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0" r:id="rId3"/>
    <p:sldId id="258" r:id="rId4"/>
    <p:sldId id="262" r:id="rId5"/>
    <p:sldId id="261" r:id="rId6"/>
    <p:sldId id="259" r:id="rId7"/>
    <p:sldId id="263" r:id="rId8"/>
    <p:sldId id="264" r:id="rId9"/>
    <p:sldId id="265" r:id="rId10"/>
    <p:sldId id="266" r:id="rId11"/>
    <p:sldId id="267" r:id="rId12"/>
    <p:sldId id="268" r:id="rId13"/>
    <p:sldId id="288" r:id="rId14"/>
    <p:sldId id="289"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4" r:id="rId29"/>
    <p:sldId id="285" r:id="rId30"/>
    <p:sldId id="286" r:id="rId31"/>
    <p:sldId id="290"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93F40-4C0D-462B-9A43-B189A8757F3E}" v="7" dt="2023-03-07T11:51:41.418"/>
    <p1510:client id="{D3D5DDC8-ECC8-47C6-84DF-B6DDA7E50D7A}" v="312" dt="2023-03-06T14:38:28.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82" d="100"/>
          <a:sy n="82"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Kate O'Regan (HR Business)" userId="c68a251d-9ca6-43c4-885a-c7690a23a336" providerId="ADAL" clId="{23F93F40-4C0D-462B-9A43-B189A8757F3E}"/>
    <pc:docChg chg="custSel addSld modSld">
      <pc:chgData name="Mary Kate O'Regan (HR Business)" userId="c68a251d-9ca6-43c4-885a-c7690a23a336" providerId="ADAL" clId="{23F93F40-4C0D-462B-9A43-B189A8757F3E}" dt="2023-03-07T11:52:11.460" v="483" actId="26606"/>
      <pc:docMkLst>
        <pc:docMk/>
      </pc:docMkLst>
      <pc:sldChg chg="addSp delSp modSp mod setBg setClrOvrMap">
        <pc:chgData name="Mary Kate O'Regan (HR Business)" userId="c68a251d-9ca6-43c4-885a-c7690a23a336" providerId="ADAL" clId="{23F93F40-4C0D-462B-9A43-B189A8757F3E}" dt="2023-03-03T16:31:20.728" v="62" actId="20577"/>
        <pc:sldMkLst>
          <pc:docMk/>
          <pc:sldMk cId="1816124872" sldId="256"/>
        </pc:sldMkLst>
        <pc:spChg chg="mod">
          <ac:chgData name="Mary Kate O'Regan (HR Business)" userId="c68a251d-9ca6-43c4-885a-c7690a23a336" providerId="ADAL" clId="{23F93F40-4C0D-462B-9A43-B189A8757F3E}" dt="2023-03-03T16:31:04.029" v="29" actId="26606"/>
          <ac:spMkLst>
            <pc:docMk/>
            <pc:sldMk cId="1816124872" sldId="256"/>
            <ac:spMk id="2" creationId="{813033F7-3F07-D05B-DD63-78E97E981EF6}"/>
          </ac:spMkLst>
        </pc:spChg>
        <pc:spChg chg="mod">
          <ac:chgData name="Mary Kate O'Regan (HR Business)" userId="c68a251d-9ca6-43c4-885a-c7690a23a336" providerId="ADAL" clId="{23F93F40-4C0D-462B-9A43-B189A8757F3E}" dt="2023-03-03T16:31:20.728" v="62" actId="20577"/>
          <ac:spMkLst>
            <pc:docMk/>
            <pc:sldMk cId="1816124872" sldId="256"/>
            <ac:spMk id="3" creationId="{B95E5C1F-B56C-607A-AF6E-AF79F01DCEE7}"/>
          </ac:spMkLst>
        </pc:spChg>
        <pc:spChg chg="add del">
          <ac:chgData name="Mary Kate O'Regan (HR Business)" userId="c68a251d-9ca6-43c4-885a-c7690a23a336" providerId="ADAL" clId="{23F93F40-4C0D-462B-9A43-B189A8757F3E}" dt="2023-03-03T16:31:04.029" v="29" actId="26606"/>
          <ac:spMkLst>
            <pc:docMk/>
            <pc:sldMk cId="1816124872" sldId="256"/>
            <ac:spMk id="9" creationId="{71B2258F-86CA-4D4D-8270-BC05FCDEBFB3}"/>
          </ac:spMkLst>
        </pc:spChg>
        <pc:spChg chg="add">
          <ac:chgData name="Mary Kate O'Regan (HR Business)" userId="c68a251d-9ca6-43c4-885a-c7690a23a336" providerId="ADAL" clId="{23F93F40-4C0D-462B-9A43-B189A8757F3E}" dt="2023-03-03T16:31:04.029" v="29" actId="26606"/>
          <ac:spMkLst>
            <pc:docMk/>
            <pc:sldMk cId="1816124872" sldId="256"/>
            <ac:spMk id="14" creationId="{2E614F1C-2D93-42D0-B229-768199449923}"/>
          </ac:spMkLst>
        </pc:spChg>
        <pc:picChg chg="add mod ord">
          <ac:chgData name="Mary Kate O'Regan (HR Business)" userId="c68a251d-9ca6-43c4-885a-c7690a23a336" providerId="ADAL" clId="{23F93F40-4C0D-462B-9A43-B189A8757F3E}" dt="2023-03-03T16:31:04.029" v="29" actId="26606"/>
          <ac:picMkLst>
            <pc:docMk/>
            <pc:sldMk cId="1816124872" sldId="256"/>
            <ac:picMk id="5" creationId="{C6BD541B-D594-7D36-385F-E425A62A726B}"/>
          </ac:picMkLst>
        </pc:picChg>
      </pc:sldChg>
      <pc:sldChg chg="addSp delSp modSp mod setBg setClrOvrMap">
        <pc:chgData name="Mary Kate O'Regan (HR Business)" userId="c68a251d-9ca6-43c4-885a-c7690a23a336" providerId="ADAL" clId="{23F93F40-4C0D-462B-9A43-B189A8757F3E}" dt="2023-03-03T16:06:40.657" v="1" actId="26606"/>
        <pc:sldMkLst>
          <pc:docMk/>
          <pc:sldMk cId="812681990" sldId="258"/>
        </pc:sldMkLst>
        <pc:spChg chg="mod ord">
          <ac:chgData name="Mary Kate O'Regan (HR Business)" userId="c68a251d-9ca6-43c4-885a-c7690a23a336" providerId="ADAL" clId="{23F93F40-4C0D-462B-9A43-B189A8757F3E}" dt="2023-03-03T16:06:40.657" v="1" actId="26606"/>
          <ac:spMkLst>
            <pc:docMk/>
            <pc:sldMk cId="812681990" sldId="258"/>
            <ac:spMk id="2" creationId="{58EFC78C-22FF-2804-C873-83D564DC40CA}"/>
          </ac:spMkLst>
        </pc:spChg>
        <pc:spChg chg="del">
          <ac:chgData name="Mary Kate O'Regan (HR Business)" userId="c68a251d-9ca6-43c4-885a-c7690a23a336" providerId="ADAL" clId="{23F93F40-4C0D-462B-9A43-B189A8757F3E}" dt="2023-03-03T16:06:40.657" v="1" actId="26606"/>
          <ac:spMkLst>
            <pc:docMk/>
            <pc:sldMk cId="812681990" sldId="258"/>
            <ac:spMk id="10" creationId="{37C89E4B-3C9F-44B9-8B86-D9E3D112D8EC}"/>
          </ac:spMkLst>
        </pc:spChg>
        <pc:spChg chg="add">
          <ac:chgData name="Mary Kate O'Regan (HR Business)" userId="c68a251d-9ca6-43c4-885a-c7690a23a336" providerId="ADAL" clId="{23F93F40-4C0D-462B-9A43-B189A8757F3E}" dt="2023-03-03T16:06:40.657" v="1" actId="26606"/>
          <ac:spMkLst>
            <pc:docMk/>
            <pc:sldMk cId="812681990" sldId="258"/>
            <ac:spMk id="19" creationId="{3B0DF90E-6BAD-4E82-8FDF-717C9A357378}"/>
          </ac:spMkLst>
        </pc:spChg>
        <pc:spChg chg="add">
          <ac:chgData name="Mary Kate O'Regan (HR Business)" userId="c68a251d-9ca6-43c4-885a-c7690a23a336" providerId="ADAL" clId="{23F93F40-4C0D-462B-9A43-B189A8757F3E}" dt="2023-03-03T16:06:40.657" v="1" actId="26606"/>
          <ac:spMkLst>
            <pc:docMk/>
            <pc:sldMk cId="812681990" sldId="258"/>
            <ac:spMk id="21" creationId="{13DCC859-0434-4BB8-B6C5-09C88AE698FB}"/>
          </ac:spMkLst>
        </pc:spChg>
        <pc:spChg chg="add">
          <ac:chgData name="Mary Kate O'Regan (HR Business)" userId="c68a251d-9ca6-43c4-885a-c7690a23a336" providerId="ADAL" clId="{23F93F40-4C0D-462B-9A43-B189A8757F3E}" dt="2023-03-03T16:06:40.657" v="1" actId="26606"/>
          <ac:spMkLst>
            <pc:docMk/>
            <pc:sldMk cId="812681990" sldId="258"/>
            <ac:spMk id="23" creationId="{08E7ACFB-B791-4C23-8B17-013FEDC09A89}"/>
          </ac:spMkLst>
        </pc:spChg>
        <pc:picChg chg="mod">
          <ac:chgData name="Mary Kate O'Regan (HR Business)" userId="c68a251d-9ca6-43c4-885a-c7690a23a336" providerId="ADAL" clId="{23F93F40-4C0D-462B-9A43-B189A8757F3E}" dt="2023-03-03T16:06:40.657" v="1" actId="26606"/>
          <ac:picMkLst>
            <pc:docMk/>
            <pc:sldMk cId="812681990" sldId="258"/>
            <ac:picMk id="3" creationId="{148F96F1-76BC-C7EC-B6C5-AEAAF0C18016}"/>
          </ac:picMkLst>
        </pc:picChg>
        <pc:picChg chg="mod">
          <ac:chgData name="Mary Kate O'Regan (HR Business)" userId="c68a251d-9ca6-43c4-885a-c7690a23a336" providerId="ADAL" clId="{23F93F40-4C0D-462B-9A43-B189A8757F3E}" dt="2023-03-03T16:06:40.657" v="1" actId="26606"/>
          <ac:picMkLst>
            <pc:docMk/>
            <pc:sldMk cId="812681990" sldId="258"/>
            <ac:picMk id="5" creationId="{A67CBE86-59F9-0323-496F-297D107CD6B2}"/>
          </ac:picMkLst>
        </pc:picChg>
        <pc:cxnChg chg="del">
          <ac:chgData name="Mary Kate O'Regan (HR Business)" userId="c68a251d-9ca6-43c4-885a-c7690a23a336" providerId="ADAL" clId="{23F93F40-4C0D-462B-9A43-B189A8757F3E}" dt="2023-03-03T16:06:40.657" v="1" actId="26606"/>
          <ac:cxnSpMkLst>
            <pc:docMk/>
            <pc:sldMk cId="812681990" sldId="258"/>
            <ac:cxnSpMk id="12" creationId="{AA2EAA10-076F-46BD-8F0F-B9A2FB77A85C}"/>
          </ac:cxnSpMkLst>
        </pc:cxnChg>
        <pc:cxnChg chg="del">
          <ac:chgData name="Mary Kate O'Regan (HR Business)" userId="c68a251d-9ca6-43c4-885a-c7690a23a336" providerId="ADAL" clId="{23F93F40-4C0D-462B-9A43-B189A8757F3E}" dt="2023-03-03T16:06:40.657" v="1" actId="26606"/>
          <ac:cxnSpMkLst>
            <pc:docMk/>
            <pc:sldMk cId="812681990" sldId="258"/>
            <ac:cxnSpMk id="14" creationId="{D891E407-403B-4764-86C9-33A56D3BCAA3}"/>
          </ac:cxnSpMkLst>
        </pc:cxnChg>
      </pc:sldChg>
      <pc:sldChg chg="addSp delSp modSp mod">
        <pc:chgData name="Mary Kate O'Regan (HR Business)" userId="c68a251d-9ca6-43c4-885a-c7690a23a336" providerId="ADAL" clId="{23F93F40-4C0D-462B-9A43-B189A8757F3E}" dt="2023-03-03T16:06:55.627" v="3" actId="26606"/>
        <pc:sldMkLst>
          <pc:docMk/>
          <pc:sldMk cId="2073019666" sldId="259"/>
        </pc:sldMkLst>
        <pc:spChg chg="mod">
          <ac:chgData name="Mary Kate O'Regan (HR Business)" userId="c68a251d-9ca6-43c4-885a-c7690a23a336" providerId="ADAL" clId="{23F93F40-4C0D-462B-9A43-B189A8757F3E}" dt="2023-03-03T16:06:55.627" v="3" actId="26606"/>
          <ac:spMkLst>
            <pc:docMk/>
            <pc:sldMk cId="2073019666" sldId="259"/>
            <ac:spMk id="2" creationId="{58EFC78C-22FF-2804-C873-83D564DC40CA}"/>
          </ac:spMkLst>
        </pc:spChg>
        <pc:spChg chg="del">
          <ac:chgData name="Mary Kate O'Regan (HR Business)" userId="c68a251d-9ca6-43c4-885a-c7690a23a336" providerId="ADAL" clId="{23F93F40-4C0D-462B-9A43-B189A8757F3E}" dt="2023-03-03T16:06:55.627" v="3" actId="26606"/>
          <ac:spMkLst>
            <pc:docMk/>
            <pc:sldMk cId="2073019666" sldId="259"/>
            <ac:spMk id="10" creationId="{37C89E4B-3C9F-44B9-8B86-D9E3D112D8EC}"/>
          </ac:spMkLst>
        </pc:spChg>
        <pc:spChg chg="add">
          <ac:chgData name="Mary Kate O'Regan (HR Business)" userId="c68a251d-9ca6-43c4-885a-c7690a23a336" providerId="ADAL" clId="{23F93F40-4C0D-462B-9A43-B189A8757F3E}" dt="2023-03-03T16:06:55.627" v="3" actId="26606"/>
          <ac:spMkLst>
            <pc:docMk/>
            <pc:sldMk cId="2073019666" sldId="259"/>
            <ac:spMk id="21" creationId="{823AC064-BC96-4F32-8AE1-B2FD38754823}"/>
          </ac:spMkLst>
        </pc:spChg>
        <pc:picChg chg="mod">
          <ac:chgData name="Mary Kate O'Regan (HR Business)" userId="c68a251d-9ca6-43c4-885a-c7690a23a336" providerId="ADAL" clId="{23F93F40-4C0D-462B-9A43-B189A8757F3E}" dt="2023-03-03T16:06:55.627" v="3" actId="26606"/>
          <ac:picMkLst>
            <pc:docMk/>
            <pc:sldMk cId="2073019666" sldId="259"/>
            <ac:picMk id="4" creationId="{64433F74-24E1-2DA8-E3F9-32E4BAF1FF9F}"/>
          </ac:picMkLst>
        </pc:picChg>
        <pc:picChg chg="mod ord">
          <ac:chgData name="Mary Kate O'Regan (HR Business)" userId="c68a251d-9ca6-43c4-885a-c7690a23a336" providerId="ADAL" clId="{23F93F40-4C0D-462B-9A43-B189A8757F3E}" dt="2023-03-03T16:06:55.627" v="3" actId="26606"/>
          <ac:picMkLst>
            <pc:docMk/>
            <pc:sldMk cId="2073019666" sldId="259"/>
            <ac:picMk id="5" creationId="{A67CBE86-59F9-0323-496F-297D107CD6B2}"/>
          </ac:picMkLst>
        </pc:picChg>
        <pc:cxnChg chg="del">
          <ac:chgData name="Mary Kate O'Regan (HR Business)" userId="c68a251d-9ca6-43c4-885a-c7690a23a336" providerId="ADAL" clId="{23F93F40-4C0D-462B-9A43-B189A8757F3E}" dt="2023-03-03T16:06:55.627" v="3" actId="26606"/>
          <ac:cxnSpMkLst>
            <pc:docMk/>
            <pc:sldMk cId="2073019666" sldId="259"/>
            <ac:cxnSpMk id="12" creationId="{AA2EAA10-076F-46BD-8F0F-B9A2FB77A85C}"/>
          </ac:cxnSpMkLst>
        </pc:cxnChg>
        <pc:cxnChg chg="del">
          <ac:chgData name="Mary Kate O'Regan (HR Business)" userId="c68a251d-9ca6-43c4-885a-c7690a23a336" providerId="ADAL" clId="{23F93F40-4C0D-462B-9A43-B189A8757F3E}" dt="2023-03-03T16:06:55.627" v="3" actId="26606"/>
          <ac:cxnSpMkLst>
            <pc:docMk/>
            <pc:sldMk cId="2073019666" sldId="259"/>
            <ac:cxnSpMk id="14" creationId="{D891E407-403B-4764-86C9-33A56D3BCAA3}"/>
          </ac:cxnSpMkLst>
        </pc:cxnChg>
        <pc:cxnChg chg="add">
          <ac:chgData name="Mary Kate O'Regan (HR Business)" userId="c68a251d-9ca6-43c4-885a-c7690a23a336" providerId="ADAL" clId="{23F93F40-4C0D-462B-9A43-B189A8757F3E}" dt="2023-03-03T16:06:55.627" v="3" actId="26606"/>
          <ac:cxnSpMkLst>
            <pc:docMk/>
            <pc:sldMk cId="2073019666" sldId="259"/>
            <ac:cxnSpMk id="19" creationId="{DB146403-F3D6-484B-B2ED-97F9565D0370}"/>
          </ac:cxnSpMkLst>
        </pc:cxnChg>
        <pc:cxnChg chg="add">
          <ac:chgData name="Mary Kate O'Regan (HR Business)" userId="c68a251d-9ca6-43c4-885a-c7690a23a336" providerId="ADAL" clId="{23F93F40-4C0D-462B-9A43-B189A8757F3E}" dt="2023-03-03T16:06:55.627" v="3" actId="26606"/>
          <ac:cxnSpMkLst>
            <pc:docMk/>
            <pc:sldMk cId="2073019666" sldId="259"/>
            <ac:cxnSpMk id="23" creationId="{7E7C77BC-7138-40B1-A15B-20F57A494629}"/>
          </ac:cxnSpMkLst>
        </pc:cxnChg>
      </pc:sldChg>
      <pc:sldChg chg="addSp delSp modSp mod">
        <pc:chgData name="Mary Kate O'Regan (HR Business)" userId="c68a251d-9ca6-43c4-885a-c7690a23a336" providerId="ADAL" clId="{23F93F40-4C0D-462B-9A43-B189A8757F3E}" dt="2023-03-03T16:06:46.936" v="2" actId="26606"/>
        <pc:sldMkLst>
          <pc:docMk/>
          <pc:sldMk cId="3832161810" sldId="261"/>
        </pc:sldMkLst>
        <pc:spChg chg="mod">
          <ac:chgData name="Mary Kate O'Regan (HR Business)" userId="c68a251d-9ca6-43c4-885a-c7690a23a336" providerId="ADAL" clId="{23F93F40-4C0D-462B-9A43-B189A8757F3E}" dt="2023-03-03T16:06:46.936" v="2" actId="26606"/>
          <ac:spMkLst>
            <pc:docMk/>
            <pc:sldMk cId="3832161810" sldId="261"/>
            <ac:spMk id="2" creationId="{58EFC78C-22FF-2804-C873-83D564DC40CA}"/>
          </ac:spMkLst>
        </pc:spChg>
        <pc:spChg chg="del">
          <ac:chgData name="Mary Kate O'Regan (HR Business)" userId="c68a251d-9ca6-43c4-885a-c7690a23a336" providerId="ADAL" clId="{23F93F40-4C0D-462B-9A43-B189A8757F3E}" dt="2023-03-03T16:06:46.936" v="2" actId="26606"/>
          <ac:spMkLst>
            <pc:docMk/>
            <pc:sldMk cId="3832161810" sldId="261"/>
            <ac:spMk id="10" creationId="{37C89E4B-3C9F-44B9-8B86-D9E3D112D8EC}"/>
          </ac:spMkLst>
        </pc:spChg>
        <pc:spChg chg="add">
          <ac:chgData name="Mary Kate O'Regan (HR Business)" userId="c68a251d-9ca6-43c4-885a-c7690a23a336" providerId="ADAL" clId="{23F93F40-4C0D-462B-9A43-B189A8757F3E}" dt="2023-03-03T16:06:46.936" v="2" actId="26606"/>
          <ac:spMkLst>
            <pc:docMk/>
            <pc:sldMk cId="3832161810" sldId="261"/>
            <ac:spMk id="19" creationId="{F8446B12-7391-4711-8B31-112A0B896C76}"/>
          </ac:spMkLst>
        </pc:spChg>
        <pc:grpChg chg="add">
          <ac:chgData name="Mary Kate O'Regan (HR Business)" userId="c68a251d-9ca6-43c4-885a-c7690a23a336" providerId="ADAL" clId="{23F93F40-4C0D-462B-9A43-B189A8757F3E}" dt="2023-03-03T16:06:46.936" v="2" actId="26606"/>
          <ac:grpSpMkLst>
            <pc:docMk/>
            <pc:sldMk cId="3832161810" sldId="261"/>
            <ac:grpSpMk id="21" creationId="{AC0B7807-0C83-4963-821A-69B172722E49}"/>
          </ac:grpSpMkLst>
        </pc:grpChg>
        <pc:picChg chg="mod">
          <ac:chgData name="Mary Kate O'Regan (HR Business)" userId="c68a251d-9ca6-43c4-885a-c7690a23a336" providerId="ADAL" clId="{23F93F40-4C0D-462B-9A43-B189A8757F3E}" dt="2023-03-03T16:06:46.936" v="2" actId="26606"/>
          <ac:picMkLst>
            <pc:docMk/>
            <pc:sldMk cId="3832161810" sldId="261"/>
            <ac:picMk id="3" creationId="{C4DDD310-3BE2-9EF5-E47E-31BAFE4E9D24}"/>
          </ac:picMkLst>
        </pc:picChg>
        <pc:picChg chg="mod ord">
          <ac:chgData name="Mary Kate O'Regan (HR Business)" userId="c68a251d-9ca6-43c4-885a-c7690a23a336" providerId="ADAL" clId="{23F93F40-4C0D-462B-9A43-B189A8757F3E}" dt="2023-03-03T16:06:46.936" v="2" actId="26606"/>
          <ac:picMkLst>
            <pc:docMk/>
            <pc:sldMk cId="3832161810" sldId="261"/>
            <ac:picMk id="5" creationId="{A67CBE86-59F9-0323-496F-297D107CD6B2}"/>
          </ac:picMkLst>
        </pc:picChg>
        <pc:cxnChg chg="del">
          <ac:chgData name="Mary Kate O'Regan (HR Business)" userId="c68a251d-9ca6-43c4-885a-c7690a23a336" providerId="ADAL" clId="{23F93F40-4C0D-462B-9A43-B189A8757F3E}" dt="2023-03-03T16:06:46.936" v="2" actId="26606"/>
          <ac:cxnSpMkLst>
            <pc:docMk/>
            <pc:sldMk cId="3832161810" sldId="261"/>
            <ac:cxnSpMk id="12" creationId="{AA2EAA10-076F-46BD-8F0F-B9A2FB77A85C}"/>
          </ac:cxnSpMkLst>
        </pc:cxnChg>
        <pc:cxnChg chg="del">
          <ac:chgData name="Mary Kate O'Regan (HR Business)" userId="c68a251d-9ca6-43c4-885a-c7690a23a336" providerId="ADAL" clId="{23F93F40-4C0D-462B-9A43-B189A8757F3E}" dt="2023-03-03T16:06:46.936" v="2" actId="26606"/>
          <ac:cxnSpMkLst>
            <pc:docMk/>
            <pc:sldMk cId="3832161810" sldId="261"/>
            <ac:cxnSpMk id="14" creationId="{D891E407-403B-4764-86C9-33A56D3BCAA3}"/>
          </ac:cxnSpMkLst>
        </pc:cxnChg>
      </pc:sldChg>
      <pc:sldChg chg="addSp modSp mod">
        <pc:chgData name="Mary Kate O'Regan (HR Business)" userId="c68a251d-9ca6-43c4-885a-c7690a23a336" providerId="ADAL" clId="{23F93F40-4C0D-462B-9A43-B189A8757F3E}" dt="2023-03-03T16:34:18.862" v="78" actId="207"/>
        <pc:sldMkLst>
          <pc:docMk/>
          <pc:sldMk cId="1467580791" sldId="262"/>
        </pc:sldMkLst>
        <pc:spChg chg="mod">
          <ac:chgData name="Mary Kate O'Regan (HR Business)" userId="c68a251d-9ca6-43c4-885a-c7690a23a336" providerId="ADAL" clId="{23F93F40-4C0D-462B-9A43-B189A8757F3E}" dt="2023-03-03T16:34:18.862" v="78" actId="207"/>
          <ac:spMkLst>
            <pc:docMk/>
            <pc:sldMk cId="1467580791" sldId="262"/>
            <ac:spMk id="3" creationId="{ABB95436-ECA1-B94F-A3E9-58F2A7B0CDC0}"/>
          </ac:spMkLst>
        </pc:spChg>
        <pc:spChg chg="add">
          <ac:chgData name="Mary Kate O'Regan (HR Business)" userId="c68a251d-9ca6-43c4-885a-c7690a23a336" providerId="ADAL" clId="{23F93F40-4C0D-462B-9A43-B189A8757F3E}" dt="2023-03-03T16:32:52.124" v="63"/>
          <ac:spMkLst>
            <pc:docMk/>
            <pc:sldMk cId="1467580791" sldId="262"/>
            <ac:spMk id="4" creationId="{F289DDB5-2AF9-0CFF-28B6-736E2C78E5A7}"/>
          </ac:spMkLst>
        </pc:spChg>
        <pc:spChg chg="add mod">
          <ac:chgData name="Mary Kate O'Regan (HR Business)" userId="c68a251d-9ca6-43c4-885a-c7690a23a336" providerId="ADAL" clId="{23F93F40-4C0D-462B-9A43-B189A8757F3E}" dt="2023-03-03T16:32:55.983" v="64"/>
          <ac:spMkLst>
            <pc:docMk/>
            <pc:sldMk cId="1467580791" sldId="262"/>
            <ac:spMk id="6" creationId="{3E62B974-C20C-3FB1-9D9B-93B92246582A}"/>
          </ac:spMkLst>
        </pc:spChg>
      </pc:sldChg>
      <pc:sldChg chg="addSp delSp modSp mod">
        <pc:chgData name="Mary Kate O'Regan (HR Business)" userId="c68a251d-9ca6-43c4-885a-c7690a23a336" providerId="ADAL" clId="{23F93F40-4C0D-462B-9A43-B189A8757F3E}" dt="2023-03-03T16:07:01.347" v="4" actId="26606"/>
        <pc:sldMkLst>
          <pc:docMk/>
          <pc:sldMk cId="504861291" sldId="263"/>
        </pc:sldMkLst>
        <pc:spChg chg="mod">
          <ac:chgData name="Mary Kate O'Regan (HR Business)" userId="c68a251d-9ca6-43c4-885a-c7690a23a336" providerId="ADAL" clId="{23F93F40-4C0D-462B-9A43-B189A8757F3E}" dt="2023-03-03T16:07:01.347" v="4" actId="26606"/>
          <ac:spMkLst>
            <pc:docMk/>
            <pc:sldMk cId="504861291" sldId="263"/>
            <ac:spMk id="2" creationId="{58EFC78C-22FF-2804-C873-83D564DC40CA}"/>
          </ac:spMkLst>
        </pc:spChg>
        <pc:spChg chg="del">
          <ac:chgData name="Mary Kate O'Regan (HR Business)" userId="c68a251d-9ca6-43c4-885a-c7690a23a336" providerId="ADAL" clId="{23F93F40-4C0D-462B-9A43-B189A8757F3E}" dt="2023-03-03T16:07:01.347" v="4" actId="26606"/>
          <ac:spMkLst>
            <pc:docMk/>
            <pc:sldMk cId="504861291" sldId="263"/>
            <ac:spMk id="10" creationId="{37C89E4B-3C9F-44B9-8B86-D9E3D112D8EC}"/>
          </ac:spMkLst>
        </pc:spChg>
        <pc:spChg chg="add">
          <ac:chgData name="Mary Kate O'Regan (HR Business)" userId="c68a251d-9ca6-43c4-885a-c7690a23a336" providerId="ADAL" clId="{23F93F40-4C0D-462B-9A43-B189A8757F3E}" dt="2023-03-03T16:07:01.347" v="4" actId="26606"/>
          <ac:spMkLst>
            <pc:docMk/>
            <pc:sldMk cId="504861291" sldId="263"/>
            <ac:spMk id="21" creationId="{823AC064-BC96-4F32-8AE1-B2FD38754823}"/>
          </ac:spMkLst>
        </pc:spChg>
        <pc:picChg chg="mod">
          <ac:chgData name="Mary Kate O'Regan (HR Business)" userId="c68a251d-9ca6-43c4-885a-c7690a23a336" providerId="ADAL" clId="{23F93F40-4C0D-462B-9A43-B189A8757F3E}" dt="2023-03-03T16:07:01.347" v="4" actId="26606"/>
          <ac:picMkLst>
            <pc:docMk/>
            <pc:sldMk cId="504861291" sldId="263"/>
            <ac:picMk id="3" creationId="{7F23AD11-2073-3CA1-6F24-8DC82AE238E3}"/>
          </ac:picMkLst>
        </pc:picChg>
        <pc:picChg chg="mod ord">
          <ac:chgData name="Mary Kate O'Regan (HR Business)" userId="c68a251d-9ca6-43c4-885a-c7690a23a336" providerId="ADAL" clId="{23F93F40-4C0D-462B-9A43-B189A8757F3E}" dt="2023-03-03T16:07:01.347" v="4" actId="26606"/>
          <ac:picMkLst>
            <pc:docMk/>
            <pc:sldMk cId="504861291" sldId="263"/>
            <ac:picMk id="5" creationId="{A67CBE86-59F9-0323-496F-297D107CD6B2}"/>
          </ac:picMkLst>
        </pc:picChg>
        <pc:cxnChg chg="del">
          <ac:chgData name="Mary Kate O'Regan (HR Business)" userId="c68a251d-9ca6-43c4-885a-c7690a23a336" providerId="ADAL" clId="{23F93F40-4C0D-462B-9A43-B189A8757F3E}" dt="2023-03-03T16:07:01.347" v="4" actId="26606"/>
          <ac:cxnSpMkLst>
            <pc:docMk/>
            <pc:sldMk cId="504861291" sldId="263"/>
            <ac:cxnSpMk id="12" creationId="{AA2EAA10-076F-46BD-8F0F-B9A2FB77A85C}"/>
          </ac:cxnSpMkLst>
        </pc:cxnChg>
        <pc:cxnChg chg="del">
          <ac:chgData name="Mary Kate O'Regan (HR Business)" userId="c68a251d-9ca6-43c4-885a-c7690a23a336" providerId="ADAL" clId="{23F93F40-4C0D-462B-9A43-B189A8757F3E}" dt="2023-03-03T16:07:01.347" v="4" actId="26606"/>
          <ac:cxnSpMkLst>
            <pc:docMk/>
            <pc:sldMk cId="504861291" sldId="263"/>
            <ac:cxnSpMk id="14" creationId="{D891E407-403B-4764-86C9-33A56D3BCAA3}"/>
          </ac:cxnSpMkLst>
        </pc:cxnChg>
        <pc:cxnChg chg="add">
          <ac:chgData name="Mary Kate O'Regan (HR Business)" userId="c68a251d-9ca6-43c4-885a-c7690a23a336" providerId="ADAL" clId="{23F93F40-4C0D-462B-9A43-B189A8757F3E}" dt="2023-03-03T16:07:01.347" v="4" actId="26606"/>
          <ac:cxnSpMkLst>
            <pc:docMk/>
            <pc:sldMk cId="504861291" sldId="263"/>
            <ac:cxnSpMk id="19" creationId="{DB146403-F3D6-484B-B2ED-97F9565D0370}"/>
          </ac:cxnSpMkLst>
        </pc:cxnChg>
        <pc:cxnChg chg="add">
          <ac:chgData name="Mary Kate O'Regan (HR Business)" userId="c68a251d-9ca6-43c4-885a-c7690a23a336" providerId="ADAL" clId="{23F93F40-4C0D-462B-9A43-B189A8757F3E}" dt="2023-03-03T16:07:01.347" v="4" actId="26606"/>
          <ac:cxnSpMkLst>
            <pc:docMk/>
            <pc:sldMk cId="504861291" sldId="263"/>
            <ac:cxnSpMk id="23" creationId="{7E7C77BC-7138-40B1-A15B-20F57A494629}"/>
          </ac:cxnSpMkLst>
        </pc:cxnChg>
      </pc:sldChg>
      <pc:sldChg chg="addSp delSp modSp mod">
        <pc:chgData name="Mary Kate O'Regan (HR Business)" userId="c68a251d-9ca6-43c4-885a-c7690a23a336" providerId="ADAL" clId="{23F93F40-4C0D-462B-9A43-B189A8757F3E}" dt="2023-03-03T16:07:06.810" v="5" actId="26606"/>
        <pc:sldMkLst>
          <pc:docMk/>
          <pc:sldMk cId="3381625359" sldId="264"/>
        </pc:sldMkLst>
        <pc:spChg chg="mod">
          <ac:chgData name="Mary Kate O'Regan (HR Business)" userId="c68a251d-9ca6-43c4-885a-c7690a23a336" providerId="ADAL" clId="{23F93F40-4C0D-462B-9A43-B189A8757F3E}" dt="2023-03-03T16:07:06.810" v="5" actId="26606"/>
          <ac:spMkLst>
            <pc:docMk/>
            <pc:sldMk cId="3381625359" sldId="264"/>
            <ac:spMk id="2" creationId="{58EFC78C-22FF-2804-C873-83D564DC40CA}"/>
          </ac:spMkLst>
        </pc:spChg>
        <pc:spChg chg="del">
          <ac:chgData name="Mary Kate O'Regan (HR Business)" userId="c68a251d-9ca6-43c4-885a-c7690a23a336" providerId="ADAL" clId="{23F93F40-4C0D-462B-9A43-B189A8757F3E}" dt="2023-03-03T16:07:06.810" v="5" actId="26606"/>
          <ac:spMkLst>
            <pc:docMk/>
            <pc:sldMk cId="3381625359" sldId="264"/>
            <ac:spMk id="10" creationId="{37C89E4B-3C9F-44B9-8B86-D9E3D112D8EC}"/>
          </ac:spMkLst>
        </pc:spChg>
        <pc:spChg chg="add">
          <ac:chgData name="Mary Kate O'Regan (HR Business)" userId="c68a251d-9ca6-43c4-885a-c7690a23a336" providerId="ADAL" clId="{23F93F40-4C0D-462B-9A43-B189A8757F3E}" dt="2023-03-03T16:07:06.810" v="5" actId="26606"/>
          <ac:spMkLst>
            <pc:docMk/>
            <pc:sldMk cId="3381625359" sldId="264"/>
            <ac:spMk id="21" creationId="{823AC064-BC96-4F32-8AE1-B2FD38754823}"/>
          </ac:spMkLst>
        </pc:spChg>
        <pc:picChg chg="mod">
          <ac:chgData name="Mary Kate O'Regan (HR Business)" userId="c68a251d-9ca6-43c4-885a-c7690a23a336" providerId="ADAL" clId="{23F93F40-4C0D-462B-9A43-B189A8757F3E}" dt="2023-03-03T16:07:06.810" v="5" actId="26606"/>
          <ac:picMkLst>
            <pc:docMk/>
            <pc:sldMk cId="3381625359" sldId="264"/>
            <ac:picMk id="3" creationId="{94B9988D-E345-0D10-644D-DF13F41BDD3E}"/>
          </ac:picMkLst>
        </pc:picChg>
        <pc:picChg chg="mod ord">
          <ac:chgData name="Mary Kate O'Regan (HR Business)" userId="c68a251d-9ca6-43c4-885a-c7690a23a336" providerId="ADAL" clId="{23F93F40-4C0D-462B-9A43-B189A8757F3E}" dt="2023-03-03T16:07:06.810" v="5" actId="26606"/>
          <ac:picMkLst>
            <pc:docMk/>
            <pc:sldMk cId="3381625359" sldId="264"/>
            <ac:picMk id="5" creationId="{A67CBE86-59F9-0323-496F-297D107CD6B2}"/>
          </ac:picMkLst>
        </pc:picChg>
        <pc:cxnChg chg="del">
          <ac:chgData name="Mary Kate O'Regan (HR Business)" userId="c68a251d-9ca6-43c4-885a-c7690a23a336" providerId="ADAL" clId="{23F93F40-4C0D-462B-9A43-B189A8757F3E}" dt="2023-03-03T16:07:06.810" v="5" actId="26606"/>
          <ac:cxnSpMkLst>
            <pc:docMk/>
            <pc:sldMk cId="3381625359" sldId="264"/>
            <ac:cxnSpMk id="12" creationId="{AA2EAA10-076F-46BD-8F0F-B9A2FB77A85C}"/>
          </ac:cxnSpMkLst>
        </pc:cxnChg>
        <pc:cxnChg chg="del">
          <ac:chgData name="Mary Kate O'Regan (HR Business)" userId="c68a251d-9ca6-43c4-885a-c7690a23a336" providerId="ADAL" clId="{23F93F40-4C0D-462B-9A43-B189A8757F3E}" dt="2023-03-03T16:07:06.810" v="5" actId="26606"/>
          <ac:cxnSpMkLst>
            <pc:docMk/>
            <pc:sldMk cId="3381625359" sldId="264"/>
            <ac:cxnSpMk id="14" creationId="{D891E407-403B-4764-86C9-33A56D3BCAA3}"/>
          </ac:cxnSpMkLst>
        </pc:cxnChg>
        <pc:cxnChg chg="add">
          <ac:chgData name="Mary Kate O'Regan (HR Business)" userId="c68a251d-9ca6-43c4-885a-c7690a23a336" providerId="ADAL" clId="{23F93F40-4C0D-462B-9A43-B189A8757F3E}" dt="2023-03-03T16:07:06.810" v="5" actId="26606"/>
          <ac:cxnSpMkLst>
            <pc:docMk/>
            <pc:sldMk cId="3381625359" sldId="264"/>
            <ac:cxnSpMk id="19" creationId="{DB146403-F3D6-484B-B2ED-97F9565D0370}"/>
          </ac:cxnSpMkLst>
        </pc:cxnChg>
        <pc:cxnChg chg="add">
          <ac:chgData name="Mary Kate O'Regan (HR Business)" userId="c68a251d-9ca6-43c4-885a-c7690a23a336" providerId="ADAL" clId="{23F93F40-4C0D-462B-9A43-B189A8757F3E}" dt="2023-03-03T16:07:06.810" v="5" actId="26606"/>
          <ac:cxnSpMkLst>
            <pc:docMk/>
            <pc:sldMk cId="3381625359" sldId="264"/>
            <ac:cxnSpMk id="23" creationId="{7E7C77BC-7138-40B1-A15B-20F57A494629}"/>
          </ac:cxnSpMkLst>
        </pc:cxnChg>
      </pc:sldChg>
      <pc:sldChg chg="addSp delSp modSp mod">
        <pc:chgData name="Mary Kate O'Regan (HR Business)" userId="c68a251d-9ca6-43c4-885a-c7690a23a336" providerId="ADAL" clId="{23F93F40-4C0D-462B-9A43-B189A8757F3E}" dt="2023-03-07T11:09:49.110" v="345" actId="27636"/>
        <pc:sldMkLst>
          <pc:docMk/>
          <pc:sldMk cId="3988966700" sldId="265"/>
        </pc:sldMkLst>
        <pc:spChg chg="mod ord">
          <ac:chgData name="Mary Kate O'Regan (HR Business)" userId="c68a251d-9ca6-43c4-885a-c7690a23a336" providerId="ADAL" clId="{23F93F40-4C0D-462B-9A43-B189A8757F3E}" dt="2023-03-07T11:09:49.110" v="345" actId="27636"/>
          <ac:spMkLst>
            <pc:docMk/>
            <pc:sldMk cId="3988966700" sldId="265"/>
            <ac:spMk id="2" creationId="{58EFC78C-22FF-2804-C873-83D564DC40CA}"/>
          </ac:spMkLst>
        </pc:spChg>
        <pc:spChg chg="del">
          <ac:chgData name="Mary Kate O'Regan (HR Business)" userId="c68a251d-9ca6-43c4-885a-c7690a23a336" providerId="ADAL" clId="{23F93F40-4C0D-462B-9A43-B189A8757F3E}" dt="2023-03-03T16:07:15.535" v="6" actId="26606"/>
          <ac:spMkLst>
            <pc:docMk/>
            <pc:sldMk cId="3988966700" sldId="265"/>
            <ac:spMk id="10" creationId="{37C89E4B-3C9F-44B9-8B86-D9E3D112D8EC}"/>
          </ac:spMkLst>
        </pc:spChg>
        <pc:spChg chg="add">
          <ac:chgData name="Mary Kate O'Regan (HR Business)" userId="c68a251d-9ca6-43c4-885a-c7690a23a336" providerId="ADAL" clId="{23F93F40-4C0D-462B-9A43-B189A8757F3E}" dt="2023-03-03T16:07:15.535" v="6" actId="26606"/>
          <ac:spMkLst>
            <pc:docMk/>
            <pc:sldMk cId="3988966700" sldId="265"/>
            <ac:spMk id="19" creationId="{73DE2CFE-42F2-48F0-8706-5264E012B10C}"/>
          </ac:spMkLst>
        </pc:spChg>
        <pc:picChg chg="mod">
          <ac:chgData name="Mary Kate O'Regan (HR Business)" userId="c68a251d-9ca6-43c4-885a-c7690a23a336" providerId="ADAL" clId="{23F93F40-4C0D-462B-9A43-B189A8757F3E}" dt="2023-03-03T16:07:15.535" v="6" actId="26606"/>
          <ac:picMkLst>
            <pc:docMk/>
            <pc:sldMk cId="3988966700" sldId="265"/>
            <ac:picMk id="3" creationId="{F50FD710-4BE4-B456-0575-03E4CBB4808D}"/>
          </ac:picMkLst>
        </pc:picChg>
        <pc:picChg chg="mod">
          <ac:chgData name="Mary Kate O'Regan (HR Business)" userId="c68a251d-9ca6-43c4-885a-c7690a23a336" providerId="ADAL" clId="{23F93F40-4C0D-462B-9A43-B189A8757F3E}" dt="2023-03-03T16:07:15.535" v="6" actId="26606"/>
          <ac:picMkLst>
            <pc:docMk/>
            <pc:sldMk cId="3988966700" sldId="265"/>
            <ac:picMk id="5" creationId="{A67CBE86-59F9-0323-496F-297D107CD6B2}"/>
          </ac:picMkLst>
        </pc:picChg>
        <pc:cxnChg chg="del">
          <ac:chgData name="Mary Kate O'Regan (HR Business)" userId="c68a251d-9ca6-43c4-885a-c7690a23a336" providerId="ADAL" clId="{23F93F40-4C0D-462B-9A43-B189A8757F3E}" dt="2023-03-03T16:07:15.535" v="6" actId="26606"/>
          <ac:cxnSpMkLst>
            <pc:docMk/>
            <pc:sldMk cId="3988966700" sldId="265"/>
            <ac:cxnSpMk id="12" creationId="{AA2EAA10-076F-46BD-8F0F-B9A2FB77A85C}"/>
          </ac:cxnSpMkLst>
        </pc:cxnChg>
        <pc:cxnChg chg="del">
          <ac:chgData name="Mary Kate O'Regan (HR Business)" userId="c68a251d-9ca6-43c4-885a-c7690a23a336" providerId="ADAL" clId="{23F93F40-4C0D-462B-9A43-B189A8757F3E}" dt="2023-03-03T16:07:15.535" v="6" actId="26606"/>
          <ac:cxnSpMkLst>
            <pc:docMk/>
            <pc:sldMk cId="3988966700" sldId="265"/>
            <ac:cxnSpMk id="14" creationId="{D891E407-403B-4764-86C9-33A56D3BCAA3}"/>
          </ac:cxnSpMkLst>
        </pc:cxnChg>
      </pc:sldChg>
      <pc:sldChg chg="addSp delSp modSp mod">
        <pc:chgData name="Mary Kate O'Regan (HR Business)" userId="c68a251d-9ca6-43c4-885a-c7690a23a336" providerId="ADAL" clId="{23F93F40-4C0D-462B-9A43-B189A8757F3E}" dt="2023-03-07T11:10:02.821" v="349" actId="20577"/>
        <pc:sldMkLst>
          <pc:docMk/>
          <pc:sldMk cId="2100377469" sldId="266"/>
        </pc:sldMkLst>
        <pc:spChg chg="mod ord">
          <ac:chgData name="Mary Kate O'Regan (HR Business)" userId="c68a251d-9ca6-43c4-885a-c7690a23a336" providerId="ADAL" clId="{23F93F40-4C0D-462B-9A43-B189A8757F3E}" dt="2023-03-07T11:10:02.821" v="349" actId="20577"/>
          <ac:spMkLst>
            <pc:docMk/>
            <pc:sldMk cId="2100377469" sldId="266"/>
            <ac:spMk id="2" creationId="{58EFC78C-22FF-2804-C873-83D564DC40CA}"/>
          </ac:spMkLst>
        </pc:spChg>
        <pc:spChg chg="del">
          <ac:chgData name="Mary Kate O'Regan (HR Business)" userId="c68a251d-9ca6-43c4-885a-c7690a23a336" providerId="ADAL" clId="{23F93F40-4C0D-462B-9A43-B189A8757F3E}" dt="2023-03-03T16:07:21.945" v="7" actId="26606"/>
          <ac:spMkLst>
            <pc:docMk/>
            <pc:sldMk cId="2100377469" sldId="266"/>
            <ac:spMk id="10" creationId="{37C89E4B-3C9F-44B9-8B86-D9E3D112D8EC}"/>
          </ac:spMkLst>
        </pc:spChg>
        <pc:spChg chg="add">
          <ac:chgData name="Mary Kate O'Regan (HR Business)" userId="c68a251d-9ca6-43c4-885a-c7690a23a336" providerId="ADAL" clId="{23F93F40-4C0D-462B-9A43-B189A8757F3E}" dt="2023-03-03T16:07:21.945" v="7" actId="26606"/>
          <ac:spMkLst>
            <pc:docMk/>
            <pc:sldMk cId="2100377469" sldId="266"/>
            <ac:spMk id="19" creationId="{ECEF6C2F-9906-4F89-9B4F-598E9F344B03}"/>
          </ac:spMkLst>
        </pc:spChg>
        <pc:spChg chg="add">
          <ac:chgData name="Mary Kate O'Regan (HR Business)" userId="c68a251d-9ca6-43c4-885a-c7690a23a336" providerId="ADAL" clId="{23F93F40-4C0D-462B-9A43-B189A8757F3E}" dt="2023-03-03T16:07:21.945" v="7" actId="26606"/>
          <ac:spMkLst>
            <pc:docMk/>
            <pc:sldMk cId="2100377469" sldId="266"/>
            <ac:spMk id="21" creationId="{91E12CD6-A76F-439F-9C98-C0211D8FD814}"/>
          </ac:spMkLst>
        </pc:spChg>
        <pc:picChg chg="mod">
          <ac:chgData name="Mary Kate O'Regan (HR Business)" userId="c68a251d-9ca6-43c4-885a-c7690a23a336" providerId="ADAL" clId="{23F93F40-4C0D-462B-9A43-B189A8757F3E}" dt="2023-03-07T10:25:35.777" v="191" actId="1036"/>
          <ac:picMkLst>
            <pc:docMk/>
            <pc:sldMk cId="2100377469" sldId="266"/>
            <ac:picMk id="3" creationId="{1C41CEE9-74DE-87FA-1E4A-407A5887CFFA}"/>
          </ac:picMkLst>
        </pc:picChg>
        <pc:picChg chg="mod">
          <ac:chgData name="Mary Kate O'Regan (HR Business)" userId="c68a251d-9ca6-43c4-885a-c7690a23a336" providerId="ADAL" clId="{23F93F40-4C0D-462B-9A43-B189A8757F3E}" dt="2023-03-03T16:07:21.945" v="7" actId="26606"/>
          <ac:picMkLst>
            <pc:docMk/>
            <pc:sldMk cId="2100377469" sldId="266"/>
            <ac:picMk id="5" creationId="{A67CBE86-59F9-0323-496F-297D107CD6B2}"/>
          </ac:picMkLst>
        </pc:picChg>
        <pc:cxnChg chg="del">
          <ac:chgData name="Mary Kate O'Regan (HR Business)" userId="c68a251d-9ca6-43c4-885a-c7690a23a336" providerId="ADAL" clId="{23F93F40-4C0D-462B-9A43-B189A8757F3E}" dt="2023-03-03T16:07:21.945" v="7" actId="26606"/>
          <ac:cxnSpMkLst>
            <pc:docMk/>
            <pc:sldMk cId="2100377469" sldId="266"/>
            <ac:cxnSpMk id="12" creationId="{AA2EAA10-076F-46BD-8F0F-B9A2FB77A85C}"/>
          </ac:cxnSpMkLst>
        </pc:cxnChg>
        <pc:cxnChg chg="del">
          <ac:chgData name="Mary Kate O'Regan (HR Business)" userId="c68a251d-9ca6-43c4-885a-c7690a23a336" providerId="ADAL" clId="{23F93F40-4C0D-462B-9A43-B189A8757F3E}" dt="2023-03-03T16:07:21.945" v="7" actId="26606"/>
          <ac:cxnSpMkLst>
            <pc:docMk/>
            <pc:sldMk cId="2100377469" sldId="266"/>
            <ac:cxnSpMk id="14" creationId="{D891E407-403B-4764-86C9-33A56D3BCAA3}"/>
          </ac:cxnSpMkLst>
        </pc:cxnChg>
      </pc:sldChg>
      <pc:sldChg chg="addSp delSp modSp mod">
        <pc:chgData name="Mary Kate O'Regan (HR Business)" userId="c68a251d-9ca6-43c4-885a-c7690a23a336" providerId="ADAL" clId="{23F93F40-4C0D-462B-9A43-B189A8757F3E}" dt="2023-03-07T10:24:07.602" v="172" actId="20577"/>
        <pc:sldMkLst>
          <pc:docMk/>
          <pc:sldMk cId="945515249" sldId="267"/>
        </pc:sldMkLst>
        <pc:spChg chg="mod ord">
          <ac:chgData name="Mary Kate O'Regan (HR Business)" userId="c68a251d-9ca6-43c4-885a-c7690a23a336" providerId="ADAL" clId="{23F93F40-4C0D-462B-9A43-B189A8757F3E}" dt="2023-03-07T10:24:07.602" v="172" actId="20577"/>
          <ac:spMkLst>
            <pc:docMk/>
            <pc:sldMk cId="945515249" sldId="267"/>
            <ac:spMk id="2" creationId="{58EFC78C-22FF-2804-C873-83D564DC40CA}"/>
          </ac:spMkLst>
        </pc:spChg>
        <pc:spChg chg="del">
          <ac:chgData name="Mary Kate O'Regan (HR Business)" userId="c68a251d-9ca6-43c4-885a-c7690a23a336" providerId="ADAL" clId="{23F93F40-4C0D-462B-9A43-B189A8757F3E}" dt="2023-03-03T16:07:29.565" v="8" actId="26606"/>
          <ac:spMkLst>
            <pc:docMk/>
            <pc:sldMk cId="945515249" sldId="267"/>
            <ac:spMk id="10" creationId="{37C89E4B-3C9F-44B9-8B86-D9E3D112D8EC}"/>
          </ac:spMkLst>
        </pc:spChg>
        <pc:spChg chg="add">
          <ac:chgData name="Mary Kate O'Regan (HR Business)" userId="c68a251d-9ca6-43c4-885a-c7690a23a336" providerId="ADAL" clId="{23F93F40-4C0D-462B-9A43-B189A8757F3E}" dt="2023-03-03T16:07:29.565" v="8" actId="26606"/>
          <ac:spMkLst>
            <pc:docMk/>
            <pc:sldMk cId="945515249" sldId="267"/>
            <ac:spMk id="19" creationId="{ECEF6C2F-9906-4F89-9B4F-598E9F344B03}"/>
          </ac:spMkLst>
        </pc:spChg>
        <pc:spChg chg="add">
          <ac:chgData name="Mary Kate O'Regan (HR Business)" userId="c68a251d-9ca6-43c4-885a-c7690a23a336" providerId="ADAL" clId="{23F93F40-4C0D-462B-9A43-B189A8757F3E}" dt="2023-03-03T16:07:29.565" v="8" actId="26606"/>
          <ac:spMkLst>
            <pc:docMk/>
            <pc:sldMk cId="945515249" sldId="267"/>
            <ac:spMk id="21" creationId="{91E12CD6-A76F-439F-9C98-C0211D8FD814}"/>
          </ac:spMkLst>
        </pc:spChg>
        <pc:picChg chg="mod">
          <ac:chgData name="Mary Kate O'Regan (HR Business)" userId="c68a251d-9ca6-43c4-885a-c7690a23a336" providerId="ADAL" clId="{23F93F40-4C0D-462B-9A43-B189A8757F3E}" dt="2023-03-03T16:07:29.565" v="8" actId="26606"/>
          <ac:picMkLst>
            <pc:docMk/>
            <pc:sldMk cId="945515249" sldId="267"/>
            <ac:picMk id="3" creationId="{47E7BCAA-0A2B-4E28-C0B6-4AD2964305EA}"/>
          </ac:picMkLst>
        </pc:picChg>
        <pc:picChg chg="mod">
          <ac:chgData name="Mary Kate O'Regan (HR Business)" userId="c68a251d-9ca6-43c4-885a-c7690a23a336" providerId="ADAL" clId="{23F93F40-4C0D-462B-9A43-B189A8757F3E}" dt="2023-03-03T16:07:29.565" v="8" actId="26606"/>
          <ac:picMkLst>
            <pc:docMk/>
            <pc:sldMk cId="945515249" sldId="267"/>
            <ac:picMk id="5" creationId="{A67CBE86-59F9-0323-496F-297D107CD6B2}"/>
          </ac:picMkLst>
        </pc:picChg>
        <pc:cxnChg chg="del">
          <ac:chgData name="Mary Kate O'Regan (HR Business)" userId="c68a251d-9ca6-43c4-885a-c7690a23a336" providerId="ADAL" clId="{23F93F40-4C0D-462B-9A43-B189A8757F3E}" dt="2023-03-03T16:07:29.565" v="8" actId="26606"/>
          <ac:cxnSpMkLst>
            <pc:docMk/>
            <pc:sldMk cId="945515249" sldId="267"/>
            <ac:cxnSpMk id="12" creationId="{AA2EAA10-076F-46BD-8F0F-B9A2FB77A85C}"/>
          </ac:cxnSpMkLst>
        </pc:cxnChg>
        <pc:cxnChg chg="del">
          <ac:chgData name="Mary Kate O'Regan (HR Business)" userId="c68a251d-9ca6-43c4-885a-c7690a23a336" providerId="ADAL" clId="{23F93F40-4C0D-462B-9A43-B189A8757F3E}" dt="2023-03-03T16:07:29.565" v="8" actId="26606"/>
          <ac:cxnSpMkLst>
            <pc:docMk/>
            <pc:sldMk cId="945515249" sldId="267"/>
            <ac:cxnSpMk id="14" creationId="{D891E407-403B-4764-86C9-33A56D3BCAA3}"/>
          </ac:cxnSpMkLst>
        </pc:cxnChg>
      </pc:sldChg>
      <pc:sldChg chg="addSp delSp modSp mod">
        <pc:chgData name="Mary Kate O'Regan (HR Business)" userId="c68a251d-9ca6-43c4-885a-c7690a23a336" providerId="ADAL" clId="{23F93F40-4C0D-462B-9A43-B189A8757F3E}" dt="2023-03-03T16:12:05.494" v="11" actId="26606"/>
        <pc:sldMkLst>
          <pc:docMk/>
          <pc:sldMk cId="1793473794" sldId="268"/>
        </pc:sldMkLst>
        <pc:spChg chg="mod ord">
          <ac:chgData name="Mary Kate O'Regan (HR Business)" userId="c68a251d-9ca6-43c4-885a-c7690a23a336" providerId="ADAL" clId="{23F93F40-4C0D-462B-9A43-B189A8757F3E}" dt="2023-03-03T16:12:05.494" v="11" actId="26606"/>
          <ac:spMkLst>
            <pc:docMk/>
            <pc:sldMk cId="1793473794" sldId="268"/>
            <ac:spMk id="2" creationId="{58EFC78C-22FF-2804-C873-83D564DC40CA}"/>
          </ac:spMkLst>
        </pc:spChg>
        <pc:spChg chg="del">
          <ac:chgData name="Mary Kate O'Regan (HR Business)" userId="c68a251d-9ca6-43c4-885a-c7690a23a336" providerId="ADAL" clId="{23F93F40-4C0D-462B-9A43-B189A8757F3E}" dt="2023-03-03T16:12:05.494" v="11" actId="26606"/>
          <ac:spMkLst>
            <pc:docMk/>
            <pc:sldMk cId="1793473794" sldId="268"/>
            <ac:spMk id="10" creationId="{37C89E4B-3C9F-44B9-8B86-D9E3D112D8EC}"/>
          </ac:spMkLst>
        </pc:spChg>
        <pc:spChg chg="add">
          <ac:chgData name="Mary Kate O'Regan (HR Business)" userId="c68a251d-9ca6-43c4-885a-c7690a23a336" providerId="ADAL" clId="{23F93F40-4C0D-462B-9A43-B189A8757F3E}" dt="2023-03-03T16:12:05.494" v="11" actId="26606"/>
          <ac:spMkLst>
            <pc:docMk/>
            <pc:sldMk cId="1793473794" sldId="268"/>
            <ac:spMk id="19" creationId="{73DE2CFE-42F2-48F0-8706-5264E012B10C}"/>
          </ac:spMkLst>
        </pc:spChg>
        <pc:picChg chg="add mod">
          <ac:chgData name="Mary Kate O'Regan (HR Business)" userId="c68a251d-9ca6-43c4-885a-c7690a23a336" providerId="ADAL" clId="{23F93F40-4C0D-462B-9A43-B189A8757F3E}" dt="2023-03-03T16:12:05.494" v="11" actId="26606"/>
          <ac:picMkLst>
            <pc:docMk/>
            <pc:sldMk cId="1793473794" sldId="268"/>
            <ac:picMk id="3" creationId="{422F3A09-5C26-AF45-AF35-CA3C817C24D3}"/>
          </ac:picMkLst>
        </pc:picChg>
        <pc:picChg chg="mod">
          <ac:chgData name="Mary Kate O'Regan (HR Business)" userId="c68a251d-9ca6-43c4-885a-c7690a23a336" providerId="ADAL" clId="{23F93F40-4C0D-462B-9A43-B189A8757F3E}" dt="2023-03-03T16:12:05.494" v="11" actId="26606"/>
          <ac:picMkLst>
            <pc:docMk/>
            <pc:sldMk cId="1793473794" sldId="268"/>
            <ac:picMk id="5" creationId="{A67CBE86-59F9-0323-496F-297D107CD6B2}"/>
          </ac:picMkLst>
        </pc:picChg>
        <pc:cxnChg chg="del">
          <ac:chgData name="Mary Kate O'Regan (HR Business)" userId="c68a251d-9ca6-43c4-885a-c7690a23a336" providerId="ADAL" clId="{23F93F40-4C0D-462B-9A43-B189A8757F3E}" dt="2023-03-03T16:12:05.494" v="11" actId="26606"/>
          <ac:cxnSpMkLst>
            <pc:docMk/>
            <pc:sldMk cId="1793473794" sldId="268"/>
            <ac:cxnSpMk id="12" creationId="{AA2EAA10-076F-46BD-8F0F-B9A2FB77A85C}"/>
          </ac:cxnSpMkLst>
        </pc:cxnChg>
        <pc:cxnChg chg="del">
          <ac:chgData name="Mary Kate O'Regan (HR Business)" userId="c68a251d-9ca6-43c4-885a-c7690a23a336" providerId="ADAL" clId="{23F93F40-4C0D-462B-9A43-B189A8757F3E}" dt="2023-03-03T16:12:05.494" v="11" actId="26606"/>
          <ac:cxnSpMkLst>
            <pc:docMk/>
            <pc:sldMk cId="1793473794" sldId="268"/>
            <ac:cxnSpMk id="14" creationId="{D891E407-403B-4764-86C9-33A56D3BCAA3}"/>
          </ac:cxnSpMkLst>
        </pc:cxnChg>
      </pc:sldChg>
      <pc:sldChg chg="addSp delSp modSp mod">
        <pc:chgData name="Mary Kate O'Regan (HR Business)" userId="c68a251d-9ca6-43c4-885a-c7690a23a336" providerId="ADAL" clId="{23F93F40-4C0D-462B-9A43-B189A8757F3E}" dt="2023-03-03T16:13:00.762" v="14" actId="26606"/>
        <pc:sldMkLst>
          <pc:docMk/>
          <pc:sldMk cId="2755236757" sldId="269"/>
        </pc:sldMkLst>
        <pc:spChg chg="mod ord">
          <ac:chgData name="Mary Kate O'Regan (HR Business)" userId="c68a251d-9ca6-43c4-885a-c7690a23a336" providerId="ADAL" clId="{23F93F40-4C0D-462B-9A43-B189A8757F3E}" dt="2023-03-03T16:13:00.762" v="14" actId="26606"/>
          <ac:spMkLst>
            <pc:docMk/>
            <pc:sldMk cId="2755236757" sldId="269"/>
            <ac:spMk id="2" creationId="{58EFC78C-22FF-2804-C873-83D564DC40CA}"/>
          </ac:spMkLst>
        </pc:spChg>
        <pc:spChg chg="del">
          <ac:chgData name="Mary Kate O'Regan (HR Business)" userId="c68a251d-9ca6-43c4-885a-c7690a23a336" providerId="ADAL" clId="{23F93F40-4C0D-462B-9A43-B189A8757F3E}" dt="2023-03-03T16:13:00.762" v="14" actId="26606"/>
          <ac:spMkLst>
            <pc:docMk/>
            <pc:sldMk cId="2755236757" sldId="269"/>
            <ac:spMk id="10" creationId="{37C89E4B-3C9F-44B9-8B86-D9E3D112D8EC}"/>
          </ac:spMkLst>
        </pc:spChg>
        <pc:spChg chg="add">
          <ac:chgData name="Mary Kate O'Regan (HR Business)" userId="c68a251d-9ca6-43c4-885a-c7690a23a336" providerId="ADAL" clId="{23F93F40-4C0D-462B-9A43-B189A8757F3E}" dt="2023-03-03T16:13:00.762" v="14" actId="26606"/>
          <ac:spMkLst>
            <pc:docMk/>
            <pc:sldMk cId="2755236757" sldId="269"/>
            <ac:spMk id="19" creationId="{4281BC32-FF58-4898-A6B5-7B3D059BCEB0}"/>
          </ac:spMkLst>
        </pc:spChg>
        <pc:spChg chg="add">
          <ac:chgData name="Mary Kate O'Regan (HR Business)" userId="c68a251d-9ca6-43c4-885a-c7690a23a336" providerId="ADAL" clId="{23F93F40-4C0D-462B-9A43-B189A8757F3E}" dt="2023-03-03T16:13:00.762" v="14" actId="26606"/>
          <ac:spMkLst>
            <pc:docMk/>
            <pc:sldMk cId="2755236757" sldId="269"/>
            <ac:spMk id="21" creationId="{0D614406-135F-4875-9C87-53822CB19ABB}"/>
          </ac:spMkLst>
        </pc:spChg>
        <pc:spChg chg="add">
          <ac:chgData name="Mary Kate O'Regan (HR Business)" userId="c68a251d-9ca6-43c4-885a-c7690a23a336" providerId="ADAL" clId="{23F93F40-4C0D-462B-9A43-B189A8757F3E}" dt="2023-03-03T16:13:00.762" v="14" actId="26606"/>
          <ac:spMkLst>
            <pc:docMk/>
            <pc:sldMk cId="2755236757" sldId="269"/>
            <ac:spMk id="23" creationId="{A47020BD-3785-4628-8C5E-A4011B43EF88}"/>
          </ac:spMkLst>
        </pc:spChg>
        <pc:picChg chg="add mod">
          <ac:chgData name="Mary Kate O'Regan (HR Business)" userId="c68a251d-9ca6-43c4-885a-c7690a23a336" providerId="ADAL" clId="{23F93F40-4C0D-462B-9A43-B189A8757F3E}" dt="2023-03-03T16:13:00.762" v="14" actId="26606"/>
          <ac:picMkLst>
            <pc:docMk/>
            <pc:sldMk cId="2755236757" sldId="269"/>
            <ac:picMk id="3" creationId="{7CE2C3BD-9A60-F708-65CB-77158502E125}"/>
          </ac:picMkLst>
        </pc:picChg>
        <pc:picChg chg="mod">
          <ac:chgData name="Mary Kate O'Regan (HR Business)" userId="c68a251d-9ca6-43c4-885a-c7690a23a336" providerId="ADAL" clId="{23F93F40-4C0D-462B-9A43-B189A8757F3E}" dt="2023-03-03T16:13:00.762" v="14" actId="26606"/>
          <ac:picMkLst>
            <pc:docMk/>
            <pc:sldMk cId="2755236757" sldId="269"/>
            <ac:picMk id="5" creationId="{A67CBE86-59F9-0323-496F-297D107CD6B2}"/>
          </ac:picMkLst>
        </pc:picChg>
        <pc:cxnChg chg="del">
          <ac:chgData name="Mary Kate O'Regan (HR Business)" userId="c68a251d-9ca6-43c4-885a-c7690a23a336" providerId="ADAL" clId="{23F93F40-4C0D-462B-9A43-B189A8757F3E}" dt="2023-03-03T16:13:00.762" v="14" actId="26606"/>
          <ac:cxnSpMkLst>
            <pc:docMk/>
            <pc:sldMk cId="2755236757" sldId="269"/>
            <ac:cxnSpMk id="12" creationId="{AA2EAA10-076F-46BD-8F0F-B9A2FB77A85C}"/>
          </ac:cxnSpMkLst>
        </pc:cxnChg>
        <pc:cxnChg chg="del">
          <ac:chgData name="Mary Kate O'Regan (HR Business)" userId="c68a251d-9ca6-43c4-885a-c7690a23a336" providerId="ADAL" clId="{23F93F40-4C0D-462B-9A43-B189A8757F3E}" dt="2023-03-03T16:13:00.762" v="14" actId="26606"/>
          <ac:cxnSpMkLst>
            <pc:docMk/>
            <pc:sldMk cId="2755236757" sldId="269"/>
            <ac:cxnSpMk id="14" creationId="{D891E407-403B-4764-86C9-33A56D3BCAA3}"/>
          </ac:cxnSpMkLst>
        </pc:cxnChg>
      </pc:sldChg>
      <pc:sldChg chg="addSp delSp modSp mod">
        <pc:chgData name="Mary Kate O'Regan (HR Business)" userId="c68a251d-9ca6-43c4-885a-c7690a23a336" providerId="ADAL" clId="{23F93F40-4C0D-462B-9A43-B189A8757F3E}" dt="2023-03-03T16:27:47.841" v="21" actId="26606"/>
        <pc:sldMkLst>
          <pc:docMk/>
          <pc:sldMk cId="49032522" sldId="270"/>
        </pc:sldMkLst>
        <pc:spChg chg="mod ord">
          <ac:chgData name="Mary Kate O'Regan (HR Business)" userId="c68a251d-9ca6-43c4-885a-c7690a23a336" providerId="ADAL" clId="{23F93F40-4C0D-462B-9A43-B189A8757F3E}" dt="2023-03-03T16:27:47.841" v="21" actId="26606"/>
          <ac:spMkLst>
            <pc:docMk/>
            <pc:sldMk cId="49032522" sldId="270"/>
            <ac:spMk id="2" creationId="{58EFC78C-22FF-2804-C873-83D564DC40CA}"/>
          </ac:spMkLst>
        </pc:spChg>
        <pc:spChg chg="del">
          <ac:chgData name="Mary Kate O'Regan (HR Business)" userId="c68a251d-9ca6-43c4-885a-c7690a23a336" providerId="ADAL" clId="{23F93F40-4C0D-462B-9A43-B189A8757F3E}" dt="2023-03-03T16:27:47.841" v="21" actId="26606"/>
          <ac:spMkLst>
            <pc:docMk/>
            <pc:sldMk cId="49032522" sldId="270"/>
            <ac:spMk id="10" creationId="{37C89E4B-3C9F-44B9-8B86-D9E3D112D8EC}"/>
          </ac:spMkLst>
        </pc:spChg>
        <pc:spChg chg="add">
          <ac:chgData name="Mary Kate O'Regan (HR Business)" userId="c68a251d-9ca6-43c4-885a-c7690a23a336" providerId="ADAL" clId="{23F93F40-4C0D-462B-9A43-B189A8757F3E}" dt="2023-03-03T16:27:47.841" v="21" actId="26606"/>
          <ac:spMkLst>
            <pc:docMk/>
            <pc:sldMk cId="49032522" sldId="270"/>
            <ac:spMk id="19" creationId="{ECEF6C2F-9906-4F89-9B4F-598E9F344B03}"/>
          </ac:spMkLst>
        </pc:spChg>
        <pc:spChg chg="add">
          <ac:chgData name="Mary Kate O'Regan (HR Business)" userId="c68a251d-9ca6-43c4-885a-c7690a23a336" providerId="ADAL" clId="{23F93F40-4C0D-462B-9A43-B189A8757F3E}" dt="2023-03-03T16:27:47.841" v="21" actId="26606"/>
          <ac:spMkLst>
            <pc:docMk/>
            <pc:sldMk cId="49032522" sldId="270"/>
            <ac:spMk id="21" creationId="{91E12CD6-A76F-439F-9C98-C0211D8FD814}"/>
          </ac:spMkLst>
        </pc:spChg>
        <pc:picChg chg="add mod">
          <ac:chgData name="Mary Kate O'Regan (HR Business)" userId="c68a251d-9ca6-43c4-885a-c7690a23a336" providerId="ADAL" clId="{23F93F40-4C0D-462B-9A43-B189A8757F3E}" dt="2023-03-03T16:27:47.841" v="21" actId="26606"/>
          <ac:picMkLst>
            <pc:docMk/>
            <pc:sldMk cId="49032522" sldId="270"/>
            <ac:picMk id="3" creationId="{23809452-9EAD-8BA6-FC17-0F4090E1E9EC}"/>
          </ac:picMkLst>
        </pc:picChg>
        <pc:picChg chg="mod">
          <ac:chgData name="Mary Kate O'Regan (HR Business)" userId="c68a251d-9ca6-43c4-885a-c7690a23a336" providerId="ADAL" clId="{23F93F40-4C0D-462B-9A43-B189A8757F3E}" dt="2023-03-03T16:27:47.841" v="21" actId="26606"/>
          <ac:picMkLst>
            <pc:docMk/>
            <pc:sldMk cId="49032522" sldId="270"/>
            <ac:picMk id="5" creationId="{A67CBE86-59F9-0323-496F-297D107CD6B2}"/>
          </ac:picMkLst>
        </pc:picChg>
        <pc:cxnChg chg="del">
          <ac:chgData name="Mary Kate O'Regan (HR Business)" userId="c68a251d-9ca6-43c4-885a-c7690a23a336" providerId="ADAL" clId="{23F93F40-4C0D-462B-9A43-B189A8757F3E}" dt="2023-03-03T16:27:47.841" v="21" actId="26606"/>
          <ac:cxnSpMkLst>
            <pc:docMk/>
            <pc:sldMk cId="49032522" sldId="270"/>
            <ac:cxnSpMk id="12" creationId="{AA2EAA10-076F-46BD-8F0F-B9A2FB77A85C}"/>
          </ac:cxnSpMkLst>
        </pc:cxnChg>
        <pc:cxnChg chg="del">
          <ac:chgData name="Mary Kate O'Regan (HR Business)" userId="c68a251d-9ca6-43c4-885a-c7690a23a336" providerId="ADAL" clId="{23F93F40-4C0D-462B-9A43-B189A8757F3E}" dt="2023-03-03T16:27:47.841" v="21" actId="26606"/>
          <ac:cxnSpMkLst>
            <pc:docMk/>
            <pc:sldMk cId="49032522" sldId="270"/>
            <ac:cxnSpMk id="14" creationId="{D891E407-403B-4764-86C9-33A56D3BCAA3}"/>
          </ac:cxnSpMkLst>
        </pc:cxnChg>
      </pc:sldChg>
      <pc:sldChg chg="addSp delSp modSp mod">
        <pc:chgData name="Mary Kate O'Regan (HR Business)" userId="c68a251d-9ca6-43c4-885a-c7690a23a336" providerId="ADAL" clId="{23F93F40-4C0D-462B-9A43-B189A8757F3E}" dt="2023-03-03T16:29:15.840" v="24" actId="26606"/>
        <pc:sldMkLst>
          <pc:docMk/>
          <pc:sldMk cId="3934983439" sldId="271"/>
        </pc:sldMkLst>
        <pc:spChg chg="mod">
          <ac:chgData name="Mary Kate O'Regan (HR Business)" userId="c68a251d-9ca6-43c4-885a-c7690a23a336" providerId="ADAL" clId="{23F93F40-4C0D-462B-9A43-B189A8757F3E}" dt="2023-03-03T16:29:15.840" v="24" actId="26606"/>
          <ac:spMkLst>
            <pc:docMk/>
            <pc:sldMk cId="3934983439" sldId="271"/>
            <ac:spMk id="2" creationId="{58EFC78C-22FF-2804-C873-83D564DC40CA}"/>
          </ac:spMkLst>
        </pc:spChg>
        <pc:spChg chg="del">
          <ac:chgData name="Mary Kate O'Regan (HR Business)" userId="c68a251d-9ca6-43c4-885a-c7690a23a336" providerId="ADAL" clId="{23F93F40-4C0D-462B-9A43-B189A8757F3E}" dt="2023-03-03T16:29:15.840" v="24" actId="26606"/>
          <ac:spMkLst>
            <pc:docMk/>
            <pc:sldMk cId="3934983439" sldId="271"/>
            <ac:spMk id="10" creationId="{37C89E4B-3C9F-44B9-8B86-D9E3D112D8EC}"/>
          </ac:spMkLst>
        </pc:spChg>
        <pc:spChg chg="add">
          <ac:chgData name="Mary Kate O'Regan (HR Business)" userId="c68a251d-9ca6-43c4-885a-c7690a23a336" providerId="ADAL" clId="{23F93F40-4C0D-462B-9A43-B189A8757F3E}" dt="2023-03-03T16:29:15.840" v="24" actId="26606"/>
          <ac:spMkLst>
            <pc:docMk/>
            <pc:sldMk cId="3934983439" sldId="271"/>
            <ac:spMk id="19" creationId="{FA69AAE0-49D5-4C8B-8BA2-55898C00E05E}"/>
          </ac:spMkLst>
        </pc:spChg>
        <pc:picChg chg="add mod">
          <ac:chgData name="Mary Kate O'Regan (HR Business)" userId="c68a251d-9ca6-43c4-885a-c7690a23a336" providerId="ADAL" clId="{23F93F40-4C0D-462B-9A43-B189A8757F3E}" dt="2023-03-03T16:29:15.840" v="24" actId="26606"/>
          <ac:picMkLst>
            <pc:docMk/>
            <pc:sldMk cId="3934983439" sldId="271"/>
            <ac:picMk id="3" creationId="{F9684567-6E65-DB87-85FC-AE7377207D6E}"/>
          </ac:picMkLst>
        </pc:picChg>
        <pc:picChg chg="mod">
          <ac:chgData name="Mary Kate O'Regan (HR Business)" userId="c68a251d-9ca6-43c4-885a-c7690a23a336" providerId="ADAL" clId="{23F93F40-4C0D-462B-9A43-B189A8757F3E}" dt="2023-03-03T16:29:15.840" v="24" actId="26606"/>
          <ac:picMkLst>
            <pc:docMk/>
            <pc:sldMk cId="3934983439" sldId="271"/>
            <ac:picMk id="5" creationId="{A67CBE86-59F9-0323-496F-297D107CD6B2}"/>
          </ac:picMkLst>
        </pc:picChg>
        <pc:cxnChg chg="del">
          <ac:chgData name="Mary Kate O'Regan (HR Business)" userId="c68a251d-9ca6-43c4-885a-c7690a23a336" providerId="ADAL" clId="{23F93F40-4C0D-462B-9A43-B189A8757F3E}" dt="2023-03-03T16:29:15.840" v="24" actId="26606"/>
          <ac:cxnSpMkLst>
            <pc:docMk/>
            <pc:sldMk cId="3934983439" sldId="271"/>
            <ac:cxnSpMk id="12" creationId="{AA2EAA10-076F-46BD-8F0F-B9A2FB77A85C}"/>
          </ac:cxnSpMkLst>
        </pc:cxnChg>
        <pc:cxnChg chg="del">
          <ac:chgData name="Mary Kate O'Regan (HR Business)" userId="c68a251d-9ca6-43c4-885a-c7690a23a336" providerId="ADAL" clId="{23F93F40-4C0D-462B-9A43-B189A8757F3E}" dt="2023-03-03T16:29:15.840" v="24" actId="26606"/>
          <ac:cxnSpMkLst>
            <pc:docMk/>
            <pc:sldMk cId="3934983439" sldId="271"/>
            <ac:cxnSpMk id="14" creationId="{D891E407-403B-4764-86C9-33A56D3BCAA3}"/>
          </ac:cxnSpMkLst>
        </pc:cxnChg>
      </pc:sldChg>
      <pc:sldChg chg="addSp delSp modSp mod">
        <pc:chgData name="Mary Kate O'Regan (HR Business)" userId="c68a251d-9ca6-43c4-885a-c7690a23a336" providerId="ADAL" clId="{23F93F40-4C0D-462B-9A43-B189A8757F3E}" dt="2023-03-03T16:29:26.055" v="25" actId="26606"/>
        <pc:sldMkLst>
          <pc:docMk/>
          <pc:sldMk cId="4250585144" sldId="272"/>
        </pc:sldMkLst>
        <pc:spChg chg="mod">
          <ac:chgData name="Mary Kate O'Regan (HR Business)" userId="c68a251d-9ca6-43c4-885a-c7690a23a336" providerId="ADAL" clId="{23F93F40-4C0D-462B-9A43-B189A8757F3E}" dt="2023-03-03T16:29:26.055" v="25" actId="26606"/>
          <ac:spMkLst>
            <pc:docMk/>
            <pc:sldMk cId="4250585144" sldId="272"/>
            <ac:spMk id="2" creationId="{58EFC78C-22FF-2804-C873-83D564DC40CA}"/>
          </ac:spMkLst>
        </pc:spChg>
        <pc:spChg chg="del">
          <ac:chgData name="Mary Kate O'Regan (HR Business)" userId="c68a251d-9ca6-43c4-885a-c7690a23a336" providerId="ADAL" clId="{23F93F40-4C0D-462B-9A43-B189A8757F3E}" dt="2023-03-03T16:29:26.055" v="25" actId="26606"/>
          <ac:spMkLst>
            <pc:docMk/>
            <pc:sldMk cId="4250585144" sldId="272"/>
            <ac:spMk id="10" creationId="{37C89E4B-3C9F-44B9-8B86-D9E3D112D8EC}"/>
          </ac:spMkLst>
        </pc:spChg>
        <pc:spChg chg="add">
          <ac:chgData name="Mary Kate O'Regan (HR Business)" userId="c68a251d-9ca6-43c4-885a-c7690a23a336" providerId="ADAL" clId="{23F93F40-4C0D-462B-9A43-B189A8757F3E}" dt="2023-03-03T16:29:26.055" v="25" actId="26606"/>
          <ac:spMkLst>
            <pc:docMk/>
            <pc:sldMk cId="4250585144" sldId="272"/>
            <ac:spMk id="19" creationId="{2E614F1C-2D93-42D0-B229-768199449923}"/>
          </ac:spMkLst>
        </pc:spChg>
        <pc:picChg chg="mod ord">
          <ac:chgData name="Mary Kate O'Regan (HR Business)" userId="c68a251d-9ca6-43c4-885a-c7690a23a336" providerId="ADAL" clId="{23F93F40-4C0D-462B-9A43-B189A8757F3E}" dt="2023-03-03T16:29:26.055" v="25" actId="26606"/>
          <ac:picMkLst>
            <pc:docMk/>
            <pc:sldMk cId="4250585144" sldId="272"/>
            <ac:picMk id="5" creationId="{A67CBE86-59F9-0323-496F-297D107CD6B2}"/>
          </ac:picMkLst>
        </pc:picChg>
        <pc:cxnChg chg="del">
          <ac:chgData name="Mary Kate O'Regan (HR Business)" userId="c68a251d-9ca6-43c4-885a-c7690a23a336" providerId="ADAL" clId="{23F93F40-4C0D-462B-9A43-B189A8757F3E}" dt="2023-03-03T16:29:26.055" v="25" actId="26606"/>
          <ac:cxnSpMkLst>
            <pc:docMk/>
            <pc:sldMk cId="4250585144" sldId="272"/>
            <ac:cxnSpMk id="12" creationId="{AA2EAA10-076F-46BD-8F0F-B9A2FB77A85C}"/>
          </ac:cxnSpMkLst>
        </pc:cxnChg>
        <pc:cxnChg chg="del">
          <ac:chgData name="Mary Kate O'Regan (HR Business)" userId="c68a251d-9ca6-43c4-885a-c7690a23a336" providerId="ADAL" clId="{23F93F40-4C0D-462B-9A43-B189A8757F3E}" dt="2023-03-03T16:29:26.055" v="25" actId="26606"/>
          <ac:cxnSpMkLst>
            <pc:docMk/>
            <pc:sldMk cId="4250585144" sldId="272"/>
            <ac:cxnSpMk id="14" creationId="{D891E407-403B-4764-86C9-33A56D3BCAA3}"/>
          </ac:cxnSpMkLst>
        </pc:cxnChg>
      </pc:sldChg>
      <pc:sldChg chg="addSp delSp modSp mod">
        <pc:chgData name="Mary Kate O'Regan (HR Business)" userId="c68a251d-9ca6-43c4-885a-c7690a23a336" providerId="ADAL" clId="{23F93F40-4C0D-462B-9A43-B189A8757F3E}" dt="2023-03-03T16:29:34.205" v="26" actId="26606"/>
        <pc:sldMkLst>
          <pc:docMk/>
          <pc:sldMk cId="2524733761" sldId="273"/>
        </pc:sldMkLst>
        <pc:spChg chg="mod">
          <ac:chgData name="Mary Kate O'Regan (HR Business)" userId="c68a251d-9ca6-43c4-885a-c7690a23a336" providerId="ADAL" clId="{23F93F40-4C0D-462B-9A43-B189A8757F3E}" dt="2023-03-03T16:29:34.205" v="26" actId="26606"/>
          <ac:spMkLst>
            <pc:docMk/>
            <pc:sldMk cId="2524733761" sldId="273"/>
            <ac:spMk id="2" creationId="{58EFC78C-22FF-2804-C873-83D564DC40CA}"/>
          </ac:spMkLst>
        </pc:spChg>
        <pc:spChg chg="del">
          <ac:chgData name="Mary Kate O'Regan (HR Business)" userId="c68a251d-9ca6-43c4-885a-c7690a23a336" providerId="ADAL" clId="{23F93F40-4C0D-462B-9A43-B189A8757F3E}" dt="2023-03-03T16:29:34.205" v="26" actId="26606"/>
          <ac:spMkLst>
            <pc:docMk/>
            <pc:sldMk cId="2524733761" sldId="273"/>
            <ac:spMk id="10" creationId="{37C89E4B-3C9F-44B9-8B86-D9E3D112D8EC}"/>
          </ac:spMkLst>
        </pc:spChg>
        <pc:spChg chg="add">
          <ac:chgData name="Mary Kate O'Regan (HR Business)" userId="c68a251d-9ca6-43c4-885a-c7690a23a336" providerId="ADAL" clId="{23F93F40-4C0D-462B-9A43-B189A8757F3E}" dt="2023-03-03T16:29:34.205" v="26" actId="26606"/>
          <ac:spMkLst>
            <pc:docMk/>
            <pc:sldMk cId="2524733761" sldId="273"/>
            <ac:spMk id="19" creationId="{2E614F1C-2D93-42D0-B229-768199449923}"/>
          </ac:spMkLst>
        </pc:spChg>
        <pc:picChg chg="mod ord">
          <ac:chgData name="Mary Kate O'Regan (HR Business)" userId="c68a251d-9ca6-43c4-885a-c7690a23a336" providerId="ADAL" clId="{23F93F40-4C0D-462B-9A43-B189A8757F3E}" dt="2023-03-03T16:29:34.205" v="26" actId="26606"/>
          <ac:picMkLst>
            <pc:docMk/>
            <pc:sldMk cId="2524733761" sldId="273"/>
            <ac:picMk id="5" creationId="{A67CBE86-59F9-0323-496F-297D107CD6B2}"/>
          </ac:picMkLst>
        </pc:picChg>
        <pc:cxnChg chg="del">
          <ac:chgData name="Mary Kate O'Regan (HR Business)" userId="c68a251d-9ca6-43c4-885a-c7690a23a336" providerId="ADAL" clId="{23F93F40-4C0D-462B-9A43-B189A8757F3E}" dt="2023-03-03T16:29:34.205" v="26" actId="26606"/>
          <ac:cxnSpMkLst>
            <pc:docMk/>
            <pc:sldMk cId="2524733761" sldId="273"/>
            <ac:cxnSpMk id="12" creationId="{AA2EAA10-076F-46BD-8F0F-B9A2FB77A85C}"/>
          </ac:cxnSpMkLst>
        </pc:cxnChg>
        <pc:cxnChg chg="del">
          <ac:chgData name="Mary Kate O'Regan (HR Business)" userId="c68a251d-9ca6-43c4-885a-c7690a23a336" providerId="ADAL" clId="{23F93F40-4C0D-462B-9A43-B189A8757F3E}" dt="2023-03-03T16:29:34.205" v="26" actId="26606"/>
          <ac:cxnSpMkLst>
            <pc:docMk/>
            <pc:sldMk cId="2524733761" sldId="273"/>
            <ac:cxnSpMk id="14" creationId="{D891E407-403B-4764-86C9-33A56D3BCAA3}"/>
          </ac:cxnSpMkLst>
        </pc:cxnChg>
      </pc:sldChg>
      <pc:sldChg chg="addSp delSp modSp mod">
        <pc:chgData name="Mary Kate O'Regan (HR Business)" userId="c68a251d-9ca6-43c4-885a-c7690a23a336" providerId="ADAL" clId="{23F93F40-4C0D-462B-9A43-B189A8757F3E}" dt="2023-03-07T11:12:32.439" v="430" actId="1038"/>
        <pc:sldMkLst>
          <pc:docMk/>
          <pc:sldMk cId="3928964528" sldId="274"/>
        </pc:sldMkLst>
        <pc:spChg chg="mod ord">
          <ac:chgData name="Mary Kate O'Regan (HR Business)" userId="c68a251d-9ca6-43c4-885a-c7690a23a336" providerId="ADAL" clId="{23F93F40-4C0D-462B-9A43-B189A8757F3E}" dt="2023-03-07T11:12:26.883" v="428" actId="1036"/>
          <ac:spMkLst>
            <pc:docMk/>
            <pc:sldMk cId="3928964528" sldId="274"/>
            <ac:spMk id="2" creationId="{58EFC78C-22FF-2804-C873-83D564DC40CA}"/>
          </ac:spMkLst>
        </pc:spChg>
        <pc:spChg chg="del">
          <ac:chgData name="Mary Kate O'Regan (HR Business)" userId="c68a251d-9ca6-43c4-885a-c7690a23a336" providerId="ADAL" clId="{23F93F40-4C0D-462B-9A43-B189A8757F3E}" dt="2023-03-03T16:30:45.179" v="28" actId="26606"/>
          <ac:spMkLst>
            <pc:docMk/>
            <pc:sldMk cId="3928964528" sldId="274"/>
            <ac:spMk id="10" creationId="{37C89E4B-3C9F-44B9-8B86-D9E3D112D8EC}"/>
          </ac:spMkLst>
        </pc:spChg>
        <pc:spChg chg="add del">
          <ac:chgData name="Mary Kate O'Regan (HR Business)" userId="c68a251d-9ca6-43c4-885a-c7690a23a336" providerId="ADAL" clId="{23F93F40-4C0D-462B-9A43-B189A8757F3E}" dt="2023-03-07T11:12:17.983" v="427" actId="26606"/>
          <ac:spMkLst>
            <pc:docMk/>
            <pc:sldMk cId="3928964528" sldId="274"/>
            <ac:spMk id="19" creationId="{D6B40EE1-545B-44B1-AC7B-86667387D81A}"/>
          </ac:spMkLst>
        </pc:spChg>
        <pc:spChg chg="add">
          <ac:chgData name="Mary Kate O'Regan (HR Business)" userId="c68a251d-9ca6-43c4-885a-c7690a23a336" providerId="ADAL" clId="{23F93F40-4C0D-462B-9A43-B189A8757F3E}" dt="2023-03-07T11:12:17.983" v="427" actId="26606"/>
          <ac:spMkLst>
            <pc:docMk/>
            <pc:sldMk cId="3928964528" sldId="274"/>
            <ac:spMk id="24" creationId="{2151139A-886F-4B97-8815-729AD3831BBD}"/>
          </ac:spMkLst>
        </pc:spChg>
        <pc:spChg chg="add">
          <ac:chgData name="Mary Kate O'Regan (HR Business)" userId="c68a251d-9ca6-43c4-885a-c7690a23a336" providerId="ADAL" clId="{23F93F40-4C0D-462B-9A43-B189A8757F3E}" dt="2023-03-07T11:12:17.983" v="427" actId="26606"/>
          <ac:spMkLst>
            <pc:docMk/>
            <pc:sldMk cId="3928964528" sldId="274"/>
            <ac:spMk id="26" creationId="{AB5E08C4-8CDD-4623-A5B8-E998C6DEE3B7}"/>
          </ac:spMkLst>
        </pc:spChg>
        <pc:spChg chg="add">
          <ac:chgData name="Mary Kate O'Regan (HR Business)" userId="c68a251d-9ca6-43c4-885a-c7690a23a336" providerId="ADAL" clId="{23F93F40-4C0D-462B-9A43-B189A8757F3E}" dt="2023-03-07T11:12:17.983" v="427" actId="26606"/>
          <ac:spMkLst>
            <pc:docMk/>
            <pc:sldMk cId="3928964528" sldId="274"/>
            <ac:spMk id="28" creationId="{AFFC87AC-C919-4FE5-BAC3-39509E001152}"/>
          </ac:spMkLst>
        </pc:spChg>
        <pc:spChg chg="add">
          <ac:chgData name="Mary Kate O'Regan (HR Business)" userId="c68a251d-9ca6-43c4-885a-c7690a23a336" providerId="ADAL" clId="{23F93F40-4C0D-462B-9A43-B189A8757F3E}" dt="2023-03-07T11:12:17.983" v="427" actId="26606"/>
          <ac:spMkLst>
            <pc:docMk/>
            <pc:sldMk cId="3928964528" sldId="274"/>
            <ac:spMk id="30" creationId="{7D0659F6-0853-468D-B1B2-44FDBE98B80F}"/>
          </ac:spMkLst>
        </pc:spChg>
        <pc:spChg chg="add">
          <ac:chgData name="Mary Kate O'Regan (HR Business)" userId="c68a251d-9ca6-43c4-885a-c7690a23a336" providerId="ADAL" clId="{23F93F40-4C0D-462B-9A43-B189A8757F3E}" dt="2023-03-07T11:12:17.983" v="427" actId="26606"/>
          <ac:spMkLst>
            <pc:docMk/>
            <pc:sldMk cId="3928964528" sldId="274"/>
            <ac:spMk id="32" creationId="{15F33878-D502-4FFA-8ACE-F2AECDB2A23F}"/>
          </ac:spMkLst>
        </pc:spChg>
        <pc:spChg chg="add">
          <ac:chgData name="Mary Kate O'Regan (HR Business)" userId="c68a251d-9ca6-43c4-885a-c7690a23a336" providerId="ADAL" clId="{23F93F40-4C0D-462B-9A43-B189A8757F3E}" dt="2023-03-07T11:12:17.983" v="427" actId="26606"/>
          <ac:spMkLst>
            <pc:docMk/>
            <pc:sldMk cId="3928964528" sldId="274"/>
            <ac:spMk id="34" creationId="{977ACDD7-882D-4B81-A213-84C82B96B01E}"/>
          </ac:spMkLst>
        </pc:spChg>
        <pc:spChg chg="add">
          <ac:chgData name="Mary Kate O'Regan (HR Business)" userId="c68a251d-9ca6-43c4-885a-c7690a23a336" providerId="ADAL" clId="{23F93F40-4C0D-462B-9A43-B189A8757F3E}" dt="2023-03-07T11:12:17.983" v="427" actId="26606"/>
          <ac:spMkLst>
            <pc:docMk/>
            <pc:sldMk cId="3928964528" sldId="274"/>
            <ac:spMk id="36" creationId="{D625ED14-F0D2-4FCA-87F3-4E3D2A03DF4A}"/>
          </ac:spMkLst>
        </pc:spChg>
        <pc:picChg chg="add mod">
          <ac:chgData name="Mary Kate O'Regan (HR Business)" userId="c68a251d-9ca6-43c4-885a-c7690a23a336" providerId="ADAL" clId="{23F93F40-4C0D-462B-9A43-B189A8757F3E}" dt="2023-03-07T11:12:32.439" v="430" actId="1038"/>
          <ac:picMkLst>
            <pc:docMk/>
            <pc:sldMk cId="3928964528" sldId="274"/>
            <ac:picMk id="3" creationId="{8079CE0C-3C5C-9FB5-62D1-B2854A44258E}"/>
          </ac:picMkLst>
        </pc:picChg>
        <pc:picChg chg="mod ord">
          <ac:chgData name="Mary Kate O'Regan (HR Business)" userId="c68a251d-9ca6-43c4-885a-c7690a23a336" providerId="ADAL" clId="{23F93F40-4C0D-462B-9A43-B189A8757F3E}" dt="2023-03-07T11:12:17.983" v="427" actId="26606"/>
          <ac:picMkLst>
            <pc:docMk/>
            <pc:sldMk cId="3928964528" sldId="274"/>
            <ac:picMk id="5" creationId="{A67CBE86-59F9-0323-496F-297D107CD6B2}"/>
          </ac:picMkLst>
        </pc:picChg>
        <pc:cxnChg chg="del">
          <ac:chgData name="Mary Kate O'Regan (HR Business)" userId="c68a251d-9ca6-43c4-885a-c7690a23a336" providerId="ADAL" clId="{23F93F40-4C0D-462B-9A43-B189A8757F3E}" dt="2023-03-03T16:30:45.179" v="28" actId="26606"/>
          <ac:cxnSpMkLst>
            <pc:docMk/>
            <pc:sldMk cId="3928964528" sldId="274"/>
            <ac:cxnSpMk id="12" creationId="{AA2EAA10-076F-46BD-8F0F-B9A2FB77A85C}"/>
          </ac:cxnSpMkLst>
        </pc:cxnChg>
        <pc:cxnChg chg="del">
          <ac:chgData name="Mary Kate O'Regan (HR Business)" userId="c68a251d-9ca6-43c4-885a-c7690a23a336" providerId="ADAL" clId="{23F93F40-4C0D-462B-9A43-B189A8757F3E}" dt="2023-03-03T16:30:45.179" v="28" actId="26606"/>
          <ac:cxnSpMkLst>
            <pc:docMk/>
            <pc:sldMk cId="3928964528" sldId="274"/>
            <ac:cxnSpMk id="14" creationId="{D891E407-403B-4764-86C9-33A56D3BCAA3}"/>
          </ac:cxnSpMkLst>
        </pc:cxnChg>
      </pc:sldChg>
      <pc:sldChg chg="modSp mod">
        <pc:chgData name="Mary Kate O'Regan (HR Business)" userId="c68a251d-9ca6-43c4-885a-c7690a23a336" providerId="ADAL" clId="{23F93F40-4C0D-462B-9A43-B189A8757F3E}" dt="2023-03-07T11:13:31.951" v="477" actId="20577"/>
        <pc:sldMkLst>
          <pc:docMk/>
          <pc:sldMk cId="872536070" sldId="276"/>
        </pc:sldMkLst>
        <pc:spChg chg="mod">
          <ac:chgData name="Mary Kate O'Regan (HR Business)" userId="c68a251d-9ca6-43c4-885a-c7690a23a336" providerId="ADAL" clId="{23F93F40-4C0D-462B-9A43-B189A8757F3E}" dt="2023-03-07T11:13:31.951" v="477" actId="20577"/>
          <ac:spMkLst>
            <pc:docMk/>
            <pc:sldMk cId="872536070" sldId="276"/>
            <ac:spMk id="2" creationId="{58EFC78C-22FF-2804-C873-83D564DC40CA}"/>
          </ac:spMkLst>
        </pc:spChg>
      </pc:sldChg>
      <pc:sldChg chg="modSp mod">
        <pc:chgData name="Mary Kate O'Regan (HR Business)" userId="c68a251d-9ca6-43c4-885a-c7690a23a336" providerId="ADAL" clId="{23F93F40-4C0D-462B-9A43-B189A8757F3E}" dt="2023-03-07T11:13:21.254" v="464" actId="20577"/>
        <pc:sldMkLst>
          <pc:docMk/>
          <pc:sldMk cId="3423337409" sldId="277"/>
        </pc:sldMkLst>
        <pc:spChg chg="mod">
          <ac:chgData name="Mary Kate O'Regan (HR Business)" userId="c68a251d-9ca6-43c4-885a-c7690a23a336" providerId="ADAL" clId="{23F93F40-4C0D-462B-9A43-B189A8757F3E}" dt="2023-03-07T11:13:21.254" v="464" actId="20577"/>
          <ac:spMkLst>
            <pc:docMk/>
            <pc:sldMk cId="3423337409" sldId="277"/>
            <ac:spMk id="2" creationId="{58EFC78C-22FF-2804-C873-83D564DC40CA}"/>
          </ac:spMkLst>
        </pc:spChg>
      </pc:sldChg>
      <pc:sldChg chg="modSp">
        <pc:chgData name="Mary Kate O'Regan (HR Business)" userId="c68a251d-9ca6-43c4-885a-c7690a23a336" providerId="ADAL" clId="{23F93F40-4C0D-462B-9A43-B189A8757F3E}" dt="2023-03-07T11:08:37.780" v="328" actId="20577"/>
        <pc:sldMkLst>
          <pc:docMk/>
          <pc:sldMk cId="474069972" sldId="286"/>
        </pc:sldMkLst>
        <pc:graphicFrameChg chg="mod">
          <ac:chgData name="Mary Kate O'Regan (HR Business)" userId="c68a251d-9ca6-43c4-885a-c7690a23a336" providerId="ADAL" clId="{23F93F40-4C0D-462B-9A43-B189A8757F3E}" dt="2023-03-07T11:08:37.780" v="328" actId="20577"/>
          <ac:graphicFrameMkLst>
            <pc:docMk/>
            <pc:sldMk cId="474069972" sldId="286"/>
            <ac:graphicFrameMk id="22" creationId="{6DD00974-D7BA-4AD0-040C-8E3EB9DF5947}"/>
          </ac:graphicFrameMkLst>
        </pc:graphicFrameChg>
      </pc:sldChg>
      <pc:sldChg chg="modSp mod">
        <pc:chgData name="Mary Kate O'Regan (HR Business)" userId="c68a251d-9ca6-43c4-885a-c7690a23a336" providerId="ADAL" clId="{23F93F40-4C0D-462B-9A43-B189A8757F3E}" dt="2023-03-07T10:26:39.116" v="198" actId="20577"/>
        <pc:sldMkLst>
          <pc:docMk/>
          <pc:sldMk cId="102475334" sldId="288"/>
        </pc:sldMkLst>
        <pc:spChg chg="mod">
          <ac:chgData name="Mary Kate O'Regan (HR Business)" userId="c68a251d-9ca6-43c4-885a-c7690a23a336" providerId="ADAL" clId="{23F93F40-4C0D-462B-9A43-B189A8757F3E}" dt="2023-03-07T10:26:39.116" v="198" actId="20577"/>
          <ac:spMkLst>
            <pc:docMk/>
            <pc:sldMk cId="102475334" sldId="288"/>
            <ac:spMk id="2" creationId="{C6159F54-1CC8-CA10-E28F-72FAE6A4D362}"/>
          </ac:spMkLst>
        </pc:spChg>
      </pc:sldChg>
      <pc:sldChg chg="addSp delSp modSp add mod setBg setClrOvrMap">
        <pc:chgData name="Mary Kate O'Regan (HR Business)" userId="c68a251d-9ca6-43c4-885a-c7690a23a336" providerId="ADAL" clId="{23F93F40-4C0D-462B-9A43-B189A8757F3E}" dt="2023-03-07T11:11:26.007" v="412" actId="20577"/>
        <pc:sldMkLst>
          <pc:docMk/>
          <pc:sldMk cId="291290815" sldId="289"/>
        </pc:sldMkLst>
        <pc:spChg chg="mod ord">
          <ac:chgData name="Mary Kate O'Regan (HR Business)" userId="c68a251d-9ca6-43c4-885a-c7690a23a336" providerId="ADAL" clId="{23F93F40-4C0D-462B-9A43-B189A8757F3E}" dt="2023-03-07T11:11:26.007" v="412" actId="20577"/>
          <ac:spMkLst>
            <pc:docMk/>
            <pc:sldMk cId="291290815" sldId="289"/>
            <ac:spMk id="2" creationId="{C6159F54-1CC8-CA10-E28F-72FAE6A4D362}"/>
          </ac:spMkLst>
        </pc:spChg>
        <pc:spChg chg="del">
          <ac:chgData name="Mary Kate O'Regan (HR Business)" userId="c68a251d-9ca6-43c4-885a-c7690a23a336" providerId="ADAL" clId="{23F93F40-4C0D-462B-9A43-B189A8757F3E}" dt="2023-03-07T10:27:22.188" v="201" actId="26606"/>
          <ac:spMkLst>
            <pc:docMk/>
            <pc:sldMk cId="291290815" sldId="289"/>
            <ac:spMk id="9" creationId="{5AA03EDC-7067-4DFF-B672-541D016AAAB8}"/>
          </ac:spMkLst>
        </pc:spChg>
        <pc:spChg chg="del">
          <ac:chgData name="Mary Kate O'Regan (HR Business)" userId="c68a251d-9ca6-43c4-885a-c7690a23a336" providerId="ADAL" clId="{23F93F40-4C0D-462B-9A43-B189A8757F3E}" dt="2023-03-07T10:27:22.188" v="201" actId="26606"/>
          <ac:spMkLst>
            <pc:docMk/>
            <pc:sldMk cId="291290815" sldId="289"/>
            <ac:spMk id="11" creationId="{0EBF3E39-B0BE-496A-8604-9007470FFA3A}"/>
          </ac:spMkLst>
        </pc:spChg>
        <pc:spChg chg="add del">
          <ac:chgData name="Mary Kate O'Regan (HR Business)" userId="c68a251d-9ca6-43c4-885a-c7690a23a336" providerId="ADAL" clId="{23F93F40-4C0D-462B-9A43-B189A8757F3E}" dt="2023-03-07T10:28:42.811" v="320" actId="26606"/>
          <ac:spMkLst>
            <pc:docMk/>
            <pc:sldMk cId="291290815" sldId="289"/>
            <ac:spMk id="16" creationId="{E91DC736-0EF8-4F87-9146-EBF1D2EE4D3D}"/>
          </ac:spMkLst>
        </pc:spChg>
        <pc:spChg chg="add del">
          <ac:chgData name="Mary Kate O'Regan (HR Business)" userId="c68a251d-9ca6-43c4-885a-c7690a23a336" providerId="ADAL" clId="{23F93F40-4C0D-462B-9A43-B189A8757F3E}" dt="2023-03-07T10:28:42.811" v="320" actId="26606"/>
          <ac:spMkLst>
            <pc:docMk/>
            <pc:sldMk cId="291290815" sldId="289"/>
            <ac:spMk id="18" creationId="{097CD68E-23E3-4007-8847-CD0944C4F7BE}"/>
          </ac:spMkLst>
        </pc:spChg>
        <pc:spChg chg="add del">
          <ac:chgData name="Mary Kate O'Regan (HR Business)" userId="c68a251d-9ca6-43c4-885a-c7690a23a336" providerId="ADAL" clId="{23F93F40-4C0D-462B-9A43-B189A8757F3E}" dt="2023-03-07T10:28:42.811" v="320" actId="26606"/>
          <ac:spMkLst>
            <pc:docMk/>
            <pc:sldMk cId="291290815" sldId="289"/>
            <ac:spMk id="20" creationId="{AF2F604E-43BE-4DC3-B983-E071523364F8}"/>
          </ac:spMkLst>
        </pc:spChg>
        <pc:spChg chg="add del">
          <ac:chgData name="Mary Kate O'Regan (HR Business)" userId="c68a251d-9ca6-43c4-885a-c7690a23a336" providerId="ADAL" clId="{23F93F40-4C0D-462B-9A43-B189A8757F3E}" dt="2023-03-07T10:28:42.811" v="320" actId="26606"/>
          <ac:spMkLst>
            <pc:docMk/>
            <pc:sldMk cId="291290815" sldId="289"/>
            <ac:spMk id="22" creationId="{08C9B587-E65E-4B52-B37C-ABEBB6E87928}"/>
          </ac:spMkLst>
        </pc:spChg>
        <pc:spChg chg="add del">
          <ac:chgData name="Mary Kate O'Regan (HR Business)" userId="c68a251d-9ca6-43c4-885a-c7690a23a336" providerId="ADAL" clId="{23F93F40-4C0D-462B-9A43-B189A8757F3E}" dt="2023-03-07T10:29:03.874" v="322" actId="26606"/>
          <ac:spMkLst>
            <pc:docMk/>
            <pc:sldMk cId="291290815" sldId="289"/>
            <ac:spMk id="27" creationId="{1707FC24-6981-43D9-B525-C7832BA22463}"/>
          </ac:spMkLst>
        </pc:spChg>
        <pc:spChg chg="add del">
          <ac:chgData name="Mary Kate O'Regan (HR Business)" userId="c68a251d-9ca6-43c4-885a-c7690a23a336" providerId="ADAL" clId="{23F93F40-4C0D-462B-9A43-B189A8757F3E}" dt="2023-03-07T11:11:06.898" v="407" actId="26606"/>
          <ac:spMkLst>
            <pc:docMk/>
            <pc:sldMk cId="291290815" sldId="289"/>
            <ac:spMk id="32" creationId="{E49CC64F-7275-4E33-961B-0C5CDC439875}"/>
          </ac:spMkLst>
        </pc:spChg>
        <pc:spChg chg="add">
          <ac:chgData name="Mary Kate O'Regan (HR Business)" userId="c68a251d-9ca6-43c4-885a-c7690a23a336" providerId="ADAL" clId="{23F93F40-4C0D-462B-9A43-B189A8757F3E}" dt="2023-03-07T11:11:06.898" v="407" actId="26606"/>
          <ac:spMkLst>
            <pc:docMk/>
            <pc:sldMk cId="291290815" sldId="289"/>
            <ac:spMk id="37" creationId="{A8384FB5-9ADC-4DDC-881B-597D56F5B15D}"/>
          </ac:spMkLst>
        </pc:spChg>
        <pc:spChg chg="add">
          <ac:chgData name="Mary Kate O'Regan (HR Business)" userId="c68a251d-9ca6-43c4-885a-c7690a23a336" providerId="ADAL" clId="{23F93F40-4C0D-462B-9A43-B189A8757F3E}" dt="2023-03-07T11:11:06.898" v="407" actId="26606"/>
          <ac:spMkLst>
            <pc:docMk/>
            <pc:sldMk cId="291290815" sldId="289"/>
            <ac:spMk id="39" creationId="{91E5A9A7-95C6-4F4F-B00E-C82E07FE62EF}"/>
          </ac:spMkLst>
        </pc:spChg>
        <pc:spChg chg="add">
          <ac:chgData name="Mary Kate O'Regan (HR Business)" userId="c68a251d-9ca6-43c4-885a-c7690a23a336" providerId="ADAL" clId="{23F93F40-4C0D-462B-9A43-B189A8757F3E}" dt="2023-03-07T11:11:06.898" v="407" actId="26606"/>
          <ac:spMkLst>
            <pc:docMk/>
            <pc:sldMk cId="291290815" sldId="289"/>
            <ac:spMk id="41" creationId="{D07DD2DE-F619-49DD-B5E7-03A290FF4ED1}"/>
          </ac:spMkLst>
        </pc:spChg>
        <pc:spChg chg="add">
          <ac:chgData name="Mary Kate O'Regan (HR Business)" userId="c68a251d-9ca6-43c4-885a-c7690a23a336" providerId="ADAL" clId="{23F93F40-4C0D-462B-9A43-B189A8757F3E}" dt="2023-03-07T11:11:06.898" v="407" actId="26606"/>
          <ac:spMkLst>
            <pc:docMk/>
            <pc:sldMk cId="291290815" sldId="289"/>
            <ac:spMk id="43" creationId="{85149191-5F60-4A28-AAFF-039F96B0F3EC}"/>
          </ac:spMkLst>
        </pc:spChg>
        <pc:spChg chg="add">
          <ac:chgData name="Mary Kate O'Regan (HR Business)" userId="c68a251d-9ca6-43c4-885a-c7690a23a336" providerId="ADAL" clId="{23F93F40-4C0D-462B-9A43-B189A8757F3E}" dt="2023-03-07T11:11:06.898" v="407" actId="26606"/>
          <ac:spMkLst>
            <pc:docMk/>
            <pc:sldMk cId="291290815" sldId="289"/>
            <ac:spMk id="45" creationId="{F8260ED5-17F7-4158-B241-D51DD4CF1B7E}"/>
          </ac:spMkLst>
        </pc:spChg>
        <pc:graphicFrameChg chg="del">
          <ac:chgData name="Mary Kate O'Regan (HR Business)" userId="c68a251d-9ca6-43c4-885a-c7690a23a336" providerId="ADAL" clId="{23F93F40-4C0D-462B-9A43-B189A8757F3E}" dt="2023-03-07T10:27:09.118" v="200" actId="21"/>
          <ac:graphicFrameMkLst>
            <pc:docMk/>
            <pc:sldMk cId="291290815" sldId="289"/>
            <ac:graphicFrameMk id="4" creationId="{A867AA3E-8455-A99A-3961-E76682D11D4B}"/>
          </ac:graphicFrameMkLst>
        </pc:graphicFrameChg>
        <pc:picChg chg="mod ord">
          <ac:chgData name="Mary Kate O'Regan (HR Business)" userId="c68a251d-9ca6-43c4-885a-c7690a23a336" providerId="ADAL" clId="{23F93F40-4C0D-462B-9A43-B189A8757F3E}" dt="2023-03-07T11:11:06.898" v="407" actId="26606"/>
          <ac:picMkLst>
            <pc:docMk/>
            <pc:sldMk cId="291290815" sldId="289"/>
            <ac:picMk id="6" creationId="{1FD4865E-714C-E6E1-1285-B4EE383EDFBC}"/>
          </ac:picMkLst>
        </pc:picChg>
      </pc:sldChg>
      <pc:sldChg chg="addSp delSp modSp new mod setBg">
        <pc:chgData name="Mary Kate O'Regan (HR Business)" userId="c68a251d-9ca6-43c4-885a-c7690a23a336" providerId="ADAL" clId="{23F93F40-4C0D-462B-9A43-B189A8757F3E}" dt="2023-03-07T11:52:11.460" v="483" actId="26606"/>
        <pc:sldMkLst>
          <pc:docMk/>
          <pc:sldMk cId="3393443565" sldId="290"/>
        </pc:sldMkLst>
        <pc:spChg chg="add del">
          <ac:chgData name="Mary Kate O'Regan (HR Business)" userId="c68a251d-9ca6-43c4-885a-c7690a23a336" providerId="ADAL" clId="{23F93F40-4C0D-462B-9A43-B189A8757F3E}" dt="2023-03-07T11:52:11.460" v="483" actId="26606"/>
          <ac:spMkLst>
            <pc:docMk/>
            <pc:sldMk cId="3393443565" sldId="290"/>
            <ac:spMk id="8" creationId="{AB8C311F-7253-4AED-9701-7FC0708C41C7}"/>
          </ac:spMkLst>
        </pc:spChg>
        <pc:spChg chg="add del">
          <ac:chgData name="Mary Kate O'Regan (HR Business)" userId="c68a251d-9ca6-43c4-885a-c7690a23a336" providerId="ADAL" clId="{23F93F40-4C0D-462B-9A43-B189A8757F3E}" dt="2023-03-07T11:52:11.460" v="483" actId="26606"/>
          <ac:spMkLst>
            <pc:docMk/>
            <pc:sldMk cId="3393443565" sldId="290"/>
            <ac:spMk id="10" creationId="{E2384209-CB15-4CDF-9D31-C44FD9A3F20D}"/>
          </ac:spMkLst>
        </pc:spChg>
        <pc:spChg chg="add del">
          <ac:chgData name="Mary Kate O'Regan (HR Business)" userId="c68a251d-9ca6-43c4-885a-c7690a23a336" providerId="ADAL" clId="{23F93F40-4C0D-462B-9A43-B189A8757F3E}" dt="2023-03-07T11:52:11.460" v="483" actId="26606"/>
          <ac:spMkLst>
            <pc:docMk/>
            <pc:sldMk cId="3393443565" sldId="290"/>
            <ac:spMk id="12" creationId="{2633B3B5-CC90-43F0-8714-D31D1F3F0209}"/>
          </ac:spMkLst>
        </pc:spChg>
        <pc:spChg chg="add del">
          <ac:chgData name="Mary Kate O'Regan (HR Business)" userId="c68a251d-9ca6-43c4-885a-c7690a23a336" providerId="ADAL" clId="{23F93F40-4C0D-462B-9A43-B189A8757F3E}" dt="2023-03-07T11:52:11.460" v="483" actId="26606"/>
          <ac:spMkLst>
            <pc:docMk/>
            <pc:sldMk cId="3393443565" sldId="290"/>
            <ac:spMk id="14" creationId="{A8D57A06-A426-446D-B02C-A2DC6B62E45E}"/>
          </ac:spMkLst>
        </pc:spChg>
        <pc:spChg chg="add">
          <ac:chgData name="Mary Kate O'Regan (HR Business)" userId="c68a251d-9ca6-43c4-885a-c7690a23a336" providerId="ADAL" clId="{23F93F40-4C0D-462B-9A43-B189A8757F3E}" dt="2023-03-07T11:52:11.460" v="483" actId="26606"/>
          <ac:spMkLst>
            <pc:docMk/>
            <pc:sldMk cId="3393443565" sldId="290"/>
            <ac:spMk id="19" creationId="{AB8C311F-7253-4AED-9701-7FC0708C41C7}"/>
          </ac:spMkLst>
        </pc:spChg>
        <pc:spChg chg="add">
          <ac:chgData name="Mary Kate O'Regan (HR Business)" userId="c68a251d-9ca6-43c4-885a-c7690a23a336" providerId="ADAL" clId="{23F93F40-4C0D-462B-9A43-B189A8757F3E}" dt="2023-03-07T11:52:11.460" v="483" actId="26606"/>
          <ac:spMkLst>
            <pc:docMk/>
            <pc:sldMk cId="3393443565" sldId="290"/>
            <ac:spMk id="21" creationId="{E2384209-CB15-4CDF-9D31-C44FD9A3F20D}"/>
          </ac:spMkLst>
        </pc:spChg>
        <pc:spChg chg="add">
          <ac:chgData name="Mary Kate O'Regan (HR Business)" userId="c68a251d-9ca6-43c4-885a-c7690a23a336" providerId="ADAL" clId="{23F93F40-4C0D-462B-9A43-B189A8757F3E}" dt="2023-03-07T11:52:11.460" v="483" actId="26606"/>
          <ac:spMkLst>
            <pc:docMk/>
            <pc:sldMk cId="3393443565" sldId="290"/>
            <ac:spMk id="23" creationId="{2633B3B5-CC90-43F0-8714-D31D1F3F0209}"/>
          </ac:spMkLst>
        </pc:spChg>
        <pc:spChg chg="add">
          <ac:chgData name="Mary Kate O'Regan (HR Business)" userId="c68a251d-9ca6-43c4-885a-c7690a23a336" providerId="ADAL" clId="{23F93F40-4C0D-462B-9A43-B189A8757F3E}" dt="2023-03-07T11:52:11.460" v="483" actId="26606"/>
          <ac:spMkLst>
            <pc:docMk/>
            <pc:sldMk cId="3393443565" sldId="290"/>
            <ac:spMk id="25" creationId="{A8D57A06-A426-446D-B02C-A2DC6B62E45E}"/>
          </ac:spMkLst>
        </pc:spChg>
        <pc:picChg chg="add mod">
          <ac:chgData name="Mary Kate O'Regan (HR Business)" userId="c68a251d-9ca6-43c4-885a-c7690a23a336" providerId="ADAL" clId="{23F93F40-4C0D-462B-9A43-B189A8757F3E}" dt="2023-03-07T11:52:11.460" v="483" actId="26606"/>
          <ac:picMkLst>
            <pc:docMk/>
            <pc:sldMk cId="3393443565" sldId="290"/>
            <ac:picMk id="3" creationId="{3E753B21-920E-F831-ED55-4388277D53E7}"/>
          </ac:picMkLst>
        </pc:picChg>
      </pc:sldChg>
    </pc:docChg>
  </pc:docChgLst>
  <pc:docChgLst>
    <pc:chgData name="Mary Kate O'Regan (HR Business)" userId="c68a251d-9ca6-43c4-885a-c7690a23a336" providerId="ADAL" clId="{D3D5DDC8-ECC8-47C6-84DF-B6DDA7E50D7A}"/>
    <pc:docChg chg="undo custSel addSld delSld modSld sldOrd">
      <pc:chgData name="Mary Kate O'Regan (HR Business)" userId="c68a251d-9ca6-43c4-885a-c7690a23a336" providerId="ADAL" clId="{D3D5DDC8-ECC8-47C6-84DF-B6DDA7E50D7A}" dt="2023-03-06T14:44:31.748" v="1124" actId="20577"/>
      <pc:docMkLst>
        <pc:docMk/>
      </pc:docMkLst>
      <pc:sldChg chg="addSp delSp modSp mod">
        <pc:chgData name="Mary Kate O'Regan (HR Business)" userId="c68a251d-9ca6-43c4-885a-c7690a23a336" providerId="ADAL" clId="{D3D5DDC8-ECC8-47C6-84DF-B6DDA7E50D7A}" dt="2023-03-06T10:17:03.767" v="187" actId="26606"/>
        <pc:sldMkLst>
          <pc:docMk/>
          <pc:sldMk cId="1816124872" sldId="256"/>
        </pc:sldMkLst>
        <pc:spChg chg="mod">
          <ac:chgData name="Mary Kate O'Regan (HR Business)" userId="c68a251d-9ca6-43c4-885a-c7690a23a336" providerId="ADAL" clId="{D3D5DDC8-ECC8-47C6-84DF-B6DDA7E50D7A}" dt="2023-03-06T10:17:03.767" v="187" actId="26606"/>
          <ac:spMkLst>
            <pc:docMk/>
            <pc:sldMk cId="1816124872" sldId="256"/>
            <ac:spMk id="2" creationId="{813033F7-3F07-D05B-DD63-78E97E981EF6}"/>
          </ac:spMkLst>
        </pc:spChg>
        <pc:spChg chg="mod">
          <ac:chgData name="Mary Kate O'Regan (HR Business)" userId="c68a251d-9ca6-43c4-885a-c7690a23a336" providerId="ADAL" clId="{D3D5DDC8-ECC8-47C6-84DF-B6DDA7E50D7A}" dt="2023-03-06T10:17:03.767" v="187" actId="26606"/>
          <ac:spMkLst>
            <pc:docMk/>
            <pc:sldMk cId="1816124872" sldId="256"/>
            <ac:spMk id="3" creationId="{B95E5C1F-B56C-607A-AF6E-AF79F01DCEE7}"/>
          </ac:spMkLst>
        </pc:spChg>
        <pc:spChg chg="del">
          <ac:chgData name="Mary Kate O'Regan (HR Business)" userId="c68a251d-9ca6-43c4-885a-c7690a23a336" providerId="ADAL" clId="{D3D5DDC8-ECC8-47C6-84DF-B6DDA7E50D7A}" dt="2023-03-06T08:50:11.543" v="0" actId="26606"/>
          <ac:spMkLst>
            <pc:docMk/>
            <pc:sldMk cId="1816124872" sldId="256"/>
            <ac:spMk id="14" creationId="{2E614F1C-2D93-42D0-B229-768199449923}"/>
          </ac:spMkLst>
        </pc:spChg>
        <pc:spChg chg="add del">
          <ac:chgData name="Mary Kate O'Regan (HR Business)" userId="c68a251d-9ca6-43c4-885a-c7690a23a336" providerId="ADAL" clId="{D3D5DDC8-ECC8-47C6-84DF-B6DDA7E50D7A}" dt="2023-03-06T10:17:03.767" v="187" actId="26606"/>
          <ac:spMkLst>
            <pc:docMk/>
            <pc:sldMk cId="1816124872" sldId="256"/>
            <ac:spMk id="19" creationId="{E91DC736-0EF8-4F87-9146-EBF1D2EE4D3D}"/>
          </ac:spMkLst>
        </pc:spChg>
        <pc:spChg chg="add del">
          <ac:chgData name="Mary Kate O'Regan (HR Business)" userId="c68a251d-9ca6-43c4-885a-c7690a23a336" providerId="ADAL" clId="{D3D5DDC8-ECC8-47C6-84DF-B6DDA7E50D7A}" dt="2023-03-06T10:17:03.767" v="187" actId="26606"/>
          <ac:spMkLst>
            <pc:docMk/>
            <pc:sldMk cId="1816124872" sldId="256"/>
            <ac:spMk id="21" creationId="{097CD68E-23E3-4007-8847-CD0944C4F7BE}"/>
          </ac:spMkLst>
        </pc:spChg>
        <pc:spChg chg="add del">
          <ac:chgData name="Mary Kate O'Regan (HR Business)" userId="c68a251d-9ca6-43c4-885a-c7690a23a336" providerId="ADAL" clId="{D3D5DDC8-ECC8-47C6-84DF-B6DDA7E50D7A}" dt="2023-03-06T10:17:03.767" v="187" actId="26606"/>
          <ac:spMkLst>
            <pc:docMk/>
            <pc:sldMk cId="1816124872" sldId="256"/>
            <ac:spMk id="23" creationId="{AF2F604E-43BE-4DC3-B983-E071523364F8}"/>
          </ac:spMkLst>
        </pc:spChg>
        <pc:spChg chg="add del">
          <ac:chgData name="Mary Kate O'Regan (HR Business)" userId="c68a251d-9ca6-43c4-885a-c7690a23a336" providerId="ADAL" clId="{D3D5DDC8-ECC8-47C6-84DF-B6DDA7E50D7A}" dt="2023-03-06T10:17:03.767" v="187" actId="26606"/>
          <ac:spMkLst>
            <pc:docMk/>
            <pc:sldMk cId="1816124872" sldId="256"/>
            <ac:spMk id="25" creationId="{08C9B587-E65E-4B52-B37C-ABEBB6E87928}"/>
          </ac:spMkLst>
        </pc:spChg>
        <pc:spChg chg="add">
          <ac:chgData name="Mary Kate O'Regan (HR Business)" userId="c68a251d-9ca6-43c4-885a-c7690a23a336" providerId="ADAL" clId="{D3D5DDC8-ECC8-47C6-84DF-B6DDA7E50D7A}" dt="2023-03-06T10:17:03.767" v="187" actId="26606"/>
          <ac:spMkLst>
            <pc:docMk/>
            <pc:sldMk cId="1816124872" sldId="256"/>
            <ac:spMk id="30" creationId="{6234BCC6-39B9-47D9-8BF8-C665401AE23C}"/>
          </ac:spMkLst>
        </pc:spChg>
        <pc:spChg chg="add">
          <ac:chgData name="Mary Kate O'Regan (HR Business)" userId="c68a251d-9ca6-43c4-885a-c7690a23a336" providerId="ADAL" clId="{D3D5DDC8-ECC8-47C6-84DF-B6DDA7E50D7A}" dt="2023-03-06T10:17:03.767" v="187" actId="26606"/>
          <ac:spMkLst>
            <pc:docMk/>
            <pc:sldMk cId="1816124872" sldId="256"/>
            <ac:spMk id="32" creationId="{72A9CE9D-DAC3-40AF-B504-78A64A909F9D}"/>
          </ac:spMkLst>
        </pc:spChg>
        <pc:spChg chg="add">
          <ac:chgData name="Mary Kate O'Regan (HR Business)" userId="c68a251d-9ca6-43c4-885a-c7690a23a336" providerId="ADAL" clId="{D3D5DDC8-ECC8-47C6-84DF-B6DDA7E50D7A}" dt="2023-03-06T10:17:03.767" v="187" actId="26606"/>
          <ac:spMkLst>
            <pc:docMk/>
            <pc:sldMk cId="1816124872" sldId="256"/>
            <ac:spMk id="34" creationId="{506D7452-6CDE-4381-86CE-07B2459383D5}"/>
          </ac:spMkLst>
        </pc:spChg>
        <pc:spChg chg="add">
          <ac:chgData name="Mary Kate O'Regan (HR Business)" userId="c68a251d-9ca6-43c4-885a-c7690a23a336" providerId="ADAL" clId="{D3D5DDC8-ECC8-47C6-84DF-B6DDA7E50D7A}" dt="2023-03-06T10:17:03.767" v="187" actId="26606"/>
          <ac:spMkLst>
            <pc:docMk/>
            <pc:sldMk cId="1816124872" sldId="256"/>
            <ac:spMk id="36" creationId="{762DA937-8B55-4317-BD32-98D7AF30E39E}"/>
          </ac:spMkLst>
        </pc:spChg>
        <pc:spChg chg="add">
          <ac:chgData name="Mary Kate O'Regan (HR Business)" userId="c68a251d-9ca6-43c4-885a-c7690a23a336" providerId="ADAL" clId="{D3D5DDC8-ECC8-47C6-84DF-B6DDA7E50D7A}" dt="2023-03-06T10:17:03.767" v="187" actId="26606"/>
          <ac:spMkLst>
            <pc:docMk/>
            <pc:sldMk cId="1816124872" sldId="256"/>
            <ac:spMk id="38" creationId="{C52EE5A8-045B-4D39-8ED1-513334085EEC}"/>
          </ac:spMkLst>
        </pc:spChg>
        <pc:picChg chg="mod ord">
          <ac:chgData name="Mary Kate O'Regan (HR Business)" userId="c68a251d-9ca6-43c4-885a-c7690a23a336" providerId="ADAL" clId="{D3D5DDC8-ECC8-47C6-84DF-B6DDA7E50D7A}" dt="2023-03-06T10:17:03.767" v="187" actId="26606"/>
          <ac:picMkLst>
            <pc:docMk/>
            <pc:sldMk cId="1816124872" sldId="256"/>
            <ac:picMk id="5" creationId="{C6BD541B-D594-7D36-385F-E425A62A726B}"/>
          </ac:picMkLst>
        </pc:picChg>
        <pc:picChg chg="add mod ord">
          <ac:chgData name="Mary Kate O'Regan (HR Business)" userId="c68a251d-9ca6-43c4-885a-c7690a23a336" providerId="ADAL" clId="{D3D5DDC8-ECC8-47C6-84DF-B6DDA7E50D7A}" dt="2023-03-06T10:17:03.767" v="187" actId="26606"/>
          <ac:picMkLst>
            <pc:docMk/>
            <pc:sldMk cId="1816124872" sldId="256"/>
            <ac:picMk id="6" creationId="{6B226401-6331-0127-9C7C-9711CD18416C}"/>
          </ac:picMkLst>
        </pc:picChg>
      </pc:sldChg>
      <pc:sldChg chg="addSp delSp modSp mod ord setBg setClrOvrMap">
        <pc:chgData name="Mary Kate O'Regan (HR Business)" userId="c68a251d-9ca6-43c4-885a-c7690a23a336" providerId="ADAL" clId="{D3D5DDC8-ECC8-47C6-84DF-B6DDA7E50D7A}" dt="2023-03-06T12:12:05.039" v="559"/>
        <pc:sldMkLst>
          <pc:docMk/>
          <pc:sldMk cId="812681990" sldId="258"/>
        </pc:sldMkLst>
        <pc:spChg chg="mod">
          <ac:chgData name="Mary Kate O'Regan (HR Business)" userId="c68a251d-9ca6-43c4-885a-c7690a23a336" providerId="ADAL" clId="{D3D5DDC8-ECC8-47C6-84DF-B6DDA7E50D7A}" dt="2023-03-06T11:53:31.625" v="554" actId="26606"/>
          <ac:spMkLst>
            <pc:docMk/>
            <pc:sldMk cId="812681990" sldId="258"/>
            <ac:spMk id="2" creationId="{58EFC78C-22FF-2804-C873-83D564DC40CA}"/>
          </ac:spMkLst>
        </pc:spChg>
        <pc:spChg chg="del">
          <ac:chgData name="Mary Kate O'Regan (HR Business)" userId="c68a251d-9ca6-43c4-885a-c7690a23a336" providerId="ADAL" clId="{D3D5DDC8-ECC8-47C6-84DF-B6DDA7E50D7A}" dt="2023-03-06T11:53:31.625" v="554" actId="26606"/>
          <ac:spMkLst>
            <pc:docMk/>
            <pc:sldMk cId="812681990" sldId="258"/>
            <ac:spMk id="19" creationId="{3B0DF90E-6BAD-4E82-8FDF-717C9A357378}"/>
          </ac:spMkLst>
        </pc:spChg>
        <pc:spChg chg="del">
          <ac:chgData name="Mary Kate O'Regan (HR Business)" userId="c68a251d-9ca6-43c4-885a-c7690a23a336" providerId="ADAL" clId="{D3D5DDC8-ECC8-47C6-84DF-B6DDA7E50D7A}" dt="2023-03-06T11:53:31.625" v="554" actId="26606"/>
          <ac:spMkLst>
            <pc:docMk/>
            <pc:sldMk cId="812681990" sldId="258"/>
            <ac:spMk id="21" creationId="{13DCC859-0434-4BB8-B6C5-09C88AE698FB}"/>
          </ac:spMkLst>
        </pc:spChg>
        <pc:spChg chg="del">
          <ac:chgData name="Mary Kate O'Regan (HR Business)" userId="c68a251d-9ca6-43c4-885a-c7690a23a336" providerId="ADAL" clId="{D3D5DDC8-ECC8-47C6-84DF-B6DDA7E50D7A}" dt="2023-03-06T11:53:31.625" v="554" actId="26606"/>
          <ac:spMkLst>
            <pc:docMk/>
            <pc:sldMk cId="812681990" sldId="258"/>
            <ac:spMk id="23" creationId="{08E7ACFB-B791-4C23-8B17-013FEDC09A89}"/>
          </ac:spMkLst>
        </pc:spChg>
        <pc:spChg chg="add">
          <ac:chgData name="Mary Kate O'Regan (HR Business)" userId="c68a251d-9ca6-43c4-885a-c7690a23a336" providerId="ADAL" clId="{D3D5DDC8-ECC8-47C6-84DF-B6DDA7E50D7A}" dt="2023-03-06T11:53:31.625" v="554" actId="26606"/>
          <ac:spMkLst>
            <pc:docMk/>
            <pc:sldMk cId="812681990" sldId="258"/>
            <ac:spMk id="28" creationId="{E4505C23-674B-4195-81D6-0C127FEAE3F8}"/>
          </ac:spMkLst>
        </pc:spChg>
        <pc:spChg chg="add">
          <ac:chgData name="Mary Kate O'Regan (HR Business)" userId="c68a251d-9ca6-43c4-885a-c7690a23a336" providerId="ADAL" clId="{D3D5DDC8-ECC8-47C6-84DF-B6DDA7E50D7A}" dt="2023-03-06T11:53:31.625" v="554" actId="26606"/>
          <ac:spMkLst>
            <pc:docMk/>
            <pc:sldMk cId="812681990" sldId="258"/>
            <ac:spMk id="30" creationId="{65C9B8F0-FF66-4C15-BD05-E86B87331846}"/>
          </ac:spMkLst>
        </pc:spChg>
        <pc:picChg chg="mod">
          <ac:chgData name="Mary Kate O'Regan (HR Business)" userId="c68a251d-9ca6-43c4-885a-c7690a23a336" providerId="ADAL" clId="{D3D5DDC8-ECC8-47C6-84DF-B6DDA7E50D7A}" dt="2023-03-06T11:53:31.625" v="554" actId="26606"/>
          <ac:picMkLst>
            <pc:docMk/>
            <pc:sldMk cId="812681990" sldId="258"/>
            <ac:picMk id="3" creationId="{148F96F1-76BC-C7EC-B6C5-AEAAF0C18016}"/>
          </ac:picMkLst>
        </pc:picChg>
        <pc:picChg chg="mod">
          <ac:chgData name="Mary Kate O'Regan (HR Business)" userId="c68a251d-9ca6-43c4-885a-c7690a23a336" providerId="ADAL" clId="{D3D5DDC8-ECC8-47C6-84DF-B6DDA7E50D7A}" dt="2023-03-06T12:11:43.279" v="557" actId="14826"/>
          <ac:picMkLst>
            <pc:docMk/>
            <pc:sldMk cId="812681990" sldId="258"/>
            <ac:picMk id="5" creationId="{A67CBE86-59F9-0323-496F-297D107CD6B2}"/>
          </ac:picMkLst>
        </pc:picChg>
      </pc:sldChg>
      <pc:sldChg chg="addSp delSp modSp mod">
        <pc:chgData name="Mary Kate O'Regan (HR Business)" userId="c68a251d-9ca6-43c4-885a-c7690a23a336" providerId="ADAL" clId="{D3D5DDC8-ECC8-47C6-84DF-B6DDA7E50D7A}" dt="2023-03-06T12:13:24.124" v="567" actId="26606"/>
        <pc:sldMkLst>
          <pc:docMk/>
          <pc:sldMk cId="3832161810" sldId="261"/>
        </pc:sldMkLst>
        <pc:spChg chg="mod">
          <ac:chgData name="Mary Kate O'Regan (HR Business)" userId="c68a251d-9ca6-43c4-885a-c7690a23a336" providerId="ADAL" clId="{D3D5DDC8-ECC8-47C6-84DF-B6DDA7E50D7A}" dt="2023-03-06T12:13:24.124" v="567" actId="26606"/>
          <ac:spMkLst>
            <pc:docMk/>
            <pc:sldMk cId="3832161810" sldId="261"/>
            <ac:spMk id="2" creationId="{58EFC78C-22FF-2804-C873-83D564DC40CA}"/>
          </ac:spMkLst>
        </pc:spChg>
        <pc:spChg chg="del">
          <ac:chgData name="Mary Kate O'Regan (HR Business)" userId="c68a251d-9ca6-43c4-885a-c7690a23a336" providerId="ADAL" clId="{D3D5DDC8-ECC8-47C6-84DF-B6DDA7E50D7A}" dt="2023-03-06T12:13:24.124" v="567" actId="26606"/>
          <ac:spMkLst>
            <pc:docMk/>
            <pc:sldMk cId="3832161810" sldId="261"/>
            <ac:spMk id="19" creationId="{F8446B12-7391-4711-8B31-112A0B896C76}"/>
          </ac:spMkLst>
        </pc:spChg>
        <pc:spChg chg="add">
          <ac:chgData name="Mary Kate O'Regan (HR Business)" userId="c68a251d-9ca6-43c4-885a-c7690a23a336" providerId="ADAL" clId="{D3D5DDC8-ECC8-47C6-84DF-B6DDA7E50D7A}" dt="2023-03-06T12:13:24.124" v="567" actId="26606"/>
          <ac:spMkLst>
            <pc:docMk/>
            <pc:sldMk cId="3832161810" sldId="261"/>
            <ac:spMk id="28" creationId="{E0311CE5-3D05-493E-B9D2-CF549DF73DC5}"/>
          </ac:spMkLst>
        </pc:spChg>
        <pc:grpChg chg="del">
          <ac:chgData name="Mary Kate O'Regan (HR Business)" userId="c68a251d-9ca6-43c4-885a-c7690a23a336" providerId="ADAL" clId="{D3D5DDC8-ECC8-47C6-84DF-B6DDA7E50D7A}" dt="2023-03-06T12:13:24.124" v="567" actId="26606"/>
          <ac:grpSpMkLst>
            <pc:docMk/>
            <pc:sldMk cId="3832161810" sldId="261"/>
            <ac:grpSpMk id="21" creationId="{AC0B7807-0C83-4963-821A-69B172722E49}"/>
          </ac:grpSpMkLst>
        </pc:grpChg>
        <pc:picChg chg="mod">
          <ac:chgData name="Mary Kate O'Regan (HR Business)" userId="c68a251d-9ca6-43c4-885a-c7690a23a336" providerId="ADAL" clId="{D3D5DDC8-ECC8-47C6-84DF-B6DDA7E50D7A}" dt="2023-03-06T12:13:24.124" v="567" actId="26606"/>
          <ac:picMkLst>
            <pc:docMk/>
            <pc:sldMk cId="3832161810" sldId="261"/>
            <ac:picMk id="3" creationId="{C4DDD310-3BE2-9EF5-E47E-31BAFE4E9D24}"/>
          </ac:picMkLst>
        </pc:picChg>
        <pc:picChg chg="mod">
          <ac:chgData name="Mary Kate O'Regan (HR Business)" userId="c68a251d-9ca6-43c4-885a-c7690a23a336" providerId="ADAL" clId="{D3D5DDC8-ECC8-47C6-84DF-B6DDA7E50D7A}" dt="2023-03-06T12:13:24.124" v="567" actId="26606"/>
          <ac:picMkLst>
            <pc:docMk/>
            <pc:sldMk cId="3832161810" sldId="261"/>
            <ac:picMk id="5" creationId="{A67CBE86-59F9-0323-496F-297D107CD6B2}"/>
          </ac:picMkLst>
        </pc:picChg>
      </pc:sldChg>
      <pc:sldChg chg="delSp modSp mod">
        <pc:chgData name="Mary Kate O'Regan (HR Business)" userId="c68a251d-9ca6-43c4-885a-c7690a23a336" providerId="ADAL" clId="{D3D5DDC8-ECC8-47C6-84DF-B6DDA7E50D7A}" dt="2023-03-06T12:11:17.892" v="556" actId="1076"/>
        <pc:sldMkLst>
          <pc:docMk/>
          <pc:sldMk cId="1467580791" sldId="262"/>
        </pc:sldMkLst>
        <pc:spChg chg="mod">
          <ac:chgData name="Mary Kate O'Regan (HR Business)" userId="c68a251d-9ca6-43c4-885a-c7690a23a336" providerId="ADAL" clId="{D3D5DDC8-ECC8-47C6-84DF-B6DDA7E50D7A}" dt="2023-03-06T12:11:17.892" v="556" actId="1076"/>
          <ac:spMkLst>
            <pc:docMk/>
            <pc:sldMk cId="1467580791" sldId="262"/>
            <ac:spMk id="3" creationId="{ABB95436-ECA1-B94F-A3E9-58F2A7B0CDC0}"/>
          </ac:spMkLst>
        </pc:spChg>
        <pc:spChg chg="del">
          <ac:chgData name="Mary Kate O'Regan (HR Business)" userId="c68a251d-9ca6-43c4-885a-c7690a23a336" providerId="ADAL" clId="{D3D5DDC8-ECC8-47C6-84DF-B6DDA7E50D7A}" dt="2023-03-06T11:36:55.587" v="550" actId="21"/>
          <ac:spMkLst>
            <pc:docMk/>
            <pc:sldMk cId="1467580791" sldId="262"/>
            <ac:spMk id="4" creationId="{F289DDB5-2AF9-0CFF-28B6-736E2C78E5A7}"/>
          </ac:spMkLst>
        </pc:spChg>
        <pc:spChg chg="del mod">
          <ac:chgData name="Mary Kate O'Regan (HR Business)" userId="c68a251d-9ca6-43c4-885a-c7690a23a336" providerId="ADAL" clId="{D3D5DDC8-ECC8-47C6-84DF-B6DDA7E50D7A}" dt="2023-03-06T11:36:50.221" v="549" actId="21"/>
          <ac:spMkLst>
            <pc:docMk/>
            <pc:sldMk cId="1467580791" sldId="262"/>
            <ac:spMk id="6" creationId="{3E62B974-C20C-3FB1-9D9B-93B92246582A}"/>
          </ac:spMkLst>
        </pc:spChg>
        <pc:picChg chg="mod">
          <ac:chgData name="Mary Kate O'Regan (HR Business)" userId="c68a251d-9ca6-43c4-885a-c7690a23a336" providerId="ADAL" clId="{D3D5DDC8-ECC8-47C6-84DF-B6DDA7E50D7A}" dt="2023-03-06T12:11:10.944" v="555" actId="14826"/>
          <ac:picMkLst>
            <pc:docMk/>
            <pc:sldMk cId="1467580791" sldId="262"/>
            <ac:picMk id="5" creationId="{A67CBE86-59F9-0323-496F-297D107CD6B2}"/>
          </ac:picMkLst>
        </pc:picChg>
      </pc:sldChg>
      <pc:sldChg chg="addSp delSp modSp mod">
        <pc:chgData name="Mary Kate O'Regan (HR Business)" userId="c68a251d-9ca6-43c4-885a-c7690a23a336" providerId="ADAL" clId="{D3D5DDC8-ECC8-47C6-84DF-B6DDA7E50D7A}" dt="2023-03-06T14:21:34.859" v="943" actId="26606"/>
        <pc:sldMkLst>
          <pc:docMk/>
          <pc:sldMk cId="504861291" sldId="263"/>
        </pc:sldMkLst>
        <pc:spChg chg="mod ord">
          <ac:chgData name="Mary Kate O'Regan (HR Business)" userId="c68a251d-9ca6-43c4-885a-c7690a23a336" providerId="ADAL" clId="{D3D5DDC8-ECC8-47C6-84DF-B6DDA7E50D7A}" dt="2023-03-06T14:21:34.859" v="943" actId="26606"/>
          <ac:spMkLst>
            <pc:docMk/>
            <pc:sldMk cId="504861291" sldId="263"/>
            <ac:spMk id="2" creationId="{58EFC78C-22FF-2804-C873-83D564DC40CA}"/>
          </ac:spMkLst>
        </pc:spChg>
        <pc:spChg chg="add del">
          <ac:chgData name="Mary Kate O'Regan (HR Business)" userId="c68a251d-9ca6-43c4-885a-c7690a23a336" providerId="ADAL" clId="{D3D5DDC8-ECC8-47C6-84DF-B6DDA7E50D7A}" dt="2023-03-06T12:16:18.627" v="571" actId="26606"/>
          <ac:spMkLst>
            <pc:docMk/>
            <pc:sldMk cId="504861291" sldId="263"/>
            <ac:spMk id="21" creationId="{823AC064-BC96-4F32-8AE1-B2FD38754823}"/>
          </ac:spMkLst>
        </pc:spChg>
        <pc:spChg chg="add del">
          <ac:chgData name="Mary Kate O'Regan (HR Business)" userId="c68a251d-9ca6-43c4-885a-c7690a23a336" providerId="ADAL" clId="{D3D5DDC8-ECC8-47C6-84DF-B6DDA7E50D7A}" dt="2023-03-06T12:16:18.624" v="570" actId="26606"/>
          <ac:spMkLst>
            <pc:docMk/>
            <pc:sldMk cId="504861291" sldId="263"/>
            <ac:spMk id="28" creationId="{6234BCC6-39B9-47D9-8BF8-C665401AE23C}"/>
          </ac:spMkLst>
        </pc:spChg>
        <pc:spChg chg="add del">
          <ac:chgData name="Mary Kate O'Regan (HR Business)" userId="c68a251d-9ca6-43c4-885a-c7690a23a336" providerId="ADAL" clId="{D3D5DDC8-ECC8-47C6-84DF-B6DDA7E50D7A}" dt="2023-03-06T12:16:18.624" v="570" actId="26606"/>
          <ac:spMkLst>
            <pc:docMk/>
            <pc:sldMk cId="504861291" sldId="263"/>
            <ac:spMk id="30" creationId="{72A9CE9D-DAC3-40AF-B504-78A64A909F9D}"/>
          </ac:spMkLst>
        </pc:spChg>
        <pc:spChg chg="add del">
          <ac:chgData name="Mary Kate O'Regan (HR Business)" userId="c68a251d-9ca6-43c4-885a-c7690a23a336" providerId="ADAL" clId="{D3D5DDC8-ECC8-47C6-84DF-B6DDA7E50D7A}" dt="2023-03-06T12:16:18.624" v="570" actId="26606"/>
          <ac:spMkLst>
            <pc:docMk/>
            <pc:sldMk cId="504861291" sldId="263"/>
            <ac:spMk id="32" creationId="{506D7452-6CDE-4381-86CE-07B2459383D5}"/>
          </ac:spMkLst>
        </pc:spChg>
        <pc:spChg chg="add del">
          <ac:chgData name="Mary Kate O'Regan (HR Business)" userId="c68a251d-9ca6-43c4-885a-c7690a23a336" providerId="ADAL" clId="{D3D5DDC8-ECC8-47C6-84DF-B6DDA7E50D7A}" dt="2023-03-06T12:16:18.624" v="570" actId="26606"/>
          <ac:spMkLst>
            <pc:docMk/>
            <pc:sldMk cId="504861291" sldId="263"/>
            <ac:spMk id="34" creationId="{762DA937-8B55-4317-BD32-98D7AF30E39E}"/>
          </ac:spMkLst>
        </pc:spChg>
        <pc:spChg chg="add del">
          <ac:chgData name="Mary Kate O'Regan (HR Business)" userId="c68a251d-9ca6-43c4-885a-c7690a23a336" providerId="ADAL" clId="{D3D5DDC8-ECC8-47C6-84DF-B6DDA7E50D7A}" dt="2023-03-06T12:16:18.624" v="570" actId="26606"/>
          <ac:spMkLst>
            <pc:docMk/>
            <pc:sldMk cId="504861291" sldId="263"/>
            <ac:spMk id="36" creationId="{C52EE5A8-045B-4D39-8ED1-513334085EEC}"/>
          </ac:spMkLst>
        </pc:spChg>
        <pc:spChg chg="add del">
          <ac:chgData name="Mary Kate O'Regan (HR Business)" userId="c68a251d-9ca6-43c4-885a-c7690a23a336" providerId="ADAL" clId="{D3D5DDC8-ECC8-47C6-84DF-B6DDA7E50D7A}" dt="2023-03-06T14:20:07.408" v="762" actId="26606"/>
          <ac:spMkLst>
            <pc:docMk/>
            <pc:sldMk cId="504861291" sldId="263"/>
            <ac:spMk id="38" creationId="{E0311CE5-3D05-493E-B9D2-CF549DF73DC5}"/>
          </ac:spMkLst>
        </pc:spChg>
        <pc:spChg chg="add del mod">
          <ac:chgData name="Mary Kate O'Regan (HR Business)" userId="c68a251d-9ca6-43c4-885a-c7690a23a336" providerId="ADAL" clId="{D3D5DDC8-ECC8-47C6-84DF-B6DDA7E50D7A}" dt="2023-03-06T14:21:24.025" v="942" actId="21"/>
          <ac:spMkLst>
            <pc:docMk/>
            <pc:sldMk cId="504861291" sldId="263"/>
            <ac:spMk id="42" creationId="{BFC0DC72-4EDE-552E-2143-AD4794750DA2}"/>
          </ac:spMkLst>
        </pc:spChg>
        <pc:spChg chg="add del">
          <ac:chgData name="Mary Kate O'Regan (HR Business)" userId="c68a251d-9ca6-43c4-885a-c7690a23a336" providerId="ADAL" clId="{D3D5DDC8-ECC8-47C6-84DF-B6DDA7E50D7A}" dt="2023-03-06T14:21:34.859" v="943" actId="26606"/>
          <ac:spMkLst>
            <pc:docMk/>
            <pc:sldMk cId="504861291" sldId="263"/>
            <ac:spMk id="45" creationId="{231BF440-39FA-4087-84CC-2EEC0BBDAF29}"/>
          </ac:spMkLst>
        </pc:spChg>
        <pc:spChg chg="add del">
          <ac:chgData name="Mary Kate O'Regan (HR Business)" userId="c68a251d-9ca6-43c4-885a-c7690a23a336" providerId="ADAL" clId="{D3D5DDC8-ECC8-47C6-84DF-B6DDA7E50D7A}" dt="2023-03-06T14:21:34.859" v="943" actId="26606"/>
          <ac:spMkLst>
            <pc:docMk/>
            <pc:sldMk cId="504861291" sldId="263"/>
            <ac:spMk id="47" creationId="{F04E4CBA-303B-48BD-8451-C2701CB0EEBF}"/>
          </ac:spMkLst>
        </pc:spChg>
        <pc:spChg chg="add del">
          <ac:chgData name="Mary Kate O'Regan (HR Business)" userId="c68a251d-9ca6-43c4-885a-c7690a23a336" providerId="ADAL" clId="{D3D5DDC8-ECC8-47C6-84DF-B6DDA7E50D7A}" dt="2023-03-06T14:21:34.859" v="943" actId="26606"/>
          <ac:spMkLst>
            <pc:docMk/>
            <pc:sldMk cId="504861291" sldId="263"/>
            <ac:spMk id="49" creationId="{F6CA58B3-AFCC-4A40-9882-50D5080879B0}"/>
          </ac:spMkLst>
        </pc:spChg>
        <pc:spChg chg="add del">
          <ac:chgData name="Mary Kate O'Regan (HR Business)" userId="c68a251d-9ca6-43c4-885a-c7690a23a336" providerId="ADAL" clId="{D3D5DDC8-ECC8-47C6-84DF-B6DDA7E50D7A}" dt="2023-03-06T14:21:34.859" v="943" actId="26606"/>
          <ac:spMkLst>
            <pc:docMk/>
            <pc:sldMk cId="504861291" sldId="263"/>
            <ac:spMk id="51" creationId="{75C56826-D4E5-42ED-8529-079651CB3005}"/>
          </ac:spMkLst>
        </pc:spChg>
        <pc:spChg chg="add del">
          <ac:chgData name="Mary Kate O'Regan (HR Business)" userId="c68a251d-9ca6-43c4-885a-c7690a23a336" providerId="ADAL" clId="{D3D5DDC8-ECC8-47C6-84DF-B6DDA7E50D7A}" dt="2023-03-06T14:21:34.859" v="943" actId="26606"/>
          <ac:spMkLst>
            <pc:docMk/>
            <pc:sldMk cId="504861291" sldId="263"/>
            <ac:spMk id="53" creationId="{82095FCE-EF05-4443-B97A-85DEE3A5CA17}"/>
          </ac:spMkLst>
        </pc:spChg>
        <pc:spChg chg="add del">
          <ac:chgData name="Mary Kate O'Regan (HR Business)" userId="c68a251d-9ca6-43c4-885a-c7690a23a336" providerId="ADAL" clId="{D3D5DDC8-ECC8-47C6-84DF-B6DDA7E50D7A}" dt="2023-03-06T14:21:34.859" v="943" actId="26606"/>
          <ac:spMkLst>
            <pc:docMk/>
            <pc:sldMk cId="504861291" sldId="263"/>
            <ac:spMk id="55" creationId="{CA00AE6B-AA30-4CF8-BA6F-339B780AD76C}"/>
          </ac:spMkLst>
        </pc:spChg>
        <pc:spChg chg="add">
          <ac:chgData name="Mary Kate O'Regan (HR Business)" userId="c68a251d-9ca6-43c4-885a-c7690a23a336" providerId="ADAL" clId="{D3D5DDC8-ECC8-47C6-84DF-B6DDA7E50D7A}" dt="2023-03-06T14:21:34.859" v="943" actId="26606"/>
          <ac:spMkLst>
            <pc:docMk/>
            <pc:sldMk cId="504861291" sldId="263"/>
            <ac:spMk id="60" creationId="{0A597D97-203B-498B-95D3-E90DC961039F}"/>
          </ac:spMkLst>
        </pc:spChg>
        <pc:spChg chg="add">
          <ac:chgData name="Mary Kate O'Regan (HR Business)" userId="c68a251d-9ca6-43c4-885a-c7690a23a336" providerId="ADAL" clId="{D3D5DDC8-ECC8-47C6-84DF-B6DDA7E50D7A}" dt="2023-03-06T14:21:34.859" v="943" actId="26606"/>
          <ac:spMkLst>
            <pc:docMk/>
            <pc:sldMk cId="504861291" sldId="263"/>
            <ac:spMk id="62" creationId="{6A6EF10E-DF41-4BD3-8EB4-6F646531DC26}"/>
          </ac:spMkLst>
        </pc:spChg>
        <pc:picChg chg="mod ord">
          <ac:chgData name="Mary Kate O'Regan (HR Business)" userId="c68a251d-9ca6-43c4-885a-c7690a23a336" providerId="ADAL" clId="{D3D5DDC8-ECC8-47C6-84DF-B6DDA7E50D7A}" dt="2023-03-06T14:21:34.859" v="943" actId="26606"/>
          <ac:picMkLst>
            <pc:docMk/>
            <pc:sldMk cId="504861291" sldId="263"/>
            <ac:picMk id="3" creationId="{7F23AD11-2073-3CA1-6F24-8DC82AE238E3}"/>
          </ac:picMkLst>
        </pc:picChg>
        <pc:picChg chg="mod ord">
          <ac:chgData name="Mary Kate O'Regan (HR Business)" userId="c68a251d-9ca6-43c4-885a-c7690a23a336" providerId="ADAL" clId="{D3D5DDC8-ECC8-47C6-84DF-B6DDA7E50D7A}" dt="2023-03-06T14:21:34.859" v="943" actId="26606"/>
          <ac:picMkLst>
            <pc:docMk/>
            <pc:sldMk cId="504861291" sldId="263"/>
            <ac:picMk id="5" creationId="{A67CBE86-59F9-0323-496F-297D107CD6B2}"/>
          </ac:picMkLst>
        </pc:picChg>
        <pc:cxnChg chg="add del">
          <ac:chgData name="Mary Kate O'Regan (HR Business)" userId="c68a251d-9ca6-43c4-885a-c7690a23a336" providerId="ADAL" clId="{D3D5DDC8-ECC8-47C6-84DF-B6DDA7E50D7A}" dt="2023-03-06T12:16:18.627" v="571" actId="26606"/>
          <ac:cxnSpMkLst>
            <pc:docMk/>
            <pc:sldMk cId="504861291" sldId="263"/>
            <ac:cxnSpMk id="19" creationId="{DB146403-F3D6-484B-B2ED-97F9565D0370}"/>
          </ac:cxnSpMkLst>
        </pc:cxnChg>
        <pc:cxnChg chg="add del">
          <ac:chgData name="Mary Kate O'Regan (HR Business)" userId="c68a251d-9ca6-43c4-885a-c7690a23a336" providerId="ADAL" clId="{D3D5DDC8-ECC8-47C6-84DF-B6DDA7E50D7A}" dt="2023-03-06T12:16:18.627" v="571" actId="26606"/>
          <ac:cxnSpMkLst>
            <pc:docMk/>
            <pc:sldMk cId="504861291" sldId="263"/>
            <ac:cxnSpMk id="23" creationId="{7E7C77BC-7138-40B1-A15B-20F57A494629}"/>
          </ac:cxnSpMkLst>
        </pc:cxnChg>
      </pc:sldChg>
      <pc:sldChg chg="addSp delSp modSp mod">
        <pc:chgData name="Mary Kate O'Regan (HR Business)" userId="c68a251d-9ca6-43c4-885a-c7690a23a336" providerId="ADAL" clId="{D3D5DDC8-ECC8-47C6-84DF-B6DDA7E50D7A}" dt="2023-03-06T12:17:40.565" v="574" actId="26606"/>
        <pc:sldMkLst>
          <pc:docMk/>
          <pc:sldMk cId="1793473794" sldId="268"/>
        </pc:sldMkLst>
        <pc:spChg chg="mod ord">
          <ac:chgData name="Mary Kate O'Regan (HR Business)" userId="c68a251d-9ca6-43c4-885a-c7690a23a336" providerId="ADAL" clId="{D3D5DDC8-ECC8-47C6-84DF-B6DDA7E50D7A}" dt="2023-03-06T12:17:40.565" v="574" actId="26606"/>
          <ac:spMkLst>
            <pc:docMk/>
            <pc:sldMk cId="1793473794" sldId="268"/>
            <ac:spMk id="2" creationId="{58EFC78C-22FF-2804-C873-83D564DC40CA}"/>
          </ac:spMkLst>
        </pc:spChg>
        <pc:spChg chg="del">
          <ac:chgData name="Mary Kate O'Regan (HR Business)" userId="c68a251d-9ca6-43c4-885a-c7690a23a336" providerId="ADAL" clId="{D3D5DDC8-ECC8-47C6-84DF-B6DDA7E50D7A}" dt="2023-03-06T10:17:58.827" v="188" actId="26606"/>
          <ac:spMkLst>
            <pc:docMk/>
            <pc:sldMk cId="1793473794" sldId="268"/>
            <ac:spMk id="19" creationId="{73DE2CFE-42F2-48F0-8706-5264E012B10C}"/>
          </ac:spMkLst>
        </pc:spChg>
        <pc:spChg chg="add del">
          <ac:chgData name="Mary Kate O'Regan (HR Business)" userId="c68a251d-9ca6-43c4-885a-c7690a23a336" providerId="ADAL" clId="{D3D5DDC8-ECC8-47C6-84DF-B6DDA7E50D7A}" dt="2023-03-06T12:16:45.089" v="572" actId="26606"/>
          <ac:spMkLst>
            <pc:docMk/>
            <pc:sldMk cId="1793473794" sldId="268"/>
            <ac:spMk id="24" creationId="{6234BCC6-39B9-47D9-8BF8-C665401AE23C}"/>
          </ac:spMkLst>
        </pc:spChg>
        <pc:spChg chg="add del">
          <ac:chgData name="Mary Kate O'Regan (HR Business)" userId="c68a251d-9ca6-43c4-885a-c7690a23a336" providerId="ADAL" clId="{D3D5DDC8-ECC8-47C6-84DF-B6DDA7E50D7A}" dt="2023-03-06T12:16:45.089" v="572" actId="26606"/>
          <ac:spMkLst>
            <pc:docMk/>
            <pc:sldMk cId="1793473794" sldId="268"/>
            <ac:spMk id="26" creationId="{72A9CE9D-DAC3-40AF-B504-78A64A909F9D}"/>
          </ac:spMkLst>
        </pc:spChg>
        <pc:spChg chg="add del">
          <ac:chgData name="Mary Kate O'Regan (HR Business)" userId="c68a251d-9ca6-43c4-885a-c7690a23a336" providerId="ADAL" clId="{D3D5DDC8-ECC8-47C6-84DF-B6DDA7E50D7A}" dt="2023-03-06T12:16:45.089" v="572" actId="26606"/>
          <ac:spMkLst>
            <pc:docMk/>
            <pc:sldMk cId="1793473794" sldId="268"/>
            <ac:spMk id="28" creationId="{506D7452-6CDE-4381-86CE-07B2459383D5}"/>
          </ac:spMkLst>
        </pc:spChg>
        <pc:spChg chg="add del">
          <ac:chgData name="Mary Kate O'Regan (HR Business)" userId="c68a251d-9ca6-43c4-885a-c7690a23a336" providerId="ADAL" clId="{D3D5DDC8-ECC8-47C6-84DF-B6DDA7E50D7A}" dt="2023-03-06T12:16:45.089" v="572" actId="26606"/>
          <ac:spMkLst>
            <pc:docMk/>
            <pc:sldMk cId="1793473794" sldId="268"/>
            <ac:spMk id="30" creationId="{762DA937-8B55-4317-BD32-98D7AF30E39E}"/>
          </ac:spMkLst>
        </pc:spChg>
        <pc:spChg chg="add del">
          <ac:chgData name="Mary Kate O'Regan (HR Business)" userId="c68a251d-9ca6-43c4-885a-c7690a23a336" providerId="ADAL" clId="{D3D5DDC8-ECC8-47C6-84DF-B6DDA7E50D7A}" dt="2023-03-06T12:16:45.089" v="572" actId="26606"/>
          <ac:spMkLst>
            <pc:docMk/>
            <pc:sldMk cId="1793473794" sldId="268"/>
            <ac:spMk id="32" creationId="{C52EE5A8-045B-4D39-8ED1-513334085EEC}"/>
          </ac:spMkLst>
        </pc:spChg>
        <pc:spChg chg="add del">
          <ac:chgData name="Mary Kate O'Regan (HR Business)" userId="c68a251d-9ca6-43c4-885a-c7690a23a336" providerId="ADAL" clId="{D3D5DDC8-ECC8-47C6-84DF-B6DDA7E50D7A}" dt="2023-03-06T12:17:40.565" v="574" actId="26606"/>
          <ac:spMkLst>
            <pc:docMk/>
            <pc:sldMk cId="1793473794" sldId="268"/>
            <ac:spMk id="37" creationId="{2151139A-886F-4B97-8815-729AD3831BBD}"/>
          </ac:spMkLst>
        </pc:spChg>
        <pc:spChg chg="add del">
          <ac:chgData name="Mary Kate O'Regan (HR Business)" userId="c68a251d-9ca6-43c4-885a-c7690a23a336" providerId="ADAL" clId="{D3D5DDC8-ECC8-47C6-84DF-B6DDA7E50D7A}" dt="2023-03-06T12:17:40.565" v="574" actId="26606"/>
          <ac:spMkLst>
            <pc:docMk/>
            <pc:sldMk cId="1793473794" sldId="268"/>
            <ac:spMk id="39" creationId="{AB5E08C4-8CDD-4623-A5B8-E998C6DEE3B7}"/>
          </ac:spMkLst>
        </pc:spChg>
        <pc:spChg chg="add del">
          <ac:chgData name="Mary Kate O'Regan (HR Business)" userId="c68a251d-9ca6-43c4-885a-c7690a23a336" providerId="ADAL" clId="{D3D5DDC8-ECC8-47C6-84DF-B6DDA7E50D7A}" dt="2023-03-06T12:17:40.565" v="574" actId="26606"/>
          <ac:spMkLst>
            <pc:docMk/>
            <pc:sldMk cId="1793473794" sldId="268"/>
            <ac:spMk id="41" creationId="{AFFC87AC-C919-4FE5-BAC3-39509E001152}"/>
          </ac:spMkLst>
        </pc:spChg>
        <pc:spChg chg="add del">
          <ac:chgData name="Mary Kate O'Regan (HR Business)" userId="c68a251d-9ca6-43c4-885a-c7690a23a336" providerId="ADAL" clId="{D3D5DDC8-ECC8-47C6-84DF-B6DDA7E50D7A}" dt="2023-03-06T12:17:40.565" v="574" actId="26606"/>
          <ac:spMkLst>
            <pc:docMk/>
            <pc:sldMk cId="1793473794" sldId="268"/>
            <ac:spMk id="43" creationId="{7D0659F6-0853-468D-B1B2-44FDBE98B80F}"/>
          </ac:spMkLst>
        </pc:spChg>
        <pc:spChg chg="add del">
          <ac:chgData name="Mary Kate O'Regan (HR Business)" userId="c68a251d-9ca6-43c4-885a-c7690a23a336" providerId="ADAL" clId="{D3D5DDC8-ECC8-47C6-84DF-B6DDA7E50D7A}" dt="2023-03-06T12:17:40.565" v="574" actId="26606"/>
          <ac:spMkLst>
            <pc:docMk/>
            <pc:sldMk cId="1793473794" sldId="268"/>
            <ac:spMk id="45" creationId="{15F33878-D502-4FFA-8ACE-F2AECDB2A23F}"/>
          </ac:spMkLst>
        </pc:spChg>
        <pc:spChg chg="add del">
          <ac:chgData name="Mary Kate O'Regan (HR Business)" userId="c68a251d-9ca6-43c4-885a-c7690a23a336" providerId="ADAL" clId="{D3D5DDC8-ECC8-47C6-84DF-B6DDA7E50D7A}" dt="2023-03-06T12:17:40.565" v="574" actId="26606"/>
          <ac:spMkLst>
            <pc:docMk/>
            <pc:sldMk cId="1793473794" sldId="268"/>
            <ac:spMk id="47" creationId="{977ACDD7-882D-4B81-A213-84C82B96B01E}"/>
          </ac:spMkLst>
        </pc:spChg>
        <pc:spChg chg="add del">
          <ac:chgData name="Mary Kate O'Regan (HR Business)" userId="c68a251d-9ca6-43c4-885a-c7690a23a336" providerId="ADAL" clId="{D3D5DDC8-ECC8-47C6-84DF-B6DDA7E50D7A}" dt="2023-03-06T12:17:40.565" v="574" actId="26606"/>
          <ac:spMkLst>
            <pc:docMk/>
            <pc:sldMk cId="1793473794" sldId="268"/>
            <ac:spMk id="49" creationId="{D625ED14-F0D2-4FCA-87F3-4E3D2A03DF4A}"/>
          </ac:spMkLst>
        </pc:spChg>
        <pc:spChg chg="add">
          <ac:chgData name="Mary Kate O'Regan (HR Business)" userId="c68a251d-9ca6-43c4-885a-c7690a23a336" providerId="ADAL" clId="{D3D5DDC8-ECC8-47C6-84DF-B6DDA7E50D7A}" dt="2023-03-06T12:17:40.565" v="574" actId="26606"/>
          <ac:spMkLst>
            <pc:docMk/>
            <pc:sldMk cId="1793473794" sldId="268"/>
            <ac:spMk id="54" creationId="{6DB7ADBC-26DA-450D-A8BF-E1ACCB46639C}"/>
          </ac:spMkLst>
        </pc:spChg>
        <pc:spChg chg="add">
          <ac:chgData name="Mary Kate O'Regan (HR Business)" userId="c68a251d-9ca6-43c4-885a-c7690a23a336" providerId="ADAL" clId="{D3D5DDC8-ECC8-47C6-84DF-B6DDA7E50D7A}" dt="2023-03-06T12:17:40.565" v="574" actId="26606"/>
          <ac:spMkLst>
            <pc:docMk/>
            <pc:sldMk cId="1793473794" sldId="268"/>
            <ac:spMk id="56" creationId="{5E3C0EDB-60D3-4CEF-8B80-C6D01E08DEC2}"/>
          </ac:spMkLst>
        </pc:spChg>
        <pc:spChg chg="add">
          <ac:chgData name="Mary Kate O'Regan (HR Business)" userId="c68a251d-9ca6-43c4-885a-c7690a23a336" providerId="ADAL" clId="{D3D5DDC8-ECC8-47C6-84DF-B6DDA7E50D7A}" dt="2023-03-06T12:17:40.565" v="574" actId="26606"/>
          <ac:spMkLst>
            <pc:docMk/>
            <pc:sldMk cId="1793473794" sldId="268"/>
            <ac:spMk id="58" creationId="{40C269CE-FB56-4D68-8CFB-1CFD5F350518}"/>
          </ac:spMkLst>
        </pc:spChg>
        <pc:spChg chg="add">
          <ac:chgData name="Mary Kate O'Regan (HR Business)" userId="c68a251d-9ca6-43c4-885a-c7690a23a336" providerId="ADAL" clId="{D3D5DDC8-ECC8-47C6-84DF-B6DDA7E50D7A}" dt="2023-03-06T12:17:40.565" v="574" actId="26606"/>
          <ac:spMkLst>
            <pc:docMk/>
            <pc:sldMk cId="1793473794" sldId="268"/>
            <ac:spMk id="60" creationId="{A6ED7E7F-75F7-4581-A930-C4DEBC2A8419}"/>
          </ac:spMkLst>
        </pc:spChg>
        <pc:picChg chg="mod">
          <ac:chgData name="Mary Kate O'Regan (HR Business)" userId="c68a251d-9ca6-43c4-885a-c7690a23a336" providerId="ADAL" clId="{D3D5DDC8-ECC8-47C6-84DF-B6DDA7E50D7A}" dt="2023-03-06T12:17:40.565" v="574" actId="26606"/>
          <ac:picMkLst>
            <pc:docMk/>
            <pc:sldMk cId="1793473794" sldId="268"/>
            <ac:picMk id="3" creationId="{422F3A09-5C26-AF45-AF35-CA3C817C24D3}"/>
          </ac:picMkLst>
        </pc:picChg>
        <pc:picChg chg="mod ord">
          <ac:chgData name="Mary Kate O'Regan (HR Business)" userId="c68a251d-9ca6-43c4-885a-c7690a23a336" providerId="ADAL" clId="{D3D5DDC8-ECC8-47C6-84DF-B6DDA7E50D7A}" dt="2023-03-06T12:17:40.565" v="574" actId="26606"/>
          <ac:picMkLst>
            <pc:docMk/>
            <pc:sldMk cId="1793473794" sldId="268"/>
            <ac:picMk id="5" creationId="{A67CBE86-59F9-0323-496F-297D107CD6B2}"/>
          </ac:picMkLst>
        </pc:picChg>
      </pc:sldChg>
      <pc:sldChg chg="modSp mod">
        <pc:chgData name="Mary Kate O'Regan (HR Business)" userId="c68a251d-9ca6-43c4-885a-c7690a23a336" providerId="ADAL" clId="{D3D5DDC8-ECC8-47C6-84DF-B6DDA7E50D7A}" dt="2023-03-06T14:39:24.152" v="1064" actId="20577"/>
        <pc:sldMkLst>
          <pc:docMk/>
          <pc:sldMk cId="2755236757" sldId="269"/>
        </pc:sldMkLst>
        <pc:spChg chg="mod">
          <ac:chgData name="Mary Kate O'Regan (HR Business)" userId="c68a251d-9ca6-43c4-885a-c7690a23a336" providerId="ADAL" clId="{D3D5DDC8-ECC8-47C6-84DF-B6DDA7E50D7A}" dt="2023-03-06T14:39:24.152" v="1064" actId="20577"/>
          <ac:spMkLst>
            <pc:docMk/>
            <pc:sldMk cId="2755236757" sldId="269"/>
            <ac:spMk id="2" creationId="{58EFC78C-22FF-2804-C873-83D564DC40CA}"/>
          </ac:spMkLst>
        </pc:spChg>
      </pc:sldChg>
      <pc:sldChg chg="modSp mod">
        <pc:chgData name="Mary Kate O'Regan (HR Business)" userId="c68a251d-9ca6-43c4-885a-c7690a23a336" providerId="ADAL" clId="{D3D5DDC8-ECC8-47C6-84DF-B6DDA7E50D7A}" dt="2023-03-06T14:44:31.748" v="1124" actId="20577"/>
        <pc:sldMkLst>
          <pc:docMk/>
          <pc:sldMk cId="3928964528" sldId="274"/>
        </pc:sldMkLst>
        <pc:spChg chg="mod">
          <ac:chgData name="Mary Kate O'Regan (HR Business)" userId="c68a251d-9ca6-43c4-885a-c7690a23a336" providerId="ADAL" clId="{D3D5DDC8-ECC8-47C6-84DF-B6DDA7E50D7A}" dt="2023-03-06T14:44:31.748" v="1124" actId="20577"/>
          <ac:spMkLst>
            <pc:docMk/>
            <pc:sldMk cId="3928964528" sldId="274"/>
            <ac:spMk id="2" creationId="{58EFC78C-22FF-2804-C873-83D564DC40CA}"/>
          </ac:spMkLst>
        </pc:spChg>
      </pc:sldChg>
      <pc:sldChg chg="addSp delSp modSp add mod">
        <pc:chgData name="Mary Kate O'Regan (HR Business)" userId="c68a251d-9ca6-43c4-885a-c7690a23a336" providerId="ADAL" clId="{D3D5DDC8-ECC8-47C6-84DF-B6DDA7E50D7A}" dt="2023-03-06T10:12:07.631" v="59" actId="20577"/>
        <pc:sldMkLst>
          <pc:docMk/>
          <pc:sldMk cId="1761211099" sldId="275"/>
        </pc:sldMkLst>
        <pc:spChg chg="mod ord">
          <ac:chgData name="Mary Kate O'Regan (HR Business)" userId="c68a251d-9ca6-43c4-885a-c7690a23a336" providerId="ADAL" clId="{D3D5DDC8-ECC8-47C6-84DF-B6DDA7E50D7A}" dt="2023-03-06T10:12:07.631" v="59" actId="20577"/>
          <ac:spMkLst>
            <pc:docMk/>
            <pc:sldMk cId="1761211099" sldId="275"/>
            <ac:spMk id="2" creationId="{58EFC78C-22FF-2804-C873-83D564DC40CA}"/>
          </ac:spMkLst>
        </pc:spChg>
        <pc:spChg chg="del">
          <ac:chgData name="Mary Kate O'Regan (HR Business)" userId="c68a251d-9ca6-43c4-885a-c7690a23a336" providerId="ADAL" clId="{D3D5DDC8-ECC8-47C6-84DF-B6DDA7E50D7A}" dt="2023-03-06T10:11:22.791" v="6" actId="26606"/>
          <ac:spMkLst>
            <pc:docMk/>
            <pc:sldMk cId="1761211099" sldId="275"/>
            <ac:spMk id="19" creationId="{D6B40EE1-545B-44B1-AC7B-86667387D81A}"/>
          </ac:spMkLst>
        </pc:spChg>
        <pc:spChg chg="add">
          <ac:chgData name="Mary Kate O'Regan (HR Business)" userId="c68a251d-9ca6-43c4-885a-c7690a23a336" providerId="ADAL" clId="{D3D5DDC8-ECC8-47C6-84DF-B6DDA7E50D7A}" dt="2023-03-06T10:11:22.791" v="6" actId="26606"/>
          <ac:spMkLst>
            <pc:docMk/>
            <pc:sldMk cId="1761211099" sldId="275"/>
            <ac:spMk id="24" creationId="{A5711A0E-A428-4ED1-96CB-33D69FD842E4}"/>
          </ac:spMkLst>
        </pc:spChg>
        <pc:picChg chg="del">
          <ac:chgData name="Mary Kate O'Regan (HR Business)" userId="c68a251d-9ca6-43c4-885a-c7690a23a336" providerId="ADAL" clId="{D3D5DDC8-ECC8-47C6-84DF-B6DDA7E50D7A}" dt="2023-03-06T10:11:18.727" v="4" actId="478"/>
          <ac:picMkLst>
            <pc:docMk/>
            <pc:sldMk cId="1761211099" sldId="275"/>
            <ac:picMk id="3" creationId="{8079CE0C-3C5C-9FB5-62D1-B2854A44258E}"/>
          </ac:picMkLst>
        </pc:picChg>
        <pc:picChg chg="add mod">
          <ac:chgData name="Mary Kate O'Regan (HR Business)" userId="c68a251d-9ca6-43c4-885a-c7690a23a336" providerId="ADAL" clId="{D3D5DDC8-ECC8-47C6-84DF-B6DDA7E50D7A}" dt="2023-03-06T10:11:22.791" v="6" actId="26606"/>
          <ac:picMkLst>
            <pc:docMk/>
            <pc:sldMk cId="1761211099" sldId="275"/>
            <ac:picMk id="4" creationId="{70568939-9816-0E3F-6D91-1AA4091B6358}"/>
          </ac:picMkLst>
        </pc:picChg>
        <pc:picChg chg="mod">
          <ac:chgData name="Mary Kate O'Regan (HR Business)" userId="c68a251d-9ca6-43c4-885a-c7690a23a336" providerId="ADAL" clId="{D3D5DDC8-ECC8-47C6-84DF-B6DDA7E50D7A}" dt="2023-03-06T10:11:22.791" v="6" actId="26606"/>
          <ac:picMkLst>
            <pc:docMk/>
            <pc:sldMk cId="1761211099" sldId="275"/>
            <ac:picMk id="5" creationId="{A67CBE86-59F9-0323-496F-297D107CD6B2}"/>
          </ac:picMkLst>
        </pc:picChg>
      </pc:sldChg>
      <pc:sldChg chg="modSp add mod">
        <pc:chgData name="Mary Kate O'Regan (HR Business)" userId="c68a251d-9ca6-43c4-885a-c7690a23a336" providerId="ADAL" clId="{D3D5DDC8-ECC8-47C6-84DF-B6DDA7E50D7A}" dt="2023-03-06T14:43:41.388" v="1119" actId="6549"/>
        <pc:sldMkLst>
          <pc:docMk/>
          <pc:sldMk cId="872536070" sldId="276"/>
        </pc:sldMkLst>
        <pc:spChg chg="mod">
          <ac:chgData name="Mary Kate O'Regan (HR Business)" userId="c68a251d-9ca6-43c4-885a-c7690a23a336" providerId="ADAL" clId="{D3D5DDC8-ECC8-47C6-84DF-B6DDA7E50D7A}" dt="2023-03-06T14:43:41.388" v="1119" actId="6549"/>
          <ac:spMkLst>
            <pc:docMk/>
            <pc:sldMk cId="872536070" sldId="276"/>
            <ac:spMk id="2" creationId="{58EFC78C-22FF-2804-C873-83D564DC40CA}"/>
          </ac:spMkLst>
        </pc:spChg>
      </pc:sldChg>
      <pc:sldChg chg="addSp delSp modSp add mod">
        <pc:chgData name="Mary Kate O'Regan (HR Business)" userId="c68a251d-9ca6-43c4-885a-c7690a23a336" providerId="ADAL" clId="{D3D5DDC8-ECC8-47C6-84DF-B6DDA7E50D7A}" dt="2023-03-06T14:43:56.326" v="1121" actId="20577"/>
        <pc:sldMkLst>
          <pc:docMk/>
          <pc:sldMk cId="3423337409" sldId="277"/>
        </pc:sldMkLst>
        <pc:spChg chg="mod ord">
          <ac:chgData name="Mary Kate O'Regan (HR Business)" userId="c68a251d-9ca6-43c4-885a-c7690a23a336" providerId="ADAL" clId="{D3D5DDC8-ECC8-47C6-84DF-B6DDA7E50D7A}" dt="2023-03-06T14:43:56.326" v="1121" actId="20577"/>
          <ac:spMkLst>
            <pc:docMk/>
            <pc:sldMk cId="3423337409" sldId="277"/>
            <ac:spMk id="2" creationId="{58EFC78C-22FF-2804-C873-83D564DC40CA}"/>
          </ac:spMkLst>
        </pc:spChg>
        <pc:spChg chg="del">
          <ac:chgData name="Mary Kate O'Regan (HR Business)" userId="c68a251d-9ca6-43c4-885a-c7690a23a336" providerId="ADAL" clId="{D3D5DDC8-ECC8-47C6-84DF-B6DDA7E50D7A}" dt="2023-03-06T10:20:17.181" v="189" actId="26606"/>
          <ac:spMkLst>
            <pc:docMk/>
            <pc:sldMk cId="3423337409" sldId="277"/>
            <ac:spMk id="24" creationId="{A5711A0E-A428-4ED1-96CB-33D69FD842E4}"/>
          </ac:spMkLst>
        </pc:spChg>
        <pc:spChg chg="add del">
          <ac:chgData name="Mary Kate O'Regan (HR Business)" userId="c68a251d-9ca6-43c4-885a-c7690a23a336" providerId="ADAL" clId="{D3D5DDC8-ECC8-47C6-84DF-B6DDA7E50D7A}" dt="2023-03-06T10:30:55.560" v="240" actId="26606"/>
          <ac:spMkLst>
            <pc:docMk/>
            <pc:sldMk cId="3423337409" sldId="277"/>
            <ac:spMk id="29" creationId="{823AC064-BC96-4F32-8AE1-B2FD38754823}"/>
          </ac:spMkLst>
        </pc:spChg>
        <pc:spChg chg="add">
          <ac:chgData name="Mary Kate O'Regan (HR Business)" userId="c68a251d-9ca6-43c4-885a-c7690a23a336" providerId="ADAL" clId="{D3D5DDC8-ECC8-47C6-84DF-B6DDA7E50D7A}" dt="2023-03-06T10:30:55.560" v="240" actId="26606"/>
          <ac:spMkLst>
            <pc:docMk/>
            <pc:sldMk cId="3423337409" sldId="277"/>
            <ac:spMk id="38" creationId="{A5711A0E-A428-4ED1-96CB-33D69FD842E4}"/>
          </ac:spMkLst>
        </pc:spChg>
        <pc:picChg chg="mod ord">
          <ac:chgData name="Mary Kate O'Regan (HR Business)" userId="c68a251d-9ca6-43c4-885a-c7690a23a336" providerId="ADAL" clId="{D3D5DDC8-ECC8-47C6-84DF-B6DDA7E50D7A}" dt="2023-03-06T10:30:55.560" v="240" actId="26606"/>
          <ac:picMkLst>
            <pc:docMk/>
            <pc:sldMk cId="3423337409" sldId="277"/>
            <ac:picMk id="4" creationId="{70568939-9816-0E3F-6D91-1AA4091B6358}"/>
          </ac:picMkLst>
        </pc:picChg>
        <pc:picChg chg="mod ord">
          <ac:chgData name="Mary Kate O'Regan (HR Business)" userId="c68a251d-9ca6-43c4-885a-c7690a23a336" providerId="ADAL" clId="{D3D5DDC8-ECC8-47C6-84DF-B6DDA7E50D7A}" dt="2023-03-06T10:30:55.560" v="240" actId="26606"/>
          <ac:picMkLst>
            <pc:docMk/>
            <pc:sldMk cId="3423337409" sldId="277"/>
            <ac:picMk id="5" creationId="{A67CBE86-59F9-0323-496F-297D107CD6B2}"/>
          </ac:picMkLst>
        </pc:picChg>
        <pc:cxnChg chg="add del">
          <ac:chgData name="Mary Kate O'Regan (HR Business)" userId="c68a251d-9ca6-43c4-885a-c7690a23a336" providerId="ADAL" clId="{D3D5DDC8-ECC8-47C6-84DF-B6DDA7E50D7A}" dt="2023-03-06T10:30:55.560" v="240" actId="26606"/>
          <ac:cxnSpMkLst>
            <pc:docMk/>
            <pc:sldMk cId="3423337409" sldId="277"/>
            <ac:cxnSpMk id="31" creationId="{7E7C77BC-7138-40B1-A15B-20F57A494629}"/>
          </ac:cxnSpMkLst>
        </pc:cxnChg>
        <pc:cxnChg chg="add del">
          <ac:chgData name="Mary Kate O'Regan (HR Business)" userId="c68a251d-9ca6-43c4-885a-c7690a23a336" providerId="ADAL" clId="{D3D5DDC8-ECC8-47C6-84DF-B6DDA7E50D7A}" dt="2023-03-06T10:30:55.560" v="240" actId="26606"/>
          <ac:cxnSpMkLst>
            <pc:docMk/>
            <pc:sldMk cId="3423337409" sldId="277"/>
            <ac:cxnSpMk id="33" creationId="{DB146403-F3D6-484B-B2ED-97F9565D0370}"/>
          </ac:cxnSpMkLst>
        </pc:cxnChg>
      </pc:sldChg>
      <pc:sldChg chg="addSp delSp modSp mod setBg setClrOvrMap delDesignElem">
        <pc:chgData name="Mary Kate O'Regan (HR Business)" userId="c68a251d-9ca6-43c4-885a-c7690a23a336" providerId="ADAL" clId="{D3D5DDC8-ECC8-47C6-84DF-B6DDA7E50D7A}" dt="2023-03-06T10:30:13.325" v="239" actId="26606"/>
        <pc:sldMkLst>
          <pc:docMk/>
          <pc:sldMk cId="889853294" sldId="278"/>
        </pc:sldMkLst>
        <pc:spChg chg="mod">
          <ac:chgData name="Mary Kate O'Regan (HR Business)" userId="c68a251d-9ca6-43c4-885a-c7690a23a336" providerId="ADAL" clId="{D3D5DDC8-ECC8-47C6-84DF-B6DDA7E50D7A}" dt="2023-03-06T10:30:13.325" v="239" actId="26606"/>
          <ac:spMkLst>
            <pc:docMk/>
            <pc:sldMk cId="889853294" sldId="278"/>
            <ac:spMk id="2" creationId="{094E730C-D617-4B35-8533-05C286D76DE4}"/>
          </ac:spMkLst>
        </pc:spChg>
        <pc:spChg chg="mod ord">
          <ac:chgData name="Mary Kate O'Regan (HR Business)" userId="c68a251d-9ca6-43c4-885a-c7690a23a336" providerId="ADAL" clId="{D3D5DDC8-ECC8-47C6-84DF-B6DDA7E50D7A}" dt="2023-03-06T10:30:13.325" v="239" actId="26606"/>
          <ac:spMkLst>
            <pc:docMk/>
            <pc:sldMk cId="889853294" sldId="278"/>
            <ac:spMk id="4" creationId="{3391F829-3F41-4B7D-BD73-74A5D051D821}"/>
          </ac:spMkLst>
        </pc:spChg>
        <pc:spChg chg="add del">
          <ac:chgData name="Mary Kate O'Regan (HR Business)" userId="c68a251d-9ca6-43c4-885a-c7690a23a336" providerId="ADAL" clId="{D3D5DDC8-ECC8-47C6-84DF-B6DDA7E50D7A}" dt="2023-03-06T10:30:13.325" v="239" actId="26606"/>
          <ac:spMkLst>
            <pc:docMk/>
            <pc:sldMk cId="889853294" sldId="278"/>
            <ac:spMk id="16" creationId="{56C20283-73E0-40EC-8AD8-057F581F64C2}"/>
          </ac:spMkLst>
        </pc:spChg>
        <pc:spChg chg="add del">
          <ac:chgData name="Mary Kate O'Regan (HR Business)" userId="c68a251d-9ca6-43c4-885a-c7690a23a336" providerId="ADAL" clId="{D3D5DDC8-ECC8-47C6-84DF-B6DDA7E50D7A}" dt="2023-03-06T10:30:13.325" v="239" actId="26606"/>
          <ac:spMkLst>
            <pc:docMk/>
            <pc:sldMk cId="889853294" sldId="278"/>
            <ac:spMk id="18" creationId="{3FCC729B-E528-40C3-82D3-BA4375575E87}"/>
          </ac:spMkLst>
        </pc:spChg>
        <pc:spChg chg="add del">
          <ac:chgData name="Mary Kate O'Regan (HR Business)" userId="c68a251d-9ca6-43c4-885a-c7690a23a336" providerId="ADAL" clId="{D3D5DDC8-ECC8-47C6-84DF-B6DDA7E50D7A}" dt="2023-03-06T10:30:13.325" v="239" actId="26606"/>
          <ac:spMkLst>
            <pc:docMk/>
            <pc:sldMk cId="889853294" sldId="278"/>
            <ac:spMk id="20" creationId="{58F1FB8D-1842-4A04-998D-6CF047AB2790}"/>
          </ac:spMkLst>
        </pc:spChg>
        <pc:spChg chg="add">
          <ac:chgData name="Mary Kate O'Regan (HR Business)" userId="c68a251d-9ca6-43c4-885a-c7690a23a336" providerId="ADAL" clId="{D3D5DDC8-ECC8-47C6-84DF-B6DDA7E50D7A}" dt="2023-03-06T10:30:13.325" v="239" actId="26606"/>
          <ac:spMkLst>
            <pc:docMk/>
            <pc:sldMk cId="889853294" sldId="278"/>
            <ac:spMk id="25" creationId="{2C61293E-6EBE-43EF-A52C-9BEBFD7679D4}"/>
          </ac:spMkLst>
        </pc:spChg>
        <pc:spChg chg="add">
          <ac:chgData name="Mary Kate O'Regan (HR Business)" userId="c68a251d-9ca6-43c4-885a-c7690a23a336" providerId="ADAL" clId="{D3D5DDC8-ECC8-47C6-84DF-B6DDA7E50D7A}" dt="2023-03-06T10:30:13.325" v="239" actId="26606"/>
          <ac:spMkLst>
            <pc:docMk/>
            <pc:sldMk cId="889853294" sldId="278"/>
            <ac:spMk id="27" creationId="{21540236-BFD5-4A9D-8840-4703E7F76825}"/>
          </ac:spMkLst>
        </pc:spChg>
        <pc:picChg chg="mod">
          <ac:chgData name="Mary Kate O'Regan (HR Business)" userId="c68a251d-9ca6-43c4-885a-c7690a23a336" providerId="ADAL" clId="{D3D5DDC8-ECC8-47C6-84DF-B6DDA7E50D7A}" dt="2023-03-06T10:30:13.325" v="239" actId="26606"/>
          <ac:picMkLst>
            <pc:docMk/>
            <pc:sldMk cId="889853294" sldId="278"/>
            <ac:picMk id="6" creationId="{5C87BA97-5E6A-4893-BE29-CE79AD5EED21}"/>
          </ac:picMkLst>
        </pc:picChg>
        <pc:cxnChg chg="add del">
          <ac:chgData name="Mary Kate O'Regan (HR Business)" userId="c68a251d-9ca6-43c4-885a-c7690a23a336" providerId="ADAL" clId="{D3D5DDC8-ECC8-47C6-84DF-B6DDA7E50D7A}" dt="2023-03-06T10:27:20.206" v="196" actId="26606"/>
          <ac:cxnSpMkLst>
            <pc:docMk/>
            <pc:sldMk cId="889853294" sldId="278"/>
            <ac:cxnSpMk id="11" creationId="{A7F400EE-A8A5-48AF-B4D6-291B52C6F0B0}"/>
          </ac:cxnSpMkLst>
        </pc:cxnChg>
      </pc:sldChg>
      <pc:sldChg chg="addSp delSp modSp mod setBg">
        <pc:chgData name="Mary Kate O'Regan (HR Business)" userId="c68a251d-9ca6-43c4-885a-c7690a23a336" providerId="ADAL" clId="{D3D5DDC8-ECC8-47C6-84DF-B6DDA7E50D7A}" dt="2023-03-06T10:27:41.529" v="198" actId="26606"/>
        <pc:sldMkLst>
          <pc:docMk/>
          <pc:sldMk cId="1581380871" sldId="279"/>
        </pc:sldMkLst>
        <pc:spChg chg="mod">
          <ac:chgData name="Mary Kate O'Regan (HR Business)" userId="c68a251d-9ca6-43c4-885a-c7690a23a336" providerId="ADAL" clId="{D3D5DDC8-ECC8-47C6-84DF-B6DDA7E50D7A}" dt="2023-03-06T10:27:41.529" v="198" actId="26606"/>
          <ac:spMkLst>
            <pc:docMk/>
            <pc:sldMk cId="1581380871" sldId="279"/>
            <ac:spMk id="2" creationId="{0F21BF42-CC16-4B44-A4E2-7A01FF01CE8E}"/>
          </ac:spMkLst>
        </pc:spChg>
        <pc:spChg chg="mod">
          <ac:chgData name="Mary Kate O'Regan (HR Business)" userId="c68a251d-9ca6-43c4-885a-c7690a23a336" providerId="ADAL" clId="{D3D5DDC8-ECC8-47C6-84DF-B6DDA7E50D7A}" dt="2023-03-06T10:27:41.529" v="198" actId="26606"/>
          <ac:spMkLst>
            <pc:docMk/>
            <pc:sldMk cId="1581380871" sldId="279"/>
            <ac:spMk id="3" creationId="{FF8D9212-64DE-4759-9779-9FEE09361236}"/>
          </ac:spMkLst>
        </pc:spChg>
        <pc:spChg chg="add del">
          <ac:chgData name="Mary Kate O'Regan (HR Business)" userId="c68a251d-9ca6-43c4-885a-c7690a23a336" providerId="ADAL" clId="{D3D5DDC8-ECC8-47C6-84DF-B6DDA7E50D7A}" dt="2023-03-06T10:27:41.529" v="198" actId="26606"/>
          <ac:spMkLst>
            <pc:docMk/>
            <pc:sldMk cId="1581380871" sldId="279"/>
            <ac:spMk id="8" creationId="{787F4F1C-8D3D-4EC1-B72D-A0470A5A08B8}"/>
          </ac:spMkLst>
        </pc:spChg>
        <pc:grpChg chg="add del">
          <ac:chgData name="Mary Kate O'Regan (HR Business)" userId="c68a251d-9ca6-43c4-885a-c7690a23a336" providerId="ADAL" clId="{D3D5DDC8-ECC8-47C6-84DF-B6DDA7E50D7A}" dt="2023-03-06T10:27:41.529" v="198" actId="26606"/>
          <ac:grpSpMkLst>
            <pc:docMk/>
            <pc:sldMk cId="1581380871" sldId="279"/>
            <ac:grpSpMk id="10" creationId="{D1E3DD61-64DB-46AD-B249-E273CD86B051}"/>
          </ac:grpSpMkLst>
        </pc:grpChg>
      </pc:sldChg>
      <pc:sldChg chg="addSp delSp modSp mod">
        <pc:chgData name="Mary Kate O'Regan (HR Business)" userId="c68a251d-9ca6-43c4-885a-c7690a23a336" providerId="ADAL" clId="{D3D5DDC8-ECC8-47C6-84DF-B6DDA7E50D7A}" dt="2023-03-06T12:27:31.494" v="694" actId="1076"/>
        <pc:sldMkLst>
          <pc:docMk/>
          <pc:sldMk cId="0" sldId="280"/>
        </pc:sldMkLst>
        <pc:spChg chg="add mod">
          <ac:chgData name="Mary Kate O'Regan (HR Business)" userId="c68a251d-9ca6-43c4-885a-c7690a23a336" providerId="ADAL" clId="{D3D5DDC8-ECC8-47C6-84DF-B6DDA7E50D7A}" dt="2023-03-06T12:24:38.207" v="621" actId="20577"/>
          <ac:spMkLst>
            <pc:docMk/>
            <pc:sldMk cId="0" sldId="280"/>
            <ac:spMk id="33" creationId="{07BE9D06-AEE8-B544-98F4-CA9D7CCBAE5E}"/>
          </ac:spMkLst>
        </pc:spChg>
        <pc:spChg chg="add mod">
          <ac:chgData name="Mary Kate O'Regan (HR Business)" userId="c68a251d-9ca6-43c4-885a-c7690a23a336" providerId="ADAL" clId="{D3D5DDC8-ECC8-47C6-84DF-B6DDA7E50D7A}" dt="2023-03-06T12:25:04.173" v="634" actId="20577"/>
          <ac:spMkLst>
            <pc:docMk/>
            <pc:sldMk cId="0" sldId="280"/>
            <ac:spMk id="34" creationId="{53E58DB6-FED4-0C17-29F6-B5993789A292}"/>
          </ac:spMkLst>
        </pc:spChg>
        <pc:spChg chg="add mod">
          <ac:chgData name="Mary Kate O'Regan (HR Business)" userId="c68a251d-9ca6-43c4-885a-c7690a23a336" providerId="ADAL" clId="{D3D5DDC8-ECC8-47C6-84DF-B6DDA7E50D7A}" dt="2023-03-06T12:25:22.218" v="643" actId="20577"/>
          <ac:spMkLst>
            <pc:docMk/>
            <pc:sldMk cId="0" sldId="280"/>
            <ac:spMk id="35" creationId="{B3AB526F-ABFE-B8BB-3B3A-9BF2E070B703}"/>
          </ac:spMkLst>
        </pc:spChg>
        <pc:spChg chg="add mod">
          <ac:chgData name="Mary Kate O'Regan (HR Business)" userId="c68a251d-9ca6-43c4-885a-c7690a23a336" providerId="ADAL" clId="{D3D5DDC8-ECC8-47C6-84DF-B6DDA7E50D7A}" dt="2023-03-06T12:25:34.266" v="650" actId="20577"/>
          <ac:spMkLst>
            <pc:docMk/>
            <pc:sldMk cId="0" sldId="280"/>
            <ac:spMk id="36" creationId="{A0671C0A-9378-C587-7F27-9B14A0DDCF72}"/>
          </ac:spMkLst>
        </pc:spChg>
        <pc:spChg chg="add mod">
          <ac:chgData name="Mary Kate O'Regan (HR Business)" userId="c68a251d-9ca6-43c4-885a-c7690a23a336" providerId="ADAL" clId="{D3D5DDC8-ECC8-47C6-84DF-B6DDA7E50D7A}" dt="2023-03-06T12:26:05.425" v="659" actId="1076"/>
          <ac:spMkLst>
            <pc:docMk/>
            <pc:sldMk cId="0" sldId="280"/>
            <ac:spMk id="37" creationId="{3D10DBA9-3AB6-6DBB-1AEB-D3E4AD1F0934}"/>
          </ac:spMkLst>
        </pc:spChg>
        <pc:spChg chg="add mod">
          <ac:chgData name="Mary Kate O'Regan (HR Business)" userId="c68a251d-9ca6-43c4-885a-c7690a23a336" providerId="ADAL" clId="{D3D5DDC8-ECC8-47C6-84DF-B6DDA7E50D7A}" dt="2023-03-06T12:26:25.960" v="672" actId="20577"/>
          <ac:spMkLst>
            <pc:docMk/>
            <pc:sldMk cId="0" sldId="280"/>
            <ac:spMk id="38" creationId="{7025220D-55EA-AE35-255B-EE0A529DB829}"/>
          </ac:spMkLst>
        </pc:spChg>
        <pc:spChg chg="add mod">
          <ac:chgData name="Mary Kate O'Regan (HR Business)" userId="c68a251d-9ca6-43c4-885a-c7690a23a336" providerId="ADAL" clId="{D3D5DDC8-ECC8-47C6-84DF-B6DDA7E50D7A}" dt="2023-03-06T12:27:10.631" v="691" actId="1076"/>
          <ac:spMkLst>
            <pc:docMk/>
            <pc:sldMk cId="0" sldId="280"/>
            <ac:spMk id="39" creationId="{DD9806F0-78CF-057A-D372-D0A90A1A4C54}"/>
          </ac:spMkLst>
        </pc:spChg>
        <pc:spChg chg="add del mod">
          <ac:chgData name="Mary Kate O'Regan (HR Business)" userId="c68a251d-9ca6-43c4-885a-c7690a23a336" providerId="ADAL" clId="{D3D5DDC8-ECC8-47C6-84DF-B6DDA7E50D7A}" dt="2023-03-06T12:27:15.535" v="692" actId="1076"/>
          <ac:spMkLst>
            <pc:docMk/>
            <pc:sldMk cId="0" sldId="280"/>
            <ac:spMk id="40" creationId="{4CD9FF3F-954B-9D82-0528-D030820A46F3}"/>
          </ac:spMkLst>
        </pc:spChg>
        <pc:picChg chg="mod">
          <ac:chgData name="Mary Kate O'Regan (HR Business)" userId="c68a251d-9ca6-43c4-885a-c7690a23a336" providerId="ADAL" clId="{D3D5DDC8-ECC8-47C6-84DF-B6DDA7E50D7A}" dt="2023-03-06T12:27:31.494" v="694" actId="1076"/>
          <ac:picMkLst>
            <pc:docMk/>
            <pc:sldMk cId="0" sldId="280"/>
            <ac:picMk id="9" creationId="{00000000-0000-0000-0000-000000000000}"/>
          </ac:picMkLst>
        </pc:picChg>
      </pc:sldChg>
      <pc:sldChg chg="delSp mod delAnim">
        <pc:chgData name="Mary Kate O'Regan (HR Business)" userId="c68a251d-9ca6-43c4-885a-c7690a23a336" providerId="ADAL" clId="{D3D5DDC8-ECC8-47C6-84DF-B6DDA7E50D7A}" dt="2023-03-06T12:18:42.245" v="576" actId="478"/>
        <pc:sldMkLst>
          <pc:docMk/>
          <pc:sldMk cId="2929999121" sldId="281"/>
        </pc:sldMkLst>
        <pc:picChg chg="del">
          <ac:chgData name="Mary Kate O'Regan (HR Business)" userId="c68a251d-9ca6-43c4-885a-c7690a23a336" providerId="ADAL" clId="{D3D5DDC8-ECC8-47C6-84DF-B6DDA7E50D7A}" dt="2023-03-06T12:18:42.245" v="576" actId="478"/>
          <ac:picMkLst>
            <pc:docMk/>
            <pc:sldMk cId="2929999121" sldId="281"/>
            <ac:picMk id="15" creationId="{54E7CAC1-1217-467E-A829-E2CDE8050C2F}"/>
          </ac:picMkLst>
        </pc:picChg>
        <pc:picChg chg="del">
          <ac:chgData name="Mary Kate O'Regan (HR Business)" userId="c68a251d-9ca6-43c4-885a-c7690a23a336" providerId="ADAL" clId="{D3D5DDC8-ECC8-47C6-84DF-B6DDA7E50D7A}" dt="2023-03-06T12:18:41.322" v="575" actId="478"/>
          <ac:picMkLst>
            <pc:docMk/>
            <pc:sldMk cId="2929999121" sldId="281"/>
            <ac:picMk id="17" creationId="{A798F9EF-A222-4989-95C4-69210577190C}"/>
          </ac:picMkLst>
        </pc:picChg>
      </pc:sldChg>
      <pc:sldChg chg="del delDesignElem">
        <pc:chgData name="Mary Kate O'Regan (HR Business)" userId="c68a251d-9ca6-43c4-885a-c7690a23a336" providerId="ADAL" clId="{D3D5DDC8-ECC8-47C6-84DF-B6DDA7E50D7A}" dt="2023-03-06T10:26:43.019" v="195" actId="2696"/>
        <pc:sldMkLst>
          <pc:docMk/>
          <pc:sldMk cId="3635599049" sldId="282"/>
        </pc:sldMkLst>
      </pc:sldChg>
      <pc:sldChg chg="del">
        <pc:chgData name="Mary Kate O'Regan (HR Business)" userId="c68a251d-9ca6-43c4-885a-c7690a23a336" providerId="ADAL" clId="{D3D5DDC8-ECC8-47C6-84DF-B6DDA7E50D7A}" dt="2023-03-06T10:26:43.019" v="195" actId="2696"/>
        <pc:sldMkLst>
          <pc:docMk/>
          <pc:sldMk cId="0" sldId="283"/>
        </pc:sldMkLst>
      </pc:sldChg>
      <pc:sldChg chg="modSp mod delDesignElem">
        <pc:chgData name="Mary Kate O'Regan (HR Business)" userId="c68a251d-9ca6-43c4-885a-c7690a23a336" providerId="ADAL" clId="{D3D5DDC8-ECC8-47C6-84DF-B6DDA7E50D7A}" dt="2023-03-06T10:39:29.511" v="536" actId="20577"/>
        <pc:sldMkLst>
          <pc:docMk/>
          <pc:sldMk cId="1090534972" sldId="284"/>
        </pc:sldMkLst>
        <pc:spChg chg="mod">
          <ac:chgData name="Mary Kate O'Regan (HR Business)" userId="c68a251d-9ca6-43c4-885a-c7690a23a336" providerId="ADAL" clId="{D3D5DDC8-ECC8-47C6-84DF-B6DDA7E50D7A}" dt="2023-03-06T10:39:29.511" v="536" actId="20577"/>
          <ac:spMkLst>
            <pc:docMk/>
            <pc:sldMk cId="1090534972" sldId="284"/>
            <ac:spMk id="2" creationId="{3BB876B0-3AAA-4CDE-92B1-AE4334603AE8}"/>
          </ac:spMkLst>
        </pc:spChg>
        <pc:picChg chg="mod">
          <ac:chgData name="Mary Kate O'Regan (HR Business)" userId="c68a251d-9ca6-43c4-885a-c7690a23a336" providerId="ADAL" clId="{D3D5DDC8-ECC8-47C6-84DF-B6DDA7E50D7A}" dt="2023-03-06T10:39:22.622" v="530" actId="1076"/>
          <ac:picMkLst>
            <pc:docMk/>
            <pc:sldMk cId="1090534972" sldId="284"/>
            <ac:picMk id="23" creationId="{F0925F0D-6E41-4962-AC67-5F0DAF5DDEA8}"/>
          </ac:picMkLst>
        </pc:picChg>
      </pc:sldChg>
      <pc:sldChg chg="addSp delSp modSp mod delDesignElem">
        <pc:chgData name="Mary Kate O'Regan (HR Business)" userId="c68a251d-9ca6-43c4-885a-c7690a23a336" providerId="ADAL" clId="{D3D5DDC8-ECC8-47C6-84DF-B6DDA7E50D7A}" dt="2023-03-06T12:22:17.102" v="614" actId="20577"/>
        <pc:sldMkLst>
          <pc:docMk/>
          <pc:sldMk cId="1239925499" sldId="285"/>
        </pc:sldMkLst>
        <pc:spChg chg="add del">
          <ac:chgData name="Mary Kate O'Regan (HR Business)" userId="c68a251d-9ca6-43c4-885a-c7690a23a336" providerId="ADAL" clId="{D3D5DDC8-ECC8-47C6-84DF-B6DDA7E50D7A}" dt="2023-03-06T10:27:59.860" v="201" actId="26606"/>
          <ac:spMkLst>
            <pc:docMk/>
            <pc:sldMk cId="1239925499" sldId="285"/>
            <ac:spMk id="3" creationId="{687614EF-2405-4333-961D-F88212D4A865}"/>
          </ac:spMkLst>
        </pc:spChg>
        <pc:graphicFrameChg chg="add del">
          <ac:chgData name="Mary Kate O'Regan (HR Business)" userId="c68a251d-9ca6-43c4-885a-c7690a23a336" providerId="ADAL" clId="{D3D5DDC8-ECC8-47C6-84DF-B6DDA7E50D7A}" dt="2023-03-06T10:27:59.845" v="200" actId="26606"/>
          <ac:graphicFrameMkLst>
            <pc:docMk/>
            <pc:sldMk cId="1239925499" sldId="285"/>
            <ac:graphicFrameMk id="20" creationId="{9FC4C311-4F32-6006-4E0A-19659BFF5C7C}"/>
          </ac:graphicFrameMkLst>
        </pc:graphicFrameChg>
        <pc:graphicFrameChg chg="add mod">
          <ac:chgData name="Mary Kate O'Regan (HR Business)" userId="c68a251d-9ca6-43c4-885a-c7690a23a336" providerId="ADAL" clId="{D3D5DDC8-ECC8-47C6-84DF-B6DDA7E50D7A}" dt="2023-03-06T12:22:17.102" v="614" actId="20577"/>
          <ac:graphicFrameMkLst>
            <pc:docMk/>
            <pc:sldMk cId="1239925499" sldId="285"/>
            <ac:graphicFrameMk id="22" creationId="{6DD00974-D7BA-4AD0-040C-8E3EB9DF5947}"/>
          </ac:graphicFrameMkLst>
        </pc:graphicFrameChg>
        <pc:picChg chg="add mod">
          <ac:chgData name="Mary Kate O'Regan (HR Business)" userId="c68a251d-9ca6-43c4-885a-c7690a23a336" providerId="ADAL" clId="{D3D5DDC8-ECC8-47C6-84DF-B6DDA7E50D7A}" dt="2023-03-06T10:28:37.116" v="208" actId="1076"/>
          <ac:picMkLst>
            <pc:docMk/>
            <pc:sldMk cId="1239925499" sldId="285"/>
            <ac:picMk id="5" creationId="{7B22FE36-9282-6E8C-0B61-57F383EA168C}"/>
          </ac:picMkLst>
        </pc:picChg>
        <pc:picChg chg="add mod">
          <ac:chgData name="Mary Kate O'Regan (HR Business)" userId="c68a251d-9ca6-43c4-885a-c7690a23a336" providerId="ADAL" clId="{D3D5DDC8-ECC8-47C6-84DF-B6DDA7E50D7A}" dt="2023-03-06T10:29:28.707" v="214" actId="1076"/>
          <ac:picMkLst>
            <pc:docMk/>
            <pc:sldMk cId="1239925499" sldId="285"/>
            <ac:picMk id="8" creationId="{DA9F204E-DCD6-FEBB-C741-C65F0490D1DE}"/>
          </ac:picMkLst>
        </pc:picChg>
      </pc:sldChg>
      <pc:sldChg chg="addSp modSp add mod">
        <pc:chgData name="Mary Kate O'Regan (HR Business)" userId="c68a251d-9ca6-43c4-885a-c7690a23a336" providerId="ADAL" clId="{D3D5DDC8-ECC8-47C6-84DF-B6DDA7E50D7A}" dt="2023-03-06T12:21:34.191" v="595" actId="1076"/>
        <pc:sldMkLst>
          <pc:docMk/>
          <pc:sldMk cId="474069972" sldId="286"/>
        </pc:sldMkLst>
        <pc:graphicFrameChg chg="mod modGraphic">
          <ac:chgData name="Mary Kate O'Regan (HR Business)" userId="c68a251d-9ca6-43c4-885a-c7690a23a336" providerId="ADAL" clId="{D3D5DDC8-ECC8-47C6-84DF-B6DDA7E50D7A}" dt="2023-03-06T12:21:05.072" v="589"/>
          <ac:graphicFrameMkLst>
            <pc:docMk/>
            <pc:sldMk cId="474069972" sldId="286"/>
            <ac:graphicFrameMk id="22" creationId="{6DD00974-D7BA-4AD0-040C-8E3EB9DF5947}"/>
          </ac:graphicFrameMkLst>
        </pc:graphicFrameChg>
        <pc:picChg chg="add mod">
          <ac:chgData name="Mary Kate O'Regan (HR Business)" userId="c68a251d-9ca6-43c4-885a-c7690a23a336" providerId="ADAL" clId="{D3D5DDC8-ECC8-47C6-84DF-B6DDA7E50D7A}" dt="2023-03-06T12:19:31.934" v="584" actId="1076"/>
          <ac:picMkLst>
            <pc:docMk/>
            <pc:sldMk cId="474069972" sldId="286"/>
            <ac:picMk id="4" creationId="{646F1BA7-F068-31F9-2D93-C86EB17E3A7F}"/>
          </ac:picMkLst>
        </pc:picChg>
        <pc:picChg chg="add mod">
          <ac:chgData name="Mary Kate O'Regan (HR Business)" userId="c68a251d-9ca6-43c4-885a-c7690a23a336" providerId="ADAL" clId="{D3D5DDC8-ECC8-47C6-84DF-B6DDA7E50D7A}" dt="2023-03-06T12:20:50.903" v="586" actId="1076"/>
          <ac:picMkLst>
            <pc:docMk/>
            <pc:sldMk cId="474069972" sldId="286"/>
            <ac:picMk id="9" creationId="{DF15B160-5BFB-54A1-9CF8-29F945D1E175}"/>
          </ac:picMkLst>
        </pc:picChg>
        <pc:picChg chg="add mod">
          <ac:chgData name="Mary Kate O'Regan (HR Business)" userId="c68a251d-9ca6-43c4-885a-c7690a23a336" providerId="ADAL" clId="{D3D5DDC8-ECC8-47C6-84DF-B6DDA7E50D7A}" dt="2023-03-06T12:21:01.231" v="588" actId="1076"/>
          <ac:picMkLst>
            <pc:docMk/>
            <pc:sldMk cId="474069972" sldId="286"/>
            <ac:picMk id="11" creationId="{3A321EC8-8941-53A0-AA36-138018ADC9D6}"/>
          </ac:picMkLst>
        </pc:picChg>
        <pc:picChg chg="add mod">
          <ac:chgData name="Mary Kate O'Regan (HR Business)" userId="c68a251d-9ca6-43c4-885a-c7690a23a336" providerId="ADAL" clId="{D3D5DDC8-ECC8-47C6-84DF-B6DDA7E50D7A}" dt="2023-03-06T12:21:14.887" v="591" actId="1076"/>
          <ac:picMkLst>
            <pc:docMk/>
            <pc:sldMk cId="474069972" sldId="286"/>
            <ac:picMk id="12" creationId="{84DC1A13-E847-5EC1-8D62-3D72A0983E0B}"/>
          </ac:picMkLst>
        </pc:picChg>
        <pc:picChg chg="add mod">
          <ac:chgData name="Mary Kate O'Regan (HR Business)" userId="c68a251d-9ca6-43c4-885a-c7690a23a336" providerId="ADAL" clId="{D3D5DDC8-ECC8-47C6-84DF-B6DDA7E50D7A}" dt="2023-03-06T12:21:25.544" v="593" actId="1076"/>
          <ac:picMkLst>
            <pc:docMk/>
            <pc:sldMk cId="474069972" sldId="286"/>
            <ac:picMk id="13" creationId="{8343033E-3A91-3F4D-6AC8-499B3E7FC76D}"/>
          </ac:picMkLst>
        </pc:picChg>
        <pc:picChg chg="add mod">
          <ac:chgData name="Mary Kate O'Regan (HR Business)" userId="c68a251d-9ca6-43c4-885a-c7690a23a336" providerId="ADAL" clId="{D3D5DDC8-ECC8-47C6-84DF-B6DDA7E50D7A}" dt="2023-03-06T12:21:34.191" v="595" actId="1076"/>
          <ac:picMkLst>
            <pc:docMk/>
            <pc:sldMk cId="474069972" sldId="286"/>
            <ac:picMk id="14" creationId="{D71646AE-38F9-5861-89F5-B343C313A588}"/>
          </ac:picMkLst>
        </pc:picChg>
      </pc:sldChg>
      <pc:sldChg chg="addSp delSp modSp new mod setBg">
        <pc:chgData name="Mary Kate O'Regan (HR Business)" userId="c68a251d-9ca6-43c4-885a-c7690a23a336" providerId="ADAL" clId="{D3D5DDC8-ECC8-47C6-84DF-B6DDA7E50D7A}" dt="2023-03-06T10:34:54.993" v="400" actId="26606"/>
        <pc:sldMkLst>
          <pc:docMk/>
          <pc:sldMk cId="1706108542" sldId="287"/>
        </pc:sldMkLst>
        <pc:spChg chg="mod">
          <ac:chgData name="Mary Kate O'Regan (HR Business)" userId="c68a251d-9ca6-43c4-885a-c7690a23a336" providerId="ADAL" clId="{D3D5DDC8-ECC8-47C6-84DF-B6DDA7E50D7A}" dt="2023-03-06T10:34:54.993" v="400" actId="26606"/>
          <ac:spMkLst>
            <pc:docMk/>
            <pc:sldMk cId="1706108542" sldId="287"/>
            <ac:spMk id="2" creationId="{CDF3ADA9-D632-09F3-A4E1-4CA924749692}"/>
          </ac:spMkLst>
        </pc:spChg>
        <pc:spChg chg="mod">
          <ac:chgData name="Mary Kate O'Regan (HR Business)" userId="c68a251d-9ca6-43c4-885a-c7690a23a336" providerId="ADAL" clId="{D3D5DDC8-ECC8-47C6-84DF-B6DDA7E50D7A}" dt="2023-03-06T10:34:54.993" v="400" actId="26606"/>
          <ac:spMkLst>
            <pc:docMk/>
            <pc:sldMk cId="1706108542" sldId="287"/>
            <ac:spMk id="3" creationId="{F5FE56F9-0E9F-56A1-01B3-9F4B6045FD7E}"/>
          </ac:spMkLst>
        </pc:spChg>
        <pc:spChg chg="add del">
          <ac:chgData name="Mary Kate O'Regan (HR Business)" userId="c68a251d-9ca6-43c4-885a-c7690a23a336" providerId="ADAL" clId="{D3D5DDC8-ECC8-47C6-84DF-B6DDA7E50D7A}" dt="2023-03-06T10:34:54.993" v="400" actId="26606"/>
          <ac:spMkLst>
            <pc:docMk/>
            <pc:sldMk cId="1706108542" sldId="287"/>
            <ac:spMk id="9" creationId="{8FC9BE17-9A7B-462D-AE50-3D8777387304}"/>
          </ac:spMkLst>
        </pc:spChg>
        <pc:spChg chg="add del">
          <ac:chgData name="Mary Kate O'Regan (HR Business)" userId="c68a251d-9ca6-43c4-885a-c7690a23a336" providerId="ADAL" clId="{D3D5DDC8-ECC8-47C6-84DF-B6DDA7E50D7A}" dt="2023-03-06T10:34:54.993" v="400" actId="26606"/>
          <ac:spMkLst>
            <pc:docMk/>
            <pc:sldMk cId="1706108542" sldId="287"/>
            <ac:spMk id="11" creationId="{3EBE8569-6AEC-4B8C-8D53-2DE337CDBA65}"/>
          </ac:spMkLst>
        </pc:spChg>
        <pc:spChg chg="add del">
          <ac:chgData name="Mary Kate O'Regan (HR Business)" userId="c68a251d-9ca6-43c4-885a-c7690a23a336" providerId="ADAL" clId="{D3D5DDC8-ECC8-47C6-84DF-B6DDA7E50D7A}" dt="2023-03-06T10:34:54.993" v="400" actId="26606"/>
          <ac:spMkLst>
            <pc:docMk/>
            <pc:sldMk cId="1706108542" sldId="287"/>
            <ac:spMk id="13" creationId="{55D4142C-5077-457F-A6AD-3FECFDB39685}"/>
          </ac:spMkLst>
        </pc:spChg>
        <pc:spChg chg="add del">
          <ac:chgData name="Mary Kate O'Regan (HR Business)" userId="c68a251d-9ca6-43c4-885a-c7690a23a336" providerId="ADAL" clId="{D3D5DDC8-ECC8-47C6-84DF-B6DDA7E50D7A}" dt="2023-03-06T10:34:54.993" v="400" actId="26606"/>
          <ac:spMkLst>
            <pc:docMk/>
            <pc:sldMk cId="1706108542" sldId="287"/>
            <ac:spMk id="15" creationId="{7A5F0580-5EE9-419F-96EE-B6529EF6E7D0}"/>
          </ac:spMkLst>
        </pc:spChg>
        <pc:spChg chg="add">
          <ac:chgData name="Mary Kate O'Regan (HR Business)" userId="c68a251d-9ca6-43c4-885a-c7690a23a336" providerId="ADAL" clId="{D3D5DDC8-ECC8-47C6-84DF-B6DDA7E50D7A}" dt="2023-03-06T10:34:54.993" v="400" actId="26606"/>
          <ac:spMkLst>
            <pc:docMk/>
            <pc:sldMk cId="1706108542" sldId="287"/>
            <ac:spMk id="20" creationId="{823AC064-BC96-4F32-8AE1-B2FD38754823}"/>
          </ac:spMkLst>
        </pc:spChg>
        <pc:picChg chg="add mod">
          <ac:chgData name="Mary Kate O'Regan (HR Business)" userId="c68a251d-9ca6-43c4-885a-c7690a23a336" providerId="ADAL" clId="{D3D5DDC8-ECC8-47C6-84DF-B6DDA7E50D7A}" dt="2023-03-06T10:34:54.993" v="400" actId="26606"/>
          <ac:picMkLst>
            <pc:docMk/>
            <pc:sldMk cId="1706108542" sldId="287"/>
            <ac:picMk id="4" creationId="{58CDF2AC-0758-B740-33FB-BE9D01843E7C}"/>
          </ac:picMkLst>
        </pc:picChg>
        <pc:picChg chg="add mod ord">
          <ac:chgData name="Mary Kate O'Regan (HR Business)" userId="c68a251d-9ca6-43c4-885a-c7690a23a336" providerId="ADAL" clId="{D3D5DDC8-ECC8-47C6-84DF-B6DDA7E50D7A}" dt="2023-03-06T10:34:54.993" v="400" actId="26606"/>
          <ac:picMkLst>
            <pc:docMk/>
            <pc:sldMk cId="1706108542" sldId="287"/>
            <ac:picMk id="5" creationId="{F3306D3D-9AF7-2E40-5A77-6ACD21B08681}"/>
          </ac:picMkLst>
        </pc:picChg>
        <pc:cxnChg chg="add">
          <ac:chgData name="Mary Kate O'Regan (HR Business)" userId="c68a251d-9ca6-43c4-885a-c7690a23a336" providerId="ADAL" clId="{D3D5DDC8-ECC8-47C6-84DF-B6DDA7E50D7A}" dt="2023-03-06T10:34:54.993" v="400" actId="26606"/>
          <ac:cxnSpMkLst>
            <pc:docMk/>
            <pc:sldMk cId="1706108542" sldId="287"/>
            <ac:cxnSpMk id="22" creationId="{7E7C77BC-7138-40B1-A15B-20F57A494629}"/>
          </ac:cxnSpMkLst>
        </pc:cxnChg>
        <pc:cxnChg chg="add">
          <ac:chgData name="Mary Kate O'Regan (HR Business)" userId="c68a251d-9ca6-43c4-885a-c7690a23a336" providerId="ADAL" clId="{D3D5DDC8-ECC8-47C6-84DF-B6DDA7E50D7A}" dt="2023-03-06T10:34:54.993" v="400" actId="26606"/>
          <ac:cxnSpMkLst>
            <pc:docMk/>
            <pc:sldMk cId="1706108542" sldId="287"/>
            <ac:cxnSpMk id="24" creationId="{DB146403-F3D6-484B-B2ED-97F9565D0370}"/>
          </ac:cxnSpMkLst>
        </pc:cxnChg>
      </pc:sldChg>
      <pc:sldChg chg="addSp delSp modSp new mod setBg">
        <pc:chgData name="Mary Kate O'Regan (HR Business)" userId="c68a251d-9ca6-43c4-885a-c7690a23a336" providerId="ADAL" clId="{D3D5DDC8-ECC8-47C6-84DF-B6DDA7E50D7A}" dt="2023-03-06T14:42:02.471" v="1070" actId="20577"/>
        <pc:sldMkLst>
          <pc:docMk/>
          <pc:sldMk cId="102475334" sldId="288"/>
        </pc:sldMkLst>
        <pc:spChg chg="mod">
          <ac:chgData name="Mary Kate O'Regan (HR Business)" userId="c68a251d-9ca6-43c4-885a-c7690a23a336" providerId="ADAL" clId="{D3D5DDC8-ECC8-47C6-84DF-B6DDA7E50D7A}" dt="2023-03-06T14:42:02.471" v="1070" actId="20577"/>
          <ac:spMkLst>
            <pc:docMk/>
            <pc:sldMk cId="102475334" sldId="288"/>
            <ac:spMk id="2" creationId="{C6159F54-1CC8-CA10-E28F-72FAE6A4D362}"/>
          </ac:spMkLst>
        </pc:spChg>
        <pc:spChg chg="del mod">
          <ac:chgData name="Mary Kate O'Regan (HR Business)" userId="c68a251d-9ca6-43c4-885a-c7690a23a336" providerId="ADAL" clId="{D3D5DDC8-ECC8-47C6-84DF-B6DDA7E50D7A}" dt="2023-03-06T14:38:28.461" v="1016" actId="931"/>
          <ac:spMkLst>
            <pc:docMk/>
            <pc:sldMk cId="102475334" sldId="288"/>
            <ac:spMk id="3" creationId="{BDF3C132-4897-8F7D-BD23-5847DFCE2E9A}"/>
          </ac:spMkLst>
        </pc:spChg>
        <pc:spChg chg="add">
          <ac:chgData name="Mary Kate O'Regan (HR Business)" userId="c68a251d-9ca6-43c4-885a-c7690a23a336" providerId="ADAL" clId="{D3D5DDC8-ECC8-47C6-84DF-B6DDA7E50D7A}" dt="2023-03-06T14:37:28.245" v="995" actId="26606"/>
          <ac:spMkLst>
            <pc:docMk/>
            <pc:sldMk cId="102475334" sldId="288"/>
            <ac:spMk id="9" creationId="{5AA03EDC-7067-4DFF-B672-541D016AAAB8}"/>
          </ac:spMkLst>
        </pc:spChg>
        <pc:spChg chg="add">
          <ac:chgData name="Mary Kate O'Regan (HR Business)" userId="c68a251d-9ca6-43c4-885a-c7690a23a336" providerId="ADAL" clId="{D3D5DDC8-ECC8-47C6-84DF-B6DDA7E50D7A}" dt="2023-03-06T14:37:28.245" v="995" actId="26606"/>
          <ac:spMkLst>
            <pc:docMk/>
            <pc:sldMk cId="102475334" sldId="288"/>
            <ac:spMk id="11" creationId="{0EBF3E39-B0BE-496A-8604-9007470FFA3A}"/>
          </ac:spMkLst>
        </pc:spChg>
        <pc:graphicFrameChg chg="add mod modGraphic">
          <ac:chgData name="Mary Kate O'Regan (HR Business)" userId="c68a251d-9ca6-43c4-885a-c7690a23a336" providerId="ADAL" clId="{D3D5DDC8-ECC8-47C6-84DF-B6DDA7E50D7A}" dt="2023-03-06T14:37:28.245" v="995" actId="26606"/>
          <ac:graphicFrameMkLst>
            <pc:docMk/>
            <pc:sldMk cId="102475334" sldId="288"/>
            <ac:graphicFrameMk id="4" creationId="{A867AA3E-8455-A99A-3961-E76682D11D4B}"/>
          </ac:graphicFrameMkLst>
        </pc:graphicFrameChg>
        <pc:picChg chg="add mod">
          <ac:chgData name="Mary Kate O'Regan (HR Business)" userId="c68a251d-9ca6-43c4-885a-c7690a23a336" providerId="ADAL" clId="{D3D5DDC8-ECC8-47C6-84DF-B6DDA7E50D7A}" dt="2023-03-06T14:38:29.750" v="1018" actId="962"/>
          <ac:picMkLst>
            <pc:docMk/>
            <pc:sldMk cId="102475334" sldId="288"/>
            <ac:picMk id="6" creationId="{1FD4865E-714C-E6E1-1285-B4EE383EDFB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39A0B-695E-4CEF-A90E-ACD0174BF1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08B33F5-C282-4EF7-91C4-3FD863D8F113}">
      <dgm:prSet/>
      <dgm:spPr/>
      <dgm:t>
        <a:bodyPr/>
        <a:lstStyle/>
        <a:p>
          <a:r>
            <a:rPr lang="en-US"/>
            <a:t>Research Manager as a valued career choice</a:t>
          </a:r>
        </a:p>
      </dgm:t>
    </dgm:pt>
    <dgm:pt modelId="{4EA3269C-74F9-4EC2-A303-1D58AF3310B3}" type="parTrans" cxnId="{75C916FC-6CDD-4EE9-B848-003BDBC8A614}">
      <dgm:prSet/>
      <dgm:spPr/>
      <dgm:t>
        <a:bodyPr/>
        <a:lstStyle/>
        <a:p>
          <a:endParaRPr lang="en-US"/>
        </a:p>
      </dgm:t>
    </dgm:pt>
    <dgm:pt modelId="{4FA40261-5ABD-4119-AC1F-8568C5F523A1}" type="sibTrans" cxnId="{75C916FC-6CDD-4EE9-B848-003BDBC8A614}">
      <dgm:prSet/>
      <dgm:spPr/>
      <dgm:t>
        <a:bodyPr/>
        <a:lstStyle/>
        <a:p>
          <a:endParaRPr lang="en-US"/>
        </a:p>
      </dgm:t>
    </dgm:pt>
    <dgm:pt modelId="{A5A31AA0-330B-42EE-9E09-A07BCCA972E3}">
      <dgm:prSet/>
      <dgm:spPr/>
      <dgm:t>
        <a:bodyPr/>
        <a:lstStyle/>
        <a:p>
          <a:r>
            <a:rPr lang="en-US" dirty="0"/>
            <a:t>Classification of Research Manager Roles &amp; framework development</a:t>
          </a:r>
        </a:p>
      </dgm:t>
    </dgm:pt>
    <dgm:pt modelId="{74856839-ABA6-4CF4-9995-C8EE78F1C1E3}" type="parTrans" cxnId="{8FE334E7-0EA3-4A4C-A610-F2E9E37CBA70}">
      <dgm:prSet/>
      <dgm:spPr/>
      <dgm:t>
        <a:bodyPr/>
        <a:lstStyle/>
        <a:p>
          <a:endParaRPr lang="en-US"/>
        </a:p>
      </dgm:t>
    </dgm:pt>
    <dgm:pt modelId="{D5079CE8-E2AA-45AB-835A-836151BD08E5}" type="sibTrans" cxnId="{8FE334E7-0EA3-4A4C-A610-F2E9E37CBA70}">
      <dgm:prSet/>
      <dgm:spPr/>
      <dgm:t>
        <a:bodyPr/>
        <a:lstStyle/>
        <a:p>
          <a:endParaRPr lang="en-US"/>
        </a:p>
      </dgm:t>
    </dgm:pt>
    <dgm:pt modelId="{CDDDBEB5-05FF-4898-87DD-AC201F3F0E2F}">
      <dgm:prSet/>
      <dgm:spPr/>
      <dgm:t>
        <a:bodyPr/>
        <a:lstStyle/>
        <a:p>
          <a:r>
            <a:rPr lang="en-US"/>
            <a:t>Knowledge, Skills, Competencies required</a:t>
          </a:r>
        </a:p>
      </dgm:t>
    </dgm:pt>
    <dgm:pt modelId="{87B50FF6-8165-46F5-AB24-E3829D375220}" type="parTrans" cxnId="{B56A1026-684F-46E7-8243-7C4F8E6AB479}">
      <dgm:prSet/>
      <dgm:spPr/>
      <dgm:t>
        <a:bodyPr/>
        <a:lstStyle/>
        <a:p>
          <a:endParaRPr lang="en-US"/>
        </a:p>
      </dgm:t>
    </dgm:pt>
    <dgm:pt modelId="{AD8F39AB-6377-4617-BB11-64F22EFDA8EB}" type="sibTrans" cxnId="{B56A1026-684F-46E7-8243-7C4F8E6AB479}">
      <dgm:prSet/>
      <dgm:spPr/>
      <dgm:t>
        <a:bodyPr/>
        <a:lstStyle/>
        <a:p>
          <a:endParaRPr lang="en-US"/>
        </a:p>
      </dgm:t>
    </dgm:pt>
    <dgm:pt modelId="{519CD1D7-FF2C-44C1-BA09-FFD4EA6EF61B}">
      <dgm:prSet/>
      <dgm:spPr/>
      <dgm:t>
        <a:bodyPr/>
        <a:lstStyle/>
        <a:p>
          <a:r>
            <a:rPr lang="en-US"/>
            <a:t>Training and Development</a:t>
          </a:r>
        </a:p>
      </dgm:t>
    </dgm:pt>
    <dgm:pt modelId="{0EBA768A-5C38-4B7D-A20B-8093C4E27939}" type="parTrans" cxnId="{25BD7C0A-B0A7-4A07-B0A4-16B0EDD9954B}">
      <dgm:prSet/>
      <dgm:spPr/>
      <dgm:t>
        <a:bodyPr/>
        <a:lstStyle/>
        <a:p>
          <a:endParaRPr lang="en-US"/>
        </a:p>
      </dgm:t>
    </dgm:pt>
    <dgm:pt modelId="{7C1AE219-D7E0-4B40-96EC-97CF47814F82}" type="sibTrans" cxnId="{25BD7C0A-B0A7-4A07-B0A4-16B0EDD9954B}">
      <dgm:prSet/>
      <dgm:spPr/>
      <dgm:t>
        <a:bodyPr/>
        <a:lstStyle/>
        <a:p>
          <a:endParaRPr lang="en-US"/>
        </a:p>
      </dgm:t>
    </dgm:pt>
    <dgm:pt modelId="{4F72F015-4006-47BE-A3FA-97B68E77AB06}">
      <dgm:prSet/>
      <dgm:spPr/>
      <dgm:t>
        <a:bodyPr/>
        <a:lstStyle/>
        <a:p>
          <a:r>
            <a:rPr lang="en-US" dirty="0"/>
            <a:t>Knowledge Hub/Website </a:t>
          </a:r>
        </a:p>
      </dgm:t>
    </dgm:pt>
    <dgm:pt modelId="{CAA79794-9A52-4A75-9BE4-43098A0D67E9}" type="parTrans" cxnId="{D9758C4F-0BA9-4961-BFD8-D86C94C82713}">
      <dgm:prSet/>
      <dgm:spPr/>
      <dgm:t>
        <a:bodyPr/>
        <a:lstStyle/>
        <a:p>
          <a:endParaRPr lang="en-US"/>
        </a:p>
      </dgm:t>
    </dgm:pt>
    <dgm:pt modelId="{40A7DC25-AAFE-4327-8CE1-10500BC8ECF3}" type="sibTrans" cxnId="{D9758C4F-0BA9-4961-BFD8-D86C94C82713}">
      <dgm:prSet/>
      <dgm:spPr/>
      <dgm:t>
        <a:bodyPr/>
        <a:lstStyle/>
        <a:p>
          <a:endParaRPr lang="en-US"/>
        </a:p>
      </dgm:t>
    </dgm:pt>
    <dgm:pt modelId="{12A09D78-3930-4D4D-A460-4B5328102274}">
      <dgm:prSet/>
      <dgm:spPr/>
      <dgm:t>
        <a:bodyPr/>
        <a:lstStyle/>
        <a:p>
          <a:r>
            <a:rPr lang="en-US"/>
            <a:t>Policy, lobbying and engagement with stakeholders</a:t>
          </a:r>
        </a:p>
      </dgm:t>
    </dgm:pt>
    <dgm:pt modelId="{1164FD6D-FA86-4F72-9F8F-775056E0F66E}" type="parTrans" cxnId="{DEB3EE91-7EBE-4BAD-B14F-39973C9E924D}">
      <dgm:prSet/>
      <dgm:spPr/>
      <dgm:t>
        <a:bodyPr/>
        <a:lstStyle/>
        <a:p>
          <a:endParaRPr lang="en-US"/>
        </a:p>
      </dgm:t>
    </dgm:pt>
    <dgm:pt modelId="{C52BCF99-DC79-449F-A9B0-618D25D50128}" type="sibTrans" cxnId="{DEB3EE91-7EBE-4BAD-B14F-39973C9E924D}">
      <dgm:prSet/>
      <dgm:spPr/>
      <dgm:t>
        <a:bodyPr/>
        <a:lstStyle/>
        <a:p>
          <a:endParaRPr lang="en-US"/>
        </a:p>
      </dgm:t>
    </dgm:pt>
    <dgm:pt modelId="{4B56196B-6285-41DD-910D-43D739412E80}" type="pres">
      <dgm:prSet presAssocID="{E6539A0B-695E-4CEF-A90E-ACD0174BF104}" presName="vert0" presStyleCnt="0">
        <dgm:presLayoutVars>
          <dgm:dir/>
          <dgm:animOne val="branch"/>
          <dgm:animLvl val="lvl"/>
        </dgm:presLayoutVars>
      </dgm:prSet>
      <dgm:spPr/>
    </dgm:pt>
    <dgm:pt modelId="{8B595EDD-DEED-45FC-90A5-A9F9D1E26F6D}" type="pres">
      <dgm:prSet presAssocID="{608B33F5-C282-4EF7-91C4-3FD863D8F113}" presName="thickLine" presStyleLbl="alignNode1" presStyleIdx="0" presStyleCnt="6"/>
      <dgm:spPr/>
    </dgm:pt>
    <dgm:pt modelId="{13A91B37-FF06-48F7-A5F8-560903181CD0}" type="pres">
      <dgm:prSet presAssocID="{608B33F5-C282-4EF7-91C4-3FD863D8F113}" presName="horz1" presStyleCnt="0"/>
      <dgm:spPr/>
    </dgm:pt>
    <dgm:pt modelId="{2FB61F78-5ED3-4036-AECC-6FD3284A7753}" type="pres">
      <dgm:prSet presAssocID="{608B33F5-C282-4EF7-91C4-3FD863D8F113}" presName="tx1" presStyleLbl="revTx" presStyleIdx="0" presStyleCnt="6"/>
      <dgm:spPr/>
    </dgm:pt>
    <dgm:pt modelId="{1E6A5E5E-F674-4BEA-9C94-5525CA99A470}" type="pres">
      <dgm:prSet presAssocID="{608B33F5-C282-4EF7-91C4-3FD863D8F113}" presName="vert1" presStyleCnt="0"/>
      <dgm:spPr/>
    </dgm:pt>
    <dgm:pt modelId="{4EDDF749-0980-4361-BFEF-F1C9DDEFAE4E}" type="pres">
      <dgm:prSet presAssocID="{A5A31AA0-330B-42EE-9E09-A07BCCA972E3}" presName="thickLine" presStyleLbl="alignNode1" presStyleIdx="1" presStyleCnt="6"/>
      <dgm:spPr/>
    </dgm:pt>
    <dgm:pt modelId="{75FD1BF8-53D8-46F9-AD20-DFD3556538B8}" type="pres">
      <dgm:prSet presAssocID="{A5A31AA0-330B-42EE-9E09-A07BCCA972E3}" presName="horz1" presStyleCnt="0"/>
      <dgm:spPr/>
    </dgm:pt>
    <dgm:pt modelId="{5389279F-6F8B-4B6F-8D41-ED51EAEC65F2}" type="pres">
      <dgm:prSet presAssocID="{A5A31AA0-330B-42EE-9E09-A07BCCA972E3}" presName="tx1" presStyleLbl="revTx" presStyleIdx="1" presStyleCnt="6"/>
      <dgm:spPr/>
    </dgm:pt>
    <dgm:pt modelId="{4A30F0B4-D3CC-4531-BA23-87CDD2CD87F5}" type="pres">
      <dgm:prSet presAssocID="{A5A31AA0-330B-42EE-9E09-A07BCCA972E3}" presName="vert1" presStyleCnt="0"/>
      <dgm:spPr/>
    </dgm:pt>
    <dgm:pt modelId="{AC9CFEB7-DDD8-4570-B7FA-4302C6F83E80}" type="pres">
      <dgm:prSet presAssocID="{CDDDBEB5-05FF-4898-87DD-AC201F3F0E2F}" presName="thickLine" presStyleLbl="alignNode1" presStyleIdx="2" presStyleCnt="6"/>
      <dgm:spPr/>
    </dgm:pt>
    <dgm:pt modelId="{5FA56E53-3E69-43E8-A2D0-361EFB2940BE}" type="pres">
      <dgm:prSet presAssocID="{CDDDBEB5-05FF-4898-87DD-AC201F3F0E2F}" presName="horz1" presStyleCnt="0"/>
      <dgm:spPr/>
    </dgm:pt>
    <dgm:pt modelId="{93B2AEE3-82E2-47B4-A0D8-46F2EBE0EE70}" type="pres">
      <dgm:prSet presAssocID="{CDDDBEB5-05FF-4898-87DD-AC201F3F0E2F}" presName="tx1" presStyleLbl="revTx" presStyleIdx="2" presStyleCnt="6"/>
      <dgm:spPr/>
    </dgm:pt>
    <dgm:pt modelId="{C8E7D79F-854D-444C-A1CF-3F4E886AEA98}" type="pres">
      <dgm:prSet presAssocID="{CDDDBEB5-05FF-4898-87DD-AC201F3F0E2F}" presName="vert1" presStyleCnt="0"/>
      <dgm:spPr/>
    </dgm:pt>
    <dgm:pt modelId="{C3D71A44-ABBF-48CD-975A-AE6E0AF3A2F5}" type="pres">
      <dgm:prSet presAssocID="{519CD1D7-FF2C-44C1-BA09-FFD4EA6EF61B}" presName="thickLine" presStyleLbl="alignNode1" presStyleIdx="3" presStyleCnt="6"/>
      <dgm:spPr/>
    </dgm:pt>
    <dgm:pt modelId="{06387181-5399-498F-A40C-A7F2E339064F}" type="pres">
      <dgm:prSet presAssocID="{519CD1D7-FF2C-44C1-BA09-FFD4EA6EF61B}" presName="horz1" presStyleCnt="0"/>
      <dgm:spPr/>
    </dgm:pt>
    <dgm:pt modelId="{2F2947FD-3603-434F-B59F-CE99676B8DBE}" type="pres">
      <dgm:prSet presAssocID="{519CD1D7-FF2C-44C1-BA09-FFD4EA6EF61B}" presName="tx1" presStyleLbl="revTx" presStyleIdx="3" presStyleCnt="6"/>
      <dgm:spPr/>
    </dgm:pt>
    <dgm:pt modelId="{46190CB8-2863-4C49-BB43-D03D3371C207}" type="pres">
      <dgm:prSet presAssocID="{519CD1D7-FF2C-44C1-BA09-FFD4EA6EF61B}" presName="vert1" presStyleCnt="0"/>
      <dgm:spPr/>
    </dgm:pt>
    <dgm:pt modelId="{E1943367-3AE7-4E11-872D-1DA03B1EB9CD}" type="pres">
      <dgm:prSet presAssocID="{4F72F015-4006-47BE-A3FA-97B68E77AB06}" presName="thickLine" presStyleLbl="alignNode1" presStyleIdx="4" presStyleCnt="6"/>
      <dgm:spPr/>
    </dgm:pt>
    <dgm:pt modelId="{9DE39E69-745E-46A7-BA47-3ED0E58AE0DC}" type="pres">
      <dgm:prSet presAssocID="{4F72F015-4006-47BE-A3FA-97B68E77AB06}" presName="horz1" presStyleCnt="0"/>
      <dgm:spPr/>
    </dgm:pt>
    <dgm:pt modelId="{B65050D3-1C7D-4B98-BCBE-56F1C25285EB}" type="pres">
      <dgm:prSet presAssocID="{4F72F015-4006-47BE-A3FA-97B68E77AB06}" presName="tx1" presStyleLbl="revTx" presStyleIdx="4" presStyleCnt="6"/>
      <dgm:spPr/>
    </dgm:pt>
    <dgm:pt modelId="{3911CC2B-23CB-4D30-881A-6DE5A195D584}" type="pres">
      <dgm:prSet presAssocID="{4F72F015-4006-47BE-A3FA-97B68E77AB06}" presName="vert1" presStyleCnt="0"/>
      <dgm:spPr/>
    </dgm:pt>
    <dgm:pt modelId="{A3DA5D13-777E-4905-B45E-3949B73D11DB}" type="pres">
      <dgm:prSet presAssocID="{12A09D78-3930-4D4D-A460-4B5328102274}" presName="thickLine" presStyleLbl="alignNode1" presStyleIdx="5" presStyleCnt="6"/>
      <dgm:spPr/>
    </dgm:pt>
    <dgm:pt modelId="{BE9FE64C-99D6-40EC-BED3-7062DD055996}" type="pres">
      <dgm:prSet presAssocID="{12A09D78-3930-4D4D-A460-4B5328102274}" presName="horz1" presStyleCnt="0"/>
      <dgm:spPr/>
    </dgm:pt>
    <dgm:pt modelId="{AB4C9270-4BA9-4A4C-95B2-80A7D862EBD3}" type="pres">
      <dgm:prSet presAssocID="{12A09D78-3930-4D4D-A460-4B5328102274}" presName="tx1" presStyleLbl="revTx" presStyleIdx="5" presStyleCnt="6"/>
      <dgm:spPr/>
    </dgm:pt>
    <dgm:pt modelId="{04CE6835-EC49-4982-ACCC-F0FB6BF10987}" type="pres">
      <dgm:prSet presAssocID="{12A09D78-3930-4D4D-A460-4B5328102274}" presName="vert1" presStyleCnt="0"/>
      <dgm:spPr/>
    </dgm:pt>
  </dgm:ptLst>
  <dgm:cxnLst>
    <dgm:cxn modelId="{CBDA2707-57AB-4E4E-B491-87458B694C30}" type="presOf" srcId="{519CD1D7-FF2C-44C1-BA09-FFD4EA6EF61B}" destId="{2F2947FD-3603-434F-B59F-CE99676B8DBE}" srcOrd="0" destOrd="0" presId="urn:microsoft.com/office/officeart/2008/layout/LinedList"/>
    <dgm:cxn modelId="{25BD7C0A-B0A7-4A07-B0A4-16B0EDD9954B}" srcId="{E6539A0B-695E-4CEF-A90E-ACD0174BF104}" destId="{519CD1D7-FF2C-44C1-BA09-FFD4EA6EF61B}" srcOrd="3" destOrd="0" parTransId="{0EBA768A-5C38-4B7D-A20B-8093C4E27939}" sibTransId="{7C1AE219-D7E0-4B40-96EC-97CF47814F82}"/>
    <dgm:cxn modelId="{256F1912-C10D-43CA-A385-9E9EF0936EE5}" type="presOf" srcId="{A5A31AA0-330B-42EE-9E09-A07BCCA972E3}" destId="{5389279F-6F8B-4B6F-8D41-ED51EAEC65F2}" srcOrd="0" destOrd="0" presId="urn:microsoft.com/office/officeart/2008/layout/LinedList"/>
    <dgm:cxn modelId="{B56A1026-684F-46E7-8243-7C4F8E6AB479}" srcId="{E6539A0B-695E-4CEF-A90E-ACD0174BF104}" destId="{CDDDBEB5-05FF-4898-87DD-AC201F3F0E2F}" srcOrd="2" destOrd="0" parTransId="{87B50FF6-8165-46F5-AB24-E3829D375220}" sibTransId="{AD8F39AB-6377-4617-BB11-64F22EFDA8EB}"/>
    <dgm:cxn modelId="{BA24702F-C9BE-4EB7-BCDB-70F1C179BC16}" type="presOf" srcId="{608B33F5-C282-4EF7-91C4-3FD863D8F113}" destId="{2FB61F78-5ED3-4036-AECC-6FD3284A7753}" srcOrd="0" destOrd="0" presId="urn:microsoft.com/office/officeart/2008/layout/LinedList"/>
    <dgm:cxn modelId="{17300F3E-079D-4703-B7D0-DBA514CA8663}" type="presOf" srcId="{4F72F015-4006-47BE-A3FA-97B68E77AB06}" destId="{B65050D3-1C7D-4B98-BCBE-56F1C25285EB}" srcOrd="0" destOrd="0" presId="urn:microsoft.com/office/officeart/2008/layout/LinedList"/>
    <dgm:cxn modelId="{D9758C4F-0BA9-4961-BFD8-D86C94C82713}" srcId="{E6539A0B-695E-4CEF-A90E-ACD0174BF104}" destId="{4F72F015-4006-47BE-A3FA-97B68E77AB06}" srcOrd="4" destOrd="0" parTransId="{CAA79794-9A52-4A75-9BE4-43098A0D67E9}" sibTransId="{40A7DC25-AAFE-4327-8CE1-10500BC8ECF3}"/>
    <dgm:cxn modelId="{DB95E04F-5DB5-472E-B02B-C8E29BCCCF5A}" type="presOf" srcId="{12A09D78-3930-4D4D-A460-4B5328102274}" destId="{AB4C9270-4BA9-4A4C-95B2-80A7D862EBD3}" srcOrd="0" destOrd="0" presId="urn:microsoft.com/office/officeart/2008/layout/LinedList"/>
    <dgm:cxn modelId="{BAB31F58-31AA-46E5-803A-EFA47F0DDDFA}" type="presOf" srcId="{CDDDBEB5-05FF-4898-87DD-AC201F3F0E2F}" destId="{93B2AEE3-82E2-47B4-A0D8-46F2EBE0EE70}" srcOrd="0" destOrd="0" presId="urn:microsoft.com/office/officeart/2008/layout/LinedList"/>
    <dgm:cxn modelId="{DEB3EE91-7EBE-4BAD-B14F-39973C9E924D}" srcId="{E6539A0B-695E-4CEF-A90E-ACD0174BF104}" destId="{12A09D78-3930-4D4D-A460-4B5328102274}" srcOrd="5" destOrd="0" parTransId="{1164FD6D-FA86-4F72-9F8F-775056E0F66E}" sibTransId="{C52BCF99-DC79-449F-A9B0-618D25D50128}"/>
    <dgm:cxn modelId="{8FE334E7-0EA3-4A4C-A610-F2E9E37CBA70}" srcId="{E6539A0B-695E-4CEF-A90E-ACD0174BF104}" destId="{A5A31AA0-330B-42EE-9E09-A07BCCA972E3}" srcOrd="1" destOrd="0" parTransId="{74856839-ABA6-4CF4-9995-C8EE78F1C1E3}" sibTransId="{D5079CE8-E2AA-45AB-835A-836151BD08E5}"/>
    <dgm:cxn modelId="{75C916FC-6CDD-4EE9-B848-003BDBC8A614}" srcId="{E6539A0B-695E-4CEF-A90E-ACD0174BF104}" destId="{608B33F5-C282-4EF7-91C4-3FD863D8F113}" srcOrd="0" destOrd="0" parTransId="{4EA3269C-74F9-4EC2-A303-1D58AF3310B3}" sibTransId="{4FA40261-5ABD-4119-AC1F-8568C5F523A1}"/>
    <dgm:cxn modelId="{D3750CFD-CC2E-472A-94E7-624DEA541392}" type="presOf" srcId="{E6539A0B-695E-4CEF-A90E-ACD0174BF104}" destId="{4B56196B-6285-41DD-910D-43D739412E80}" srcOrd="0" destOrd="0" presId="urn:microsoft.com/office/officeart/2008/layout/LinedList"/>
    <dgm:cxn modelId="{265744FF-F60E-4FE3-83E3-ED5EC5604A53}" type="presParOf" srcId="{4B56196B-6285-41DD-910D-43D739412E80}" destId="{8B595EDD-DEED-45FC-90A5-A9F9D1E26F6D}" srcOrd="0" destOrd="0" presId="urn:microsoft.com/office/officeart/2008/layout/LinedList"/>
    <dgm:cxn modelId="{7E7526D5-68F6-46D1-932B-B627B4761A04}" type="presParOf" srcId="{4B56196B-6285-41DD-910D-43D739412E80}" destId="{13A91B37-FF06-48F7-A5F8-560903181CD0}" srcOrd="1" destOrd="0" presId="urn:microsoft.com/office/officeart/2008/layout/LinedList"/>
    <dgm:cxn modelId="{3CD5F7A5-6CBB-4A9F-9D55-73941EEE3956}" type="presParOf" srcId="{13A91B37-FF06-48F7-A5F8-560903181CD0}" destId="{2FB61F78-5ED3-4036-AECC-6FD3284A7753}" srcOrd="0" destOrd="0" presId="urn:microsoft.com/office/officeart/2008/layout/LinedList"/>
    <dgm:cxn modelId="{2E58EDC9-8C2D-48CF-97F7-550DC7CA0AA3}" type="presParOf" srcId="{13A91B37-FF06-48F7-A5F8-560903181CD0}" destId="{1E6A5E5E-F674-4BEA-9C94-5525CA99A470}" srcOrd="1" destOrd="0" presId="urn:microsoft.com/office/officeart/2008/layout/LinedList"/>
    <dgm:cxn modelId="{F24B5636-A252-463B-AD89-3EDAE539A7DA}" type="presParOf" srcId="{4B56196B-6285-41DD-910D-43D739412E80}" destId="{4EDDF749-0980-4361-BFEF-F1C9DDEFAE4E}" srcOrd="2" destOrd="0" presId="urn:microsoft.com/office/officeart/2008/layout/LinedList"/>
    <dgm:cxn modelId="{E78C2DF6-2033-4B9C-AA68-500746B6A4C1}" type="presParOf" srcId="{4B56196B-6285-41DD-910D-43D739412E80}" destId="{75FD1BF8-53D8-46F9-AD20-DFD3556538B8}" srcOrd="3" destOrd="0" presId="urn:microsoft.com/office/officeart/2008/layout/LinedList"/>
    <dgm:cxn modelId="{92985504-37AC-45B0-A09A-173437E02780}" type="presParOf" srcId="{75FD1BF8-53D8-46F9-AD20-DFD3556538B8}" destId="{5389279F-6F8B-4B6F-8D41-ED51EAEC65F2}" srcOrd="0" destOrd="0" presId="urn:microsoft.com/office/officeart/2008/layout/LinedList"/>
    <dgm:cxn modelId="{49F888AF-6267-4D71-9AC8-0AAD2A1D560B}" type="presParOf" srcId="{75FD1BF8-53D8-46F9-AD20-DFD3556538B8}" destId="{4A30F0B4-D3CC-4531-BA23-87CDD2CD87F5}" srcOrd="1" destOrd="0" presId="urn:microsoft.com/office/officeart/2008/layout/LinedList"/>
    <dgm:cxn modelId="{6D788A73-5804-48A4-9DFD-C15E63C29BCD}" type="presParOf" srcId="{4B56196B-6285-41DD-910D-43D739412E80}" destId="{AC9CFEB7-DDD8-4570-B7FA-4302C6F83E80}" srcOrd="4" destOrd="0" presId="urn:microsoft.com/office/officeart/2008/layout/LinedList"/>
    <dgm:cxn modelId="{B38364CA-A2D9-4BB4-A436-6018DEB3C27A}" type="presParOf" srcId="{4B56196B-6285-41DD-910D-43D739412E80}" destId="{5FA56E53-3E69-43E8-A2D0-361EFB2940BE}" srcOrd="5" destOrd="0" presId="urn:microsoft.com/office/officeart/2008/layout/LinedList"/>
    <dgm:cxn modelId="{A4D8D387-14BC-4F15-B817-9ECC2152B8AA}" type="presParOf" srcId="{5FA56E53-3E69-43E8-A2D0-361EFB2940BE}" destId="{93B2AEE3-82E2-47B4-A0D8-46F2EBE0EE70}" srcOrd="0" destOrd="0" presId="urn:microsoft.com/office/officeart/2008/layout/LinedList"/>
    <dgm:cxn modelId="{D1FC444B-202B-4107-ADC2-645F7808D3E0}" type="presParOf" srcId="{5FA56E53-3E69-43E8-A2D0-361EFB2940BE}" destId="{C8E7D79F-854D-444C-A1CF-3F4E886AEA98}" srcOrd="1" destOrd="0" presId="urn:microsoft.com/office/officeart/2008/layout/LinedList"/>
    <dgm:cxn modelId="{B5CF29FF-9E0D-4C69-8314-9E5627FFBAA8}" type="presParOf" srcId="{4B56196B-6285-41DD-910D-43D739412E80}" destId="{C3D71A44-ABBF-48CD-975A-AE6E0AF3A2F5}" srcOrd="6" destOrd="0" presId="urn:microsoft.com/office/officeart/2008/layout/LinedList"/>
    <dgm:cxn modelId="{DC77D86D-B57E-4ACE-86E1-DC150FE8674E}" type="presParOf" srcId="{4B56196B-6285-41DD-910D-43D739412E80}" destId="{06387181-5399-498F-A40C-A7F2E339064F}" srcOrd="7" destOrd="0" presId="urn:microsoft.com/office/officeart/2008/layout/LinedList"/>
    <dgm:cxn modelId="{BF18CDA4-DD03-4181-91A0-DAA3864E6E34}" type="presParOf" srcId="{06387181-5399-498F-A40C-A7F2E339064F}" destId="{2F2947FD-3603-434F-B59F-CE99676B8DBE}" srcOrd="0" destOrd="0" presId="urn:microsoft.com/office/officeart/2008/layout/LinedList"/>
    <dgm:cxn modelId="{271CEC4B-8832-4CDE-85CD-7513D208A7D1}" type="presParOf" srcId="{06387181-5399-498F-A40C-A7F2E339064F}" destId="{46190CB8-2863-4C49-BB43-D03D3371C207}" srcOrd="1" destOrd="0" presId="urn:microsoft.com/office/officeart/2008/layout/LinedList"/>
    <dgm:cxn modelId="{41DB5524-366E-4746-9715-BFDA48984892}" type="presParOf" srcId="{4B56196B-6285-41DD-910D-43D739412E80}" destId="{E1943367-3AE7-4E11-872D-1DA03B1EB9CD}" srcOrd="8" destOrd="0" presId="urn:microsoft.com/office/officeart/2008/layout/LinedList"/>
    <dgm:cxn modelId="{A6A03B92-B6FA-48DA-853D-C9DCD4E93988}" type="presParOf" srcId="{4B56196B-6285-41DD-910D-43D739412E80}" destId="{9DE39E69-745E-46A7-BA47-3ED0E58AE0DC}" srcOrd="9" destOrd="0" presId="urn:microsoft.com/office/officeart/2008/layout/LinedList"/>
    <dgm:cxn modelId="{212180FA-35A3-4AB1-AA80-DA1DC6D98933}" type="presParOf" srcId="{9DE39E69-745E-46A7-BA47-3ED0E58AE0DC}" destId="{B65050D3-1C7D-4B98-BCBE-56F1C25285EB}" srcOrd="0" destOrd="0" presId="urn:microsoft.com/office/officeart/2008/layout/LinedList"/>
    <dgm:cxn modelId="{6D145281-8A63-4340-87BE-CB5F257708CD}" type="presParOf" srcId="{9DE39E69-745E-46A7-BA47-3ED0E58AE0DC}" destId="{3911CC2B-23CB-4D30-881A-6DE5A195D584}" srcOrd="1" destOrd="0" presId="urn:microsoft.com/office/officeart/2008/layout/LinedList"/>
    <dgm:cxn modelId="{54567390-1F5F-4258-AA7E-83B43E6F6AA0}" type="presParOf" srcId="{4B56196B-6285-41DD-910D-43D739412E80}" destId="{A3DA5D13-777E-4905-B45E-3949B73D11DB}" srcOrd="10" destOrd="0" presId="urn:microsoft.com/office/officeart/2008/layout/LinedList"/>
    <dgm:cxn modelId="{49A875D9-97C9-4C4C-9CA3-35CDB922A26F}" type="presParOf" srcId="{4B56196B-6285-41DD-910D-43D739412E80}" destId="{BE9FE64C-99D6-40EC-BED3-7062DD055996}" srcOrd="11" destOrd="0" presId="urn:microsoft.com/office/officeart/2008/layout/LinedList"/>
    <dgm:cxn modelId="{6A3C2AAD-0841-49C3-B4C1-B84BFDADBEC6}" type="presParOf" srcId="{BE9FE64C-99D6-40EC-BED3-7062DD055996}" destId="{AB4C9270-4BA9-4A4C-95B2-80A7D862EBD3}" srcOrd="0" destOrd="0" presId="urn:microsoft.com/office/officeart/2008/layout/LinedList"/>
    <dgm:cxn modelId="{8D2C200E-AD04-4FA4-9ACD-3F66C7D8574A}" type="presParOf" srcId="{BE9FE64C-99D6-40EC-BED3-7062DD055996}" destId="{04CE6835-EC49-4982-ACCC-F0FB6BF109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539A0B-695E-4CEF-A90E-ACD0174BF1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08B33F5-C282-4EF7-91C4-3FD863D8F113}">
      <dgm:prSet/>
      <dgm:spPr/>
      <dgm:t>
        <a:bodyPr/>
        <a:lstStyle/>
        <a:p>
          <a:pPr>
            <a:lnSpc>
              <a:spcPct val="100000"/>
            </a:lnSpc>
          </a:pPr>
          <a:r>
            <a:rPr lang="en-US" dirty="0"/>
            <a:t>Survey Launched </a:t>
          </a:r>
        </a:p>
      </dgm:t>
    </dgm:pt>
    <dgm:pt modelId="{4EA3269C-74F9-4EC2-A303-1D58AF3310B3}" type="parTrans" cxnId="{75C916FC-6CDD-4EE9-B848-003BDBC8A614}">
      <dgm:prSet/>
      <dgm:spPr/>
      <dgm:t>
        <a:bodyPr/>
        <a:lstStyle/>
        <a:p>
          <a:endParaRPr lang="en-US"/>
        </a:p>
      </dgm:t>
    </dgm:pt>
    <dgm:pt modelId="{4FA40261-5ABD-4119-AC1F-8568C5F523A1}" type="sibTrans" cxnId="{75C916FC-6CDD-4EE9-B848-003BDBC8A614}">
      <dgm:prSet/>
      <dgm:spPr/>
      <dgm:t>
        <a:bodyPr/>
        <a:lstStyle/>
        <a:p>
          <a:endParaRPr lang="en-US"/>
        </a:p>
      </dgm:t>
    </dgm:pt>
    <dgm:pt modelId="{A5A31AA0-330B-42EE-9E09-A07BCCA972E3}">
      <dgm:prSet/>
      <dgm:spPr/>
      <dgm:t>
        <a:bodyPr/>
        <a:lstStyle/>
        <a:p>
          <a:pPr>
            <a:lnSpc>
              <a:spcPct val="100000"/>
            </a:lnSpc>
          </a:pPr>
          <a:r>
            <a:rPr lang="en-US" dirty="0"/>
            <a:t>Survey Report Written</a:t>
          </a:r>
        </a:p>
      </dgm:t>
    </dgm:pt>
    <dgm:pt modelId="{74856839-ABA6-4CF4-9995-C8EE78F1C1E3}" type="parTrans" cxnId="{8FE334E7-0EA3-4A4C-A610-F2E9E37CBA70}">
      <dgm:prSet/>
      <dgm:spPr/>
      <dgm:t>
        <a:bodyPr/>
        <a:lstStyle/>
        <a:p>
          <a:endParaRPr lang="en-US"/>
        </a:p>
      </dgm:t>
    </dgm:pt>
    <dgm:pt modelId="{D5079CE8-E2AA-45AB-835A-836151BD08E5}" type="sibTrans" cxnId="{8FE334E7-0EA3-4A4C-A610-F2E9E37CBA70}">
      <dgm:prSet/>
      <dgm:spPr/>
      <dgm:t>
        <a:bodyPr/>
        <a:lstStyle/>
        <a:p>
          <a:endParaRPr lang="en-US"/>
        </a:p>
      </dgm:t>
    </dgm:pt>
    <dgm:pt modelId="{CDDDBEB5-05FF-4898-87DD-AC201F3F0E2F}">
      <dgm:prSet/>
      <dgm:spPr/>
      <dgm:t>
        <a:bodyPr/>
        <a:lstStyle/>
        <a:p>
          <a:pPr>
            <a:lnSpc>
              <a:spcPct val="100000"/>
            </a:lnSpc>
          </a:pPr>
          <a:r>
            <a:rPr lang="en-US" dirty="0"/>
            <a:t>Advisory Board in place &amp; Collaborating with RM Roadmap</a:t>
          </a:r>
        </a:p>
      </dgm:t>
    </dgm:pt>
    <dgm:pt modelId="{87B50FF6-8165-46F5-AB24-E3829D375220}" type="parTrans" cxnId="{B56A1026-684F-46E7-8243-7C4F8E6AB479}">
      <dgm:prSet/>
      <dgm:spPr/>
      <dgm:t>
        <a:bodyPr/>
        <a:lstStyle/>
        <a:p>
          <a:endParaRPr lang="en-US"/>
        </a:p>
      </dgm:t>
    </dgm:pt>
    <dgm:pt modelId="{AD8F39AB-6377-4617-BB11-64F22EFDA8EB}" type="sibTrans" cxnId="{B56A1026-684F-46E7-8243-7C4F8E6AB479}">
      <dgm:prSet/>
      <dgm:spPr/>
      <dgm:t>
        <a:bodyPr/>
        <a:lstStyle/>
        <a:p>
          <a:endParaRPr lang="en-US"/>
        </a:p>
      </dgm:t>
    </dgm:pt>
    <dgm:pt modelId="{519CD1D7-FF2C-44C1-BA09-FFD4EA6EF61B}">
      <dgm:prSet/>
      <dgm:spPr/>
      <dgm:t>
        <a:bodyPr/>
        <a:lstStyle/>
        <a:p>
          <a:pPr>
            <a:lnSpc>
              <a:spcPct val="100000"/>
            </a:lnSpc>
          </a:pPr>
          <a:r>
            <a:rPr lang="en-US" dirty="0"/>
            <a:t>Beginnings of a Career Framework in place</a:t>
          </a:r>
        </a:p>
      </dgm:t>
    </dgm:pt>
    <dgm:pt modelId="{0EBA768A-5C38-4B7D-A20B-8093C4E27939}" type="parTrans" cxnId="{25BD7C0A-B0A7-4A07-B0A4-16B0EDD9954B}">
      <dgm:prSet/>
      <dgm:spPr/>
      <dgm:t>
        <a:bodyPr/>
        <a:lstStyle/>
        <a:p>
          <a:endParaRPr lang="en-US"/>
        </a:p>
      </dgm:t>
    </dgm:pt>
    <dgm:pt modelId="{7C1AE219-D7E0-4B40-96EC-97CF47814F82}" type="sibTrans" cxnId="{25BD7C0A-B0A7-4A07-B0A4-16B0EDD9954B}">
      <dgm:prSet/>
      <dgm:spPr/>
      <dgm:t>
        <a:bodyPr/>
        <a:lstStyle/>
        <a:p>
          <a:endParaRPr lang="en-US"/>
        </a:p>
      </dgm:t>
    </dgm:pt>
    <dgm:pt modelId="{4F72F015-4006-47BE-A3FA-97B68E77AB06}">
      <dgm:prSet/>
      <dgm:spPr/>
      <dgm:t>
        <a:bodyPr/>
        <a:lstStyle/>
        <a:p>
          <a:pPr>
            <a:lnSpc>
              <a:spcPct val="100000"/>
            </a:lnSpc>
          </a:pPr>
          <a:r>
            <a:rPr lang="en-US" dirty="0"/>
            <a:t>Skills and training being identified</a:t>
          </a:r>
        </a:p>
        <a:p>
          <a:pPr>
            <a:lnSpc>
              <a:spcPct val="100000"/>
            </a:lnSpc>
          </a:pPr>
          <a:r>
            <a:rPr lang="en-US" dirty="0"/>
            <a:t>Mobility Patterns being reviewed</a:t>
          </a:r>
        </a:p>
      </dgm:t>
    </dgm:pt>
    <dgm:pt modelId="{CAA79794-9A52-4A75-9BE4-43098A0D67E9}" type="parTrans" cxnId="{D9758C4F-0BA9-4961-BFD8-D86C94C82713}">
      <dgm:prSet/>
      <dgm:spPr/>
      <dgm:t>
        <a:bodyPr/>
        <a:lstStyle/>
        <a:p>
          <a:endParaRPr lang="en-US"/>
        </a:p>
      </dgm:t>
    </dgm:pt>
    <dgm:pt modelId="{40A7DC25-AAFE-4327-8CE1-10500BC8ECF3}" type="sibTrans" cxnId="{D9758C4F-0BA9-4961-BFD8-D86C94C82713}">
      <dgm:prSet/>
      <dgm:spPr/>
      <dgm:t>
        <a:bodyPr/>
        <a:lstStyle/>
        <a:p>
          <a:endParaRPr lang="en-US"/>
        </a:p>
      </dgm:t>
    </dgm:pt>
    <dgm:pt modelId="{12A09D78-3930-4D4D-A460-4B5328102274}">
      <dgm:prSet/>
      <dgm:spPr/>
      <dgm:t>
        <a:bodyPr/>
        <a:lstStyle/>
        <a:p>
          <a:pPr>
            <a:lnSpc>
              <a:spcPct val="100000"/>
            </a:lnSpc>
          </a:pPr>
          <a:r>
            <a:rPr lang="en-US" dirty="0"/>
            <a:t>Policy, lobbying and engagement with stakeholders ongoing	</a:t>
          </a:r>
        </a:p>
      </dgm:t>
    </dgm:pt>
    <dgm:pt modelId="{1164FD6D-FA86-4F72-9F8F-775056E0F66E}" type="parTrans" cxnId="{DEB3EE91-7EBE-4BAD-B14F-39973C9E924D}">
      <dgm:prSet/>
      <dgm:spPr/>
      <dgm:t>
        <a:bodyPr/>
        <a:lstStyle/>
        <a:p>
          <a:endParaRPr lang="en-US"/>
        </a:p>
      </dgm:t>
    </dgm:pt>
    <dgm:pt modelId="{C52BCF99-DC79-449F-A9B0-618D25D50128}" type="sibTrans" cxnId="{DEB3EE91-7EBE-4BAD-B14F-39973C9E924D}">
      <dgm:prSet/>
      <dgm:spPr/>
      <dgm:t>
        <a:bodyPr/>
        <a:lstStyle/>
        <a:p>
          <a:endParaRPr lang="en-US"/>
        </a:p>
      </dgm:t>
    </dgm:pt>
    <dgm:pt modelId="{65D9A253-261D-44A0-A231-F69E3E01C6B7}" type="pres">
      <dgm:prSet presAssocID="{E6539A0B-695E-4CEF-A90E-ACD0174BF104}" presName="vert0" presStyleCnt="0">
        <dgm:presLayoutVars>
          <dgm:dir/>
          <dgm:animOne val="branch"/>
          <dgm:animLvl val="lvl"/>
        </dgm:presLayoutVars>
      </dgm:prSet>
      <dgm:spPr/>
    </dgm:pt>
    <dgm:pt modelId="{2D05FA44-315F-44AB-B8F9-7BBEABE93581}" type="pres">
      <dgm:prSet presAssocID="{608B33F5-C282-4EF7-91C4-3FD863D8F113}" presName="thickLine" presStyleLbl="alignNode1" presStyleIdx="0" presStyleCnt="6"/>
      <dgm:spPr/>
    </dgm:pt>
    <dgm:pt modelId="{2858A12B-D64F-4718-8339-56544E54C99D}" type="pres">
      <dgm:prSet presAssocID="{608B33F5-C282-4EF7-91C4-3FD863D8F113}" presName="horz1" presStyleCnt="0"/>
      <dgm:spPr/>
    </dgm:pt>
    <dgm:pt modelId="{40C20915-DA94-45BD-B24D-80FAD5EDFD52}" type="pres">
      <dgm:prSet presAssocID="{608B33F5-C282-4EF7-91C4-3FD863D8F113}" presName="tx1" presStyleLbl="revTx" presStyleIdx="0" presStyleCnt="6"/>
      <dgm:spPr/>
    </dgm:pt>
    <dgm:pt modelId="{943D7A62-D045-46EE-8522-AD3A8A84287C}" type="pres">
      <dgm:prSet presAssocID="{608B33F5-C282-4EF7-91C4-3FD863D8F113}" presName="vert1" presStyleCnt="0"/>
      <dgm:spPr/>
    </dgm:pt>
    <dgm:pt modelId="{4208FCF2-030D-43DC-9F9E-BBCAE8A3B61A}" type="pres">
      <dgm:prSet presAssocID="{A5A31AA0-330B-42EE-9E09-A07BCCA972E3}" presName="thickLine" presStyleLbl="alignNode1" presStyleIdx="1" presStyleCnt="6"/>
      <dgm:spPr/>
    </dgm:pt>
    <dgm:pt modelId="{96CDD0A9-18F3-4EF4-9092-0856B000E6D7}" type="pres">
      <dgm:prSet presAssocID="{A5A31AA0-330B-42EE-9E09-A07BCCA972E3}" presName="horz1" presStyleCnt="0"/>
      <dgm:spPr/>
    </dgm:pt>
    <dgm:pt modelId="{80826465-F0DB-4FF3-9ED3-0F659D102284}" type="pres">
      <dgm:prSet presAssocID="{A5A31AA0-330B-42EE-9E09-A07BCCA972E3}" presName="tx1" presStyleLbl="revTx" presStyleIdx="1" presStyleCnt="6"/>
      <dgm:spPr/>
    </dgm:pt>
    <dgm:pt modelId="{A90EF9A1-D3D0-4B4A-80F8-E676C6A50875}" type="pres">
      <dgm:prSet presAssocID="{A5A31AA0-330B-42EE-9E09-A07BCCA972E3}" presName="vert1" presStyleCnt="0"/>
      <dgm:spPr/>
    </dgm:pt>
    <dgm:pt modelId="{4737D552-C12F-4569-B4AA-E3CD457CFEED}" type="pres">
      <dgm:prSet presAssocID="{CDDDBEB5-05FF-4898-87DD-AC201F3F0E2F}" presName="thickLine" presStyleLbl="alignNode1" presStyleIdx="2" presStyleCnt="6"/>
      <dgm:spPr/>
    </dgm:pt>
    <dgm:pt modelId="{ED0F1E43-6839-434F-89D1-1287E96F47B4}" type="pres">
      <dgm:prSet presAssocID="{CDDDBEB5-05FF-4898-87DD-AC201F3F0E2F}" presName="horz1" presStyleCnt="0"/>
      <dgm:spPr/>
    </dgm:pt>
    <dgm:pt modelId="{CFC03FF9-A682-4DC1-AF04-814882320B66}" type="pres">
      <dgm:prSet presAssocID="{CDDDBEB5-05FF-4898-87DD-AC201F3F0E2F}" presName="tx1" presStyleLbl="revTx" presStyleIdx="2" presStyleCnt="6"/>
      <dgm:spPr/>
    </dgm:pt>
    <dgm:pt modelId="{D9A975EE-359B-4ECD-8338-FB14FC36DDA2}" type="pres">
      <dgm:prSet presAssocID="{CDDDBEB5-05FF-4898-87DD-AC201F3F0E2F}" presName="vert1" presStyleCnt="0"/>
      <dgm:spPr/>
    </dgm:pt>
    <dgm:pt modelId="{59B34A53-7C68-48E7-A168-AE190258AAAD}" type="pres">
      <dgm:prSet presAssocID="{519CD1D7-FF2C-44C1-BA09-FFD4EA6EF61B}" presName="thickLine" presStyleLbl="alignNode1" presStyleIdx="3" presStyleCnt="6"/>
      <dgm:spPr/>
    </dgm:pt>
    <dgm:pt modelId="{7D97E8A1-E06B-4F73-8A03-0CE590AD5E23}" type="pres">
      <dgm:prSet presAssocID="{519CD1D7-FF2C-44C1-BA09-FFD4EA6EF61B}" presName="horz1" presStyleCnt="0"/>
      <dgm:spPr/>
    </dgm:pt>
    <dgm:pt modelId="{19E86DE3-5E1F-4CCE-ABC0-BE80767D15F6}" type="pres">
      <dgm:prSet presAssocID="{519CD1D7-FF2C-44C1-BA09-FFD4EA6EF61B}" presName="tx1" presStyleLbl="revTx" presStyleIdx="3" presStyleCnt="6"/>
      <dgm:spPr/>
    </dgm:pt>
    <dgm:pt modelId="{ABDA2EF0-6B19-4D25-9C51-492C9BF0316E}" type="pres">
      <dgm:prSet presAssocID="{519CD1D7-FF2C-44C1-BA09-FFD4EA6EF61B}" presName="vert1" presStyleCnt="0"/>
      <dgm:spPr/>
    </dgm:pt>
    <dgm:pt modelId="{AB6C4C19-52C0-4C3C-8D97-E381AFD0C426}" type="pres">
      <dgm:prSet presAssocID="{4F72F015-4006-47BE-A3FA-97B68E77AB06}" presName="thickLine" presStyleLbl="alignNode1" presStyleIdx="4" presStyleCnt="6"/>
      <dgm:spPr/>
    </dgm:pt>
    <dgm:pt modelId="{AB471F6D-E6AB-407C-B545-067ABFE0154C}" type="pres">
      <dgm:prSet presAssocID="{4F72F015-4006-47BE-A3FA-97B68E77AB06}" presName="horz1" presStyleCnt="0"/>
      <dgm:spPr/>
    </dgm:pt>
    <dgm:pt modelId="{2BF6391B-E03C-4E76-8619-53A479EB69A9}" type="pres">
      <dgm:prSet presAssocID="{4F72F015-4006-47BE-A3FA-97B68E77AB06}" presName="tx1" presStyleLbl="revTx" presStyleIdx="4" presStyleCnt="6"/>
      <dgm:spPr/>
    </dgm:pt>
    <dgm:pt modelId="{96030A13-59AC-4F23-83CF-E64C262BD213}" type="pres">
      <dgm:prSet presAssocID="{4F72F015-4006-47BE-A3FA-97B68E77AB06}" presName="vert1" presStyleCnt="0"/>
      <dgm:spPr/>
    </dgm:pt>
    <dgm:pt modelId="{7EDC4123-1F29-4142-9AE6-246C2B5C8F0B}" type="pres">
      <dgm:prSet presAssocID="{12A09D78-3930-4D4D-A460-4B5328102274}" presName="thickLine" presStyleLbl="alignNode1" presStyleIdx="5" presStyleCnt="6"/>
      <dgm:spPr/>
    </dgm:pt>
    <dgm:pt modelId="{6C583B1F-C22A-4129-9BD4-FF1DE1494279}" type="pres">
      <dgm:prSet presAssocID="{12A09D78-3930-4D4D-A460-4B5328102274}" presName="horz1" presStyleCnt="0"/>
      <dgm:spPr/>
    </dgm:pt>
    <dgm:pt modelId="{3204C91D-B5DC-4B50-AAB8-7E237A15EF1E}" type="pres">
      <dgm:prSet presAssocID="{12A09D78-3930-4D4D-A460-4B5328102274}" presName="tx1" presStyleLbl="revTx" presStyleIdx="5" presStyleCnt="6"/>
      <dgm:spPr/>
    </dgm:pt>
    <dgm:pt modelId="{5F75A920-0723-4D5A-8453-8232D23C4665}" type="pres">
      <dgm:prSet presAssocID="{12A09D78-3930-4D4D-A460-4B5328102274}" presName="vert1" presStyleCnt="0"/>
      <dgm:spPr/>
    </dgm:pt>
  </dgm:ptLst>
  <dgm:cxnLst>
    <dgm:cxn modelId="{25BD7C0A-B0A7-4A07-B0A4-16B0EDD9954B}" srcId="{E6539A0B-695E-4CEF-A90E-ACD0174BF104}" destId="{519CD1D7-FF2C-44C1-BA09-FFD4EA6EF61B}" srcOrd="3" destOrd="0" parTransId="{0EBA768A-5C38-4B7D-A20B-8093C4E27939}" sibTransId="{7C1AE219-D7E0-4B40-96EC-97CF47814F82}"/>
    <dgm:cxn modelId="{B56A1026-684F-46E7-8243-7C4F8E6AB479}" srcId="{E6539A0B-695E-4CEF-A90E-ACD0174BF104}" destId="{CDDDBEB5-05FF-4898-87DD-AC201F3F0E2F}" srcOrd="2" destOrd="0" parTransId="{87B50FF6-8165-46F5-AB24-E3829D375220}" sibTransId="{AD8F39AB-6377-4617-BB11-64F22EFDA8EB}"/>
    <dgm:cxn modelId="{28365F3A-DB1D-45DE-BC3B-E876D39B9A03}" type="presOf" srcId="{519CD1D7-FF2C-44C1-BA09-FFD4EA6EF61B}" destId="{19E86DE3-5E1F-4CCE-ABC0-BE80767D15F6}" srcOrd="0" destOrd="0" presId="urn:microsoft.com/office/officeart/2008/layout/LinedList"/>
    <dgm:cxn modelId="{22F8E04C-116E-404E-ACE5-B7A1EFA44EE6}" type="presOf" srcId="{E6539A0B-695E-4CEF-A90E-ACD0174BF104}" destId="{65D9A253-261D-44A0-A231-F69E3E01C6B7}" srcOrd="0" destOrd="0" presId="urn:microsoft.com/office/officeart/2008/layout/LinedList"/>
    <dgm:cxn modelId="{D9758C4F-0BA9-4961-BFD8-D86C94C82713}" srcId="{E6539A0B-695E-4CEF-A90E-ACD0174BF104}" destId="{4F72F015-4006-47BE-A3FA-97B68E77AB06}" srcOrd="4" destOrd="0" parTransId="{CAA79794-9A52-4A75-9BE4-43098A0D67E9}" sibTransId="{40A7DC25-AAFE-4327-8CE1-10500BC8ECF3}"/>
    <dgm:cxn modelId="{438B8D74-9898-4E4D-9D71-27C415C17896}" type="presOf" srcId="{608B33F5-C282-4EF7-91C4-3FD863D8F113}" destId="{40C20915-DA94-45BD-B24D-80FAD5EDFD52}" srcOrd="0" destOrd="0" presId="urn:microsoft.com/office/officeart/2008/layout/LinedList"/>
    <dgm:cxn modelId="{DEB3EE91-7EBE-4BAD-B14F-39973C9E924D}" srcId="{E6539A0B-695E-4CEF-A90E-ACD0174BF104}" destId="{12A09D78-3930-4D4D-A460-4B5328102274}" srcOrd="5" destOrd="0" parTransId="{1164FD6D-FA86-4F72-9F8F-775056E0F66E}" sibTransId="{C52BCF99-DC79-449F-A9B0-618D25D50128}"/>
    <dgm:cxn modelId="{182E4FA1-EDE1-4AA8-92BA-10D5B7070672}" type="presOf" srcId="{CDDDBEB5-05FF-4898-87DD-AC201F3F0E2F}" destId="{CFC03FF9-A682-4DC1-AF04-814882320B66}" srcOrd="0" destOrd="0" presId="urn:microsoft.com/office/officeart/2008/layout/LinedList"/>
    <dgm:cxn modelId="{BCB6E5AB-D006-4995-A6F2-41ECB5ABD96E}" type="presOf" srcId="{A5A31AA0-330B-42EE-9E09-A07BCCA972E3}" destId="{80826465-F0DB-4FF3-9ED3-0F659D102284}" srcOrd="0" destOrd="0" presId="urn:microsoft.com/office/officeart/2008/layout/LinedList"/>
    <dgm:cxn modelId="{1241D5AC-64E6-4C6B-88B6-72CF42E93D17}" type="presOf" srcId="{12A09D78-3930-4D4D-A460-4B5328102274}" destId="{3204C91D-B5DC-4B50-AAB8-7E237A15EF1E}" srcOrd="0" destOrd="0" presId="urn:microsoft.com/office/officeart/2008/layout/LinedList"/>
    <dgm:cxn modelId="{736ADAD3-F1CE-419E-9B63-FC47703C307A}" type="presOf" srcId="{4F72F015-4006-47BE-A3FA-97B68E77AB06}" destId="{2BF6391B-E03C-4E76-8619-53A479EB69A9}" srcOrd="0" destOrd="0" presId="urn:microsoft.com/office/officeart/2008/layout/LinedList"/>
    <dgm:cxn modelId="{8FE334E7-0EA3-4A4C-A610-F2E9E37CBA70}" srcId="{E6539A0B-695E-4CEF-A90E-ACD0174BF104}" destId="{A5A31AA0-330B-42EE-9E09-A07BCCA972E3}" srcOrd="1" destOrd="0" parTransId="{74856839-ABA6-4CF4-9995-C8EE78F1C1E3}" sibTransId="{D5079CE8-E2AA-45AB-835A-836151BD08E5}"/>
    <dgm:cxn modelId="{75C916FC-6CDD-4EE9-B848-003BDBC8A614}" srcId="{E6539A0B-695E-4CEF-A90E-ACD0174BF104}" destId="{608B33F5-C282-4EF7-91C4-3FD863D8F113}" srcOrd="0" destOrd="0" parTransId="{4EA3269C-74F9-4EC2-A303-1D58AF3310B3}" sibTransId="{4FA40261-5ABD-4119-AC1F-8568C5F523A1}"/>
    <dgm:cxn modelId="{489662E4-80D5-43A8-857F-E1DF4CF6FD4B}" type="presParOf" srcId="{65D9A253-261D-44A0-A231-F69E3E01C6B7}" destId="{2D05FA44-315F-44AB-B8F9-7BBEABE93581}" srcOrd="0" destOrd="0" presId="urn:microsoft.com/office/officeart/2008/layout/LinedList"/>
    <dgm:cxn modelId="{ACD44AC3-6690-4D60-A13A-BED5ABFA31A6}" type="presParOf" srcId="{65D9A253-261D-44A0-A231-F69E3E01C6B7}" destId="{2858A12B-D64F-4718-8339-56544E54C99D}" srcOrd="1" destOrd="0" presId="urn:microsoft.com/office/officeart/2008/layout/LinedList"/>
    <dgm:cxn modelId="{7F69E60D-859C-4BDB-B8FF-EC86F7986B56}" type="presParOf" srcId="{2858A12B-D64F-4718-8339-56544E54C99D}" destId="{40C20915-DA94-45BD-B24D-80FAD5EDFD52}" srcOrd="0" destOrd="0" presId="urn:microsoft.com/office/officeart/2008/layout/LinedList"/>
    <dgm:cxn modelId="{44635B4C-CB7E-4AA6-A26A-FEA3D42EA93E}" type="presParOf" srcId="{2858A12B-D64F-4718-8339-56544E54C99D}" destId="{943D7A62-D045-46EE-8522-AD3A8A84287C}" srcOrd="1" destOrd="0" presId="urn:microsoft.com/office/officeart/2008/layout/LinedList"/>
    <dgm:cxn modelId="{7D5135B4-C68F-46CE-999A-F6AD4B2A6065}" type="presParOf" srcId="{65D9A253-261D-44A0-A231-F69E3E01C6B7}" destId="{4208FCF2-030D-43DC-9F9E-BBCAE8A3B61A}" srcOrd="2" destOrd="0" presId="urn:microsoft.com/office/officeart/2008/layout/LinedList"/>
    <dgm:cxn modelId="{D25AC16A-CB5E-47C1-B9A6-80A5FE070383}" type="presParOf" srcId="{65D9A253-261D-44A0-A231-F69E3E01C6B7}" destId="{96CDD0A9-18F3-4EF4-9092-0856B000E6D7}" srcOrd="3" destOrd="0" presId="urn:microsoft.com/office/officeart/2008/layout/LinedList"/>
    <dgm:cxn modelId="{2C4D711B-DD14-4188-BF74-004BAA3380E2}" type="presParOf" srcId="{96CDD0A9-18F3-4EF4-9092-0856B000E6D7}" destId="{80826465-F0DB-4FF3-9ED3-0F659D102284}" srcOrd="0" destOrd="0" presId="urn:microsoft.com/office/officeart/2008/layout/LinedList"/>
    <dgm:cxn modelId="{E28DFD22-3CD4-4464-A392-1FB3FABE0B76}" type="presParOf" srcId="{96CDD0A9-18F3-4EF4-9092-0856B000E6D7}" destId="{A90EF9A1-D3D0-4B4A-80F8-E676C6A50875}" srcOrd="1" destOrd="0" presId="urn:microsoft.com/office/officeart/2008/layout/LinedList"/>
    <dgm:cxn modelId="{CAC0A7CE-3B48-44FC-A286-F3C276CF5940}" type="presParOf" srcId="{65D9A253-261D-44A0-A231-F69E3E01C6B7}" destId="{4737D552-C12F-4569-B4AA-E3CD457CFEED}" srcOrd="4" destOrd="0" presId="urn:microsoft.com/office/officeart/2008/layout/LinedList"/>
    <dgm:cxn modelId="{58D4D98E-FCAD-42D7-B4D2-7A1F446FA743}" type="presParOf" srcId="{65D9A253-261D-44A0-A231-F69E3E01C6B7}" destId="{ED0F1E43-6839-434F-89D1-1287E96F47B4}" srcOrd="5" destOrd="0" presId="urn:microsoft.com/office/officeart/2008/layout/LinedList"/>
    <dgm:cxn modelId="{129A9FB6-3334-4C36-A90B-DEE8DBD07971}" type="presParOf" srcId="{ED0F1E43-6839-434F-89D1-1287E96F47B4}" destId="{CFC03FF9-A682-4DC1-AF04-814882320B66}" srcOrd="0" destOrd="0" presId="urn:microsoft.com/office/officeart/2008/layout/LinedList"/>
    <dgm:cxn modelId="{F07B1A8C-8F24-4DAD-90D2-D12F51047D94}" type="presParOf" srcId="{ED0F1E43-6839-434F-89D1-1287E96F47B4}" destId="{D9A975EE-359B-4ECD-8338-FB14FC36DDA2}" srcOrd="1" destOrd="0" presId="urn:microsoft.com/office/officeart/2008/layout/LinedList"/>
    <dgm:cxn modelId="{9B5BF2F0-36ED-434F-AB09-4C5D2F3658EC}" type="presParOf" srcId="{65D9A253-261D-44A0-A231-F69E3E01C6B7}" destId="{59B34A53-7C68-48E7-A168-AE190258AAAD}" srcOrd="6" destOrd="0" presId="urn:microsoft.com/office/officeart/2008/layout/LinedList"/>
    <dgm:cxn modelId="{4B96CA54-1743-4378-946B-297B77816E97}" type="presParOf" srcId="{65D9A253-261D-44A0-A231-F69E3E01C6B7}" destId="{7D97E8A1-E06B-4F73-8A03-0CE590AD5E23}" srcOrd="7" destOrd="0" presId="urn:microsoft.com/office/officeart/2008/layout/LinedList"/>
    <dgm:cxn modelId="{B4416034-2C14-41AE-B90F-66B55927D503}" type="presParOf" srcId="{7D97E8A1-E06B-4F73-8A03-0CE590AD5E23}" destId="{19E86DE3-5E1F-4CCE-ABC0-BE80767D15F6}" srcOrd="0" destOrd="0" presId="urn:microsoft.com/office/officeart/2008/layout/LinedList"/>
    <dgm:cxn modelId="{50EDB101-4265-47C2-9A7E-5B710555E350}" type="presParOf" srcId="{7D97E8A1-E06B-4F73-8A03-0CE590AD5E23}" destId="{ABDA2EF0-6B19-4D25-9C51-492C9BF0316E}" srcOrd="1" destOrd="0" presId="urn:microsoft.com/office/officeart/2008/layout/LinedList"/>
    <dgm:cxn modelId="{B35B9B6F-7000-479F-923F-0EAB51BD7091}" type="presParOf" srcId="{65D9A253-261D-44A0-A231-F69E3E01C6B7}" destId="{AB6C4C19-52C0-4C3C-8D97-E381AFD0C426}" srcOrd="8" destOrd="0" presId="urn:microsoft.com/office/officeart/2008/layout/LinedList"/>
    <dgm:cxn modelId="{7684D955-60F0-422D-851B-E08DBAAC0CD5}" type="presParOf" srcId="{65D9A253-261D-44A0-A231-F69E3E01C6B7}" destId="{AB471F6D-E6AB-407C-B545-067ABFE0154C}" srcOrd="9" destOrd="0" presId="urn:microsoft.com/office/officeart/2008/layout/LinedList"/>
    <dgm:cxn modelId="{A61AE0C6-3F0F-4A88-A4DD-694075CFDCC2}" type="presParOf" srcId="{AB471F6D-E6AB-407C-B545-067ABFE0154C}" destId="{2BF6391B-E03C-4E76-8619-53A479EB69A9}" srcOrd="0" destOrd="0" presId="urn:microsoft.com/office/officeart/2008/layout/LinedList"/>
    <dgm:cxn modelId="{42FE303F-BB76-4E6E-B5AA-99B616D02D33}" type="presParOf" srcId="{AB471F6D-E6AB-407C-B545-067ABFE0154C}" destId="{96030A13-59AC-4F23-83CF-E64C262BD213}" srcOrd="1" destOrd="0" presId="urn:microsoft.com/office/officeart/2008/layout/LinedList"/>
    <dgm:cxn modelId="{6BF3F70B-4293-4332-A4AB-3C38DAF68CA9}" type="presParOf" srcId="{65D9A253-261D-44A0-A231-F69E3E01C6B7}" destId="{7EDC4123-1F29-4142-9AE6-246C2B5C8F0B}" srcOrd="10" destOrd="0" presId="urn:microsoft.com/office/officeart/2008/layout/LinedList"/>
    <dgm:cxn modelId="{513158C6-5E64-45B1-9D2C-4DAC7277CE50}" type="presParOf" srcId="{65D9A253-261D-44A0-A231-F69E3E01C6B7}" destId="{6C583B1F-C22A-4129-9BD4-FF1DE1494279}" srcOrd="11" destOrd="0" presId="urn:microsoft.com/office/officeart/2008/layout/LinedList"/>
    <dgm:cxn modelId="{B547F576-5DB4-4A9E-B120-11F4130E4E9B}" type="presParOf" srcId="{6C583B1F-C22A-4129-9BD4-FF1DE1494279}" destId="{3204C91D-B5DC-4B50-AAB8-7E237A15EF1E}" srcOrd="0" destOrd="0" presId="urn:microsoft.com/office/officeart/2008/layout/LinedList"/>
    <dgm:cxn modelId="{513FF890-DF5E-4341-8D7A-FAF506584B17}" type="presParOf" srcId="{6C583B1F-C22A-4129-9BD4-FF1DE1494279}" destId="{5F75A920-0723-4D5A-8453-8232D23C466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95EDD-DEED-45FC-90A5-A9F9D1E26F6D}">
      <dsp:nvSpPr>
        <dsp:cNvPr id="0" name=""/>
        <dsp:cNvSpPr/>
      </dsp:nvSpPr>
      <dsp:spPr>
        <a:xfrm>
          <a:off x="0" y="2575"/>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61F78-5ED3-4036-AECC-6FD3284A7753}">
      <dsp:nvSpPr>
        <dsp:cNvPr id="0" name=""/>
        <dsp:cNvSpPr/>
      </dsp:nvSpPr>
      <dsp:spPr>
        <a:xfrm>
          <a:off x="0" y="2575"/>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Research Manager as a valued career choice</a:t>
          </a:r>
        </a:p>
      </dsp:txBody>
      <dsp:txXfrm>
        <a:off x="0" y="2575"/>
        <a:ext cx="3317031" cy="878408"/>
      </dsp:txXfrm>
    </dsp:sp>
    <dsp:sp modelId="{4EDDF749-0980-4361-BFEF-F1C9DDEFAE4E}">
      <dsp:nvSpPr>
        <dsp:cNvPr id="0" name=""/>
        <dsp:cNvSpPr/>
      </dsp:nvSpPr>
      <dsp:spPr>
        <a:xfrm>
          <a:off x="0" y="880984"/>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89279F-6F8B-4B6F-8D41-ED51EAEC65F2}">
      <dsp:nvSpPr>
        <dsp:cNvPr id="0" name=""/>
        <dsp:cNvSpPr/>
      </dsp:nvSpPr>
      <dsp:spPr>
        <a:xfrm>
          <a:off x="0" y="880984"/>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Classification of Research Manager Roles &amp; framework development</a:t>
          </a:r>
        </a:p>
      </dsp:txBody>
      <dsp:txXfrm>
        <a:off x="0" y="880984"/>
        <a:ext cx="3317031" cy="878408"/>
      </dsp:txXfrm>
    </dsp:sp>
    <dsp:sp modelId="{AC9CFEB7-DDD8-4570-B7FA-4302C6F83E80}">
      <dsp:nvSpPr>
        <dsp:cNvPr id="0" name=""/>
        <dsp:cNvSpPr/>
      </dsp:nvSpPr>
      <dsp:spPr>
        <a:xfrm>
          <a:off x="0" y="1759392"/>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2AEE3-82E2-47B4-A0D8-46F2EBE0EE70}">
      <dsp:nvSpPr>
        <dsp:cNvPr id="0" name=""/>
        <dsp:cNvSpPr/>
      </dsp:nvSpPr>
      <dsp:spPr>
        <a:xfrm>
          <a:off x="0" y="1759392"/>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Knowledge, Skills, Competencies required</a:t>
          </a:r>
        </a:p>
      </dsp:txBody>
      <dsp:txXfrm>
        <a:off x="0" y="1759392"/>
        <a:ext cx="3317031" cy="878408"/>
      </dsp:txXfrm>
    </dsp:sp>
    <dsp:sp modelId="{C3D71A44-ABBF-48CD-975A-AE6E0AF3A2F5}">
      <dsp:nvSpPr>
        <dsp:cNvPr id="0" name=""/>
        <dsp:cNvSpPr/>
      </dsp:nvSpPr>
      <dsp:spPr>
        <a:xfrm>
          <a:off x="0" y="2637801"/>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947FD-3603-434F-B59F-CE99676B8DBE}">
      <dsp:nvSpPr>
        <dsp:cNvPr id="0" name=""/>
        <dsp:cNvSpPr/>
      </dsp:nvSpPr>
      <dsp:spPr>
        <a:xfrm>
          <a:off x="0" y="2637801"/>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Training and Development</a:t>
          </a:r>
        </a:p>
      </dsp:txBody>
      <dsp:txXfrm>
        <a:off x="0" y="2637801"/>
        <a:ext cx="3317031" cy="878408"/>
      </dsp:txXfrm>
    </dsp:sp>
    <dsp:sp modelId="{E1943367-3AE7-4E11-872D-1DA03B1EB9CD}">
      <dsp:nvSpPr>
        <dsp:cNvPr id="0" name=""/>
        <dsp:cNvSpPr/>
      </dsp:nvSpPr>
      <dsp:spPr>
        <a:xfrm>
          <a:off x="0" y="3516210"/>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5050D3-1C7D-4B98-BCBE-56F1C25285EB}">
      <dsp:nvSpPr>
        <dsp:cNvPr id="0" name=""/>
        <dsp:cNvSpPr/>
      </dsp:nvSpPr>
      <dsp:spPr>
        <a:xfrm>
          <a:off x="0" y="3516210"/>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Knowledge Hub/Website </a:t>
          </a:r>
        </a:p>
      </dsp:txBody>
      <dsp:txXfrm>
        <a:off x="0" y="3516210"/>
        <a:ext cx="3317031" cy="878408"/>
      </dsp:txXfrm>
    </dsp:sp>
    <dsp:sp modelId="{A3DA5D13-777E-4905-B45E-3949B73D11DB}">
      <dsp:nvSpPr>
        <dsp:cNvPr id="0" name=""/>
        <dsp:cNvSpPr/>
      </dsp:nvSpPr>
      <dsp:spPr>
        <a:xfrm>
          <a:off x="0" y="4394618"/>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C9270-4BA9-4A4C-95B2-80A7D862EBD3}">
      <dsp:nvSpPr>
        <dsp:cNvPr id="0" name=""/>
        <dsp:cNvSpPr/>
      </dsp:nvSpPr>
      <dsp:spPr>
        <a:xfrm>
          <a:off x="0" y="4394618"/>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Policy, lobbying and engagement with stakeholders</a:t>
          </a:r>
        </a:p>
      </dsp:txBody>
      <dsp:txXfrm>
        <a:off x="0" y="4394618"/>
        <a:ext cx="3317031" cy="878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5FA44-315F-44AB-B8F9-7BBEABE93581}">
      <dsp:nvSpPr>
        <dsp:cNvPr id="0" name=""/>
        <dsp:cNvSpPr/>
      </dsp:nvSpPr>
      <dsp:spPr>
        <a:xfrm>
          <a:off x="0" y="2575"/>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20915-DA94-45BD-B24D-80FAD5EDFD52}">
      <dsp:nvSpPr>
        <dsp:cNvPr id="0" name=""/>
        <dsp:cNvSpPr/>
      </dsp:nvSpPr>
      <dsp:spPr>
        <a:xfrm>
          <a:off x="0" y="2575"/>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dirty="0"/>
            <a:t>Survey Launched </a:t>
          </a:r>
        </a:p>
      </dsp:txBody>
      <dsp:txXfrm>
        <a:off x="0" y="2575"/>
        <a:ext cx="3317031" cy="878408"/>
      </dsp:txXfrm>
    </dsp:sp>
    <dsp:sp modelId="{4208FCF2-030D-43DC-9F9E-BBCAE8A3B61A}">
      <dsp:nvSpPr>
        <dsp:cNvPr id="0" name=""/>
        <dsp:cNvSpPr/>
      </dsp:nvSpPr>
      <dsp:spPr>
        <a:xfrm>
          <a:off x="0" y="880984"/>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26465-F0DB-4FF3-9ED3-0F659D102284}">
      <dsp:nvSpPr>
        <dsp:cNvPr id="0" name=""/>
        <dsp:cNvSpPr/>
      </dsp:nvSpPr>
      <dsp:spPr>
        <a:xfrm>
          <a:off x="0" y="880984"/>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dirty="0"/>
            <a:t>Survey Report Written</a:t>
          </a:r>
        </a:p>
      </dsp:txBody>
      <dsp:txXfrm>
        <a:off x="0" y="880984"/>
        <a:ext cx="3317031" cy="878408"/>
      </dsp:txXfrm>
    </dsp:sp>
    <dsp:sp modelId="{4737D552-C12F-4569-B4AA-E3CD457CFEED}">
      <dsp:nvSpPr>
        <dsp:cNvPr id="0" name=""/>
        <dsp:cNvSpPr/>
      </dsp:nvSpPr>
      <dsp:spPr>
        <a:xfrm>
          <a:off x="0" y="1759392"/>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03FF9-A682-4DC1-AF04-814882320B66}">
      <dsp:nvSpPr>
        <dsp:cNvPr id="0" name=""/>
        <dsp:cNvSpPr/>
      </dsp:nvSpPr>
      <dsp:spPr>
        <a:xfrm>
          <a:off x="0" y="1759392"/>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dirty="0"/>
            <a:t>Advisory Board in place &amp; Collaborating with RM Roadmap</a:t>
          </a:r>
        </a:p>
      </dsp:txBody>
      <dsp:txXfrm>
        <a:off x="0" y="1759392"/>
        <a:ext cx="3317031" cy="878408"/>
      </dsp:txXfrm>
    </dsp:sp>
    <dsp:sp modelId="{59B34A53-7C68-48E7-A168-AE190258AAAD}">
      <dsp:nvSpPr>
        <dsp:cNvPr id="0" name=""/>
        <dsp:cNvSpPr/>
      </dsp:nvSpPr>
      <dsp:spPr>
        <a:xfrm>
          <a:off x="0" y="2637801"/>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E86DE3-5E1F-4CCE-ABC0-BE80767D15F6}">
      <dsp:nvSpPr>
        <dsp:cNvPr id="0" name=""/>
        <dsp:cNvSpPr/>
      </dsp:nvSpPr>
      <dsp:spPr>
        <a:xfrm>
          <a:off x="0" y="2637801"/>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dirty="0"/>
            <a:t>Beginnings of a Career Framework in place</a:t>
          </a:r>
        </a:p>
      </dsp:txBody>
      <dsp:txXfrm>
        <a:off x="0" y="2637801"/>
        <a:ext cx="3317031" cy="878408"/>
      </dsp:txXfrm>
    </dsp:sp>
    <dsp:sp modelId="{AB6C4C19-52C0-4C3C-8D97-E381AFD0C426}">
      <dsp:nvSpPr>
        <dsp:cNvPr id="0" name=""/>
        <dsp:cNvSpPr/>
      </dsp:nvSpPr>
      <dsp:spPr>
        <a:xfrm>
          <a:off x="0" y="3516210"/>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6391B-E03C-4E76-8619-53A479EB69A9}">
      <dsp:nvSpPr>
        <dsp:cNvPr id="0" name=""/>
        <dsp:cNvSpPr/>
      </dsp:nvSpPr>
      <dsp:spPr>
        <a:xfrm>
          <a:off x="0" y="3516210"/>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dirty="0"/>
            <a:t>Skills and training being identified</a:t>
          </a:r>
        </a:p>
        <a:p>
          <a:pPr marL="0" lvl="0" indent="0" algn="l" defTabSz="755650">
            <a:lnSpc>
              <a:spcPct val="100000"/>
            </a:lnSpc>
            <a:spcBef>
              <a:spcPct val="0"/>
            </a:spcBef>
            <a:spcAft>
              <a:spcPct val="35000"/>
            </a:spcAft>
            <a:buNone/>
          </a:pPr>
          <a:r>
            <a:rPr lang="en-US" sz="1700" kern="1200" dirty="0"/>
            <a:t>Mobility Patterns being reviewed</a:t>
          </a:r>
        </a:p>
      </dsp:txBody>
      <dsp:txXfrm>
        <a:off x="0" y="3516210"/>
        <a:ext cx="3317031" cy="878408"/>
      </dsp:txXfrm>
    </dsp:sp>
    <dsp:sp modelId="{7EDC4123-1F29-4142-9AE6-246C2B5C8F0B}">
      <dsp:nvSpPr>
        <dsp:cNvPr id="0" name=""/>
        <dsp:cNvSpPr/>
      </dsp:nvSpPr>
      <dsp:spPr>
        <a:xfrm>
          <a:off x="0" y="4394618"/>
          <a:ext cx="33170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4C91D-B5DC-4B50-AAB8-7E237A15EF1E}">
      <dsp:nvSpPr>
        <dsp:cNvPr id="0" name=""/>
        <dsp:cNvSpPr/>
      </dsp:nvSpPr>
      <dsp:spPr>
        <a:xfrm>
          <a:off x="0" y="4394618"/>
          <a:ext cx="3317031" cy="87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dirty="0"/>
            <a:t>Policy, lobbying and engagement with stakeholders ongoing	</a:t>
          </a:r>
        </a:p>
      </dsp:txBody>
      <dsp:txXfrm>
        <a:off x="0" y="4394618"/>
        <a:ext cx="3317031" cy="8784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22FA2-E68B-4AE9-9321-B5E9A2CB6A97}" type="datetimeFigureOut">
              <a:rPr lang="en-IE" smtClean="0"/>
              <a:t>24/05/2023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C22D7-C25B-4A46-9AD2-2AF27ED57D39}" type="slidenum">
              <a:rPr lang="en-IE" smtClean="0"/>
              <a:t>‹N›</a:t>
            </a:fld>
            <a:endParaRPr lang="en-IE"/>
          </a:p>
        </p:txBody>
      </p:sp>
    </p:spTree>
    <p:extLst>
      <p:ext uri="{BB962C8B-B14F-4D97-AF65-F5344CB8AC3E}">
        <p14:creationId xmlns:p14="http://schemas.microsoft.com/office/powerpoint/2010/main" val="345403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13A0-9D4E-343D-728F-1FD8EA27C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3DC2281-3594-EC2F-576B-B816672C1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48B1F4A-6E6D-54BE-6006-6DD9752227F4}"/>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5" name="Footer Placeholder 4">
            <a:extLst>
              <a:ext uri="{FF2B5EF4-FFF2-40B4-BE49-F238E27FC236}">
                <a16:creationId xmlns:a16="http://schemas.microsoft.com/office/drawing/2014/main" id="{28C9E9CB-106F-AA0D-3915-6122E561902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B547C15-BB5D-29B5-D819-BC9D867D8F39}"/>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121398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F85F-6BFD-C953-7923-8F859BF1877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87976E6-3A5E-8B12-F366-F5D409A3F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AF74E1C-2E97-DC43-5A6B-4C8044197D32}"/>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5" name="Footer Placeholder 4">
            <a:extLst>
              <a:ext uri="{FF2B5EF4-FFF2-40B4-BE49-F238E27FC236}">
                <a16:creationId xmlns:a16="http://schemas.microsoft.com/office/drawing/2014/main" id="{D977EB3D-195C-D224-0A79-EFB1FBED400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6C77894-1BFB-89FA-2DCB-6EC4D866AFAD}"/>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36333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FA3C3-DAA1-4791-A807-BDD2D7182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4204605-9B91-5F74-B431-9C8E272D0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D36C935-6034-F737-096D-458A3ABFF553}"/>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5" name="Footer Placeholder 4">
            <a:extLst>
              <a:ext uri="{FF2B5EF4-FFF2-40B4-BE49-F238E27FC236}">
                <a16:creationId xmlns:a16="http://schemas.microsoft.com/office/drawing/2014/main" id="{1ADE012A-3C7C-1023-5B1C-67C6493A497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72963B8-4A97-38AF-4612-D052FE710EF0}"/>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320704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442B6-1CAB-88DB-D7D1-69FE3459210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0C55B6C-08EE-4B31-4635-6230C5DBFC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6C68624-B446-54C4-7D80-4D9FD9D47C4C}"/>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5" name="Footer Placeholder 4">
            <a:extLst>
              <a:ext uri="{FF2B5EF4-FFF2-40B4-BE49-F238E27FC236}">
                <a16:creationId xmlns:a16="http://schemas.microsoft.com/office/drawing/2014/main" id="{9AA62659-25AD-6FD2-8D85-955283A4C8F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F9663AE-915E-DDAA-96C9-30064CE25788}"/>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400521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6F218-6A92-00FA-A049-2A670F4DFB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DD40DA4-7610-30FB-E408-8531566D91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71FCD3-35A9-13B0-7249-6BB769E327DC}"/>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5" name="Footer Placeholder 4">
            <a:extLst>
              <a:ext uri="{FF2B5EF4-FFF2-40B4-BE49-F238E27FC236}">
                <a16:creationId xmlns:a16="http://schemas.microsoft.com/office/drawing/2014/main" id="{35BD85AD-606B-3D4A-1E0B-E96713E8164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0C33438-3A04-7A29-7AEF-E253ADB21208}"/>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645433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2D4C-8D31-7157-F930-2553623361A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2BB3B98-BCA6-2560-DEB4-D7CC8FD17C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2D363A4-3176-7B20-A4AE-CC3932F5F3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D82E093-B667-3379-BA52-B296E65F5444}"/>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6" name="Footer Placeholder 5">
            <a:extLst>
              <a:ext uri="{FF2B5EF4-FFF2-40B4-BE49-F238E27FC236}">
                <a16:creationId xmlns:a16="http://schemas.microsoft.com/office/drawing/2014/main" id="{FE8BFE81-2D3B-A5C6-C0D3-1925A09EBCB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B6CA2AC-7049-4A11-9EBF-D0A02F3C226A}"/>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320681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0D15-EACA-9F93-C1F3-466DAB124D2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477509D-71FE-117A-8393-A3403DAEA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DEFBD-CF1D-F027-C6DA-4E93FDFD4F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6CF06576-BD0B-F329-70FD-F3A5525FB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7F34A-AB7A-6C73-3C4E-9A77E699F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028959C-A4E4-4756-A6B3-835375C67A81}"/>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8" name="Footer Placeholder 7">
            <a:extLst>
              <a:ext uri="{FF2B5EF4-FFF2-40B4-BE49-F238E27FC236}">
                <a16:creationId xmlns:a16="http://schemas.microsoft.com/office/drawing/2014/main" id="{793C6F08-068D-66DA-DF4F-8EDC791ECB2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64E17B1-07D3-E8D7-7BA8-F3D11C2D2B23}"/>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423425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D8F6-23B2-8107-8C67-F6E68DE113F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8649AEB-56BB-4F81-F999-4CE3C43679E5}"/>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4" name="Footer Placeholder 3">
            <a:extLst>
              <a:ext uri="{FF2B5EF4-FFF2-40B4-BE49-F238E27FC236}">
                <a16:creationId xmlns:a16="http://schemas.microsoft.com/office/drawing/2014/main" id="{4E7AE8D6-6F6D-7DC4-29A4-A349F667EF3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C1DD38E-DBEA-4D6F-AF9C-0A0AE5D32F6D}"/>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1078468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5582D-EC98-ACD2-9948-83CEFB474E2E}"/>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3" name="Footer Placeholder 2">
            <a:extLst>
              <a:ext uri="{FF2B5EF4-FFF2-40B4-BE49-F238E27FC236}">
                <a16:creationId xmlns:a16="http://schemas.microsoft.com/office/drawing/2014/main" id="{74943E49-471C-3591-73DB-97FA1980008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7D22491-E454-B3B8-1526-DAD00C5FE0CE}"/>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330019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FE6F-F868-AE00-BB7B-BBB117F58A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1B02846-DA7B-2008-E281-0B58B776E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F1811BFC-8FAD-40AF-27E0-77EC43742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82EE6-AC28-2B4C-160F-ABDEC55AD320}"/>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6" name="Footer Placeholder 5">
            <a:extLst>
              <a:ext uri="{FF2B5EF4-FFF2-40B4-BE49-F238E27FC236}">
                <a16:creationId xmlns:a16="http://schemas.microsoft.com/office/drawing/2014/main" id="{343DE19A-108E-90C2-4C06-11EDB2E7C19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3966718-F660-C84F-0A23-AA721D39B5D3}"/>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320632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2E00-C06A-F8F5-E091-B1DB497BA6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1AB15A-D906-15A7-7728-7513CF3A87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EF18E36-1E9E-5F9D-4EB4-CC78566A4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6B7A4-6085-F0EC-DA50-16B8D95984C1}"/>
              </a:ext>
            </a:extLst>
          </p:cNvPr>
          <p:cNvSpPr>
            <a:spLocks noGrp="1"/>
          </p:cNvSpPr>
          <p:nvPr>
            <p:ph type="dt" sz="half" idx="10"/>
          </p:nvPr>
        </p:nvSpPr>
        <p:spPr/>
        <p:txBody>
          <a:bodyPr/>
          <a:lstStyle/>
          <a:p>
            <a:fld id="{258856E1-FD7F-4256-88DF-9D4D2998E473}" type="datetimeFigureOut">
              <a:rPr lang="en-IE" smtClean="0"/>
              <a:t>24/05/2023</a:t>
            </a:fld>
            <a:endParaRPr lang="en-IE"/>
          </a:p>
        </p:txBody>
      </p:sp>
      <p:sp>
        <p:nvSpPr>
          <p:cNvPr id="6" name="Footer Placeholder 5">
            <a:extLst>
              <a:ext uri="{FF2B5EF4-FFF2-40B4-BE49-F238E27FC236}">
                <a16:creationId xmlns:a16="http://schemas.microsoft.com/office/drawing/2014/main" id="{F6D1DA9E-9A51-0146-53DE-0C82DFB7945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443256D-2B1A-4028-6FB9-8BE2FB22EDF4}"/>
              </a:ext>
            </a:extLst>
          </p:cNvPr>
          <p:cNvSpPr>
            <a:spLocks noGrp="1"/>
          </p:cNvSpPr>
          <p:nvPr>
            <p:ph type="sldNum" sz="quarter" idx="12"/>
          </p:nvPr>
        </p:nvSpPr>
        <p:spPr/>
        <p:txBody>
          <a:bodyPr/>
          <a:lstStyle/>
          <a:p>
            <a:fld id="{10EDD4D2-426A-41A3-868F-A1D51DA7FC24}" type="slidenum">
              <a:rPr lang="en-IE" smtClean="0"/>
              <a:t>‹N›</a:t>
            </a:fld>
            <a:endParaRPr lang="en-IE"/>
          </a:p>
        </p:txBody>
      </p:sp>
    </p:spTree>
    <p:extLst>
      <p:ext uri="{BB962C8B-B14F-4D97-AF65-F5344CB8AC3E}">
        <p14:creationId xmlns:p14="http://schemas.microsoft.com/office/powerpoint/2010/main" val="263367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9C7806-9850-B630-0EDD-90B5E491D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A6E23C1-459A-E2A5-4DF0-F4182D8D2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C872A7E-5D96-012E-1F5E-3945BCF0A7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856E1-FD7F-4256-88DF-9D4D2998E473}" type="datetimeFigureOut">
              <a:rPr lang="en-IE" smtClean="0"/>
              <a:t>24/05/2023</a:t>
            </a:fld>
            <a:endParaRPr lang="en-IE"/>
          </a:p>
        </p:txBody>
      </p:sp>
      <p:sp>
        <p:nvSpPr>
          <p:cNvPr id="5" name="Footer Placeholder 4">
            <a:extLst>
              <a:ext uri="{FF2B5EF4-FFF2-40B4-BE49-F238E27FC236}">
                <a16:creationId xmlns:a16="http://schemas.microsoft.com/office/drawing/2014/main" id="{D5C4928F-25D1-F744-DE1D-C37FC90AC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35CA571-5BB0-CADC-FA04-29D192AE2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DD4D2-426A-41A3-868F-A1D51DA7FC24}" type="slidenum">
              <a:rPr lang="en-IE" smtClean="0"/>
              <a:t>‹N›</a:t>
            </a:fld>
            <a:endParaRPr lang="en-IE"/>
          </a:p>
        </p:txBody>
      </p:sp>
    </p:spTree>
    <p:extLst>
      <p:ext uri="{BB962C8B-B14F-4D97-AF65-F5344CB8AC3E}">
        <p14:creationId xmlns:p14="http://schemas.microsoft.com/office/powerpoint/2010/main" val="4083923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39.png"/><Relationship Id="rId5" Type="http://schemas.openxmlformats.org/officeDocument/2006/relationships/diagramQuickStyle" Target="../diagrams/quickStyle2.xml"/><Relationship Id="rId10" Type="http://schemas.openxmlformats.org/officeDocument/2006/relationships/image" Target="../media/image38.png"/><Relationship Id="rId4" Type="http://schemas.openxmlformats.org/officeDocument/2006/relationships/diagramLayout" Target="../diagrams/layout2.xml"/><Relationship Id="rId9" Type="http://schemas.openxmlformats.org/officeDocument/2006/relationships/image" Target="../media/image37.JP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BD541B-D594-7D36-385F-E425A62A726B}"/>
              </a:ext>
            </a:extLst>
          </p:cNvPr>
          <p:cNvPicPr>
            <a:picLocks noChangeAspect="1"/>
          </p:cNvPicPr>
          <p:nvPr/>
        </p:nvPicPr>
        <p:blipFill rotWithShape="1">
          <a:blip r:embed="rId2"/>
          <a:srcRect r="-2" b="792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useBgFill="1">
        <p:nvSpPr>
          <p:cNvPr id="32" name="Freeform: Shape 31">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3033F7-3F07-D05B-DD63-78E97E981EF6}"/>
              </a:ext>
            </a:extLst>
          </p:cNvPr>
          <p:cNvSpPr>
            <a:spLocks noGrp="1"/>
          </p:cNvSpPr>
          <p:nvPr>
            <p:ph type="ctrTitle"/>
          </p:nvPr>
        </p:nvSpPr>
        <p:spPr>
          <a:xfrm>
            <a:off x="438912" y="1524659"/>
            <a:ext cx="5019074" cy="2774088"/>
          </a:xfrm>
        </p:spPr>
        <p:txBody>
          <a:bodyPr>
            <a:normAutofit/>
          </a:bodyPr>
          <a:lstStyle/>
          <a:p>
            <a:pPr algn="l"/>
            <a:r>
              <a:rPr lang="en-IE" sz="5400"/>
              <a:t>Anna is a Research Manager</a:t>
            </a:r>
          </a:p>
        </p:txBody>
      </p:sp>
      <p:sp>
        <p:nvSpPr>
          <p:cNvPr id="3" name="Subtitle 2">
            <a:extLst>
              <a:ext uri="{FF2B5EF4-FFF2-40B4-BE49-F238E27FC236}">
                <a16:creationId xmlns:a16="http://schemas.microsoft.com/office/drawing/2014/main" id="{B95E5C1F-B56C-607A-AF6E-AF79F01DCEE7}"/>
              </a:ext>
            </a:extLst>
          </p:cNvPr>
          <p:cNvSpPr>
            <a:spLocks noGrp="1"/>
          </p:cNvSpPr>
          <p:nvPr>
            <p:ph type="subTitle" idx="1"/>
          </p:nvPr>
        </p:nvSpPr>
        <p:spPr>
          <a:xfrm>
            <a:off x="438912" y="4687367"/>
            <a:ext cx="4917948" cy="1335024"/>
          </a:xfrm>
        </p:spPr>
        <p:txBody>
          <a:bodyPr>
            <a:normAutofit/>
          </a:bodyPr>
          <a:lstStyle/>
          <a:p>
            <a:pPr algn="l"/>
            <a:r>
              <a:rPr lang="en-IE" sz="2800"/>
              <a:t>Mary Kate O’Regan</a:t>
            </a:r>
          </a:p>
          <a:p>
            <a:pPr algn="l"/>
            <a:r>
              <a:rPr lang="en-IE" sz="2800"/>
              <a:t>CARDEA</a:t>
            </a:r>
          </a:p>
        </p:txBody>
      </p:sp>
      <p:sp>
        <p:nvSpPr>
          <p:cNvPr id="36" name="Rectangle 35">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8" name="Rectangle 37">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uppo 3">
            <a:extLst>
              <a:ext uri="{FF2B5EF4-FFF2-40B4-BE49-F238E27FC236}">
                <a16:creationId xmlns:a16="http://schemas.microsoft.com/office/drawing/2014/main" id="{05162DF8-4B7D-C465-C6C5-A23B379150C1}"/>
              </a:ext>
            </a:extLst>
          </p:cNvPr>
          <p:cNvGrpSpPr>
            <a:grpSpLocks noChangeAspect="1"/>
          </p:cNvGrpSpPr>
          <p:nvPr/>
        </p:nvGrpSpPr>
        <p:grpSpPr>
          <a:xfrm>
            <a:off x="6708158" y="4687367"/>
            <a:ext cx="5186900" cy="1983801"/>
            <a:chOff x="0" y="0"/>
            <a:chExt cx="3599815" cy="1376729"/>
          </a:xfrm>
        </p:grpSpPr>
        <p:pic>
          <p:nvPicPr>
            <p:cNvPr id="7" name="Picture 24" descr="Blue text on a white background&#10;&#10;Description automatically generated with medium confidence">
              <a:extLst>
                <a:ext uri="{FF2B5EF4-FFF2-40B4-BE49-F238E27FC236}">
                  <a16:creationId xmlns:a16="http://schemas.microsoft.com/office/drawing/2014/main" id="{6E343807-0EA6-5CF0-3099-81535F098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599815" cy="755650"/>
            </a:xfrm>
            <a:prstGeom prst="rect">
              <a:avLst/>
            </a:prstGeom>
          </p:spPr>
        </p:pic>
        <p:sp>
          <p:nvSpPr>
            <p:cNvPr id="8" name="CasellaDiTesto 20">
              <a:extLst>
                <a:ext uri="{FF2B5EF4-FFF2-40B4-BE49-F238E27FC236}">
                  <a16:creationId xmlns:a16="http://schemas.microsoft.com/office/drawing/2014/main" id="{89B001FA-45DE-1E41-1B76-918D51069317}"/>
                </a:ext>
              </a:extLst>
            </p:cNvPr>
            <p:cNvSpPr txBox="1"/>
            <p:nvPr/>
          </p:nvSpPr>
          <p:spPr>
            <a:xfrm>
              <a:off x="20319" y="802640"/>
              <a:ext cx="3507043" cy="574089"/>
            </a:xfrm>
            <a:prstGeom prst="rect">
              <a:avLst/>
            </a:prstGeom>
            <a:noFill/>
            <a:ln w="9525">
              <a:solidFill>
                <a:srgbClr val="042979"/>
              </a:solidFill>
            </a:ln>
          </p:spPr>
          <p:txBody>
            <a:bodyPr wrap="square" rtlCol="0">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IE" sz="1100" b="1" kern="1200" dirty="0">
                  <a:solidFill>
                    <a:srgbClr val="042979"/>
                  </a:solidFill>
                  <a:effectLst/>
                  <a:latin typeface="Calibri" panose="020F0502020204030204" pitchFamily="34" charset="0"/>
                  <a:ea typeface="Verdana" panose="020B0604030504040204" pitchFamily="34" charset="0"/>
                  <a:cs typeface="Times New Roman" panose="02020603050405020304" pitchFamily="18" charset="0"/>
                </a:rPr>
                <a:t>The CARDEA project is funded by the European Union. Views and opinions expressed are however those of the author(s) only and do not necessarily reflect those of the European Union or the European Research Executive Agency (REA). Neither the European Union nor REA can be held responsible for them.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3600" b="1" kern="1200" dirty="0">
                  <a:solidFill>
                    <a:srgbClr val="042979"/>
                  </a:solidFill>
                  <a:effectLst/>
                  <a:latin typeface="Bahnschrift SemiBold SemiConden" panose="020B0502040204020203" pitchFamily="34" charset="0"/>
                  <a:ea typeface="Verdana" panose="020B060403050404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3600" b="1" kern="1200" dirty="0">
                  <a:solidFill>
                    <a:srgbClr val="042979"/>
                  </a:solidFill>
                  <a:effectLst/>
                  <a:latin typeface="Bahnschrift SemiBold SemiConden" panose="020B0502040204020203" pitchFamily="34" charset="0"/>
                  <a:ea typeface="Verdana" panose="020B060403050404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3600" b="1" kern="1200" dirty="0">
                  <a:solidFill>
                    <a:srgbClr val="042979"/>
                  </a:solidFill>
                  <a:effectLst/>
                  <a:latin typeface="Bahnschrift SemiBold SemiConden" panose="020B0502040204020203" pitchFamily="34" charset="0"/>
                  <a:ea typeface="Verdana" panose="020B060403050404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000" b="1" kern="1200" dirty="0">
                  <a:solidFill>
                    <a:srgbClr val="042979"/>
                  </a:solidFill>
                  <a:effectLst/>
                  <a:latin typeface="Bahnschrift SemiBold SemiConden" panose="020B0502040204020203" pitchFamily="34" charset="0"/>
                  <a:ea typeface="Verdana" panose="020B060403050404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6124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798513" y="642938"/>
            <a:ext cx="5875338" cy="3275013"/>
          </a:xfrm>
          <a:prstGeom prst="rect">
            <a:avLst/>
          </a:prstGeom>
        </p:spPr>
      </p:pic>
      <p:pic>
        <p:nvPicPr>
          <p:cNvPr id="3" name="Picture 2">
            <a:extLst>
              <a:ext uri="{FF2B5EF4-FFF2-40B4-BE49-F238E27FC236}">
                <a16:creationId xmlns:a16="http://schemas.microsoft.com/office/drawing/2014/main" id="{1C41CEE9-74DE-87FA-1E4A-407A5887CFFA}"/>
              </a:ext>
            </a:extLst>
          </p:cNvPr>
          <p:cNvPicPr>
            <a:picLocks noChangeAspect="1"/>
          </p:cNvPicPr>
          <p:nvPr/>
        </p:nvPicPr>
        <p:blipFill>
          <a:blip r:embed="rId3"/>
          <a:stretch>
            <a:fillRect/>
          </a:stretch>
        </p:blipFill>
        <p:spPr>
          <a:xfrm>
            <a:off x="6746875" y="657686"/>
            <a:ext cx="4656138" cy="3275013"/>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38200" y="4636802"/>
            <a:ext cx="10515600" cy="1325563"/>
          </a:xfrm>
        </p:spPr>
        <p:txBody>
          <a:bodyPr vert="horz" lIns="91440" tIns="45720" rIns="91440" bIns="45720" rtlCol="0" anchor="ctr">
            <a:normAutofit fontScale="90000"/>
          </a:bodyPr>
          <a:lstStyle/>
          <a:p>
            <a:pPr algn="ctr"/>
            <a:r>
              <a:rPr lang="en-US" kern="1200" dirty="0">
                <a:solidFill>
                  <a:schemeClr val="tx1"/>
                </a:solidFill>
                <a:latin typeface="+mj-lt"/>
                <a:ea typeface="+mj-ea"/>
                <a:cs typeface="+mj-cs"/>
              </a:rPr>
              <a:t>Anna has a permanent contract and is paid from core funds, but progression is not an option that is available to her within her role</a:t>
            </a:r>
          </a:p>
        </p:txBody>
      </p:sp>
    </p:spTree>
    <p:extLst>
      <p:ext uri="{BB962C8B-B14F-4D97-AF65-F5344CB8AC3E}">
        <p14:creationId xmlns:p14="http://schemas.microsoft.com/office/powerpoint/2010/main" val="2100377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927100" y="642938"/>
            <a:ext cx="5876925" cy="3275013"/>
          </a:xfrm>
          <a:prstGeom prst="rect">
            <a:avLst/>
          </a:prstGeom>
        </p:spPr>
      </p:pic>
      <p:pic>
        <p:nvPicPr>
          <p:cNvPr id="3" name="Picture 2">
            <a:extLst>
              <a:ext uri="{FF2B5EF4-FFF2-40B4-BE49-F238E27FC236}">
                <a16:creationId xmlns:a16="http://schemas.microsoft.com/office/drawing/2014/main" id="{47E7BCAA-0A2B-4E28-C0B6-4AD2964305EA}"/>
              </a:ext>
            </a:extLst>
          </p:cNvPr>
          <p:cNvPicPr>
            <a:picLocks noChangeAspect="1"/>
          </p:cNvPicPr>
          <p:nvPr/>
        </p:nvPicPr>
        <p:blipFill>
          <a:blip r:embed="rId3"/>
          <a:stretch>
            <a:fillRect/>
          </a:stretch>
        </p:blipFill>
        <p:spPr>
          <a:xfrm>
            <a:off x="6875463" y="642938"/>
            <a:ext cx="4395788" cy="3275013"/>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38200" y="4636802"/>
            <a:ext cx="10515600"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She provides </a:t>
            </a:r>
            <a:r>
              <a:rPr lang="en-US" kern="1200" dirty="0" err="1">
                <a:solidFill>
                  <a:schemeClr val="tx1"/>
                </a:solidFill>
                <a:latin typeface="+mj-lt"/>
                <a:ea typeface="+mj-ea"/>
                <a:cs typeface="+mj-cs"/>
              </a:rPr>
              <a:t>specialised</a:t>
            </a:r>
            <a:r>
              <a:rPr lang="en-US" kern="1200" dirty="0">
                <a:solidFill>
                  <a:schemeClr val="tx1"/>
                </a:solidFill>
                <a:latin typeface="+mj-lt"/>
                <a:ea typeface="+mj-ea"/>
                <a:cs typeface="+mj-cs"/>
              </a:rPr>
              <a:t> services to a range of research projects</a:t>
            </a:r>
          </a:p>
        </p:txBody>
      </p:sp>
    </p:spTree>
    <p:extLst>
      <p:ext uri="{BB962C8B-B14F-4D97-AF65-F5344CB8AC3E}">
        <p14:creationId xmlns:p14="http://schemas.microsoft.com/office/powerpoint/2010/main" val="94551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0"/>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375" y="500244"/>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7967" y="664836"/>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675A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6789743" y="2442411"/>
            <a:ext cx="4996329" cy="2024404"/>
          </a:xfrm>
        </p:spPr>
        <p:txBody>
          <a:bodyPr vert="horz" lIns="91440" tIns="45720" rIns="91440" bIns="45720" rtlCol="0" anchor="b">
            <a:normAutofit/>
          </a:bodyPr>
          <a:lstStyle/>
          <a:p>
            <a:pPr algn="ctr"/>
            <a:r>
              <a:rPr lang="en-US" sz="3300" kern="1200" dirty="0">
                <a:solidFill>
                  <a:srgbClr val="FFFFFF"/>
                </a:solidFill>
                <a:latin typeface="+mj-lt"/>
                <a:ea typeface="+mj-ea"/>
                <a:cs typeface="+mj-cs"/>
              </a:rPr>
              <a:t>She believes that she has the skills to be an effective research manager </a:t>
            </a:r>
          </a:p>
        </p:txBody>
      </p:sp>
      <p:pic>
        <p:nvPicPr>
          <p:cNvPr id="3" name="Picture 2">
            <a:extLst>
              <a:ext uri="{FF2B5EF4-FFF2-40B4-BE49-F238E27FC236}">
                <a16:creationId xmlns:a16="http://schemas.microsoft.com/office/drawing/2014/main" id="{422F3A09-5C26-AF45-AF35-CA3C817C24D3}"/>
              </a:ext>
            </a:extLst>
          </p:cNvPr>
          <p:cNvPicPr>
            <a:picLocks noChangeAspect="1"/>
          </p:cNvPicPr>
          <p:nvPr/>
        </p:nvPicPr>
        <p:blipFill rotWithShape="1">
          <a:blip r:embed="rId2">
            <a:extLst>
              <a:ext uri="{28A0092B-C50C-407E-A947-70E740481C1C}">
                <a14:useLocalDpi xmlns:a14="http://schemas.microsoft.com/office/drawing/2010/main" val="0"/>
              </a:ext>
            </a:extLst>
          </a:blip>
          <a:srcRect t="2745" r="-1" b="14072"/>
          <a:stretch/>
        </p:blipFill>
        <p:spPr>
          <a:xfrm>
            <a:off x="979868" y="10"/>
            <a:ext cx="6069184" cy="2839773"/>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0574" b="-1"/>
          <a:stretch/>
        </p:blipFill>
        <p:spPr>
          <a:xfrm>
            <a:off x="3" y="3124786"/>
            <a:ext cx="5001415" cy="3733214"/>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p:spPr>
      </p:pic>
    </p:spTree>
    <p:extLst>
      <p:ext uri="{BB962C8B-B14F-4D97-AF65-F5344CB8AC3E}">
        <p14:creationId xmlns:p14="http://schemas.microsoft.com/office/powerpoint/2010/main" val="179347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159F54-1CC8-CA10-E28F-72FAE6A4D362}"/>
              </a:ext>
            </a:extLst>
          </p:cNvPr>
          <p:cNvSpPr>
            <a:spLocks noGrp="1"/>
          </p:cNvSpPr>
          <p:nvPr>
            <p:ph type="title"/>
          </p:nvPr>
        </p:nvSpPr>
        <p:spPr>
          <a:xfrm>
            <a:off x="871442" y="685800"/>
            <a:ext cx="4353116" cy="1474666"/>
          </a:xfrm>
        </p:spPr>
        <p:txBody>
          <a:bodyPr anchor="b">
            <a:normAutofit fontScale="90000"/>
          </a:bodyPr>
          <a:lstStyle/>
          <a:p>
            <a:pPr algn="ctr"/>
            <a:r>
              <a:rPr lang="en-IE" sz="3200" dirty="0">
                <a:solidFill>
                  <a:srgbClr val="595959"/>
                </a:solidFill>
              </a:rPr>
              <a:t>However Anna indicated that training in Transversal skills would benefit her role</a:t>
            </a:r>
          </a:p>
        </p:txBody>
      </p:sp>
      <p:pic>
        <p:nvPicPr>
          <p:cNvPr id="6" name="Content Placeholder 5" descr="A person sitting at a table&#10;&#10;Description automatically generated with medium confidence">
            <a:extLst>
              <a:ext uri="{FF2B5EF4-FFF2-40B4-BE49-F238E27FC236}">
                <a16:creationId xmlns:a16="http://schemas.microsoft.com/office/drawing/2014/main" id="{1FD4865E-714C-E6E1-1285-B4EE383EDF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1538" y="2882106"/>
            <a:ext cx="4352925" cy="2901950"/>
          </a:xfrm>
        </p:spPr>
      </p:pic>
      <p:graphicFrame>
        <p:nvGraphicFramePr>
          <p:cNvPr id="4" name="Table 3">
            <a:extLst>
              <a:ext uri="{FF2B5EF4-FFF2-40B4-BE49-F238E27FC236}">
                <a16:creationId xmlns:a16="http://schemas.microsoft.com/office/drawing/2014/main" id="{A867AA3E-8455-A99A-3961-E76682D11D4B}"/>
              </a:ext>
            </a:extLst>
          </p:cNvPr>
          <p:cNvGraphicFramePr>
            <a:graphicFrameLocks noGrp="1"/>
          </p:cNvGraphicFramePr>
          <p:nvPr>
            <p:extLst>
              <p:ext uri="{D42A27DB-BD31-4B8C-83A1-F6EECF244321}">
                <p14:modId xmlns:p14="http://schemas.microsoft.com/office/powerpoint/2010/main" val="4015563879"/>
              </p:ext>
            </p:extLst>
          </p:nvPr>
        </p:nvGraphicFramePr>
        <p:xfrm>
          <a:off x="6781801" y="697649"/>
          <a:ext cx="4797056" cy="5508290"/>
        </p:xfrm>
        <a:graphic>
          <a:graphicData uri="http://schemas.openxmlformats.org/drawingml/2006/table">
            <a:tbl>
              <a:tblPr firstRow="1" firstCol="1" bandRow="1"/>
              <a:tblGrid>
                <a:gridCol w="4797056">
                  <a:extLst>
                    <a:ext uri="{9D8B030D-6E8A-4147-A177-3AD203B41FA5}">
                      <a16:colId xmlns:a16="http://schemas.microsoft.com/office/drawing/2014/main" val="1455155123"/>
                    </a:ext>
                  </a:extLst>
                </a:gridCol>
              </a:tblGrid>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Attention to detail</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770329"/>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Autonomy</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786713"/>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Creativity</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922054"/>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Critical thinking</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680267"/>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Cultural sensitivity</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34641"/>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Decision making</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929788"/>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Diversified knowledge set</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9462422"/>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Efficiency</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040974"/>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Flexibility</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436167"/>
                  </a:ext>
                </a:extLst>
              </a:tr>
              <a:tr h="289910">
                <a:tc>
                  <a:txBody>
                    <a:bodyPr/>
                    <a:lstStyle/>
                    <a:p>
                      <a:pPr algn="l" fontAlgn="t">
                        <a:lnSpc>
                          <a:spcPct val="107000"/>
                        </a:lnSpc>
                        <a:spcBef>
                          <a:spcPts val="0"/>
                        </a:spcBef>
                        <a:spcAft>
                          <a:spcPts val="800"/>
                        </a:spcAft>
                      </a:pPr>
                      <a:r>
                        <a:rPr lang="en-IE"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Leadership</a:t>
                      </a:r>
                      <a:endParaRPr lang="en-IE" sz="2300" b="0" i="0" u="none" strike="noStrike" dirty="0">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5550"/>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Motivation</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000121"/>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Openness</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237210"/>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Proactivity</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635181"/>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Problem-solving</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777991"/>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Reliability</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208773"/>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Research integrity/ethical behaviour</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89810"/>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Strategic thinking</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2975673"/>
                  </a:ext>
                </a:extLst>
              </a:tr>
              <a:tr h="289910">
                <a:tc>
                  <a:txBody>
                    <a:bodyPr/>
                    <a:lstStyle/>
                    <a:p>
                      <a:pPr algn="l" fontAlgn="t">
                        <a:lnSpc>
                          <a:spcPct val="107000"/>
                        </a:lnSpc>
                        <a:spcBef>
                          <a:spcPts val="0"/>
                        </a:spcBef>
                        <a:spcAft>
                          <a:spcPts val="800"/>
                        </a:spcAft>
                      </a:pPr>
                      <a:r>
                        <a:rPr lang="en-IE" sz="1400" b="0" i="0" u="none" strike="noStrike">
                          <a:effectLst/>
                          <a:latin typeface="Calibri" panose="020F0502020204030204" pitchFamily="34" charset="0"/>
                          <a:ea typeface="Calibri" panose="020F0502020204030204" pitchFamily="34" charset="0"/>
                          <a:cs typeface="Times New Roman" panose="02020603050405020304" pitchFamily="18" charset="0"/>
                        </a:rPr>
                        <a:t>Stress management</a:t>
                      </a:r>
                      <a:endParaRPr lang="en-IE" sz="2300" b="0" i="0" u="none" strike="noStrike">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1855084"/>
                  </a:ext>
                </a:extLst>
              </a:tr>
              <a:tr h="289910">
                <a:tc>
                  <a:txBody>
                    <a:bodyPr/>
                    <a:lstStyle/>
                    <a:p>
                      <a:pPr algn="l" fontAlgn="t">
                        <a:lnSpc>
                          <a:spcPct val="107000"/>
                        </a:lnSpc>
                        <a:spcBef>
                          <a:spcPts val="0"/>
                        </a:spcBef>
                        <a:spcAft>
                          <a:spcPts val="800"/>
                        </a:spcAft>
                      </a:pPr>
                      <a:r>
                        <a:rPr lang="en-IE" sz="1400" b="0" i="0" u="none" strike="noStrike" dirty="0">
                          <a:effectLst/>
                          <a:latin typeface="Calibri" panose="020F0502020204030204" pitchFamily="34" charset="0"/>
                          <a:ea typeface="Calibri" panose="020F0502020204030204" pitchFamily="34" charset="0"/>
                          <a:cs typeface="Times New Roman" panose="02020603050405020304" pitchFamily="18" charset="0"/>
                        </a:rPr>
                        <a:t>Values appreciation</a:t>
                      </a:r>
                      <a:endParaRPr lang="en-IE" sz="2300" b="0" i="0" u="none" strike="noStrike" dirty="0">
                        <a:effectLst/>
                        <a:latin typeface="Arial" panose="020B0604020202020204" pitchFamily="34" charset="0"/>
                      </a:endParaRPr>
                    </a:p>
                  </a:txBody>
                  <a:tcPr marL="88173" marR="88173" marT="1224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499929"/>
                  </a:ext>
                </a:extLst>
              </a:tr>
            </a:tbl>
          </a:graphicData>
        </a:graphic>
      </p:graphicFrame>
    </p:spTree>
    <p:extLst>
      <p:ext uri="{BB962C8B-B14F-4D97-AF65-F5344CB8AC3E}">
        <p14:creationId xmlns:p14="http://schemas.microsoft.com/office/powerpoint/2010/main" val="102475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6159F54-1CC8-CA10-E28F-72FAE6A4D362}"/>
              </a:ext>
            </a:extLst>
          </p:cNvPr>
          <p:cNvSpPr>
            <a:spLocks noGrp="1"/>
          </p:cNvSpPr>
          <p:nvPr>
            <p:ph type="title"/>
          </p:nvPr>
        </p:nvSpPr>
        <p:spPr>
          <a:xfrm>
            <a:off x="660041" y="2767106"/>
            <a:ext cx="2880828" cy="3071906"/>
          </a:xfrm>
        </p:spPr>
        <p:txBody>
          <a:bodyPr vert="horz" lIns="91440" tIns="45720" rIns="91440" bIns="45720" rtlCol="0" anchor="t">
            <a:normAutofit/>
          </a:bodyPr>
          <a:lstStyle/>
          <a:p>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Anna doesn’t have a Personal Development Plan but does spend between 9 and 40 hours on Continuous Professional Development per year</a:t>
            </a:r>
          </a:p>
        </p:txBody>
      </p:sp>
      <p:pic>
        <p:nvPicPr>
          <p:cNvPr id="6" name="Content Placeholder 5" descr="A person sitting at a table&#10;&#10;Description automatically generated with medium confidence">
            <a:extLst>
              <a:ext uri="{FF2B5EF4-FFF2-40B4-BE49-F238E27FC236}">
                <a16:creationId xmlns:a16="http://schemas.microsoft.com/office/drawing/2014/main" id="{1FD4865E-714C-E6E1-1285-B4EE383EDF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20" r="30669" b="-1"/>
          <a:stretch/>
        </p:blipFill>
        <p:spPr>
          <a:xfrm>
            <a:off x="5079839" y="467208"/>
            <a:ext cx="6070926" cy="5923584"/>
          </a:xfrm>
          <a:prstGeom prst="rect">
            <a:avLst/>
          </a:prstGeom>
        </p:spPr>
      </p:pic>
    </p:spTree>
    <p:extLst>
      <p:ext uri="{BB962C8B-B14F-4D97-AF65-F5344CB8AC3E}">
        <p14:creationId xmlns:p14="http://schemas.microsoft.com/office/powerpoint/2010/main" val="291290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A47020BD-3785-4628-8C5E-A4011B43E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1122363" y="2916238"/>
            <a:ext cx="5360988" cy="2986088"/>
          </a:xfrm>
          <a:prstGeom prst="rect">
            <a:avLst/>
          </a:prstGeom>
        </p:spPr>
      </p:pic>
      <p:pic>
        <p:nvPicPr>
          <p:cNvPr id="3" name="Picture 2">
            <a:extLst>
              <a:ext uri="{FF2B5EF4-FFF2-40B4-BE49-F238E27FC236}">
                <a16:creationId xmlns:a16="http://schemas.microsoft.com/office/drawing/2014/main" id="{7CE2C3BD-9A60-F708-65CB-77158502E125}"/>
              </a:ext>
            </a:extLst>
          </p:cNvPr>
          <p:cNvPicPr>
            <a:picLocks noChangeAspect="1"/>
          </p:cNvPicPr>
          <p:nvPr/>
        </p:nvPicPr>
        <p:blipFill>
          <a:blip r:embed="rId3"/>
          <a:stretch>
            <a:fillRect/>
          </a:stretch>
        </p:blipFill>
        <p:spPr>
          <a:xfrm>
            <a:off x="6553200" y="2916238"/>
            <a:ext cx="4521200" cy="2986088"/>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960120" y="434101"/>
            <a:ext cx="10279971" cy="1362042"/>
          </a:xfrm>
        </p:spPr>
        <p:txBody>
          <a:bodyPr vert="horz" lIns="91440" tIns="45720" rIns="91440" bIns="45720" rtlCol="0" anchor="b">
            <a:normAutofit/>
          </a:bodyPr>
          <a:lstStyle/>
          <a:p>
            <a:r>
              <a:rPr lang="en-IE" dirty="0">
                <a:solidFill>
                  <a:schemeClr val="bg1"/>
                </a:solidFill>
              </a:rPr>
              <a:t>Anna understands how her role fits into the organisation </a:t>
            </a:r>
            <a:endParaRPr lang="en-US" dirty="0">
              <a:solidFill>
                <a:schemeClr val="bg1"/>
              </a:solidFill>
            </a:endParaRPr>
          </a:p>
        </p:txBody>
      </p:sp>
    </p:spTree>
    <p:extLst>
      <p:ext uri="{BB962C8B-B14F-4D97-AF65-F5344CB8AC3E}">
        <p14:creationId xmlns:p14="http://schemas.microsoft.com/office/powerpoint/2010/main" val="2755236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649288" y="644525"/>
            <a:ext cx="5873750" cy="3271838"/>
          </a:xfrm>
          <a:prstGeom prst="rect">
            <a:avLst/>
          </a:prstGeom>
        </p:spPr>
      </p:pic>
      <p:pic>
        <p:nvPicPr>
          <p:cNvPr id="3" name="Picture 2">
            <a:extLst>
              <a:ext uri="{FF2B5EF4-FFF2-40B4-BE49-F238E27FC236}">
                <a16:creationId xmlns:a16="http://schemas.microsoft.com/office/drawing/2014/main" id="{23809452-9EAD-8BA6-FC17-0F4090E1E9EC}"/>
              </a:ext>
            </a:extLst>
          </p:cNvPr>
          <p:cNvPicPr>
            <a:picLocks noChangeAspect="1"/>
          </p:cNvPicPr>
          <p:nvPr/>
        </p:nvPicPr>
        <p:blipFill>
          <a:blip r:embed="rId3"/>
          <a:stretch>
            <a:fillRect/>
          </a:stretch>
        </p:blipFill>
        <p:spPr>
          <a:xfrm>
            <a:off x="6597650" y="644525"/>
            <a:ext cx="4953000" cy="3271838"/>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38200" y="4636802"/>
            <a:ext cx="10515600" cy="1325563"/>
          </a:xfrm>
        </p:spPr>
        <p:txBody>
          <a:bodyPr vert="horz" lIns="91440" tIns="45720" rIns="91440" bIns="45720" rtlCol="0" anchor="ctr">
            <a:normAutofit/>
          </a:bodyPr>
          <a:lstStyle/>
          <a:p>
            <a:pPr algn="ctr"/>
            <a:r>
              <a:rPr lang="en-US" sz="3700" kern="1200">
                <a:solidFill>
                  <a:schemeClr val="tx1"/>
                </a:solidFill>
                <a:latin typeface="+mj-lt"/>
                <a:ea typeface="+mj-ea"/>
                <a:cs typeface="+mj-cs"/>
              </a:rPr>
              <a:t>Yet she doesn't feel that her organisation values or recognises her contribution to research management </a:t>
            </a:r>
          </a:p>
        </p:txBody>
      </p:sp>
    </p:spTree>
    <p:extLst>
      <p:ext uri="{BB962C8B-B14F-4D97-AF65-F5344CB8AC3E}">
        <p14:creationId xmlns:p14="http://schemas.microsoft.com/office/powerpoint/2010/main" val="49032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663"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sz="3400" kern="1200">
                <a:solidFill>
                  <a:schemeClr val="tx1"/>
                </a:solidFill>
                <a:latin typeface="+mj-lt"/>
                <a:ea typeface="+mj-ea"/>
                <a:cs typeface="+mj-cs"/>
              </a:rPr>
              <a:t>she doesn’t get opportunities to contribute to organisational decision making</a:t>
            </a:r>
          </a:p>
        </p:txBody>
      </p:sp>
      <p:pic>
        <p:nvPicPr>
          <p:cNvPr id="3" name="Picture 2">
            <a:extLst>
              <a:ext uri="{FF2B5EF4-FFF2-40B4-BE49-F238E27FC236}">
                <a16:creationId xmlns:a16="http://schemas.microsoft.com/office/drawing/2014/main" id="{F9684567-6E65-DB87-85FC-AE7377207D6E}"/>
              </a:ext>
            </a:extLst>
          </p:cNvPr>
          <p:cNvPicPr>
            <a:picLocks noChangeAspect="1"/>
          </p:cNvPicPr>
          <p:nvPr/>
        </p:nvPicPr>
        <p:blipFill rotWithShape="1">
          <a:blip r:embed="rId3"/>
          <a:srcRect t="5116" r="-2" b="516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934983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solidFill>
                  <a:schemeClr val="bg1"/>
                </a:solidFill>
              </a:rPr>
              <a:t>Even though she enjoys work autonomy</a:t>
            </a:r>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663" b="-1"/>
          <a:stretch/>
        </p:blipFill>
        <p:spPr>
          <a:xfrm>
            <a:off x="20" y="10"/>
            <a:ext cx="7534636" cy="6857990"/>
          </a:xfrm>
          <a:prstGeom prst="rect">
            <a:avLst/>
          </a:prstGeom>
        </p:spPr>
      </p:pic>
    </p:spTree>
    <p:extLst>
      <p:ext uri="{BB962C8B-B14F-4D97-AF65-F5344CB8AC3E}">
        <p14:creationId xmlns:p14="http://schemas.microsoft.com/office/powerpoint/2010/main" val="4250585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sz="3700">
                <a:solidFill>
                  <a:schemeClr val="bg1"/>
                </a:solidFill>
              </a:rPr>
              <a:t>Anna saw Research Management as an opportunity for a rewarding career when she first started</a:t>
            </a:r>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663" b="-1"/>
          <a:stretch/>
        </p:blipFill>
        <p:spPr>
          <a:xfrm>
            <a:off x="20" y="10"/>
            <a:ext cx="7534636" cy="6857990"/>
          </a:xfrm>
          <a:prstGeom prst="rect">
            <a:avLst/>
          </a:prstGeom>
        </p:spPr>
      </p:pic>
    </p:spTree>
    <p:extLst>
      <p:ext uri="{BB962C8B-B14F-4D97-AF65-F5344CB8AC3E}">
        <p14:creationId xmlns:p14="http://schemas.microsoft.com/office/powerpoint/2010/main" val="2524733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Anna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584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 name="Content Placeholder 4" descr="Close up of pages of an open book in a bright studio">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506" r="-1" b="-1"/>
          <a:stretch/>
        </p:blipFill>
        <p:spPr>
          <a:xfrm>
            <a:off x="20" y="655"/>
            <a:ext cx="8115280" cy="4468659"/>
          </a:xfrm>
          <a:prstGeom prst="rect">
            <a:avLst/>
          </a:prstGeom>
        </p:spPr>
      </p:pic>
      <p:pic>
        <p:nvPicPr>
          <p:cNvPr id="3" name="Picture 2">
            <a:extLst>
              <a:ext uri="{FF2B5EF4-FFF2-40B4-BE49-F238E27FC236}">
                <a16:creationId xmlns:a16="http://schemas.microsoft.com/office/drawing/2014/main" id="{8079CE0C-3C5C-9FB5-62D1-B2854A44258E}"/>
              </a:ext>
            </a:extLst>
          </p:cNvPr>
          <p:cNvPicPr>
            <a:picLocks noChangeAspect="1"/>
          </p:cNvPicPr>
          <p:nvPr/>
        </p:nvPicPr>
        <p:blipFill rotWithShape="1">
          <a:blip r:embed="rId3"/>
          <a:srcRect l="14452" r="17216" b="-2"/>
          <a:stretch/>
        </p:blipFill>
        <p:spPr>
          <a:xfrm>
            <a:off x="8130046" y="14742"/>
            <a:ext cx="4076702" cy="4468876"/>
          </a:xfrm>
          <a:prstGeom prst="rect">
            <a:avLst/>
          </a:prstGeom>
        </p:spPr>
      </p:pic>
      <p:sp>
        <p:nvSpPr>
          <p:cNvPr id="26" name="Rectangle 2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1127573" y="4920701"/>
            <a:ext cx="9932691" cy="858742"/>
          </a:xfrm>
        </p:spPr>
        <p:txBody>
          <a:bodyPr vert="horz" lIns="91440" tIns="45720" rIns="91440" bIns="45720" rtlCol="0" anchor="ctr">
            <a:normAutofit/>
          </a:bodyPr>
          <a:lstStyle/>
          <a:p>
            <a:r>
              <a:rPr lang="en-US" sz="2600" kern="1200" dirty="0">
                <a:solidFill>
                  <a:srgbClr val="FFFFFF"/>
                </a:solidFill>
                <a:latin typeface="+mj-lt"/>
                <a:ea typeface="+mj-ea"/>
                <a:cs typeface="+mj-cs"/>
              </a:rPr>
              <a:t>She sometimes feels invisible and undervalued by her organisation</a:t>
            </a:r>
          </a:p>
        </p:txBody>
      </p:sp>
    </p:spTree>
    <p:extLst>
      <p:ext uri="{BB962C8B-B14F-4D97-AF65-F5344CB8AC3E}">
        <p14:creationId xmlns:p14="http://schemas.microsoft.com/office/powerpoint/2010/main" val="3928964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A67CBE86-59F9-0323-496F-297D107CD6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776" b="7776"/>
          <a:stretch/>
        </p:blipFill>
        <p:spPr>
          <a:xfrm>
            <a:off x="1055688" y="2384425"/>
            <a:ext cx="6477000" cy="3616325"/>
          </a:xfrm>
          <a:prstGeom prst="rect">
            <a:avLst/>
          </a:prstGeom>
        </p:spPr>
      </p:pic>
      <p:pic>
        <p:nvPicPr>
          <p:cNvPr id="4" name="Picture 3">
            <a:extLst>
              <a:ext uri="{FF2B5EF4-FFF2-40B4-BE49-F238E27FC236}">
                <a16:creationId xmlns:a16="http://schemas.microsoft.com/office/drawing/2014/main" id="{70568939-9816-0E3F-6D91-1AA4091B6358}"/>
              </a:ext>
            </a:extLst>
          </p:cNvPr>
          <p:cNvPicPr>
            <a:picLocks noChangeAspect="1"/>
          </p:cNvPicPr>
          <p:nvPr/>
        </p:nvPicPr>
        <p:blipFill>
          <a:blip r:embed="rId3"/>
          <a:stretch>
            <a:fillRect/>
          </a:stretch>
        </p:blipFill>
        <p:spPr>
          <a:xfrm>
            <a:off x="7600950" y="2384425"/>
            <a:ext cx="3533775" cy="3616325"/>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dirty="0"/>
              <a:t>Anna wants recognition and a career framework</a:t>
            </a:r>
          </a:p>
        </p:txBody>
      </p:sp>
    </p:spTree>
    <p:extLst>
      <p:ext uri="{BB962C8B-B14F-4D97-AF65-F5344CB8AC3E}">
        <p14:creationId xmlns:p14="http://schemas.microsoft.com/office/powerpoint/2010/main" val="1761211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A67CBE86-59F9-0323-496F-297D107CD6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776" b="7776"/>
          <a:stretch/>
        </p:blipFill>
        <p:spPr>
          <a:xfrm>
            <a:off x="1055688" y="2384425"/>
            <a:ext cx="6477000" cy="3616325"/>
          </a:xfrm>
          <a:prstGeom prst="rect">
            <a:avLst/>
          </a:prstGeom>
        </p:spPr>
      </p:pic>
      <p:pic>
        <p:nvPicPr>
          <p:cNvPr id="4" name="Picture 3">
            <a:extLst>
              <a:ext uri="{FF2B5EF4-FFF2-40B4-BE49-F238E27FC236}">
                <a16:creationId xmlns:a16="http://schemas.microsoft.com/office/drawing/2014/main" id="{70568939-9816-0E3F-6D91-1AA4091B6358}"/>
              </a:ext>
            </a:extLst>
          </p:cNvPr>
          <p:cNvPicPr>
            <a:picLocks noChangeAspect="1"/>
          </p:cNvPicPr>
          <p:nvPr/>
        </p:nvPicPr>
        <p:blipFill>
          <a:blip r:embed="rId3"/>
          <a:stretch>
            <a:fillRect/>
          </a:stretch>
        </p:blipFill>
        <p:spPr>
          <a:xfrm>
            <a:off x="7600950" y="2384425"/>
            <a:ext cx="3533775" cy="3616325"/>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dirty="0"/>
              <a:t>Visibility – Appreciation - Promotion</a:t>
            </a:r>
          </a:p>
        </p:txBody>
      </p:sp>
    </p:spTree>
    <p:extLst>
      <p:ext uri="{BB962C8B-B14F-4D97-AF65-F5344CB8AC3E}">
        <p14:creationId xmlns:p14="http://schemas.microsoft.com/office/powerpoint/2010/main" val="872536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0568939-9816-0E3F-6D91-1AA4091B6358}"/>
              </a:ext>
            </a:extLst>
          </p:cNvPr>
          <p:cNvPicPr>
            <a:picLocks noChangeAspect="1"/>
          </p:cNvPicPr>
          <p:nvPr/>
        </p:nvPicPr>
        <p:blipFill>
          <a:blip r:embed="rId2"/>
          <a:stretch>
            <a:fillRect/>
          </a:stretch>
        </p:blipFill>
        <p:spPr>
          <a:xfrm>
            <a:off x="1055688" y="2384425"/>
            <a:ext cx="3538538" cy="3616325"/>
          </a:xfrm>
          <a:prstGeom prst="rect">
            <a:avLst/>
          </a:prstGeom>
        </p:spPr>
      </p:pic>
      <p:pic>
        <p:nvPicPr>
          <p:cNvPr id="5" name="Content Placeholder 4">
            <a:extLst>
              <a:ext uri="{FF2B5EF4-FFF2-40B4-BE49-F238E27FC236}">
                <a16:creationId xmlns:a16="http://schemas.microsoft.com/office/drawing/2014/main" id="{A67CBE86-59F9-0323-496F-297D107CD6B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776" b="7776"/>
          <a:stretch/>
        </p:blipFill>
        <p:spPr>
          <a:xfrm>
            <a:off x="4662488" y="2384425"/>
            <a:ext cx="6472238" cy="3616325"/>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dirty="0"/>
              <a:t>Career Pathway – Definition of Role - Progression</a:t>
            </a:r>
          </a:p>
        </p:txBody>
      </p:sp>
    </p:spTree>
    <p:extLst>
      <p:ext uri="{BB962C8B-B14F-4D97-AF65-F5344CB8AC3E}">
        <p14:creationId xmlns:p14="http://schemas.microsoft.com/office/powerpoint/2010/main" val="3423337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E730C-D617-4B35-8533-05C286D76DE4}"/>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t>CARDEA</a:t>
            </a:r>
          </a:p>
        </p:txBody>
      </p:sp>
      <p:pic>
        <p:nvPicPr>
          <p:cNvPr id="6" name="Content Placeholder 5" descr="A person in a blue dress&#10;&#10;Description automatically generated with medium confidence">
            <a:extLst>
              <a:ext uri="{FF2B5EF4-FFF2-40B4-BE49-F238E27FC236}">
                <a16:creationId xmlns:a16="http://schemas.microsoft.com/office/drawing/2014/main" id="{5C87BA97-5E6A-4893-BE29-CE79AD5EED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7" r="-2" b="774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391F829-3F41-4B7D-BD73-74A5D051D821}"/>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indent="-228600">
              <a:buFont typeface="Arial" panose="020B0604020202020204" pitchFamily="34" charset="0"/>
              <a:buChar char="•"/>
            </a:pPr>
            <a:r>
              <a:rPr lang="en-US" sz="2200"/>
              <a:t>Ancient Roman Goddess of the Hinge</a:t>
            </a:r>
          </a:p>
          <a:p>
            <a:pPr indent="-228600">
              <a:buFont typeface="Arial" panose="020B0604020202020204" pitchFamily="34" charset="0"/>
              <a:buChar char="•"/>
            </a:pPr>
            <a:endParaRPr lang="en-US" sz="2200"/>
          </a:p>
          <a:p>
            <a:pPr indent="-228600">
              <a:buFont typeface="Arial" panose="020B0604020202020204" pitchFamily="34" charset="0"/>
              <a:buChar char="•"/>
            </a:pPr>
            <a:r>
              <a:rPr lang="en-US" sz="2200" b="1" i="1"/>
              <a:t>Research Managers open Research Doors</a:t>
            </a:r>
          </a:p>
        </p:txBody>
      </p:sp>
    </p:spTree>
    <p:extLst>
      <p:ext uri="{BB962C8B-B14F-4D97-AF65-F5344CB8AC3E}">
        <p14:creationId xmlns:p14="http://schemas.microsoft.com/office/powerpoint/2010/main" val="889853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BF42-CC16-4B44-A4E2-7A01FF01CE8E}"/>
              </a:ext>
            </a:extLst>
          </p:cNvPr>
          <p:cNvSpPr>
            <a:spLocks noGrp="1"/>
          </p:cNvSpPr>
          <p:nvPr>
            <p:ph type="ctrTitle"/>
          </p:nvPr>
        </p:nvSpPr>
        <p:spPr>
          <a:xfrm>
            <a:off x="1524000" y="217390"/>
            <a:ext cx="9144000" cy="2387600"/>
          </a:xfrm>
        </p:spPr>
        <p:txBody>
          <a:bodyPr>
            <a:normAutofit/>
          </a:bodyPr>
          <a:lstStyle/>
          <a:p>
            <a:r>
              <a:rPr lang="en-IE" sz="3600"/>
              <a:t>What it stands for</a:t>
            </a:r>
            <a:endParaRPr lang="en-IE" sz="3600" dirty="0"/>
          </a:p>
        </p:txBody>
      </p:sp>
      <p:sp>
        <p:nvSpPr>
          <p:cNvPr id="3" name="Subtitle 2">
            <a:extLst>
              <a:ext uri="{FF2B5EF4-FFF2-40B4-BE49-F238E27FC236}">
                <a16:creationId xmlns:a16="http://schemas.microsoft.com/office/drawing/2014/main" id="{FF8D9212-64DE-4759-9779-9FEE09361236}"/>
              </a:ext>
            </a:extLst>
          </p:cNvPr>
          <p:cNvSpPr>
            <a:spLocks noGrp="1"/>
          </p:cNvSpPr>
          <p:nvPr>
            <p:ph type="subTitle" idx="1"/>
          </p:nvPr>
        </p:nvSpPr>
        <p:spPr>
          <a:xfrm>
            <a:off x="1524000" y="2970442"/>
            <a:ext cx="9144000" cy="1655762"/>
          </a:xfrm>
        </p:spPr>
        <p:txBody>
          <a:bodyPr>
            <a:noAutofit/>
          </a:bodyPr>
          <a:lstStyle/>
          <a:p>
            <a:r>
              <a:rPr lang="en-IE" sz="4000"/>
              <a:t>Career </a:t>
            </a:r>
            <a:r>
              <a:rPr lang="en-IE" sz="4000" b="1">
                <a:solidFill>
                  <a:schemeClr val="accent1">
                    <a:lumMod val="75000"/>
                  </a:schemeClr>
                </a:solidFill>
              </a:rPr>
              <a:t>Acknowledgement</a:t>
            </a:r>
            <a:r>
              <a:rPr lang="en-IE" sz="4000"/>
              <a:t> for Research Managers </a:t>
            </a:r>
            <a:r>
              <a:rPr lang="en-IE" sz="4000" b="1">
                <a:solidFill>
                  <a:schemeClr val="accent1">
                    <a:lumMod val="75000"/>
                  </a:schemeClr>
                </a:solidFill>
              </a:rPr>
              <a:t>Delivering</a:t>
            </a:r>
            <a:r>
              <a:rPr lang="en-IE" sz="4000"/>
              <a:t> for the European Area</a:t>
            </a:r>
            <a:endParaRPr lang="en-IE" sz="4000" dirty="0"/>
          </a:p>
        </p:txBody>
      </p:sp>
    </p:spTree>
    <p:extLst>
      <p:ext uri="{BB962C8B-B14F-4D97-AF65-F5344CB8AC3E}">
        <p14:creationId xmlns:p14="http://schemas.microsoft.com/office/powerpoint/2010/main" val="1581380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76131" y="476131"/>
            <a:ext cx="3680492" cy="1923569"/>
          </a:xfrm>
          <a:prstGeom prst="rect">
            <a:avLst/>
          </a:prstGeom>
          <a:solidFill>
            <a:srgbClr val="FFFFFF"/>
          </a:solidFill>
        </p:spPr>
      </p:sp>
      <p:pic>
        <p:nvPicPr>
          <p:cNvPr id="3" name="Object 2" descr="preencoded.png"/>
          <p:cNvPicPr>
            <a:picLocks noChangeAspect="1"/>
          </p:cNvPicPr>
          <p:nvPr/>
        </p:nvPicPr>
        <p:blipFill>
          <a:blip r:embed="rId3"/>
          <a:srcRect l="-5556" t="-49741" r="-5556" b="-49741"/>
          <a:stretch/>
        </p:blipFill>
        <p:spPr>
          <a:xfrm>
            <a:off x="857036" y="666583"/>
            <a:ext cx="2918683" cy="1542664"/>
          </a:xfrm>
          <a:prstGeom prst="rect">
            <a:avLst/>
          </a:prstGeom>
        </p:spPr>
      </p:pic>
      <p:sp>
        <p:nvSpPr>
          <p:cNvPr id="4" name="Object 3"/>
          <p:cNvSpPr/>
          <p:nvPr/>
        </p:nvSpPr>
        <p:spPr>
          <a:xfrm>
            <a:off x="476131" y="476131"/>
            <a:ext cx="3680492" cy="1923569"/>
          </a:xfrm>
          <a:prstGeom prst="rect">
            <a:avLst/>
          </a:prstGeom>
          <a:noFill/>
        </p:spPr>
      </p:sp>
      <p:sp>
        <p:nvSpPr>
          <p:cNvPr id="5" name="Object 4"/>
          <p:cNvSpPr/>
          <p:nvPr/>
        </p:nvSpPr>
        <p:spPr>
          <a:xfrm>
            <a:off x="4251849" y="476131"/>
            <a:ext cx="3680492" cy="1923569"/>
          </a:xfrm>
          <a:prstGeom prst="rect">
            <a:avLst/>
          </a:prstGeom>
          <a:solidFill>
            <a:srgbClr val="FFFFFF"/>
          </a:solidFill>
        </p:spPr>
      </p:sp>
      <p:pic>
        <p:nvPicPr>
          <p:cNvPr id="6" name="Object 5" descr="preencoded.png"/>
          <p:cNvPicPr>
            <a:picLocks noChangeAspect="1"/>
          </p:cNvPicPr>
          <p:nvPr/>
        </p:nvPicPr>
        <p:blipFill>
          <a:blip r:embed="rId4"/>
          <a:srcRect l="-5556" t="-18470" r="-5556" b="-18470"/>
          <a:stretch/>
        </p:blipFill>
        <p:spPr>
          <a:xfrm>
            <a:off x="4632754" y="666583"/>
            <a:ext cx="2918683" cy="1542664"/>
          </a:xfrm>
          <a:prstGeom prst="rect">
            <a:avLst/>
          </a:prstGeom>
        </p:spPr>
      </p:pic>
      <p:sp>
        <p:nvSpPr>
          <p:cNvPr id="7" name="Object 6"/>
          <p:cNvSpPr/>
          <p:nvPr/>
        </p:nvSpPr>
        <p:spPr>
          <a:xfrm>
            <a:off x="4251849" y="476131"/>
            <a:ext cx="3680492" cy="1923569"/>
          </a:xfrm>
          <a:prstGeom prst="rect">
            <a:avLst/>
          </a:prstGeom>
          <a:noFill/>
        </p:spPr>
      </p:sp>
      <p:sp>
        <p:nvSpPr>
          <p:cNvPr id="8" name="Object 7"/>
          <p:cNvSpPr/>
          <p:nvPr/>
        </p:nvSpPr>
        <p:spPr>
          <a:xfrm>
            <a:off x="8027568" y="476131"/>
            <a:ext cx="3680492" cy="1923569"/>
          </a:xfrm>
          <a:prstGeom prst="rect">
            <a:avLst/>
          </a:prstGeom>
          <a:solidFill>
            <a:srgbClr val="FFFFFF"/>
          </a:solidFill>
        </p:spPr>
      </p:sp>
      <p:pic>
        <p:nvPicPr>
          <p:cNvPr id="9" name="Object 8" descr="preencoded.png"/>
          <p:cNvPicPr>
            <a:picLocks noChangeAspect="1"/>
          </p:cNvPicPr>
          <p:nvPr/>
        </p:nvPicPr>
        <p:blipFill>
          <a:blip r:embed="rId5"/>
          <a:srcRect l="-48559" r="-48559"/>
          <a:stretch/>
        </p:blipFill>
        <p:spPr>
          <a:xfrm>
            <a:off x="8571345" y="501531"/>
            <a:ext cx="2755810" cy="1456578"/>
          </a:xfrm>
          <a:prstGeom prst="rect">
            <a:avLst/>
          </a:prstGeom>
        </p:spPr>
      </p:pic>
      <p:sp>
        <p:nvSpPr>
          <p:cNvPr id="10" name="Object 9"/>
          <p:cNvSpPr/>
          <p:nvPr/>
        </p:nvSpPr>
        <p:spPr>
          <a:xfrm>
            <a:off x="8027568" y="476131"/>
            <a:ext cx="3680492" cy="1923569"/>
          </a:xfrm>
          <a:prstGeom prst="rect">
            <a:avLst/>
          </a:prstGeom>
          <a:noFill/>
        </p:spPr>
      </p:sp>
      <p:sp>
        <p:nvSpPr>
          <p:cNvPr id="11" name="Object 10"/>
          <p:cNvSpPr/>
          <p:nvPr/>
        </p:nvSpPr>
        <p:spPr>
          <a:xfrm>
            <a:off x="476131" y="2466358"/>
            <a:ext cx="3680492" cy="1923569"/>
          </a:xfrm>
          <a:prstGeom prst="rect">
            <a:avLst/>
          </a:prstGeom>
          <a:solidFill>
            <a:srgbClr val="FFFFFF"/>
          </a:solidFill>
        </p:spPr>
      </p:sp>
      <p:sp>
        <p:nvSpPr>
          <p:cNvPr id="12" name="Object 11"/>
          <p:cNvSpPr/>
          <p:nvPr/>
        </p:nvSpPr>
        <p:spPr>
          <a:xfrm>
            <a:off x="476131" y="2466358"/>
            <a:ext cx="3680492" cy="1923569"/>
          </a:xfrm>
          <a:prstGeom prst="rect">
            <a:avLst/>
          </a:prstGeom>
          <a:solidFill>
            <a:srgbClr val="FFFFFF"/>
          </a:solidFill>
        </p:spPr>
      </p:sp>
      <p:pic>
        <p:nvPicPr>
          <p:cNvPr id="13" name="Object 12" descr="preencoded.png"/>
          <p:cNvPicPr>
            <a:picLocks noChangeAspect="1"/>
          </p:cNvPicPr>
          <p:nvPr/>
        </p:nvPicPr>
        <p:blipFill>
          <a:blip r:embed="rId6"/>
          <a:srcRect l="-44599" r="-44599"/>
          <a:stretch/>
        </p:blipFill>
        <p:spPr>
          <a:xfrm>
            <a:off x="857036" y="2656811"/>
            <a:ext cx="2918683" cy="1542664"/>
          </a:xfrm>
          <a:prstGeom prst="rect">
            <a:avLst/>
          </a:prstGeom>
        </p:spPr>
      </p:pic>
      <p:sp>
        <p:nvSpPr>
          <p:cNvPr id="14" name="Object 13"/>
          <p:cNvSpPr/>
          <p:nvPr/>
        </p:nvSpPr>
        <p:spPr>
          <a:xfrm>
            <a:off x="476131" y="2466358"/>
            <a:ext cx="3680492" cy="1923569"/>
          </a:xfrm>
          <a:prstGeom prst="rect">
            <a:avLst/>
          </a:prstGeom>
          <a:noFill/>
        </p:spPr>
      </p:sp>
      <p:sp>
        <p:nvSpPr>
          <p:cNvPr id="15" name="Object 14"/>
          <p:cNvSpPr/>
          <p:nvPr/>
        </p:nvSpPr>
        <p:spPr>
          <a:xfrm>
            <a:off x="4251849" y="2466358"/>
            <a:ext cx="3680492" cy="1923569"/>
          </a:xfrm>
          <a:prstGeom prst="rect">
            <a:avLst/>
          </a:prstGeom>
          <a:solidFill>
            <a:srgbClr val="FFFFFF"/>
          </a:solidFill>
        </p:spPr>
      </p:sp>
      <p:pic>
        <p:nvPicPr>
          <p:cNvPr id="16" name="Object 15" descr="preencoded.png"/>
          <p:cNvPicPr>
            <a:picLocks noChangeAspect="1"/>
          </p:cNvPicPr>
          <p:nvPr/>
        </p:nvPicPr>
        <p:blipFill>
          <a:blip r:embed="rId7"/>
          <a:srcRect l="-34282" r="-34282"/>
          <a:stretch/>
        </p:blipFill>
        <p:spPr>
          <a:xfrm>
            <a:off x="4632754" y="2656811"/>
            <a:ext cx="2918683" cy="1542664"/>
          </a:xfrm>
          <a:prstGeom prst="rect">
            <a:avLst/>
          </a:prstGeom>
        </p:spPr>
      </p:pic>
      <p:sp>
        <p:nvSpPr>
          <p:cNvPr id="17" name="Object 16"/>
          <p:cNvSpPr/>
          <p:nvPr/>
        </p:nvSpPr>
        <p:spPr>
          <a:xfrm>
            <a:off x="4251849" y="2466358"/>
            <a:ext cx="3680492" cy="1923569"/>
          </a:xfrm>
          <a:prstGeom prst="rect">
            <a:avLst/>
          </a:prstGeom>
          <a:noFill/>
        </p:spPr>
      </p:sp>
      <p:sp>
        <p:nvSpPr>
          <p:cNvPr id="18" name="Object 17"/>
          <p:cNvSpPr/>
          <p:nvPr/>
        </p:nvSpPr>
        <p:spPr>
          <a:xfrm>
            <a:off x="8027568" y="2466358"/>
            <a:ext cx="3680492" cy="1923569"/>
          </a:xfrm>
          <a:prstGeom prst="rect">
            <a:avLst/>
          </a:prstGeom>
          <a:solidFill>
            <a:srgbClr val="FFFFFF"/>
          </a:solidFill>
        </p:spPr>
      </p:sp>
      <p:sp>
        <p:nvSpPr>
          <p:cNvPr id="19" name="Object 18"/>
          <p:cNvSpPr/>
          <p:nvPr/>
        </p:nvSpPr>
        <p:spPr>
          <a:xfrm>
            <a:off x="8027568" y="2466358"/>
            <a:ext cx="3680492" cy="1923569"/>
          </a:xfrm>
          <a:prstGeom prst="rect">
            <a:avLst/>
          </a:prstGeom>
          <a:solidFill>
            <a:srgbClr val="FFFFFF"/>
          </a:solidFill>
        </p:spPr>
      </p:sp>
      <p:pic>
        <p:nvPicPr>
          <p:cNvPr id="20" name="Object 19" descr="preencoded.png"/>
          <p:cNvPicPr>
            <a:picLocks noChangeAspect="1"/>
          </p:cNvPicPr>
          <p:nvPr/>
        </p:nvPicPr>
        <p:blipFill>
          <a:blip r:embed="rId8"/>
          <a:srcRect l="-44280" r="-44280"/>
          <a:stretch/>
        </p:blipFill>
        <p:spPr>
          <a:xfrm>
            <a:off x="8408472" y="2656811"/>
            <a:ext cx="2918683" cy="1542664"/>
          </a:xfrm>
          <a:prstGeom prst="rect">
            <a:avLst/>
          </a:prstGeom>
        </p:spPr>
      </p:pic>
      <p:sp>
        <p:nvSpPr>
          <p:cNvPr id="21" name="Object 20"/>
          <p:cNvSpPr/>
          <p:nvPr/>
        </p:nvSpPr>
        <p:spPr>
          <a:xfrm>
            <a:off x="8027568" y="2466358"/>
            <a:ext cx="3680492" cy="1923569"/>
          </a:xfrm>
          <a:prstGeom prst="rect">
            <a:avLst/>
          </a:prstGeom>
          <a:noFill/>
        </p:spPr>
      </p:sp>
      <p:sp>
        <p:nvSpPr>
          <p:cNvPr id="22" name="Object 21"/>
          <p:cNvSpPr/>
          <p:nvPr/>
        </p:nvSpPr>
        <p:spPr>
          <a:xfrm>
            <a:off x="476131" y="4456586"/>
            <a:ext cx="3680492" cy="1923569"/>
          </a:xfrm>
          <a:prstGeom prst="rect">
            <a:avLst/>
          </a:prstGeom>
          <a:solidFill>
            <a:srgbClr val="FFFFFF"/>
          </a:solidFill>
        </p:spPr>
      </p:sp>
      <p:sp>
        <p:nvSpPr>
          <p:cNvPr id="23" name="Object 22"/>
          <p:cNvSpPr/>
          <p:nvPr/>
        </p:nvSpPr>
        <p:spPr>
          <a:xfrm>
            <a:off x="476131" y="4456586"/>
            <a:ext cx="3680492" cy="1923569"/>
          </a:xfrm>
          <a:prstGeom prst="rect">
            <a:avLst/>
          </a:prstGeom>
          <a:solidFill>
            <a:srgbClr val="FFFFFF"/>
          </a:solidFill>
        </p:spPr>
      </p:sp>
      <p:pic>
        <p:nvPicPr>
          <p:cNvPr id="24" name="Object 23" descr="preencoded.png"/>
          <p:cNvPicPr>
            <a:picLocks noChangeAspect="1"/>
          </p:cNvPicPr>
          <p:nvPr/>
        </p:nvPicPr>
        <p:blipFill>
          <a:blip r:embed="rId9"/>
          <a:srcRect l="-5556" t="-5816" r="-5556" b="-5816"/>
          <a:stretch/>
        </p:blipFill>
        <p:spPr>
          <a:xfrm>
            <a:off x="857036" y="4647038"/>
            <a:ext cx="2918683" cy="1542664"/>
          </a:xfrm>
          <a:prstGeom prst="rect">
            <a:avLst/>
          </a:prstGeom>
        </p:spPr>
      </p:pic>
      <p:sp>
        <p:nvSpPr>
          <p:cNvPr id="25" name="Object 24"/>
          <p:cNvSpPr/>
          <p:nvPr/>
        </p:nvSpPr>
        <p:spPr>
          <a:xfrm>
            <a:off x="476131" y="4456586"/>
            <a:ext cx="3680492" cy="1923569"/>
          </a:xfrm>
          <a:prstGeom prst="rect">
            <a:avLst/>
          </a:prstGeom>
          <a:noFill/>
        </p:spPr>
      </p:sp>
      <p:sp>
        <p:nvSpPr>
          <p:cNvPr id="26" name="Object 25"/>
          <p:cNvSpPr/>
          <p:nvPr/>
        </p:nvSpPr>
        <p:spPr>
          <a:xfrm>
            <a:off x="4251849" y="4456586"/>
            <a:ext cx="3680492" cy="1923569"/>
          </a:xfrm>
          <a:prstGeom prst="rect">
            <a:avLst/>
          </a:prstGeom>
          <a:solidFill>
            <a:srgbClr val="FFFFFF"/>
          </a:solidFill>
        </p:spPr>
      </p:sp>
      <p:pic>
        <p:nvPicPr>
          <p:cNvPr id="27" name="Object 26" descr="preencoded.png"/>
          <p:cNvPicPr>
            <a:picLocks noChangeAspect="1"/>
          </p:cNvPicPr>
          <p:nvPr/>
        </p:nvPicPr>
        <p:blipFill>
          <a:blip r:embed="rId10"/>
          <a:srcRect l="-5556" t="-11664" r="-5556" b="-11664"/>
          <a:stretch/>
        </p:blipFill>
        <p:spPr>
          <a:xfrm>
            <a:off x="4632754" y="4647038"/>
            <a:ext cx="2918683" cy="1542664"/>
          </a:xfrm>
          <a:prstGeom prst="rect">
            <a:avLst/>
          </a:prstGeom>
        </p:spPr>
      </p:pic>
      <p:sp>
        <p:nvSpPr>
          <p:cNvPr id="28" name="Object 27"/>
          <p:cNvSpPr/>
          <p:nvPr/>
        </p:nvSpPr>
        <p:spPr>
          <a:xfrm>
            <a:off x="4251849" y="4456586"/>
            <a:ext cx="3680492" cy="1923569"/>
          </a:xfrm>
          <a:prstGeom prst="rect">
            <a:avLst/>
          </a:prstGeom>
          <a:noFill/>
        </p:spPr>
      </p:sp>
      <p:sp>
        <p:nvSpPr>
          <p:cNvPr id="29" name="Object 28"/>
          <p:cNvSpPr/>
          <p:nvPr/>
        </p:nvSpPr>
        <p:spPr>
          <a:xfrm>
            <a:off x="8027568" y="4456586"/>
            <a:ext cx="3680492" cy="1923569"/>
          </a:xfrm>
          <a:prstGeom prst="rect">
            <a:avLst/>
          </a:prstGeom>
          <a:solidFill>
            <a:srgbClr val="FFFFFF"/>
          </a:solidFill>
        </p:spPr>
      </p:sp>
      <p:sp>
        <p:nvSpPr>
          <p:cNvPr id="30" name="Object 29"/>
          <p:cNvSpPr/>
          <p:nvPr/>
        </p:nvSpPr>
        <p:spPr>
          <a:xfrm>
            <a:off x="8027568" y="4456586"/>
            <a:ext cx="3680492" cy="1923569"/>
          </a:xfrm>
          <a:prstGeom prst="rect">
            <a:avLst/>
          </a:prstGeom>
          <a:solidFill>
            <a:srgbClr val="FFFFFF"/>
          </a:solidFill>
        </p:spPr>
      </p:sp>
      <p:pic>
        <p:nvPicPr>
          <p:cNvPr id="31" name="Object 30" descr="preencoded.png"/>
          <p:cNvPicPr>
            <a:picLocks noChangeAspect="1"/>
          </p:cNvPicPr>
          <p:nvPr/>
        </p:nvPicPr>
        <p:blipFill>
          <a:blip r:embed="rId11"/>
          <a:srcRect l="-21150" t="-5556" r="-21150" b="-5556"/>
          <a:stretch/>
        </p:blipFill>
        <p:spPr>
          <a:xfrm>
            <a:off x="8408472" y="4647038"/>
            <a:ext cx="2918683" cy="1542664"/>
          </a:xfrm>
          <a:prstGeom prst="rect">
            <a:avLst/>
          </a:prstGeom>
        </p:spPr>
      </p:pic>
      <p:sp>
        <p:nvSpPr>
          <p:cNvPr id="32" name="Object 31"/>
          <p:cNvSpPr/>
          <p:nvPr/>
        </p:nvSpPr>
        <p:spPr>
          <a:xfrm>
            <a:off x="8027568" y="4456586"/>
            <a:ext cx="3680492" cy="1923569"/>
          </a:xfrm>
          <a:prstGeom prst="rect">
            <a:avLst/>
          </a:prstGeom>
          <a:noFill/>
        </p:spPr>
      </p:sp>
      <p:sp>
        <p:nvSpPr>
          <p:cNvPr id="33" name="TextBox 32">
            <a:extLst>
              <a:ext uri="{FF2B5EF4-FFF2-40B4-BE49-F238E27FC236}">
                <a16:creationId xmlns:a16="http://schemas.microsoft.com/office/drawing/2014/main" id="{07BE9D06-AEE8-B544-98F4-CA9D7CCBAE5E}"/>
              </a:ext>
            </a:extLst>
          </p:cNvPr>
          <p:cNvSpPr txBox="1"/>
          <p:nvPr/>
        </p:nvSpPr>
        <p:spPr>
          <a:xfrm>
            <a:off x="1856509" y="1958109"/>
            <a:ext cx="912942" cy="369332"/>
          </a:xfrm>
          <a:prstGeom prst="rect">
            <a:avLst/>
          </a:prstGeom>
          <a:noFill/>
        </p:spPr>
        <p:txBody>
          <a:bodyPr wrap="none" rtlCol="0">
            <a:spAutoFit/>
          </a:bodyPr>
          <a:lstStyle/>
          <a:p>
            <a:r>
              <a:rPr lang="en-IE" dirty="0"/>
              <a:t>GREECE</a:t>
            </a:r>
          </a:p>
        </p:txBody>
      </p:sp>
      <p:sp>
        <p:nvSpPr>
          <p:cNvPr id="34" name="TextBox 33">
            <a:extLst>
              <a:ext uri="{FF2B5EF4-FFF2-40B4-BE49-F238E27FC236}">
                <a16:creationId xmlns:a16="http://schemas.microsoft.com/office/drawing/2014/main" id="{53E58DB6-FED4-0C17-29F6-B5993789A292}"/>
              </a:ext>
            </a:extLst>
          </p:cNvPr>
          <p:cNvSpPr txBox="1"/>
          <p:nvPr/>
        </p:nvSpPr>
        <p:spPr>
          <a:xfrm>
            <a:off x="5786582" y="1958109"/>
            <a:ext cx="1062599" cy="369332"/>
          </a:xfrm>
          <a:prstGeom prst="rect">
            <a:avLst/>
          </a:prstGeom>
          <a:noFill/>
        </p:spPr>
        <p:txBody>
          <a:bodyPr wrap="none" rtlCol="0">
            <a:spAutoFit/>
          </a:bodyPr>
          <a:lstStyle/>
          <a:p>
            <a:r>
              <a:rPr lang="en-IE" dirty="0"/>
              <a:t>BELGIUM</a:t>
            </a:r>
          </a:p>
        </p:txBody>
      </p:sp>
      <p:sp>
        <p:nvSpPr>
          <p:cNvPr id="35" name="TextBox 34">
            <a:extLst>
              <a:ext uri="{FF2B5EF4-FFF2-40B4-BE49-F238E27FC236}">
                <a16:creationId xmlns:a16="http://schemas.microsoft.com/office/drawing/2014/main" id="{B3AB526F-ABFE-B8BB-3B3A-9BF2E070B703}"/>
              </a:ext>
            </a:extLst>
          </p:cNvPr>
          <p:cNvSpPr txBox="1"/>
          <p:nvPr/>
        </p:nvSpPr>
        <p:spPr>
          <a:xfrm>
            <a:off x="9467074" y="1958109"/>
            <a:ext cx="998607" cy="369332"/>
          </a:xfrm>
          <a:prstGeom prst="rect">
            <a:avLst/>
          </a:prstGeom>
          <a:noFill/>
        </p:spPr>
        <p:txBody>
          <a:bodyPr wrap="none" rtlCol="0">
            <a:spAutoFit/>
          </a:bodyPr>
          <a:lstStyle/>
          <a:p>
            <a:r>
              <a:rPr lang="en-IE" dirty="0"/>
              <a:t>CROATIA</a:t>
            </a:r>
          </a:p>
        </p:txBody>
      </p:sp>
      <p:sp>
        <p:nvSpPr>
          <p:cNvPr id="36" name="TextBox 35">
            <a:extLst>
              <a:ext uri="{FF2B5EF4-FFF2-40B4-BE49-F238E27FC236}">
                <a16:creationId xmlns:a16="http://schemas.microsoft.com/office/drawing/2014/main" id="{A0671C0A-9378-C587-7F27-9B14A0DDCF72}"/>
              </a:ext>
            </a:extLst>
          </p:cNvPr>
          <p:cNvSpPr txBox="1"/>
          <p:nvPr/>
        </p:nvSpPr>
        <p:spPr>
          <a:xfrm>
            <a:off x="1778000" y="4395713"/>
            <a:ext cx="660758" cy="369332"/>
          </a:xfrm>
          <a:prstGeom prst="rect">
            <a:avLst/>
          </a:prstGeom>
          <a:noFill/>
        </p:spPr>
        <p:txBody>
          <a:bodyPr wrap="none" rtlCol="0">
            <a:spAutoFit/>
          </a:bodyPr>
          <a:lstStyle/>
          <a:p>
            <a:r>
              <a:rPr lang="en-IE" dirty="0"/>
              <a:t>ITALY</a:t>
            </a:r>
          </a:p>
        </p:txBody>
      </p:sp>
      <p:sp>
        <p:nvSpPr>
          <p:cNvPr id="37" name="TextBox 36">
            <a:extLst>
              <a:ext uri="{FF2B5EF4-FFF2-40B4-BE49-F238E27FC236}">
                <a16:creationId xmlns:a16="http://schemas.microsoft.com/office/drawing/2014/main" id="{3D10DBA9-3AB6-6DBB-1AEB-D3E4AD1F0934}"/>
              </a:ext>
            </a:extLst>
          </p:cNvPr>
          <p:cNvSpPr txBox="1"/>
          <p:nvPr/>
        </p:nvSpPr>
        <p:spPr>
          <a:xfrm>
            <a:off x="5603018" y="4263064"/>
            <a:ext cx="978153" cy="369332"/>
          </a:xfrm>
          <a:prstGeom prst="rect">
            <a:avLst/>
          </a:prstGeom>
          <a:noFill/>
        </p:spPr>
        <p:txBody>
          <a:bodyPr wrap="none" rtlCol="0">
            <a:spAutoFit/>
          </a:bodyPr>
          <a:lstStyle/>
          <a:p>
            <a:r>
              <a:rPr lang="en-IE" dirty="0"/>
              <a:t>POLAND</a:t>
            </a:r>
          </a:p>
        </p:txBody>
      </p:sp>
      <p:sp>
        <p:nvSpPr>
          <p:cNvPr id="38" name="TextBox 37">
            <a:extLst>
              <a:ext uri="{FF2B5EF4-FFF2-40B4-BE49-F238E27FC236}">
                <a16:creationId xmlns:a16="http://schemas.microsoft.com/office/drawing/2014/main" id="{7025220D-55EA-AE35-255B-EE0A529DB829}"/>
              </a:ext>
            </a:extLst>
          </p:cNvPr>
          <p:cNvSpPr txBox="1"/>
          <p:nvPr/>
        </p:nvSpPr>
        <p:spPr>
          <a:xfrm>
            <a:off x="9411342" y="4258507"/>
            <a:ext cx="1129796" cy="369332"/>
          </a:xfrm>
          <a:prstGeom prst="rect">
            <a:avLst/>
          </a:prstGeom>
          <a:noFill/>
        </p:spPr>
        <p:txBody>
          <a:bodyPr wrap="none" rtlCol="0">
            <a:spAutoFit/>
          </a:bodyPr>
          <a:lstStyle/>
          <a:p>
            <a:r>
              <a:rPr lang="en-IE" dirty="0"/>
              <a:t>ROMANIA</a:t>
            </a:r>
          </a:p>
        </p:txBody>
      </p:sp>
      <p:sp>
        <p:nvSpPr>
          <p:cNvPr id="39" name="TextBox 38">
            <a:extLst>
              <a:ext uri="{FF2B5EF4-FFF2-40B4-BE49-F238E27FC236}">
                <a16:creationId xmlns:a16="http://schemas.microsoft.com/office/drawing/2014/main" id="{DD9806F0-78CF-057A-D372-D0A90A1A4C54}"/>
              </a:ext>
            </a:extLst>
          </p:cNvPr>
          <p:cNvSpPr txBox="1"/>
          <p:nvPr/>
        </p:nvSpPr>
        <p:spPr>
          <a:xfrm>
            <a:off x="1746260" y="6189702"/>
            <a:ext cx="731932" cy="369332"/>
          </a:xfrm>
          <a:prstGeom prst="rect">
            <a:avLst/>
          </a:prstGeom>
          <a:noFill/>
        </p:spPr>
        <p:txBody>
          <a:bodyPr wrap="none" rtlCol="0">
            <a:spAutoFit/>
          </a:bodyPr>
          <a:lstStyle/>
          <a:p>
            <a:r>
              <a:rPr lang="en-IE" dirty="0"/>
              <a:t>SPAIN</a:t>
            </a:r>
          </a:p>
        </p:txBody>
      </p:sp>
      <p:sp>
        <p:nvSpPr>
          <p:cNvPr id="40" name="TextBox 39">
            <a:extLst>
              <a:ext uri="{FF2B5EF4-FFF2-40B4-BE49-F238E27FC236}">
                <a16:creationId xmlns:a16="http://schemas.microsoft.com/office/drawing/2014/main" id="{4CD9FF3F-954B-9D82-0528-D030820A46F3}"/>
              </a:ext>
            </a:extLst>
          </p:cNvPr>
          <p:cNvSpPr txBox="1"/>
          <p:nvPr/>
        </p:nvSpPr>
        <p:spPr>
          <a:xfrm>
            <a:off x="5636057" y="6201275"/>
            <a:ext cx="1002197" cy="369332"/>
          </a:xfrm>
          <a:prstGeom prst="rect">
            <a:avLst/>
          </a:prstGeom>
          <a:noFill/>
        </p:spPr>
        <p:txBody>
          <a:bodyPr wrap="none" rtlCol="0">
            <a:spAutoFit/>
          </a:bodyPr>
          <a:lstStyle/>
          <a:p>
            <a:r>
              <a:rPr lang="en-IE" dirty="0"/>
              <a:t>IRELAND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780E-4B3F-4CF1-B9F6-3CA4B6C0CDBE}"/>
              </a:ext>
            </a:extLst>
          </p:cNvPr>
          <p:cNvSpPr>
            <a:spLocks noGrp="1"/>
          </p:cNvSpPr>
          <p:nvPr>
            <p:ph type="title"/>
          </p:nvPr>
        </p:nvSpPr>
        <p:spPr/>
        <p:txBody>
          <a:bodyPr/>
          <a:lstStyle/>
          <a:p>
            <a:r>
              <a:rPr lang="en-IE" dirty="0"/>
              <a:t>Proven Track Record</a:t>
            </a:r>
          </a:p>
        </p:txBody>
      </p:sp>
      <p:sp>
        <p:nvSpPr>
          <p:cNvPr id="3" name="Text Placeholder 2">
            <a:extLst>
              <a:ext uri="{FF2B5EF4-FFF2-40B4-BE49-F238E27FC236}">
                <a16:creationId xmlns:a16="http://schemas.microsoft.com/office/drawing/2014/main" id="{4FB6AEBE-EABD-4D4A-A362-ACC35AC88316}"/>
              </a:ext>
            </a:extLst>
          </p:cNvPr>
          <p:cNvSpPr>
            <a:spLocks noGrp="1"/>
          </p:cNvSpPr>
          <p:nvPr>
            <p:ph type="body" idx="1"/>
          </p:nvPr>
        </p:nvSpPr>
        <p:spPr/>
        <p:txBody>
          <a:bodyPr/>
          <a:lstStyle/>
          <a:p>
            <a:r>
              <a:rPr lang="en-IE" dirty="0"/>
              <a:t>HR Excellence in Research</a:t>
            </a:r>
          </a:p>
        </p:txBody>
      </p:sp>
      <p:sp>
        <p:nvSpPr>
          <p:cNvPr id="5" name="Text Placeholder 4">
            <a:extLst>
              <a:ext uri="{FF2B5EF4-FFF2-40B4-BE49-F238E27FC236}">
                <a16:creationId xmlns:a16="http://schemas.microsoft.com/office/drawing/2014/main" id="{74CD60A8-C23A-4298-9735-AAD7A2B8D000}"/>
              </a:ext>
            </a:extLst>
          </p:cNvPr>
          <p:cNvSpPr>
            <a:spLocks noGrp="1"/>
          </p:cNvSpPr>
          <p:nvPr>
            <p:ph type="body" sz="quarter" idx="3"/>
          </p:nvPr>
        </p:nvSpPr>
        <p:spPr/>
        <p:txBody>
          <a:bodyPr/>
          <a:lstStyle/>
          <a:p>
            <a:r>
              <a:rPr lang="en-IE" dirty="0"/>
              <a:t>EURAXESS</a:t>
            </a:r>
          </a:p>
        </p:txBody>
      </p:sp>
      <p:pic>
        <p:nvPicPr>
          <p:cNvPr id="11" name="Content Placeholder 10">
            <a:extLst>
              <a:ext uri="{FF2B5EF4-FFF2-40B4-BE49-F238E27FC236}">
                <a16:creationId xmlns:a16="http://schemas.microsoft.com/office/drawing/2014/main" id="{07033C04-8DB8-41BF-A771-8EBEF6F2B410}"/>
              </a:ext>
            </a:extLst>
          </p:cNvPr>
          <p:cNvPicPr>
            <a:picLocks noGrp="1" noChangeAspect="1"/>
          </p:cNvPicPr>
          <p:nvPr>
            <p:ph sz="quarter" idx="4"/>
          </p:nvPr>
        </p:nvPicPr>
        <p:blipFill>
          <a:blip r:embed="rId2"/>
          <a:stretch>
            <a:fillRect/>
          </a:stretch>
        </p:blipFill>
        <p:spPr>
          <a:xfrm>
            <a:off x="6172200" y="2757146"/>
            <a:ext cx="3641627" cy="2476842"/>
          </a:xfrm>
          <a:prstGeom prst="rect">
            <a:avLst/>
          </a:prstGeom>
        </p:spPr>
      </p:pic>
      <p:pic>
        <p:nvPicPr>
          <p:cNvPr id="14" name="Content Placeholder 13">
            <a:extLst>
              <a:ext uri="{FF2B5EF4-FFF2-40B4-BE49-F238E27FC236}">
                <a16:creationId xmlns:a16="http://schemas.microsoft.com/office/drawing/2014/main" id="{10263FE9-10AA-4F1B-B343-5256DC003FDC}"/>
              </a:ext>
            </a:extLst>
          </p:cNvPr>
          <p:cNvPicPr>
            <a:picLocks noGrp="1" noChangeAspect="1"/>
          </p:cNvPicPr>
          <p:nvPr>
            <p:ph sz="half" idx="2"/>
          </p:nvPr>
        </p:nvPicPr>
        <p:blipFill>
          <a:blip r:embed="rId3"/>
          <a:stretch>
            <a:fillRect/>
          </a:stretch>
        </p:blipFill>
        <p:spPr>
          <a:xfrm>
            <a:off x="818356" y="3258795"/>
            <a:ext cx="2914745" cy="1975193"/>
          </a:xfrm>
          <a:prstGeom prst="rect">
            <a:avLst/>
          </a:prstGeom>
        </p:spPr>
      </p:pic>
    </p:spTree>
    <p:extLst>
      <p:ext uri="{BB962C8B-B14F-4D97-AF65-F5344CB8AC3E}">
        <p14:creationId xmlns:p14="http://schemas.microsoft.com/office/powerpoint/2010/main" val="2929999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76B0-3AAA-4CDE-92B1-AE4334603AE8}"/>
              </a:ext>
            </a:extLst>
          </p:cNvPr>
          <p:cNvSpPr>
            <a:spLocks noGrp="1"/>
          </p:cNvSpPr>
          <p:nvPr>
            <p:ph type="title"/>
          </p:nvPr>
        </p:nvSpPr>
        <p:spPr>
          <a:xfrm>
            <a:off x="774700" y="762000"/>
            <a:ext cx="3065779" cy="3230578"/>
          </a:xfrm>
        </p:spPr>
        <p:txBody>
          <a:bodyPr vert="horz" lIns="91440" tIns="45720" rIns="91440" bIns="45720" rtlCol="0" anchor="ctr">
            <a:normAutofit/>
          </a:bodyPr>
          <a:lstStyle/>
          <a:p>
            <a:r>
              <a:rPr lang="en-US" sz="3800" dirty="0"/>
              <a:t>CARDEA Challenge</a:t>
            </a:r>
          </a:p>
        </p:txBody>
      </p:sp>
      <p:pic>
        <p:nvPicPr>
          <p:cNvPr id="23" name="Content Placeholder 22">
            <a:extLst>
              <a:ext uri="{FF2B5EF4-FFF2-40B4-BE49-F238E27FC236}">
                <a16:creationId xmlns:a16="http://schemas.microsoft.com/office/drawing/2014/main" id="{F0925F0D-6E41-4962-AC67-5F0DAF5DDEA8}"/>
              </a:ext>
            </a:extLst>
          </p:cNvPr>
          <p:cNvPicPr>
            <a:picLocks noGrp="1" noChangeAspect="1"/>
          </p:cNvPicPr>
          <p:nvPr>
            <p:ph sz="half" idx="2"/>
          </p:nvPr>
        </p:nvPicPr>
        <p:blipFill rotWithShape="1">
          <a:blip r:embed="rId2"/>
          <a:srcRect r="1" b="4482"/>
          <a:stretch/>
        </p:blipFill>
        <p:spPr>
          <a:xfrm>
            <a:off x="3988092" y="451710"/>
            <a:ext cx="4036457" cy="5954580"/>
          </a:xfrm>
          <a:prstGeom prst="rect">
            <a:avLst/>
          </a:prstGeom>
        </p:spPr>
      </p:pic>
      <p:sp>
        <p:nvSpPr>
          <p:cNvPr id="3" name="Content Placeholder 2">
            <a:extLst>
              <a:ext uri="{FF2B5EF4-FFF2-40B4-BE49-F238E27FC236}">
                <a16:creationId xmlns:a16="http://schemas.microsoft.com/office/drawing/2014/main" id="{687614EF-2405-4333-961D-F88212D4A865}"/>
              </a:ext>
            </a:extLst>
          </p:cNvPr>
          <p:cNvSpPr>
            <a:spLocks noGrp="1"/>
          </p:cNvSpPr>
          <p:nvPr>
            <p:ph sz="half" idx="1"/>
          </p:nvPr>
        </p:nvSpPr>
        <p:spPr>
          <a:xfrm>
            <a:off x="8460981" y="805294"/>
            <a:ext cx="2977071" cy="5237503"/>
          </a:xfrm>
        </p:spPr>
        <p:txBody>
          <a:bodyPr vert="horz" lIns="91440" tIns="45720" rIns="91440" bIns="45720" rtlCol="0" anchor="ctr">
            <a:normAutofit/>
          </a:bodyPr>
          <a:lstStyle/>
          <a:p>
            <a:pPr marL="0" indent="0">
              <a:buNone/>
            </a:pPr>
            <a:r>
              <a:rPr lang="en-US" sz="2000" dirty="0"/>
              <a:t>Research Manager roles are invisible</a:t>
            </a:r>
          </a:p>
          <a:p>
            <a:pPr marL="0"/>
            <a:endParaRPr lang="en-US" sz="2000" dirty="0"/>
          </a:p>
          <a:p>
            <a:pPr marL="0"/>
            <a:endParaRPr lang="en-US" sz="2000" dirty="0"/>
          </a:p>
          <a:p>
            <a:pPr marL="0" indent="0">
              <a:buNone/>
            </a:pPr>
            <a:r>
              <a:rPr lang="en-US" sz="2000" dirty="0"/>
              <a:t>Policy, Career Development, Progression</a:t>
            </a:r>
          </a:p>
          <a:p>
            <a:pPr marL="0"/>
            <a:endParaRPr lang="en-US" sz="2000" dirty="0"/>
          </a:p>
          <a:p>
            <a:pPr marL="0"/>
            <a:endParaRPr lang="en-US" sz="2000" dirty="0"/>
          </a:p>
          <a:p>
            <a:pPr marL="0" indent="0">
              <a:buNone/>
            </a:pPr>
            <a:r>
              <a:rPr lang="en-US" sz="2000" dirty="0"/>
              <a:t>No consistency in salary, skills, competencies and training across the ERA</a:t>
            </a:r>
          </a:p>
        </p:txBody>
      </p:sp>
      <p:sp>
        <p:nvSpPr>
          <p:cNvPr id="25" name="TextBox 24">
            <a:extLst>
              <a:ext uri="{FF2B5EF4-FFF2-40B4-BE49-F238E27FC236}">
                <a16:creationId xmlns:a16="http://schemas.microsoft.com/office/drawing/2014/main" id="{71875DEF-507A-4A82-9B98-A35A4D77210C}"/>
              </a:ext>
            </a:extLst>
          </p:cNvPr>
          <p:cNvSpPr txBox="1"/>
          <p:nvPr/>
        </p:nvSpPr>
        <p:spPr>
          <a:xfrm>
            <a:off x="1034353" y="5349927"/>
            <a:ext cx="1851460" cy="646331"/>
          </a:xfrm>
          <a:prstGeom prst="rect">
            <a:avLst/>
          </a:prstGeom>
          <a:noFill/>
        </p:spPr>
        <p:txBody>
          <a:bodyPr wrap="square" rtlCol="0">
            <a:spAutoFit/>
          </a:bodyPr>
          <a:lstStyle/>
          <a:p>
            <a:r>
              <a:rPr lang="en-IE" sz="3600" dirty="0">
                <a:solidFill>
                  <a:schemeClr val="bg1"/>
                </a:solidFill>
              </a:rPr>
              <a:t>CARDEA</a:t>
            </a:r>
          </a:p>
        </p:txBody>
      </p:sp>
    </p:spTree>
    <p:extLst>
      <p:ext uri="{BB962C8B-B14F-4D97-AF65-F5344CB8AC3E}">
        <p14:creationId xmlns:p14="http://schemas.microsoft.com/office/powerpoint/2010/main" val="109053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76B0-3AAA-4CDE-92B1-AE4334603AE8}"/>
              </a:ext>
            </a:extLst>
          </p:cNvPr>
          <p:cNvSpPr>
            <a:spLocks noGrp="1"/>
          </p:cNvSpPr>
          <p:nvPr>
            <p:ph type="title"/>
          </p:nvPr>
        </p:nvSpPr>
        <p:spPr>
          <a:xfrm>
            <a:off x="777240" y="731519"/>
            <a:ext cx="6586812" cy="1682496"/>
          </a:xfrm>
        </p:spPr>
        <p:txBody>
          <a:bodyPr vert="horz" lIns="91440" tIns="45720" rIns="91440" bIns="45720" rtlCol="0" anchor="ctr">
            <a:normAutofit/>
          </a:bodyPr>
          <a:lstStyle/>
          <a:p>
            <a:r>
              <a:rPr lang="en-US" dirty="0">
                <a:solidFill>
                  <a:srgbClr val="FFFFFF"/>
                </a:solidFill>
              </a:rPr>
              <a:t>Priority deliverables</a:t>
            </a:r>
          </a:p>
        </p:txBody>
      </p:sp>
      <p:pic>
        <p:nvPicPr>
          <p:cNvPr id="6" name="Content Placeholder 5">
            <a:extLst>
              <a:ext uri="{FF2B5EF4-FFF2-40B4-BE49-F238E27FC236}">
                <a16:creationId xmlns:a16="http://schemas.microsoft.com/office/drawing/2014/main" id="{49A411D5-5979-4F72-8975-DBDA944ED1BA}"/>
              </a:ext>
            </a:extLst>
          </p:cNvPr>
          <p:cNvPicPr>
            <a:picLocks noGrp="1" noChangeAspect="1"/>
          </p:cNvPicPr>
          <p:nvPr>
            <p:ph sz="half" idx="2"/>
          </p:nvPr>
        </p:nvPicPr>
        <p:blipFill rotWithShape="1">
          <a:blip r:embed="rId2"/>
          <a:srcRect l="3029"/>
          <a:stretch/>
        </p:blipFill>
        <p:spPr>
          <a:xfrm>
            <a:off x="1065229" y="2862600"/>
            <a:ext cx="4554529" cy="3125498"/>
          </a:xfrm>
          <a:prstGeom prst="rect">
            <a:avLst/>
          </a:prstGeom>
        </p:spPr>
      </p:pic>
      <p:graphicFrame>
        <p:nvGraphicFramePr>
          <p:cNvPr id="22" name="Content Placeholder 2">
            <a:extLst>
              <a:ext uri="{FF2B5EF4-FFF2-40B4-BE49-F238E27FC236}">
                <a16:creationId xmlns:a16="http://schemas.microsoft.com/office/drawing/2014/main" id="{6DD00974-D7BA-4AD0-040C-8E3EB9DF5947}"/>
              </a:ext>
            </a:extLst>
          </p:cNvPr>
          <p:cNvGraphicFramePr>
            <a:graphicFrameLocks noGrp="1"/>
          </p:cNvGraphicFramePr>
          <p:nvPr>
            <p:ph sz="half" idx="1"/>
            <p:extLst>
              <p:ext uri="{D42A27DB-BD31-4B8C-83A1-F6EECF244321}">
                <p14:modId xmlns:p14="http://schemas.microsoft.com/office/powerpoint/2010/main" val="4228141859"/>
              </p:ext>
            </p:extLst>
          </p:nvPr>
        </p:nvGraphicFramePr>
        <p:xfrm>
          <a:off x="8100269" y="795548"/>
          <a:ext cx="3317031" cy="5275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D62201D9-4A34-4CAF-83F4-14775BAA0AEB}"/>
              </a:ext>
            </a:extLst>
          </p:cNvPr>
          <p:cNvSpPr txBox="1"/>
          <p:nvPr/>
        </p:nvSpPr>
        <p:spPr>
          <a:xfrm>
            <a:off x="5788243" y="5242199"/>
            <a:ext cx="1851460" cy="646331"/>
          </a:xfrm>
          <a:prstGeom prst="rect">
            <a:avLst/>
          </a:prstGeom>
          <a:noFill/>
        </p:spPr>
        <p:txBody>
          <a:bodyPr wrap="square" rtlCol="0">
            <a:spAutoFit/>
          </a:bodyPr>
          <a:lstStyle/>
          <a:p>
            <a:r>
              <a:rPr lang="en-IE" sz="3600" dirty="0">
                <a:solidFill>
                  <a:schemeClr val="bg1"/>
                </a:solidFill>
              </a:rPr>
              <a:t>CARDEA</a:t>
            </a:r>
          </a:p>
        </p:txBody>
      </p:sp>
      <p:pic>
        <p:nvPicPr>
          <p:cNvPr id="5" name="Picture 4" descr="Logo, company name&#10;&#10;Description automatically generated">
            <a:extLst>
              <a:ext uri="{FF2B5EF4-FFF2-40B4-BE49-F238E27FC236}">
                <a16:creationId xmlns:a16="http://schemas.microsoft.com/office/drawing/2014/main" id="{7B22FE36-9282-6E8C-0B61-57F383EA1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421" y="210160"/>
            <a:ext cx="3774225" cy="2428147"/>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DA9F204E-DCD6-FEBB-C741-C65F0490D1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0646" y="210160"/>
            <a:ext cx="3938371" cy="1943463"/>
          </a:xfrm>
          <a:prstGeom prst="rect">
            <a:avLst/>
          </a:prstGeom>
        </p:spPr>
      </p:pic>
    </p:spTree>
    <p:extLst>
      <p:ext uri="{BB962C8B-B14F-4D97-AF65-F5344CB8AC3E}">
        <p14:creationId xmlns:p14="http://schemas.microsoft.com/office/powerpoint/2010/main" val="1239925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67CBE86-59F9-0323-496F-297D107CD6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400" b="8400"/>
          <a:stretch/>
        </p:blipFill>
        <p:spPr>
          <a:xfrm>
            <a:off x="871538" y="642938"/>
            <a:ext cx="7364413" cy="4079875"/>
          </a:xfrm>
          <a:prstGeom prst="rect">
            <a:avLst/>
          </a:prstGeom>
        </p:spPr>
      </p:pic>
      <p:pic>
        <p:nvPicPr>
          <p:cNvPr id="3" name="Picture 2">
            <a:extLst>
              <a:ext uri="{FF2B5EF4-FFF2-40B4-BE49-F238E27FC236}">
                <a16:creationId xmlns:a16="http://schemas.microsoft.com/office/drawing/2014/main" id="{148F96F1-76BC-C7EC-B6C5-AEAAF0C18016}"/>
              </a:ext>
            </a:extLst>
          </p:cNvPr>
          <p:cNvPicPr>
            <a:picLocks noChangeAspect="1"/>
          </p:cNvPicPr>
          <p:nvPr/>
        </p:nvPicPr>
        <p:blipFill>
          <a:blip r:embed="rId3"/>
          <a:stretch>
            <a:fillRect/>
          </a:stretch>
        </p:blipFill>
        <p:spPr>
          <a:xfrm>
            <a:off x="8307388" y="642938"/>
            <a:ext cx="3014663" cy="4079875"/>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838200" y="5529884"/>
            <a:ext cx="7719381" cy="1096331"/>
          </a:xfrm>
        </p:spPr>
        <p:txBody>
          <a:bodyPr vert="horz" lIns="91440" tIns="45720" rIns="91440" bIns="45720" rtlCol="0">
            <a:normAutofit/>
          </a:bodyPr>
          <a:lstStyle/>
          <a:p>
            <a:r>
              <a:rPr lang="en-US"/>
              <a:t>Anna was born in Poland</a:t>
            </a:r>
          </a:p>
        </p:txBody>
      </p:sp>
    </p:spTree>
    <p:extLst>
      <p:ext uri="{BB962C8B-B14F-4D97-AF65-F5344CB8AC3E}">
        <p14:creationId xmlns:p14="http://schemas.microsoft.com/office/powerpoint/2010/main" val="81268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76B0-3AAA-4CDE-92B1-AE4334603AE8}"/>
              </a:ext>
            </a:extLst>
          </p:cNvPr>
          <p:cNvSpPr>
            <a:spLocks noGrp="1"/>
          </p:cNvSpPr>
          <p:nvPr>
            <p:ph type="title"/>
          </p:nvPr>
        </p:nvSpPr>
        <p:spPr>
          <a:xfrm>
            <a:off x="777240" y="731519"/>
            <a:ext cx="6586812" cy="1682496"/>
          </a:xfrm>
        </p:spPr>
        <p:txBody>
          <a:bodyPr vert="horz" lIns="91440" tIns="45720" rIns="91440" bIns="45720" rtlCol="0" anchor="ctr">
            <a:normAutofit/>
          </a:bodyPr>
          <a:lstStyle/>
          <a:p>
            <a:r>
              <a:rPr lang="en-US" dirty="0">
                <a:solidFill>
                  <a:srgbClr val="FFFFFF"/>
                </a:solidFill>
              </a:rPr>
              <a:t>Priority deliverables</a:t>
            </a:r>
          </a:p>
        </p:txBody>
      </p:sp>
      <p:pic>
        <p:nvPicPr>
          <p:cNvPr id="6" name="Content Placeholder 5">
            <a:extLst>
              <a:ext uri="{FF2B5EF4-FFF2-40B4-BE49-F238E27FC236}">
                <a16:creationId xmlns:a16="http://schemas.microsoft.com/office/drawing/2014/main" id="{49A411D5-5979-4F72-8975-DBDA944ED1BA}"/>
              </a:ext>
            </a:extLst>
          </p:cNvPr>
          <p:cNvPicPr>
            <a:picLocks noGrp="1" noChangeAspect="1"/>
          </p:cNvPicPr>
          <p:nvPr>
            <p:ph sz="half" idx="2"/>
          </p:nvPr>
        </p:nvPicPr>
        <p:blipFill rotWithShape="1">
          <a:blip r:embed="rId2"/>
          <a:srcRect l="3029"/>
          <a:stretch/>
        </p:blipFill>
        <p:spPr>
          <a:xfrm>
            <a:off x="1065229" y="2862600"/>
            <a:ext cx="4554529" cy="3125498"/>
          </a:xfrm>
          <a:prstGeom prst="rect">
            <a:avLst/>
          </a:prstGeom>
        </p:spPr>
      </p:pic>
      <p:graphicFrame>
        <p:nvGraphicFramePr>
          <p:cNvPr id="22" name="Content Placeholder 2">
            <a:extLst>
              <a:ext uri="{FF2B5EF4-FFF2-40B4-BE49-F238E27FC236}">
                <a16:creationId xmlns:a16="http://schemas.microsoft.com/office/drawing/2014/main" id="{6DD00974-D7BA-4AD0-040C-8E3EB9DF5947}"/>
              </a:ext>
            </a:extLst>
          </p:cNvPr>
          <p:cNvGraphicFramePr>
            <a:graphicFrameLocks noGrp="1"/>
          </p:cNvGraphicFramePr>
          <p:nvPr>
            <p:ph sz="half" idx="1"/>
            <p:extLst>
              <p:ext uri="{D42A27DB-BD31-4B8C-83A1-F6EECF244321}">
                <p14:modId xmlns:p14="http://schemas.microsoft.com/office/powerpoint/2010/main" val="1450547600"/>
              </p:ext>
            </p:extLst>
          </p:nvPr>
        </p:nvGraphicFramePr>
        <p:xfrm>
          <a:off x="8100269" y="795548"/>
          <a:ext cx="3317031" cy="5275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D62201D9-4A34-4CAF-83F4-14775BAA0AEB}"/>
              </a:ext>
            </a:extLst>
          </p:cNvPr>
          <p:cNvSpPr txBox="1"/>
          <p:nvPr/>
        </p:nvSpPr>
        <p:spPr>
          <a:xfrm>
            <a:off x="5788243" y="5242199"/>
            <a:ext cx="1851460" cy="646331"/>
          </a:xfrm>
          <a:prstGeom prst="rect">
            <a:avLst/>
          </a:prstGeom>
          <a:noFill/>
        </p:spPr>
        <p:txBody>
          <a:bodyPr wrap="square" rtlCol="0">
            <a:spAutoFit/>
          </a:bodyPr>
          <a:lstStyle/>
          <a:p>
            <a:r>
              <a:rPr lang="en-IE" sz="3600" dirty="0">
                <a:solidFill>
                  <a:schemeClr val="bg1"/>
                </a:solidFill>
              </a:rPr>
              <a:t>CARDEA</a:t>
            </a:r>
          </a:p>
        </p:txBody>
      </p:sp>
      <p:pic>
        <p:nvPicPr>
          <p:cNvPr id="5" name="Picture 4" descr="Logo, company name&#10;&#10;Description automatically generated">
            <a:extLst>
              <a:ext uri="{FF2B5EF4-FFF2-40B4-BE49-F238E27FC236}">
                <a16:creationId xmlns:a16="http://schemas.microsoft.com/office/drawing/2014/main" id="{7B22FE36-9282-6E8C-0B61-57F383EA16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421" y="210160"/>
            <a:ext cx="3774225" cy="2428147"/>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DA9F204E-DCD6-FEBB-C741-C65F0490D1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0646" y="210160"/>
            <a:ext cx="3938371" cy="1943463"/>
          </a:xfrm>
          <a:prstGeom prst="rect">
            <a:avLst/>
          </a:prstGeom>
        </p:spPr>
      </p:pic>
      <p:pic>
        <p:nvPicPr>
          <p:cNvPr id="4" name="Picture 3" descr="Icon&#10;&#10;Description automatically generated">
            <a:extLst>
              <a:ext uri="{FF2B5EF4-FFF2-40B4-BE49-F238E27FC236}">
                <a16:creationId xmlns:a16="http://schemas.microsoft.com/office/drawing/2014/main" id="{646F1BA7-F068-31F9-2D93-C86EB17E3A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7018" y="925326"/>
            <a:ext cx="498907" cy="498907"/>
          </a:xfrm>
          <a:prstGeom prst="rect">
            <a:avLst/>
          </a:prstGeom>
        </p:spPr>
      </p:pic>
      <p:pic>
        <p:nvPicPr>
          <p:cNvPr id="9" name="Picture 8">
            <a:extLst>
              <a:ext uri="{FF2B5EF4-FFF2-40B4-BE49-F238E27FC236}">
                <a16:creationId xmlns:a16="http://schemas.microsoft.com/office/drawing/2014/main" id="{DF15B160-5BFB-54A1-9CF8-29F945D1E175}"/>
              </a:ext>
            </a:extLst>
          </p:cNvPr>
          <p:cNvPicPr>
            <a:picLocks noChangeAspect="1"/>
          </p:cNvPicPr>
          <p:nvPr/>
        </p:nvPicPr>
        <p:blipFill>
          <a:blip r:embed="rId11"/>
          <a:stretch>
            <a:fillRect/>
          </a:stretch>
        </p:blipFill>
        <p:spPr>
          <a:xfrm>
            <a:off x="10316010" y="1812060"/>
            <a:ext cx="499915" cy="499915"/>
          </a:xfrm>
          <a:prstGeom prst="rect">
            <a:avLst/>
          </a:prstGeom>
        </p:spPr>
      </p:pic>
      <p:pic>
        <p:nvPicPr>
          <p:cNvPr id="11" name="Picture 10">
            <a:extLst>
              <a:ext uri="{FF2B5EF4-FFF2-40B4-BE49-F238E27FC236}">
                <a16:creationId xmlns:a16="http://schemas.microsoft.com/office/drawing/2014/main" id="{3A321EC8-8941-53A0-AA36-138018ADC9D6}"/>
              </a:ext>
            </a:extLst>
          </p:cNvPr>
          <p:cNvPicPr>
            <a:picLocks noChangeAspect="1"/>
          </p:cNvPicPr>
          <p:nvPr/>
        </p:nvPicPr>
        <p:blipFill>
          <a:blip r:embed="rId11"/>
          <a:stretch>
            <a:fillRect/>
          </a:stretch>
        </p:blipFill>
        <p:spPr>
          <a:xfrm>
            <a:off x="11126771" y="2677155"/>
            <a:ext cx="499915" cy="499915"/>
          </a:xfrm>
          <a:prstGeom prst="rect">
            <a:avLst/>
          </a:prstGeom>
        </p:spPr>
      </p:pic>
      <p:pic>
        <p:nvPicPr>
          <p:cNvPr id="12" name="Picture 11">
            <a:extLst>
              <a:ext uri="{FF2B5EF4-FFF2-40B4-BE49-F238E27FC236}">
                <a16:creationId xmlns:a16="http://schemas.microsoft.com/office/drawing/2014/main" id="{84DC1A13-E847-5EC1-8D62-3D72A0983E0B}"/>
              </a:ext>
            </a:extLst>
          </p:cNvPr>
          <p:cNvPicPr>
            <a:picLocks noChangeAspect="1"/>
          </p:cNvPicPr>
          <p:nvPr/>
        </p:nvPicPr>
        <p:blipFill>
          <a:blip r:embed="rId11"/>
          <a:stretch>
            <a:fillRect/>
          </a:stretch>
        </p:blipFill>
        <p:spPr>
          <a:xfrm>
            <a:off x="10316009" y="3757883"/>
            <a:ext cx="499915" cy="499915"/>
          </a:xfrm>
          <a:prstGeom prst="rect">
            <a:avLst/>
          </a:prstGeom>
        </p:spPr>
      </p:pic>
      <p:pic>
        <p:nvPicPr>
          <p:cNvPr id="13" name="Picture 12">
            <a:extLst>
              <a:ext uri="{FF2B5EF4-FFF2-40B4-BE49-F238E27FC236}">
                <a16:creationId xmlns:a16="http://schemas.microsoft.com/office/drawing/2014/main" id="{8343033E-3A91-3F4D-6AC8-499B3E7FC76D}"/>
              </a:ext>
            </a:extLst>
          </p:cNvPr>
          <p:cNvPicPr>
            <a:picLocks noChangeAspect="1"/>
          </p:cNvPicPr>
          <p:nvPr/>
        </p:nvPicPr>
        <p:blipFill>
          <a:blip r:embed="rId11"/>
          <a:stretch>
            <a:fillRect/>
          </a:stretch>
        </p:blipFill>
        <p:spPr>
          <a:xfrm>
            <a:off x="11167342" y="4464604"/>
            <a:ext cx="499915" cy="499915"/>
          </a:xfrm>
          <a:prstGeom prst="rect">
            <a:avLst/>
          </a:prstGeom>
        </p:spPr>
      </p:pic>
      <p:pic>
        <p:nvPicPr>
          <p:cNvPr id="14" name="Picture 13">
            <a:extLst>
              <a:ext uri="{FF2B5EF4-FFF2-40B4-BE49-F238E27FC236}">
                <a16:creationId xmlns:a16="http://schemas.microsoft.com/office/drawing/2014/main" id="{D71646AE-38F9-5861-89F5-B343C313A588}"/>
              </a:ext>
            </a:extLst>
          </p:cNvPr>
          <p:cNvPicPr>
            <a:picLocks noChangeAspect="1"/>
          </p:cNvPicPr>
          <p:nvPr/>
        </p:nvPicPr>
        <p:blipFill>
          <a:blip r:embed="rId11"/>
          <a:stretch>
            <a:fillRect/>
          </a:stretch>
        </p:blipFill>
        <p:spPr>
          <a:xfrm>
            <a:off x="11126771" y="5488183"/>
            <a:ext cx="499915" cy="499915"/>
          </a:xfrm>
          <a:prstGeom prst="rect">
            <a:avLst/>
          </a:prstGeom>
        </p:spPr>
      </p:pic>
    </p:spTree>
    <p:extLst>
      <p:ext uri="{BB962C8B-B14F-4D97-AF65-F5344CB8AC3E}">
        <p14:creationId xmlns:p14="http://schemas.microsoft.com/office/powerpoint/2010/main" val="474069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sunburst chart&#10;&#10;Description automatically generated">
            <a:extLst>
              <a:ext uri="{FF2B5EF4-FFF2-40B4-BE49-F238E27FC236}">
                <a16:creationId xmlns:a16="http://schemas.microsoft.com/office/drawing/2014/main" id="{3E753B21-920E-F831-ED55-4388277D53E7}"/>
              </a:ext>
            </a:extLst>
          </p:cNvPr>
          <p:cNvPicPr>
            <a:picLocks noChangeAspect="1"/>
          </p:cNvPicPr>
          <p:nvPr/>
        </p:nvPicPr>
        <p:blipFill rotWithShape="1">
          <a:blip r:embed="rId2">
            <a:extLst>
              <a:ext uri="{28A0092B-C50C-407E-A947-70E740481C1C}">
                <a14:useLocalDpi xmlns:a14="http://schemas.microsoft.com/office/drawing/2010/main" val="0"/>
              </a:ext>
            </a:extLst>
          </a:blip>
          <a:srcRect t="2835" b="3471"/>
          <a:stretch/>
        </p:blipFill>
        <p:spPr>
          <a:xfrm>
            <a:off x="457200" y="457200"/>
            <a:ext cx="11277600" cy="5943600"/>
          </a:xfrm>
          <a:prstGeom prst="rect">
            <a:avLst/>
          </a:prstGeom>
        </p:spPr>
      </p:pic>
    </p:spTree>
    <p:extLst>
      <p:ext uri="{BB962C8B-B14F-4D97-AF65-F5344CB8AC3E}">
        <p14:creationId xmlns:p14="http://schemas.microsoft.com/office/powerpoint/2010/main" val="3393443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3ADA9-D632-09F3-A4E1-4CA92474969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Thank you</a:t>
            </a:r>
          </a:p>
        </p:txBody>
      </p:sp>
      <p:sp>
        <p:nvSpPr>
          <p:cNvPr id="3" name="Content Placeholder 2">
            <a:extLst>
              <a:ext uri="{FF2B5EF4-FFF2-40B4-BE49-F238E27FC236}">
                <a16:creationId xmlns:a16="http://schemas.microsoft.com/office/drawing/2014/main" id="{F5FE56F9-0E9F-56A1-01B3-9F4B6045FD7E}"/>
              </a:ext>
            </a:extLst>
          </p:cNvPr>
          <p:cNvSpPr>
            <a:spLocks noGrp="1"/>
          </p:cNvSpPr>
          <p:nvPr>
            <p:ph idx="1"/>
          </p:nvPr>
        </p:nvSpPr>
        <p:spPr>
          <a:xfrm>
            <a:off x="1544278" y="1645723"/>
            <a:ext cx="9144000" cy="420001"/>
          </a:xfrm>
        </p:spPr>
        <p:txBody>
          <a:bodyPr vert="horz" lIns="91440" tIns="45720" rIns="91440" bIns="45720" rtlCol="0">
            <a:normAutofit/>
          </a:bodyPr>
          <a:lstStyle/>
          <a:p>
            <a:pPr marL="0" indent="0" algn="ctr">
              <a:buNone/>
            </a:pPr>
            <a:r>
              <a:rPr lang="en-US" sz="2000">
                <a:solidFill>
                  <a:srgbClr val="EDF40B"/>
                </a:solidFill>
              </a:rPr>
              <a:t>Any questions</a:t>
            </a:r>
          </a:p>
        </p:txBody>
      </p:sp>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Sticky notes with question marks">
            <a:extLst>
              <a:ext uri="{FF2B5EF4-FFF2-40B4-BE49-F238E27FC236}">
                <a16:creationId xmlns:a16="http://schemas.microsoft.com/office/drawing/2014/main" id="{F3306D3D-9AF7-2E40-5A77-6ACD21B08681}"/>
              </a:ext>
            </a:extLst>
          </p:cNvPr>
          <p:cNvPicPr>
            <a:picLocks noChangeAspect="1"/>
          </p:cNvPicPr>
          <p:nvPr/>
        </p:nvPicPr>
        <p:blipFill rotWithShape="1">
          <a:blip r:embed="rId2"/>
          <a:srcRect r="15627" b="-1"/>
          <a:stretch/>
        </p:blipFill>
        <p:spPr>
          <a:xfrm>
            <a:off x="533014" y="2426818"/>
            <a:ext cx="5053022" cy="3997637"/>
          </a:xfrm>
          <a:prstGeom prst="rect">
            <a:avLst/>
          </a:prstGeom>
        </p:spPr>
      </p:pic>
      <p:cxnSp>
        <p:nvCxnSpPr>
          <p:cNvPr id="24" name="Straight Connector 2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8CDF2AC-0758-B740-33FB-BE9D01843E7C}"/>
              </a:ext>
            </a:extLst>
          </p:cNvPr>
          <p:cNvPicPr>
            <a:picLocks noChangeAspect="1"/>
          </p:cNvPicPr>
          <p:nvPr/>
        </p:nvPicPr>
        <p:blipFill>
          <a:blip r:embed="rId3"/>
          <a:stretch>
            <a:fillRect/>
          </a:stretch>
        </p:blipFill>
        <p:spPr>
          <a:xfrm>
            <a:off x="6445073" y="2666103"/>
            <a:ext cx="5455917" cy="3519066"/>
          </a:xfrm>
          <a:prstGeom prst="rect">
            <a:avLst/>
          </a:prstGeom>
        </p:spPr>
      </p:pic>
    </p:spTree>
    <p:extLst>
      <p:ext uri="{BB962C8B-B14F-4D97-AF65-F5344CB8AC3E}">
        <p14:creationId xmlns:p14="http://schemas.microsoft.com/office/powerpoint/2010/main" val="1706108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7CBE86-59F9-0323-496F-297D107CD6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824" b="7824"/>
          <a:stretch/>
        </p:blipFill>
        <p:spPr>
          <a:xfrm>
            <a:off x="20" y="127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Anna is 43 and speaks 2 languages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Speech Bubble: Oval 2">
            <a:extLst>
              <a:ext uri="{FF2B5EF4-FFF2-40B4-BE49-F238E27FC236}">
                <a16:creationId xmlns:a16="http://schemas.microsoft.com/office/drawing/2014/main" id="{ABB95436-ECA1-B94F-A3E9-58F2A7B0CDC0}"/>
              </a:ext>
            </a:extLst>
          </p:cNvPr>
          <p:cNvSpPr/>
          <p:nvPr/>
        </p:nvSpPr>
        <p:spPr>
          <a:xfrm>
            <a:off x="6129337" y="378691"/>
            <a:ext cx="3534697" cy="2165512"/>
          </a:xfrm>
          <a:prstGeom prst="wedgeEllipseCallout">
            <a:avLst/>
          </a:prstGeom>
          <a:solidFill>
            <a:srgbClr val="7030A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Dzień dobry, to przyjemność poznać was wszystkich. Jestem Anną</a:t>
            </a:r>
            <a:endParaRPr lang="en-IE" dirty="0"/>
          </a:p>
        </p:txBody>
      </p:sp>
    </p:spTree>
    <p:extLst>
      <p:ext uri="{BB962C8B-B14F-4D97-AF65-F5344CB8AC3E}">
        <p14:creationId xmlns:p14="http://schemas.microsoft.com/office/powerpoint/2010/main" val="146758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993370" y="4249107"/>
            <a:ext cx="10191405" cy="1109031"/>
          </a:xfrm>
        </p:spPr>
        <p:txBody>
          <a:bodyPr vert="horz" lIns="91440" tIns="45720" rIns="91440" bIns="45720" rtlCol="0" anchor="b">
            <a:normAutofit/>
          </a:bodyPr>
          <a:lstStyle/>
          <a:p>
            <a:pPr algn="ctr"/>
            <a:r>
              <a:rPr lang="en-US" sz="5200" kern="1200">
                <a:solidFill>
                  <a:schemeClr val="tx1"/>
                </a:solidFill>
                <a:latin typeface="+mj-lt"/>
                <a:ea typeface="+mj-ea"/>
                <a:cs typeface="+mj-cs"/>
              </a:rPr>
              <a:t>She both lives and works in Poland</a:t>
            </a:r>
          </a:p>
        </p:txBody>
      </p:sp>
      <p:pic>
        <p:nvPicPr>
          <p:cNvPr id="3" name="Picture 2">
            <a:extLst>
              <a:ext uri="{FF2B5EF4-FFF2-40B4-BE49-F238E27FC236}">
                <a16:creationId xmlns:a16="http://schemas.microsoft.com/office/drawing/2014/main" id="{C4DDD310-3BE2-9EF5-E47E-31BAFE4E9D24}"/>
              </a:ext>
            </a:extLst>
          </p:cNvPr>
          <p:cNvPicPr>
            <a:picLocks noChangeAspect="1"/>
          </p:cNvPicPr>
          <p:nvPr/>
        </p:nvPicPr>
        <p:blipFill rotWithShape="1">
          <a:blip r:embed="rId2"/>
          <a:srcRect l="3696" r="3699"/>
          <a:stretch/>
        </p:blipFill>
        <p:spPr>
          <a:xfrm>
            <a:off x="198741" y="171720"/>
            <a:ext cx="5803323" cy="3905677"/>
          </a:xfrm>
          <a:prstGeom prst="rect">
            <a:avLst/>
          </a:prstGeom>
        </p:spPr>
      </p:pic>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203" b="-3"/>
          <a:stretch/>
        </p:blipFill>
        <p:spPr>
          <a:xfrm>
            <a:off x="6189934" y="156394"/>
            <a:ext cx="5803323" cy="3920994"/>
          </a:xfrm>
          <a:prstGeom prst="rect">
            <a:avLst/>
          </a:prstGeom>
        </p:spPr>
      </p:pic>
    </p:spTree>
    <p:extLst>
      <p:ext uri="{BB962C8B-B14F-4D97-AF65-F5344CB8AC3E}">
        <p14:creationId xmlns:p14="http://schemas.microsoft.com/office/powerpoint/2010/main" val="3832161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400">
                <a:solidFill>
                  <a:srgbClr val="FFFFFF"/>
                </a:solidFill>
              </a:rPr>
              <a:t>Anna is a Research Manager with &gt; 10 years of experience</a:t>
            </a:r>
          </a:p>
        </p:txBody>
      </p:sp>
      <p:pic>
        <p:nvPicPr>
          <p:cNvPr id="4" name="Picture 3">
            <a:extLst>
              <a:ext uri="{FF2B5EF4-FFF2-40B4-BE49-F238E27FC236}">
                <a16:creationId xmlns:a16="http://schemas.microsoft.com/office/drawing/2014/main" id="{64433F74-24E1-2DA8-E3F9-32E4BAF1FF9F}"/>
              </a:ext>
            </a:extLst>
          </p:cNvPr>
          <p:cNvPicPr>
            <a:picLocks noChangeAspect="1"/>
          </p:cNvPicPr>
          <p:nvPr/>
        </p:nvPicPr>
        <p:blipFill>
          <a:blip r:embed="rId2"/>
          <a:stretch>
            <a:fillRect/>
          </a:stretch>
        </p:blipFill>
        <p:spPr>
          <a:xfrm>
            <a:off x="627860" y="307731"/>
            <a:ext cx="4840276" cy="3997637"/>
          </a:xfrm>
          <a:prstGeom prst="rect">
            <a:avLst/>
          </a:prstGeom>
        </p:spPr>
      </p:pic>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6416043" y="772067"/>
            <a:ext cx="5455917" cy="3068965"/>
          </a:xfrm>
          <a:prstGeom prst="rect">
            <a:avLst/>
          </a:prstGeom>
        </p:spPr>
      </p:pic>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019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ChangeAspect="1"/>
          </p:cNvPicPr>
          <p:nvPr/>
        </p:nvPicPr>
        <p:blipFill rotWithShape="1">
          <a:blip r:embed="rId2">
            <a:extLst>
              <a:ext uri="{28A0092B-C50C-407E-A947-70E740481C1C}">
                <a14:useLocalDpi xmlns:a14="http://schemas.microsoft.com/office/drawing/2010/main" val="0"/>
              </a:ext>
            </a:extLst>
          </a:blip>
          <a:srcRect t="2508" b="33534"/>
          <a:stretch/>
        </p:blipFill>
        <p:spPr>
          <a:xfrm>
            <a:off x="4267201" y="10"/>
            <a:ext cx="7924800" cy="3383270"/>
          </a:xfrm>
          <a:prstGeom prst="rect">
            <a:avLst/>
          </a:prstGeom>
        </p:spPr>
      </p:pic>
      <p:pic>
        <p:nvPicPr>
          <p:cNvPr id="3" name="Picture 2">
            <a:extLst>
              <a:ext uri="{FF2B5EF4-FFF2-40B4-BE49-F238E27FC236}">
                <a16:creationId xmlns:a16="http://schemas.microsoft.com/office/drawing/2014/main" id="{7F23AD11-2073-3CA1-6F24-8DC82AE238E3}"/>
              </a:ext>
            </a:extLst>
          </p:cNvPr>
          <p:cNvPicPr>
            <a:picLocks noChangeAspect="1"/>
          </p:cNvPicPr>
          <p:nvPr/>
        </p:nvPicPr>
        <p:blipFill rotWithShape="1">
          <a:blip r:embed="rId3">
            <a:extLst>
              <a:ext uri="{28A0092B-C50C-407E-A947-70E740481C1C}">
                <a14:useLocalDpi xmlns:a14="http://schemas.microsoft.com/office/drawing/2010/main" val="0"/>
              </a:ext>
            </a:extLst>
          </a:blip>
          <a:srcRect l="1441" r="2849" b="2"/>
          <a:stretch/>
        </p:blipFill>
        <p:spPr>
          <a:xfrm>
            <a:off x="4650916" y="3474720"/>
            <a:ext cx="7555832" cy="3383280"/>
          </a:xfrm>
          <a:prstGeom prst="rect">
            <a:avLst/>
          </a:prstGeom>
        </p:spPr>
      </p:pic>
      <p:sp useBgFill="1">
        <p:nvSpPr>
          <p:cNvPr id="62" name="Freeform: Shape 6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en-US" kern="1200">
                <a:solidFill>
                  <a:schemeClr val="tx1"/>
                </a:solidFill>
                <a:latin typeface="+mj-lt"/>
                <a:ea typeface="+mj-ea"/>
                <a:cs typeface="+mj-cs"/>
              </a:rPr>
              <a:t>Working in a large (&gt; 1,000) organisation and is motivated to do her very best for her employer</a:t>
            </a:r>
          </a:p>
        </p:txBody>
      </p:sp>
    </p:spTree>
    <p:extLst>
      <p:ext uri="{BB962C8B-B14F-4D97-AF65-F5344CB8AC3E}">
        <p14:creationId xmlns:p14="http://schemas.microsoft.com/office/powerpoint/2010/main" val="504861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Anna earns €37,600 per year</a:t>
            </a:r>
          </a:p>
        </p:txBody>
      </p:sp>
      <p:pic>
        <p:nvPicPr>
          <p:cNvPr id="3" name="Picture 2">
            <a:extLst>
              <a:ext uri="{FF2B5EF4-FFF2-40B4-BE49-F238E27FC236}">
                <a16:creationId xmlns:a16="http://schemas.microsoft.com/office/drawing/2014/main" id="{94B9988D-E345-0D10-644D-DF13F41BDD3E}"/>
              </a:ext>
            </a:extLst>
          </p:cNvPr>
          <p:cNvPicPr>
            <a:picLocks noChangeAspect="1"/>
          </p:cNvPicPr>
          <p:nvPr/>
        </p:nvPicPr>
        <p:blipFill>
          <a:blip r:embed="rId2"/>
          <a:stretch>
            <a:fillRect/>
          </a:stretch>
        </p:blipFill>
        <p:spPr>
          <a:xfrm>
            <a:off x="1049180" y="307731"/>
            <a:ext cx="3997637" cy="3997637"/>
          </a:xfrm>
          <a:prstGeom prst="rect">
            <a:avLst/>
          </a:prstGeom>
        </p:spPr>
      </p:pic>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6416043" y="772067"/>
            <a:ext cx="5455917" cy="3068965"/>
          </a:xfrm>
          <a:prstGeom prst="rect">
            <a:avLst/>
          </a:prstGeom>
        </p:spPr>
      </p:pic>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62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erson sitting at a table&#10;&#10;Description automatically generated with medium confidence">
            <a:extLst>
              <a:ext uri="{FF2B5EF4-FFF2-40B4-BE49-F238E27FC236}">
                <a16:creationId xmlns:a16="http://schemas.microsoft.com/office/drawing/2014/main" id="{A67CBE86-59F9-0323-496F-297D107CD6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1360488" y="2962275"/>
            <a:ext cx="5062538" cy="2819400"/>
          </a:xfrm>
          <a:prstGeom prst="rect">
            <a:avLst/>
          </a:prstGeom>
        </p:spPr>
      </p:pic>
      <p:pic>
        <p:nvPicPr>
          <p:cNvPr id="3" name="Picture 2">
            <a:extLst>
              <a:ext uri="{FF2B5EF4-FFF2-40B4-BE49-F238E27FC236}">
                <a16:creationId xmlns:a16="http://schemas.microsoft.com/office/drawing/2014/main" id="{F50FD710-4BE4-B456-0575-03E4CBB4808D}"/>
              </a:ext>
            </a:extLst>
          </p:cNvPr>
          <p:cNvPicPr>
            <a:picLocks noChangeAspect="1"/>
          </p:cNvPicPr>
          <p:nvPr/>
        </p:nvPicPr>
        <p:blipFill>
          <a:blip r:embed="rId3"/>
          <a:stretch>
            <a:fillRect/>
          </a:stretch>
        </p:blipFill>
        <p:spPr>
          <a:xfrm>
            <a:off x="6491288" y="2962275"/>
            <a:ext cx="4789488" cy="2819400"/>
          </a:xfrm>
          <a:prstGeom prst="rect">
            <a:avLst/>
          </a:prstGeom>
        </p:spPr>
      </p:pic>
      <p:sp>
        <p:nvSpPr>
          <p:cNvPr id="2" name="Title 1">
            <a:extLst>
              <a:ext uri="{FF2B5EF4-FFF2-40B4-BE49-F238E27FC236}">
                <a16:creationId xmlns:a16="http://schemas.microsoft.com/office/drawing/2014/main" id="{58EFC78C-22FF-2804-C873-83D564DC40CA}"/>
              </a:ext>
            </a:extLst>
          </p:cNvPr>
          <p:cNvSpPr>
            <a:spLocks noGrp="1"/>
          </p:cNvSpPr>
          <p:nvPr>
            <p:ph type="title"/>
          </p:nvPr>
        </p:nvSpPr>
        <p:spPr>
          <a:xfrm>
            <a:off x="1286932" y="1204109"/>
            <a:ext cx="10023398" cy="857894"/>
          </a:xfrm>
        </p:spPr>
        <p:txBody>
          <a:bodyPr vert="horz" lIns="91440" tIns="45720" rIns="91440" bIns="45720" rtlCol="0">
            <a:normAutofit fontScale="90000"/>
          </a:bodyPr>
          <a:lstStyle/>
          <a:p>
            <a:r>
              <a:rPr lang="en-US" sz="4000" dirty="0">
                <a:solidFill>
                  <a:srgbClr val="FFFFFF"/>
                </a:solidFill>
              </a:rPr>
              <a:t>And…has a PhD…but has never been promoted…</a:t>
            </a:r>
          </a:p>
        </p:txBody>
      </p:sp>
    </p:spTree>
    <p:extLst>
      <p:ext uri="{BB962C8B-B14F-4D97-AF65-F5344CB8AC3E}">
        <p14:creationId xmlns:p14="http://schemas.microsoft.com/office/powerpoint/2010/main" val="3988966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502</Words>
  <Application>Microsoft Office PowerPoint</Application>
  <PresentationFormat>Widescreen</PresentationFormat>
  <Paragraphs>96</Paragraphs>
  <Slides>32</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32</vt:i4>
      </vt:variant>
    </vt:vector>
  </HeadingPairs>
  <TitlesOfParts>
    <vt:vector size="38" baseType="lpstr">
      <vt:lpstr>Arial</vt:lpstr>
      <vt:lpstr>Avenir Next LT Pro</vt:lpstr>
      <vt:lpstr>Bahnschrift SemiBold SemiConden</vt:lpstr>
      <vt:lpstr>Calibri</vt:lpstr>
      <vt:lpstr>Calibri Light</vt:lpstr>
      <vt:lpstr>Office Theme</vt:lpstr>
      <vt:lpstr>Anna is a Research Manager</vt:lpstr>
      <vt:lpstr>Anna </vt:lpstr>
      <vt:lpstr>Anna was born in Poland</vt:lpstr>
      <vt:lpstr>Anna is 43 and speaks 2 languages </vt:lpstr>
      <vt:lpstr>She both lives and works in Poland</vt:lpstr>
      <vt:lpstr>Anna is a Research Manager with &gt; 10 years of experience</vt:lpstr>
      <vt:lpstr>Working in a large (&gt; 1,000) organisation and is motivated to do her very best for her employer</vt:lpstr>
      <vt:lpstr>Anna earns €37,600 per year</vt:lpstr>
      <vt:lpstr>And…has a PhD…but has never been promoted…</vt:lpstr>
      <vt:lpstr>Anna has a permanent contract and is paid from core funds, but progression is not an option that is available to her within her role</vt:lpstr>
      <vt:lpstr>She provides specialised services to a range of research projects</vt:lpstr>
      <vt:lpstr>She believes that she has the skills to be an effective research manager </vt:lpstr>
      <vt:lpstr>However Anna indicated that training in Transversal skills would benefit her role</vt:lpstr>
      <vt:lpstr> Anna doesn’t have a Personal Development Plan but does spend between 9 and 40 hours on Continuous Professional Development per year</vt:lpstr>
      <vt:lpstr>Anna understands how her role fits into the organisation </vt:lpstr>
      <vt:lpstr>Yet she doesn't feel that her organisation values or recognises her contribution to research management </vt:lpstr>
      <vt:lpstr>she doesn’t get opportunities to contribute to organisational decision making</vt:lpstr>
      <vt:lpstr>Even though she enjoys work autonomy</vt:lpstr>
      <vt:lpstr>Anna saw Research Management as an opportunity for a rewarding career when she first started</vt:lpstr>
      <vt:lpstr>She sometimes feels invisible and undervalued by her organisation</vt:lpstr>
      <vt:lpstr>Anna wants recognition and a career framework</vt:lpstr>
      <vt:lpstr>Visibility – Appreciation - Promotion</vt:lpstr>
      <vt:lpstr>Career Pathway – Definition of Role - Progression</vt:lpstr>
      <vt:lpstr>CARDEA</vt:lpstr>
      <vt:lpstr>What it stands for</vt:lpstr>
      <vt:lpstr>Presentazione standard di PowerPoint</vt:lpstr>
      <vt:lpstr>Proven Track Record</vt:lpstr>
      <vt:lpstr>CARDEA Challenge</vt:lpstr>
      <vt:lpstr>Priority deliverables</vt:lpstr>
      <vt:lpstr>Priority deliverables</vt:lpstr>
      <vt:lpstr>Presentazione standard di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Anna</dc:title>
  <dc:creator>Mary Kate O'Regan (HR Business)</dc:creator>
  <cp:lastModifiedBy>Paolo Saporito</cp:lastModifiedBy>
  <cp:revision>4</cp:revision>
  <dcterms:created xsi:type="dcterms:W3CDTF">2023-03-03T13:22:28Z</dcterms:created>
  <dcterms:modified xsi:type="dcterms:W3CDTF">2023-05-24T15:40:23Z</dcterms:modified>
</cp:coreProperties>
</file>