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9" r:id="rId4"/>
    <p:sldId id="272" r:id="rId5"/>
    <p:sldId id="276" r:id="rId6"/>
    <p:sldId id="292" r:id="rId7"/>
    <p:sldId id="294" r:id="rId8"/>
    <p:sldId id="297" r:id="rId9"/>
    <p:sldId id="295" r:id="rId10"/>
    <p:sldId id="290" r:id="rId11"/>
    <p:sldId id="296" r:id="rId12"/>
    <p:sldId id="291" r:id="rId13"/>
    <p:sldId id="289" r:id="rId1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llon, Christina" initials="DC" lastIdx="1" clrIdx="0">
    <p:extLst>
      <p:ext uri="{19B8F6BF-5375-455C-9EA6-DF929625EA0E}">
        <p15:presenceInfo xmlns:p15="http://schemas.microsoft.com/office/powerpoint/2012/main" userId="S-1-5-21-366280191-1431725683-3082433272-174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lebust, Stig" userId="c5d7e176-3b24-4ad0-a9f8-b984f5ae46d9" providerId="ADAL" clId="{520B84DA-67C5-4763-9AD1-9CF283BBAF6B}"/>
    <pc:docChg chg="undo custSel addSld delSld modSld sldOrd">
      <pc:chgData name="Hellebust, Stig" userId="c5d7e176-3b24-4ad0-a9f8-b984f5ae46d9" providerId="ADAL" clId="{520B84DA-67C5-4763-9AD1-9CF283BBAF6B}" dt="2019-05-21T17:17:40.467" v="4729" actId="20577"/>
      <pc:docMkLst>
        <pc:docMk/>
      </pc:docMkLst>
      <pc:sldChg chg="addSp delSp">
        <pc:chgData name="Hellebust, Stig" userId="c5d7e176-3b24-4ad0-a9f8-b984f5ae46d9" providerId="ADAL" clId="{520B84DA-67C5-4763-9AD1-9CF283BBAF6B}" dt="2019-05-21T12:00:09.655" v="1"/>
        <pc:sldMkLst>
          <pc:docMk/>
          <pc:sldMk cId="1631596933" sldId="256"/>
        </pc:sldMkLst>
        <pc:spChg chg="add del">
          <ac:chgData name="Hellebust, Stig" userId="c5d7e176-3b24-4ad0-a9f8-b984f5ae46d9" providerId="ADAL" clId="{520B84DA-67C5-4763-9AD1-9CF283BBAF6B}" dt="2019-05-21T12:00:09.655" v="1"/>
          <ac:spMkLst>
            <pc:docMk/>
            <pc:sldMk cId="1631596933" sldId="256"/>
            <ac:spMk id="7" creationId="{FB072454-7C2F-4EB2-8FB0-9A0DC1F51BE8}"/>
          </ac:spMkLst>
        </pc:spChg>
      </pc:sldChg>
      <pc:sldChg chg="delSp add setBg delDesignElem">
        <pc:chgData name="Hellebust, Stig" userId="c5d7e176-3b24-4ad0-a9f8-b984f5ae46d9" providerId="ADAL" clId="{520B84DA-67C5-4763-9AD1-9CF283BBAF6B}" dt="2019-05-21T12:00:20.599" v="3"/>
        <pc:sldMkLst>
          <pc:docMk/>
          <pc:sldMk cId="3268742711" sldId="257"/>
        </pc:sldMkLst>
        <pc:spChg chg="del">
          <ac:chgData name="Hellebust, Stig" userId="c5d7e176-3b24-4ad0-a9f8-b984f5ae46d9" providerId="ADAL" clId="{520B84DA-67C5-4763-9AD1-9CF283BBAF6B}" dt="2019-05-21T12:00:20.599" v="3"/>
          <ac:spMkLst>
            <pc:docMk/>
            <pc:sldMk cId="3268742711" sldId="257"/>
            <ac:spMk id="17" creationId="{8D70B121-56F4-4848-B38B-182089D909FA}"/>
          </ac:spMkLst>
        </pc:spChg>
        <pc:cxnChg chg="del">
          <ac:chgData name="Hellebust, Stig" userId="c5d7e176-3b24-4ad0-a9f8-b984f5ae46d9" providerId="ADAL" clId="{520B84DA-67C5-4763-9AD1-9CF283BBAF6B}" dt="2019-05-21T12:00:20.599" v="3"/>
          <ac:cxnSpMkLst>
            <pc:docMk/>
            <pc:sldMk cId="3268742711" sldId="257"/>
            <ac:cxnSpMk id="19" creationId="{2D72A2C9-F3CA-4216-8BAD-FA4C970C3C4E}"/>
          </ac:cxnSpMkLst>
        </pc:cxnChg>
      </pc:sldChg>
      <pc:sldChg chg="del">
        <pc:chgData name="Hellebust, Stig" userId="c5d7e176-3b24-4ad0-a9f8-b984f5ae46d9" providerId="ADAL" clId="{520B84DA-67C5-4763-9AD1-9CF283BBAF6B}" dt="2019-05-21T15:50:48.658" v="3349" actId="2696"/>
        <pc:sldMkLst>
          <pc:docMk/>
          <pc:sldMk cId="906378693" sldId="259"/>
        </pc:sldMkLst>
      </pc:sldChg>
      <pc:sldChg chg="del">
        <pc:chgData name="Hellebust, Stig" userId="c5d7e176-3b24-4ad0-a9f8-b984f5ae46d9" providerId="ADAL" clId="{520B84DA-67C5-4763-9AD1-9CF283BBAF6B}" dt="2019-05-21T12:40:22.128" v="1777" actId="2696"/>
        <pc:sldMkLst>
          <pc:docMk/>
          <pc:sldMk cId="1737223638" sldId="263"/>
        </pc:sldMkLst>
      </pc:sldChg>
      <pc:sldChg chg="del">
        <pc:chgData name="Hellebust, Stig" userId="c5d7e176-3b24-4ad0-a9f8-b984f5ae46d9" providerId="ADAL" clId="{520B84DA-67C5-4763-9AD1-9CF283BBAF6B}" dt="2019-05-21T12:40:22.133" v="1778" actId="2696"/>
        <pc:sldMkLst>
          <pc:docMk/>
          <pc:sldMk cId="4058655899" sldId="266"/>
        </pc:sldMkLst>
      </pc:sldChg>
      <pc:sldChg chg="del">
        <pc:chgData name="Hellebust, Stig" userId="c5d7e176-3b24-4ad0-a9f8-b984f5ae46d9" providerId="ADAL" clId="{520B84DA-67C5-4763-9AD1-9CF283BBAF6B}" dt="2019-05-21T15:50:50.430" v="3350" actId="2696"/>
        <pc:sldMkLst>
          <pc:docMk/>
          <pc:sldMk cId="3646797769" sldId="268"/>
        </pc:sldMkLst>
      </pc:sldChg>
      <pc:sldChg chg="del">
        <pc:chgData name="Hellebust, Stig" userId="c5d7e176-3b24-4ad0-a9f8-b984f5ae46d9" providerId="ADAL" clId="{520B84DA-67C5-4763-9AD1-9CF283BBAF6B}" dt="2019-05-21T15:50:51.929" v="3351" actId="2696"/>
        <pc:sldMkLst>
          <pc:docMk/>
          <pc:sldMk cId="792725077" sldId="269"/>
        </pc:sldMkLst>
      </pc:sldChg>
      <pc:sldChg chg="del">
        <pc:chgData name="Hellebust, Stig" userId="c5d7e176-3b24-4ad0-a9f8-b984f5ae46d9" providerId="ADAL" clId="{520B84DA-67C5-4763-9AD1-9CF283BBAF6B}" dt="2019-05-21T15:50:31.279" v="3347" actId="2696"/>
        <pc:sldMkLst>
          <pc:docMk/>
          <pc:sldMk cId="2572133021" sldId="271"/>
        </pc:sldMkLst>
      </pc:sldChg>
      <pc:sldChg chg="add">
        <pc:chgData name="Hellebust, Stig" userId="c5d7e176-3b24-4ad0-a9f8-b984f5ae46d9" providerId="ADAL" clId="{520B84DA-67C5-4763-9AD1-9CF283BBAF6B}" dt="2019-05-21T16:39:41.075" v="4264"/>
        <pc:sldMkLst>
          <pc:docMk/>
          <pc:sldMk cId="2175526857" sldId="272"/>
        </pc:sldMkLst>
      </pc:sldChg>
      <pc:sldChg chg="del">
        <pc:chgData name="Hellebust, Stig" userId="c5d7e176-3b24-4ad0-a9f8-b984f5ae46d9" providerId="ADAL" clId="{520B84DA-67C5-4763-9AD1-9CF283BBAF6B}" dt="2019-05-21T16:39:31.879" v="4263" actId="2696"/>
        <pc:sldMkLst>
          <pc:docMk/>
          <pc:sldMk cId="2630112371" sldId="272"/>
        </pc:sldMkLst>
      </pc:sldChg>
      <pc:sldChg chg="del">
        <pc:chgData name="Hellebust, Stig" userId="c5d7e176-3b24-4ad0-a9f8-b984f5ae46d9" providerId="ADAL" clId="{520B84DA-67C5-4763-9AD1-9CF283BBAF6B}" dt="2019-05-21T15:50:12.019" v="3344" actId="2696"/>
        <pc:sldMkLst>
          <pc:docMk/>
          <pc:sldMk cId="3425000254" sldId="274"/>
        </pc:sldMkLst>
      </pc:sldChg>
      <pc:sldChg chg="del">
        <pc:chgData name="Hellebust, Stig" userId="c5d7e176-3b24-4ad0-a9f8-b984f5ae46d9" providerId="ADAL" clId="{520B84DA-67C5-4763-9AD1-9CF283BBAF6B}" dt="2019-05-21T15:50:17.396" v="3345" actId="2696"/>
        <pc:sldMkLst>
          <pc:docMk/>
          <pc:sldMk cId="678698763" sldId="275"/>
        </pc:sldMkLst>
      </pc:sldChg>
      <pc:sldChg chg="addSp modSp modAnim">
        <pc:chgData name="Hellebust, Stig" userId="c5d7e176-3b24-4ad0-a9f8-b984f5ae46d9" providerId="ADAL" clId="{520B84DA-67C5-4763-9AD1-9CF283BBAF6B}" dt="2019-05-21T15:41:56.038" v="2942" actId="20577"/>
        <pc:sldMkLst>
          <pc:docMk/>
          <pc:sldMk cId="3425000254" sldId="276"/>
        </pc:sldMkLst>
        <pc:spChg chg="mod">
          <ac:chgData name="Hellebust, Stig" userId="c5d7e176-3b24-4ad0-a9f8-b984f5ae46d9" providerId="ADAL" clId="{520B84DA-67C5-4763-9AD1-9CF283BBAF6B}" dt="2019-05-21T15:28:26.878" v="2406" actId="20577"/>
          <ac:spMkLst>
            <pc:docMk/>
            <pc:sldMk cId="3425000254" sldId="276"/>
            <ac:spMk id="2" creationId="{35D23209-517E-470E-8B06-3B76553AD0E5}"/>
          </ac:spMkLst>
        </pc:spChg>
        <pc:spChg chg="add mod">
          <ac:chgData name="Hellebust, Stig" userId="c5d7e176-3b24-4ad0-a9f8-b984f5ae46d9" providerId="ADAL" clId="{520B84DA-67C5-4763-9AD1-9CF283BBAF6B}" dt="2019-05-21T15:41:56.038" v="2942" actId="20577"/>
          <ac:spMkLst>
            <pc:docMk/>
            <pc:sldMk cId="3425000254" sldId="276"/>
            <ac:spMk id="24" creationId="{64CD0ACD-1C60-420F-A554-AE76BE1344DC}"/>
          </ac:spMkLst>
        </pc:spChg>
        <pc:grpChg chg="add mod">
          <ac:chgData name="Hellebust, Stig" userId="c5d7e176-3b24-4ad0-a9f8-b984f5ae46d9" providerId="ADAL" clId="{520B84DA-67C5-4763-9AD1-9CF283BBAF6B}" dt="2019-05-21T12:36:28.698" v="1744" actId="164"/>
          <ac:grpSpMkLst>
            <pc:docMk/>
            <pc:sldMk cId="3425000254" sldId="276"/>
            <ac:grpSpMk id="23" creationId="{76CB0C30-F379-458D-B14B-42E61021268F}"/>
          </ac:grpSpMkLst>
        </pc:grpChg>
        <pc:picChg chg="add mod">
          <ac:chgData name="Hellebust, Stig" userId="c5d7e176-3b24-4ad0-a9f8-b984f5ae46d9" providerId="ADAL" clId="{520B84DA-67C5-4763-9AD1-9CF283BBAF6B}" dt="2019-05-21T12:46:09.021" v="1781" actId="1076"/>
          <ac:picMkLst>
            <pc:docMk/>
            <pc:sldMk cId="3425000254" sldId="276"/>
            <ac:picMk id="5" creationId="{55540BA9-E883-4087-970B-CAE8DE52C9C6}"/>
          </ac:picMkLst>
        </pc:picChg>
        <pc:picChg chg="add mod">
          <ac:chgData name="Hellebust, Stig" userId="c5d7e176-3b24-4ad0-a9f8-b984f5ae46d9" providerId="ADAL" clId="{520B84DA-67C5-4763-9AD1-9CF283BBAF6B}" dt="2019-05-21T12:36:28.698" v="1744" actId="164"/>
          <ac:picMkLst>
            <pc:docMk/>
            <pc:sldMk cId="3425000254" sldId="276"/>
            <ac:picMk id="12" creationId="{E012C87E-B7B2-49A3-84B6-9683D9DF76F5}"/>
          </ac:picMkLst>
        </pc:picChg>
        <pc:picChg chg="add mod">
          <ac:chgData name="Hellebust, Stig" userId="c5d7e176-3b24-4ad0-a9f8-b984f5ae46d9" providerId="ADAL" clId="{520B84DA-67C5-4763-9AD1-9CF283BBAF6B}" dt="2019-05-21T12:36:28.698" v="1744" actId="164"/>
          <ac:picMkLst>
            <pc:docMk/>
            <pc:sldMk cId="3425000254" sldId="276"/>
            <ac:picMk id="14" creationId="{BFE4E0BB-F296-4D87-80A5-C0D8281EEF4A}"/>
          </ac:picMkLst>
        </pc:picChg>
        <pc:picChg chg="add mod">
          <ac:chgData name="Hellebust, Stig" userId="c5d7e176-3b24-4ad0-a9f8-b984f5ae46d9" providerId="ADAL" clId="{520B84DA-67C5-4763-9AD1-9CF283BBAF6B}" dt="2019-05-21T12:36:28.698" v="1744" actId="164"/>
          <ac:picMkLst>
            <pc:docMk/>
            <pc:sldMk cId="3425000254" sldId="276"/>
            <ac:picMk id="16" creationId="{B0BA7401-A708-427C-9FDC-D9CACC576914}"/>
          </ac:picMkLst>
        </pc:picChg>
        <pc:picChg chg="add mod">
          <ac:chgData name="Hellebust, Stig" userId="c5d7e176-3b24-4ad0-a9f8-b984f5ae46d9" providerId="ADAL" clId="{520B84DA-67C5-4763-9AD1-9CF283BBAF6B}" dt="2019-05-21T12:36:28.698" v="1744" actId="164"/>
          <ac:picMkLst>
            <pc:docMk/>
            <pc:sldMk cId="3425000254" sldId="276"/>
            <ac:picMk id="18" creationId="{787C0949-E233-4625-BCB7-41225EAB85AF}"/>
          </ac:picMkLst>
        </pc:picChg>
        <pc:picChg chg="add mod">
          <ac:chgData name="Hellebust, Stig" userId="c5d7e176-3b24-4ad0-a9f8-b984f5ae46d9" providerId="ADAL" clId="{520B84DA-67C5-4763-9AD1-9CF283BBAF6B}" dt="2019-05-21T12:36:28.698" v="1744" actId="164"/>
          <ac:picMkLst>
            <pc:docMk/>
            <pc:sldMk cId="3425000254" sldId="276"/>
            <ac:picMk id="20" creationId="{2900E4CC-2E32-4DE9-AED3-83657EAB33A0}"/>
          </ac:picMkLst>
        </pc:picChg>
        <pc:picChg chg="add mod">
          <ac:chgData name="Hellebust, Stig" userId="c5d7e176-3b24-4ad0-a9f8-b984f5ae46d9" providerId="ADAL" clId="{520B84DA-67C5-4763-9AD1-9CF283BBAF6B}" dt="2019-05-21T12:38:15.612" v="1748" actId="207"/>
          <ac:picMkLst>
            <pc:docMk/>
            <pc:sldMk cId="3425000254" sldId="276"/>
            <ac:picMk id="21" creationId="{AE367A32-291C-48C5-AC84-2BD430119862}"/>
          </ac:picMkLst>
        </pc:picChg>
        <pc:picChg chg="add mod">
          <ac:chgData name="Hellebust, Stig" userId="c5d7e176-3b24-4ad0-a9f8-b984f5ae46d9" providerId="ADAL" clId="{520B84DA-67C5-4763-9AD1-9CF283BBAF6B}" dt="2019-05-21T12:36:28.698" v="1744" actId="164"/>
          <ac:picMkLst>
            <pc:docMk/>
            <pc:sldMk cId="3425000254" sldId="276"/>
            <ac:picMk id="22" creationId="{DADC9E62-FB98-4811-982F-8D215D1721EE}"/>
          </ac:picMkLst>
        </pc:picChg>
      </pc:sldChg>
      <pc:sldChg chg="del">
        <pc:chgData name="Hellebust, Stig" userId="c5d7e176-3b24-4ad0-a9f8-b984f5ae46d9" providerId="ADAL" clId="{520B84DA-67C5-4763-9AD1-9CF283BBAF6B}" dt="2019-05-21T12:40:22.152" v="1780" actId="2696"/>
        <pc:sldMkLst>
          <pc:docMk/>
          <pc:sldMk cId="158018521" sldId="279"/>
        </pc:sldMkLst>
      </pc:sldChg>
      <pc:sldChg chg="del">
        <pc:chgData name="Hellebust, Stig" userId="c5d7e176-3b24-4ad0-a9f8-b984f5ae46d9" providerId="ADAL" clId="{520B84DA-67C5-4763-9AD1-9CF283BBAF6B}" dt="2019-05-21T16:39:24.574" v="4262" actId="2696"/>
        <pc:sldMkLst>
          <pc:docMk/>
          <pc:sldMk cId="236916345" sldId="280"/>
        </pc:sldMkLst>
      </pc:sldChg>
      <pc:sldChg chg="del">
        <pc:chgData name="Hellebust, Stig" userId="c5d7e176-3b24-4ad0-a9f8-b984f5ae46d9" providerId="ADAL" clId="{520B84DA-67C5-4763-9AD1-9CF283BBAF6B}" dt="2019-05-21T16:39:22.189" v="4260" actId="2696"/>
        <pc:sldMkLst>
          <pc:docMk/>
          <pc:sldMk cId="4227756677" sldId="282"/>
        </pc:sldMkLst>
      </pc:sldChg>
      <pc:sldChg chg="del">
        <pc:chgData name="Hellebust, Stig" userId="c5d7e176-3b24-4ad0-a9f8-b984f5ae46d9" providerId="ADAL" clId="{520B84DA-67C5-4763-9AD1-9CF283BBAF6B}" dt="2019-05-21T16:39:23.614" v="4261" actId="2696"/>
        <pc:sldMkLst>
          <pc:docMk/>
          <pc:sldMk cId="4062389910" sldId="283"/>
        </pc:sldMkLst>
      </pc:sldChg>
      <pc:sldChg chg="del">
        <pc:chgData name="Hellebust, Stig" userId="c5d7e176-3b24-4ad0-a9f8-b984f5ae46d9" providerId="ADAL" clId="{520B84DA-67C5-4763-9AD1-9CF283BBAF6B}" dt="2019-05-21T12:40:22.144" v="1779" actId="2696"/>
        <pc:sldMkLst>
          <pc:docMk/>
          <pc:sldMk cId="1816797201" sldId="284"/>
        </pc:sldMkLst>
      </pc:sldChg>
      <pc:sldChg chg="del">
        <pc:chgData name="Hellebust, Stig" userId="c5d7e176-3b24-4ad0-a9f8-b984f5ae46d9" providerId="ADAL" clId="{520B84DA-67C5-4763-9AD1-9CF283BBAF6B}" dt="2019-05-21T12:01:23.999" v="4" actId="2696"/>
        <pc:sldMkLst>
          <pc:docMk/>
          <pc:sldMk cId="707115703" sldId="285"/>
        </pc:sldMkLst>
      </pc:sldChg>
      <pc:sldChg chg="del">
        <pc:chgData name="Hellebust, Stig" userId="c5d7e176-3b24-4ad0-a9f8-b984f5ae46d9" providerId="ADAL" clId="{520B84DA-67C5-4763-9AD1-9CF283BBAF6B}" dt="2019-05-21T12:01:24.970" v="5" actId="2696"/>
        <pc:sldMkLst>
          <pc:docMk/>
          <pc:sldMk cId="2150090154" sldId="286"/>
        </pc:sldMkLst>
      </pc:sldChg>
      <pc:sldChg chg="del">
        <pc:chgData name="Hellebust, Stig" userId="c5d7e176-3b24-4ad0-a9f8-b984f5ae46d9" providerId="ADAL" clId="{520B84DA-67C5-4763-9AD1-9CF283BBAF6B}" dt="2019-05-21T15:50:28.447" v="3346" actId="2696"/>
        <pc:sldMkLst>
          <pc:docMk/>
          <pc:sldMk cId="3195103865" sldId="287"/>
        </pc:sldMkLst>
      </pc:sldChg>
      <pc:sldChg chg="del">
        <pc:chgData name="Hellebust, Stig" userId="c5d7e176-3b24-4ad0-a9f8-b984f5ae46d9" providerId="ADAL" clId="{520B84DA-67C5-4763-9AD1-9CF283BBAF6B}" dt="2019-05-21T15:50:33.783" v="3348" actId="2696"/>
        <pc:sldMkLst>
          <pc:docMk/>
          <pc:sldMk cId="2629729971" sldId="288"/>
        </pc:sldMkLst>
      </pc:sldChg>
      <pc:sldChg chg="modSp add">
        <pc:chgData name="Hellebust, Stig" userId="c5d7e176-3b24-4ad0-a9f8-b984f5ae46d9" providerId="ADAL" clId="{520B84DA-67C5-4763-9AD1-9CF283BBAF6B}" dt="2019-05-21T15:49:42.934" v="3343" actId="20577"/>
        <pc:sldMkLst>
          <pc:docMk/>
          <pc:sldMk cId="945975603" sldId="289"/>
        </pc:sldMkLst>
        <pc:spChg chg="mod">
          <ac:chgData name="Hellebust, Stig" userId="c5d7e176-3b24-4ad0-a9f8-b984f5ae46d9" providerId="ADAL" clId="{520B84DA-67C5-4763-9AD1-9CF283BBAF6B}" dt="2019-05-21T15:49:42.934" v="3343" actId="20577"/>
          <ac:spMkLst>
            <pc:docMk/>
            <pc:sldMk cId="945975603" sldId="289"/>
            <ac:spMk id="3" creationId="{FF128A77-DA6B-4CD8-AB62-5CEEEC53DA5F}"/>
          </ac:spMkLst>
        </pc:spChg>
      </pc:sldChg>
      <pc:sldChg chg="modSp add del">
        <pc:chgData name="Hellebust, Stig" userId="c5d7e176-3b24-4ad0-a9f8-b984f5ae46d9" providerId="ADAL" clId="{520B84DA-67C5-4763-9AD1-9CF283BBAF6B}" dt="2019-05-21T15:19:55.899" v="2319" actId="2696"/>
        <pc:sldMkLst>
          <pc:docMk/>
          <pc:sldMk cId="2596022816" sldId="289"/>
        </pc:sldMkLst>
        <pc:spChg chg="mod">
          <ac:chgData name="Hellebust, Stig" userId="c5d7e176-3b24-4ad0-a9f8-b984f5ae46d9" providerId="ADAL" clId="{520B84DA-67C5-4763-9AD1-9CF283BBAF6B}" dt="2019-05-21T15:07:26.691" v="2052" actId="14100"/>
          <ac:spMkLst>
            <pc:docMk/>
            <pc:sldMk cId="2596022816" sldId="289"/>
            <ac:spMk id="2" creationId="{A9ED2999-C1E1-4E59-8C8E-2E6100227288}"/>
          </ac:spMkLst>
        </pc:spChg>
        <pc:spChg chg="mod">
          <ac:chgData name="Hellebust, Stig" userId="c5d7e176-3b24-4ad0-a9f8-b984f5ae46d9" providerId="ADAL" clId="{520B84DA-67C5-4763-9AD1-9CF283BBAF6B}" dt="2019-05-21T15:09:06.541" v="2182" actId="20577"/>
          <ac:spMkLst>
            <pc:docMk/>
            <pc:sldMk cId="2596022816" sldId="289"/>
            <ac:spMk id="3" creationId="{FF128A77-DA6B-4CD8-AB62-5CEEEC53DA5F}"/>
          </ac:spMkLst>
        </pc:spChg>
      </pc:sldChg>
      <pc:sldChg chg="addSp delSp modSp add delAnim modAnim">
        <pc:chgData name="Hellebust, Stig" userId="c5d7e176-3b24-4ad0-a9f8-b984f5ae46d9" providerId="ADAL" clId="{520B84DA-67C5-4763-9AD1-9CF283BBAF6B}" dt="2019-05-21T17:03:08.465" v="4641"/>
        <pc:sldMkLst>
          <pc:docMk/>
          <pc:sldMk cId="1098787044" sldId="290"/>
        </pc:sldMkLst>
        <pc:spChg chg="mod">
          <ac:chgData name="Hellebust, Stig" userId="c5d7e176-3b24-4ad0-a9f8-b984f5ae46d9" providerId="ADAL" clId="{520B84DA-67C5-4763-9AD1-9CF283BBAF6B}" dt="2019-05-21T16:53:12.405" v="4399" actId="20577"/>
          <ac:spMkLst>
            <pc:docMk/>
            <pc:sldMk cId="1098787044" sldId="290"/>
            <ac:spMk id="2" creationId="{21735791-735A-4352-B9A2-AD8ACBE3906A}"/>
          </ac:spMkLst>
        </pc:spChg>
        <pc:spChg chg="del">
          <ac:chgData name="Hellebust, Stig" userId="c5d7e176-3b24-4ad0-a9f8-b984f5ae46d9" providerId="ADAL" clId="{520B84DA-67C5-4763-9AD1-9CF283BBAF6B}" dt="2019-05-21T12:15:41.656" v="726" actId="3680"/>
          <ac:spMkLst>
            <pc:docMk/>
            <pc:sldMk cId="1098787044" sldId="290"/>
            <ac:spMk id="3" creationId="{6C84E6FE-70C9-4D7F-82E7-7EDAA398E3A6}"/>
          </ac:spMkLst>
        </pc:spChg>
        <pc:spChg chg="add mod">
          <ac:chgData name="Hellebust, Stig" userId="c5d7e176-3b24-4ad0-a9f8-b984f5ae46d9" providerId="ADAL" clId="{520B84DA-67C5-4763-9AD1-9CF283BBAF6B}" dt="2019-05-21T12:23:01.751" v="1482" actId="207"/>
          <ac:spMkLst>
            <pc:docMk/>
            <pc:sldMk cId="1098787044" sldId="290"/>
            <ac:spMk id="9" creationId="{45CDD1B7-3EC4-4AF9-B565-2045E945EC2C}"/>
          </ac:spMkLst>
        </pc:spChg>
        <pc:spChg chg="add mod">
          <ac:chgData name="Hellebust, Stig" userId="c5d7e176-3b24-4ad0-a9f8-b984f5ae46d9" providerId="ADAL" clId="{520B84DA-67C5-4763-9AD1-9CF283BBAF6B}" dt="2019-05-21T12:23:05.348" v="1483" actId="207"/>
          <ac:spMkLst>
            <pc:docMk/>
            <pc:sldMk cId="1098787044" sldId="290"/>
            <ac:spMk id="10" creationId="{CA8DB355-9BE0-4180-8547-0BC7D7B5DF0B}"/>
          </ac:spMkLst>
        </pc:spChg>
        <pc:spChg chg="add mod">
          <ac:chgData name="Hellebust, Stig" userId="c5d7e176-3b24-4ad0-a9f8-b984f5ae46d9" providerId="ADAL" clId="{520B84DA-67C5-4763-9AD1-9CF283BBAF6B}" dt="2019-05-21T12:23:07.957" v="1484" actId="207"/>
          <ac:spMkLst>
            <pc:docMk/>
            <pc:sldMk cId="1098787044" sldId="290"/>
            <ac:spMk id="11" creationId="{93D85A71-A40B-4998-ABBD-3F3FDD0D1BB1}"/>
          </ac:spMkLst>
        </pc:spChg>
        <pc:spChg chg="add mod">
          <ac:chgData name="Hellebust, Stig" userId="c5d7e176-3b24-4ad0-a9f8-b984f5ae46d9" providerId="ADAL" clId="{520B84DA-67C5-4763-9AD1-9CF283BBAF6B}" dt="2019-05-21T12:24:28.689" v="1540" actId="14100"/>
          <ac:spMkLst>
            <pc:docMk/>
            <pc:sldMk cId="1098787044" sldId="290"/>
            <ac:spMk id="12" creationId="{310E6ED6-E8C4-40E6-BCF6-6B4EB631CBD0}"/>
          </ac:spMkLst>
        </pc:spChg>
        <pc:spChg chg="add mod">
          <ac:chgData name="Hellebust, Stig" userId="c5d7e176-3b24-4ad0-a9f8-b984f5ae46d9" providerId="ADAL" clId="{520B84DA-67C5-4763-9AD1-9CF283BBAF6B}" dt="2019-05-21T12:26:02.835" v="1563" actId="207"/>
          <ac:spMkLst>
            <pc:docMk/>
            <pc:sldMk cId="1098787044" sldId="290"/>
            <ac:spMk id="14" creationId="{17AD7B5D-E63B-4A31-A01C-150AF58EA2AC}"/>
          </ac:spMkLst>
        </pc:spChg>
        <pc:spChg chg="add mod">
          <ac:chgData name="Hellebust, Stig" userId="c5d7e176-3b24-4ad0-a9f8-b984f5ae46d9" providerId="ADAL" clId="{520B84DA-67C5-4763-9AD1-9CF283BBAF6B}" dt="2019-05-21T16:25:34.300" v="3640" actId="207"/>
          <ac:spMkLst>
            <pc:docMk/>
            <pc:sldMk cId="1098787044" sldId="290"/>
            <ac:spMk id="15" creationId="{A72F7967-8C2D-4B63-916F-7E4F3343AFA0}"/>
          </ac:spMkLst>
        </pc:spChg>
        <pc:spChg chg="add mod">
          <ac:chgData name="Hellebust, Stig" userId="c5d7e176-3b24-4ad0-a9f8-b984f5ae46d9" providerId="ADAL" clId="{520B84DA-67C5-4763-9AD1-9CF283BBAF6B}" dt="2019-05-21T16:26:09.981" v="3690" actId="1076"/>
          <ac:spMkLst>
            <pc:docMk/>
            <pc:sldMk cId="1098787044" sldId="290"/>
            <ac:spMk id="16" creationId="{5434A48B-45D6-45E3-A00D-CB73E3875238}"/>
          </ac:spMkLst>
        </pc:spChg>
        <pc:spChg chg="add del mod">
          <ac:chgData name="Hellebust, Stig" userId="c5d7e176-3b24-4ad0-a9f8-b984f5ae46d9" providerId="ADAL" clId="{520B84DA-67C5-4763-9AD1-9CF283BBAF6B}" dt="2019-05-21T16:30:06.171" v="3725" actId="478"/>
          <ac:spMkLst>
            <pc:docMk/>
            <pc:sldMk cId="1098787044" sldId="290"/>
            <ac:spMk id="17" creationId="{674998D8-4471-40CB-9BA0-5B17BB86916E}"/>
          </ac:spMkLst>
        </pc:spChg>
        <pc:spChg chg="add mod">
          <ac:chgData name="Hellebust, Stig" userId="c5d7e176-3b24-4ad0-a9f8-b984f5ae46d9" providerId="ADAL" clId="{520B84DA-67C5-4763-9AD1-9CF283BBAF6B}" dt="2019-05-21T16:35:59.416" v="4087" actId="14100"/>
          <ac:spMkLst>
            <pc:docMk/>
            <pc:sldMk cId="1098787044" sldId="290"/>
            <ac:spMk id="18" creationId="{260836FD-6325-405A-9ED6-ADA4FD89491B}"/>
          </ac:spMkLst>
        </pc:spChg>
        <pc:graphicFrameChg chg="add mod modGraphic">
          <ac:chgData name="Hellebust, Stig" userId="c5d7e176-3b24-4ad0-a9f8-b984f5ae46d9" providerId="ADAL" clId="{520B84DA-67C5-4763-9AD1-9CF283BBAF6B}" dt="2019-05-21T15:16:40.417" v="2279" actId="20577"/>
          <ac:graphicFrameMkLst>
            <pc:docMk/>
            <pc:sldMk cId="1098787044" sldId="290"/>
            <ac:graphicFrameMk id="4" creationId="{CA6B14E4-7B91-4203-9911-FCBEE6EC39A4}"/>
          </ac:graphicFrameMkLst>
        </pc:graphicFrameChg>
        <pc:graphicFrameChg chg="add mod modGraphic">
          <ac:chgData name="Hellebust, Stig" userId="c5d7e176-3b24-4ad0-a9f8-b984f5ae46d9" providerId="ADAL" clId="{520B84DA-67C5-4763-9AD1-9CF283BBAF6B}" dt="2019-05-21T15:16:44.107" v="2286" actId="20577"/>
          <ac:graphicFrameMkLst>
            <pc:docMk/>
            <pc:sldMk cId="1098787044" sldId="290"/>
            <ac:graphicFrameMk id="5" creationId="{04E3F44C-2FF8-42E0-9951-34CBA7C36868}"/>
          </ac:graphicFrameMkLst>
        </pc:graphicFrameChg>
        <pc:graphicFrameChg chg="add mod modGraphic">
          <ac:chgData name="Hellebust, Stig" userId="c5d7e176-3b24-4ad0-a9f8-b984f5ae46d9" providerId="ADAL" clId="{520B84DA-67C5-4763-9AD1-9CF283BBAF6B}" dt="2019-05-21T16:24:46.341" v="3638" actId="20577"/>
          <ac:graphicFrameMkLst>
            <pc:docMk/>
            <pc:sldMk cId="1098787044" sldId="290"/>
            <ac:graphicFrameMk id="6" creationId="{C3990967-BCCD-484F-A335-23CFCA49A592}"/>
          </ac:graphicFrameMkLst>
        </pc:graphicFrameChg>
        <pc:graphicFrameChg chg="add mod modGraphic">
          <ac:chgData name="Hellebust, Stig" userId="c5d7e176-3b24-4ad0-a9f8-b984f5ae46d9" providerId="ADAL" clId="{520B84DA-67C5-4763-9AD1-9CF283BBAF6B}" dt="2019-05-21T15:16:54.951" v="2287" actId="6549"/>
          <ac:graphicFrameMkLst>
            <pc:docMk/>
            <pc:sldMk cId="1098787044" sldId="290"/>
            <ac:graphicFrameMk id="7" creationId="{62BD8403-81B2-4C47-8C81-B98EA889284C}"/>
          </ac:graphicFrameMkLst>
        </pc:graphicFrameChg>
        <pc:graphicFrameChg chg="add mod modGraphic">
          <ac:chgData name="Hellebust, Stig" userId="c5d7e176-3b24-4ad0-a9f8-b984f5ae46d9" providerId="ADAL" clId="{520B84DA-67C5-4763-9AD1-9CF283BBAF6B}" dt="2019-05-21T12:24:00.229" v="1534" actId="1076"/>
          <ac:graphicFrameMkLst>
            <pc:docMk/>
            <pc:sldMk cId="1098787044" sldId="290"/>
            <ac:graphicFrameMk id="8" creationId="{F94E9E5B-60DC-42B1-933E-A01BB39D003D}"/>
          </ac:graphicFrameMkLst>
        </pc:graphicFrameChg>
        <pc:graphicFrameChg chg="add del mod modGraphic">
          <ac:chgData name="Hellebust, Stig" userId="c5d7e176-3b24-4ad0-a9f8-b984f5ae46d9" providerId="ADAL" clId="{520B84DA-67C5-4763-9AD1-9CF283BBAF6B}" dt="2019-05-21T16:30:09.954" v="3727" actId="478"/>
          <ac:graphicFrameMkLst>
            <pc:docMk/>
            <pc:sldMk cId="1098787044" sldId="290"/>
            <ac:graphicFrameMk id="13" creationId="{C564748A-AD0B-4AD0-B1DE-E3BEC2826B53}"/>
          </ac:graphicFrameMkLst>
        </pc:graphicFrameChg>
      </pc:sldChg>
      <pc:sldChg chg="modSp add">
        <pc:chgData name="Hellebust, Stig" userId="c5d7e176-3b24-4ad0-a9f8-b984f5ae46d9" providerId="ADAL" clId="{520B84DA-67C5-4763-9AD1-9CF283BBAF6B}" dt="2019-05-21T17:05:00.721" v="4670" actId="20577"/>
        <pc:sldMkLst>
          <pc:docMk/>
          <pc:sldMk cId="1062005283" sldId="291"/>
        </pc:sldMkLst>
        <pc:spChg chg="mod">
          <ac:chgData name="Hellebust, Stig" userId="c5d7e176-3b24-4ad0-a9f8-b984f5ae46d9" providerId="ADAL" clId="{520B84DA-67C5-4763-9AD1-9CF283BBAF6B}" dt="2019-05-21T17:05:00.721" v="4670" actId="20577"/>
          <ac:spMkLst>
            <pc:docMk/>
            <pc:sldMk cId="1062005283" sldId="291"/>
            <ac:spMk id="2" creationId="{40C25D3F-6252-4E67-9041-0771A3417245}"/>
          </ac:spMkLst>
        </pc:spChg>
        <pc:spChg chg="mod">
          <ac:chgData name="Hellebust, Stig" userId="c5d7e176-3b24-4ad0-a9f8-b984f5ae46d9" providerId="ADAL" clId="{520B84DA-67C5-4763-9AD1-9CF283BBAF6B}" dt="2019-05-21T17:00:39.313" v="4629" actId="20577"/>
          <ac:spMkLst>
            <pc:docMk/>
            <pc:sldMk cId="1062005283" sldId="291"/>
            <ac:spMk id="3" creationId="{8CB2D6F9-0EEB-434C-819A-D8AD4B915595}"/>
          </ac:spMkLst>
        </pc:spChg>
      </pc:sldChg>
      <pc:sldChg chg="addSp delSp modSp add modAnim">
        <pc:chgData name="Hellebust, Stig" userId="c5d7e176-3b24-4ad0-a9f8-b984f5ae46d9" providerId="ADAL" clId="{520B84DA-67C5-4763-9AD1-9CF283BBAF6B}" dt="2019-05-21T15:43:19.430" v="2944"/>
        <pc:sldMkLst>
          <pc:docMk/>
          <pc:sldMk cId="1349416992" sldId="292"/>
        </pc:sldMkLst>
        <pc:spChg chg="mod">
          <ac:chgData name="Hellebust, Stig" userId="c5d7e176-3b24-4ad0-a9f8-b984f5ae46d9" providerId="ADAL" clId="{520B84DA-67C5-4763-9AD1-9CF283BBAF6B}" dt="2019-05-21T15:32:50.139" v="2513" actId="20577"/>
          <ac:spMkLst>
            <pc:docMk/>
            <pc:sldMk cId="1349416992" sldId="292"/>
            <ac:spMk id="2" creationId="{CD343F69-672B-43CA-BA9F-1A9923980588}"/>
          </ac:spMkLst>
        </pc:spChg>
        <pc:spChg chg="del mod">
          <ac:chgData name="Hellebust, Stig" userId="c5d7e176-3b24-4ad0-a9f8-b984f5ae46d9" providerId="ADAL" clId="{520B84DA-67C5-4763-9AD1-9CF283BBAF6B}" dt="2019-05-21T15:10:37.334" v="2189" actId="478"/>
          <ac:spMkLst>
            <pc:docMk/>
            <pc:sldMk cId="1349416992" sldId="292"/>
            <ac:spMk id="3" creationId="{E6E69E28-3FCE-4299-B80E-23835EEAA35E}"/>
          </ac:spMkLst>
        </pc:spChg>
        <pc:spChg chg="add del mod">
          <ac:chgData name="Hellebust, Stig" userId="c5d7e176-3b24-4ad0-a9f8-b984f5ae46d9" providerId="ADAL" clId="{520B84DA-67C5-4763-9AD1-9CF283BBAF6B}" dt="2019-05-21T15:10:39.932" v="2190" actId="478"/>
          <ac:spMkLst>
            <pc:docMk/>
            <pc:sldMk cId="1349416992" sldId="292"/>
            <ac:spMk id="15" creationId="{87C1008E-FFFB-4377-8E7E-F232D1E75291}"/>
          </ac:spMkLst>
        </pc:spChg>
        <pc:spChg chg="add mod">
          <ac:chgData name="Hellebust, Stig" userId="c5d7e176-3b24-4ad0-a9f8-b984f5ae46d9" providerId="ADAL" clId="{520B84DA-67C5-4763-9AD1-9CF283BBAF6B}" dt="2019-05-21T15:31:10.143" v="2427" actId="11529"/>
          <ac:spMkLst>
            <pc:docMk/>
            <pc:sldMk cId="1349416992" sldId="292"/>
            <ac:spMk id="39" creationId="{0AD82CAB-7732-40AE-A855-4BA7F173957C}"/>
          </ac:spMkLst>
        </pc:spChg>
        <pc:spChg chg="add mod">
          <ac:chgData name="Hellebust, Stig" userId="c5d7e176-3b24-4ad0-a9f8-b984f5ae46d9" providerId="ADAL" clId="{520B84DA-67C5-4763-9AD1-9CF283BBAF6B}" dt="2019-05-21T15:39:54.053" v="2900" actId="14100"/>
          <ac:spMkLst>
            <pc:docMk/>
            <pc:sldMk cId="1349416992" sldId="292"/>
            <ac:spMk id="41" creationId="{420B3A12-5948-4502-B6C4-EFD7642E990B}"/>
          </ac:spMkLst>
        </pc:spChg>
        <pc:grpChg chg="add mod">
          <ac:chgData name="Hellebust, Stig" userId="c5d7e176-3b24-4ad0-a9f8-b984f5ae46d9" providerId="ADAL" clId="{520B84DA-67C5-4763-9AD1-9CF283BBAF6B}" dt="2019-05-21T15:10:03.640" v="2185" actId="1076"/>
          <ac:grpSpMkLst>
            <pc:docMk/>
            <pc:sldMk cId="1349416992" sldId="292"/>
            <ac:grpSpMk id="5" creationId="{AE0F74B8-4A5A-42D6-93E2-93CB3BB63185}"/>
          </ac:grpSpMkLst>
        </pc:grpChg>
        <pc:grpChg chg="add mod">
          <ac:chgData name="Hellebust, Stig" userId="c5d7e176-3b24-4ad0-a9f8-b984f5ae46d9" providerId="ADAL" clId="{520B84DA-67C5-4763-9AD1-9CF283BBAF6B}" dt="2019-05-21T15:14:18.134" v="2221" actId="164"/>
          <ac:grpSpMkLst>
            <pc:docMk/>
            <pc:sldMk cId="1349416992" sldId="292"/>
            <ac:grpSpMk id="34" creationId="{7B7AAF77-AAB7-45B8-8B06-5805D3FBF4F9}"/>
          </ac:grpSpMkLst>
        </pc:grpChg>
        <pc:grpChg chg="add mod">
          <ac:chgData name="Hellebust, Stig" userId="c5d7e176-3b24-4ad0-a9f8-b984f5ae46d9" providerId="ADAL" clId="{520B84DA-67C5-4763-9AD1-9CF283BBAF6B}" dt="2019-05-21T15:14:58.481" v="2225" actId="164"/>
          <ac:grpSpMkLst>
            <pc:docMk/>
            <pc:sldMk cId="1349416992" sldId="292"/>
            <ac:grpSpMk id="35" creationId="{A3A97831-B96A-4CB9-A3AB-81ECADC71183}"/>
          </ac:grpSpMkLst>
        </pc:grpChg>
        <pc:graphicFrameChg chg="add mod modGraphic">
          <ac:chgData name="Hellebust, Stig" userId="c5d7e176-3b24-4ad0-a9f8-b984f5ae46d9" providerId="ADAL" clId="{520B84DA-67C5-4763-9AD1-9CF283BBAF6B}" dt="2019-05-21T15:18:37.282" v="2311" actId="20577"/>
          <ac:graphicFrameMkLst>
            <pc:docMk/>
            <pc:sldMk cId="1349416992" sldId="292"/>
            <ac:graphicFrameMk id="16" creationId="{938028AF-0DE4-4F7B-8AFE-10F902209818}"/>
          </ac:graphicFrameMkLst>
        </pc:graphicFrameChg>
        <pc:graphicFrameChg chg="add mod modGraphic">
          <ac:chgData name="Hellebust, Stig" userId="c5d7e176-3b24-4ad0-a9f8-b984f5ae46d9" providerId="ADAL" clId="{520B84DA-67C5-4763-9AD1-9CF283BBAF6B}" dt="2019-05-21T15:19:24.917" v="2318" actId="20577"/>
          <ac:graphicFrameMkLst>
            <pc:docMk/>
            <pc:sldMk cId="1349416992" sldId="292"/>
            <ac:graphicFrameMk id="17" creationId="{0BEB23BB-50B0-42EC-981E-ED3CE820B688}"/>
          </ac:graphicFrameMkLst>
        </pc:graphicFrameChg>
        <pc:picChg chg="add mod modCrop">
          <ac:chgData name="Hellebust, Stig" userId="c5d7e176-3b24-4ad0-a9f8-b984f5ae46d9" providerId="ADAL" clId="{520B84DA-67C5-4763-9AD1-9CF283BBAF6B}" dt="2019-05-21T15:10:16.461" v="2186" actId="732"/>
          <ac:picMkLst>
            <pc:docMk/>
            <pc:sldMk cId="1349416992" sldId="292"/>
            <ac:picMk id="4" creationId="{5476514B-742B-4FF1-BD93-8E8F1317A22B}"/>
          </ac:picMkLst>
        </pc:picChg>
        <pc:cxnChg chg="add mod">
          <ac:chgData name="Hellebust, Stig" userId="c5d7e176-3b24-4ad0-a9f8-b984f5ae46d9" providerId="ADAL" clId="{520B84DA-67C5-4763-9AD1-9CF283BBAF6B}" dt="2019-05-21T15:14:18.134" v="2221" actId="164"/>
          <ac:cxnSpMkLst>
            <pc:docMk/>
            <pc:sldMk cId="1349416992" sldId="292"/>
            <ac:cxnSpMk id="19" creationId="{4C8DE48A-A37B-4640-A575-AFA20F17618A}"/>
          </ac:cxnSpMkLst>
        </pc:cxnChg>
        <pc:cxnChg chg="add mod">
          <ac:chgData name="Hellebust, Stig" userId="c5d7e176-3b24-4ad0-a9f8-b984f5ae46d9" providerId="ADAL" clId="{520B84DA-67C5-4763-9AD1-9CF283BBAF6B}" dt="2019-05-21T15:18:42.676" v="2312" actId="14100"/>
          <ac:cxnSpMkLst>
            <pc:docMk/>
            <pc:sldMk cId="1349416992" sldId="292"/>
            <ac:cxnSpMk id="20" creationId="{B2F82F6C-596A-41C0-A2C8-06FB08DE55AA}"/>
          </ac:cxnSpMkLst>
        </pc:cxnChg>
        <pc:cxnChg chg="add mod">
          <ac:chgData name="Hellebust, Stig" userId="c5d7e176-3b24-4ad0-a9f8-b984f5ae46d9" providerId="ADAL" clId="{520B84DA-67C5-4763-9AD1-9CF283BBAF6B}" dt="2019-05-21T15:14:18.134" v="2221" actId="164"/>
          <ac:cxnSpMkLst>
            <pc:docMk/>
            <pc:sldMk cId="1349416992" sldId="292"/>
            <ac:cxnSpMk id="22" creationId="{EFB545DC-0521-45D6-9C79-863AD5C82AF9}"/>
          </ac:cxnSpMkLst>
        </pc:cxnChg>
        <pc:cxnChg chg="add mod">
          <ac:chgData name="Hellebust, Stig" userId="c5d7e176-3b24-4ad0-a9f8-b984f5ae46d9" providerId="ADAL" clId="{520B84DA-67C5-4763-9AD1-9CF283BBAF6B}" dt="2019-05-21T15:14:18.134" v="2221" actId="164"/>
          <ac:cxnSpMkLst>
            <pc:docMk/>
            <pc:sldMk cId="1349416992" sldId="292"/>
            <ac:cxnSpMk id="24" creationId="{FA3DD4BF-5AF3-42E0-879B-4785E819FA90}"/>
          </ac:cxnSpMkLst>
        </pc:cxnChg>
        <pc:cxnChg chg="add mod">
          <ac:chgData name="Hellebust, Stig" userId="c5d7e176-3b24-4ad0-a9f8-b984f5ae46d9" providerId="ADAL" clId="{520B84DA-67C5-4763-9AD1-9CF283BBAF6B}" dt="2019-05-21T15:14:58.481" v="2225" actId="164"/>
          <ac:cxnSpMkLst>
            <pc:docMk/>
            <pc:sldMk cId="1349416992" sldId="292"/>
            <ac:cxnSpMk id="26" creationId="{E7FEFB0A-A913-4846-BDE4-270F05528027}"/>
          </ac:cxnSpMkLst>
        </pc:cxnChg>
        <pc:cxnChg chg="add mod">
          <ac:chgData name="Hellebust, Stig" userId="c5d7e176-3b24-4ad0-a9f8-b984f5ae46d9" providerId="ADAL" clId="{520B84DA-67C5-4763-9AD1-9CF283BBAF6B}" dt="2019-05-21T15:19:09.065" v="2315" actId="14100"/>
          <ac:cxnSpMkLst>
            <pc:docMk/>
            <pc:sldMk cId="1349416992" sldId="292"/>
            <ac:cxnSpMk id="28" creationId="{AD7B4B68-B539-4E84-A583-54938DD02BF9}"/>
          </ac:cxnSpMkLst>
        </pc:cxnChg>
        <pc:cxnChg chg="add mod">
          <ac:chgData name="Hellebust, Stig" userId="c5d7e176-3b24-4ad0-a9f8-b984f5ae46d9" providerId="ADAL" clId="{520B84DA-67C5-4763-9AD1-9CF283BBAF6B}" dt="2019-05-21T15:14:58.481" v="2225" actId="164"/>
          <ac:cxnSpMkLst>
            <pc:docMk/>
            <pc:sldMk cId="1349416992" sldId="292"/>
            <ac:cxnSpMk id="30" creationId="{F3F8765F-C084-4566-8379-9446CF8A57AF}"/>
          </ac:cxnSpMkLst>
        </pc:cxnChg>
        <pc:cxnChg chg="add mod">
          <ac:chgData name="Hellebust, Stig" userId="c5d7e176-3b24-4ad0-a9f8-b984f5ae46d9" providerId="ADAL" clId="{520B84DA-67C5-4763-9AD1-9CF283BBAF6B}" dt="2019-05-21T15:38:15.836" v="2892" actId="14100"/>
          <ac:cxnSpMkLst>
            <pc:docMk/>
            <pc:sldMk cId="1349416992" sldId="292"/>
            <ac:cxnSpMk id="32" creationId="{E6340522-EE4D-4B8B-8B0D-53A9DDA076A6}"/>
          </ac:cxnSpMkLst>
        </pc:cxnChg>
      </pc:sldChg>
      <pc:sldChg chg="addSp delSp modSp add del delAnim modAnim">
        <pc:chgData name="Hellebust, Stig" userId="c5d7e176-3b24-4ad0-a9f8-b984f5ae46d9" providerId="ADAL" clId="{520B84DA-67C5-4763-9AD1-9CF283BBAF6B}" dt="2019-05-21T16:36:35.873" v="4088" actId="2696"/>
        <pc:sldMkLst>
          <pc:docMk/>
          <pc:sldMk cId="484756483" sldId="293"/>
        </pc:sldMkLst>
        <pc:spChg chg="mod">
          <ac:chgData name="Hellebust, Stig" userId="c5d7e176-3b24-4ad0-a9f8-b984f5ae46d9" providerId="ADAL" clId="{520B84DA-67C5-4763-9AD1-9CF283BBAF6B}" dt="2019-05-21T16:06:11.917" v="3381" actId="14100"/>
          <ac:spMkLst>
            <pc:docMk/>
            <pc:sldMk cId="484756483" sldId="293"/>
            <ac:spMk id="2" creationId="{CD343F69-672B-43CA-BA9F-1A9923980588}"/>
          </ac:spMkLst>
        </pc:spChg>
        <pc:spChg chg="add">
          <ac:chgData name="Hellebust, Stig" userId="c5d7e176-3b24-4ad0-a9f8-b984f5ae46d9" providerId="ADAL" clId="{520B84DA-67C5-4763-9AD1-9CF283BBAF6B}" dt="2019-05-21T15:31:16.921" v="2428"/>
          <ac:spMkLst>
            <pc:docMk/>
            <pc:sldMk cId="484756483" sldId="293"/>
            <ac:spMk id="33" creationId="{CF5B9A7A-2A9F-4B80-9C78-87474A2CDCBC}"/>
          </ac:spMkLst>
        </pc:spChg>
        <pc:grpChg chg="del">
          <ac:chgData name="Hellebust, Stig" userId="c5d7e176-3b24-4ad0-a9f8-b984f5ae46d9" providerId="ADAL" clId="{520B84DA-67C5-4763-9AD1-9CF283BBAF6B}" dt="2019-05-21T15:30:50.481" v="2426" actId="478"/>
          <ac:grpSpMkLst>
            <pc:docMk/>
            <pc:sldMk cId="484756483" sldId="293"/>
            <ac:grpSpMk id="35" creationId="{A3A97831-B96A-4CB9-A3AB-81ECADC71183}"/>
          </ac:grpSpMkLst>
        </pc:grpChg>
        <pc:graphicFrameChg chg="mod modGraphic">
          <ac:chgData name="Hellebust, Stig" userId="c5d7e176-3b24-4ad0-a9f8-b984f5ae46d9" providerId="ADAL" clId="{520B84DA-67C5-4763-9AD1-9CF283BBAF6B}" dt="2019-05-21T16:05:52.974" v="3371" actId="20577"/>
          <ac:graphicFrameMkLst>
            <pc:docMk/>
            <pc:sldMk cId="484756483" sldId="293"/>
            <ac:graphicFrameMk id="16" creationId="{938028AF-0DE4-4F7B-8AFE-10F902209818}"/>
          </ac:graphicFrameMkLst>
        </pc:graphicFrameChg>
        <pc:graphicFrameChg chg="mod">
          <ac:chgData name="Hellebust, Stig" userId="c5d7e176-3b24-4ad0-a9f8-b984f5ae46d9" providerId="ADAL" clId="{520B84DA-67C5-4763-9AD1-9CF283BBAF6B}" dt="2019-05-21T15:33:23.301" v="2514"/>
          <ac:graphicFrameMkLst>
            <pc:docMk/>
            <pc:sldMk cId="484756483" sldId="293"/>
            <ac:graphicFrameMk id="17" creationId="{0BEB23BB-50B0-42EC-981E-ED3CE820B688}"/>
          </ac:graphicFrameMkLst>
        </pc:graphicFrameChg>
        <pc:picChg chg="mod">
          <ac:chgData name="Hellebust, Stig" userId="c5d7e176-3b24-4ad0-a9f8-b984f5ae46d9" providerId="ADAL" clId="{520B84DA-67C5-4763-9AD1-9CF283BBAF6B}" dt="2019-05-21T15:29:27.836" v="2414" actId="1076"/>
          <ac:picMkLst>
            <pc:docMk/>
            <pc:sldMk cId="484756483" sldId="293"/>
            <ac:picMk id="4" creationId="{5476514B-742B-4FF1-BD93-8E8F1317A22B}"/>
          </ac:picMkLst>
        </pc:picChg>
        <pc:picChg chg="mod">
          <ac:chgData name="Hellebust, Stig" userId="c5d7e176-3b24-4ad0-a9f8-b984f5ae46d9" providerId="ADAL" clId="{520B84DA-67C5-4763-9AD1-9CF283BBAF6B}" dt="2019-05-21T15:29:16.544" v="2411" actId="1076"/>
          <ac:picMkLst>
            <pc:docMk/>
            <pc:sldMk cId="484756483" sldId="293"/>
            <ac:picMk id="7" creationId="{4D861955-81F9-48B2-9444-6E8BDF46B4A7}"/>
          </ac:picMkLst>
        </pc:picChg>
        <pc:picChg chg="mod">
          <ac:chgData name="Hellebust, Stig" userId="c5d7e176-3b24-4ad0-a9f8-b984f5ae46d9" providerId="ADAL" clId="{520B84DA-67C5-4763-9AD1-9CF283BBAF6B}" dt="2019-05-21T15:29:21.784" v="2412" actId="1076"/>
          <ac:picMkLst>
            <pc:docMk/>
            <pc:sldMk cId="484756483" sldId="293"/>
            <ac:picMk id="10" creationId="{B065A9CA-D523-40DA-A981-ED20D2A36E7E}"/>
          </ac:picMkLst>
        </pc:picChg>
        <pc:picChg chg="mod">
          <ac:chgData name="Hellebust, Stig" userId="c5d7e176-3b24-4ad0-a9f8-b984f5ae46d9" providerId="ADAL" clId="{520B84DA-67C5-4763-9AD1-9CF283BBAF6B}" dt="2019-05-21T15:29:33.718" v="2415" actId="1076"/>
          <ac:picMkLst>
            <pc:docMk/>
            <pc:sldMk cId="484756483" sldId="293"/>
            <ac:picMk id="11" creationId="{91FE8A3A-DE5A-4D8C-99B5-C4915F48C426}"/>
          </ac:picMkLst>
        </pc:picChg>
        <pc:picChg chg="mod">
          <ac:chgData name="Hellebust, Stig" userId="c5d7e176-3b24-4ad0-a9f8-b984f5ae46d9" providerId="ADAL" clId="{520B84DA-67C5-4763-9AD1-9CF283BBAF6B}" dt="2019-05-21T15:29:10.668" v="2410" actId="1076"/>
          <ac:picMkLst>
            <pc:docMk/>
            <pc:sldMk cId="484756483" sldId="293"/>
            <ac:picMk id="12" creationId="{110FF405-8184-4FD0-8BCF-CCAB75893F9D}"/>
          </ac:picMkLst>
        </pc:picChg>
        <pc:cxnChg chg="mod">
          <ac:chgData name="Hellebust, Stig" userId="c5d7e176-3b24-4ad0-a9f8-b984f5ae46d9" providerId="ADAL" clId="{520B84DA-67C5-4763-9AD1-9CF283BBAF6B}" dt="2019-05-21T16:05:16.953" v="3354" actId="14100"/>
          <ac:cxnSpMkLst>
            <pc:docMk/>
            <pc:sldMk cId="484756483" sldId="293"/>
            <ac:cxnSpMk id="19" creationId="{4C8DE48A-A37B-4640-A575-AFA20F17618A}"/>
          </ac:cxnSpMkLst>
        </pc:cxnChg>
        <pc:cxnChg chg="mod">
          <ac:chgData name="Hellebust, Stig" userId="c5d7e176-3b24-4ad0-a9f8-b984f5ae46d9" providerId="ADAL" clId="{520B84DA-67C5-4763-9AD1-9CF283BBAF6B}" dt="2019-05-21T16:05:28.785" v="3357" actId="14100"/>
          <ac:cxnSpMkLst>
            <pc:docMk/>
            <pc:sldMk cId="484756483" sldId="293"/>
            <ac:cxnSpMk id="20" creationId="{B2F82F6C-596A-41C0-A2C8-06FB08DE55AA}"/>
          </ac:cxnSpMkLst>
        </pc:cxnChg>
        <pc:cxnChg chg="mod">
          <ac:chgData name="Hellebust, Stig" userId="c5d7e176-3b24-4ad0-a9f8-b984f5ae46d9" providerId="ADAL" clId="{520B84DA-67C5-4763-9AD1-9CF283BBAF6B}" dt="2019-05-21T16:05:19.453" v="3355" actId="14100"/>
          <ac:cxnSpMkLst>
            <pc:docMk/>
            <pc:sldMk cId="484756483" sldId="293"/>
            <ac:cxnSpMk id="22" creationId="{EFB545DC-0521-45D6-9C79-863AD5C82AF9}"/>
          </ac:cxnSpMkLst>
        </pc:cxnChg>
        <pc:cxnChg chg="mod">
          <ac:chgData name="Hellebust, Stig" userId="c5d7e176-3b24-4ad0-a9f8-b984f5ae46d9" providerId="ADAL" clId="{520B84DA-67C5-4763-9AD1-9CF283BBAF6B}" dt="2019-05-21T16:05:25.321" v="3356" actId="14100"/>
          <ac:cxnSpMkLst>
            <pc:docMk/>
            <pc:sldMk cId="484756483" sldId="293"/>
            <ac:cxnSpMk id="24" creationId="{FA3DD4BF-5AF3-42E0-879B-4785E819FA90}"/>
          </ac:cxnSpMkLst>
        </pc:cxnChg>
        <pc:cxnChg chg="del topLvl">
          <ac:chgData name="Hellebust, Stig" userId="c5d7e176-3b24-4ad0-a9f8-b984f5ae46d9" providerId="ADAL" clId="{520B84DA-67C5-4763-9AD1-9CF283BBAF6B}" dt="2019-05-21T15:30:50.481" v="2426" actId="478"/>
          <ac:cxnSpMkLst>
            <pc:docMk/>
            <pc:sldMk cId="484756483" sldId="293"/>
            <ac:cxnSpMk id="26" creationId="{E7FEFB0A-A913-4846-BDE4-270F05528027}"/>
          </ac:cxnSpMkLst>
        </pc:cxnChg>
        <pc:cxnChg chg="del">
          <ac:chgData name="Hellebust, Stig" userId="c5d7e176-3b24-4ad0-a9f8-b984f5ae46d9" providerId="ADAL" clId="{520B84DA-67C5-4763-9AD1-9CF283BBAF6B}" dt="2019-05-21T15:30:46.669" v="2425" actId="478"/>
          <ac:cxnSpMkLst>
            <pc:docMk/>
            <pc:sldMk cId="484756483" sldId="293"/>
            <ac:cxnSpMk id="28" creationId="{AD7B4B68-B539-4E84-A583-54938DD02BF9}"/>
          </ac:cxnSpMkLst>
        </pc:cxnChg>
        <pc:cxnChg chg="del mod">
          <ac:chgData name="Hellebust, Stig" userId="c5d7e176-3b24-4ad0-a9f8-b984f5ae46d9" providerId="ADAL" clId="{520B84DA-67C5-4763-9AD1-9CF283BBAF6B}" dt="2019-05-21T15:30:42.101" v="2424" actId="478"/>
          <ac:cxnSpMkLst>
            <pc:docMk/>
            <pc:sldMk cId="484756483" sldId="293"/>
            <ac:cxnSpMk id="30" creationId="{F3F8765F-C084-4566-8379-9446CF8A57AF}"/>
          </ac:cxnSpMkLst>
        </pc:cxnChg>
        <pc:cxnChg chg="mod topLvl">
          <ac:chgData name="Hellebust, Stig" userId="c5d7e176-3b24-4ad0-a9f8-b984f5ae46d9" providerId="ADAL" clId="{520B84DA-67C5-4763-9AD1-9CF283BBAF6B}" dt="2019-05-21T15:33:26.810" v="2515" actId="14100"/>
          <ac:cxnSpMkLst>
            <pc:docMk/>
            <pc:sldMk cId="484756483" sldId="293"/>
            <ac:cxnSpMk id="32" creationId="{E6340522-EE4D-4B8B-8B0D-53A9DDA076A6}"/>
          </ac:cxnSpMkLst>
        </pc:cxnChg>
      </pc:sldChg>
      <pc:sldChg chg="addSp delSp modSp add ord">
        <pc:chgData name="Hellebust, Stig" userId="c5d7e176-3b24-4ad0-a9f8-b984f5ae46d9" providerId="ADAL" clId="{520B84DA-67C5-4763-9AD1-9CF283BBAF6B}" dt="2019-05-21T16:16:29.307" v="3527"/>
        <pc:sldMkLst>
          <pc:docMk/>
          <pc:sldMk cId="4268345754" sldId="294"/>
        </pc:sldMkLst>
        <pc:spChg chg="mod">
          <ac:chgData name="Hellebust, Stig" userId="c5d7e176-3b24-4ad0-a9f8-b984f5ae46d9" providerId="ADAL" clId="{520B84DA-67C5-4763-9AD1-9CF283BBAF6B}" dt="2019-05-21T16:16:17.747" v="3525" actId="20577"/>
          <ac:spMkLst>
            <pc:docMk/>
            <pc:sldMk cId="4268345754" sldId="294"/>
            <ac:spMk id="2" creationId="{CD343F69-672B-43CA-BA9F-1A9923980588}"/>
          </ac:spMkLst>
        </pc:spChg>
        <pc:spChg chg="add del mod">
          <ac:chgData name="Hellebust, Stig" userId="c5d7e176-3b24-4ad0-a9f8-b984f5ae46d9" providerId="ADAL" clId="{520B84DA-67C5-4763-9AD1-9CF283BBAF6B}" dt="2019-05-21T16:16:20.589" v="3526" actId="478"/>
          <ac:spMkLst>
            <pc:docMk/>
            <pc:sldMk cId="4268345754" sldId="294"/>
            <ac:spMk id="3" creationId="{2AEF248E-3D23-41E5-A5DA-276D065FC881}"/>
          </ac:spMkLst>
        </pc:spChg>
      </pc:sldChg>
      <pc:sldChg chg="addSp delSp modSp add modAnim">
        <pc:chgData name="Hellebust, Stig" userId="c5d7e176-3b24-4ad0-a9f8-b984f5ae46d9" providerId="ADAL" clId="{520B84DA-67C5-4763-9AD1-9CF283BBAF6B}" dt="2019-05-21T17:15:40.626" v="4720" actId="693"/>
        <pc:sldMkLst>
          <pc:docMk/>
          <pc:sldMk cId="956037729" sldId="295"/>
        </pc:sldMkLst>
        <pc:spChg chg="mod">
          <ac:chgData name="Hellebust, Stig" userId="c5d7e176-3b24-4ad0-a9f8-b984f5ae46d9" providerId="ADAL" clId="{520B84DA-67C5-4763-9AD1-9CF283BBAF6B}" dt="2019-05-21T16:18:41.669" v="3555" actId="14100"/>
          <ac:spMkLst>
            <pc:docMk/>
            <pc:sldMk cId="956037729" sldId="295"/>
            <ac:spMk id="2" creationId="{D9D54338-94DD-4E9D-8A4B-F02FE70F5DAC}"/>
          </ac:spMkLst>
        </pc:spChg>
        <pc:spChg chg="del">
          <ac:chgData name="Hellebust, Stig" userId="c5d7e176-3b24-4ad0-a9f8-b984f5ae46d9" providerId="ADAL" clId="{520B84DA-67C5-4763-9AD1-9CF283BBAF6B}" dt="2019-05-21T16:18:04.335" v="3529"/>
          <ac:spMkLst>
            <pc:docMk/>
            <pc:sldMk cId="956037729" sldId="295"/>
            <ac:spMk id="3" creationId="{796A8AA9-58B9-422F-A041-6ADEE78C1A1A}"/>
          </ac:spMkLst>
        </pc:spChg>
        <pc:spChg chg="add mod">
          <ac:chgData name="Hellebust, Stig" userId="c5d7e176-3b24-4ad0-a9f8-b984f5ae46d9" providerId="ADAL" clId="{520B84DA-67C5-4763-9AD1-9CF283BBAF6B}" dt="2019-05-21T16:23:42.066" v="3626" actId="14100"/>
          <ac:spMkLst>
            <pc:docMk/>
            <pc:sldMk cId="956037729" sldId="295"/>
            <ac:spMk id="23" creationId="{3BEBAEDB-F3CA-4921-975D-1EE58C57CE4E}"/>
          </ac:spMkLst>
        </pc:spChg>
        <pc:spChg chg="add mod">
          <ac:chgData name="Hellebust, Stig" userId="c5d7e176-3b24-4ad0-a9f8-b984f5ae46d9" providerId="ADAL" clId="{520B84DA-67C5-4763-9AD1-9CF283BBAF6B}" dt="2019-05-21T16:52:16.996" v="4360" actId="1076"/>
          <ac:spMkLst>
            <pc:docMk/>
            <pc:sldMk cId="956037729" sldId="295"/>
            <ac:spMk id="26" creationId="{F61B6A56-794E-4238-B027-1B0FE8F27BFA}"/>
          </ac:spMkLst>
        </pc:spChg>
        <pc:grpChg chg="add mod">
          <ac:chgData name="Hellebust, Stig" userId="c5d7e176-3b24-4ad0-a9f8-b984f5ae46d9" providerId="ADAL" clId="{520B84DA-67C5-4763-9AD1-9CF283BBAF6B}" dt="2019-05-21T17:13:45.754" v="4712" actId="164"/>
          <ac:grpSpMkLst>
            <pc:docMk/>
            <pc:sldMk cId="956037729" sldId="295"/>
            <ac:grpSpMk id="5" creationId="{340B1225-C2BC-403C-AF93-C63F93F23662}"/>
          </ac:grpSpMkLst>
        </pc:grpChg>
        <pc:grpChg chg="add mod">
          <ac:chgData name="Hellebust, Stig" userId="c5d7e176-3b24-4ad0-a9f8-b984f5ae46d9" providerId="ADAL" clId="{520B84DA-67C5-4763-9AD1-9CF283BBAF6B}" dt="2019-05-21T17:11:57.544" v="4701" actId="164"/>
          <ac:grpSpMkLst>
            <pc:docMk/>
            <pc:sldMk cId="956037729" sldId="295"/>
            <ac:grpSpMk id="47" creationId="{6EC8AA3B-702B-4B5F-9ABA-9EFC1BDBB7A0}"/>
          </ac:grpSpMkLst>
        </pc:grpChg>
        <pc:grpChg chg="add mod">
          <ac:chgData name="Hellebust, Stig" userId="c5d7e176-3b24-4ad0-a9f8-b984f5ae46d9" providerId="ADAL" clId="{520B84DA-67C5-4763-9AD1-9CF283BBAF6B}" dt="2019-05-21T17:13:45.754" v="4712" actId="164"/>
          <ac:grpSpMkLst>
            <pc:docMk/>
            <pc:sldMk cId="956037729" sldId="295"/>
            <ac:grpSpMk id="48" creationId="{F77E50A7-39FE-4BC9-A459-CB52474B5DB8}"/>
          </ac:grpSpMkLst>
        </pc:grpChg>
        <pc:grpChg chg="add mod">
          <ac:chgData name="Hellebust, Stig" userId="c5d7e176-3b24-4ad0-a9f8-b984f5ae46d9" providerId="ADAL" clId="{520B84DA-67C5-4763-9AD1-9CF283BBAF6B}" dt="2019-05-21T17:13:45.754" v="4712" actId="164"/>
          <ac:grpSpMkLst>
            <pc:docMk/>
            <pc:sldMk cId="956037729" sldId="295"/>
            <ac:grpSpMk id="49" creationId="{61FBB254-0EE8-40EC-B387-D84E46F98211}"/>
          </ac:grpSpMkLst>
        </pc:grpChg>
        <pc:graphicFrameChg chg="add mod modGraphic">
          <ac:chgData name="Hellebust, Stig" userId="c5d7e176-3b24-4ad0-a9f8-b984f5ae46d9" providerId="ADAL" clId="{520B84DA-67C5-4763-9AD1-9CF283BBAF6B}" dt="2019-05-21T16:51:18.165" v="4328" actId="20577"/>
          <ac:graphicFrameMkLst>
            <pc:docMk/>
            <pc:sldMk cId="956037729" sldId="295"/>
            <ac:graphicFrameMk id="14" creationId="{6437ABD1-060E-4E3F-8571-E7E3D2195ECE}"/>
          </ac:graphicFrameMkLst>
        </pc:graphicFrameChg>
        <pc:graphicFrameChg chg="add mod modGraphic">
          <ac:chgData name="Hellebust, Stig" userId="c5d7e176-3b24-4ad0-a9f8-b984f5ae46d9" providerId="ADAL" clId="{520B84DA-67C5-4763-9AD1-9CF283BBAF6B}" dt="2019-05-21T17:09:37.379" v="4671" actId="1076"/>
          <ac:graphicFrameMkLst>
            <pc:docMk/>
            <pc:sldMk cId="956037729" sldId="295"/>
            <ac:graphicFrameMk id="15" creationId="{926C7925-9290-4F79-B628-BF744C7E5B1A}"/>
          </ac:graphicFrameMkLst>
        </pc:graphicFrameChg>
        <pc:picChg chg="mod">
          <ac:chgData name="Hellebust, Stig" userId="c5d7e176-3b24-4ad0-a9f8-b984f5ae46d9" providerId="ADAL" clId="{520B84DA-67C5-4763-9AD1-9CF283BBAF6B}" dt="2019-05-21T16:22:27.839" v="3608" actId="1076"/>
          <ac:picMkLst>
            <pc:docMk/>
            <pc:sldMk cId="956037729" sldId="295"/>
            <ac:picMk id="6" creationId="{C418162B-1752-41D5-A863-D589B77965DD}"/>
          </ac:picMkLst>
        </pc:picChg>
        <pc:picChg chg="mod">
          <ac:chgData name="Hellebust, Stig" userId="c5d7e176-3b24-4ad0-a9f8-b984f5ae46d9" providerId="ADAL" clId="{520B84DA-67C5-4763-9AD1-9CF283BBAF6B}" dt="2019-05-21T16:19:21.417" v="3560" actId="1076"/>
          <ac:picMkLst>
            <pc:docMk/>
            <pc:sldMk cId="956037729" sldId="295"/>
            <ac:picMk id="7" creationId="{6E699804-BE63-4627-9FD0-8B3C536777A2}"/>
          </ac:picMkLst>
        </pc:picChg>
        <pc:picChg chg="mod">
          <ac:chgData name="Hellebust, Stig" userId="c5d7e176-3b24-4ad0-a9f8-b984f5ae46d9" providerId="ADAL" clId="{520B84DA-67C5-4763-9AD1-9CF283BBAF6B}" dt="2019-05-21T16:19:12.398" v="3559" actId="1076"/>
          <ac:picMkLst>
            <pc:docMk/>
            <pc:sldMk cId="956037729" sldId="295"/>
            <ac:picMk id="9" creationId="{17D3836C-0DDC-4A66-95F6-0A55ACEF2F0A}"/>
          </ac:picMkLst>
        </pc:picChg>
        <pc:picChg chg="mod">
          <ac:chgData name="Hellebust, Stig" userId="c5d7e176-3b24-4ad0-a9f8-b984f5ae46d9" providerId="ADAL" clId="{520B84DA-67C5-4763-9AD1-9CF283BBAF6B}" dt="2019-05-21T16:19:08.592" v="3558" actId="1076"/>
          <ac:picMkLst>
            <pc:docMk/>
            <pc:sldMk cId="956037729" sldId="295"/>
            <ac:picMk id="10" creationId="{F50C8EA2-270D-4C10-9A7F-3D0E735BCC67}"/>
          </ac:picMkLst>
        </pc:picChg>
        <pc:picChg chg="mod">
          <ac:chgData name="Hellebust, Stig" userId="c5d7e176-3b24-4ad0-a9f8-b984f5ae46d9" providerId="ADAL" clId="{520B84DA-67C5-4763-9AD1-9CF283BBAF6B}" dt="2019-05-21T16:19:27.395" v="3561" actId="1076"/>
          <ac:picMkLst>
            <pc:docMk/>
            <pc:sldMk cId="956037729" sldId="295"/>
            <ac:picMk id="11" creationId="{F8D5D61D-B5D3-4F85-B925-7136B1467D20}"/>
          </ac:picMkLst>
        </pc:picChg>
        <pc:picChg chg="mod">
          <ac:chgData name="Hellebust, Stig" userId="c5d7e176-3b24-4ad0-a9f8-b984f5ae46d9" providerId="ADAL" clId="{520B84DA-67C5-4763-9AD1-9CF283BBAF6B}" dt="2019-05-21T16:19:35.451" v="3562" actId="1076"/>
          <ac:picMkLst>
            <pc:docMk/>
            <pc:sldMk cId="956037729" sldId="295"/>
            <ac:picMk id="12" creationId="{07799445-8987-486D-BACB-83314D1C896D}"/>
          </ac:picMkLst>
        </pc:picChg>
        <pc:picChg chg="add mod">
          <ac:chgData name="Hellebust, Stig" userId="c5d7e176-3b24-4ad0-a9f8-b984f5ae46d9" providerId="ADAL" clId="{520B84DA-67C5-4763-9AD1-9CF283BBAF6B}" dt="2019-05-21T16:23:01.359" v="3610" actId="1076"/>
          <ac:picMkLst>
            <pc:docMk/>
            <pc:sldMk cId="956037729" sldId="295"/>
            <ac:picMk id="25" creationId="{E33D8DCF-3BEF-4F54-BC48-5234A9BADD3B}"/>
          </ac:picMkLst>
        </pc:picChg>
        <pc:picChg chg="add mod">
          <ac:chgData name="Hellebust, Stig" userId="c5d7e176-3b24-4ad0-a9f8-b984f5ae46d9" providerId="ADAL" clId="{520B84DA-67C5-4763-9AD1-9CF283BBAF6B}" dt="2019-05-21T16:18:27.167" v="3535" actId="14100"/>
          <ac:picMkLst>
            <pc:docMk/>
            <pc:sldMk cId="956037729" sldId="295"/>
            <ac:picMk id="1026" creationId="{AB325E89-148D-4EE3-ADC6-6F9E2FA78C07}"/>
          </ac:picMkLst>
        </pc:picChg>
        <pc:cxnChg chg="add mod">
          <ac:chgData name="Hellebust, Stig" userId="c5d7e176-3b24-4ad0-a9f8-b984f5ae46d9" providerId="ADAL" clId="{520B84DA-67C5-4763-9AD1-9CF283BBAF6B}" dt="2019-05-21T17:11:57.544" v="4701" actId="164"/>
          <ac:cxnSpMkLst>
            <pc:docMk/>
            <pc:sldMk cId="956037729" sldId="295"/>
            <ac:cxnSpMk id="16" creationId="{F9DCFFDB-4552-424D-8997-5DB7692F2F82}"/>
          </ac:cxnSpMkLst>
        </pc:cxnChg>
        <pc:cxnChg chg="add mod">
          <ac:chgData name="Hellebust, Stig" userId="c5d7e176-3b24-4ad0-a9f8-b984f5ae46d9" providerId="ADAL" clId="{520B84DA-67C5-4763-9AD1-9CF283BBAF6B}" dt="2019-05-21T17:11:57.544" v="4701" actId="164"/>
          <ac:cxnSpMkLst>
            <pc:docMk/>
            <pc:sldMk cId="956037729" sldId="295"/>
            <ac:cxnSpMk id="18" creationId="{644EAE2A-B64A-4BA9-8876-C7244AEB3F5F}"/>
          </ac:cxnSpMkLst>
        </pc:cxnChg>
        <pc:cxnChg chg="add mod">
          <ac:chgData name="Hellebust, Stig" userId="c5d7e176-3b24-4ad0-a9f8-b984f5ae46d9" providerId="ADAL" clId="{520B84DA-67C5-4763-9AD1-9CF283BBAF6B}" dt="2019-05-21T17:11:57.544" v="4701" actId="164"/>
          <ac:cxnSpMkLst>
            <pc:docMk/>
            <pc:sldMk cId="956037729" sldId="295"/>
            <ac:cxnSpMk id="22" creationId="{0CDDFCC2-6A70-431C-8B79-7E49011FEB50}"/>
          </ac:cxnSpMkLst>
        </pc:cxnChg>
        <pc:cxnChg chg="add mod">
          <ac:chgData name="Hellebust, Stig" userId="c5d7e176-3b24-4ad0-a9f8-b984f5ae46d9" providerId="ADAL" clId="{520B84DA-67C5-4763-9AD1-9CF283BBAF6B}" dt="2019-05-21T17:11:57.544" v="4701" actId="164"/>
          <ac:cxnSpMkLst>
            <pc:docMk/>
            <pc:sldMk cId="956037729" sldId="295"/>
            <ac:cxnSpMk id="24" creationId="{BA22D979-B002-49F2-843B-E79140BAB84C}"/>
          </ac:cxnSpMkLst>
        </pc:cxnChg>
        <pc:cxnChg chg="add mod">
          <ac:chgData name="Hellebust, Stig" userId="c5d7e176-3b24-4ad0-a9f8-b984f5ae46d9" providerId="ADAL" clId="{520B84DA-67C5-4763-9AD1-9CF283BBAF6B}" dt="2019-05-21T17:12:55.465" v="4706" actId="164"/>
          <ac:cxnSpMkLst>
            <pc:docMk/>
            <pc:sldMk cId="956037729" sldId="295"/>
            <ac:cxnSpMk id="32" creationId="{2B3CC626-6020-41EC-924F-19E120BCA4FF}"/>
          </ac:cxnSpMkLst>
        </pc:cxnChg>
        <pc:cxnChg chg="add mod">
          <ac:chgData name="Hellebust, Stig" userId="c5d7e176-3b24-4ad0-a9f8-b984f5ae46d9" providerId="ADAL" clId="{520B84DA-67C5-4763-9AD1-9CF283BBAF6B}" dt="2019-05-21T17:12:55.465" v="4706" actId="164"/>
          <ac:cxnSpMkLst>
            <pc:docMk/>
            <pc:sldMk cId="956037729" sldId="295"/>
            <ac:cxnSpMk id="34" creationId="{89AC70E2-1615-43BE-B9F3-FD089AA52F53}"/>
          </ac:cxnSpMkLst>
        </pc:cxnChg>
        <pc:cxnChg chg="add mod">
          <ac:chgData name="Hellebust, Stig" userId="c5d7e176-3b24-4ad0-a9f8-b984f5ae46d9" providerId="ADAL" clId="{520B84DA-67C5-4763-9AD1-9CF283BBAF6B}" dt="2019-05-21T17:12:55.465" v="4706" actId="164"/>
          <ac:cxnSpMkLst>
            <pc:docMk/>
            <pc:sldMk cId="956037729" sldId="295"/>
            <ac:cxnSpMk id="37" creationId="{04E452DD-C385-4C8D-8E0B-A7117F151731}"/>
          </ac:cxnSpMkLst>
        </pc:cxnChg>
        <pc:cxnChg chg="add mod">
          <ac:chgData name="Hellebust, Stig" userId="c5d7e176-3b24-4ad0-a9f8-b984f5ae46d9" providerId="ADAL" clId="{520B84DA-67C5-4763-9AD1-9CF283BBAF6B}" dt="2019-05-21T17:15:30.551" v="4719" actId="693"/>
          <ac:cxnSpMkLst>
            <pc:docMk/>
            <pc:sldMk cId="956037729" sldId="295"/>
            <ac:cxnSpMk id="40" creationId="{77340834-FBF0-41E1-8E7C-401EF583DCE3}"/>
          </ac:cxnSpMkLst>
        </pc:cxnChg>
        <pc:cxnChg chg="add mod">
          <ac:chgData name="Hellebust, Stig" userId="c5d7e176-3b24-4ad0-a9f8-b984f5ae46d9" providerId="ADAL" clId="{520B84DA-67C5-4763-9AD1-9CF283BBAF6B}" dt="2019-05-21T17:12:55.465" v="4706" actId="164"/>
          <ac:cxnSpMkLst>
            <pc:docMk/>
            <pc:sldMk cId="956037729" sldId="295"/>
            <ac:cxnSpMk id="42" creationId="{D270C346-5953-47A9-A176-AA28B519BEEB}"/>
          </ac:cxnSpMkLst>
        </pc:cxnChg>
        <pc:cxnChg chg="add mod">
          <ac:chgData name="Hellebust, Stig" userId="c5d7e176-3b24-4ad0-a9f8-b984f5ae46d9" providerId="ADAL" clId="{520B84DA-67C5-4763-9AD1-9CF283BBAF6B}" dt="2019-05-21T17:15:40.626" v="4720" actId="693"/>
          <ac:cxnSpMkLst>
            <pc:docMk/>
            <pc:sldMk cId="956037729" sldId="295"/>
            <ac:cxnSpMk id="45" creationId="{EF93A056-732B-4865-AA22-BA015DECE2F7}"/>
          </ac:cxnSpMkLst>
        </pc:cxnChg>
      </pc:sldChg>
      <pc:sldChg chg="addSp delSp modSp add delAnim modAnim">
        <pc:chgData name="Hellebust, Stig" userId="c5d7e176-3b24-4ad0-a9f8-b984f5ae46d9" providerId="ADAL" clId="{520B84DA-67C5-4763-9AD1-9CF283BBAF6B}" dt="2019-05-21T17:17:40.467" v="4729" actId="20577"/>
        <pc:sldMkLst>
          <pc:docMk/>
          <pc:sldMk cId="1350038866" sldId="296"/>
        </pc:sldMkLst>
        <pc:spChg chg="add mod">
          <ac:chgData name="Hellebust, Stig" userId="c5d7e176-3b24-4ad0-a9f8-b984f5ae46d9" providerId="ADAL" clId="{520B84DA-67C5-4763-9AD1-9CF283BBAF6B}" dt="2019-05-21T17:00:00.127" v="4594" actId="20577"/>
          <ac:spMkLst>
            <pc:docMk/>
            <pc:sldMk cId="1350038866" sldId="296"/>
            <ac:spMk id="3" creationId="{59DA3674-F6FD-47D6-ADB8-4C75BC2635F9}"/>
          </ac:spMkLst>
        </pc:spChg>
        <pc:spChg chg="del">
          <ac:chgData name="Hellebust, Stig" userId="c5d7e176-3b24-4ad0-a9f8-b984f5ae46d9" providerId="ADAL" clId="{520B84DA-67C5-4763-9AD1-9CF283BBAF6B}" dt="2019-05-21T16:29:04.655" v="3713" actId="478"/>
          <ac:spMkLst>
            <pc:docMk/>
            <pc:sldMk cId="1350038866" sldId="296"/>
            <ac:spMk id="9" creationId="{45CDD1B7-3EC4-4AF9-B565-2045E945EC2C}"/>
          </ac:spMkLst>
        </pc:spChg>
        <pc:spChg chg="del">
          <ac:chgData name="Hellebust, Stig" userId="c5d7e176-3b24-4ad0-a9f8-b984f5ae46d9" providerId="ADAL" clId="{520B84DA-67C5-4763-9AD1-9CF283BBAF6B}" dt="2019-05-21T16:29:07.924" v="3715" actId="478"/>
          <ac:spMkLst>
            <pc:docMk/>
            <pc:sldMk cId="1350038866" sldId="296"/>
            <ac:spMk id="10" creationId="{CA8DB355-9BE0-4180-8547-0BC7D7B5DF0B}"/>
          </ac:spMkLst>
        </pc:spChg>
        <pc:spChg chg="del">
          <ac:chgData name="Hellebust, Stig" userId="c5d7e176-3b24-4ad0-a9f8-b984f5ae46d9" providerId="ADAL" clId="{520B84DA-67C5-4763-9AD1-9CF283BBAF6B}" dt="2019-05-21T16:29:11.004" v="3717" actId="478"/>
          <ac:spMkLst>
            <pc:docMk/>
            <pc:sldMk cId="1350038866" sldId="296"/>
            <ac:spMk id="11" creationId="{93D85A71-A40B-4998-ABBD-3F3FDD0D1BB1}"/>
          </ac:spMkLst>
        </pc:spChg>
        <pc:spChg chg="del">
          <ac:chgData name="Hellebust, Stig" userId="c5d7e176-3b24-4ad0-a9f8-b984f5ae46d9" providerId="ADAL" clId="{520B84DA-67C5-4763-9AD1-9CF283BBAF6B}" dt="2019-05-21T16:29:14.343" v="3719" actId="478"/>
          <ac:spMkLst>
            <pc:docMk/>
            <pc:sldMk cId="1350038866" sldId="296"/>
            <ac:spMk id="12" creationId="{310E6ED6-E8C4-40E6-BCF6-6B4EB631CBD0}"/>
          </ac:spMkLst>
        </pc:spChg>
        <pc:spChg chg="del mod">
          <ac:chgData name="Hellebust, Stig" userId="c5d7e176-3b24-4ad0-a9f8-b984f5ae46d9" providerId="ADAL" clId="{520B84DA-67C5-4763-9AD1-9CF283BBAF6B}" dt="2019-05-21T16:31:13.828" v="3886" actId="478"/>
          <ac:spMkLst>
            <pc:docMk/>
            <pc:sldMk cId="1350038866" sldId="296"/>
            <ac:spMk id="14" creationId="{17AD7B5D-E63B-4A31-A01C-150AF58EA2AC}"/>
          </ac:spMkLst>
        </pc:spChg>
        <pc:spChg chg="mod">
          <ac:chgData name="Hellebust, Stig" userId="c5d7e176-3b24-4ad0-a9f8-b984f5ae46d9" providerId="ADAL" clId="{520B84DA-67C5-4763-9AD1-9CF283BBAF6B}" dt="2019-05-21T16:31:11.082" v="3885" actId="1038"/>
          <ac:spMkLst>
            <pc:docMk/>
            <pc:sldMk cId="1350038866" sldId="296"/>
            <ac:spMk id="15" creationId="{A72F7967-8C2D-4B63-916F-7E4F3343AFA0}"/>
          </ac:spMkLst>
        </pc:spChg>
        <pc:spChg chg="mod">
          <ac:chgData name="Hellebust, Stig" userId="c5d7e176-3b24-4ad0-a9f8-b984f5ae46d9" providerId="ADAL" clId="{520B84DA-67C5-4763-9AD1-9CF283BBAF6B}" dt="2019-05-21T16:31:11.082" v="3885" actId="1038"/>
          <ac:spMkLst>
            <pc:docMk/>
            <pc:sldMk cId="1350038866" sldId="296"/>
            <ac:spMk id="16" creationId="{5434A48B-45D6-45E3-A00D-CB73E3875238}"/>
          </ac:spMkLst>
        </pc:spChg>
        <pc:spChg chg="del">
          <ac:chgData name="Hellebust, Stig" userId="c5d7e176-3b24-4ad0-a9f8-b984f5ae46d9" providerId="ADAL" clId="{520B84DA-67C5-4763-9AD1-9CF283BBAF6B}" dt="2019-05-21T16:29:19.412" v="3720" actId="478"/>
          <ac:spMkLst>
            <pc:docMk/>
            <pc:sldMk cId="1350038866" sldId="296"/>
            <ac:spMk id="17" creationId="{674998D8-4471-40CB-9BA0-5B17BB86916E}"/>
          </ac:spMkLst>
        </pc:spChg>
        <pc:spChg chg="add mod">
          <ac:chgData name="Hellebust, Stig" userId="c5d7e176-3b24-4ad0-a9f8-b984f5ae46d9" providerId="ADAL" clId="{520B84DA-67C5-4763-9AD1-9CF283BBAF6B}" dt="2019-05-21T16:31:20.591" v="3888" actId="1076"/>
          <ac:spMkLst>
            <pc:docMk/>
            <pc:sldMk cId="1350038866" sldId="296"/>
            <ac:spMk id="18" creationId="{03801DB2-F04E-407B-BF07-DB2D62B02892}"/>
          </ac:spMkLst>
        </pc:spChg>
        <pc:graphicFrameChg chg="del">
          <ac:chgData name="Hellebust, Stig" userId="c5d7e176-3b24-4ad0-a9f8-b984f5ae46d9" providerId="ADAL" clId="{520B84DA-67C5-4763-9AD1-9CF283BBAF6B}" dt="2019-05-21T16:29:06.979" v="3714" actId="478"/>
          <ac:graphicFrameMkLst>
            <pc:docMk/>
            <pc:sldMk cId="1350038866" sldId="296"/>
            <ac:graphicFrameMk id="5" creationId="{04E3F44C-2FF8-42E0-9951-34CBA7C36868}"/>
          </ac:graphicFrameMkLst>
        </pc:graphicFrameChg>
        <pc:graphicFrameChg chg="del">
          <ac:chgData name="Hellebust, Stig" userId="c5d7e176-3b24-4ad0-a9f8-b984f5ae46d9" providerId="ADAL" clId="{520B84DA-67C5-4763-9AD1-9CF283BBAF6B}" dt="2019-05-21T16:29:09.635" v="3716" actId="478"/>
          <ac:graphicFrameMkLst>
            <pc:docMk/>
            <pc:sldMk cId="1350038866" sldId="296"/>
            <ac:graphicFrameMk id="6" creationId="{C3990967-BCCD-484F-A335-23CFCA49A592}"/>
          </ac:graphicFrameMkLst>
        </pc:graphicFrameChg>
        <pc:graphicFrameChg chg="del">
          <ac:chgData name="Hellebust, Stig" userId="c5d7e176-3b24-4ad0-a9f8-b984f5ae46d9" providerId="ADAL" clId="{520B84DA-67C5-4763-9AD1-9CF283BBAF6B}" dt="2019-05-21T16:29:13.058" v="3718" actId="478"/>
          <ac:graphicFrameMkLst>
            <pc:docMk/>
            <pc:sldMk cId="1350038866" sldId="296"/>
            <ac:graphicFrameMk id="7" creationId="{62BD8403-81B2-4C47-8C81-B98EA889284C}"/>
          </ac:graphicFrameMkLst>
        </pc:graphicFrameChg>
        <pc:graphicFrameChg chg="mod">
          <ac:chgData name="Hellebust, Stig" userId="c5d7e176-3b24-4ad0-a9f8-b984f5ae46d9" providerId="ADAL" clId="{520B84DA-67C5-4763-9AD1-9CF283BBAF6B}" dt="2019-05-21T16:31:11.082" v="3885" actId="1038"/>
          <ac:graphicFrameMkLst>
            <pc:docMk/>
            <pc:sldMk cId="1350038866" sldId="296"/>
            <ac:graphicFrameMk id="8" creationId="{F94E9E5B-60DC-42B1-933E-A01BB39D003D}"/>
          </ac:graphicFrameMkLst>
        </pc:graphicFrameChg>
        <pc:graphicFrameChg chg="modGraphic">
          <ac:chgData name="Hellebust, Stig" userId="c5d7e176-3b24-4ad0-a9f8-b984f5ae46d9" providerId="ADAL" clId="{520B84DA-67C5-4763-9AD1-9CF283BBAF6B}" dt="2019-05-21T17:17:40.467" v="4729" actId="20577"/>
          <ac:graphicFrameMkLst>
            <pc:docMk/>
            <pc:sldMk cId="1350038866" sldId="296"/>
            <ac:graphicFrameMk id="13" creationId="{C564748A-AD0B-4AD0-B1DE-E3BEC2826B53}"/>
          </ac:graphicFrameMkLst>
        </pc:graphicFrameChg>
      </pc:sldChg>
      <pc:sldChg chg="delSp modSp add del delAnim">
        <pc:chgData name="Hellebust, Stig" userId="c5d7e176-3b24-4ad0-a9f8-b984f5ae46d9" providerId="ADAL" clId="{520B84DA-67C5-4763-9AD1-9CF283BBAF6B}" dt="2019-05-21T16:28:44.335" v="3711" actId="2696"/>
        <pc:sldMkLst>
          <pc:docMk/>
          <pc:sldMk cId="2173466164" sldId="296"/>
        </pc:sldMkLst>
        <pc:spChg chg="del">
          <ac:chgData name="Hellebust, Stig" userId="c5d7e176-3b24-4ad0-a9f8-b984f5ae46d9" providerId="ADAL" clId="{520B84DA-67C5-4763-9AD1-9CF283BBAF6B}" dt="2019-05-21T16:27:34.237" v="3699" actId="478"/>
          <ac:spMkLst>
            <pc:docMk/>
            <pc:sldMk cId="2173466164" sldId="296"/>
            <ac:spMk id="9" creationId="{45CDD1B7-3EC4-4AF9-B565-2045E945EC2C}"/>
          </ac:spMkLst>
        </pc:spChg>
        <pc:spChg chg="del">
          <ac:chgData name="Hellebust, Stig" userId="c5d7e176-3b24-4ad0-a9f8-b984f5ae46d9" providerId="ADAL" clId="{520B84DA-67C5-4763-9AD1-9CF283BBAF6B}" dt="2019-05-21T16:27:37.936" v="3701" actId="478"/>
          <ac:spMkLst>
            <pc:docMk/>
            <pc:sldMk cId="2173466164" sldId="296"/>
            <ac:spMk id="10" creationId="{CA8DB355-9BE0-4180-8547-0BC7D7B5DF0B}"/>
          </ac:spMkLst>
        </pc:spChg>
        <pc:spChg chg="del">
          <ac:chgData name="Hellebust, Stig" userId="c5d7e176-3b24-4ad0-a9f8-b984f5ae46d9" providerId="ADAL" clId="{520B84DA-67C5-4763-9AD1-9CF283BBAF6B}" dt="2019-05-21T16:27:40.542" v="3703" actId="478"/>
          <ac:spMkLst>
            <pc:docMk/>
            <pc:sldMk cId="2173466164" sldId="296"/>
            <ac:spMk id="11" creationId="{93D85A71-A40B-4998-ABBD-3F3FDD0D1BB1}"/>
          </ac:spMkLst>
        </pc:spChg>
        <pc:spChg chg="del">
          <ac:chgData name="Hellebust, Stig" userId="c5d7e176-3b24-4ad0-a9f8-b984f5ae46d9" providerId="ADAL" clId="{520B84DA-67C5-4763-9AD1-9CF283BBAF6B}" dt="2019-05-21T16:27:44.027" v="3706" actId="478"/>
          <ac:spMkLst>
            <pc:docMk/>
            <pc:sldMk cId="2173466164" sldId="296"/>
            <ac:spMk id="12" creationId="{310E6ED6-E8C4-40E6-BCF6-6B4EB631CBD0}"/>
          </ac:spMkLst>
        </pc:spChg>
        <pc:graphicFrameChg chg="del">
          <ac:chgData name="Hellebust, Stig" userId="c5d7e176-3b24-4ad0-a9f8-b984f5ae46d9" providerId="ADAL" clId="{520B84DA-67C5-4763-9AD1-9CF283BBAF6B}" dt="2019-05-21T16:27:35.742" v="3700" actId="478"/>
          <ac:graphicFrameMkLst>
            <pc:docMk/>
            <pc:sldMk cId="2173466164" sldId="296"/>
            <ac:graphicFrameMk id="5" creationId="{04E3F44C-2FF8-42E0-9951-34CBA7C36868}"/>
          </ac:graphicFrameMkLst>
        </pc:graphicFrameChg>
        <pc:graphicFrameChg chg="del">
          <ac:chgData name="Hellebust, Stig" userId="c5d7e176-3b24-4ad0-a9f8-b984f5ae46d9" providerId="ADAL" clId="{520B84DA-67C5-4763-9AD1-9CF283BBAF6B}" dt="2019-05-21T16:27:38.707" v="3702" actId="478"/>
          <ac:graphicFrameMkLst>
            <pc:docMk/>
            <pc:sldMk cId="2173466164" sldId="296"/>
            <ac:graphicFrameMk id="6" creationId="{C3990967-BCCD-484F-A335-23CFCA49A592}"/>
          </ac:graphicFrameMkLst>
        </pc:graphicFrameChg>
        <pc:graphicFrameChg chg="del modGraphic">
          <ac:chgData name="Hellebust, Stig" userId="c5d7e176-3b24-4ad0-a9f8-b984f5ae46d9" providerId="ADAL" clId="{520B84DA-67C5-4763-9AD1-9CF283BBAF6B}" dt="2019-05-21T16:27:43.198" v="3705" actId="478"/>
          <ac:graphicFrameMkLst>
            <pc:docMk/>
            <pc:sldMk cId="2173466164" sldId="296"/>
            <ac:graphicFrameMk id="7" creationId="{62BD8403-81B2-4C47-8C81-B98EA889284C}"/>
          </ac:graphicFrameMkLst>
        </pc:graphicFrameChg>
      </pc:sldChg>
    </pc:docChg>
  </pc:docChgLst>
  <pc:docChgLst>
    <pc:chgData name="Hellebust, Stig" userId="c5d7e176-3b24-4ad0-a9f8-b984f5ae46d9" providerId="ADAL" clId="{50B874E5-0611-419D-A79C-28F5D20E32EE}"/>
    <pc:docChg chg="undo custSel addSld delSld modSld sldOrd">
      <pc:chgData name="Hellebust, Stig" userId="c5d7e176-3b24-4ad0-a9f8-b984f5ae46d9" providerId="ADAL" clId="{50B874E5-0611-419D-A79C-28F5D20E32EE}" dt="2019-05-21T21:09:14.441" v="273" actId="20577"/>
      <pc:docMkLst>
        <pc:docMk/>
      </pc:docMkLst>
      <pc:sldChg chg="delSp modSp add ord setBg delDesignElem">
        <pc:chgData name="Hellebust, Stig" userId="c5d7e176-3b24-4ad0-a9f8-b984f5ae46d9" providerId="ADAL" clId="{50B874E5-0611-419D-A79C-28F5D20E32EE}" dt="2019-05-21T19:54:56.671" v="113" actId="113"/>
        <pc:sldMkLst>
          <pc:docMk/>
          <pc:sldMk cId="906378693" sldId="259"/>
        </pc:sldMkLst>
        <pc:spChg chg="mod">
          <ac:chgData name="Hellebust, Stig" userId="c5d7e176-3b24-4ad0-a9f8-b984f5ae46d9" providerId="ADAL" clId="{50B874E5-0611-419D-A79C-28F5D20E32EE}" dt="2019-05-21T19:54:56.671" v="113" actId="113"/>
          <ac:spMkLst>
            <pc:docMk/>
            <pc:sldMk cId="906378693" sldId="259"/>
            <ac:spMk id="3" creationId="{B1451B0D-5650-485C-BDD6-48518FCA717B}"/>
          </ac:spMkLst>
        </pc:spChg>
        <pc:spChg chg="del">
          <ac:chgData name="Hellebust, Stig" userId="c5d7e176-3b24-4ad0-a9f8-b984f5ae46d9" providerId="ADAL" clId="{50B874E5-0611-419D-A79C-28F5D20E32EE}" dt="2019-05-21T19:53:26.206" v="102"/>
          <ac:spMkLst>
            <pc:docMk/>
            <pc:sldMk cId="906378693" sldId="259"/>
            <ac:spMk id="8" creationId="{8D70B121-56F4-4848-B38B-182089D909FA}"/>
          </ac:spMkLst>
        </pc:spChg>
        <pc:cxnChg chg="del">
          <ac:chgData name="Hellebust, Stig" userId="c5d7e176-3b24-4ad0-a9f8-b984f5ae46d9" providerId="ADAL" clId="{50B874E5-0611-419D-A79C-28F5D20E32EE}" dt="2019-05-21T19:53:26.206" v="102"/>
          <ac:cxnSpMkLst>
            <pc:docMk/>
            <pc:sldMk cId="906378693" sldId="259"/>
            <ac:cxnSpMk id="10" creationId="{2D72A2C9-F3CA-4216-8BAD-FA4C970C3C4E}"/>
          </ac:cxnSpMkLst>
        </pc:cxnChg>
      </pc:sldChg>
      <pc:sldChg chg="del">
        <pc:chgData name="Hellebust, Stig" userId="c5d7e176-3b24-4ad0-a9f8-b984f5ae46d9" providerId="ADAL" clId="{50B874E5-0611-419D-A79C-28F5D20E32EE}" dt="2019-05-21T19:55:12.822" v="114" actId="2696"/>
        <pc:sldMkLst>
          <pc:docMk/>
          <pc:sldMk cId="4249299891" sldId="265"/>
        </pc:sldMkLst>
      </pc:sldChg>
      <pc:sldChg chg="modSp">
        <pc:chgData name="Hellebust, Stig" userId="c5d7e176-3b24-4ad0-a9f8-b984f5ae46d9" providerId="ADAL" clId="{50B874E5-0611-419D-A79C-28F5D20E32EE}" dt="2019-05-21T19:41:00.244" v="1" actId="313"/>
        <pc:sldMkLst>
          <pc:docMk/>
          <pc:sldMk cId="2175526857" sldId="272"/>
        </pc:sldMkLst>
        <pc:spChg chg="mod">
          <ac:chgData name="Hellebust, Stig" userId="c5d7e176-3b24-4ad0-a9f8-b984f5ae46d9" providerId="ADAL" clId="{50B874E5-0611-419D-A79C-28F5D20E32EE}" dt="2019-05-21T19:41:00.244" v="1" actId="313"/>
          <ac:spMkLst>
            <pc:docMk/>
            <pc:sldMk cId="2175526857" sldId="272"/>
            <ac:spMk id="3" creationId="{B1451B0D-5650-485C-BDD6-48518FCA717B}"/>
          </ac:spMkLst>
        </pc:spChg>
      </pc:sldChg>
      <pc:sldChg chg="modSp">
        <pc:chgData name="Hellebust, Stig" userId="c5d7e176-3b24-4ad0-a9f8-b984f5ae46d9" providerId="ADAL" clId="{50B874E5-0611-419D-A79C-28F5D20E32EE}" dt="2019-05-21T21:04:24.471" v="205" actId="20577"/>
        <pc:sldMkLst>
          <pc:docMk/>
          <pc:sldMk cId="945975603" sldId="289"/>
        </pc:sldMkLst>
        <pc:spChg chg="mod">
          <ac:chgData name="Hellebust, Stig" userId="c5d7e176-3b24-4ad0-a9f8-b984f5ae46d9" providerId="ADAL" clId="{50B874E5-0611-419D-A79C-28F5D20E32EE}" dt="2019-05-21T21:04:24.471" v="205" actId="20577"/>
          <ac:spMkLst>
            <pc:docMk/>
            <pc:sldMk cId="945975603" sldId="289"/>
            <ac:spMk id="3" creationId="{FF128A77-DA6B-4CD8-AB62-5CEEEC53DA5F}"/>
          </ac:spMkLst>
        </pc:spChg>
      </pc:sldChg>
      <pc:sldChg chg="modSp">
        <pc:chgData name="Hellebust, Stig" userId="c5d7e176-3b24-4ad0-a9f8-b984f5ae46d9" providerId="ADAL" clId="{50B874E5-0611-419D-A79C-28F5D20E32EE}" dt="2019-05-21T19:56:35.607" v="120" actId="20577"/>
        <pc:sldMkLst>
          <pc:docMk/>
          <pc:sldMk cId="1098787044" sldId="290"/>
        </pc:sldMkLst>
        <pc:spChg chg="mod">
          <ac:chgData name="Hellebust, Stig" userId="c5d7e176-3b24-4ad0-a9f8-b984f5ae46d9" providerId="ADAL" clId="{50B874E5-0611-419D-A79C-28F5D20E32EE}" dt="2019-05-21T19:56:35.607" v="120" actId="20577"/>
          <ac:spMkLst>
            <pc:docMk/>
            <pc:sldMk cId="1098787044" sldId="290"/>
            <ac:spMk id="16" creationId="{5434A48B-45D6-45E3-A00D-CB73E3875238}"/>
          </ac:spMkLst>
        </pc:spChg>
      </pc:sldChg>
      <pc:sldChg chg="modSp">
        <pc:chgData name="Hellebust, Stig" userId="c5d7e176-3b24-4ad0-a9f8-b984f5ae46d9" providerId="ADAL" clId="{50B874E5-0611-419D-A79C-28F5D20E32EE}" dt="2019-05-21T21:09:14.441" v="273" actId="20577"/>
        <pc:sldMkLst>
          <pc:docMk/>
          <pc:sldMk cId="1062005283" sldId="291"/>
        </pc:sldMkLst>
        <pc:spChg chg="mod">
          <ac:chgData name="Hellebust, Stig" userId="c5d7e176-3b24-4ad0-a9f8-b984f5ae46d9" providerId="ADAL" clId="{50B874E5-0611-419D-A79C-28F5D20E32EE}" dt="2019-05-21T21:09:14.441" v="273" actId="20577"/>
          <ac:spMkLst>
            <pc:docMk/>
            <pc:sldMk cId="1062005283" sldId="291"/>
            <ac:spMk id="3" creationId="{8CB2D6F9-0EEB-434C-819A-D8AD4B915595}"/>
          </ac:spMkLst>
        </pc:spChg>
      </pc:sldChg>
      <pc:sldChg chg="addSp modSp modAnim">
        <pc:chgData name="Hellebust, Stig" userId="c5d7e176-3b24-4ad0-a9f8-b984f5ae46d9" providerId="ADAL" clId="{50B874E5-0611-419D-A79C-28F5D20E32EE}" dt="2019-05-21T21:06:26.057" v="245"/>
        <pc:sldMkLst>
          <pc:docMk/>
          <pc:sldMk cId="1349416992" sldId="292"/>
        </pc:sldMkLst>
        <pc:spChg chg="add mod">
          <ac:chgData name="Hellebust, Stig" userId="c5d7e176-3b24-4ad0-a9f8-b984f5ae46d9" providerId="ADAL" clId="{50B874E5-0611-419D-A79C-28F5D20E32EE}" dt="2019-05-21T21:06:17.517" v="243" actId="1076"/>
          <ac:spMkLst>
            <pc:docMk/>
            <pc:sldMk cId="1349416992" sldId="292"/>
            <ac:spMk id="15" creationId="{3CC231B9-4F82-43F8-A271-036F7D798249}"/>
          </ac:spMkLst>
        </pc:spChg>
        <pc:graphicFrameChg chg="modGraphic">
          <ac:chgData name="Hellebust, Stig" userId="c5d7e176-3b24-4ad0-a9f8-b984f5ae46d9" providerId="ADAL" clId="{50B874E5-0611-419D-A79C-28F5D20E32EE}" dt="2019-05-21T20:53:17.639" v="159" actId="20577"/>
          <ac:graphicFrameMkLst>
            <pc:docMk/>
            <pc:sldMk cId="1349416992" sldId="292"/>
            <ac:graphicFrameMk id="16" creationId="{938028AF-0DE4-4F7B-8AFE-10F902209818}"/>
          </ac:graphicFrameMkLst>
        </pc:graphicFrameChg>
        <pc:graphicFrameChg chg="modGraphic">
          <ac:chgData name="Hellebust, Stig" userId="c5d7e176-3b24-4ad0-a9f8-b984f5ae46d9" providerId="ADAL" clId="{50B874E5-0611-419D-A79C-28F5D20E32EE}" dt="2019-05-21T20:53:26.968" v="168" actId="20577"/>
          <ac:graphicFrameMkLst>
            <pc:docMk/>
            <pc:sldMk cId="1349416992" sldId="292"/>
            <ac:graphicFrameMk id="17" creationId="{0BEB23BB-50B0-42EC-981E-ED3CE820B688}"/>
          </ac:graphicFrameMkLst>
        </pc:graphicFrameChg>
        <pc:picChg chg="add mod">
          <ac:chgData name="Hellebust, Stig" userId="c5d7e176-3b24-4ad0-a9f8-b984f5ae46d9" providerId="ADAL" clId="{50B874E5-0611-419D-A79C-28F5D20E32EE}" dt="2019-05-21T20:53:33.534" v="169" actId="1076"/>
          <ac:picMkLst>
            <pc:docMk/>
            <pc:sldMk cId="1349416992" sldId="292"/>
            <ac:picMk id="14" creationId="{6E4B9823-3EB4-4829-BB27-B919A1615CE3}"/>
          </ac:picMkLst>
        </pc:picChg>
      </pc:sldChg>
      <pc:sldChg chg="modSp">
        <pc:chgData name="Hellebust, Stig" userId="c5d7e176-3b24-4ad0-a9f8-b984f5ae46d9" providerId="ADAL" clId="{50B874E5-0611-419D-A79C-28F5D20E32EE}" dt="2019-05-21T21:07:02.544" v="253" actId="20577"/>
        <pc:sldMkLst>
          <pc:docMk/>
          <pc:sldMk cId="4268345754" sldId="294"/>
        </pc:sldMkLst>
        <pc:graphicFrameChg chg="mod modGraphic">
          <ac:chgData name="Hellebust, Stig" userId="c5d7e176-3b24-4ad0-a9f8-b984f5ae46d9" providerId="ADAL" clId="{50B874E5-0611-419D-A79C-28F5D20E32EE}" dt="2019-05-21T21:07:02.544" v="253" actId="20577"/>
          <ac:graphicFrameMkLst>
            <pc:docMk/>
            <pc:sldMk cId="4268345754" sldId="294"/>
            <ac:graphicFrameMk id="17" creationId="{0BEB23BB-50B0-42EC-981E-ED3CE820B688}"/>
          </ac:graphicFrameMkLst>
        </pc:graphicFrameChg>
      </pc:sldChg>
      <pc:sldChg chg="addSp delSp modSp modAnim">
        <pc:chgData name="Hellebust, Stig" userId="c5d7e176-3b24-4ad0-a9f8-b984f5ae46d9" providerId="ADAL" clId="{50B874E5-0611-419D-A79C-28F5D20E32EE}" dt="2019-05-21T21:00:17.176" v="177"/>
        <pc:sldMkLst>
          <pc:docMk/>
          <pc:sldMk cId="956037729" sldId="295"/>
        </pc:sldMkLst>
        <pc:grpChg chg="add mod">
          <ac:chgData name="Hellebust, Stig" userId="c5d7e176-3b24-4ad0-a9f8-b984f5ae46d9" providerId="ADAL" clId="{50B874E5-0611-419D-A79C-28F5D20E32EE}" dt="2019-05-21T20:58:43.292" v="172" actId="164"/>
          <ac:grpSpMkLst>
            <pc:docMk/>
            <pc:sldMk cId="956037729" sldId="295"/>
            <ac:grpSpMk id="3" creationId="{8897793F-4CCD-483C-A042-785389B31E63}"/>
          </ac:grpSpMkLst>
        </pc:grpChg>
        <pc:grpChg chg="add mod">
          <ac:chgData name="Hellebust, Stig" userId="c5d7e176-3b24-4ad0-a9f8-b984f5ae46d9" providerId="ADAL" clId="{50B874E5-0611-419D-A79C-28F5D20E32EE}" dt="2019-05-21T20:59:35.339" v="175" actId="164"/>
          <ac:grpSpMkLst>
            <pc:docMk/>
            <pc:sldMk cId="956037729" sldId="295"/>
            <ac:grpSpMk id="4" creationId="{0B9FE969-5B3C-4DDC-9881-D7EBBC0BDCF7}"/>
          </ac:grpSpMkLst>
        </pc:grpChg>
        <pc:grpChg chg="mod topLvl">
          <ac:chgData name="Hellebust, Stig" userId="c5d7e176-3b24-4ad0-a9f8-b984f5ae46d9" providerId="ADAL" clId="{50B874E5-0611-419D-A79C-28F5D20E32EE}" dt="2019-05-21T20:58:20.558" v="170" actId="165"/>
          <ac:grpSpMkLst>
            <pc:docMk/>
            <pc:sldMk cId="956037729" sldId="295"/>
            <ac:grpSpMk id="5" creationId="{340B1225-C2BC-403C-AF93-C63F93F23662}"/>
          </ac:grpSpMkLst>
        </pc:grpChg>
        <pc:grpChg chg="del mod topLvl">
          <ac:chgData name="Hellebust, Stig" userId="c5d7e176-3b24-4ad0-a9f8-b984f5ae46d9" providerId="ADAL" clId="{50B874E5-0611-419D-A79C-28F5D20E32EE}" dt="2019-05-21T20:58:28.407" v="171" actId="165"/>
          <ac:grpSpMkLst>
            <pc:docMk/>
            <pc:sldMk cId="956037729" sldId="295"/>
            <ac:grpSpMk id="48" creationId="{F77E50A7-39FE-4BC9-A459-CB52474B5DB8}"/>
          </ac:grpSpMkLst>
        </pc:grpChg>
        <pc:grpChg chg="del">
          <ac:chgData name="Hellebust, Stig" userId="c5d7e176-3b24-4ad0-a9f8-b984f5ae46d9" providerId="ADAL" clId="{50B874E5-0611-419D-A79C-28F5D20E32EE}" dt="2019-05-21T20:58:20.558" v="170" actId="165"/>
          <ac:grpSpMkLst>
            <pc:docMk/>
            <pc:sldMk cId="956037729" sldId="295"/>
            <ac:grpSpMk id="49" creationId="{61FBB254-0EE8-40EC-B387-D84E46F98211}"/>
          </ac:grpSpMkLst>
        </pc:grpChg>
        <pc:cxnChg chg="mod topLvl">
          <ac:chgData name="Hellebust, Stig" userId="c5d7e176-3b24-4ad0-a9f8-b984f5ae46d9" providerId="ADAL" clId="{50B874E5-0611-419D-A79C-28F5D20E32EE}" dt="2019-05-21T20:58:43.292" v="172" actId="164"/>
          <ac:cxnSpMkLst>
            <pc:docMk/>
            <pc:sldMk cId="956037729" sldId="295"/>
            <ac:cxnSpMk id="32" creationId="{2B3CC626-6020-41EC-924F-19E120BCA4FF}"/>
          </ac:cxnSpMkLst>
        </pc:cxnChg>
        <pc:cxnChg chg="mod topLvl">
          <ac:chgData name="Hellebust, Stig" userId="c5d7e176-3b24-4ad0-a9f8-b984f5ae46d9" providerId="ADAL" clId="{50B874E5-0611-419D-A79C-28F5D20E32EE}" dt="2019-05-21T20:58:43.292" v="172" actId="164"/>
          <ac:cxnSpMkLst>
            <pc:docMk/>
            <pc:sldMk cId="956037729" sldId="295"/>
            <ac:cxnSpMk id="34" creationId="{89AC70E2-1615-43BE-B9F3-FD089AA52F53}"/>
          </ac:cxnSpMkLst>
        </pc:cxnChg>
        <pc:cxnChg chg="mod topLvl">
          <ac:chgData name="Hellebust, Stig" userId="c5d7e176-3b24-4ad0-a9f8-b984f5ae46d9" providerId="ADAL" clId="{50B874E5-0611-419D-A79C-28F5D20E32EE}" dt="2019-05-21T20:58:43.292" v="172" actId="164"/>
          <ac:cxnSpMkLst>
            <pc:docMk/>
            <pc:sldMk cId="956037729" sldId="295"/>
            <ac:cxnSpMk id="37" creationId="{04E452DD-C385-4C8D-8E0B-A7117F151731}"/>
          </ac:cxnSpMkLst>
        </pc:cxnChg>
        <pc:cxnChg chg="mod topLvl">
          <ac:chgData name="Hellebust, Stig" userId="c5d7e176-3b24-4ad0-a9f8-b984f5ae46d9" providerId="ADAL" clId="{50B874E5-0611-419D-A79C-28F5D20E32EE}" dt="2019-05-21T20:59:35.339" v="175" actId="164"/>
          <ac:cxnSpMkLst>
            <pc:docMk/>
            <pc:sldMk cId="956037729" sldId="295"/>
            <ac:cxnSpMk id="40" creationId="{77340834-FBF0-41E1-8E7C-401EF583DCE3}"/>
          </ac:cxnSpMkLst>
        </pc:cxnChg>
        <pc:cxnChg chg="mod topLvl">
          <ac:chgData name="Hellebust, Stig" userId="c5d7e176-3b24-4ad0-a9f8-b984f5ae46d9" providerId="ADAL" clId="{50B874E5-0611-419D-A79C-28F5D20E32EE}" dt="2019-05-21T20:59:35.339" v="175" actId="164"/>
          <ac:cxnSpMkLst>
            <pc:docMk/>
            <pc:sldMk cId="956037729" sldId="295"/>
            <ac:cxnSpMk id="42" creationId="{D270C346-5953-47A9-A176-AA28B519BEEB}"/>
          </ac:cxnSpMkLst>
        </pc:cxnChg>
        <pc:cxnChg chg="mod topLvl">
          <ac:chgData name="Hellebust, Stig" userId="c5d7e176-3b24-4ad0-a9f8-b984f5ae46d9" providerId="ADAL" clId="{50B874E5-0611-419D-A79C-28F5D20E32EE}" dt="2019-05-21T20:59:35.339" v="175" actId="164"/>
          <ac:cxnSpMkLst>
            <pc:docMk/>
            <pc:sldMk cId="956037729" sldId="295"/>
            <ac:cxnSpMk id="45" creationId="{EF93A056-732B-4865-AA22-BA015DECE2F7}"/>
          </ac:cxnSpMkLst>
        </pc:cxnChg>
      </pc:sldChg>
      <pc:sldChg chg="modSp">
        <pc:chgData name="Hellebust, Stig" userId="c5d7e176-3b24-4ad0-a9f8-b984f5ae46d9" providerId="ADAL" clId="{50B874E5-0611-419D-A79C-28F5D20E32EE}" dt="2019-05-21T19:56:46.515" v="133" actId="20577"/>
        <pc:sldMkLst>
          <pc:docMk/>
          <pc:sldMk cId="1350038866" sldId="296"/>
        </pc:sldMkLst>
        <pc:spChg chg="mod">
          <ac:chgData name="Hellebust, Stig" userId="c5d7e176-3b24-4ad0-a9f8-b984f5ae46d9" providerId="ADAL" clId="{50B874E5-0611-419D-A79C-28F5D20E32EE}" dt="2019-05-21T19:56:46.515" v="133" actId="20577"/>
          <ac:spMkLst>
            <pc:docMk/>
            <pc:sldMk cId="1350038866" sldId="296"/>
            <ac:spMk id="16" creationId="{5434A48B-45D6-45E3-A00D-CB73E3875238}"/>
          </ac:spMkLst>
        </pc:spChg>
      </pc:sldChg>
      <pc:sldChg chg="addSp delSp modSp add">
        <pc:chgData name="Hellebust, Stig" userId="c5d7e176-3b24-4ad0-a9f8-b984f5ae46d9" providerId="ADAL" clId="{50B874E5-0611-419D-A79C-28F5D20E32EE}" dt="2019-05-21T19:48:05.632" v="18" actId="1076"/>
        <pc:sldMkLst>
          <pc:docMk/>
          <pc:sldMk cId="2759042461" sldId="297"/>
        </pc:sldMkLst>
        <pc:spChg chg="del">
          <ac:chgData name="Hellebust, Stig" userId="c5d7e176-3b24-4ad0-a9f8-b984f5ae46d9" providerId="ADAL" clId="{50B874E5-0611-419D-A79C-28F5D20E32EE}" dt="2019-05-21T19:46:21.584" v="3"/>
          <ac:spMkLst>
            <pc:docMk/>
            <pc:sldMk cId="2759042461" sldId="297"/>
            <ac:spMk id="3" creationId="{90C6BD41-EE8C-4246-ABB3-539BBDD1625B}"/>
          </ac:spMkLst>
        </pc:spChg>
        <pc:spChg chg="add mod">
          <ac:chgData name="Hellebust, Stig" userId="c5d7e176-3b24-4ad0-a9f8-b984f5ae46d9" providerId="ADAL" clId="{50B874E5-0611-419D-A79C-28F5D20E32EE}" dt="2019-05-21T19:48:05.632" v="18" actId="1076"/>
          <ac:spMkLst>
            <pc:docMk/>
            <pc:sldMk cId="2759042461" sldId="297"/>
            <ac:spMk id="5" creationId="{AF2FFB3E-7818-41AF-AFF3-BDCF07B4664D}"/>
          </ac:spMkLst>
        </pc:spChg>
        <pc:picChg chg="add mod modCrop">
          <ac:chgData name="Hellebust, Stig" userId="c5d7e176-3b24-4ad0-a9f8-b984f5ae46d9" providerId="ADAL" clId="{50B874E5-0611-419D-A79C-28F5D20E32EE}" dt="2019-05-21T19:48:01.495" v="17" actId="1076"/>
          <ac:picMkLst>
            <pc:docMk/>
            <pc:sldMk cId="2759042461" sldId="297"/>
            <ac:picMk id="4" creationId="{2C4996A6-3057-4674-885A-5F029B5AA9B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8EB3A-E468-440B-8F83-2A033761CE78}" type="datetimeFigureOut">
              <a:rPr lang="en-IE" smtClean="0"/>
              <a:pPr/>
              <a:t>21/05/2019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1C88C-12A9-45E2-AF79-8821A81819B6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000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42524-56F1-49E0-94D6-2EEF7B841FE2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2D81-2C89-4D50-9054-B781A4ADC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1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F0A6-FF92-46F4-BD51-56FEDE29048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609-7DE5-4C94-9D19-782F314FD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04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F0A6-FF92-46F4-BD51-56FEDE29048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609-7DE5-4C94-9D19-782F314FD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3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F0A6-FF92-46F4-BD51-56FEDE29048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609-7DE5-4C94-9D19-782F314FD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F0A6-FF92-46F4-BD51-56FEDE29048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609-7DE5-4C94-9D19-782F314FD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F0A6-FF92-46F4-BD51-56FEDE29048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609-7DE5-4C94-9D19-782F314FD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2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F0A6-FF92-46F4-BD51-56FEDE29048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609-7DE5-4C94-9D19-782F314FD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8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F0A6-FF92-46F4-BD51-56FEDE29048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609-7DE5-4C94-9D19-782F314FD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2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F0A6-FF92-46F4-BD51-56FEDE29048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609-7DE5-4C94-9D19-782F314FD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5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F0A6-FF92-46F4-BD51-56FEDE29048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609-7DE5-4C94-9D19-782F314FD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7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F0A6-FF92-46F4-BD51-56FEDE29048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609-7DE5-4C94-9D19-782F314FD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2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F0A6-FF92-46F4-BD51-56FEDE290487}" type="datetimeFigureOut">
              <a:rPr lang="en-US" smtClean="0"/>
              <a:pPr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9B609-7DE5-4C94-9D19-782F314FD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9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AF0A6-FF92-46F4-BD51-56FEDE290487}" type="datetimeFigureOut">
              <a:rPr lang="en-US" smtClean="0"/>
              <a:pPr/>
              <a:t>5/21/2019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9B609-7DE5-4C94-9D19-782F314FDED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65221" y="185737"/>
            <a:ext cx="2892912" cy="83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1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image" Target="../media/image23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10" Type="http://schemas.openxmlformats.org/officeDocument/2006/relationships/image" Target="../media/image11.svg"/><Relationship Id="rId4" Type="http://schemas.openxmlformats.org/officeDocument/2006/relationships/image" Target="../media/image13.svg"/><Relationship Id="rId9" Type="http://schemas.openxmlformats.org/officeDocument/2006/relationships/image" Target="../media/image10.png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Freeform 17">
            <a:extLst>
              <a:ext uri="{FF2B5EF4-FFF2-40B4-BE49-F238E27FC236}">
                <a16:creationId xmlns:a16="http://schemas.microsoft.com/office/drawing/2014/main" id="{14D8491E-61E0-4939-B77E-8B58E112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11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659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6373A-6A55-4D38-ABC8-1FB16AF252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110" y="769322"/>
            <a:ext cx="3207156" cy="914039"/>
          </a:xfrm>
          <a:prstGeom prst="rect">
            <a:avLst/>
          </a:prstGeom>
        </p:spPr>
      </p:pic>
      <p:pic>
        <p:nvPicPr>
          <p:cNvPr id="4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B58DBA6E-4B41-40D4-AB48-0DF462BC0A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8478" y="2607212"/>
            <a:ext cx="3623170" cy="1449268"/>
          </a:xfrm>
          <a:prstGeom prst="rect">
            <a:avLst/>
          </a:prstGeom>
        </p:spPr>
      </p:pic>
      <p:sp>
        <p:nvSpPr>
          <p:cNvPr id="96" name="Freeform 18">
            <a:extLst>
              <a:ext uri="{FF2B5EF4-FFF2-40B4-BE49-F238E27FC236}">
                <a16:creationId xmlns:a16="http://schemas.microsoft.com/office/drawing/2014/main" id="{E2129A46-8F64-4F45-A226-F09DCA07B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683319"/>
            <a:ext cx="6516874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1" descr="School of Public Health logo-01 (2)">
            <a:extLst>
              <a:ext uri="{FF2B5EF4-FFF2-40B4-BE49-F238E27FC236}">
                <a16:creationId xmlns:a16="http://schemas.microsoft.com/office/drawing/2014/main" id="{C1846572-8C8D-496A-B297-002AB1C0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477" y="4915154"/>
            <a:ext cx="3869144" cy="108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DAFDFE-229B-4B72-A4DA-6F4AB3802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352" y="1976096"/>
            <a:ext cx="7547148" cy="1355750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INHALE</a:t>
            </a:r>
            <a:br>
              <a:rPr lang="en-US" sz="3000" dirty="0"/>
            </a:br>
            <a:r>
              <a:rPr lang="en-US" sz="3000" dirty="0"/>
              <a:t>Irish Nationwide Health and Air Quality Linkage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FD44B-5A3F-4851-93A4-3BE36BDEF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352" y="3608516"/>
            <a:ext cx="7064548" cy="911117"/>
          </a:xfrm>
        </p:spPr>
        <p:txBody>
          <a:bodyPr>
            <a:normAutofit fontScale="32500" lnSpcReduction="20000"/>
          </a:bodyPr>
          <a:lstStyle/>
          <a:p>
            <a:pPr algn="l"/>
            <a:endParaRPr lang="en-US" sz="700" dirty="0"/>
          </a:p>
          <a:p>
            <a:pPr algn="l"/>
            <a:r>
              <a:rPr lang="en-US" sz="4200" dirty="0"/>
              <a:t>UCC Study Team: Éilis O’Reilly, Stig Hellebust, Claire Buckley, Christina Dillon, Greg Kelly</a:t>
            </a:r>
          </a:p>
          <a:p>
            <a:pPr algn="l"/>
            <a:r>
              <a:rPr lang="en-US" sz="4200" dirty="0"/>
              <a:t>with John Wenger and Ivan Perry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920" y="184206"/>
            <a:ext cx="3081917" cy="8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9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5791-735A-4352-B9A2-AD8ACBE3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536" y="365125"/>
            <a:ext cx="9301264" cy="1325563"/>
          </a:xfrm>
        </p:spPr>
        <p:txBody>
          <a:bodyPr/>
          <a:lstStyle/>
          <a:p>
            <a:pPr algn="ctr"/>
            <a:r>
              <a:rPr lang="en-US" dirty="0"/>
              <a:t>Why do we need linking?</a:t>
            </a:r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6B14E4-7B91-4203-9911-FCBEE6EC3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358101"/>
              </p:ext>
            </p:extLst>
          </p:nvPr>
        </p:nvGraphicFramePr>
        <p:xfrm>
          <a:off x="838200" y="2184219"/>
          <a:ext cx="18957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882">
                  <a:extLst>
                    <a:ext uri="{9D8B030D-6E8A-4147-A177-3AD203B41FA5}">
                      <a16:colId xmlns:a16="http://schemas.microsoft.com/office/drawing/2014/main" val="3275269069"/>
                    </a:ext>
                  </a:extLst>
                </a:gridCol>
                <a:gridCol w="947882">
                  <a:extLst>
                    <a:ext uri="{9D8B030D-6E8A-4147-A177-3AD203B41FA5}">
                      <a16:colId xmlns:a16="http://schemas.microsoft.com/office/drawing/2014/main" val="179534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8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9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92883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4E3F44C-2FF8-42E0-9951-34CBA7C36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64774"/>
              </p:ext>
            </p:extLst>
          </p:nvPr>
        </p:nvGraphicFramePr>
        <p:xfrm>
          <a:off x="5070779" y="2184219"/>
          <a:ext cx="247303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517">
                  <a:extLst>
                    <a:ext uri="{9D8B030D-6E8A-4147-A177-3AD203B41FA5}">
                      <a16:colId xmlns:a16="http://schemas.microsoft.com/office/drawing/2014/main" val="3275269069"/>
                    </a:ext>
                  </a:extLst>
                </a:gridCol>
                <a:gridCol w="1236517">
                  <a:extLst>
                    <a:ext uri="{9D8B030D-6E8A-4147-A177-3AD203B41FA5}">
                      <a16:colId xmlns:a16="http://schemas.microsoft.com/office/drawing/2014/main" val="179534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Useful area code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8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9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92883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3990967-BCCD-484F-A335-23CFCA49A5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862657"/>
              </p:ext>
            </p:extLst>
          </p:nvPr>
        </p:nvGraphicFramePr>
        <p:xfrm>
          <a:off x="8421270" y="2184219"/>
          <a:ext cx="189576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882">
                  <a:extLst>
                    <a:ext uri="{9D8B030D-6E8A-4147-A177-3AD203B41FA5}">
                      <a16:colId xmlns:a16="http://schemas.microsoft.com/office/drawing/2014/main" val="3275269069"/>
                    </a:ext>
                  </a:extLst>
                </a:gridCol>
                <a:gridCol w="947882">
                  <a:extLst>
                    <a:ext uri="{9D8B030D-6E8A-4147-A177-3AD203B41FA5}">
                      <a16:colId xmlns:a16="http://schemas.microsoft.com/office/drawing/2014/main" val="179534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Small Area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8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9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8517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62BD8403-81B2-4C47-8C81-B98EA88928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8506099"/>
              </p:ext>
            </p:extLst>
          </p:nvPr>
        </p:nvGraphicFramePr>
        <p:xfrm>
          <a:off x="8220366" y="5009515"/>
          <a:ext cx="208971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856">
                  <a:extLst>
                    <a:ext uri="{9D8B030D-6E8A-4147-A177-3AD203B41FA5}">
                      <a16:colId xmlns:a16="http://schemas.microsoft.com/office/drawing/2014/main" val="3275269069"/>
                    </a:ext>
                  </a:extLst>
                </a:gridCol>
                <a:gridCol w="1044856">
                  <a:extLst>
                    <a:ext uri="{9D8B030D-6E8A-4147-A177-3AD203B41FA5}">
                      <a16:colId xmlns:a16="http://schemas.microsoft.com/office/drawing/2014/main" val="179534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AQ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AQ1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8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AQ2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9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AQ3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8517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F94E9E5B-60DC-42B1-933E-A01BB39D00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575829"/>
              </p:ext>
            </p:extLst>
          </p:nvPr>
        </p:nvGraphicFramePr>
        <p:xfrm>
          <a:off x="3110361" y="5009515"/>
          <a:ext cx="19604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209">
                  <a:extLst>
                    <a:ext uri="{9D8B030D-6E8A-4147-A177-3AD203B41FA5}">
                      <a16:colId xmlns:a16="http://schemas.microsoft.com/office/drawing/2014/main" val="3275269069"/>
                    </a:ext>
                  </a:extLst>
                </a:gridCol>
                <a:gridCol w="980209">
                  <a:extLst>
                    <a:ext uri="{9D8B030D-6E8A-4147-A177-3AD203B41FA5}">
                      <a16:colId xmlns:a16="http://schemas.microsoft.com/office/drawing/2014/main" val="179534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 zone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8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9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+/-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8517"/>
                  </a:ext>
                </a:extLst>
              </a:tr>
            </a:tbl>
          </a:graphicData>
        </a:graphic>
      </p:graphicFrame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45CDD1B7-3EC4-4AF9-B565-2045E945EC2C}"/>
              </a:ext>
            </a:extLst>
          </p:cNvPr>
          <p:cNvSpPr/>
          <p:nvPr/>
        </p:nvSpPr>
        <p:spPr>
          <a:xfrm>
            <a:off x="2733964" y="1653307"/>
            <a:ext cx="2473034" cy="47105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CA8DB355-9BE0-4180-8547-0BC7D7B5DF0B}"/>
              </a:ext>
            </a:extLst>
          </p:cNvPr>
          <p:cNvSpPr/>
          <p:nvPr/>
        </p:nvSpPr>
        <p:spPr>
          <a:xfrm>
            <a:off x="7543812" y="1667161"/>
            <a:ext cx="1029841" cy="47105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93D85A71-A40B-4998-ABBD-3F3FDD0D1BB1}"/>
              </a:ext>
            </a:extLst>
          </p:cNvPr>
          <p:cNvSpPr/>
          <p:nvPr/>
        </p:nvSpPr>
        <p:spPr>
          <a:xfrm rot="5400000">
            <a:off x="9407256" y="4031669"/>
            <a:ext cx="2473034" cy="47105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310E6ED6-E8C4-40E6-BCF6-6B4EB631CBD0}"/>
              </a:ext>
            </a:extLst>
          </p:cNvPr>
          <p:cNvSpPr/>
          <p:nvPr/>
        </p:nvSpPr>
        <p:spPr>
          <a:xfrm rot="10800000">
            <a:off x="4867562" y="4367514"/>
            <a:ext cx="3352803" cy="63609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4" name="Arrow: Bent-Up 13">
            <a:extLst>
              <a:ext uri="{FF2B5EF4-FFF2-40B4-BE49-F238E27FC236}">
                <a16:creationId xmlns:a16="http://schemas.microsoft.com/office/drawing/2014/main" id="{17AD7B5D-E63B-4A31-A01C-150AF58EA2AC}"/>
              </a:ext>
            </a:extLst>
          </p:cNvPr>
          <p:cNvSpPr/>
          <p:nvPr/>
        </p:nvSpPr>
        <p:spPr>
          <a:xfrm rot="5400000">
            <a:off x="1792695" y="4553112"/>
            <a:ext cx="1237673" cy="952631"/>
          </a:xfrm>
          <a:prstGeom prst="bent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A72F7967-8C2D-4B63-916F-7E4F3343AFA0}"/>
              </a:ext>
            </a:extLst>
          </p:cNvPr>
          <p:cNvSpPr/>
          <p:nvPr/>
        </p:nvSpPr>
        <p:spPr>
          <a:xfrm>
            <a:off x="1881922" y="5865779"/>
            <a:ext cx="852042" cy="34046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34A48B-45D6-45E3-A00D-CB73E3875238}"/>
              </a:ext>
            </a:extLst>
          </p:cNvPr>
          <p:cNvSpPr txBox="1"/>
          <p:nvPr/>
        </p:nvSpPr>
        <p:spPr>
          <a:xfrm>
            <a:off x="165370" y="5713722"/>
            <a:ext cx="176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Epidemiological models</a:t>
            </a:r>
            <a:endParaRPr lang="en-IE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0836FD-6325-405A-9ED6-ADA4FD89491B}"/>
              </a:ext>
            </a:extLst>
          </p:cNvPr>
          <p:cNvSpPr/>
          <p:nvPr/>
        </p:nvSpPr>
        <p:spPr>
          <a:xfrm>
            <a:off x="165370" y="5713722"/>
            <a:ext cx="2846823" cy="9108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87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35791-735A-4352-B9A2-AD8ACBE3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536" y="365125"/>
            <a:ext cx="9301264" cy="1325563"/>
          </a:xfrm>
        </p:spPr>
        <p:txBody>
          <a:bodyPr/>
          <a:lstStyle/>
          <a:p>
            <a:pPr algn="ctr"/>
            <a:r>
              <a:rPr lang="en-US" dirty="0"/>
              <a:t>Why do we need microdata?</a:t>
            </a:r>
            <a:endParaRPr lang="en-I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6B14E4-7B91-4203-9911-FCBEE6EC39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84219"/>
          <a:ext cx="18957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882">
                  <a:extLst>
                    <a:ext uri="{9D8B030D-6E8A-4147-A177-3AD203B41FA5}">
                      <a16:colId xmlns:a16="http://schemas.microsoft.com/office/drawing/2014/main" val="3275269069"/>
                    </a:ext>
                  </a:extLst>
                </a:gridCol>
                <a:gridCol w="947882">
                  <a:extLst>
                    <a:ext uri="{9D8B030D-6E8A-4147-A177-3AD203B41FA5}">
                      <a16:colId xmlns:a16="http://schemas.microsoft.com/office/drawing/2014/main" val="179534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8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9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92883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F94E9E5B-60DC-42B1-933E-A01BB39D00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406474"/>
              </p:ext>
            </p:extLst>
          </p:nvPr>
        </p:nvGraphicFramePr>
        <p:xfrm>
          <a:off x="5980029" y="2188488"/>
          <a:ext cx="19604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209">
                  <a:extLst>
                    <a:ext uri="{9D8B030D-6E8A-4147-A177-3AD203B41FA5}">
                      <a16:colId xmlns:a16="http://schemas.microsoft.com/office/drawing/2014/main" val="3275269069"/>
                    </a:ext>
                  </a:extLst>
                </a:gridCol>
                <a:gridCol w="980209">
                  <a:extLst>
                    <a:ext uri="{9D8B030D-6E8A-4147-A177-3AD203B41FA5}">
                      <a16:colId xmlns:a16="http://schemas.microsoft.com/office/drawing/2014/main" val="179534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 zone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8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9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+/-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851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C564748A-AD0B-4AD0-B1DE-E3BEC2826B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150999"/>
              </p:ext>
            </p:extLst>
          </p:nvPr>
        </p:nvGraphicFramePr>
        <p:xfrm>
          <a:off x="2736287" y="2184219"/>
          <a:ext cx="1697168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1931">
                  <a:extLst>
                    <a:ext uri="{9D8B030D-6E8A-4147-A177-3AD203B41FA5}">
                      <a16:colId xmlns:a16="http://schemas.microsoft.com/office/drawing/2014/main" val="3275269069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179534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AQ zone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8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9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iii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iv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92883"/>
                  </a:ext>
                </a:extLst>
              </a:tr>
            </a:tbl>
          </a:graphicData>
        </a:graphic>
      </p:graphicFrame>
      <p:sp>
        <p:nvSpPr>
          <p:cNvPr id="15" name="Arrow: Left 14">
            <a:extLst>
              <a:ext uri="{FF2B5EF4-FFF2-40B4-BE49-F238E27FC236}">
                <a16:creationId xmlns:a16="http://schemas.microsoft.com/office/drawing/2014/main" id="{A72F7967-8C2D-4B63-916F-7E4F3343AFA0}"/>
              </a:ext>
            </a:extLst>
          </p:cNvPr>
          <p:cNvSpPr/>
          <p:nvPr/>
        </p:nvSpPr>
        <p:spPr>
          <a:xfrm rot="10800000">
            <a:off x="8263550" y="2892695"/>
            <a:ext cx="852042" cy="34046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34A48B-45D6-45E3-A00D-CB73E3875238}"/>
              </a:ext>
            </a:extLst>
          </p:cNvPr>
          <p:cNvSpPr txBox="1"/>
          <p:nvPr/>
        </p:nvSpPr>
        <p:spPr>
          <a:xfrm>
            <a:off x="9438694" y="2739763"/>
            <a:ext cx="1769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Epidemiological models</a:t>
            </a:r>
            <a:endParaRPr lang="en-IE" dirty="0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03801DB2-F04E-407B-BF07-DB2D62B02892}"/>
              </a:ext>
            </a:extLst>
          </p:cNvPr>
          <p:cNvSpPr/>
          <p:nvPr/>
        </p:nvSpPr>
        <p:spPr>
          <a:xfrm rot="10800000">
            <a:off x="4756557" y="2892694"/>
            <a:ext cx="852042" cy="34046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A3674-F6FD-47D6-ADB8-4C75BC2635F9}"/>
              </a:ext>
            </a:extLst>
          </p:cNvPr>
          <p:cNvSpPr txBox="1"/>
          <p:nvPr/>
        </p:nvSpPr>
        <p:spPr>
          <a:xfrm>
            <a:off x="838200" y="5087494"/>
            <a:ext cx="10370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Because health records are not designed for the purpose of environmental health research!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135003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25D3F-6252-4E67-9041-0771A341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498"/>
            <a:ext cx="10515600" cy="9027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do we obtain useful aggregate data for AQ and health studies?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2D6F9-0EEB-434C-819A-D8AD4B915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6817"/>
            <a:ext cx="10515600" cy="392014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Link microdata to </a:t>
            </a:r>
            <a:r>
              <a:rPr lang="en-US" b="1" i="1" dirty="0"/>
              <a:t>relevant</a:t>
            </a:r>
            <a:r>
              <a:rPr lang="en-US" dirty="0"/>
              <a:t> spatial identifiers</a:t>
            </a:r>
          </a:p>
          <a:p>
            <a:pPr lvl="1"/>
            <a:r>
              <a:rPr lang="en-US" dirty="0"/>
              <a:t>Requires microdata access</a:t>
            </a:r>
          </a:p>
          <a:p>
            <a:pPr lvl="1"/>
            <a:r>
              <a:rPr lang="en-US" b="1" dirty="0"/>
              <a:t>Option 1</a:t>
            </a:r>
            <a:r>
              <a:rPr lang="en-US" dirty="0"/>
              <a:t>: Each study goes through the process – high legal barrier</a:t>
            </a:r>
          </a:p>
          <a:p>
            <a:pPr lvl="1"/>
            <a:r>
              <a:rPr lang="en-US" b="1" dirty="0"/>
              <a:t>Option 2</a:t>
            </a:r>
            <a:r>
              <a:rPr lang="en-US" dirty="0"/>
              <a:t>: third party with legal access to process administrative data produces official aggregates with relevance to air (water, etc.) – low legal barrier</a:t>
            </a:r>
          </a:p>
          <a:p>
            <a:pPr lvl="2"/>
            <a:r>
              <a:rPr lang="en-IE" b="1" i="1" dirty="0"/>
              <a:t>One process pipeline can form basis for all studies </a:t>
            </a:r>
            <a:r>
              <a:rPr lang="en-IE" b="1" dirty="0"/>
              <a:t>– low technical barrier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IE" dirty="0"/>
              <a:t>Enable automatic publication of useful aggregates by including relevant spatial identifiers in health records</a:t>
            </a:r>
          </a:p>
          <a:p>
            <a:pPr lvl="1"/>
            <a:r>
              <a:rPr lang="en-IE" dirty="0"/>
              <a:t>Relevant aggregate data can be published without restrictions by data controllers (e.g. HSE)</a:t>
            </a:r>
          </a:p>
          <a:p>
            <a:pPr lvl="1"/>
            <a:r>
              <a:rPr lang="en-IE" dirty="0"/>
              <a:t>Low legal barrier</a:t>
            </a:r>
          </a:p>
          <a:p>
            <a:pPr lvl="1"/>
            <a:r>
              <a:rPr lang="en-IE" dirty="0"/>
              <a:t>Low technical barriers</a:t>
            </a:r>
          </a:p>
          <a:p>
            <a:pPr lvl="1"/>
            <a:r>
              <a:rPr lang="en-IE" dirty="0"/>
              <a:t>Interest?</a:t>
            </a:r>
          </a:p>
        </p:txBody>
      </p:sp>
    </p:spTree>
    <p:extLst>
      <p:ext uri="{BB962C8B-B14F-4D97-AF65-F5344CB8AC3E}">
        <p14:creationId xmlns:p14="http://schemas.microsoft.com/office/powerpoint/2010/main" val="1062005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D2999-C1E1-4E59-8C8E-2E610022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/>
          <a:lstStyle/>
          <a:p>
            <a:pPr algn="ctr"/>
            <a:r>
              <a:rPr lang="en-US" dirty="0"/>
              <a:t>Three points for discussion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8A77-DA6B-4CD8-AB62-5CEEEC53D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administrative health data sources exist in Ireland?</a:t>
            </a:r>
          </a:p>
          <a:p>
            <a:pPr lvl="1"/>
            <a:r>
              <a:rPr lang="en-US" dirty="0"/>
              <a:t>Coverage</a:t>
            </a:r>
          </a:p>
          <a:p>
            <a:pPr lvl="1"/>
            <a:r>
              <a:rPr lang="en-US" dirty="0"/>
              <a:t>Geocodes</a:t>
            </a:r>
          </a:p>
          <a:p>
            <a:pPr lvl="1"/>
            <a:r>
              <a:rPr lang="en-US" dirty="0"/>
              <a:t>How useful is aggregate data currently available?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existing administrative health data can be linked with air quality data in Ireland?</a:t>
            </a:r>
          </a:p>
          <a:p>
            <a:pPr lvl="1"/>
            <a:r>
              <a:rPr lang="en-US" dirty="0"/>
              <a:t>Access to relevant data</a:t>
            </a:r>
          </a:p>
          <a:p>
            <a:pPr lvl="1"/>
            <a:r>
              <a:rPr lang="en-US" dirty="0"/>
              <a:t>Exposure assessment?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the process be made more efficient?</a:t>
            </a:r>
          </a:p>
          <a:p>
            <a:pPr lvl="1"/>
            <a:r>
              <a:rPr lang="en-US" dirty="0"/>
              <a:t>Regular reporting of </a:t>
            </a:r>
            <a:r>
              <a:rPr lang="en-US" i="1" dirty="0"/>
              <a:t>relevant</a:t>
            </a:r>
            <a:r>
              <a:rPr lang="en-US" dirty="0"/>
              <a:t> aggregate data (air, water, etc.)</a:t>
            </a:r>
          </a:p>
          <a:p>
            <a:pPr lvl="1"/>
            <a:r>
              <a:rPr lang="en-US" dirty="0"/>
              <a:t>Incorporating air quality zones in health records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45975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3209-517E-470E-8B06-3B76553A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2017 Climate Call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51B0D-5650-485C-BDD6-48518FCA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“Health Impacts of PM10/ PM2.5 in the Irish context linking air quality data to health surveillance data”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874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23209-517E-470E-8B06-3B76553A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2017 Climate Call: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Prescribed aims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51B0D-5650-485C-BDD6-48518FCA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8" y="963876"/>
            <a:ext cx="7021231" cy="55740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1.  Consider how data measuring health impact of air quality, and PM in particular, is collected in other countries.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2. Identify the relevant data and statistics for assessing the health impact of elevated PM levels on the  Irish population. 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3. Determine </a:t>
            </a:r>
            <a:r>
              <a:rPr lang="en-US" sz="2000" b="1" dirty="0">
                <a:latin typeface="+mj-lt"/>
              </a:rPr>
              <a:t>how best to collect and collate the relevant health and air quality data</a:t>
            </a:r>
            <a:r>
              <a:rPr lang="en-US" sz="2000" dirty="0">
                <a:latin typeface="+mj-lt"/>
              </a:rPr>
              <a:t> and </a:t>
            </a:r>
            <a:r>
              <a:rPr lang="en-US" sz="2000" b="1" dirty="0">
                <a:latin typeface="+mj-lt"/>
              </a:rPr>
              <a:t>define  infrastructural requirements for  developing  appropriate systems in Ireland </a:t>
            </a:r>
            <a:r>
              <a:rPr lang="en-US" sz="2000" dirty="0">
                <a:latin typeface="+mj-lt"/>
              </a:rPr>
              <a:t>with capacity to </a:t>
            </a:r>
            <a:r>
              <a:rPr lang="en-US" sz="2000" b="1" dirty="0">
                <a:latin typeface="+mj-lt"/>
              </a:rPr>
              <a:t>interrogate routine health service utilization data </a:t>
            </a:r>
            <a:r>
              <a:rPr lang="en-US" sz="2000" dirty="0">
                <a:latin typeface="+mj-lt"/>
              </a:rPr>
              <a:t>and </a:t>
            </a:r>
            <a:r>
              <a:rPr lang="en-US" sz="2000" b="1" dirty="0">
                <a:latin typeface="+mj-lt"/>
              </a:rPr>
              <a:t>identify linkages between human health and air quality.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4. </a:t>
            </a:r>
            <a:r>
              <a:rPr lang="en-US" sz="2000" b="1" dirty="0">
                <a:latin typeface="+mj-lt"/>
              </a:rPr>
              <a:t>Provide recommendations for health and other relevant national agencies on how to </a:t>
            </a:r>
            <a:r>
              <a:rPr lang="en-US" sz="2000" dirty="0">
                <a:latin typeface="+mj-lt"/>
              </a:rPr>
              <a:t>develop a  comprehensive operational system to </a:t>
            </a:r>
            <a:r>
              <a:rPr lang="en-US" sz="2000" b="1" dirty="0">
                <a:latin typeface="+mj-lt"/>
              </a:rPr>
              <a:t>link health and air quality data, </a:t>
            </a:r>
            <a:r>
              <a:rPr lang="en-US" sz="2000" dirty="0">
                <a:latin typeface="+mj-lt"/>
              </a:rPr>
              <a:t>in line with international best  practice, including how to provide an estimate of the economic cost of the health impact from poor air quality.</a:t>
            </a:r>
          </a:p>
        </p:txBody>
      </p:sp>
    </p:spTree>
    <p:extLst>
      <p:ext uri="{BB962C8B-B14F-4D97-AF65-F5344CB8AC3E}">
        <p14:creationId xmlns:p14="http://schemas.microsoft.com/office/powerpoint/2010/main" val="90637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5D23209-517E-470E-8B06-3B76553A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INHALE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Work-shop: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Our Aim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51B0D-5650-485C-BDD6-48518FCA7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8" y="963876"/>
            <a:ext cx="7250653" cy="55740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sz="2000" b="1" dirty="0"/>
              <a:t>Aim of INHALE Workshop: </a:t>
            </a:r>
            <a:r>
              <a:rPr lang="en-IE" sz="2000" dirty="0"/>
              <a:t>To develop an infrastructure to support our project:</a:t>
            </a:r>
          </a:p>
          <a:p>
            <a:pPr marL="0" indent="0">
              <a:buNone/>
            </a:pPr>
            <a:r>
              <a:rPr lang="en-IE" sz="2000" dirty="0"/>
              <a:t>	1) Promote our project in the area of air pollution and 	environmental epidemiology</a:t>
            </a:r>
          </a:p>
          <a:p>
            <a:pPr marL="0" indent="0">
              <a:buNone/>
            </a:pPr>
            <a:r>
              <a:rPr lang="en-IE" sz="2000" dirty="0"/>
              <a:t>	2) To build a supporting network with similar projects</a:t>
            </a:r>
          </a:p>
          <a:p>
            <a:pPr marL="0" indent="0">
              <a:buNone/>
            </a:pPr>
            <a:r>
              <a:rPr lang="en-IE" sz="2000" dirty="0"/>
              <a:t>  	3) To build links with those who will implement our tools</a:t>
            </a:r>
          </a:p>
          <a:p>
            <a:pPr marL="0" indent="0">
              <a:buNone/>
            </a:pPr>
            <a:r>
              <a:rPr lang="en-IE" sz="2000" dirty="0"/>
              <a:t>	4) To build on the project’s applicability to future 	environmental health science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r>
              <a:rPr lang="en-IE" sz="2000" b="1" dirty="0"/>
              <a:t>Theme 1 </a:t>
            </a:r>
            <a:r>
              <a:rPr lang="en-IE" sz="2000" dirty="0"/>
              <a:t>EPA Lessons Learned</a:t>
            </a:r>
          </a:p>
          <a:p>
            <a:pPr marL="0" indent="0">
              <a:buNone/>
            </a:pPr>
            <a:r>
              <a:rPr lang="en-IE" sz="2000" b="1" dirty="0"/>
              <a:t>Theme 2 </a:t>
            </a:r>
            <a:r>
              <a:rPr lang="en-IE" sz="2000" dirty="0"/>
              <a:t>Implications for linked air quality and health data</a:t>
            </a:r>
          </a:p>
          <a:p>
            <a:pPr marL="0" indent="0">
              <a:buNone/>
            </a:pPr>
            <a:r>
              <a:rPr lang="en-IE" sz="2000" b="1" dirty="0"/>
              <a:t>Theme 3 </a:t>
            </a:r>
            <a:r>
              <a:rPr lang="en-IE" sz="2000" dirty="0"/>
              <a:t>Potential and Limitations for Linked Air Pollution and 	 Health Data</a:t>
            </a:r>
          </a:p>
          <a:p>
            <a:pPr marL="0" indent="0">
              <a:buNone/>
            </a:pPr>
            <a:r>
              <a:rPr lang="en-IE" sz="2000" b="1" dirty="0"/>
              <a:t>Theme 4 </a:t>
            </a:r>
            <a:r>
              <a:rPr lang="en-IE" sz="2000" dirty="0"/>
              <a:t>Future in Environmental Epidemiology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b="1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552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5D23209-517E-470E-8B06-3B76553A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963877"/>
            <a:ext cx="4010999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Problem: matching health outcomes with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EXPOSURE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	</a:t>
            </a:r>
          </a:p>
        </p:txBody>
      </p:sp>
      <p:pic>
        <p:nvPicPr>
          <p:cNvPr id="6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399242"/>
            <a:ext cx="7019925" cy="4964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4551" y="5676523"/>
            <a:ext cx="136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PM2.5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PM10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Ozone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57810" y="5676523"/>
            <a:ext cx="2387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Sulphur Dioxide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Nitrogen Oxides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Carbon Monoxide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910F9-24B8-4AF3-B187-2F6C6D164090}"/>
              </a:ext>
            </a:extLst>
          </p:cNvPr>
          <p:cNvSpPr txBox="1"/>
          <p:nvPr/>
        </p:nvSpPr>
        <p:spPr>
          <a:xfrm>
            <a:off x="8845550" y="5693832"/>
            <a:ext cx="294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Black smoke (historical)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CB0C30-F379-458D-B14B-42E61021268F}"/>
              </a:ext>
            </a:extLst>
          </p:cNvPr>
          <p:cNvGrpSpPr/>
          <p:nvPr/>
        </p:nvGrpSpPr>
        <p:grpSpPr>
          <a:xfrm>
            <a:off x="6858242" y="1128409"/>
            <a:ext cx="2431008" cy="3838229"/>
            <a:chOff x="6858242" y="1128409"/>
            <a:chExt cx="2431008" cy="3838229"/>
          </a:xfrm>
        </p:grpSpPr>
        <p:pic>
          <p:nvPicPr>
            <p:cNvPr id="5" name="Graphic 4" descr="Smiling face with no fill">
              <a:extLst>
                <a:ext uri="{FF2B5EF4-FFF2-40B4-BE49-F238E27FC236}">
                  <a16:creationId xmlns:a16="http://schemas.microsoft.com/office/drawing/2014/main" id="{55540BA9-E883-4087-970B-CAE8DE52C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8242" y="2436668"/>
              <a:ext cx="332077" cy="332077"/>
            </a:xfrm>
            <a:prstGeom prst="rect">
              <a:avLst/>
            </a:prstGeom>
          </p:spPr>
        </p:pic>
        <p:pic>
          <p:nvPicPr>
            <p:cNvPr id="12" name="Graphic 11" descr="Neutral face with no fill">
              <a:extLst>
                <a:ext uri="{FF2B5EF4-FFF2-40B4-BE49-F238E27FC236}">
                  <a16:creationId xmlns:a16="http://schemas.microsoft.com/office/drawing/2014/main" id="{E012C87E-B7B2-49A3-84B6-9683D9DF7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91541" y="3463489"/>
              <a:ext cx="309958" cy="309958"/>
            </a:xfrm>
            <a:prstGeom prst="rect">
              <a:avLst/>
            </a:prstGeom>
          </p:spPr>
        </p:pic>
        <p:pic>
          <p:nvPicPr>
            <p:cNvPr id="14" name="Graphic 13" descr="Sad face with no fill">
              <a:extLst>
                <a:ext uri="{FF2B5EF4-FFF2-40B4-BE49-F238E27FC236}">
                  <a16:creationId xmlns:a16="http://schemas.microsoft.com/office/drawing/2014/main" id="{BFE4E0BB-F296-4D87-80A5-C0D8281EE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79293" y="3618469"/>
              <a:ext cx="309957" cy="309957"/>
            </a:xfrm>
            <a:prstGeom prst="rect">
              <a:avLst/>
            </a:prstGeom>
          </p:spPr>
        </p:pic>
        <p:pic>
          <p:nvPicPr>
            <p:cNvPr id="16" name="Graphic 15" descr="Grinning face with no fill">
              <a:extLst>
                <a:ext uri="{FF2B5EF4-FFF2-40B4-BE49-F238E27FC236}">
                  <a16:creationId xmlns:a16="http://schemas.microsoft.com/office/drawing/2014/main" id="{B0BA7401-A708-427C-9FDC-D9CACC576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58944" y="4634561"/>
              <a:ext cx="332077" cy="332077"/>
            </a:xfrm>
            <a:prstGeom prst="rect">
              <a:avLst/>
            </a:prstGeom>
          </p:spPr>
        </p:pic>
        <p:pic>
          <p:nvPicPr>
            <p:cNvPr id="18" name="Graphic 17" descr="Confused face with no fill">
              <a:extLst>
                <a:ext uri="{FF2B5EF4-FFF2-40B4-BE49-F238E27FC236}">
                  <a16:creationId xmlns:a16="http://schemas.microsoft.com/office/drawing/2014/main" id="{787C0949-E233-4625-BCB7-41225EAB8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91021" y="2602707"/>
              <a:ext cx="332077" cy="332077"/>
            </a:xfrm>
            <a:prstGeom prst="rect">
              <a:avLst/>
            </a:prstGeom>
          </p:spPr>
        </p:pic>
        <p:pic>
          <p:nvPicPr>
            <p:cNvPr id="20" name="Graphic 19" descr="Worried face with no fill">
              <a:extLst>
                <a:ext uri="{FF2B5EF4-FFF2-40B4-BE49-F238E27FC236}">
                  <a16:creationId xmlns:a16="http://schemas.microsoft.com/office/drawing/2014/main" id="{2900E4CC-2E32-4DE9-AED3-83657EAB3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823790" y="1128409"/>
              <a:ext cx="284408" cy="284408"/>
            </a:xfrm>
            <a:prstGeom prst="rect">
              <a:avLst/>
            </a:prstGeom>
          </p:spPr>
        </p:pic>
        <p:pic>
          <p:nvPicPr>
            <p:cNvPr id="21" name="Graphic 20" descr="Smiling face with no fill">
              <a:extLst>
                <a:ext uri="{FF2B5EF4-FFF2-40B4-BE49-F238E27FC236}">
                  <a16:creationId xmlns:a16="http://schemas.microsoft.com/office/drawing/2014/main" id="{AE367A32-291C-48C5-AC84-2BD430119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858243" y="4155430"/>
              <a:ext cx="332077" cy="332077"/>
            </a:xfrm>
            <a:prstGeom prst="rect">
              <a:avLst/>
            </a:prstGeom>
          </p:spPr>
        </p:pic>
        <p:pic>
          <p:nvPicPr>
            <p:cNvPr id="22" name="Graphic 21" descr="Smiling face with no fill">
              <a:extLst>
                <a:ext uri="{FF2B5EF4-FFF2-40B4-BE49-F238E27FC236}">
                  <a16:creationId xmlns:a16="http://schemas.microsoft.com/office/drawing/2014/main" id="{DADC9E62-FB98-4811-982F-8D215D172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45550" y="2541480"/>
              <a:ext cx="332077" cy="332077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4CD0ACD-1C60-420F-A554-AE76BE1344DC}"/>
              </a:ext>
            </a:extLst>
          </p:cNvPr>
          <p:cNvSpPr txBox="1"/>
          <p:nvPr/>
        </p:nvSpPr>
        <p:spPr>
          <a:xfrm>
            <a:off x="4654295" y="320040"/>
            <a:ext cx="3614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Air Quality monitoring network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34250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3F69-672B-43CA-BA9F-1A992398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110" y="365126"/>
            <a:ext cx="7881690" cy="1187590"/>
          </a:xfrm>
        </p:spPr>
        <p:txBody>
          <a:bodyPr/>
          <a:lstStyle/>
          <a:p>
            <a:r>
              <a:rPr lang="en-US" dirty="0"/>
              <a:t>Air Quality data vs. Health data</a:t>
            </a:r>
            <a:endParaRPr lang="en-IE" dirty="0"/>
          </a:p>
        </p:txBody>
      </p:sp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5476514B-742B-4FF1-BD93-8E8F1317A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175"/>
          <a:stretch/>
        </p:blipFill>
        <p:spPr>
          <a:xfrm>
            <a:off x="403308" y="1352553"/>
            <a:ext cx="5112275" cy="496418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0F74B8-4A5A-42D6-93E2-93CB3BB63185}"/>
              </a:ext>
            </a:extLst>
          </p:cNvPr>
          <p:cNvGrpSpPr/>
          <p:nvPr/>
        </p:nvGrpSpPr>
        <p:grpSpPr>
          <a:xfrm>
            <a:off x="2607254" y="2081720"/>
            <a:ext cx="2431008" cy="3838229"/>
            <a:chOff x="6858242" y="1128409"/>
            <a:chExt cx="2431008" cy="3838229"/>
          </a:xfrm>
        </p:grpSpPr>
        <p:pic>
          <p:nvPicPr>
            <p:cNvPr id="6" name="Graphic 5" descr="Smiling face with no fill">
              <a:extLst>
                <a:ext uri="{FF2B5EF4-FFF2-40B4-BE49-F238E27FC236}">
                  <a16:creationId xmlns:a16="http://schemas.microsoft.com/office/drawing/2014/main" id="{76E4CCBB-3FF9-4BEE-92C1-BF9DEDC34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8242" y="2436668"/>
              <a:ext cx="332077" cy="332077"/>
            </a:xfrm>
            <a:prstGeom prst="rect">
              <a:avLst/>
            </a:prstGeom>
          </p:spPr>
        </p:pic>
        <p:pic>
          <p:nvPicPr>
            <p:cNvPr id="7" name="Graphic 6" descr="Neutral face with no fill">
              <a:extLst>
                <a:ext uri="{FF2B5EF4-FFF2-40B4-BE49-F238E27FC236}">
                  <a16:creationId xmlns:a16="http://schemas.microsoft.com/office/drawing/2014/main" id="{4D861955-81F9-48B2-9444-6E8BDF46B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91541" y="3463489"/>
              <a:ext cx="309958" cy="309958"/>
            </a:xfrm>
            <a:prstGeom prst="rect">
              <a:avLst/>
            </a:prstGeom>
          </p:spPr>
        </p:pic>
        <p:pic>
          <p:nvPicPr>
            <p:cNvPr id="8" name="Graphic 7" descr="Sad face with no fill">
              <a:extLst>
                <a:ext uri="{FF2B5EF4-FFF2-40B4-BE49-F238E27FC236}">
                  <a16:creationId xmlns:a16="http://schemas.microsoft.com/office/drawing/2014/main" id="{495574A6-8FEC-412D-BC5D-10697E705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79293" y="3618469"/>
              <a:ext cx="309957" cy="309957"/>
            </a:xfrm>
            <a:prstGeom prst="rect">
              <a:avLst/>
            </a:prstGeom>
          </p:spPr>
        </p:pic>
        <p:pic>
          <p:nvPicPr>
            <p:cNvPr id="9" name="Graphic 8" descr="Grinning face with no fill">
              <a:extLst>
                <a:ext uri="{FF2B5EF4-FFF2-40B4-BE49-F238E27FC236}">
                  <a16:creationId xmlns:a16="http://schemas.microsoft.com/office/drawing/2014/main" id="{DD1079A9-D0F9-4F03-8C00-1D3B457F2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58944" y="4634561"/>
              <a:ext cx="332077" cy="332077"/>
            </a:xfrm>
            <a:prstGeom prst="rect">
              <a:avLst/>
            </a:prstGeom>
          </p:spPr>
        </p:pic>
        <p:pic>
          <p:nvPicPr>
            <p:cNvPr id="10" name="Graphic 9" descr="Confused face with no fill">
              <a:extLst>
                <a:ext uri="{FF2B5EF4-FFF2-40B4-BE49-F238E27FC236}">
                  <a16:creationId xmlns:a16="http://schemas.microsoft.com/office/drawing/2014/main" id="{B065A9CA-D523-40DA-A981-ED20D2A36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391021" y="2602707"/>
              <a:ext cx="332077" cy="332077"/>
            </a:xfrm>
            <a:prstGeom prst="rect">
              <a:avLst/>
            </a:prstGeom>
          </p:spPr>
        </p:pic>
        <p:pic>
          <p:nvPicPr>
            <p:cNvPr id="11" name="Graphic 10" descr="Worried face with no fill">
              <a:extLst>
                <a:ext uri="{FF2B5EF4-FFF2-40B4-BE49-F238E27FC236}">
                  <a16:creationId xmlns:a16="http://schemas.microsoft.com/office/drawing/2014/main" id="{91FE8A3A-DE5A-4D8C-99B5-C4915F48C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823790" y="1128409"/>
              <a:ext cx="284408" cy="284408"/>
            </a:xfrm>
            <a:prstGeom prst="rect">
              <a:avLst/>
            </a:prstGeom>
          </p:spPr>
        </p:pic>
        <p:pic>
          <p:nvPicPr>
            <p:cNvPr id="12" name="Graphic 11" descr="Smiling face with no fill">
              <a:extLst>
                <a:ext uri="{FF2B5EF4-FFF2-40B4-BE49-F238E27FC236}">
                  <a16:creationId xmlns:a16="http://schemas.microsoft.com/office/drawing/2014/main" id="{110FF405-8184-4FD0-8BCF-CCAB75893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858243" y="4155430"/>
              <a:ext cx="332077" cy="332077"/>
            </a:xfrm>
            <a:prstGeom prst="rect">
              <a:avLst/>
            </a:prstGeom>
          </p:spPr>
        </p:pic>
        <p:pic>
          <p:nvPicPr>
            <p:cNvPr id="13" name="Graphic 12" descr="Smiling face with no fill">
              <a:extLst>
                <a:ext uri="{FF2B5EF4-FFF2-40B4-BE49-F238E27FC236}">
                  <a16:creationId xmlns:a16="http://schemas.microsoft.com/office/drawing/2014/main" id="{8247D523-A748-4FBF-8828-6EE8CF8B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45550" y="2541480"/>
              <a:ext cx="332077" cy="332077"/>
            </a:xfrm>
            <a:prstGeom prst="rect">
              <a:avLst/>
            </a:prstGeom>
          </p:spPr>
        </p:pic>
      </p:grp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938028AF-0DE4-4F7B-8AFE-10F902209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1737881"/>
              </p:ext>
            </p:extLst>
          </p:nvPr>
        </p:nvGraphicFramePr>
        <p:xfrm>
          <a:off x="8133945" y="1439028"/>
          <a:ext cx="2264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461">
                  <a:extLst>
                    <a:ext uri="{9D8B030D-6E8A-4147-A177-3AD203B41FA5}">
                      <a16:colId xmlns:a16="http://schemas.microsoft.com/office/drawing/2014/main" val="3275269069"/>
                    </a:ext>
                  </a:extLst>
                </a:gridCol>
                <a:gridCol w="1132461">
                  <a:extLst>
                    <a:ext uri="{9D8B030D-6E8A-4147-A177-3AD203B41FA5}">
                      <a16:colId xmlns:a16="http://schemas.microsoft.com/office/drawing/2014/main" val="179534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8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9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4.7 Mill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92883"/>
                  </a:ext>
                </a:extLst>
              </a:tr>
            </a:tbl>
          </a:graphicData>
        </a:graphic>
      </p:graphicFrame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0BEB23BB-50B0-42EC-981E-ED3CE820B6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33659"/>
              </p:ext>
            </p:extLst>
          </p:nvPr>
        </p:nvGraphicFramePr>
        <p:xfrm>
          <a:off x="8133944" y="4347679"/>
          <a:ext cx="2264923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6713">
                  <a:extLst>
                    <a:ext uri="{9D8B030D-6E8A-4147-A177-3AD203B41FA5}">
                      <a16:colId xmlns:a16="http://schemas.microsoft.com/office/drawing/2014/main" val="3275269069"/>
                    </a:ext>
                  </a:extLst>
                </a:gridCol>
                <a:gridCol w="1368210">
                  <a:extLst>
                    <a:ext uri="{9D8B030D-6E8A-4147-A177-3AD203B41FA5}">
                      <a16:colId xmlns:a16="http://schemas.microsoft.com/office/drawing/2014/main" val="179534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Air Quality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8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9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~60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92883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7B7AAF77-AAB7-45B8-8B06-5805D3FBF4F9}"/>
              </a:ext>
            </a:extLst>
          </p:cNvPr>
          <p:cNvGrpSpPr/>
          <p:nvPr/>
        </p:nvGrpSpPr>
        <p:grpSpPr>
          <a:xfrm>
            <a:off x="2939331" y="1994170"/>
            <a:ext cx="5056805" cy="2732589"/>
            <a:chOff x="2939331" y="1994170"/>
            <a:chExt cx="5056805" cy="2732589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C8DE48A-A37B-4640-A575-AFA20F17618A}"/>
                </a:ext>
              </a:extLst>
            </p:cNvPr>
            <p:cNvCxnSpPr>
              <a:stCxn id="11" idx="3"/>
            </p:cNvCxnSpPr>
            <p:nvPr/>
          </p:nvCxnSpPr>
          <p:spPr>
            <a:xfrm flipV="1">
              <a:off x="3857210" y="1994170"/>
              <a:ext cx="4138926" cy="2297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2F82F6C-596A-41C0-A2C8-06FB08DE55AA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2939331" y="2393600"/>
              <a:ext cx="5056805" cy="116241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FB545DC-0521-45D6-9C79-863AD5C82AF9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3850511" y="2798705"/>
              <a:ext cx="4145625" cy="177307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A3DD4BF-5AF3-42E0-879B-4785E819FA90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5038262" y="3096475"/>
              <a:ext cx="2921170" cy="163028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3A97831-B96A-4CB9-A3AB-81ECADC71183}"/>
              </a:ext>
            </a:extLst>
          </p:cNvPr>
          <p:cNvGrpSpPr/>
          <p:nvPr/>
        </p:nvGrpSpPr>
        <p:grpSpPr>
          <a:xfrm>
            <a:off x="3472110" y="3136775"/>
            <a:ext cx="4517327" cy="2869724"/>
            <a:chOff x="3472110" y="3136775"/>
            <a:chExt cx="4517327" cy="2869724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7FEFB0A-A913-4846-BDE4-270F05528027}"/>
                </a:ext>
              </a:extLst>
            </p:cNvPr>
            <p:cNvCxnSpPr>
              <a:cxnSpLocks/>
            </p:cNvCxnSpPr>
            <p:nvPr/>
          </p:nvCxnSpPr>
          <p:spPr>
            <a:xfrm>
              <a:off x="4523362" y="3136775"/>
              <a:ext cx="3466075" cy="174926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D7B4B68-B539-4E84-A583-54938DD02BF9}"/>
                </a:ext>
              </a:extLst>
            </p:cNvPr>
            <p:cNvCxnSpPr>
              <a:cxnSpLocks/>
            </p:cNvCxnSpPr>
            <p:nvPr/>
          </p:nvCxnSpPr>
          <p:spPr>
            <a:xfrm>
              <a:off x="4926639" y="3968885"/>
              <a:ext cx="3062797" cy="13364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F3F8765F-C084-4566-8379-9446CF8A57AF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3850511" y="4571779"/>
              <a:ext cx="4108921" cy="10998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6340522-EE4D-4B8B-8B0D-53A9DDA076A6}"/>
                </a:ext>
              </a:extLst>
            </p:cNvPr>
            <p:cNvCxnSpPr>
              <a:cxnSpLocks/>
            </p:cNvCxnSpPr>
            <p:nvPr/>
          </p:nvCxnSpPr>
          <p:spPr>
            <a:xfrm>
              <a:off x="3472110" y="5671627"/>
              <a:ext cx="4483483" cy="33487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Arrow: Up-Down 38">
            <a:extLst>
              <a:ext uri="{FF2B5EF4-FFF2-40B4-BE49-F238E27FC236}">
                <a16:creationId xmlns:a16="http://schemas.microsoft.com/office/drawing/2014/main" id="{0AD82CAB-7732-40AE-A855-4BA7F173957C}"/>
              </a:ext>
            </a:extLst>
          </p:cNvPr>
          <p:cNvSpPr/>
          <p:nvPr/>
        </p:nvSpPr>
        <p:spPr>
          <a:xfrm>
            <a:off x="9027268" y="3494791"/>
            <a:ext cx="418289" cy="7172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0B3A12-5948-4502-B6C4-EFD7642E990B}"/>
              </a:ext>
            </a:extLst>
          </p:cNvPr>
          <p:cNvSpPr txBox="1"/>
          <p:nvPr/>
        </p:nvSpPr>
        <p:spPr>
          <a:xfrm>
            <a:off x="9542834" y="3556018"/>
            <a:ext cx="418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  <a:endParaRPr lang="en-IE" sz="3200" b="1" dirty="0"/>
          </a:p>
        </p:txBody>
      </p:sp>
      <p:pic>
        <p:nvPicPr>
          <p:cNvPr id="14" name="Graphic 13" descr="No sign">
            <a:extLst>
              <a:ext uri="{FF2B5EF4-FFF2-40B4-BE49-F238E27FC236}">
                <a16:creationId xmlns:a16="http://schemas.microsoft.com/office/drawing/2014/main" id="{6E4B9823-3EB4-4829-BB27-B919A1615CE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051606" y="1143001"/>
            <a:ext cx="2285999" cy="2285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C231B9-4F82-43F8-A271-036F7D798249}"/>
              </a:ext>
            </a:extLst>
          </p:cNvPr>
          <p:cNvSpPr txBox="1"/>
          <p:nvPr/>
        </p:nvSpPr>
        <p:spPr>
          <a:xfrm rot="2723687">
            <a:off x="8756748" y="218146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GDPR</a:t>
            </a:r>
          </a:p>
        </p:txBody>
      </p:sp>
    </p:spTree>
    <p:extLst>
      <p:ext uri="{BB962C8B-B14F-4D97-AF65-F5344CB8AC3E}">
        <p14:creationId xmlns:p14="http://schemas.microsoft.com/office/powerpoint/2010/main" val="13494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3F69-672B-43CA-BA9F-1A9923980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986" y="365125"/>
            <a:ext cx="8655706" cy="1016797"/>
          </a:xfrm>
        </p:spPr>
        <p:txBody>
          <a:bodyPr>
            <a:normAutofit fontScale="90000"/>
          </a:bodyPr>
          <a:lstStyle/>
          <a:p>
            <a:r>
              <a:rPr lang="en-US" dirty="0"/>
              <a:t>High level (e.g. county) aggregates are not  meaningfully related to AQ values</a:t>
            </a:r>
            <a:endParaRPr lang="en-IE" dirty="0"/>
          </a:p>
        </p:txBody>
      </p:sp>
      <p:pic>
        <p:nvPicPr>
          <p:cNvPr id="4" name="Content Placeholder 1">
            <a:extLst>
              <a:ext uri="{FF2B5EF4-FFF2-40B4-BE49-F238E27FC236}">
                <a16:creationId xmlns:a16="http://schemas.microsoft.com/office/drawing/2014/main" id="{5476514B-742B-4FF1-BD93-8E8F1317A2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175"/>
          <a:stretch/>
        </p:blipFill>
        <p:spPr>
          <a:xfrm>
            <a:off x="403308" y="1352553"/>
            <a:ext cx="5112275" cy="496418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0F74B8-4A5A-42D6-93E2-93CB3BB63185}"/>
              </a:ext>
            </a:extLst>
          </p:cNvPr>
          <p:cNvGrpSpPr/>
          <p:nvPr/>
        </p:nvGrpSpPr>
        <p:grpSpPr>
          <a:xfrm>
            <a:off x="2607254" y="3389979"/>
            <a:ext cx="2431008" cy="2529970"/>
            <a:chOff x="6858242" y="2436668"/>
            <a:chExt cx="2431008" cy="2529970"/>
          </a:xfrm>
        </p:grpSpPr>
        <p:pic>
          <p:nvPicPr>
            <p:cNvPr id="6" name="Graphic 5" descr="Smiling face with no fill">
              <a:extLst>
                <a:ext uri="{FF2B5EF4-FFF2-40B4-BE49-F238E27FC236}">
                  <a16:creationId xmlns:a16="http://schemas.microsoft.com/office/drawing/2014/main" id="{76E4CCBB-3FF9-4BEE-92C1-BF9DEDC34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58242" y="2436668"/>
              <a:ext cx="332077" cy="332077"/>
            </a:xfrm>
            <a:prstGeom prst="rect">
              <a:avLst/>
            </a:prstGeom>
          </p:spPr>
        </p:pic>
        <p:pic>
          <p:nvPicPr>
            <p:cNvPr id="7" name="Graphic 6" descr="Neutral face with no fill">
              <a:extLst>
                <a:ext uri="{FF2B5EF4-FFF2-40B4-BE49-F238E27FC236}">
                  <a16:creationId xmlns:a16="http://schemas.microsoft.com/office/drawing/2014/main" id="{4D861955-81F9-48B2-9444-6E8BDF46B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36775" y="4299426"/>
              <a:ext cx="309958" cy="309958"/>
            </a:xfrm>
            <a:prstGeom prst="rect">
              <a:avLst/>
            </a:prstGeom>
          </p:spPr>
        </p:pic>
        <p:pic>
          <p:nvPicPr>
            <p:cNvPr id="8" name="Graphic 7" descr="Sad face with no fill">
              <a:extLst>
                <a:ext uri="{FF2B5EF4-FFF2-40B4-BE49-F238E27FC236}">
                  <a16:creationId xmlns:a16="http://schemas.microsoft.com/office/drawing/2014/main" id="{495574A6-8FEC-412D-BC5D-10697E705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79293" y="3618469"/>
              <a:ext cx="309957" cy="309957"/>
            </a:xfrm>
            <a:prstGeom prst="rect">
              <a:avLst/>
            </a:prstGeom>
          </p:spPr>
        </p:pic>
        <p:pic>
          <p:nvPicPr>
            <p:cNvPr id="9" name="Graphic 8" descr="Grinning face with no fill">
              <a:extLst>
                <a:ext uri="{FF2B5EF4-FFF2-40B4-BE49-F238E27FC236}">
                  <a16:creationId xmlns:a16="http://schemas.microsoft.com/office/drawing/2014/main" id="{DD1079A9-D0F9-4F03-8C00-1D3B457F2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58944" y="4634561"/>
              <a:ext cx="332077" cy="332077"/>
            </a:xfrm>
            <a:prstGeom prst="rect">
              <a:avLst/>
            </a:prstGeom>
          </p:spPr>
        </p:pic>
        <p:pic>
          <p:nvPicPr>
            <p:cNvPr id="10" name="Graphic 9" descr="Confused face with no fill">
              <a:extLst>
                <a:ext uri="{FF2B5EF4-FFF2-40B4-BE49-F238E27FC236}">
                  <a16:creationId xmlns:a16="http://schemas.microsoft.com/office/drawing/2014/main" id="{B065A9CA-D523-40DA-A981-ED20D2A36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266590" y="4155429"/>
              <a:ext cx="332077" cy="332077"/>
            </a:xfrm>
            <a:prstGeom prst="rect">
              <a:avLst/>
            </a:prstGeom>
          </p:spPr>
        </p:pic>
        <p:pic>
          <p:nvPicPr>
            <p:cNvPr id="11" name="Graphic 10" descr="Worried face with no fill">
              <a:extLst>
                <a:ext uri="{FF2B5EF4-FFF2-40B4-BE49-F238E27FC236}">
                  <a16:creationId xmlns:a16="http://schemas.microsoft.com/office/drawing/2014/main" id="{91FE8A3A-DE5A-4D8C-99B5-C4915F48C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383974" y="4640583"/>
              <a:ext cx="284408" cy="284408"/>
            </a:xfrm>
            <a:prstGeom prst="rect">
              <a:avLst/>
            </a:prstGeom>
          </p:spPr>
        </p:pic>
        <p:pic>
          <p:nvPicPr>
            <p:cNvPr id="12" name="Graphic 11" descr="Smiling face with no fill">
              <a:extLst>
                <a:ext uri="{FF2B5EF4-FFF2-40B4-BE49-F238E27FC236}">
                  <a16:creationId xmlns:a16="http://schemas.microsoft.com/office/drawing/2014/main" id="{110FF405-8184-4FD0-8BCF-CCAB75893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180292" y="4386239"/>
              <a:ext cx="332077" cy="332077"/>
            </a:xfrm>
            <a:prstGeom prst="rect">
              <a:avLst/>
            </a:prstGeom>
          </p:spPr>
        </p:pic>
        <p:pic>
          <p:nvPicPr>
            <p:cNvPr id="13" name="Graphic 12" descr="Smiling face with no fill">
              <a:extLst>
                <a:ext uri="{FF2B5EF4-FFF2-40B4-BE49-F238E27FC236}">
                  <a16:creationId xmlns:a16="http://schemas.microsoft.com/office/drawing/2014/main" id="{8247D523-A748-4FBF-8828-6EE8CF8B6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45550" y="2541480"/>
              <a:ext cx="332077" cy="332077"/>
            </a:xfrm>
            <a:prstGeom prst="rect">
              <a:avLst/>
            </a:prstGeom>
          </p:spPr>
        </p:pic>
      </p:grp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938028AF-0DE4-4F7B-8AFE-10F9022098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133945" y="2455644"/>
          <a:ext cx="226492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461">
                  <a:extLst>
                    <a:ext uri="{9D8B030D-6E8A-4147-A177-3AD203B41FA5}">
                      <a16:colId xmlns:a16="http://schemas.microsoft.com/office/drawing/2014/main" val="3275269069"/>
                    </a:ext>
                  </a:extLst>
                </a:gridCol>
                <a:gridCol w="1132461">
                  <a:extLst>
                    <a:ext uri="{9D8B030D-6E8A-4147-A177-3AD203B41FA5}">
                      <a16:colId xmlns:a16="http://schemas.microsoft.com/office/drawing/2014/main" val="179534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Individual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multiple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82518"/>
                  </a:ext>
                </a:extLst>
              </a:tr>
            </a:tbl>
          </a:graphicData>
        </a:graphic>
      </p:graphicFrame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0BEB23BB-50B0-42EC-981E-ED3CE820B6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632217"/>
              </p:ext>
            </p:extLst>
          </p:nvPr>
        </p:nvGraphicFramePr>
        <p:xfrm>
          <a:off x="8143469" y="4347679"/>
          <a:ext cx="2264923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6713">
                  <a:extLst>
                    <a:ext uri="{9D8B030D-6E8A-4147-A177-3AD203B41FA5}">
                      <a16:colId xmlns:a16="http://schemas.microsoft.com/office/drawing/2014/main" val="3275269069"/>
                    </a:ext>
                  </a:extLst>
                </a:gridCol>
                <a:gridCol w="1368210">
                  <a:extLst>
                    <a:ext uri="{9D8B030D-6E8A-4147-A177-3AD203B41FA5}">
                      <a16:colId xmlns:a16="http://schemas.microsoft.com/office/drawing/2014/main" val="179534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Area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Air Quality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county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92883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7B7AAF77-AAB7-45B8-8B06-5805D3FBF4F9}"/>
              </a:ext>
            </a:extLst>
          </p:cNvPr>
          <p:cNvGrpSpPr/>
          <p:nvPr/>
        </p:nvGrpSpPr>
        <p:grpSpPr>
          <a:xfrm>
            <a:off x="2929304" y="3078528"/>
            <a:ext cx="5060132" cy="2657570"/>
            <a:chOff x="2929304" y="3078528"/>
            <a:chExt cx="5060132" cy="265757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C8DE48A-A37B-4640-A575-AFA20F17618A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3417394" y="3078528"/>
              <a:ext cx="4572042" cy="265757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2F82F6C-596A-41C0-A2C8-06FB08DE55AA}"/>
                </a:ext>
              </a:extLst>
            </p:cNvPr>
            <p:cNvCxnSpPr>
              <a:cxnSpLocks/>
              <a:stCxn id="10" idx="0"/>
            </p:cNvCxnSpPr>
            <p:nvPr/>
          </p:nvCxnSpPr>
          <p:spPr>
            <a:xfrm flipV="1">
              <a:off x="3181641" y="3098672"/>
              <a:ext cx="4773952" cy="201006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FB545DC-0521-45D6-9C79-863AD5C82AF9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3595745" y="3078528"/>
              <a:ext cx="4359848" cy="232918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A3DD4BF-5AF3-42E0-879B-4785E819FA90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V="1">
              <a:off x="2929304" y="3098672"/>
              <a:ext cx="5026289" cy="24069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6340522-EE4D-4B8B-8B0D-53A9DDA076A6}"/>
              </a:ext>
            </a:extLst>
          </p:cNvPr>
          <p:cNvCxnSpPr>
            <a:cxnSpLocks/>
          </p:cNvCxnSpPr>
          <p:nvPr/>
        </p:nvCxnSpPr>
        <p:spPr>
          <a:xfrm flipV="1">
            <a:off x="3572802" y="4881737"/>
            <a:ext cx="4416634" cy="8770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row: Up-Down 32">
            <a:extLst>
              <a:ext uri="{FF2B5EF4-FFF2-40B4-BE49-F238E27FC236}">
                <a16:creationId xmlns:a16="http://schemas.microsoft.com/office/drawing/2014/main" id="{CF5B9A7A-2A9F-4B80-9C78-87474A2CDCBC}"/>
              </a:ext>
            </a:extLst>
          </p:cNvPr>
          <p:cNvSpPr/>
          <p:nvPr/>
        </p:nvSpPr>
        <p:spPr>
          <a:xfrm>
            <a:off x="9027268" y="3494791"/>
            <a:ext cx="418289" cy="7172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834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3486-7291-4F69-B3E1-7024ACDE4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4996A6-3057-4674-885A-5F029B5AA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74" t="9324" b="3375"/>
          <a:stretch/>
        </p:blipFill>
        <p:spPr>
          <a:xfrm>
            <a:off x="838200" y="1438431"/>
            <a:ext cx="9863091" cy="50544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F2FFB3E-7818-41AF-AFF3-BDCF07B4664D}"/>
              </a:ext>
            </a:extLst>
          </p:cNvPr>
          <p:cNvSpPr/>
          <p:nvPr/>
        </p:nvSpPr>
        <p:spPr>
          <a:xfrm>
            <a:off x="3204840" y="1581574"/>
            <a:ext cx="4172504" cy="429544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904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4338-94DD-4E9D-8A4B-F02FE70F5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0" y="365125"/>
            <a:ext cx="6598920" cy="1325563"/>
          </a:xfrm>
        </p:spPr>
        <p:txBody>
          <a:bodyPr/>
          <a:lstStyle/>
          <a:p>
            <a:r>
              <a:rPr lang="en-US" dirty="0"/>
              <a:t>Air Quality Zones</a:t>
            </a:r>
            <a:endParaRPr lang="en-I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B325E89-148D-4EE3-ADC6-6F9E2FA78C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8" t="9879" r="39374" b="15870"/>
          <a:stretch/>
        </p:blipFill>
        <p:spPr bwMode="auto">
          <a:xfrm>
            <a:off x="838200" y="1280159"/>
            <a:ext cx="3745992" cy="52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6437ABD1-060E-4E3F-8571-E7E3D2195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33427"/>
              </p:ext>
            </p:extLst>
          </p:nvPr>
        </p:nvGraphicFramePr>
        <p:xfrm>
          <a:off x="8190689" y="1380796"/>
          <a:ext cx="2730327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80973">
                  <a:extLst>
                    <a:ext uri="{9D8B030D-6E8A-4147-A177-3AD203B41FA5}">
                      <a16:colId xmlns:a16="http://schemas.microsoft.com/office/drawing/2014/main" val="3275269069"/>
                    </a:ext>
                  </a:extLst>
                </a:gridCol>
                <a:gridCol w="1649354">
                  <a:extLst>
                    <a:ext uri="{9D8B030D-6E8A-4147-A177-3AD203B41FA5}">
                      <a16:colId xmlns:a16="http://schemas.microsoft.com/office/drawing/2014/main" val="179534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 Zone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Air Quality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8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9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92883"/>
                  </a:ext>
                </a:extLst>
              </a:tr>
            </a:tbl>
          </a:graphicData>
        </a:graphic>
      </p:graphicFrame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926C7925-9290-4F79-B628-BF744C7E5B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7055166"/>
              </p:ext>
            </p:extLst>
          </p:nvPr>
        </p:nvGraphicFramePr>
        <p:xfrm>
          <a:off x="5494706" y="4638675"/>
          <a:ext cx="226492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461">
                  <a:extLst>
                    <a:ext uri="{9D8B030D-6E8A-4147-A177-3AD203B41FA5}">
                      <a16:colId xmlns:a16="http://schemas.microsoft.com/office/drawing/2014/main" val="3275269069"/>
                    </a:ext>
                  </a:extLst>
                </a:gridCol>
                <a:gridCol w="1132461">
                  <a:extLst>
                    <a:ext uri="{9D8B030D-6E8A-4147-A177-3AD203B41FA5}">
                      <a16:colId xmlns:a16="http://schemas.microsoft.com/office/drawing/2014/main" val="17953418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AQ Zone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Health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741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98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96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8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92883"/>
                  </a:ext>
                </a:extLst>
              </a:tr>
            </a:tbl>
          </a:graphicData>
        </a:graphic>
      </p:graphicFrame>
      <p:grpSp>
        <p:nvGrpSpPr>
          <p:cNvPr id="47" name="Group 46">
            <a:extLst>
              <a:ext uri="{FF2B5EF4-FFF2-40B4-BE49-F238E27FC236}">
                <a16:creationId xmlns:a16="http://schemas.microsoft.com/office/drawing/2014/main" id="{6EC8AA3B-702B-4B5F-9ABA-9EFC1BDBB7A0}"/>
              </a:ext>
            </a:extLst>
          </p:cNvPr>
          <p:cNvGrpSpPr/>
          <p:nvPr/>
        </p:nvGrpSpPr>
        <p:grpSpPr>
          <a:xfrm>
            <a:off x="2643313" y="1904724"/>
            <a:ext cx="5344577" cy="3993021"/>
            <a:chOff x="2643313" y="1904724"/>
            <a:chExt cx="5344577" cy="399302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9DCFFDB-4552-424D-8997-5DB7692F2F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9898" y="1904724"/>
              <a:ext cx="3697992" cy="214176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44EAE2A-B64A-4BA9-8876-C7244AEB3F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3313" y="2315253"/>
              <a:ext cx="5319114" cy="358249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CDDFCC2-6A70-431C-8B79-7E49011FEB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0060" y="2664954"/>
              <a:ext cx="4997830" cy="135242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BA22D979-B002-49F2-843B-E79140BAB8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1189" y="3001382"/>
              <a:ext cx="4899856" cy="141270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Graphic 24" descr="Grinning face with no fill">
            <a:extLst>
              <a:ext uri="{FF2B5EF4-FFF2-40B4-BE49-F238E27FC236}">
                <a16:creationId xmlns:a16="http://schemas.microsoft.com/office/drawing/2014/main" id="{E33D8DCF-3BEF-4F54-BC48-5234A9BAD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9119" y="5807338"/>
            <a:ext cx="332077" cy="3320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BEBAEDB-F3CA-4921-975D-1EE58C57CE4E}"/>
              </a:ext>
            </a:extLst>
          </p:cNvPr>
          <p:cNvSpPr txBox="1"/>
          <p:nvPr/>
        </p:nvSpPr>
        <p:spPr>
          <a:xfrm>
            <a:off x="838199" y="6560415"/>
            <a:ext cx="21829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https://gis.epa.ie/EPAMaps/</a:t>
            </a:r>
            <a:endParaRPr lang="en-IE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1B6A56-794E-4238-B027-1B0FE8F27BFA}"/>
              </a:ext>
            </a:extLst>
          </p:cNvPr>
          <p:cNvSpPr txBox="1"/>
          <p:nvPr/>
        </p:nvSpPr>
        <p:spPr>
          <a:xfrm>
            <a:off x="8190689" y="3392347"/>
            <a:ext cx="27909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outcomes by type of environment: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City </a:t>
            </a:r>
            <a:r>
              <a:rPr lang="en-US" dirty="0" err="1"/>
              <a:t>centre</a:t>
            </a:r>
            <a:r>
              <a:rPr lang="en-US" dirty="0"/>
              <a:t> roadside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Urban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Small town </a:t>
            </a:r>
            <a:r>
              <a:rPr lang="en-US" dirty="0" err="1"/>
              <a:t>centre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Rural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Population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Vehicle density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Commuting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Weather!</a:t>
            </a:r>
            <a:endParaRPr lang="en-I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0B1225-C2BC-403C-AF93-C63F93F23662}"/>
              </a:ext>
            </a:extLst>
          </p:cNvPr>
          <p:cNvGrpSpPr/>
          <p:nvPr/>
        </p:nvGrpSpPr>
        <p:grpSpPr>
          <a:xfrm>
            <a:off x="1588804" y="3097476"/>
            <a:ext cx="2792589" cy="3085417"/>
            <a:chOff x="6951354" y="2486273"/>
            <a:chExt cx="2792589" cy="3085417"/>
          </a:xfrm>
        </p:grpSpPr>
        <p:pic>
          <p:nvPicPr>
            <p:cNvPr id="6" name="Graphic 5" descr="Smiling face with no fill">
              <a:extLst>
                <a:ext uri="{FF2B5EF4-FFF2-40B4-BE49-F238E27FC236}">
                  <a16:creationId xmlns:a16="http://schemas.microsoft.com/office/drawing/2014/main" id="{C418162B-1752-41D5-A863-D589B7796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51354" y="2486273"/>
              <a:ext cx="332077" cy="332077"/>
            </a:xfrm>
            <a:prstGeom prst="rect">
              <a:avLst/>
            </a:prstGeom>
          </p:spPr>
        </p:pic>
        <p:pic>
          <p:nvPicPr>
            <p:cNvPr id="7" name="Graphic 6" descr="Neutral face with no fill">
              <a:extLst>
                <a:ext uri="{FF2B5EF4-FFF2-40B4-BE49-F238E27FC236}">
                  <a16:creationId xmlns:a16="http://schemas.microsoft.com/office/drawing/2014/main" id="{6E699804-BE63-4627-9FD0-8B3C53677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256103" y="3245415"/>
              <a:ext cx="309958" cy="309958"/>
            </a:xfrm>
            <a:prstGeom prst="rect">
              <a:avLst/>
            </a:prstGeom>
          </p:spPr>
        </p:pic>
        <p:pic>
          <p:nvPicPr>
            <p:cNvPr id="8" name="Graphic 7" descr="Sad face with no fill">
              <a:extLst>
                <a:ext uri="{FF2B5EF4-FFF2-40B4-BE49-F238E27FC236}">
                  <a16:creationId xmlns:a16="http://schemas.microsoft.com/office/drawing/2014/main" id="{739C93E6-FC8D-4BB3-82B1-820ABD0AE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979293" y="3618469"/>
              <a:ext cx="309957" cy="309957"/>
            </a:xfrm>
            <a:prstGeom prst="rect">
              <a:avLst/>
            </a:prstGeom>
          </p:spPr>
        </p:pic>
        <p:pic>
          <p:nvPicPr>
            <p:cNvPr id="9" name="Graphic 8" descr="Grinning face with no fill">
              <a:extLst>
                <a:ext uri="{FF2B5EF4-FFF2-40B4-BE49-F238E27FC236}">
                  <a16:creationId xmlns:a16="http://schemas.microsoft.com/office/drawing/2014/main" id="{17D3836C-0DDC-4A66-95F6-0A55ACEF2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17935" y="5239613"/>
              <a:ext cx="332077" cy="332077"/>
            </a:xfrm>
            <a:prstGeom prst="rect">
              <a:avLst/>
            </a:prstGeom>
          </p:spPr>
        </p:pic>
        <p:pic>
          <p:nvPicPr>
            <p:cNvPr id="10" name="Graphic 9" descr="Confused face with no fill">
              <a:extLst>
                <a:ext uri="{FF2B5EF4-FFF2-40B4-BE49-F238E27FC236}">
                  <a16:creationId xmlns:a16="http://schemas.microsoft.com/office/drawing/2014/main" id="{F50C8EA2-270D-4C10-9A7F-3D0E735BC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512369" y="3245415"/>
              <a:ext cx="332077" cy="332077"/>
            </a:xfrm>
            <a:prstGeom prst="rect">
              <a:avLst/>
            </a:prstGeom>
          </p:spPr>
        </p:pic>
        <p:pic>
          <p:nvPicPr>
            <p:cNvPr id="11" name="Graphic 10" descr="Worried face with no fill">
              <a:extLst>
                <a:ext uri="{FF2B5EF4-FFF2-40B4-BE49-F238E27FC236}">
                  <a16:creationId xmlns:a16="http://schemas.microsoft.com/office/drawing/2014/main" id="{F8D5D61D-B5D3-4F85-B925-7136B1467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459535" y="3435288"/>
              <a:ext cx="284408" cy="284408"/>
            </a:xfrm>
            <a:prstGeom prst="rect">
              <a:avLst/>
            </a:prstGeom>
          </p:spPr>
        </p:pic>
        <p:pic>
          <p:nvPicPr>
            <p:cNvPr id="12" name="Graphic 11" descr="Smiling face with no fill">
              <a:extLst>
                <a:ext uri="{FF2B5EF4-FFF2-40B4-BE49-F238E27FC236}">
                  <a16:creationId xmlns:a16="http://schemas.microsoft.com/office/drawing/2014/main" id="{07799445-8987-486D-BACB-83314D1C8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079005" y="4220133"/>
              <a:ext cx="332077" cy="332077"/>
            </a:xfrm>
            <a:prstGeom prst="rect">
              <a:avLst/>
            </a:prstGeom>
          </p:spPr>
        </p:pic>
        <p:pic>
          <p:nvPicPr>
            <p:cNvPr id="13" name="Graphic 12" descr="Smiling face with no fill">
              <a:extLst>
                <a:ext uri="{FF2B5EF4-FFF2-40B4-BE49-F238E27FC236}">
                  <a16:creationId xmlns:a16="http://schemas.microsoft.com/office/drawing/2014/main" id="{C15C99BB-F4C4-40DB-946A-622D2AED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45550" y="2541480"/>
              <a:ext cx="332077" cy="33207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897793F-4CCD-483C-A042-785389B31E63}"/>
              </a:ext>
            </a:extLst>
          </p:cNvPr>
          <p:cNvGrpSpPr/>
          <p:nvPr/>
        </p:nvGrpSpPr>
        <p:grpSpPr>
          <a:xfrm>
            <a:off x="1920881" y="3263515"/>
            <a:ext cx="3401551" cy="3091976"/>
            <a:chOff x="1920881" y="3263515"/>
            <a:chExt cx="3401551" cy="3091976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B3CC626-6020-41EC-924F-19E120BCA4FF}"/>
                </a:ext>
              </a:extLst>
            </p:cNvPr>
            <p:cNvCxnSpPr>
              <a:cxnSpLocks/>
            </p:cNvCxnSpPr>
            <p:nvPr/>
          </p:nvCxnSpPr>
          <p:spPr>
            <a:xfrm>
              <a:off x="2134264" y="5966845"/>
              <a:ext cx="3188168" cy="3519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9AC70E2-1615-43BE-B9F3-FD089AA52F53}"/>
                </a:ext>
              </a:extLst>
            </p:cNvPr>
            <p:cNvCxnSpPr>
              <a:cxnSpLocks/>
              <a:stCxn id="12" idx="3"/>
            </p:cNvCxnSpPr>
            <p:nvPr/>
          </p:nvCxnSpPr>
          <p:spPr>
            <a:xfrm>
              <a:off x="3048532" y="4997375"/>
              <a:ext cx="2217912" cy="1310899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4E452DD-C385-4C8D-8E0B-A7117F151731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>
              <a:off x="1920881" y="3263515"/>
              <a:ext cx="3345563" cy="3091976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B9FE969-5B3C-4DDC-9881-D7EBBC0BDCF7}"/>
              </a:ext>
            </a:extLst>
          </p:cNvPr>
          <p:cNvGrpSpPr/>
          <p:nvPr/>
        </p:nvGrpSpPr>
        <p:grpSpPr>
          <a:xfrm>
            <a:off x="2595727" y="4007607"/>
            <a:ext cx="2743859" cy="1948767"/>
            <a:chOff x="2595727" y="4007607"/>
            <a:chExt cx="2743859" cy="1948767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7340834-FBF0-41E1-8E7C-401EF583DC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95727" y="5621159"/>
              <a:ext cx="2736213" cy="282956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270C346-5953-47A9-A176-AA28B519BEEB}"/>
                </a:ext>
              </a:extLst>
            </p:cNvPr>
            <p:cNvCxnSpPr>
              <a:cxnSpLocks/>
            </p:cNvCxnSpPr>
            <p:nvPr/>
          </p:nvCxnSpPr>
          <p:spPr>
            <a:xfrm>
              <a:off x="4260591" y="4212531"/>
              <a:ext cx="1042279" cy="99185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EF93A056-732B-4865-AA22-BA015DECE2F7}"/>
                </a:ext>
              </a:extLst>
            </p:cNvPr>
            <p:cNvCxnSpPr>
              <a:cxnSpLocks/>
            </p:cNvCxnSpPr>
            <p:nvPr/>
          </p:nvCxnSpPr>
          <p:spPr>
            <a:xfrm>
              <a:off x="3031786" y="4007607"/>
              <a:ext cx="2307800" cy="1948767"/>
            </a:xfrm>
            <a:prstGeom prst="straightConnector1">
              <a:avLst/>
            </a:prstGeom>
            <a:ln w="38100">
              <a:solidFill>
                <a:srgbClr val="00B0F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603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656</Words>
  <Application>Microsoft Office PowerPoint</Application>
  <PresentationFormat>Widescreen</PresentationFormat>
  <Paragraphs>202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INHALE Irish Nationwide Health and Air Quality Linkage</vt:lpstr>
      <vt:lpstr>2017 Climate Call </vt:lpstr>
      <vt:lpstr>2017 Climate Call: Prescribed aims  </vt:lpstr>
      <vt:lpstr>INHALE  Work-shop: Our Aim  </vt:lpstr>
      <vt:lpstr>Problem: matching health outcomes with EXPOSURE  </vt:lpstr>
      <vt:lpstr>Air Quality data vs. Health data</vt:lpstr>
      <vt:lpstr>High level (e.g. county) aggregates are not  meaningfully related to AQ values</vt:lpstr>
      <vt:lpstr>PowerPoint Presentation</vt:lpstr>
      <vt:lpstr>Air Quality Zones</vt:lpstr>
      <vt:lpstr>Why do we need linking?</vt:lpstr>
      <vt:lpstr>Why do we need microdata?</vt:lpstr>
      <vt:lpstr>How do we obtain useful aggregate data for AQ and health studies?</vt:lpstr>
      <vt:lpstr>Three points for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INHALE Irish Nationwide Health and Air Quality Linkage</dc:title>
  <dc:creator>O'Reilly, Eilis</dc:creator>
  <cp:lastModifiedBy>Hellebust, Stig</cp:lastModifiedBy>
  <cp:revision>104</cp:revision>
  <cp:lastPrinted>2018-11-28T10:01:03Z</cp:lastPrinted>
  <dcterms:created xsi:type="dcterms:W3CDTF">2018-05-25T11:05:45Z</dcterms:created>
  <dcterms:modified xsi:type="dcterms:W3CDTF">2019-05-21T21:09:23Z</dcterms:modified>
</cp:coreProperties>
</file>