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7" r:id="rId5"/>
    <p:sldId id="258" r:id="rId6"/>
    <p:sldId id="259" r:id="rId7"/>
    <p:sldId id="572" r:id="rId8"/>
    <p:sldId id="636" r:id="rId9"/>
    <p:sldId id="621" r:id="rId10"/>
    <p:sldId id="629" r:id="rId11"/>
    <p:sldId id="630" r:id="rId12"/>
    <p:sldId id="622" r:id="rId13"/>
    <p:sldId id="631" r:id="rId14"/>
    <p:sldId id="632" r:id="rId15"/>
    <p:sldId id="634" r:id="rId16"/>
    <p:sldId id="637" r:id="rId17"/>
    <p:sldId id="641" r:id="rId18"/>
    <p:sldId id="640" r:id="rId19"/>
    <p:sldId id="642" r:id="rId20"/>
    <p:sldId id="643" r:id="rId21"/>
    <p:sldId id="647" r:id="rId22"/>
    <p:sldId id="644" r:id="rId23"/>
    <p:sldId id="263" r:id="rId24"/>
    <p:sldId id="645" r:id="rId25"/>
    <p:sldId id="646" r:id="rId26"/>
    <p:sldId id="648" r:id="rId27"/>
    <p:sldId id="628" r:id="rId28"/>
    <p:sldId id="64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lebust, Stig" userId="c5d7e176-3b24-4ad0-a9f8-b984f5ae46d9" providerId="ADAL" clId="{959C66D2-B896-4A1D-9FAC-43ED75DA904A}"/>
    <pc:docChg chg="undo custSel addSld delSld modSld sldOrd modShowInfo">
      <pc:chgData name="Hellebust, Stig" userId="c5d7e176-3b24-4ad0-a9f8-b984f5ae46d9" providerId="ADAL" clId="{959C66D2-B896-4A1D-9FAC-43ED75DA904A}" dt="2020-10-07T10:41:15.122" v="2372" actId="20577"/>
      <pc:docMkLst>
        <pc:docMk/>
      </pc:docMkLst>
      <pc:sldChg chg="modSp mod">
        <pc:chgData name="Hellebust, Stig" userId="c5d7e176-3b24-4ad0-a9f8-b984f5ae46d9" providerId="ADAL" clId="{959C66D2-B896-4A1D-9FAC-43ED75DA904A}" dt="2020-10-06T13:26:29.023" v="1255" actId="27636"/>
        <pc:sldMkLst>
          <pc:docMk/>
          <pc:sldMk cId="1663571610" sldId="257"/>
        </pc:sldMkLst>
        <pc:spChg chg="mod">
          <ac:chgData name="Hellebust, Stig" userId="c5d7e176-3b24-4ad0-a9f8-b984f5ae46d9" providerId="ADAL" clId="{959C66D2-B896-4A1D-9FAC-43ED75DA904A}" dt="2020-10-06T13:26:29.023" v="1255" actId="27636"/>
          <ac:spMkLst>
            <pc:docMk/>
            <pc:sldMk cId="1663571610" sldId="257"/>
            <ac:spMk id="4" creationId="{8BE8580F-E8C6-42ED-BD55-F26E43AEF255}"/>
          </ac:spMkLst>
        </pc:spChg>
        <pc:spChg chg="mod">
          <ac:chgData name="Hellebust, Stig" userId="c5d7e176-3b24-4ad0-a9f8-b984f5ae46d9" providerId="ADAL" clId="{959C66D2-B896-4A1D-9FAC-43ED75DA904A}" dt="2020-10-06T13:11:26.063" v="1074" actId="20577"/>
          <ac:spMkLst>
            <pc:docMk/>
            <pc:sldMk cId="1663571610" sldId="257"/>
            <ac:spMk id="5" creationId="{254F283C-E4F6-4A5A-871D-ACEB8C8C27D3}"/>
          </ac:spMkLst>
        </pc:spChg>
      </pc:sldChg>
      <pc:sldChg chg="modSp mod">
        <pc:chgData name="Hellebust, Stig" userId="c5d7e176-3b24-4ad0-a9f8-b984f5ae46d9" providerId="ADAL" clId="{959C66D2-B896-4A1D-9FAC-43ED75DA904A}" dt="2020-10-06T13:26:13.539" v="1253" actId="20577"/>
        <pc:sldMkLst>
          <pc:docMk/>
          <pc:sldMk cId="1769260595" sldId="258"/>
        </pc:sldMkLst>
        <pc:spChg chg="mod">
          <ac:chgData name="Hellebust, Stig" userId="c5d7e176-3b24-4ad0-a9f8-b984f5ae46d9" providerId="ADAL" clId="{959C66D2-B896-4A1D-9FAC-43ED75DA904A}" dt="2020-10-06T13:26:13.539" v="1253" actId="20577"/>
          <ac:spMkLst>
            <pc:docMk/>
            <pc:sldMk cId="1769260595" sldId="258"/>
            <ac:spMk id="2" creationId="{437DCAB0-A95D-470D-8BFD-C44D333AEFB7}"/>
          </ac:spMkLst>
        </pc:spChg>
        <pc:spChg chg="mod">
          <ac:chgData name="Hellebust, Stig" userId="c5d7e176-3b24-4ad0-a9f8-b984f5ae46d9" providerId="ADAL" clId="{959C66D2-B896-4A1D-9FAC-43ED75DA904A}" dt="2020-10-06T11:44:13.867" v="755" actId="58"/>
          <ac:spMkLst>
            <pc:docMk/>
            <pc:sldMk cId="1769260595" sldId="258"/>
            <ac:spMk id="3" creationId="{0F86AB50-43FB-43A2-B02A-35171C4D2388}"/>
          </ac:spMkLst>
        </pc:spChg>
      </pc:sldChg>
      <pc:sldChg chg="modSp mod">
        <pc:chgData name="Hellebust, Stig" userId="c5d7e176-3b24-4ad0-a9f8-b984f5ae46d9" providerId="ADAL" clId="{959C66D2-B896-4A1D-9FAC-43ED75DA904A}" dt="2020-10-07T08:25:48.997" v="2294" actId="20577"/>
        <pc:sldMkLst>
          <pc:docMk/>
          <pc:sldMk cId="2683591186" sldId="259"/>
        </pc:sldMkLst>
        <pc:spChg chg="mod">
          <ac:chgData name="Hellebust, Stig" userId="c5d7e176-3b24-4ad0-a9f8-b984f5ae46d9" providerId="ADAL" clId="{959C66D2-B896-4A1D-9FAC-43ED75DA904A}" dt="2020-10-06T13:07:39.672" v="967" actId="20577"/>
          <ac:spMkLst>
            <pc:docMk/>
            <pc:sldMk cId="2683591186" sldId="259"/>
            <ac:spMk id="2" creationId="{4AA10368-25C3-4508-82B4-5879AB317250}"/>
          </ac:spMkLst>
        </pc:spChg>
        <pc:spChg chg="mod">
          <ac:chgData name="Hellebust, Stig" userId="c5d7e176-3b24-4ad0-a9f8-b984f5ae46d9" providerId="ADAL" clId="{959C66D2-B896-4A1D-9FAC-43ED75DA904A}" dt="2020-10-07T08:25:48.997" v="2294" actId="20577"/>
          <ac:spMkLst>
            <pc:docMk/>
            <pc:sldMk cId="2683591186" sldId="259"/>
            <ac:spMk id="3" creationId="{DA36731B-A3AC-4DB7-88C9-96A3C18C8860}"/>
          </ac:spMkLst>
        </pc:spChg>
      </pc:sldChg>
      <pc:sldChg chg="add del ord">
        <pc:chgData name="Hellebust, Stig" userId="c5d7e176-3b24-4ad0-a9f8-b984f5ae46d9" providerId="ADAL" clId="{959C66D2-B896-4A1D-9FAC-43ED75DA904A}" dt="2020-10-07T07:08:42.951" v="2037" actId="2696"/>
        <pc:sldMkLst>
          <pc:docMk/>
          <pc:sldMk cId="1460843075" sldId="260"/>
        </pc:sldMkLst>
      </pc:sldChg>
      <pc:sldChg chg="del">
        <pc:chgData name="Hellebust, Stig" userId="c5d7e176-3b24-4ad0-a9f8-b984f5ae46d9" providerId="ADAL" clId="{959C66D2-B896-4A1D-9FAC-43ED75DA904A}" dt="2020-10-06T11:44:34.744" v="756" actId="2696"/>
        <pc:sldMkLst>
          <pc:docMk/>
          <pc:sldMk cId="1901365529" sldId="260"/>
        </pc:sldMkLst>
      </pc:sldChg>
      <pc:sldChg chg="add del">
        <pc:chgData name="Hellebust, Stig" userId="c5d7e176-3b24-4ad0-a9f8-b984f5ae46d9" providerId="ADAL" clId="{959C66D2-B896-4A1D-9FAC-43ED75DA904A}" dt="2020-10-07T07:48:52.617" v="2181" actId="2696"/>
        <pc:sldMkLst>
          <pc:docMk/>
          <pc:sldMk cId="3111636967" sldId="260"/>
        </pc:sldMkLst>
      </pc:sldChg>
      <pc:sldChg chg="addSp delSp modSp add mod ord">
        <pc:chgData name="Hellebust, Stig" userId="c5d7e176-3b24-4ad0-a9f8-b984f5ae46d9" providerId="ADAL" clId="{959C66D2-B896-4A1D-9FAC-43ED75DA904A}" dt="2020-10-06T18:20:19.131" v="2035" actId="20577"/>
        <pc:sldMkLst>
          <pc:docMk/>
          <pc:sldMk cId="3755687093" sldId="263"/>
        </pc:sldMkLst>
        <pc:spChg chg="add mod">
          <ac:chgData name="Hellebust, Stig" userId="c5d7e176-3b24-4ad0-a9f8-b984f5ae46d9" providerId="ADAL" clId="{959C66D2-B896-4A1D-9FAC-43ED75DA904A}" dt="2020-10-06T18:20:19.131" v="2035" actId="20577"/>
          <ac:spMkLst>
            <pc:docMk/>
            <pc:sldMk cId="3755687093" sldId="263"/>
            <ac:spMk id="2" creationId="{BD793119-D6B6-40D7-9627-A1DAB27261ED}"/>
          </ac:spMkLst>
        </pc:spChg>
        <pc:spChg chg="add del mod">
          <ac:chgData name="Hellebust, Stig" userId="c5d7e176-3b24-4ad0-a9f8-b984f5ae46d9" providerId="ADAL" clId="{959C66D2-B896-4A1D-9FAC-43ED75DA904A}" dt="2020-10-06T13:05:44.177" v="927"/>
          <ac:spMkLst>
            <pc:docMk/>
            <pc:sldMk cId="3755687093" sldId="263"/>
            <ac:spMk id="3" creationId="{5243669F-CAFB-4C8E-8CA1-1A9BB258C568}"/>
          </ac:spMkLst>
        </pc:spChg>
        <pc:spChg chg="mod">
          <ac:chgData name="Hellebust, Stig" userId="c5d7e176-3b24-4ad0-a9f8-b984f5ae46d9" providerId="ADAL" clId="{959C66D2-B896-4A1D-9FAC-43ED75DA904A}" dt="2020-10-06T13:34:31.646" v="1274" actId="20577"/>
          <ac:spMkLst>
            <pc:docMk/>
            <pc:sldMk cId="3755687093" sldId="263"/>
            <ac:spMk id="14" creationId="{AA1EF651-DE8A-4F01-9A0F-0E14FAA5926C}"/>
          </ac:spMkLst>
        </pc:spChg>
        <pc:spChg chg="mod">
          <ac:chgData name="Hellebust, Stig" userId="c5d7e176-3b24-4ad0-a9f8-b984f5ae46d9" providerId="ADAL" clId="{959C66D2-B896-4A1D-9FAC-43ED75DA904A}" dt="2020-10-06T13:05:49.519" v="929" actId="20577"/>
          <ac:spMkLst>
            <pc:docMk/>
            <pc:sldMk cId="3755687093" sldId="263"/>
            <ac:spMk id="15" creationId="{8B329E36-DC45-42F0-AD26-5A28F4BA3835}"/>
          </ac:spMkLst>
        </pc:spChg>
        <pc:spChg chg="mod">
          <ac:chgData name="Hellebust, Stig" userId="c5d7e176-3b24-4ad0-a9f8-b984f5ae46d9" providerId="ADAL" clId="{959C66D2-B896-4A1D-9FAC-43ED75DA904A}" dt="2020-10-06T13:06:27.831" v="948" actId="20577"/>
          <ac:spMkLst>
            <pc:docMk/>
            <pc:sldMk cId="3755687093" sldId="263"/>
            <ac:spMk id="16" creationId="{2ED24FBC-1392-4C39-9278-3067C82414BF}"/>
          </ac:spMkLst>
        </pc:spChg>
        <pc:picChg chg="add mod">
          <ac:chgData name="Hellebust, Stig" userId="c5d7e176-3b24-4ad0-a9f8-b984f5ae46d9" providerId="ADAL" clId="{959C66D2-B896-4A1D-9FAC-43ED75DA904A}" dt="2020-10-06T13:05:44.177" v="927"/>
          <ac:picMkLst>
            <pc:docMk/>
            <pc:sldMk cId="3755687093" sldId="263"/>
            <ac:picMk id="9" creationId="{BE23CDAA-4C50-4B5D-886B-01FEF53C011A}"/>
          </ac:picMkLst>
        </pc:picChg>
        <pc:picChg chg="del">
          <ac:chgData name="Hellebust, Stig" userId="c5d7e176-3b24-4ad0-a9f8-b984f5ae46d9" providerId="ADAL" clId="{959C66D2-B896-4A1D-9FAC-43ED75DA904A}" dt="2020-10-06T13:04:58.041" v="926" actId="478"/>
          <ac:picMkLst>
            <pc:docMk/>
            <pc:sldMk cId="3755687093" sldId="263"/>
            <ac:picMk id="13" creationId="{A558378B-F2F5-4C60-94C3-C7486BD88490}"/>
          </ac:picMkLst>
        </pc:picChg>
      </pc:sldChg>
      <pc:sldChg chg="modSp add del mod">
        <pc:chgData name="Hellebust, Stig" userId="c5d7e176-3b24-4ad0-a9f8-b984f5ae46d9" providerId="ADAL" clId="{959C66D2-B896-4A1D-9FAC-43ED75DA904A}" dt="2020-10-06T13:06:51.286" v="950" actId="47"/>
        <pc:sldMkLst>
          <pc:docMk/>
          <pc:sldMk cId="931489323" sldId="264"/>
        </pc:sldMkLst>
        <pc:graphicFrameChg chg="mod modGraphic">
          <ac:chgData name="Hellebust, Stig" userId="c5d7e176-3b24-4ad0-a9f8-b984f5ae46d9" providerId="ADAL" clId="{959C66D2-B896-4A1D-9FAC-43ED75DA904A}" dt="2020-10-06T10:23:12.690" v="167" actId="403"/>
          <ac:graphicFrameMkLst>
            <pc:docMk/>
            <pc:sldMk cId="931489323" sldId="264"/>
            <ac:graphicFrameMk id="4" creationId="{8C17DA9D-63B3-4D37-BED6-467330AB83D5}"/>
          </ac:graphicFrameMkLst>
        </pc:graphicFrameChg>
      </pc:sldChg>
      <pc:sldChg chg="add del">
        <pc:chgData name="Hellebust, Stig" userId="c5d7e176-3b24-4ad0-a9f8-b984f5ae46d9" providerId="ADAL" clId="{959C66D2-B896-4A1D-9FAC-43ED75DA904A}" dt="2020-10-07T07:48:52.617" v="2181" actId="2696"/>
        <pc:sldMkLst>
          <pc:docMk/>
          <pc:sldMk cId="465800418" sldId="269"/>
        </pc:sldMkLst>
      </pc:sldChg>
      <pc:sldChg chg="add del ord">
        <pc:chgData name="Hellebust, Stig" userId="c5d7e176-3b24-4ad0-a9f8-b984f5ae46d9" providerId="ADAL" clId="{959C66D2-B896-4A1D-9FAC-43ED75DA904A}" dt="2020-10-07T07:08:42.951" v="2037" actId="2696"/>
        <pc:sldMkLst>
          <pc:docMk/>
          <pc:sldMk cId="833342618" sldId="269"/>
        </pc:sldMkLst>
      </pc:sldChg>
      <pc:sldChg chg="del">
        <pc:chgData name="Hellebust, Stig" userId="c5d7e176-3b24-4ad0-a9f8-b984f5ae46d9" providerId="ADAL" clId="{959C66D2-B896-4A1D-9FAC-43ED75DA904A}" dt="2020-10-06T11:44:34.744" v="756" actId="2696"/>
        <pc:sldMkLst>
          <pc:docMk/>
          <pc:sldMk cId="2629476356" sldId="269"/>
        </pc:sldMkLst>
      </pc:sldChg>
      <pc:sldChg chg="del">
        <pc:chgData name="Hellebust, Stig" userId="c5d7e176-3b24-4ad0-a9f8-b984f5ae46d9" providerId="ADAL" clId="{959C66D2-B896-4A1D-9FAC-43ED75DA904A}" dt="2020-10-06T11:44:34.744" v="756" actId="2696"/>
        <pc:sldMkLst>
          <pc:docMk/>
          <pc:sldMk cId="2503344382" sldId="313"/>
        </pc:sldMkLst>
      </pc:sldChg>
      <pc:sldChg chg="add del">
        <pc:chgData name="Hellebust, Stig" userId="c5d7e176-3b24-4ad0-a9f8-b984f5ae46d9" providerId="ADAL" clId="{959C66D2-B896-4A1D-9FAC-43ED75DA904A}" dt="2020-10-06T14:12:28.241" v="1904" actId="2696"/>
        <pc:sldMkLst>
          <pc:docMk/>
          <pc:sldMk cId="3100397029" sldId="313"/>
        </pc:sldMkLst>
      </pc:sldChg>
      <pc:sldChg chg="del">
        <pc:chgData name="Hellebust, Stig" userId="c5d7e176-3b24-4ad0-a9f8-b984f5ae46d9" providerId="ADAL" clId="{959C66D2-B896-4A1D-9FAC-43ED75DA904A}" dt="2020-10-06T11:44:34.744" v="756" actId="2696"/>
        <pc:sldMkLst>
          <pc:docMk/>
          <pc:sldMk cId="2028733604" sldId="349"/>
        </pc:sldMkLst>
      </pc:sldChg>
      <pc:sldChg chg="add del ord">
        <pc:chgData name="Hellebust, Stig" userId="c5d7e176-3b24-4ad0-a9f8-b984f5ae46d9" providerId="ADAL" clId="{959C66D2-B896-4A1D-9FAC-43ED75DA904A}" dt="2020-10-07T07:08:42.951" v="2037" actId="2696"/>
        <pc:sldMkLst>
          <pc:docMk/>
          <pc:sldMk cId="2341300909" sldId="349"/>
        </pc:sldMkLst>
      </pc:sldChg>
      <pc:sldChg chg="add del">
        <pc:chgData name="Hellebust, Stig" userId="c5d7e176-3b24-4ad0-a9f8-b984f5ae46d9" providerId="ADAL" clId="{959C66D2-B896-4A1D-9FAC-43ED75DA904A}" dt="2020-10-07T07:48:52.617" v="2181" actId="2696"/>
        <pc:sldMkLst>
          <pc:docMk/>
          <pc:sldMk cId="2451081144" sldId="349"/>
        </pc:sldMkLst>
      </pc:sldChg>
      <pc:sldChg chg="add del">
        <pc:chgData name="Hellebust, Stig" userId="c5d7e176-3b24-4ad0-a9f8-b984f5ae46d9" providerId="ADAL" clId="{959C66D2-B896-4A1D-9FAC-43ED75DA904A}" dt="2020-10-06T14:12:28.241" v="1904" actId="2696"/>
        <pc:sldMkLst>
          <pc:docMk/>
          <pc:sldMk cId="2738421221" sldId="350"/>
        </pc:sldMkLst>
      </pc:sldChg>
      <pc:sldChg chg="del">
        <pc:chgData name="Hellebust, Stig" userId="c5d7e176-3b24-4ad0-a9f8-b984f5ae46d9" providerId="ADAL" clId="{959C66D2-B896-4A1D-9FAC-43ED75DA904A}" dt="2020-10-06T11:44:34.744" v="756" actId="2696"/>
        <pc:sldMkLst>
          <pc:docMk/>
          <pc:sldMk cId="4076045135" sldId="350"/>
        </pc:sldMkLst>
      </pc:sldChg>
      <pc:sldChg chg="add del">
        <pc:chgData name="Hellebust, Stig" userId="c5d7e176-3b24-4ad0-a9f8-b984f5ae46d9" providerId="ADAL" clId="{959C66D2-B896-4A1D-9FAC-43ED75DA904A}" dt="2020-10-06T14:12:28.241" v="1904" actId="2696"/>
        <pc:sldMkLst>
          <pc:docMk/>
          <pc:sldMk cId="1207396537" sldId="351"/>
        </pc:sldMkLst>
      </pc:sldChg>
      <pc:sldChg chg="del">
        <pc:chgData name="Hellebust, Stig" userId="c5d7e176-3b24-4ad0-a9f8-b984f5ae46d9" providerId="ADAL" clId="{959C66D2-B896-4A1D-9FAC-43ED75DA904A}" dt="2020-10-06T11:44:34.744" v="756" actId="2696"/>
        <pc:sldMkLst>
          <pc:docMk/>
          <pc:sldMk cId="1812226365" sldId="351"/>
        </pc:sldMkLst>
      </pc:sldChg>
      <pc:sldChg chg="modSp mod">
        <pc:chgData name="Hellebust, Stig" userId="c5d7e176-3b24-4ad0-a9f8-b984f5ae46d9" providerId="ADAL" clId="{959C66D2-B896-4A1D-9FAC-43ED75DA904A}" dt="2020-10-06T11:50:09.534" v="809" actId="20577"/>
        <pc:sldMkLst>
          <pc:docMk/>
          <pc:sldMk cId="124674097" sldId="572"/>
        </pc:sldMkLst>
        <pc:spChg chg="mod">
          <ac:chgData name="Hellebust, Stig" userId="c5d7e176-3b24-4ad0-a9f8-b984f5ae46d9" providerId="ADAL" clId="{959C66D2-B896-4A1D-9FAC-43ED75DA904A}" dt="2020-10-06T11:50:09.534" v="809" actId="20577"/>
          <ac:spMkLst>
            <pc:docMk/>
            <pc:sldMk cId="124674097" sldId="572"/>
            <ac:spMk id="10" creationId="{00000000-0000-0000-0000-000000000000}"/>
          </ac:spMkLst>
        </pc:spChg>
      </pc:sldChg>
      <pc:sldChg chg="add del">
        <pc:chgData name="Hellebust, Stig" userId="c5d7e176-3b24-4ad0-a9f8-b984f5ae46d9" providerId="ADAL" clId="{959C66D2-B896-4A1D-9FAC-43ED75DA904A}" dt="2020-10-06T14:12:28.241" v="1904" actId="2696"/>
        <pc:sldMkLst>
          <pc:docMk/>
          <pc:sldMk cId="2047879403" sldId="577"/>
        </pc:sldMkLst>
      </pc:sldChg>
      <pc:sldChg chg="del">
        <pc:chgData name="Hellebust, Stig" userId="c5d7e176-3b24-4ad0-a9f8-b984f5ae46d9" providerId="ADAL" clId="{959C66D2-B896-4A1D-9FAC-43ED75DA904A}" dt="2020-10-06T11:44:50.874" v="758" actId="2696"/>
        <pc:sldMkLst>
          <pc:docMk/>
          <pc:sldMk cId="2617079125" sldId="577"/>
        </pc:sldMkLst>
      </pc:sldChg>
      <pc:sldChg chg="add del">
        <pc:chgData name="Hellebust, Stig" userId="c5d7e176-3b24-4ad0-a9f8-b984f5ae46d9" providerId="ADAL" clId="{959C66D2-B896-4A1D-9FAC-43ED75DA904A}" dt="2020-10-06T14:12:28.241" v="1904" actId="2696"/>
        <pc:sldMkLst>
          <pc:docMk/>
          <pc:sldMk cId="3656521168" sldId="589"/>
        </pc:sldMkLst>
      </pc:sldChg>
      <pc:sldChg chg="del">
        <pc:chgData name="Hellebust, Stig" userId="c5d7e176-3b24-4ad0-a9f8-b984f5ae46d9" providerId="ADAL" clId="{959C66D2-B896-4A1D-9FAC-43ED75DA904A}" dt="2020-10-06T11:44:50.874" v="758" actId="2696"/>
        <pc:sldMkLst>
          <pc:docMk/>
          <pc:sldMk cId="3670363188" sldId="589"/>
        </pc:sldMkLst>
      </pc:sldChg>
      <pc:sldChg chg="del">
        <pc:chgData name="Hellebust, Stig" userId="c5d7e176-3b24-4ad0-a9f8-b984f5ae46d9" providerId="ADAL" clId="{959C66D2-B896-4A1D-9FAC-43ED75DA904A}" dt="2020-10-06T11:44:50.874" v="758" actId="2696"/>
        <pc:sldMkLst>
          <pc:docMk/>
          <pc:sldMk cId="3972910163" sldId="595"/>
        </pc:sldMkLst>
      </pc:sldChg>
      <pc:sldChg chg="add del">
        <pc:chgData name="Hellebust, Stig" userId="c5d7e176-3b24-4ad0-a9f8-b984f5ae46d9" providerId="ADAL" clId="{959C66D2-B896-4A1D-9FAC-43ED75DA904A}" dt="2020-10-06T14:12:28.241" v="1904" actId="2696"/>
        <pc:sldMkLst>
          <pc:docMk/>
          <pc:sldMk cId="4287600592" sldId="595"/>
        </pc:sldMkLst>
      </pc:sldChg>
      <pc:sldChg chg="add del">
        <pc:chgData name="Hellebust, Stig" userId="c5d7e176-3b24-4ad0-a9f8-b984f5ae46d9" providerId="ADAL" clId="{959C66D2-B896-4A1D-9FAC-43ED75DA904A}" dt="2020-10-06T14:12:28.241" v="1904" actId="2696"/>
        <pc:sldMkLst>
          <pc:docMk/>
          <pc:sldMk cId="1428117016" sldId="596"/>
        </pc:sldMkLst>
      </pc:sldChg>
      <pc:sldChg chg="del">
        <pc:chgData name="Hellebust, Stig" userId="c5d7e176-3b24-4ad0-a9f8-b984f5ae46d9" providerId="ADAL" clId="{959C66D2-B896-4A1D-9FAC-43ED75DA904A}" dt="2020-10-06T11:44:50.874" v="758" actId="2696"/>
        <pc:sldMkLst>
          <pc:docMk/>
          <pc:sldMk cId="2233698324" sldId="596"/>
        </pc:sldMkLst>
      </pc:sldChg>
      <pc:sldChg chg="add del">
        <pc:chgData name="Hellebust, Stig" userId="c5d7e176-3b24-4ad0-a9f8-b984f5ae46d9" providerId="ADAL" clId="{959C66D2-B896-4A1D-9FAC-43ED75DA904A}" dt="2020-10-06T14:12:28.241" v="1904" actId="2696"/>
        <pc:sldMkLst>
          <pc:docMk/>
          <pc:sldMk cId="1817808636" sldId="597"/>
        </pc:sldMkLst>
      </pc:sldChg>
      <pc:sldChg chg="del">
        <pc:chgData name="Hellebust, Stig" userId="c5d7e176-3b24-4ad0-a9f8-b984f5ae46d9" providerId="ADAL" clId="{959C66D2-B896-4A1D-9FAC-43ED75DA904A}" dt="2020-10-06T11:44:50.874" v="758" actId="2696"/>
        <pc:sldMkLst>
          <pc:docMk/>
          <pc:sldMk cId="2570848377" sldId="597"/>
        </pc:sldMkLst>
      </pc:sldChg>
      <pc:sldChg chg="del">
        <pc:chgData name="Hellebust, Stig" userId="c5d7e176-3b24-4ad0-a9f8-b984f5ae46d9" providerId="ADAL" clId="{959C66D2-B896-4A1D-9FAC-43ED75DA904A}" dt="2020-10-06T11:44:50.874" v="758" actId="2696"/>
        <pc:sldMkLst>
          <pc:docMk/>
          <pc:sldMk cId="2063047671" sldId="599"/>
        </pc:sldMkLst>
      </pc:sldChg>
      <pc:sldChg chg="add del">
        <pc:chgData name="Hellebust, Stig" userId="c5d7e176-3b24-4ad0-a9f8-b984f5ae46d9" providerId="ADAL" clId="{959C66D2-B896-4A1D-9FAC-43ED75DA904A}" dt="2020-10-06T14:12:28.241" v="1904" actId="2696"/>
        <pc:sldMkLst>
          <pc:docMk/>
          <pc:sldMk cId="4206787040" sldId="599"/>
        </pc:sldMkLst>
      </pc:sldChg>
      <pc:sldChg chg="add del">
        <pc:chgData name="Hellebust, Stig" userId="c5d7e176-3b24-4ad0-a9f8-b984f5ae46d9" providerId="ADAL" clId="{959C66D2-B896-4A1D-9FAC-43ED75DA904A}" dt="2020-10-06T14:12:28.241" v="1904" actId="2696"/>
        <pc:sldMkLst>
          <pc:docMk/>
          <pc:sldMk cId="1133961703" sldId="608"/>
        </pc:sldMkLst>
      </pc:sldChg>
      <pc:sldChg chg="del">
        <pc:chgData name="Hellebust, Stig" userId="c5d7e176-3b24-4ad0-a9f8-b984f5ae46d9" providerId="ADAL" clId="{959C66D2-B896-4A1D-9FAC-43ED75DA904A}" dt="2020-10-06T11:44:50.874" v="758" actId="2696"/>
        <pc:sldMkLst>
          <pc:docMk/>
          <pc:sldMk cId="3323838272" sldId="608"/>
        </pc:sldMkLst>
      </pc:sldChg>
      <pc:sldChg chg="del">
        <pc:chgData name="Hellebust, Stig" userId="c5d7e176-3b24-4ad0-a9f8-b984f5ae46d9" providerId="ADAL" clId="{959C66D2-B896-4A1D-9FAC-43ED75DA904A}" dt="2020-10-06T11:44:50.874" v="758" actId="2696"/>
        <pc:sldMkLst>
          <pc:docMk/>
          <pc:sldMk cId="1764081476" sldId="609"/>
        </pc:sldMkLst>
      </pc:sldChg>
      <pc:sldChg chg="add del">
        <pc:chgData name="Hellebust, Stig" userId="c5d7e176-3b24-4ad0-a9f8-b984f5ae46d9" providerId="ADAL" clId="{959C66D2-B896-4A1D-9FAC-43ED75DA904A}" dt="2020-10-06T14:12:28.241" v="1904" actId="2696"/>
        <pc:sldMkLst>
          <pc:docMk/>
          <pc:sldMk cId="2800986002" sldId="609"/>
        </pc:sldMkLst>
      </pc:sldChg>
      <pc:sldChg chg="del">
        <pc:chgData name="Hellebust, Stig" userId="c5d7e176-3b24-4ad0-a9f8-b984f5ae46d9" providerId="ADAL" clId="{959C66D2-B896-4A1D-9FAC-43ED75DA904A}" dt="2020-10-06T11:44:50.874" v="758" actId="2696"/>
        <pc:sldMkLst>
          <pc:docMk/>
          <pc:sldMk cId="438037951" sldId="615"/>
        </pc:sldMkLst>
      </pc:sldChg>
      <pc:sldChg chg="add del">
        <pc:chgData name="Hellebust, Stig" userId="c5d7e176-3b24-4ad0-a9f8-b984f5ae46d9" providerId="ADAL" clId="{959C66D2-B896-4A1D-9FAC-43ED75DA904A}" dt="2020-10-06T14:12:28.241" v="1904" actId="2696"/>
        <pc:sldMkLst>
          <pc:docMk/>
          <pc:sldMk cId="3935827281" sldId="615"/>
        </pc:sldMkLst>
      </pc:sldChg>
      <pc:sldChg chg="add del">
        <pc:chgData name="Hellebust, Stig" userId="c5d7e176-3b24-4ad0-a9f8-b984f5ae46d9" providerId="ADAL" clId="{959C66D2-B896-4A1D-9FAC-43ED75DA904A}" dt="2020-10-06T14:12:28.241" v="1904" actId="2696"/>
        <pc:sldMkLst>
          <pc:docMk/>
          <pc:sldMk cId="733344362" sldId="616"/>
        </pc:sldMkLst>
      </pc:sldChg>
      <pc:sldChg chg="del">
        <pc:chgData name="Hellebust, Stig" userId="c5d7e176-3b24-4ad0-a9f8-b984f5ae46d9" providerId="ADAL" clId="{959C66D2-B896-4A1D-9FAC-43ED75DA904A}" dt="2020-10-06T11:44:50.874" v="758" actId="2696"/>
        <pc:sldMkLst>
          <pc:docMk/>
          <pc:sldMk cId="1296649860" sldId="616"/>
        </pc:sldMkLst>
      </pc:sldChg>
      <pc:sldChg chg="modSp mod">
        <pc:chgData name="Hellebust, Stig" userId="c5d7e176-3b24-4ad0-a9f8-b984f5ae46d9" providerId="ADAL" clId="{959C66D2-B896-4A1D-9FAC-43ED75DA904A}" dt="2020-10-07T09:44:44.510" v="2357" actId="6549"/>
        <pc:sldMkLst>
          <pc:docMk/>
          <pc:sldMk cId="1809909416" sldId="621"/>
        </pc:sldMkLst>
        <pc:spChg chg="mod">
          <ac:chgData name="Hellebust, Stig" userId="c5d7e176-3b24-4ad0-a9f8-b984f5ae46d9" providerId="ADAL" clId="{959C66D2-B896-4A1D-9FAC-43ED75DA904A}" dt="2020-10-07T09:44:44.510" v="2357" actId="6549"/>
          <ac:spMkLst>
            <pc:docMk/>
            <pc:sldMk cId="1809909416" sldId="621"/>
            <ac:spMk id="3" creationId="{07B9B9D8-E45A-4D68-A3AA-E112CB43F58F}"/>
          </ac:spMkLst>
        </pc:spChg>
      </pc:sldChg>
      <pc:sldChg chg="addSp delSp modSp mod modClrScheme chgLayout">
        <pc:chgData name="Hellebust, Stig" userId="c5d7e176-3b24-4ad0-a9f8-b984f5ae46d9" providerId="ADAL" clId="{959C66D2-B896-4A1D-9FAC-43ED75DA904A}" dt="2020-10-07T07:11:17.859" v="2125" actId="27636"/>
        <pc:sldMkLst>
          <pc:docMk/>
          <pc:sldMk cId="971114957" sldId="628"/>
        </pc:sldMkLst>
        <pc:spChg chg="add del mod ord">
          <ac:chgData name="Hellebust, Stig" userId="c5d7e176-3b24-4ad0-a9f8-b984f5ae46d9" providerId="ADAL" clId="{959C66D2-B896-4A1D-9FAC-43ED75DA904A}" dt="2020-10-06T13:35:12.037" v="1278" actId="700"/>
          <ac:spMkLst>
            <pc:docMk/>
            <pc:sldMk cId="971114957" sldId="628"/>
            <ac:spMk id="2" creationId="{2E714A52-3C9C-4AA1-83DB-AA673B6605F9}"/>
          </ac:spMkLst>
        </pc:spChg>
        <pc:spChg chg="add del mod ord">
          <ac:chgData name="Hellebust, Stig" userId="c5d7e176-3b24-4ad0-a9f8-b984f5ae46d9" providerId="ADAL" clId="{959C66D2-B896-4A1D-9FAC-43ED75DA904A}" dt="2020-10-06T13:35:12.037" v="1278" actId="700"/>
          <ac:spMkLst>
            <pc:docMk/>
            <pc:sldMk cId="971114957" sldId="628"/>
            <ac:spMk id="3" creationId="{F543B542-3A19-4F92-988F-E155EC0E4B35}"/>
          </ac:spMkLst>
        </pc:spChg>
        <pc:spChg chg="del mod">
          <ac:chgData name="Hellebust, Stig" userId="c5d7e176-3b24-4ad0-a9f8-b984f5ae46d9" providerId="ADAL" clId="{959C66D2-B896-4A1D-9FAC-43ED75DA904A}" dt="2020-10-06T13:34:54.637" v="1276" actId="478"/>
          <ac:spMkLst>
            <pc:docMk/>
            <pc:sldMk cId="971114957" sldId="628"/>
            <ac:spMk id="4" creationId="{00000000-0000-0000-0000-000000000000}"/>
          </ac:spMkLst>
        </pc:spChg>
        <pc:spChg chg="add mod ord">
          <ac:chgData name="Hellebust, Stig" userId="c5d7e176-3b24-4ad0-a9f8-b984f5ae46d9" providerId="ADAL" clId="{959C66D2-B896-4A1D-9FAC-43ED75DA904A}" dt="2020-10-06T13:42:44.544" v="1740" actId="1076"/>
          <ac:spMkLst>
            <pc:docMk/>
            <pc:sldMk cId="971114957" sldId="628"/>
            <ac:spMk id="5" creationId="{8C94E3CD-5431-4A61-AC73-75FAF7F79154}"/>
          </ac:spMkLst>
        </pc:spChg>
        <pc:spChg chg="add mod ord">
          <ac:chgData name="Hellebust, Stig" userId="c5d7e176-3b24-4ad0-a9f8-b984f5ae46d9" providerId="ADAL" clId="{959C66D2-B896-4A1D-9FAC-43ED75DA904A}" dt="2020-10-07T07:11:17.859" v="2125" actId="27636"/>
          <ac:spMkLst>
            <pc:docMk/>
            <pc:sldMk cId="971114957" sldId="628"/>
            <ac:spMk id="7" creationId="{22BF89E3-B550-4EBE-B420-752EAA1F1CC0}"/>
          </ac:spMkLst>
        </pc:spChg>
        <pc:spChg chg="del mod">
          <ac:chgData name="Hellebust, Stig" userId="c5d7e176-3b24-4ad0-a9f8-b984f5ae46d9" providerId="ADAL" clId="{959C66D2-B896-4A1D-9FAC-43ED75DA904A}" dt="2020-10-06T13:35:18.409" v="1279" actId="478"/>
          <ac:spMkLst>
            <pc:docMk/>
            <pc:sldMk cId="971114957" sldId="628"/>
            <ac:spMk id="15" creationId="{00000000-0000-0000-0000-000000000000}"/>
          </ac:spMkLst>
        </pc:spChg>
      </pc:sldChg>
      <pc:sldChg chg="addSp delSp modSp mod addAnim delAnim modAnim">
        <pc:chgData name="Hellebust, Stig" userId="c5d7e176-3b24-4ad0-a9f8-b984f5ae46d9" providerId="ADAL" clId="{959C66D2-B896-4A1D-9FAC-43ED75DA904A}" dt="2020-10-07T09:46:18.694" v="2366" actId="20577"/>
        <pc:sldMkLst>
          <pc:docMk/>
          <pc:sldMk cId="3559717978" sldId="629"/>
        </pc:sldMkLst>
        <pc:spChg chg="mod">
          <ac:chgData name="Hellebust, Stig" userId="c5d7e176-3b24-4ad0-a9f8-b984f5ae46d9" providerId="ADAL" clId="{959C66D2-B896-4A1D-9FAC-43ED75DA904A}" dt="2020-10-07T07:35:58.236" v="2159" actId="20577"/>
          <ac:spMkLst>
            <pc:docMk/>
            <pc:sldMk cId="3559717978" sldId="629"/>
            <ac:spMk id="27" creationId="{A2BC5A16-7F31-4C57-9526-A1AD03D70CC2}"/>
          </ac:spMkLst>
        </pc:spChg>
        <pc:spChg chg="mod">
          <ac:chgData name="Hellebust, Stig" userId="c5d7e176-3b24-4ad0-a9f8-b984f5ae46d9" providerId="ADAL" clId="{959C66D2-B896-4A1D-9FAC-43ED75DA904A}" dt="2020-10-07T09:46:18.694" v="2366" actId="20577"/>
          <ac:spMkLst>
            <pc:docMk/>
            <pc:sldMk cId="3559717978" sldId="629"/>
            <ac:spMk id="28" creationId="{47B2F208-1F33-4149-8194-1640113E41AF}"/>
          </ac:spMkLst>
        </pc:spChg>
        <pc:spChg chg="mod">
          <ac:chgData name="Hellebust, Stig" userId="c5d7e176-3b24-4ad0-a9f8-b984f5ae46d9" providerId="ADAL" clId="{959C66D2-B896-4A1D-9FAC-43ED75DA904A}" dt="2020-10-06T08:46:22.551" v="2" actId="164"/>
          <ac:spMkLst>
            <pc:docMk/>
            <pc:sldMk cId="3559717978" sldId="629"/>
            <ac:spMk id="72" creationId="{DF1C3638-3193-415C-963F-B33A803CD4C1}"/>
          </ac:spMkLst>
        </pc:spChg>
        <pc:grpChg chg="add mod">
          <ac:chgData name="Hellebust, Stig" userId="c5d7e176-3b24-4ad0-a9f8-b984f5ae46d9" providerId="ADAL" clId="{959C66D2-B896-4A1D-9FAC-43ED75DA904A}" dt="2020-10-06T08:46:22.551" v="2" actId="164"/>
          <ac:grpSpMkLst>
            <pc:docMk/>
            <pc:sldMk cId="3559717978" sldId="629"/>
            <ac:grpSpMk id="2" creationId="{2FC47FCB-258F-4BB2-8645-BC1619BCDEC4}"/>
          </ac:grpSpMkLst>
        </pc:grpChg>
        <pc:grpChg chg="add del mod">
          <ac:chgData name="Hellebust, Stig" userId="c5d7e176-3b24-4ad0-a9f8-b984f5ae46d9" providerId="ADAL" clId="{959C66D2-B896-4A1D-9FAC-43ED75DA904A}" dt="2020-10-06T08:46:22.551" v="2" actId="164"/>
          <ac:grpSpMkLst>
            <pc:docMk/>
            <pc:sldMk cId="3559717978" sldId="629"/>
            <ac:grpSpMk id="69" creationId="{BBF38911-1D1A-446E-82A1-3D7DD038E024}"/>
          </ac:grpSpMkLst>
        </pc:grpChg>
        <pc:cxnChg chg="mod">
          <ac:chgData name="Hellebust, Stig" userId="c5d7e176-3b24-4ad0-a9f8-b984f5ae46d9" providerId="ADAL" clId="{959C66D2-B896-4A1D-9FAC-43ED75DA904A}" dt="2020-10-06T08:46:14.608" v="1" actId="21"/>
          <ac:cxnSpMkLst>
            <pc:docMk/>
            <pc:sldMk cId="3559717978" sldId="629"/>
            <ac:cxnSpMk id="32" creationId="{1F3CC158-70CB-406A-A00D-CC20B72D8260}"/>
          </ac:cxnSpMkLst>
        </pc:cxnChg>
        <pc:cxnChg chg="mod">
          <ac:chgData name="Hellebust, Stig" userId="c5d7e176-3b24-4ad0-a9f8-b984f5ae46d9" providerId="ADAL" clId="{959C66D2-B896-4A1D-9FAC-43ED75DA904A}" dt="2020-10-06T08:46:14.608" v="1" actId="21"/>
          <ac:cxnSpMkLst>
            <pc:docMk/>
            <pc:sldMk cId="3559717978" sldId="629"/>
            <ac:cxnSpMk id="34" creationId="{48972575-E71D-41E3-8725-80B09E55DE54}"/>
          </ac:cxnSpMkLst>
        </pc:cxnChg>
        <pc:cxnChg chg="mod">
          <ac:chgData name="Hellebust, Stig" userId="c5d7e176-3b24-4ad0-a9f8-b984f5ae46d9" providerId="ADAL" clId="{959C66D2-B896-4A1D-9FAC-43ED75DA904A}" dt="2020-10-06T08:46:14.608" v="1" actId="21"/>
          <ac:cxnSpMkLst>
            <pc:docMk/>
            <pc:sldMk cId="3559717978" sldId="629"/>
            <ac:cxnSpMk id="40" creationId="{70EDE2DC-0452-4A72-9F02-26250C98C965}"/>
          </ac:cxnSpMkLst>
        </pc:cxnChg>
        <pc:cxnChg chg="mod">
          <ac:chgData name="Hellebust, Stig" userId="c5d7e176-3b24-4ad0-a9f8-b984f5ae46d9" providerId="ADAL" clId="{959C66D2-B896-4A1D-9FAC-43ED75DA904A}" dt="2020-10-06T13:14:29.188" v="1169" actId="14100"/>
          <ac:cxnSpMkLst>
            <pc:docMk/>
            <pc:sldMk cId="3559717978" sldId="629"/>
            <ac:cxnSpMk id="88" creationId="{B7CB74D9-5058-460D-903D-28DCB6A1E9EA}"/>
          </ac:cxnSpMkLst>
        </pc:cxnChg>
      </pc:sldChg>
      <pc:sldChg chg="addSp delSp modSp mod modAnim">
        <pc:chgData name="Hellebust, Stig" userId="c5d7e176-3b24-4ad0-a9f8-b984f5ae46d9" providerId="ADAL" clId="{959C66D2-B896-4A1D-9FAC-43ED75DA904A}" dt="2020-10-06T13:29:23.767" v="1256" actId="2085"/>
        <pc:sldMkLst>
          <pc:docMk/>
          <pc:sldMk cId="290026298" sldId="632"/>
        </pc:sldMkLst>
        <pc:spChg chg="mod">
          <ac:chgData name="Hellebust, Stig" userId="c5d7e176-3b24-4ad0-a9f8-b984f5ae46d9" providerId="ADAL" clId="{959C66D2-B896-4A1D-9FAC-43ED75DA904A}" dt="2020-10-06T08:54:42.989" v="109" actId="165"/>
          <ac:spMkLst>
            <pc:docMk/>
            <pc:sldMk cId="290026298" sldId="632"/>
            <ac:spMk id="8" creationId="{99012574-599B-40DE-904C-21460138174C}"/>
          </ac:spMkLst>
        </pc:spChg>
        <pc:spChg chg="mod">
          <ac:chgData name="Hellebust, Stig" userId="c5d7e176-3b24-4ad0-a9f8-b984f5ae46d9" providerId="ADAL" clId="{959C66D2-B896-4A1D-9FAC-43ED75DA904A}" dt="2020-10-06T08:54:42.989" v="109" actId="165"/>
          <ac:spMkLst>
            <pc:docMk/>
            <pc:sldMk cId="290026298" sldId="632"/>
            <ac:spMk id="11" creationId="{4620D195-8D8D-48A3-B54C-1740F2906209}"/>
          </ac:spMkLst>
        </pc:spChg>
        <pc:spChg chg="mod">
          <ac:chgData name="Hellebust, Stig" userId="c5d7e176-3b24-4ad0-a9f8-b984f5ae46d9" providerId="ADAL" clId="{959C66D2-B896-4A1D-9FAC-43ED75DA904A}" dt="2020-10-06T13:29:23.767" v="1256" actId="2085"/>
          <ac:spMkLst>
            <pc:docMk/>
            <pc:sldMk cId="290026298" sldId="632"/>
            <ac:spMk id="13" creationId="{1D633476-B7BD-48CD-B955-251D83F870BB}"/>
          </ac:spMkLst>
        </pc:spChg>
        <pc:grpChg chg="add del mod">
          <ac:chgData name="Hellebust, Stig" userId="c5d7e176-3b24-4ad0-a9f8-b984f5ae46d9" providerId="ADAL" clId="{959C66D2-B896-4A1D-9FAC-43ED75DA904A}" dt="2020-10-06T08:54:42.989" v="109" actId="165"/>
          <ac:grpSpMkLst>
            <pc:docMk/>
            <pc:sldMk cId="290026298" sldId="632"/>
            <ac:grpSpMk id="2" creationId="{BBE1AB79-3866-4E7D-A705-BC3D9E621DD7}"/>
          </ac:grpSpMkLst>
        </pc:grpChg>
        <pc:grpChg chg="mod topLvl">
          <ac:chgData name="Hellebust, Stig" userId="c5d7e176-3b24-4ad0-a9f8-b984f5ae46d9" providerId="ADAL" clId="{959C66D2-B896-4A1D-9FAC-43ED75DA904A}" dt="2020-10-06T08:54:42.989" v="109" actId="165"/>
          <ac:grpSpMkLst>
            <pc:docMk/>
            <pc:sldMk cId="290026298" sldId="632"/>
            <ac:grpSpMk id="20" creationId="{D009DF91-6A4C-4E02-8155-72538C394DD6}"/>
          </ac:grpSpMkLst>
        </pc:grpChg>
        <pc:grpChg chg="mod topLvl">
          <ac:chgData name="Hellebust, Stig" userId="c5d7e176-3b24-4ad0-a9f8-b984f5ae46d9" providerId="ADAL" clId="{959C66D2-B896-4A1D-9FAC-43ED75DA904A}" dt="2020-10-06T08:54:42.989" v="109" actId="165"/>
          <ac:grpSpMkLst>
            <pc:docMk/>
            <pc:sldMk cId="290026298" sldId="632"/>
            <ac:grpSpMk id="23" creationId="{E3144FE9-25A5-43C8-B742-0D077387C81C}"/>
          </ac:grpSpMkLst>
        </pc:grpChg>
        <pc:cxnChg chg="mod">
          <ac:chgData name="Hellebust, Stig" userId="c5d7e176-3b24-4ad0-a9f8-b984f5ae46d9" providerId="ADAL" clId="{959C66D2-B896-4A1D-9FAC-43ED75DA904A}" dt="2020-10-06T08:54:42.989" v="109" actId="165"/>
          <ac:cxnSpMkLst>
            <pc:docMk/>
            <pc:sldMk cId="290026298" sldId="632"/>
            <ac:cxnSpMk id="10" creationId="{F5413C32-F9F7-46BF-AA9B-F687E4E2FBC0}"/>
          </ac:cxnSpMkLst>
        </pc:cxnChg>
        <pc:cxnChg chg="mod">
          <ac:chgData name="Hellebust, Stig" userId="c5d7e176-3b24-4ad0-a9f8-b984f5ae46d9" providerId="ADAL" clId="{959C66D2-B896-4A1D-9FAC-43ED75DA904A}" dt="2020-10-06T09:48:05.798" v="116" actId="208"/>
          <ac:cxnSpMkLst>
            <pc:docMk/>
            <pc:sldMk cId="290026298" sldId="632"/>
            <ac:cxnSpMk id="15" creationId="{87913707-72C1-4E7C-89CF-1DF907051EFF}"/>
          </ac:cxnSpMkLst>
        </pc:cxnChg>
        <pc:cxnChg chg="mod">
          <ac:chgData name="Hellebust, Stig" userId="c5d7e176-3b24-4ad0-a9f8-b984f5ae46d9" providerId="ADAL" clId="{959C66D2-B896-4A1D-9FAC-43ED75DA904A}" dt="2020-10-06T09:47:52.918" v="114" actId="208"/>
          <ac:cxnSpMkLst>
            <pc:docMk/>
            <pc:sldMk cId="290026298" sldId="632"/>
            <ac:cxnSpMk id="16" creationId="{3E0B0C26-AD02-405A-A1DD-D5905CF7FE4E}"/>
          </ac:cxnSpMkLst>
        </pc:cxnChg>
        <pc:cxnChg chg="mod">
          <ac:chgData name="Hellebust, Stig" userId="c5d7e176-3b24-4ad0-a9f8-b984f5ae46d9" providerId="ADAL" clId="{959C66D2-B896-4A1D-9FAC-43ED75DA904A}" dt="2020-10-06T09:47:58.857" v="115" actId="208"/>
          <ac:cxnSpMkLst>
            <pc:docMk/>
            <pc:sldMk cId="290026298" sldId="632"/>
            <ac:cxnSpMk id="25" creationId="{F935C808-6768-4C73-B00C-4394B3E013DB}"/>
          </ac:cxnSpMkLst>
        </pc:cxnChg>
      </pc:sldChg>
      <pc:sldChg chg="modSp del mod ord">
        <pc:chgData name="Hellebust, Stig" userId="c5d7e176-3b24-4ad0-a9f8-b984f5ae46d9" providerId="ADAL" clId="{959C66D2-B896-4A1D-9FAC-43ED75DA904A}" dt="2020-10-06T10:53:04.794" v="291" actId="47"/>
        <pc:sldMkLst>
          <pc:docMk/>
          <pc:sldMk cId="1369570587" sldId="633"/>
        </pc:sldMkLst>
        <pc:spChg chg="mod">
          <ac:chgData name="Hellebust, Stig" userId="c5d7e176-3b24-4ad0-a9f8-b984f5ae46d9" providerId="ADAL" clId="{959C66D2-B896-4A1D-9FAC-43ED75DA904A}" dt="2020-10-06T08:52:04.125" v="101" actId="1076"/>
          <ac:spMkLst>
            <pc:docMk/>
            <pc:sldMk cId="1369570587" sldId="633"/>
            <ac:spMk id="2" creationId="{91B52AA6-9DFC-41E4-9A13-32D08C01C099}"/>
          </ac:spMkLst>
        </pc:spChg>
        <pc:spChg chg="mod">
          <ac:chgData name="Hellebust, Stig" userId="c5d7e176-3b24-4ad0-a9f8-b984f5ae46d9" providerId="ADAL" clId="{959C66D2-B896-4A1D-9FAC-43ED75DA904A}" dt="2020-10-06T08:51:58.442" v="100" actId="27636"/>
          <ac:spMkLst>
            <pc:docMk/>
            <pc:sldMk cId="1369570587" sldId="633"/>
            <ac:spMk id="3" creationId="{11C0B8F5-A8CC-4744-B66A-FDDD876396FA}"/>
          </ac:spMkLst>
        </pc:spChg>
      </pc:sldChg>
      <pc:sldChg chg="addSp modSp mod modAnim">
        <pc:chgData name="Hellebust, Stig" userId="c5d7e176-3b24-4ad0-a9f8-b984f5ae46d9" providerId="ADAL" clId="{959C66D2-B896-4A1D-9FAC-43ED75DA904A}" dt="2020-10-06T13:30:16.949" v="1261"/>
        <pc:sldMkLst>
          <pc:docMk/>
          <pc:sldMk cId="3662723884" sldId="634"/>
        </pc:sldMkLst>
        <pc:spChg chg="add mod">
          <ac:chgData name="Hellebust, Stig" userId="c5d7e176-3b24-4ad0-a9f8-b984f5ae46d9" providerId="ADAL" clId="{959C66D2-B896-4A1D-9FAC-43ED75DA904A}" dt="2020-10-06T13:30:09.276" v="1260" actId="14100"/>
          <ac:spMkLst>
            <pc:docMk/>
            <pc:sldMk cId="3662723884" sldId="634"/>
            <ac:spMk id="5" creationId="{F7F5842D-2C24-4EB5-BA9D-929C425183A1}"/>
          </ac:spMkLst>
        </pc:spChg>
        <pc:picChg chg="add mod">
          <ac:chgData name="Hellebust, Stig" userId="c5d7e176-3b24-4ad0-a9f8-b984f5ae46d9" providerId="ADAL" clId="{959C66D2-B896-4A1D-9FAC-43ED75DA904A}" dt="2020-10-06T10:48:06.369" v="179"/>
          <ac:picMkLst>
            <pc:docMk/>
            <pc:sldMk cId="3662723884" sldId="634"/>
            <ac:picMk id="4" creationId="{4CC04197-DD20-46C8-BEBB-A22A845483AA}"/>
          </ac:picMkLst>
        </pc:picChg>
      </pc:sldChg>
      <pc:sldChg chg="del">
        <pc:chgData name="Hellebust, Stig" userId="c5d7e176-3b24-4ad0-a9f8-b984f5ae46d9" providerId="ADAL" clId="{959C66D2-B896-4A1D-9FAC-43ED75DA904A}" dt="2020-10-06T13:06:46.362" v="949" actId="47"/>
        <pc:sldMkLst>
          <pc:docMk/>
          <pc:sldMk cId="2536622815" sldId="635"/>
        </pc:sldMkLst>
      </pc:sldChg>
      <pc:sldChg chg="addSp delSp modSp new mod ord modClrScheme chgLayout">
        <pc:chgData name="Hellebust, Stig" userId="c5d7e176-3b24-4ad0-a9f8-b984f5ae46d9" providerId="ADAL" clId="{959C66D2-B896-4A1D-9FAC-43ED75DA904A}" dt="2020-10-06T14:06:41.484" v="1775" actId="14100"/>
        <pc:sldMkLst>
          <pc:docMk/>
          <pc:sldMk cId="1705349052" sldId="636"/>
        </pc:sldMkLst>
        <pc:spChg chg="add mod ord">
          <ac:chgData name="Hellebust, Stig" userId="c5d7e176-3b24-4ad0-a9f8-b984f5ae46d9" providerId="ADAL" clId="{959C66D2-B896-4A1D-9FAC-43ED75DA904A}" dt="2020-10-06T13:08:08.561" v="973" actId="20577"/>
          <ac:spMkLst>
            <pc:docMk/>
            <pc:sldMk cId="1705349052" sldId="636"/>
            <ac:spMk id="3" creationId="{0CD6D432-1406-4AD6-8ADD-B525D042B346}"/>
          </ac:spMkLst>
        </pc:spChg>
        <pc:spChg chg="add del mod ord">
          <ac:chgData name="Hellebust, Stig" userId="c5d7e176-3b24-4ad0-a9f8-b984f5ae46d9" providerId="ADAL" clId="{959C66D2-B896-4A1D-9FAC-43ED75DA904A}" dt="2020-10-06T10:18:42.362" v="125"/>
          <ac:spMkLst>
            <pc:docMk/>
            <pc:sldMk cId="1705349052" sldId="636"/>
            <ac:spMk id="4" creationId="{8ECDD074-2555-4483-9DAE-CA4B18CB1836}"/>
          </ac:spMkLst>
        </pc:spChg>
        <pc:spChg chg="add mod">
          <ac:chgData name="Hellebust, Stig" userId="c5d7e176-3b24-4ad0-a9f8-b984f5ae46d9" providerId="ADAL" clId="{959C66D2-B896-4A1D-9FAC-43ED75DA904A}" dt="2020-10-06T13:09:32.252" v="981" actId="2085"/>
          <ac:spMkLst>
            <pc:docMk/>
            <pc:sldMk cId="1705349052" sldId="636"/>
            <ac:spMk id="6" creationId="{10320811-A010-412F-B2AA-28A721D116D2}"/>
          </ac:spMkLst>
        </pc:spChg>
        <pc:spChg chg="add del">
          <ac:chgData name="Hellebust, Stig" userId="c5d7e176-3b24-4ad0-a9f8-b984f5ae46d9" providerId="ADAL" clId="{959C66D2-B896-4A1D-9FAC-43ED75DA904A}" dt="2020-10-06T13:13:25.295" v="1168" actId="478"/>
          <ac:spMkLst>
            <pc:docMk/>
            <pc:sldMk cId="1705349052" sldId="636"/>
            <ac:spMk id="7" creationId="{FC4DE31A-D0AE-4FDC-8B12-78DDAF9835FC}"/>
          </ac:spMkLst>
        </pc:spChg>
        <pc:spChg chg="add del mod">
          <ac:chgData name="Hellebust, Stig" userId="c5d7e176-3b24-4ad0-a9f8-b984f5ae46d9" providerId="ADAL" clId="{959C66D2-B896-4A1D-9FAC-43ED75DA904A}" dt="2020-10-06T14:06:31.237" v="1770" actId="931"/>
          <ac:spMkLst>
            <pc:docMk/>
            <pc:sldMk cId="1705349052" sldId="636"/>
            <ac:spMk id="9" creationId="{A9FDDE3F-2BA4-442D-8C12-8B283FE49ED3}"/>
          </ac:spMkLst>
        </pc:spChg>
        <pc:picChg chg="add del mod">
          <ac:chgData name="Hellebust, Stig" userId="c5d7e176-3b24-4ad0-a9f8-b984f5ae46d9" providerId="ADAL" clId="{959C66D2-B896-4A1D-9FAC-43ED75DA904A}" dt="2020-10-06T10:18:39.415" v="124" actId="478"/>
          <ac:picMkLst>
            <pc:docMk/>
            <pc:sldMk cId="1705349052" sldId="636"/>
            <ac:picMk id="2" creationId="{9254C06D-A98B-45B5-858B-AA42F6A5F6CA}"/>
          </ac:picMkLst>
        </pc:picChg>
        <pc:picChg chg="add del mod">
          <ac:chgData name="Hellebust, Stig" userId="c5d7e176-3b24-4ad0-a9f8-b984f5ae46d9" providerId="ADAL" clId="{959C66D2-B896-4A1D-9FAC-43ED75DA904A}" dt="2020-10-06T14:06:25.847" v="1769" actId="478"/>
          <ac:picMkLst>
            <pc:docMk/>
            <pc:sldMk cId="1705349052" sldId="636"/>
            <ac:picMk id="5" creationId="{AEB406CD-BB30-4281-AA1E-465F44D07CFF}"/>
          </ac:picMkLst>
        </pc:picChg>
        <pc:picChg chg="add mod">
          <ac:chgData name="Hellebust, Stig" userId="c5d7e176-3b24-4ad0-a9f8-b984f5ae46d9" providerId="ADAL" clId="{959C66D2-B896-4A1D-9FAC-43ED75DA904A}" dt="2020-10-06T14:06:41.484" v="1775" actId="14100"/>
          <ac:picMkLst>
            <pc:docMk/>
            <pc:sldMk cId="1705349052" sldId="636"/>
            <ac:picMk id="11" creationId="{9D7B3937-B04A-4F57-9D54-1886419D2079}"/>
          </ac:picMkLst>
        </pc:picChg>
      </pc:sldChg>
      <pc:sldChg chg="addSp delSp modSp new mod">
        <pc:chgData name="Hellebust, Stig" userId="c5d7e176-3b24-4ad0-a9f8-b984f5ae46d9" providerId="ADAL" clId="{959C66D2-B896-4A1D-9FAC-43ED75DA904A}" dt="2020-10-06T11:05:13.804" v="404" actId="58"/>
        <pc:sldMkLst>
          <pc:docMk/>
          <pc:sldMk cId="3447027782" sldId="637"/>
        </pc:sldMkLst>
        <pc:spChg chg="mod">
          <ac:chgData name="Hellebust, Stig" userId="c5d7e176-3b24-4ad0-a9f8-b984f5ae46d9" providerId="ADAL" clId="{959C66D2-B896-4A1D-9FAC-43ED75DA904A}" dt="2020-10-06T11:05:13.804" v="404" actId="58"/>
          <ac:spMkLst>
            <pc:docMk/>
            <pc:sldMk cId="3447027782" sldId="637"/>
            <ac:spMk id="2" creationId="{CE073406-A817-4427-B001-A76A71EC3E90}"/>
          </ac:spMkLst>
        </pc:spChg>
        <pc:spChg chg="del">
          <ac:chgData name="Hellebust, Stig" userId="c5d7e176-3b24-4ad0-a9f8-b984f5ae46d9" providerId="ADAL" clId="{959C66D2-B896-4A1D-9FAC-43ED75DA904A}" dt="2020-10-06T10:19:39.551" v="151"/>
          <ac:spMkLst>
            <pc:docMk/>
            <pc:sldMk cId="3447027782" sldId="637"/>
            <ac:spMk id="3" creationId="{41EE78D7-E16C-49EB-81DF-F65B68F109CB}"/>
          </ac:spMkLst>
        </pc:spChg>
        <pc:spChg chg="add del mod">
          <ac:chgData name="Hellebust, Stig" userId="c5d7e176-3b24-4ad0-a9f8-b984f5ae46d9" providerId="ADAL" clId="{959C66D2-B896-4A1D-9FAC-43ED75DA904A}" dt="2020-10-06T11:03:04.448" v="327" actId="931"/>
          <ac:spMkLst>
            <pc:docMk/>
            <pc:sldMk cId="3447027782" sldId="637"/>
            <ac:spMk id="7" creationId="{244A2975-59A6-4BC6-84A0-3343F1F78FE6}"/>
          </ac:spMkLst>
        </pc:spChg>
        <pc:picChg chg="add del mod">
          <ac:chgData name="Hellebust, Stig" userId="c5d7e176-3b24-4ad0-a9f8-b984f5ae46d9" providerId="ADAL" clId="{959C66D2-B896-4A1D-9FAC-43ED75DA904A}" dt="2020-10-06T11:02:59.196" v="326" actId="478"/>
          <ac:picMkLst>
            <pc:docMk/>
            <pc:sldMk cId="3447027782" sldId="637"/>
            <ac:picMk id="4" creationId="{70D0688C-C365-401C-9806-FD0A64AEE9EF}"/>
          </ac:picMkLst>
        </pc:picChg>
        <pc:picChg chg="add mod">
          <ac:chgData name="Hellebust, Stig" userId="c5d7e176-3b24-4ad0-a9f8-b984f5ae46d9" providerId="ADAL" clId="{959C66D2-B896-4A1D-9FAC-43ED75DA904A}" dt="2020-10-06T10:25:47.961" v="175"/>
          <ac:picMkLst>
            <pc:docMk/>
            <pc:sldMk cId="3447027782" sldId="637"/>
            <ac:picMk id="5" creationId="{C3C26477-D978-4962-B414-4A27B4FB8FB1}"/>
          </ac:picMkLst>
        </pc:picChg>
        <pc:picChg chg="add mod">
          <ac:chgData name="Hellebust, Stig" userId="c5d7e176-3b24-4ad0-a9f8-b984f5ae46d9" providerId="ADAL" clId="{959C66D2-B896-4A1D-9FAC-43ED75DA904A}" dt="2020-10-06T11:04:24.094" v="334" actId="14100"/>
          <ac:picMkLst>
            <pc:docMk/>
            <pc:sldMk cId="3447027782" sldId="637"/>
            <ac:picMk id="9" creationId="{D11F6D94-754F-4D74-9926-082C600CF7C1}"/>
          </ac:picMkLst>
        </pc:picChg>
      </pc:sldChg>
      <pc:sldChg chg="addSp delSp modSp new del">
        <pc:chgData name="Hellebust, Stig" userId="c5d7e176-3b24-4ad0-a9f8-b984f5ae46d9" providerId="ADAL" clId="{959C66D2-B896-4A1D-9FAC-43ED75DA904A}" dt="2020-10-06T11:27:39.877" v="504" actId="47"/>
        <pc:sldMkLst>
          <pc:docMk/>
          <pc:sldMk cId="2328812183" sldId="638"/>
        </pc:sldMkLst>
        <pc:spChg chg="del">
          <ac:chgData name="Hellebust, Stig" userId="c5d7e176-3b24-4ad0-a9f8-b984f5ae46d9" providerId="ADAL" clId="{959C66D2-B896-4A1D-9FAC-43ED75DA904A}" dt="2020-10-06T10:20:28.076" v="153"/>
          <ac:spMkLst>
            <pc:docMk/>
            <pc:sldMk cId="2328812183" sldId="638"/>
            <ac:spMk id="3" creationId="{00F597B2-3023-4976-8F4F-778165560DA6}"/>
          </ac:spMkLst>
        </pc:spChg>
        <pc:spChg chg="del">
          <ac:chgData name="Hellebust, Stig" userId="c5d7e176-3b24-4ad0-a9f8-b984f5ae46d9" providerId="ADAL" clId="{959C66D2-B896-4A1D-9FAC-43ED75DA904A}" dt="2020-10-06T10:20:37.706" v="154"/>
          <ac:spMkLst>
            <pc:docMk/>
            <pc:sldMk cId="2328812183" sldId="638"/>
            <ac:spMk id="4" creationId="{E9FE887F-7AE9-42A7-974F-598C67E0F5C7}"/>
          </ac:spMkLst>
        </pc:spChg>
        <pc:picChg chg="add mod">
          <ac:chgData name="Hellebust, Stig" userId="c5d7e176-3b24-4ad0-a9f8-b984f5ae46d9" providerId="ADAL" clId="{959C66D2-B896-4A1D-9FAC-43ED75DA904A}" dt="2020-10-06T10:20:28.076" v="153"/>
          <ac:picMkLst>
            <pc:docMk/>
            <pc:sldMk cId="2328812183" sldId="638"/>
            <ac:picMk id="5" creationId="{0B6D63FA-64AF-4BAE-9C18-190AAB9EB45D}"/>
          </ac:picMkLst>
        </pc:picChg>
        <pc:picChg chg="add mod">
          <ac:chgData name="Hellebust, Stig" userId="c5d7e176-3b24-4ad0-a9f8-b984f5ae46d9" providerId="ADAL" clId="{959C66D2-B896-4A1D-9FAC-43ED75DA904A}" dt="2020-10-06T10:20:37.706" v="154"/>
          <ac:picMkLst>
            <pc:docMk/>
            <pc:sldMk cId="2328812183" sldId="638"/>
            <ac:picMk id="6" creationId="{20A7F6C0-EDFB-427F-AC39-411697A763E4}"/>
          </ac:picMkLst>
        </pc:picChg>
      </pc:sldChg>
      <pc:sldChg chg="modSp add del mod ord">
        <pc:chgData name="Hellebust, Stig" userId="c5d7e176-3b24-4ad0-a9f8-b984f5ae46d9" providerId="ADAL" clId="{959C66D2-B896-4A1D-9FAC-43ED75DA904A}" dt="2020-10-07T07:11:31.987" v="2126" actId="2696"/>
        <pc:sldMkLst>
          <pc:docMk/>
          <pc:sldMk cId="1321084273" sldId="639"/>
        </pc:sldMkLst>
        <pc:spChg chg="mod">
          <ac:chgData name="Hellebust, Stig" userId="c5d7e176-3b24-4ad0-a9f8-b984f5ae46d9" providerId="ADAL" clId="{959C66D2-B896-4A1D-9FAC-43ED75DA904A}" dt="2020-10-06T13:15:23.927" v="1171" actId="14100"/>
          <ac:spMkLst>
            <pc:docMk/>
            <pc:sldMk cId="1321084273" sldId="639"/>
            <ac:spMk id="2" creationId="{DEE37D56-2A97-43E3-9905-F039DC8A14FF}"/>
          </ac:spMkLst>
        </pc:spChg>
        <pc:spChg chg="mod">
          <ac:chgData name="Hellebust, Stig" userId="c5d7e176-3b24-4ad0-a9f8-b984f5ae46d9" providerId="ADAL" clId="{959C66D2-B896-4A1D-9FAC-43ED75DA904A}" dt="2020-10-06T10:52:57.532" v="290" actId="20577"/>
          <ac:spMkLst>
            <pc:docMk/>
            <pc:sldMk cId="1321084273" sldId="639"/>
            <ac:spMk id="3" creationId="{7A8308FD-5EF2-4656-B42E-D70C74D1E293}"/>
          </ac:spMkLst>
        </pc:spChg>
      </pc:sldChg>
      <pc:sldChg chg="add del">
        <pc:chgData name="Hellebust, Stig" userId="c5d7e176-3b24-4ad0-a9f8-b984f5ae46d9" providerId="ADAL" clId="{959C66D2-B896-4A1D-9FAC-43ED75DA904A}" dt="2020-10-07T07:48:52.617" v="2181" actId="2696"/>
        <pc:sldMkLst>
          <pc:docMk/>
          <pc:sldMk cId="3761392449" sldId="639"/>
        </pc:sldMkLst>
      </pc:sldChg>
      <pc:sldChg chg="new del">
        <pc:chgData name="Hellebust, Stig" userId="c5d7e176-3b24-4ad0-a9f8-b984f5ae46d9" providerId="ADAL" clId="{959C66D2-B896-4A1D-9FAC-43ED75DA904A}" dt="2020-10-06T10:22:31.332" v="157" actId="47"/>
        <pc:sldMkLst>
          <pc:docMk/>
          <pc:sldMk cId="3918582928" sldId="639"/>
        </pc:sldMkLst>
      </pc:sldChg>
      <pc:sldChg chg="addSp delSp modSp new mod modAnim">
        <pc:chgData name="Hellebust, Stig" userId="c5d7e176-3b24-4ad0-a9f8-b984f5ae46d9" providerId="ADAL" clId="{959C66D2-B896-4A1D-9FAC-43ED75DA904A}" dt="2020-10-06T13:20:59.495" v="1196" actId="14100"/>
        <pc:sldMkLst>
          <pc:docMk/>
          <pc:sldMk cId="1408373884" sldId="640"/>
        </pc:sldMkLst>
        <pc:spChg chg="del">
          <ac:chgData name="Hellebust, Stig" userId="c5d7e176-3b24-4ad0-a9f8-b984f5ae46d9" providerId="ADAL" clId="{959C66D2-B896-4A1D-9FAC-43ED75DA904A}" dt="2020-10-06T10:26:01.242" v="177"/>
          <ac:spMkLst>
            <pc:docMk/>
            <pc:sldMk cId="1408373884" sldId="640"/>
            <ac:spMk id="3" creationId="{1424F26A-D3C1-4A75-8DB7-86DC8AE3AA27}"/>
          </ac:spMkLst>
        </pc:spChg>
        <pc:spChg chg="add del mod">
          <ac:chgData name="Hellebust, Stig" userId="c5d7e176-3b24-4ad0-a9f8-b984f5ae46d9" providerId="ADAL" clId="{959C66D2-B896-4A1D-9FAC-43ED75DA904A}" dt="2020-10-06T10:59:25.869" v="319" actId="931"/>
          <ac:spMkLst>
            <pc:docMk/>
            <pc:sldMk cId="1408373884" sldId="640"/>
            <ac:spMk id="6" creationId="{F823D9E1-1FF1-4818-AD85-FC1858B7386D}"/>
          </ac:spMkLst>
        </pc:spChg>
        <pc:spChg chg="add del mod">
          <ac:chgData name="Hellebust, Stig" userId="c5d7e176-3b24-4ad0-a9f8-b984f5ae46d9" providerId="ADAL" clId="{959C66D2-B896-4A1D-9FAC-43ED75DA904A}" dt="2020-10-06T11:11:23.996" v="406" actId="931"/>
          <ac:spMkLst>
            <pc:docMk/>
            <pc:sldMk cId="1408373884" sldId="640"/>
            <ac:spMk id="10" creationId="{C2FA2A7F-35FA-4EF2-892F-5BB082C96129}"/>
          </ac:spMkLst>
        </pc:spChg>
        <pc:spChg chg="add mod">
          <ac:chgData name="Hellebust, Stig" userId="c5d7e176-3b24-4ad0-a9f8-b984f5ae46d9" providerId="ADAL" clId="{959C66D2-B896-4A1D-9FAC-43ED75DA904A}" dt="2020-10-06T11:31:53.225" v="575" actId="164"/>
          <ac:spMkLst>
            <pc:docMk/>
            <pc:sldMk cId="1408373884" sldId="640"/>
            <ac:spMk id="18" creationId="{33958454-1199-4928-AE4A-022252D11629}"/>
          </ac:spMkLst>
        </pc:spChg>
        <pc:spChg chg="add mod">
          <ac:chgData name="Hellebust, Stig" userId="c5d7e176-3b24-4ad0-a9f8-b984f5ae46d9" providerId="ADAL" clId="{959C66D2-B896-4A1D-9FAC-43ED75DA904A}" dt="2020-10-06T11:31:59.822" v="576" actId="164"/>
          <ac:spMkLst>
            <pc:docMk/>
            <pc:sldMk cId="1408373884" sldId="640"/>
            <ac:spMk id="20" creationId="{1D4072B9-B73B-478A-9E53-ACC8242AE4E7}"/>
          </ac:spMkLst>
        </pc:spChg>
        <pc:spChg chg="add mod">
          <ac:chgData name="Hellebust, Stig" userId="c5d7e176-3b24-4ad0-a9f8-b984f5ae46d9" providerId="ADAL" clId="{959C66D2-B896-4A1D-9FAC-43ED75DA904A}" dt="2020-10-06T11:40:06.716" v="686" actId="164"/>
          <ac:spMkLst>
            <pc:docMk/>
            <pc:sldMk cId="1408373884" sldId="640"/>
            <ac:spMk id="25" creationId="{EC3D29D3-DCA9-49A6-A2CC-5E5F132AADB7}"/>
          </ac:spMkLst>
        </pc:spChg>
        <pc:grpChg chg="add mod">
          <ac:chgData name="Hellebust, Stig" userId="c5d7e176-3b24-4ad0-a9f8-b984f5ae46d9" providerId="ADAL" clId="{959C66D2-B896-4A1D-9FAC-43ED75DA904A}" dt="2020-10-06T13:20:44.903" v="1174" actId="14100"/>
          <ac:grpSpMkLst>
            <pc:docMk/>
            <pc:sldMk cId="1408373884" sldId="640"/>
            <ac:grpSpMk id="22" creationId="{375A55B9-AA78-4407-9C4E-AC956C51D739}"/>
          </ac:grpSpMkLst>
        </pc:grpChg>
        <pc:grpChg chg="add mod">
          <ac:chgData name="Hellebust, Stig" userId="c5d7e176-3b24-4ad0-a9f8-b984f5ae46d9" providerId="ADAL" clId="{959C66D2-B896-4A1D-9FAC-43ED75DA904A}" dt="2020-10-06T13:20:59.495" v="1196" actId="14100"/>
          <ac:grpSpMkLst>
            <pc:docMk/>
            <pc:sldMk cId="1408373884" sldId="640"/>
            <ac:grpSpMk id="23" creationId="{A36BA3D2-053D-48FA-B334-D3358B6C7F27}"/>
          </ac:grpSpMkLst>
        </pc:grpChg>
        <pc:grpChg chg="add mod">
          <ac:chgData name="Hellebust, Stig" userId="c5d7e176-3b24-4ad0-a9f8-b984f5ae46d9" providerId="ADAL" clId="{959C66D2-B896-4A1D-9FAC-43ED75DA904A}" dt="2020-10-06T13:20:56.336" v="1195" actId="14100"/>
          <ac:grpSpMkLst>
            <pc:docMk/>
            <pc:sldMk cId="1408373884" sldId="640"/>
            <ac:grpSpMk id="28" creationId="{A93E7E69-7795-40CC-A9EE-60E0E8F3FF9A}"/>
          </ac:grpSpMkLst>
        </pc:grpChg>
        <pc:picChg chg="add del mod">
          <ac:chgData name="Hellebust, Stig" userId="c5d7e176-3b24-4ad0-a9f8-b984f5ae46d9" providerId="ADAL" clId="{959C66D2-B896-4A1D-9FAC-43ED75DA904A}" dt="2020-10-06T10:58:55.120" v="318" actId="478"/>
          <ac:picMkLst>
            <pc:docMk/>
            <pc:sldMk cId="1408373884" sldId="640"/>
            <ac:picMk id="4" creationId="{FF202DA0-BD24-46AF-99AC-F3921DC306DD}"/>
          </ac:picMkLst>
        </pc:picChg>
        <pc:picChg chg="add del mod">
          <ac:chgData name="Hellebust, Stig" userId="c5d7e176-3b24-4ad0-a9f8-b984f5ae46d9" providerId="ADAL" clId="{959C66D2-B896-4A1D-9FAC-43ED75DA904A}" dt="2020-10-06T11:11:19.083" v="405" actId="478"/>
          <ac:picMkLst>
            <pc:docMk/>
            <pc:sldMk cId="1408373884" sldId="640"/>
            <ac:picMk id="8" creationId="{0E9A9C9D-0B98-4D26-B2A0-210C731660F1}"/>
          </ac:picMkLst>
        </pc:picChg>
        <pc:picChg chg="add mod">
          <ac:chgData name="Hellebust, Stig" userId="c5d7e176-3b24-4ad0-a9f8-b984f5ae46d9" providerId="ADAL" clId="{959C66D2-B896-4A1D-9FAC-43ED75DA904A}" dt="2020-10-06T11:31:18.662" v="553" actId="1076"/>
          <ac:picMkLst>
            <pc:docMk/>
            <pc:sldMk cId="1408373884" sldId="640"/>
            <ac:picMk id="12" creationId="{31C21053-C2A2-445D-937A-9268F9F0B10F}"/>
          </ac:picMkLst>
        </pc:picChg>
        <pc:cxnChg chg="add mod">
          <ac:chgData name="Hellebust, Stig" userId="c5d7e176-3b24-4ad0-a9f8-b984f5ae46d9" providerId="ADAL" clId="{959C66D2-B896-4A1D-9FAC-43ED75DA904A}" dt="2020-10-06T13:20:50.047" v="1194" actId="1037"/>
          <ac:cxnSpMkLst>
            <pc:docMk/>
            <pc:sldMk cId="1408373884" sldId="640"/>
            <ac:cxnSpMk id="14" creationId="{AA90566F-131D-4B4D-B097-F5DD0577838F}"/>
          </ac:cxnSpMkLst>
        </pc:cxnChg>
        <pc:cxnChg chg="add mod">
          <ac:chgData name="Hellebust, Stig" userId="c5d7e176-3b24-4ad0-a9f8-b984f5ae46d9" providerId="ADAL" clId="{959C66D2-B896-4A1D-9FAC-43ED75DA904A}" dt="2020-10-06T11:20:13.067" v="488" actId="1038"/>
          <ac:cxnSpMkLst>
            <pc:docMk/>
            <pc:sldMk cId="1408373884" sldId="640"/>
            <ac:cxnSpMk id="15" creationId="{2CEDA043-F012-4819-9E68-F4E6A25A81BB}"/>
          </ac:cxnSpMkLst>
        </pc:cxnChg>
        <pc:cxnChg chg="add mod">
          <ac:chgData name="Hellebust, Stig" userId="c5d7e176-3b24-4ad0-a9f8-b984f5ae46d9" providerId="ADAL" clId="{959C66D2-B896-4A1D-9FAC-43ED75DA904A}" dt="2020-10-06T11:31:53.225" v="575" actId="164"/>
          <ac:cxnSpMkLst>
            <pc:docMk/>
            <pc:sldMk cId="1408373884" sldId="640"/>
            <ac:cxnSpMk id="17" creationId="{312AE0BC-ED16-421F-89BC-D411A7611103}"/>
          </ac:cxnSpMkLst>
        </pc:cxnChg>
        <pc:cxnChg chg="add mod">
          <ac:chgData name="Hellebust, Stig" userId="c5d7e176-3b24-4ad0-a9f8-b984f5ae46d9" providerId="ADAL" clId="{959C66D2-B896-4A1D-9FAC-43ED75DA904A}" dt="2020-10-06T11:31:59.822" v="576" actId="164"/>
          <ac:cxnSpMkLst>
            <pc:docMk/>
            <pc:sldMk cId="1408373884" sldId="640"/>
            <ac:cxnSpMk id="19" creationId="{F45CDFDD-87EB-48D8-B978-A4425E1E38F6}"/>
          </ac:cxnSpMkLst>
        </pc:cxnChg>
        <pc:cxnChg chg="add mod">
          <ac:chgData name="Hellebust, Stig" userId="c5d7e176-3b24-4ad0-a9f8-b984f5ae46d9" providerId="ADAL" clId="{959C66D2-B896-4A1D-9FAC-43ED75DA904A}" dt="2020-10-06T11:40:06.716" v="686" actId="164"/>
          <ac:cxnSpMkLst>
            <pc:docMk/>
            <pc:sldMk cId="1408373884" sldId="640"/>
            <ac:cxnSpMk id="26" creationId="{7023FA83-31B8-4A60-AAF5-BBE59CFAAD8C}"/>
          </ac:cxnSpMkLst>
        </pc:cxnChg>
      </pc:sldChg>
      <pc:sldChg chg="addSp modSp new mod ord">
        <pc:chgData name="Hellebust, Stig" userId="c5d7e176-3b24-4ad0-a9f8-b984f5ae46d9" providerId="ADAL" clId="{959C66D2-B896-4A1D-9FAC-43ED75DA904A}" dt="2020-10-06T14:15:30.823" v="1915" actId="20577"/>
        <pc:sldMkLst>
          <pc:docMk/>
          <pc:sldMk cId="3905487495" sldId="641"/>
        </pc:sldMkLst>
        <pc:spChg chg="add mod">
          <ac:chgData name="Hellebust, Stig" userId="c5d7e176-3b24-4ad0-a9f8-b984f5ae46d9" providerId="ADAL" clId="{959C66D2-B896-4A1D-9FAC-43ED75DA904A}" dt="2020-10-06T14:15:30.823" v="1915" actId="20577"/>
          <ac:spMkLst>
            <pc:docMk/>
            <pc:sldMk cId="3905487495" sldId="641"/>
            <ac:spMk id="4" creationId="{C1361A8C-4B02-4449-B33B-FA51B8509147}"/>
          </ac:spMkLst>
        </pc:spChg>
        <pc:picChg chg="add mod">
          <ac:chgData name="Hellebust, Stig" userId="c5d7e176-3b24-4ad0-a9f8-b984f5ae46d9" providerId="ADAL" clId="{959C66D2-B896-4A1D-9FAC-43ED75DA904A}" dt="2020-10-06T11:26:21.099" v="503" actId="1036"/>
          <ac:picMkLst>
            <pc:docMk/>
            <pc:sldMk cId="3905487495" sldId="641"/>
            <ac:picMk id="3" creationId="{3E2AE713-4933-4B83-B604-0A5A810C1F8A}"/>
          </ac:picMkLst>
        </pc:picChg>
      </pc:sldChg>
      <pc:sldChg chg="addSp delSp modSp new mod">
        <pc:chgData name="Hellebust, Stig" userId="c5d7e176-3b24-4ad0-a9f8-b984f5ae46d9" providerId="ADAL" clId="{959C66D2-B896-4A1D-9FAC-43ED75DA904A}" dt="2020-10-07T07:12:14.217" v="2135" actId="14100"/>
        <pc:sldMkLst>
          <pc:docMk/>
          <pc:sldMk cId="1208912685" sldId="642"/>
        </pc:sldMkLst>
        <pc:spChg chg="mod">
          <ac:chgData name="Hellebust, Stig" userId="c5d7e176-3b24-4ad0-a9f8-b984f5ae46d9" providerId="ADAL" clId="{959C66D2-B896-4A1D-9FAC-43ED75DA904A}" dt="2020-10-06T12:23:53.863" v="868" actId="122"/>
          <ac:spMkLst>
            <pc:docMk/>
            <pc:sldMk cId="1208912685" sldId="642"/>
            <ac:spMk id="2" creationId="{808E542D-F03E-4C66-AB61-6FA72A6F6901}"/>
          </ac:spMkLst>
        </pc:spChg>
        <pc:spChg chg="del">
          <ac:chgData name="Hellebust, Stig" userId="c5d7e176-3b24-4ad0-a9f8-b984f5ae46d9" providerId="ADAL" clId="{959C66D2-B896-4A1D-9FAC-43ED75DA904A}" dt="2020-10-06T12:09:28.116" v="810" actId="931"/>
          <ac:spMkLst>
            <pc:docMk/>
            <pc:sldMk cId="1208912685" sldId="642"/>
            <ac:spMk id="3" creationId="{9CD157BF-4B7E-4A31-9527-3D5D1D5D9A9A}"/>
          </ac:spMkLst>
        </pc:spChg>
        <pc:spChg chg="del">
          <ac:chgData name="Hellebust, Stig" userId="c5d7e176-3b24-4ad0-a9f8-b984f5ae46d9" providerId="ADAL" clId="{959C66D2-B896-4A1D-9FAC-43ED75DA904A}" dt="2020-10-06T12:22:15.904" v="833" actId="931"/>
          <ac:spMkLst>
            <pc:docMk/>
            <pc:sldMk cId="1208912685" sldId="642"/>
            <ac:spMk id="4" creationId="{433225FA-D725-4D20-B7D2-DF03BC004DE0}"/>
          </ac:spMkLst>
        </pc:spChg>
        <pc:spChg chg="add mod">
          <ac:chgData name="Hellebust, Stig" userId="c5d7e176-3b24-4ad0-a9f8-b984f5ae46d9" providerId="ADAL" clId="{959C66D2-B896-4A1D-9FAC-43ED75DA904A}" dt="2020-10-07T07:12:14.217" v="2135" actId="14100"/>
          <ac:spMkLst>
            <pc:docMk/>
            <pc:sldMk cId="1208912685" sldId="642"/>
            <ac:spMk id="9" creationId="{761BE2F1-73FC-460A-8B9D-60962C97957A}"/>
          </ac:spMkLst>
        </pc:spChg>
        <pc:picChg chg="add mod">
          <ac:chgData name="Hellebust, Stig" userId="c5d7e176-3b24-4ad0-a9f8-b984f5ae46d9" providerId="ADAL" clId="{959C66D2-B896-4A1D-9FAC-43ED75DA904A}" dt="2020-10-06T12:23:13.347" v="860" actId="14100"/>
          <ac:picMkLst>
            <pc:docMk/>
            <pc:sldMk cId="1208912685" sldId="642"/>
            <ac:picMk id="6" creationId="{32A184F3-4DDC-41F3-B8C5-25DEB46D2BF0}"/>
          </ac:picMkLst>
        </pc:picChg>
        <pc:picChg chg="add mod">
          <ac:chgData name="Hellebust, Stig" userId="c5d7e176-3b24-4ad0-a9f8-b984f5ae46d9" providerId="ADAL" clId="{959C66D2-B896-4A1D-9FAC-43ED75DA904A}" dt="2020-10-06T12:23:22.459" v="863" actId="14100"/>
          <ac:picMkLst>
            <pc:docMk/>
            <pc:sldMk cId="1208912685" sldId="642"/>
            <ac:picMk id="8" creationId="{EA128E78-D1FE-4CC9-BDED-D6110F7599D0}"/>
          </ac:picMkLst>
        </pc:picChg>
      </pc:sldChg>
      <pc:sldChg chg="addSp delSp modSp new mod modClrScheme chgLayout">
        <pc:chgData name="Hellebust, Stig" userId="c5d7e176-3b24-4ad0-a9f8-b984f5ae46d9" providerId="ADAL" clId="{959C66D2-B896-4A1D-9FAC-43ED75DA904A}" dt="2020-10-07T07:08:13.416" v="2036" actId="6549"/>
        <pc:sldMkLst>
          <pc:docMk/>
          <pc:sldMk cId="2540222892" sldId="643"/>
        </pc:sldMkLst>
        <pc:spChg chg="mod ord">
          <ac:chgData name="Hellebust, Stig" userId="c5d7e176-3b24-4ad0-a9f8-b984f5ae46d9" providerId="ADAL" clId="{959C66D2-B896-4A1D-9FAC-43ED75DA904A}" dt="2020-10-06T12:23:47.310" v="867" actId="1076"/>
          <ac:spMkLst>
            <pc:docMk/>
            <pc:sldMk cId="2540222892" sldId="643"/>
            <ac:spMk id="2" creationId="{CED9F521-E065-4CD8-8B90-4B99DAF06857}"/>
          </ac:spMkLst>
        </pc:spChg>
        <pc:spChg chg="del">
          <ac:chgData name="Hellebust, Stig" userId="c5d7e176-3b24-4ad0-a9f8-b984f5ae46d9" providerId="ADAL" clId="{959C66D2-B896-4A1D-9FAC-43ED75DA904A}" dt="2020-10-06T12:09:35.697" v="813" actId="931"/>
          <ac:spMkLst>
            <pc:docMk/>
            <pc:sldMk cId="2540222892" sldId="643"/>
            <ac:spMk id="3" creationId="{01981BBE-ED6C-489F-BCE4-7EB183E13BD9}"/>
          </ac:spMkLst>
        </pc:spChg>
        <pc:spChg chg="del">
          <ac:chgData name="Hellebust, Stig" userId="c5d7e176-3b24-4ad0-a9f8-b984f5ae46d9" providerId="ADAL" clId="{959C66D2-B896-4A1D-9FAC-43ED75DA904A}" dt="2020-10-06T12:22:21.356" v="836" actId="700"/>
          <ac:spMkLst>
            <pc:docMk/>
            <pc:sldMk cId="2540222892" sldId="643"/>
            <ac:spMk id="4" creationId="{B37E3284-1D36-4DB8-8434-E8904CD563D3}"/>
          </ac:spMkLst>
        </pc:spChg>
        <pc:spChg chg="add mod">
          <ac:chgData name="Hellebust, Stig" userId="c5d7e176-3b24-4ad0-a9f8-b984f5ae46d9" providerId="ADAL" clId="{959C66D2-B896-4A1D-9FAC-43ED75DA904A}" dt="2020-10-07T07:08:13.416" v="2036" actId="6549"/>
          <ac:spMkLst>
            <pc:docMk/>
            <pc:sldMk cId="2540222892" sldId="643"/>
            <ac:spMk id="8" creationId="{7EB0D2C7-63B4-428F-9BA8-E982BEDF8029}"/>
          </ac:spMkLst>
        </pc:spChg>
        <pc:picChg chg="add mod ord">
          <ac:chgData name="Hellebust, Stig" userId="c5d7e176-3b24-4ad0-a9f8-b984f5ae46d9" providerId="ADAL" clId="{959C66D2-B896-4A1D-9FAC-43ED75DA904A}" dt="2020-10-06T12:23:44.428" v="866" actId="14100"/>
          <ac:picMkLst>
            <pc:docMk/>
            <pc:sldMk cId="2540222892" sldId="643"/>
            <ac:picMk id="6" creationId="{151C3866-D1FA-4723-9ED5-E999C2175266}"/>
          </ac:picMkLst>
        </pc:picChg>
      </pc:sldChg>
      <pc:sldChg chg="addSp delSp modSp new mod modClrScheme chgLayout">
        <pc:chgData name="Hellebust, Stig" userId="c5d7e176-3b24-4ad0-a9f8-b984f5ae46d9" providerId="ADAL" clId="{959C66D2-B896-4A1D-9FAC-43ED75DA904A}" dt="2020-10-06T14:16:44.071" v="2004" actId="6549"/>
        <pc:sldMkLst>
          <pc:docMk/>
          <pc:sldMk cId="3635086784" sldId="644"/>
        </pc:sldMkLst>
        <pc:spChg chg="mod ord">
          <ac:chgData name="Hellebust, Stig" userId="c5d7e176-3b24-4ad0-a9f8-b984f5ae46d9" providerId="ADAL" clId="{959C66D2-B896-4A1D-9FAC-43ED75DA904A}" dt="2020-10-06T12:24:25.464" v="876" actId="1076"/>
          <ac:spMkLst>
            <pc:docMk/>
            <pc:sldMk cId="3635086784" sldId="644"/>
            <ac:spMk id="2" creationId="{7968BE4B-0129-4A84-AB30-90BCBC0D75F9}"/>
          </ac:spMkLst>
        </pc:spChg>
        <pc:spChg chg="del">
          <ac:chgData name="Hellebust, Stig" userId="c5d7e176-3b24-4ad0-a9f8-b984f5ae46d9" providerId="ADAL" clId="{959C66D2-B896-4A1D-9FAC-43ED75DA904A}" dt="2020-10-06T12:12:52.421" v="830" actId="931"/>
          <ac:spMkLst>
            <pc:docMk/>
            <pc:sldMk cId="3635086784" sldId="644"/>
            <ac:spMk id="3" creationId="{5F1CDF2F-3DB9-4F1E-8F33-D8E17640841D}"/>
          </ac:spMkLst>
        </pc:spChg>
        <pc:spChg chg="del">
          <ac:chgData name="Hellebust, Stig" userId="c5d7e176-3b24-4ad0-a9f8-b984f5ae46d9" providerId="ADAL" clId="{959C66D2-B896-4A1D-9FAC-43ED75DA904A}" dt="2020-10-06T12:22:25.860" v="837" actId="700"/>
          <ac:spMkLst>
            <pc:docMk/>
            <pc:sldMk cId="3635086784" sldId="644"/>
            <ac:spMk id="4" creationId="{1E34488B-E7DD-47D7-A734-DE15053426FF}"/>
          </ac:spMkLst>
        </pc:spChg>
        <pc:spChg chg="add mod">
          <ac:chgData name="Hellebust, Stig" userId="c5d7e176-3b24-4ad0-a9f8-b984f5ae46d9" providerId="ADAL" clId="{959C66D2-B896-4A1D-9FAC-43ED75DA904A}" dt="2020-10-06T14:16:44.071" v="2004" actId="6549"/>
          <ac:spMkLst>
            <pc:docMk/>
            <pc:sldMk cId="3635086784" sldId="644"/>
            <ac:spMk id="8" creationId="{859ADB13-1ADC-4027-8B0B-65346BCB2273}"/>
          </ac:spMkLst>
        </pc:spChg>
        <pc:picChg chg="add mod ord">
          <ac:chgData name="Hellebust, Stig" userId="c5d7e176-3b24-4ad0-a9f8-b984f5ae46d9" providerId="ADAL" clId="{959C66D2-B896-4A1D-9FAC-43ED75DA904A}" dt="2020-10-06T12:24:32.876" v="878" actId="14100"/>
          <ac:picMkLst>
            <pc:docMk/>
            <pc:sldMk cId="3635086784" sldId="644"/>
            <ac:picMk id="6" creationId="{FE5D6013-8F6F-4599-9FA5-945FE3414EF8}"/>
          </ac:picMkLst>
        </pc:picChg>
      </pc:sldChg>
      <pc:sldChg chg="addSp delSp modSp new mod ord modAnim">
        <pc:chgData name="Hellebust, Stig" userId="c5d7e176-3b24-4ad0-a9f8-b984f5ae46d9" providerId="ADAL" clId="{959C66D2-B896-4A1D-9FAC-43ED75DA904A}" dt="2020-10-07T08:24:10.388" v="2226" actId="20577"/>
        <pc:sldMkLst>
          <pc:docMk/>
          <pc:sldMk cId="1058820777" sldId="645"/>
        </pc:sldMkLst>
        <pc:spChg chg="mod">
          <ac:chgData name="Hellebust, Stig" userId="c5d7e176-3b24-4ad0-a9f8-b984f5ae46d9" providerId="ADAL" clId="{959C66D2-B896-4A1D-9FAC-43ED75DA904A}" dt="2020-10-07T08:24:10.388" v="2226" actId="20577"/>
          <ac:spMkLst>
            <pc:docMk/>
            <pc:sldMk cId="1058820777" sldId="645"/>
            <ac:spMk id="2" creationId="{9AC76A01-2B05-47DE-B76E-58E8946FD7D6}"/>
          </ac:spMkLst>
        </pc:spChg>
        <pc:spChg chg="del">
          <ac:chgData name="Hellebust, Stig" userId="c5d7e176-3b24-4ad0-a9f8-b984f5ae46d9" providerId="ADAL" clId="{959C66D2-B896-4A1D-9FAC-43ED75DA904A}" dt="2020-10-06T12:10:19.955" v="823" actId="931"/>
          <ac:spMkLst>
            <pc:docMk/>
            <pc:sldMk cId="1058820777" sldId="645"/>
            <ac:spMk id="3" creationId="{01012CD4-1E2B-42E8-A204-300B0FA618C5}"/>
          </ac:spMkLst>
        </pc:spChg>
        <pc:spChg chg="add mod">
          <ac:chgData name="Hellebust, Stig" userId="c5d7e176-3b24-4ad0-a9f8-b984f5ae46d9" providerId="ADAL" clId="{959C66D2-B896-4A1D-9FAC-43ED75DA904A}" dt="2020-10-06T14:17:00.853" v="2007" actId="6549"/>
          <ac:spMkLst>
            <pc:docMk/>
            <pc:sldMk cId="1058820777" sldId="645"/>
            <ac:spMk id="8" creationId="{55D9D741-C352-4E13-BD89-02E2345B46DE}"/>
          </ac:spMkLst>
        </pc:spChg>
        <pc:picChg chg="add mod">
          <ac:chgData name="Hellebust, Stig" userId="c5d7e176-3b24-4ad0-a9f8-b984f5ae46d9" providerId="ADAL" clId="{959C66D2-B896-4A1D-9FAC-43ED75DA904A}" dt="2020-10-06T12:24:49.816" v="882" actId="14100"/>
          <ac:picMkLst>
            <pc:docMk/>
            <pc:sldMk cId="1058820777" sldId="645"/>
            <ac:picMk id="5" creationId="{2475A61C-4D5F-4D66-A5AE-8D5C47041A9F}"/>
          </ac:picMkLst>
        </pc:picChg>
        <pc:picChg chg="add mod">
          <ac:chgData name="Hellebust, Stig" userId="c5d7e176-3b24-4ad0-a9f8-b984f5ae46d9" providerId="ADAL" clId="{959C66D2-B896-4A1D-9FAC-43ED75DA904A}" dt="2020-10-06T13:32:47.246" v="1264" actId="14100"/>
          <ac:picMkLst>
            <pc:docMk/>
            <pc:sldMk cId="1058820777" sldId="645"/>
            <ac:picMk id="6" creationId="{1C0E0139-2466-4F20-BD1A-AD018F9455C7}"/>
          </ac:picMkLst>
        </pc:picChg>
      </pc:sldChg>
      <pc:sldChg chg="add">
        <pc:chgData name="Hellebust, Stig" userId="c5d7e176-3b24-4ad0-a9f8-b984f5ae46d9" providerId="ADAL" clId="{959C66D2-B896-4A1D-9FAC-43ED75DA904A}" dt="2020-10-07T10:26:37.250" v="2370"/>
        <pc:sldMkLst>
          <pc:docMk/>
          <pc:sldMk cId="480830426" sldId="646"/>
        </pc:sldMkLst>
      </pc:sldChg>
      <pc:sldChg chg="add del">
        <pc:chgData name="Hellebust, Stig" userId="c5d7e176-3b24-4ad0-a9f8-b984f5ae46d9" providerId="ADAL" clId="{959C66D2-B896-4A1D-9FAC-43ED75DA904A}" dt="2020-10-07T10:26:29.691" v="2369" actId="2696"/>
        <pc:sldMkLst>
          <pc:docMk/>
          <pc:sldMk cId="1412880907" sldId="646"/>
        </pc:sldMkLst>
      </pc:sldChg>
      <pc:sldChg chg="addSp delSp modSp new del mod ord">
        <pc:chgData name="Hellebust, Stig" userId="c5d7e176-3b24-4ad0-a9f8-b984f5ae46d9" providerId="ADAL" clId="{959C66D2-B896-4A1D-9FAC-43ED75DA904A}" dt="2020-10-07T10:26:21.678" v="2367" actId="2696"/>
        <pc:sldMkLst>
          <pc:docMk/>
          <pc:sldMk cId="1812481567" sldId="646"/>
        </pc:sldMkLst>
        <pc:spChg chg="del">
          <ac:chgData name="Hellebust, Stig" userId="c5d7e176-3b24-4ad0-a9f8-b984f5ae46d9" providerId="ADAL" clId="{959C66D2-B896-4A1D-9FAC-43ED75DA904A}" dt="2020-10-06T12:10:30.325" v="827" actId="931"/>
          <ac:spMkLst>
            <pc:docMk/>
            <pc:sldMk cId="1812481567" sldId="646"/>
            <ac:spMk id="3" creationId="{5D03E48A-E3C1-40E5-89B9-12835E2D0E47}"/>
          </ac:spMkLst>
        </pc:spChg>
        <pc:picChg chg="add mod">
          <ac:chgData name="Hellebust, Stig" userId="c5d7e176-3b24-4ad0-a9f8-b984f5ae46d9" providerId="ADAL" clId="{959C66D2-B896-4A1D-9FAC-43ED75DA904A}" dt="2020-10-06T12:43:58.497" v="885" actId="14100"/>
          <ac:picMkLst>
            <pc:docMk/>
            <pc:sldMk cId="1812481567" sldId="646"/>
            <ac:picMk id="5" creationId="{C8DC56F1-FCF2-4658-BCEE-72D0802591A9}"/>
          </ac:picMkLst>
        </pc:picChg>
      </pc:sldChg>
      <pc:sldChg chg="addSp delSp modSp new mod">
        <pc:chgData name="Hellebust, Stig" userId="c5d7e176-3b24-4ad0-a9f8-b984f5ae46d9" providerId="ADAL" clId="{959C66D2-B896-4A1D-9FAC-43ED75DA904A}" dt="2020-10-07T07:12:27.821" v="2143" actId="14100"/>
        <pc:sldMkLst>
          <pc:docMk/>
          <pc:sldMk cId="2940130579" sldId="647"/>
        </pc:sldMkLst>
        <pc:spChg chg="mod">
          <ac:chgData name="Hellebust, Stig" userId="c5d7e176-3b24-4ad0-a9f8-b984f5ae46d9" providerId="ADAL" clId="{959C66D2-B896-4A1D-9FAC-43ED75DA904A}" dt="2020-10-06T12:24:12.862" v="874" actId="1076"/>
          <ac:spMkLst>
            <pc:docMk/>
            <pc:sldMk cId="2940130579" sldId="647"/>
            <ac:spMk id="2" creationId="{EEC95119-3347-49E6-9F3B-474BD7BBFC1A}"/>
          </ac:spMkLst>
        </pc:spChg>
        <pc:spChg chg="del">
          <ac:chgData name="Hellebust, Stig" userId="c5d7e176-3b24-4ad0-a9f8-b984f5ae46d9" providerId="ADAL" clId="{959C66D2-B896-4A1D-9FAC-43ED75DA904A}" dt="2020-10-06T12:22:55.022" v="856" actId="931"/>
          <ac:spMkLst>
            <pc:docMk/>
            <pc:sldMk cId="2940130579" sldId="647"/>
            <ac:spMk id="3" creationId="{D2F495F8-DA60-49BF-864B-B54D9C0502F6}"/>
          </ac:spMkLst>
        </pc:spChg>
        <pc:spChg chg="add mod">
          <ac:chgData name="Hellebust, Stig" userId="c5d7e176-3b24-4ad0-a9f8-b984f5ae46d9" providerId="ADAL" clId="{959C66D2-B896-4A1D-9FAC-43ED75DA904A}" dt="2020-10-07T07:12:27.821" v="2143" actId="14100"/>
          <ac:spMkLst>
            <pc:docMk/>
            <pc:sldMk cId="2940130579" sldId="647"/>
            <ac:spMk id="7" creationId="{B5C60411-946D-4DF1-B922-2320DEBD49ED}"/>
          </ac:spMkLst>
        </pc:spChg>
        <pc:picChg chg="add mod">
          <ac:chgData name="Hellebust, Stig" userId="c5d7e176-3b24-4ad0-a9f8-b984f5ae46d9" providerId="ADAL" clId="{959C66D2-B896-4A1D-9FAC-43ED75DA904A}" dt="2020-10-06T12:24:09.856" v="873" actId="14100"/>
          <ac:picMkLst>
            <pc:docMk/>
            <pc:sldMk cId="2940130579" sldId="647"/>
            <ac:picMk id="5" creationId="{50569D58-141A-426D-A3AB-9A37891C7F9C}"/>
          </ac:picMkLst>
        </pc:picChg>
      </pc:sldChg>
      <pc:sldChg chg="add">
        <pc:chgData name="Hellebust, Stig" userId="c5d7e176-3b24-4ad0-a9f8-b984f5ae46d9" providerId="ADAL" clId="{959C66D2-B896-4A1D-9FAC-43ED75DA904A}" dt="2020-10-07T10:26:37.250" v="2370"/>
        <pc:sldMkLst>
          <pc:docMk/>
          <pc:sldMk cId="3681628488" sldId="648"/>
        </pc:sldMkLst>
      </pc:sldChg>
      <pc:sldChg chg="addSp delSp modSp new del mod delAnim modAnim">
        <pc:chgData name="Hellebust, Stig" userId="c5d7e176-3b24-4ad0-a9f8-b984f5ae46d9" providerId="ADAL" clId="{959C66D2-B896-4A1D-9FAC-43ED75DA904A}" dt="2020-10-07T10:26:21.678" v="2367" actId="2696"/>
        <pc:sldMkLst>
          <pc:docMk/>
          <pc:sldMk cId="3817812375" sldId="648"/>
        </pc:sldMkLst>
        <pc:spChg chg="mod">
          <ac:chgData name="Hellebust, Stig" userId="c5d7e176-3b24-4ad0-a9f8-b984f5ae46d9" providerId="ADAL" clId="{959C66D2-B896-4A1D-9FAC-43ED75DA904A}" dt="2020-10-06T13:01:36.425" v="900" actId="20577"/>
          <ac:spMkLst>
            <pc:docMk/>
            <pc:sldMk cId="3817812375" sldId="648"/>
            <ac:spMk id="6" creationId="{A8E29145-B9CF-4BC6-8E2D-EC1D041DB356}"/>
          </ac:spMkLst>
        </pc:spChg>
        <pc:spChg chg="mod">
          <ac:chgData name="Hellebust, Stig" userId="c5d7e176-3b24-4ad0-a9f8-b984f5ae46d9" providerId="ADAL" clId="{959C66D2-B896-4A1D-9FAC-43ED75DA904A}" dt="2020-10-06T13:02:34.579" v="910" actId="6549"/>
          <ac:spMkLst>
            <pc:docMk/>
            <pc:sldMk cId="3817812375" sldId="648"/>
            <ac:spMk id="9" creationId="{B3186E1D-2BEF-402C-817C-EE83754B4B3A}"/>
          </ac:spMkLst>
        </pc:spChg>
        <pc:spChg chg="mod">
          <ac:chgData name="Hellebust, Stig" userId="c5d7e176-3b24-4ad0-a9f8-b984f5ae46d9" providerId="ADAL" clId="{959C66D2-B896-4A1D-9FAC-43ED75DA904A}" dt="2020-10-06T13:03:45.688" v="924" actId="20577"/>
          <ac:spMkLst>
            <pc:docMk/>
            <pc:sldMk cId="3817812375" sldId="648"/>
            <ac:spMk id="12" creationId="{E4F811E2-DADA-48DF-AC94-B41FE74D11DD}"/>
          </ac:spMkLst>
        </pc:spChg>
        <pc:grpChg chg="add mod">
          <ac:chgData name="Hellebust, Stig" userId="c5d7e176-3b24-4ad0-a9f8-b984f5ae46d9" providerId="ADAL" clId="{959C66D2-B896-4A1D-9FAC-43ED75DA904A}" dt="2020-10-06T13:25:07.006" v="1245" actId="14100"/>
          <ac:grpSpMkLst>
            <pc:docMk/>
            <pc:sldMk cId="3817812375" sldId="648"/>
            <ac:grpSpMk id="4" creationId="{03D696A3-F13A-4B0B-B2B2-E46BC6BDFB94}"/>
          </ac:grpSpMkLst>
        </pc:grpChg>
        <pc:grpChg chg="add mod">
          <ac:chgData name="Hellebust, Stig" userId="c5d7e176-3b24-4ad0-a9f8-b984f5ae46d9" providerId="ADAL" clId="{959C66D2-B896-4A1D-9FAC-43ED75DA904A}" dt="2020-10-06T13:25:11.277" v="1246" actId="14100"/>
          <ac:grpSpMkLst>
            <pc:docMk/>
            <pc:sldMk cId="3817812375" sldId="648"/>
            <ac:grpSpMk id="7" creationId="{D64D0AFF-D3D9-48F9-A902-1CA9ABF14506}"/>
          </ac:grpSpMkLst>
        </pc:grpChg>
        <pc:grpChg chg="add del mod">
          <ac:chgData name="Hellebust, Stig" userId="c5d7e176-3b24-4ad0-a9f8-b984f5ae46d9" providerId="ADAL" clId="{959C66D2-B896-4A1D-9FAC-43ED75DA904A}" dt="2020-10-06T13:03:53.736" v="925" actId="478"/>
          <ac:grpSpMkLst>
            <pc:docMk/>
            <pc:sldMk cId="3817812375" sldId="648"/>
            <ac:grpSpMk id="10" creationId="{10333F29-2D6F-4F20-874A-B15506E3C70E}"/>
          </ac:grpSpMkLst>
        </pc:grpChg>
        <pc:picChg chg="add mod">
          <ac:chgData name="Hellebust, Stig" userId="c5d7e176-3b24-4ad0-a9f8-b984f5ae46d9" providerId="ADAL" clId="{959C66D2-B896-4A1D-9FAC-43ED75DA904A}" dt="2020-10-06T12:49:22.264" v="891" actId="14100"/>
          <ac:picMkLst>
            <pc:docMk/>
            <pc:sldMk cId="3817812375" sldId="648"/>
            <ac:picMk id="3" creationId="{8C9B2E86-7178-41B0-AB43-562F29E1F5B9}"/>
          </ac:picMkLst>
        </pc:picChg>
        <pc:cxnChg chg="mod">
          <ac:chgData name="Hellebust, Stig" userId="c5d7e176-3b24-4ad0-a9f8-b984f5ae46d9" providerId="ADAL" clId="{959C66D2-B896-4A1D-9FAC-43ED75DA904A}" dt="2020-10-06T13:01:11.101" v="892"/>
          <ac:cxnSpMkLst>
            <pc:docMk/>
            <pc:sldMk cId="3817812375" sldId="648"/>
            <ac:cxnSpMk id="5" creationId="{2598CF8B-903A-43DE-B8A7-D8383974E2A2}"/>
          </ac:cxnSpMkLst>
        </pc:cxnChg>
        <pc:cxnChg chg="mod">
          <ac:chgData name="Hellebust, Stig" userId="c5d7e176-3b24-4ad0-a9f8-b984f5ae46d9" providerId="ADAL" clId="{959C66D2-B896-4A1D-9FAC-43ED75DA904A}" dt="2020-10-06T13:01:47.886" v="902"/>
          <ac:cxnSpMkLst>
            <pc:docMk/>
            <pc:sldMk cId="3817812375" sldId="648"/>
            <ac:cxnSpMk id="8" creationId="{6F5DF799-7945-4A13-9460-37379CB3B389}"/>
          </ac:cxnSpMkLst>
        </pc:cxnChg>
        <pc:cxnChg chg="mod">
          <ac:chgData name="Hellebust, Stig" userId="c5d7e176-3b24-4ad0-a9f8-b984f5ae46d9" providerId="ADAL" clId="{959C66D2-B896-4A1D-9FAC-43ED75DA904A}" dt="2020-10-06T13:03:14.201" v="912"/>
          <ac:cxnSpMkLst>
            <pc:docMk/>
            <pc:sldMk cId="3817812375" sldId="648"/>
            <ac:cxnSpMk id="11" creationId="{CBC2C9EB-EB01-48BD-858C-FEFD45AC4C38}"/>
          </ac:cxnSpMkLst>
        </pc:cxnChg>
      </pc:sldChg>
      <pc:sldChg chg="add del">
        <pc:chgData name="Hellebust, Stig" userId="c5d7e176-3b24-4ad0-a9f8-b984f5ae46d9" providerId="ADAL" clId="{959C66D2-B896-4A1D-9FAC-43ED75DA904A}" dt="2020-10-07T10:26:29.691" v="2369" actId="2696"/>
        <pc:sldMkLst>
          <pc:docMk/>
          <pc:sldMk cId="4026076648" sldId="648"/>
        </pc:sldMkLst>
      </pc:sldChg>
      <pc:sldChg chg="addSp delSp modSp new mod modClrScheme chgLayout">
        <pc:chgData name="Hellebust, Stig" userId="c5d7e176-3b24-4ad0-a9f8-b984f5ae46d9" providerId="ADAL" clId="{959C66D2-B896-4A1D-9FAC-43ED75DA904A}" dt="2020-10-07T10:41:15.122" v="2372" actId="20577"/>
        <pc:sldMkLst>
          <pc:docMk/>
          <pc:sldMk cId="2940191940" sldId="649"/>
        </pc:sldMkLst>
        <pc:spChg chg="del">
          <ac:chgData name="Hellebust, Stig" userId="c5d7e176-3b24-4ad0-a9f8-b984f5ae46d9" providerId="ADAL" clId="{959C66D2-B896-4A1D-9FAC-43ED75DA904A}" dt="2020-10-07T07:09:13.546" v="2040" actId="700"/>
          <ac:spMkLst>
            <pc:docMk/>
            <pc:sldMk cId="2940191940" sldId="649"/>
            <ac:spMk id="2" creationId="{9B196D14-E5F5-4EC5-B463-9124C00181D0}"/>
          </ac:spMkLst>
        </pc:spChg>
        <pc:spChg chg="del">
          <ac:chgData name="Hellebust, Stig" userId="c5d7e176-3b24-4ad0-a9f8-b984f5ae46d9" providerId="ADAL" clId="{959C66D2-B896-4A1D-9FAC-43ED75DA904A}" dt="2020-10-07T07:09:13.546" v="2040" actId="700"/>
          <ac:spMkLst>
            <pc:docMk/>
            <pc:sldMk cId="2940191940" sldId="649"/>
            <ac:spMk id="3" creationId="{86289DBF-C5C8-406A-A7D4-0AE7B7A41D59}"/>
          </ac:spMkLst>
        </pc:spChg>
        <pc:spChg chg="add mod">
          <ac:chgData name="Hellebust, Stig" userId="c5d7e176-3b24-4ad0-a9f8-b984f5ae46d9" providerId="ADAL" clId="{959C66D2-B896-4A1D-9FAC-43ED75DA904A}" dt="2020-10-07T10:41:15.122" v="2372" actId="20577"/>
          <ac:spMkLst>
            <pc:docMk/>
            <pc:sldMk cId="2940191940" sldId="649"/>
            <ac:spMk id="4" creationId="{4692B6EE-10FC-415F-AAA4-EE81ADE9C757}"/>
          </ac:spMkLst>
        </pc:spChg>
      </pc:sldChg>
      <pc:sldChg chg="new del">
        <pc:chgData name="Hellebust, Stig" userId="c5d7e176-3b24-4ad0-a9f8-b984f5ae46d9" providerId="ADAL" clId="{959C66D2-B896-4A1D-9FAC-43ED75DA904A}" dt="2020-10-06T14:12:28.241" v="1904" actId="2696"/>
        <pc:sldMkLst>
          <pc:docMk/>
          <pc:sldMk cId="3601162794" sldId="649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5:32:57.88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0,'0'0,"2"0,1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46FEE-AE5C-4B30-844D-8318EC61CBDE}" type="datetimeFigureOut">
              <a:rPr lang="en-IE" smtClean="0"/>
              <a:t>07/10/2020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4D2EB-1F8A-4C8A-BE97-B86851A78C0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477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Black smoke and its partner in crime sulphur</a:t>
            </a:r>
            <a:r>
              <a:rPr lang="en-IE" baseline="0" dirty="0"/>
              <a:t> dioxide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0D278-1C62-49BA-B272-C43A13A2E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55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74887-6C0F-4A61-A51E-A1F963E43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AD447-44A5-4A90-9D08-327099B30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2126D-1A91-4BBB-93BF-71A05544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6001-F3AE-4830-8CBA-08F38C1A610F}" type="datetimeFigureOut">
              <a:rPr lang="en-IE" smtClean="0"/>
              <a:t>07/10/2020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8CB0A-544C-4802-8150-9C95535AA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Centre for Research into Atmospheric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50A92-3D8D-4833-A180-894E0AD1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A956-432B-422D-A1F1-2A4D373A16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889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022FC-4052-45A6-8E4E-9CAA8B6A0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287184-68C3-4519-AFAF-7E05B70AC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6201C-3E0F-4E41-B182-6BFA21950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6001-F3AE-4830-8CBA-08F38C1A610F}" type="datetimeFigureOut">
              <a:rPr lang="en-IE" smtClean="0"/>
              <a:t>07/10/2020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D6141-0035-4E18-88D6-71B327EE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43492-7D64-41CE-B0E0-36328B67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A956-432B-422D-A1F1-2A4D373A16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666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39FE45-5A1A-431C-AE0B-03307B1DCD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AB4EEE-F7EB-4B94-B30E-1DD8A6962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734E3-4AE8-4238-BAED-A55E29FCF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6001-F3AE-4830-8CBA-08F38C1A610F}" type="datetimeFigureOut">
              <a:rPr lang="en-IE" smtClean="0"/>
              <a:t>07/10/2020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676A9-6AA4-45DF-A47B-E8585FB1B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DCCEE-9712-47D0-8E98-B4BD3F23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A956-432B-422D-A1F1-2A4D373A16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234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6F9E-8756-46CF-A546-7A318B83C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715FD-0876-48DE-B57D-71E3E3C97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CD4D0-A852-47FF-AB3C-F76A2DCAE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6001-F3AE-4830-8CBA-08F38C1A610F}" type="datetimeFigureOut">
              <a:rPr lang="en-IE" smtClean="0"/>
              <a:t>07/10/2020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FB803-B92B-4E5B-9527-AD6A0C79F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Centre for Research into Atmospheric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75EDC-DE61-4633-A17B-59F6C3C53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A956-432B-422D-A1F1-2A4D373A16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63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F8EBC-504B-4FEE-B4AA-BCA86B377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DA9A3-D3BB-4A3E-9B5D-AEB76CEA8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9BD19-A82A-4E30-977A-0AC6B862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6001-F3AE-4830-8CBA-08F38C1A610F}" type="datetimeFigureOut">
              <a:rPr lang="en-IE" smtClean="0"/>
              <a:t>07/10/2020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54724-0B91-4885-B65F-476E0F8CF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Centre for Research into Atmospheric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223DE-F6F6-4C74-850C-581B8FDC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A956-432B-422D-A1F1-2A4D373A16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9475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95EF6-E0C5-4C0E-A092-A949F756E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059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C20CB-317F-41B2-8E9D-0395EF4DE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05545"/>
            <a:ext cx="5257800" cy="3371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B7577-F1CB-46A9-9152-A27919AAA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4936" y="2805543"/>
            <a:ext cx="5108864" cy="33714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B83B9-0B75-44A1-91CC-084CA6458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6001-F3AE-4830-8CBA-08F38C1A610F}" type="datetimeFigureOut">
              <a:rPr lang="en-IE" smtClean="0"/>
              <a:t>07/10/2020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CED7A0-CB08-4040-B1A1-AB3FAB3B7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Centre for Research into Atmospheric Chemistry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9E92A-084B-47EE-AF56-78AAAD10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A956-432B-422D-A1F1-2A4D373A16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243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780FA-FEF7-4B63-A2BC-4D87B8856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83FF6-E30C-4CE9-882F-65AFA2539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4269A-CD36-420D-8C29-31F6F7719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61FAF4-8376-4503-881F-616E35A36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4975A-31F5-410B-84A5-5C6FFF03D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BA24A0-615C-4B24-B529-C1167A2D2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6001-F3AE-4830-8CBA-08F38C1A610F}" type="datetimeFigureOut">
              <a:rPr lang="en-IE" smtClean="0"/>
              <a:t>07/10/2020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318BA6-8341-49DA-868B-9EE80CBD0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Centre for Research into Atmospheric Chemistry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365407-E72C-4862-B968-334B42FE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A956-432B-422D-A1F1-2A4D373A16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027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BEA2-40C4-459B-A517-F1D10800A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796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C74AE0-3C48-459D-A110-122C84C1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6001-F3AE-4830-8CBA-08F38C1A610F}" type="datetimeFigureOut">
              <a:rPr lang="en-IE" smtClean="0"/>
              <a:t>07/10/2020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BA615C-55C8-4716-9C8E-1769F34E7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Centre for Research into Atmospheric Chemistry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A137B2-E611-402C-9402-C1292FF96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A956-432B-422D-A1F1-2A4D373A16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298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5DB631-0F46-4E0F-A2AF-DE81F7179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6001-F3AE-4830-8CBA-08F38C1A610F}" type="datetimeFigureOut">
              <a:rPr lang="en-IE" smtClean="0"/>
              <a:t>07/10/2020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9BD028-B2F1-48D2-8BC2-97CB4AF31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Centre for Research into Atmospheric Chemistry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E5504-2D10-48E0-9A63-4E5D2C168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A956-432B-422D-A1F1-2A4D373A16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216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458F4-ACAD-4525-BF21-7081E85FE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BAACC-1877-4FD4-BD20-3C8CA9EB4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16B8A5-18EF-4DD0-A827-8F3B0E474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2D447-4BEE-45F5-9970-CCC8F0B4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6001-F3AE-4830-8CBA-08F38C1A610F}" type="datetimeFigureOut">
              <a:rPr lang="en-IE" smtClean="0"/>
              <a:t>07/10/2020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22FD3-AEB3-4787-BAE6-0EF2F9B18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Centre for Research into Atmospheric Chemistry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0C00D-B500-4E52-A106-C76D8F328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A956-432B-422D-A1F1-2A4D373A16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8664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61BAE-1570-4431-A169-D69AE3550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D08483-F7A0-4D0C-80A5-47A3FAFE7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F1A60-577E-4844-8DC8-A36CF901F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AC529-BFF1-4BA0-937C-3C28B4BE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6001-F3AE-4830-8CBA-08F38C1A610F}" type="datetimeFigureOut">
              <a:rPr lang="en-IE" smtClean="0"/>
              <a:t>07/10/2020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BC87E-82C3-4F50-AFBC-38BEE0844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Centre for Research into Atmospheric Chemistry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C09DE-5E6C-48EB-8187-20ACD21C7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A956-432B-422D-A1F1-2A4D373A16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032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9776E8-BEA7-43E3-9080-8EA77F030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9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E4100-5515-43EB-B65B-24C702647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43941"/>
            <a:ext cx="10515600" cy="3733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74C9C-3B63-4D34-814F-1CD6987AC3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A6001-F3AE-4830-8CBA-08F38C1A610F}" type="datetimeFigureOut">
              <a:rPr lang="en-IE" smtClean="0"/>
              <a:t>07/10/2020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CD833-EDC3-4E30-B290-880C3FADD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 dirty="0"/>
              <a:t>Centre for Research into Atmospheric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DF2D0-E6F8-4E88-97C5-4C5C00F07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6A956-432B-422D-A1F1-2A4D373A1624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72C14D0-F603-4671-A659-C66858FE9B7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102" y="84935"/>
            <a:ext cx="1510562" cy="431146"/>
          </a:xfrm>
          <a:prstGeom prst="rect">
            <a:avLst/>
          </a:prstGeom>
        </p:spPr>
      </p:pic>
      <p:pic>
        <p:nvPicPr>
          <p:cNvPr id="10" name="Picture 9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39BE38B-181B-470D-BAAD-EAA2E298B50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0" y="150812"/>
            <a:ext cx="1195275" cy="1245427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14864AB-0773-47A7-97B6-51EE2C6F74F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700" y="82154"/>
            <a:ext cx="1980955" cy="544065"/>
          </a:xfrm>
          <a:prstGeom prst="rect">
            <a:avLst/>
          </a:prstGeom>
        </p:spPr>
      </p:pic>
      <p:pic>
        <p:nvPicPr>
          <p:cNvPr id="9" name="Picture 4" descr="Link to homepage">
            <a:extLst>
              <a:ext uri="{FF2B5EF4-FFF2-40B4-BE49-F238E27FC236}">
                <a16:creationId xmlns:a16="http://schemas.microsoft.com/office/drawing/2014/main" id="{0C32C8FD-1E2C-44B6-A075-DF87C83C60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840" y="5691187"/>
            <a:ext cx="563824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PA - Environmental Protection Agency">
            <a:extLst>
              <a:ext uri="{FF2B5EF4-FFF2-40B4-BE49-F238E27FC236}">
                <a16:creationId xmlns:a16="http://schemas.microsoft.com/office/drawing/2014/main" id="{5FDCDFAF-0B44-42B4-AB70-853EF00778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1" y="6005512"/>
            <a:ext cx="1039323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35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E8580F-E8C6-42ED-BD55-F26E43AEF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Air quality changes during the COVID-19 restrictions – observations and modelling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4F283C-E4F6-4A5A-871D-ACEB8C8C27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IE" dirty="0"/>
              <a:t>Stig Hellebust, Eimear Heffernan, Niall O’Sullivan, John Wenger</a:t>
            </a:r>
          </a:p>
          <a:p>
            <a:pPr algn="ctr"/>
            <a:r>
              <a:rPr lang="en-IE" dirty="0"/>
              <a:t>Centre for Research into Atmospheric Chemistry, UCC</a:t>
            </a:r>
          </a:p>
        </p:txBody>
      </p:sp>
    </p:spTree>
    <p:extLst>
      <p:ext uri="{BB962C8B-B14F-4D97-AF65-F5344CB8AC3E}">
        <p14:creationId xmlns:p14="http://schemas.microsoft.com/office/powerpoint/2010/main" val="1663571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36D56E02-2B21-4C28-8129-CAD236C43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43" y="1152526"/>
            <a:ext cx="10877858" cy="56231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F7999C-D756-424A-83F9-BDA2D29BDE09}"/>
              </a:ext>
            </a:extLst>
          </p:cNvPr>
          <p:cNvSpPr/>
          <p:nvPr/>
        </p:nvSpPr>
        <p:spPr>
          <a:xfrm>
            <a:off x="8334375" y="2466975"/>
            <a:ext cx="2059293" cy="3537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9B595E-1505-4629-BEA7-762ADB76565E}"/>
              </a:ext>
            </a:extLst>
          </p:cNvPr>
          <p:cNvSpPr txBox="1"/>
          <p:nvPr/>
        </p:nvSpPr>
        <p:spPr>
          <a:xfrm>
            <a:off x="3712978" y="1982205"/>
            <a:ext cx="1651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R</a:t>
            </a:r>
            <a:r>
              <a:rPr lang="en-IE" baseline="30000" dirty="0"/>
              <a:t>2</a:t>
            </a:r>
            <a:r>
              <a:rPr lang="en-IE" dirty="0"/>
              <a:t> = 0.71</a:t>
            </a:r>
          </a:p>
          <a:p>
            <a:r>
              <a:rPr lang="en-IE" dirty="0" err="1">
                <a:sym typeface="Symbol" panose="05050102010706020507" pitchFamily="18" charset="2"/>
              </a:rPr>
              <a:t>Avg</a:t>
            </a:r>
            <a:r>
              <a:rPr lang="en-IE" dirty="0">
                <a:sym typeface="Symbol" panose="05050102010706020507" pitchFamily="18" charset="2"/>
              </a:rPr>
              <a:t>  = -0.35 %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0581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6A0EB84A-AA87-462B-9933-9D06389A8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4" y="1123125"/>
            <a:ext cx="10925175" cy="56476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A27AAB-B0E1-4BE6-B87B-337E3D9A0E94}"/>
              </a:ext>
            </a:extLst>
          </p:cNvPr>
          <p:cNvSpPr txBox="1"/>
          <p:nvPr/>
        </p:nvSpPr>
        <p:spPr>
          <a:xfrm>
            <a:off x="4029075" y="1657350"/>
            <a:ext cx="2638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/>
              <a:t>2020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5666B8-383A-414C-9E61-2559073C2B93}"/>
              </a:ext>
            </a:extLst>
          </p:cNvPr>
          <p:cNvGrpSpPr/>
          <p:nvPr/>
        </p:nvGrpSpPr>
        <p:grpSpPr>
          <a:xfrm>
            <a:off x="5181600" y="2676525"/>
            <a:ext cx="2419350" cy="3457575"/>
            <a:chOff x="5181600" y="2676525"/>
            <a:chExt cx="2419350" cy="345757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1D3A5E5-4FBC-4628-BBF1-D46461C4C90F}"/>
                </a:ext>
              </a:extLst>
            </p:cNvPr>
            <p:cNvCxnSpPr/>
            <p:nvPr/>
          </p:nvCxnSpPr>
          <p:spPr>
            <a:xfrm flipV="1">
              <a:off x="7600950" y="2676525"/>
              <a:ext cx="0" cy="344805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3034116-B3CB-4807-8CF2-30A9543DF92F}"/>
                </a:ext>
              </a:extLst>
            </p:cNvPr>
            <p:cNvCxnSpPr/>
            <p:nvPr/>
          </p:nvCxnSpPr>
          <p:spPr>
            <a:xfrm flipV="1">
              <a:off x="5181600" y="2686050"/>
              <a:ext cx="0" cy="344805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144FE9-25A5-43C8-B742-0D077387C81C}"/>
              </a:ext>
            </a:extLst>
          </p:cNvPr>
          <p:cNvGrpSpPr/>
          <p:nvPr/>
        </p:nvGrpSpPr>
        <p:grpSpPr>
          <a:xfrm>
            <a:off x="5334000" y="2686050"/>
            <a:ext cx="2266950" cy="1819275"/>
            <a:chOff x="5334000" y="2686050"/>
            <a:chExt cx="2266950" cy="181927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012574-599B-40DE-904C-21460138174C}"/>
                </a:ext>
              </a:extLst>
            </p:cNvPr>
            <p:cNvSpPr txBox="1"/>
            <p:nvPr/>
          </p:nvSpPr>
          <p:spPr>
            <a:xfrm>
              <a:off x="5334000" y="2686050"/>
              <a:ext cx="2266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/>
                <a:t>12 March – 18 May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5413C32-F9F7-46BF-AA9B-F687E4E2FBC0}"/>
                </a:ext>
              </a:extLst>
            </p:cNvPr>
            <p:cNvCxnSpPr/>
            <p:nvPr/>
          </p:nvCxnSpPr>
          <p:spPr>
            <a:xfrm>
              <a:off x="5743575" y="3514725"/>
              <a:ext cx="0" cy="9906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20D195-8D8D-48A3-B54C-1740F2906209}"/>
                </a:ext>
              </a:extLst>
            </p:cNvPr>
            <p:cNvSpPr txBox="1"/>
            <p:nvPr/>
          </p:nvSpPr>
          <p:spPr>
            <a:xfrm>
              <a:off x="5543550" y="3314700"/>
              <a:ext cx="51434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050" dirty="0"/>
                <a:t>28/03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09DF91-6A4C-4E02-8155-72538C394DD6}"/>
              </a:ext>
            </a:extLst>
          </p:cNvPr>
          <p:cNvGrpSpPr/>
          <p:nvPr/>
        </p:nvGrpSpPr>
        <p:grpSpPr>
          <a:xfrm>
            <a:off x="5214931" y="1901219"/>
            <a:ext cx="2386019" cy="684431"/>
            <a:chOff x="5214931" y="1901219"/>
            <a:chExt cx="2386019" cy="6844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633476-B7BD-48CD-B955-251D83F870BB}"/>
                </a:ext>
              </a:extLst>
            </p:cNvPr>
            <p:cNvSpPr txBox="1"/>
            <p:nvPr/>
          </p:nvSpPr>
          <p:spPr>
            <a:xfrm>
              <a:off x="5388765" y="1901219"/>
              <a:ext cx="20383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E" dirty="0"/>
                <a:t>Average prediction error = -38 %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7913707-72C1-4E7C-89CF-1DF907051EFF}"/>
                </a:ext>
              </a:extLst>
            </p:cNvPr>
            <p:cNvCxnSpPr>
              <a:cxnSpLocks/>
            </p:cNvCxnSpPr>
            <p:nvPr/>
          </p:nvCxnSpPr>
          <p:spPr>
            <a:xfrm>
              <a:off x="5214931" y="2571750"/>
              <a:ext cx="2386019" cy="1390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BF204C-C531-4CD4-B6AA-BC9EC4C4D341}"/>
              </a:ext>
            </a:extLst>
          </p:cNvPr>
          <p:cNvGrpSpPr/>
          <p:nvPr/>
        </p:nvGrpSpPr>
        <p:grpSpPr>
          <a:xfrm>
            <a:off x="2667000" y="5200650"/>
            <a:ext cx="8482006" cy="771525"/>
            <a:chOff x="2667000" y="5200650"/>
            <a:chExt cx="8482006" cy="77152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981C0B7-9FAE-43B2-AC8A-56C35A6FBB25}"/>
                </a:ext>
              </a:extLst>
            </p:cNvPr>
            <p:cNvGrpSpPr/>
            <p:nvPr/>
          </p:nvGrpSpPr>
          <p:grpSpPr>
            <a:xfrm>
              <a:off x="2667000" y="5200650"/>
              <a:ext cx="2514600" cy="771525"/>
              <a:chOff x="2667000" y="5200650"/>
              <a:chExt cx="2514600" cy="77152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5435DA-64BB-4B5A-9D57-56A41362D07F}"/>
                  </a:ext>
                </a:extLst>
              </p:cNvPr>
              <p:cNvSpPr txBox="1"/>
              <p:nvPr/>
            </p:nvSpPr>
            <p:spPr>
              <a:xfrm>
                <a:off x="2800350" y="5200650"/>
                <a:ext cx="20192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dirty="0"/>
                  <a:t>Average prediction error = 3 %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3E0B0C26-AD02-405A-A1DD-D5905CF7FE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7000" y="5972175"/>
                <a:ext cx="2514600" cy="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935C808-6768-4C73-B00C-4394B3E013DB}"/>
                </a:ext>
              </a:extLst>
            </p:cNvPr>
            <p:cNvCxnSpPr/>
            <p:nvPr/>
          </p:nvCxnSpPr>
          <p:spPr>
            <a:xfrm>
              <a:off x="7600950" y="5972175"/>
              <a:ext cx="3548056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02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2D6303F4-7C6A-4CA7-8626-DDE3A19FA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1532692"/>
            <a:ext cx="10915650" cy="52008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F5842D-2C24-4EB5-BA9D-929C425183A1}"/>
              </a:ext>
            </a:extLst>
          </p:cNvPr>
          <p:cNvSpPr/>
          <p:nvPr/>
        </p:nvSpPr>
        <p:spPr>
          <a:xfrm>
            <a:off x="8242096" y="2466975"/>
            <a:ext cx="2822983" cy="3537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272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73406-A817-4427-B001-A76A71EC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302" y="392279"/>
            <a:ext cx="10515600" cy="1325563"/>
          </a:xfrm>
        </p:spPr>
        <p:txBody>
          <a:bodyPr/>
          <a:lstStyle/>
          <a:p>
            <a:pPr algn="ctr"/>
            <a:r>
              <a:rPr lang="en-IE" dirty="0"/>
              <a:t>How different is PM</a:t>
            </a:r>
            <a:r>
              <a:rPr lang="en-IE" baseline="-25000" dirty="0"/>
              <a:t>2.5</a:t>
            </a:r>
            <a:r>
              <a:rPr lang="en-IE" dirty="0"/>
              <a:t> in 2020?</a:t>
            </a:r>
          </a:p>
        </p:txBody>
      </p:sp>
      <p:pic>
        <p:nvPicPr>
          <p:cNvPr id="9" name="Content Placeholder 8" descr="Chart, histogram&#10;&#10;Description automatically generated">
            <a:extLst>
              <a:ext uri="{FF2B5EF4-FFF2-40B4-BE49-F238E27FC236}">
                <a16:creationId xmlns:a16="http://schemas.microsoft.com/office/drawing/2014/main" id="{D11F6D94-754F-4D74-9926-082C600CF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18" y="1474220"/>
            <a:ext cx="9709780" cy="4702743"/>
          </a:xfrm>
        </p:spPr>
      </p:pic>
    </p:spTree>
    <p:extLst>
      <p:ext uri="{BB962C8B-B14F-4D97-AF65-F5344CB8AC3E}">
        <p14:creationId xmlns:p14="http://schemas.microsoft.com/office/powerpoint/2010/main" val="3447027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3E2AE713-4933-4B83-B604-0A5A810C1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39" y="1039526"/>
            <a:ext cx="10703530" cy="57297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361A8C-4B02-4449-B33B-FA51B8509147}"/>
              </a:ext>
            </a:extLst>
          </p:cNvPr>
          <p:cNvSpPr txBox="1"/>
          <p:nvPr/>
        </p:nvSpPr>
        <p:spPr>
          <a:xfrm>
            <a:off x="3859731" y="4244741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Model overpredicts PM</a:t>
            </a:r>
            <a:r>
              <a:rPr lang="en-IE" sz="2400" baseline="-25000" dirty="0"/>
              <a:t>2.5</a:t>
            </a:r>
            <a:r>
              <a:rPr lang="en-IE" sz="2400" dirty="0"/>
              <a:t> also after easing of restrictions !</a:t>
            </a:r>
          </a:p>
        </p:txBody>
      </p:sp>
    </p:spTree>
    <p:extLst>
      <p:ext uri="{BB962C8B-B14F-4D97-AF65-F5344CB8AC3E}">
        <p14:creationId xmlns:p14="http://schemas.microsoft.com/office/powerpoint/2010/main" val="3905487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03ABE-0CDC-40C1-8953-8A36CF083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2" name="Content Placeholder 11" descr="Chart, histogram&#10;&#10;Description automatically generated">
            <a:extLst>
              <a:ext uri="{FF2B5EF4-FFF2-40B4-BE49-F238E27FC236}">
                <a16:creationId xmlns:a16="http://schemas.microsoft.com/office/drawing/2014/main" id="{31C21053-C2A2-445D-937A-9268F9F0B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69" y="1212783"/>
            <a:ext cx="10147069" cy="5522445"/>
          </a:xfr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90566F-131D-4B4D-B097-F5DD0577838F}"/>
              </a:ext>
            </a:extLst>
          </p:cNvPr>
          <p:cNvCxnSpPr/>
          <p:nvPr/>
        </p:nvCxnSpPr>
        <p:spPr>
          <a:xfrm flipV="1">
            <a:off x="4989948" y="1838425"/>
            <a:ext cx="0" cy="4273617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EDA043-F012-4819-9E68-F4E6A25A81BB}"/>
              </a:ext>
            </a:extLst>
          </p:cNvPr>
          <p:cNvCxnSpPr/>
          <p:nvPr/>
        </p:nvCxnSpPr>
        <p:spPr>
          <a:xfrm flipV="1">
            <a:off x="7130709" y="1856075"/>
            <a:ext cx="0" cy="4273617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75A55B9-AA78-4407-9C4E-AC956C51D739}"/>
              </a:ext>
            </a:extLst>
          </p:cNvPr>
          <p:cNvGrpSpPr/>
          <p:nvPr/>
        </p:nvGrpSpPr>
        <p:grpSpPr>
          <a:xfrm>
            <a:off x="2618072" y="5322051"/>
            <a:ext cx="2373371" cy="646331"/>
            <a:chOff x="2618072" y="5322051"/>
            <a:chExt cx="2791326" cy="646331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12AE0BC-ED16-421F-89BC-D411A7611103}"/>
                </a:ext>
              </a:extLst>
            </p:cNvPr>
            <p:cNvCxnSpPr/>
            <p:nvPr/>
          </p:nvCxnSpPr>
          <p:spPr>
            <a:xfrm>
              <a:off x="2618072" y="5929162"/>
              <a:ext cx="2791326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3958454-1199-4928-AE4A-022252D11629}"/>
                </a:ext>
              </a:extLst>
            </p:cNvPr>
            <p:cNvSpPr txBox="1"/>
            <p:nvPr/>
          </p:nvSpPr>
          <p:spPr>
            <a:xfrm>
              <a:off x="2849078" y="5322051"/>
              <a:ext cx="24063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/>
                <a:t>Average prediction error = 4.7 %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36BA3D2-053D-48FA-B334-D3358B6C7F27}"/>
              </a:ext>
            </a:extLst>
          </p:cNvPr>
          <p:cNvGrpSpPr/>
          <p:nvPr/>
        </p:nvGrpSpPr>
        <p:grpSpPr>
          <a:xfrm>
            <a:off x="4988135" y="1856075"/>
            <a:ext cx="2151815" cy="941435"/>
            <a:chOff x="5398183" y="1856075"/>
            <a:chExt cx="1741767" cy="94143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45CDFDD-87EB-48D8-B978-A4425E1E38F6}"/>
                </a:ext>
              </a:extLst>
            </p:cNvPr>
            <p:cNvCxnSpPr>
              <a:cxnSpLocks/>
            </p:cNvCxnSpPr>
            <p:nvPr/>
          </p:nvCxnSpPr>
          <p:spPr>
            <a:xfrm>
              <a:off x="5398183" y="2797510"/>
              <a:ext cx="174176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4072B9-B73B-478A-9E53-ACC8242AE4E7}"/>
                </a:ext>
              </a:extLst>
            </p:cNvPr>
            <p:cNvSpPr txBox="1"/>
            <p:nvPr/>
          </p:nvSpPr>
          <p:spPr>
            <a:xfrm>
              <a:off x="5563409" y="1856075"/>
              <a:ext cx="15015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/>
                <a:t>Average prediction error = -36 %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3E7E69-7795-40CC-A9EE-60E0E8F3FF9A}"/>
              </a:ext>
            </a:extLst>
          </p:cNvPr>
          <p:cNvGrpSpPr/>
          <p:nvPr/>
        </p:nvGrpSpPr>
        <p:grpSpPr>
          <a:xfrm>
            <a:off x="5061292" y="2580857"/>
            <a:ext cx="5391744" cy="646331"/>
            <a:chOff x="5409412" y="2580857"/>
            <a:chExt cx="5043624" cy="64633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C3D29D3-DCA9-49A6-A2CC-5E5F132AADB7}"/>
                </a:ext>
              </a:extLst>
            </p:cNvPr>
            <p:cNvSpPr txBox="1"/>
            <p:nvPr/>
          </p:nvSpPr>
          <p:spPr>
            <a:xfrm>
              <a:off x="8099267" y="2580857"/>
              <a:ext cx="20128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/>
                <a:t>Average prediction error = -77 %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023FA83-31B8-4A60-AAF5-BBE59CFAAD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09412" y="3203358"/>
              <a:ext cx="5043624" cy="23830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837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E542D-F03E-4C66-AB61-6FA72A6F6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Dublin Rathmines</a:t>
            </a:r>
          </a:p>
        </p:txBody>
      </p:sp>
      <p:pic>
        <p:nvPicPr>
          <p:cNvPr id="6" name="Content Placeholder 5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32A184F3-4DDC-41F3-B8C5-25DEB46D2B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1" y="2839453"/>
            <a:ext cx="5892169" cy="2982107"/>
          </a:xfrm>
        </p:spPr>
      </p:pic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EA128E78-D1FE-4CC9-BDED-D6110F7599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656" y="2839454"/>
            <a:ext cx="6240403" cy="279604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1BE2F1-73FC-460A-8B9D-60962C97957A}"/>
              </a:ext>
            </a:extLst>
          </p:cNvPr>
          <p:cNvSpPr txBox="1"/>
          <p:nvPr/>
        </p:nvSpPr>
        <p:spPr>
          <a:xfrm>
            <a:off x="1904301" y="5821560"/>
            <a:ext cx="785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Easing of restrictions leads to a step change, but not a full return to normal levels</a:t>
            </a:r>
          </a:p>
        </p:txBody>
      </p:sp>
    </p:spTree>
    <p:extLst>
      <p:ext uri="{BB962C8B-B14F-4D97-AF65-F5344CB8AC3E}">
        <p14:creationId xmlns:p14="http://schemas.microsoft.com/office/powerpoint/2010/main" val="1208912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9F521-E065-4CD8-8B90-4B99DAF06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pPr algn="ctr"/>
            <a:r>
              <a:rPr lang="en-IE" dirty="0"/>
              <a:t>Dublin Finglas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51C3866-D1FA-4723-9ED5-E999C2175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3" y="1857676"/>
            <a:ext cx="10770368" cy="431928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B0D2C7-63B4-428F-9BA8-E982BEDF8029}"/>
              </a:ext>
            </a:extLst>
          </p:cNvPr>
          <p:cNvSpPr txBox="1"/>
          <p:nvPr/>
        </p:nvSpPr>
        <p:spPr>
          <a:xfrm>
            <a:off x="2231471" y="6106786"/>
            <a:ext cx="7457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Easing of restrictions leads to return to normal levels</a:t>
            </a:r>
          </a:p>
        </p:txBody>
      </p:sp>
    </p:spTree>
    <p:extLst>
      <p:ext uri="{BB962C8B-B14F-4D97-AF65-F5344CB8AC3E}">
        <p14:creationId xmlns:p14="http://schemas.microsoft.com/office/powerpoint/2010/main" val="2540222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5119-3347-49E6-9F3B-474BD7BB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91"/>
            <a:ext cx="10515600" cy="1325563"/>
          </a:xfrm>
        </p:spPr>
        <p:txBody>
          <a:bodyPr/>
          <a:lstStyle/>
          <a:p>
            <a:pPr algn="ctr"/>
            <a:r>
              <a:rPr lang="en-IE" dirty="0"/>
              <a:t>Dublin Ringsend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50569D58-141A-426D-A3AB-9A37891C7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38" y="1195770"/>
            <a:ext cx="10042042" cy="498119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C60411-946D-4DF1-B922-2320DEBD49ED}"/>
              </a:ext>
            </a:extLst>
          </p:cNvPr>
          <p:cNvSpPr txBox="1"/>
          <p:nvPr/>
        </p:nvSpPr>
        <p:spPr>
          <a:xfrm>
            <a:off x="2491530" y="6188018"/>
            <a:ext cx="782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Easing of restrictions leads to a step change, but not a full return to normal levels</a:t>
            </a:r>
          </a:p>
        </p:txBody>
      </p:sp>
    </p:spTree>
    <p:extLst>
      <p:ext uri="{BB962C8B-B14F-4D97-AF65-F5344CB8AC3E}">
        <p14:creationId xmlns:p14="http://schemas.microsoft.com/office/powerpoint/2010/main" val="2940130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8BE4B-0129-4A84-AB30-90BCBC0D7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147"/>
            <a:ext cx="10515600" cy="1325563"/>
          </a:xfrm>
        </p:spPr>
        <p:txBody>
          <a:bodyPr/>
          <a:lstStyle/>
          <a:p>
            <a:pPr algn="ctr"/>
            <a:r>
              <a:rPr lang="en-IE" dirty="0"/>
              <a:t>Dublin Phoenix Park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FE5D6013-8F6F-4599-9FA5-945FE3414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93" y="1520792"/>
            <a:ext cx="10030554" cy="465617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9ADB13-1ADC-4027-8B0B-65346BCB2273}"/>
              </a:ext>
            </a:extLst>
          </p:cNvPr>
          <p:cNvSpPr txBox="1"/>
          <p:nvPr/>
        </p:nvSpPr>
        <p:spPr>
          <a:xfrm>
            <a:off x="2244463" y="6231187"/>
            <a:ext cx="7457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Easing of restrictions leads to return to normal levels</a:t>
            </a:r>
          </a:p>
        </p:txBody>
      </p:sp>
    </p:spTree>
    <p:extLst>
      <p:ext uri="{BB962C8B-B14F-4D97-AF65-F5344CB8AC3E}">
        <p14:creationId xmlns:p14="http://schemas.microsoft.com/office/powerpoint/2010/main" val="363508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DCAB0-A95D-470D-8BFD-C44D333A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7920"/>
            <a:ext cx="10515600" cy="1325563"/>
          </a:xfrm>
        </p:spPr>
        <p:txBody>
          <a:bodyPr/>
          <a:lstStyle/>
          <a:p>
            <a:r>
              <a:rPr lang="en-IE" dirty="0"/>
              <a:t>What can we expect during restrictions?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6AB50-43FB-43A2-B02A-35171C4D2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2257"/>
            <a:ext cx="10515600" cy="3324705"/>
          </a:xfrm>
        </p:spPr>
        <p:txBody>
          <a:bodyPr>
            <a:normAutofit lnSpcReduction="10000"/>
          </a:bodyPr>
          <a:lstStyle/>
          <a:p>
            <a:r>
              <a:rPr lang="en-IE" dirty="0"/>
              <a:t>NO</a:t>
            </a:r>
            <a:r>
              <a:rPr lang="en-IE" baseline="-25000" dirty="0"/>
              <a:t>2</a:t>
            </a:r>
            <a:r>
              <a:rPr lang="en-IE" dirty="0"/>
              <a:t>: 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IE" dirty="0"/>
              <a:t>Less traffic =&gt; less NO</a:t>
            </a:r>
            <a:r>
              <a:rPr lang="en-IE" baseline="-25000" dirty="0"/>
              <a:t>2</a:t>
            </a:r>
            <a:r>
              <a:rPr lang="en-IE" dirty="0"/>
              <a:t> emissions =&gt; better air quality</a:t>
            </a:r>
          </a:p>
          <a:p>
            <a:r>
              <a:rPr lang="en-IE" dirty="0"/>
              <a:t>PM</a:t>
            </a:r>
            <a:r>
              <a:rPr lang="en-IE" baseline="-25000" dirty="0"/>
              <a:t>2.5</a:t>
            </a:r>
            <a:r>
              <a:rPr lang="en-IE" dirty="0"/>
              <a:t>: 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IE" dirty="0"/>
              <a:t>Less traffic =&gt; less PM</a:t>
            </a:r>
            <a:r>
              <a:rPr lang="en-IE" baseline="-25000" dirty="0"/>
              <a:t>2.5</a:t>
            </a:r>
            <a:r>
              <a:rPr lang="en-IE" dirty="0"/>
              <a:t> emissions =&gt; </a:t>
            </a:r>
            <a:r>
              <a:rPr lang="en-IE" i="1" dirty="0"/>
              <a:t>better</a:t>
            </a:r>
            <a:r>
              <a:rPr lang="en-IE" dirty="0"/>
              <a:t> air quality</a:t>
            </a:r>
          </a:p>
          <a:p>
            <a:pPr lvl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IE" dirty="0"/>
              <a:t>More time spent indoors =&gt; more residential heating emissions =&gt; </a:t>
            </a:r>
            <a:r>
              <a:rPr lang="en-IE" i="1" dirty="0"/>
              <a:t>worse</a:t>
            </a:r>
            <a:r>
              <a:rPr lang="en-IE" dirty="0"/>
              <a:t> air quality</a:t>
            </a:r>
          </a:p>
          <a:p>
            <a:r>
              <a:rPr lang="en-IE" dirty="0"/>
              <a:t>Ozone:</a:t>
            </a:r>
          </a:p>
          <a:p>
            <a:pPr lvl="1"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en-IE" dirty="0"/>
              <a:t>Less NO</a:t>
            </a:r>
            <a:r>
              <a:rPr lang="en-IE" baseline="-25000" dirty="0"/>
              <a:t>2</a:t>
            </a:r>
            <a:r>
              <a:rPr lang="en-IE" dirty="0"/>
              <a:t> emissions =&gt; higher ozone levels =&gt; worse air quality</a:t>
            </a:r>
          </a:p>
        </p:txBody>
      </p:sp>
    </p:spTree>
    <p:extLst>
      <p:ext uri="{BB962C8B-B14F-4D97-AF65-F5344CB8AC3E}">
        <p14:creationId xmlns:p14="http://schemas.microsoft.com/office/powerpoint/2010/main" val="1769260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A1EF651-DE8A-4F01-9A0F-0E14FAA59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036" y="365125"/>
            <a:ext cx="10046352" cy="1325563"/>
          </a:xfrm>
        </p:spPr>
        <p:txBody>
          <a:bodyPr/>
          <a:lstStyle/>
          <a:p>
            <a:pPr algn="ctr"/>
            <a:r>
              <a:rPr lang="en-IE" dirty="0"/>
              <a:t>What influences the prediction?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B329E36-DC45-42F0-AD26-5A28F4BA3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Dublin city: wind speed, weekday and time of day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ED24FBC-1392-4C39-9278-3067C82414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E" dirty="0"/>
              <a:t>Cork Urban background: Wind, season, time of day and temperature</a:t>
            </a:r>
          </a:p>
        </p:txBody>
      </p:sp>
      <p:pic>
        <p:nvPicPr>
          <p:cNvPr id="10" name="uniqName_219_230">
            <a:extLst>
              <a:ext uri="{FF2B5EF4-FFF2-40B4-BE49-F238E27FC236}">
                <a16:creationId xmlns:a16="http://schemas.microsoft.com/office/drawing/2014/main" id="{C824DA5A-061C-467F-9001-0756009A1230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7402" y="2505075"/>
            <a:ext cx="4912784" cy="3684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uniqName_219_788">
            <a:extLst>
              <a:ext uri="{FF2B5EF4-FFF2-40B4-BE49-F238E27FC236}">
                <a16:creationId xmlns:a16="http://schemas.microsoft.com/office/drawing/2014/main" id="{BE23CDAA-4C50-4B5D-886B-01FEF53C011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9" y="2505075"/>
            <a:ext cx="4912784" cy="3684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793119-D6B6-40D7-9627-A1DAB27261ED}"/>
              </a:ext>
            </a:extLst>
          </p:cNvPr>
          <p:cNvSpPr txBox="1"/>
          <p:nvPr/>
        </p:nvSpPr>
        <p:spPr>
          <a:xfrm>
            <a:off x="4379053" y="6249798"/>
            <a:ext cx="328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Hints at the main sources</a:t>
            </a:r>
          </a:p>
        </p:txBody>
      </p:sp>
    </p:spTree>
    <p:extLst>
      <p:ext uri="{BB962C8B-B14F-4D97-AF65-F5344CB8AC3E}">
        <p14:creationId xmlns:p14="http://schemas.microsoft.com/office/powerpoint/2010/main" val="3755687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76A01-2B05-47DE-B76E-58E8946FD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020" y="240998"/>
            <a:ext cx="10515600" cy="1325563"/>
          </a:xfrm>
        </p:spPr>
        <p:txBody>
          <a:bodyPr/>
          <a:lstStyle/>
          <a:p>
            <a:pPr algn="ctr"/>
            <a:r>
              <a:rPr lang="en-IE" dirty="0"/>
              <a:t>Enniscorthy – population ~12k 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2475A61C-4D5F-4D66-A5AE-8D5C47041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43" y="1568918"/>
            <a:ext cx="9711955" cy="4608045"/>
          </a:xfrm>
        </p:spPr>
      </p:pic>
      <p:pic>
        <p:nvPicPr>
          <p:cNvPr id="6" name="uniqName_219_57">
            <a:extLst>
              <a:ext uri="{FF2B5EF4-FFF2-40B4-BE49-F238E27FC236}">
                <a16:creationId xmlns:a16="http://schemas.microsoft.com/office/drawing/2014/main" id="{1C0E0139-2466-4F20-BD1A-AD018F9455C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455" y="3154261"/>
            <a:ext cx="3328506" cy="23705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D9D741-C352-4E13-BD89-02E2345B46DE}"/>
              </a:ext>
            </a:extLst>
          </p:cNvPr>
          <p:cNvSpPr txBox="1"/>
          <p:nvPr/>
        </p:nvSpPr>
        <p:spPr>
          <a:xfrm>
            <a:off x="2244054" y="6241947"/>
            <a:ext cx="7457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Easing of restrictions leads to return to normal levels</a:t>
            </a:r>
          </a:p>
        </p:txBody>
      </p:sp>
    </p:spTree>
    <p:extLst>
      <p:ext uri="{BB962C8B-B14F-4D97-AF65-F5344CB8AC3E}">
        <p14:creationId xmlns:p14="http://schemas.microsoft.com/office/powerpoint/2010/main" val="105882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33D68-535D-4D59-9D8C-5356ED7B7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C8DC56F1-FCF2-4658-BCEE-72D080259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48" y="1482291"/>
            <a:ext cx="11015887" cy="4694672"/>
          </a:xfrm>
        </p:spPr>
      </p:pic>
    </p:spTree>
    <p:extLst>
      <p:ext uri="{BB962C8B-B14F-4D97-AF65-F5344CB8AC3E}">
        <p14:creationId xmlns:p14="http://schemas.microsoft.com/office/powerpoint/2010/main" val="480830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8C9B2E86-7178-41B0-AB43-562F29E1F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35" y="1376413"/>
            <a:ext cx="10233996" cy="507640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3D696A3-F13A-4B0B-B2B2-E46BC6BDFB94}"/>
              </a:ext>
            </a:extLst>
          </p:cNvPr>
          <p:cNvGrpSpPr/>
          <p:nvPr/>
        </p:nvGrpSpPr>
        <p:grpSpPr>
          <a:xfrm>
            <a:off x="2618072" y="1683702"/>
            <a:ext cx="2281099" cy="646331"/>
            <a:chOff x="2618072" y="5322051"/>
            <a:chExt cx="2791326" cy="646331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598CF8B-903A-43DE-B8A7-D8383974E2A2}"/>
                </a:ext>
              </a:extLst>
            </p:cNvPr>
            <p:cNvCxnSpPr/>
            <p:nvPr/>
          </p:nvCxnSpPr>
          <p:spPr>
            <a:xfrm>
              <a:off x="2618072" y="5929162"/>
              <a:ext cx="2791326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E29145-B9CF-4BC6-8E2D-EC1D041DB356}"/>
                </a:ext>
              </a:extLst>
            </p:cNvPr>
            <p:cNvSpPr txBox="1"/>
            <p:nvPr/>
          </p:nvSpPr>
          <p:spPr>
            <a:xfrm>
              <a:off x="2849078" y="5322051"/>
              <a:ext cx="24063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/>
                <a:t>Average prediction error = -15 %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64D0AFF-D3D9-48F9-A902-1CA9ABF14506}"/>
              </a:ext>
            </a:extLst>
          </p:cNvPr>
          <p:cNvGrpSpPr/>
          <p:nvPr/>
        </p:nvGrpSpPr>
        <p:grpSpPr>
          <a:xfrm>
            <a:off x="4899172" y="2222716"/>
            <a:ext cx="2088770" cy="646331"/>
            <a:chOff x="2618072" y="5322051"/>
            <a:chExt cx="2791326" cy="646331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F5DF799-7945-4A13-9460-37379CB3B389}"/>
                </a:ext>
              </a:extLst>
            </p:cNvPr>
            <p:cNvCxnSpPr/>
            <p:nvPr/>
          </p:nvCxnSpPr>
          <p:spPr>
            <a:xfrm>
              <a:off x="2618072" y="5929162"/>
              <a:ext cx="2791326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186E1D-2BEF-402C-817C-EE83754B4B3A}"/>
                </a:ext>
              </a:extLst>
            </p:cNvPr>
            <p:cNvSpPr txBox="1"/>
            <p:nvPr/>
          </p:nvSpPr>
          <p:spPr>
            <a:xfrm>
              <a:off x="2849078" y="5322051"/>
              <a:ext cx="24695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/>
                <a:t>Average error = -49 %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162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297958" y="1958546"/>
            <a:ext cx="1631593" cy="34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94E3CD-5431-4A61-AC73-75FAF7F79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32" y="92459"/>
            <a:ext cx="10515600" cy="1325563"/>
          </a:xfrm>
        </p:spPr>
        <p:txBody>
          <a:bodyPr/>
          <a:lstStyle/>
          <a:p>
            <a:pPr algn="ctr"/>
            <a:r>
              <a:rPr lang="en-IE" dirty="0"/>
              <a:t>Summary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BF89E3-B550-4EBE-B420-752EAA1F1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8022"/>
            <a:ext cx="10515600" cy="4758940"/>
          </a:xfrm>
        </p:spPr>
        <p:txBody>
          <a:bodyPr>
            <a:normAutofit fontScale="85000" lnSpcReduction="20000"/>
          </a:bodyPr>
          <a:lstStyle/>
          <a:p>
            <a:pPr marL="342900" indent="-342900"/>
            <a:r>
              <a:rPr lang="en-IE" dirty="0"/>
              <a:t>These models explain and </a:t>
            </a:r>
            <a:r>
              <a:rPr lang="en-IE" b="1" i="1" dirty="0"/>
              <a:t>predict measured levels </a:t>
            </a:r>
            <a:r>
              <a:rPr lang="en-IE" dirty="0"/>
              <a:t>of air pollutants on the basis of </a:t>
            </a:r>
            <a:r>
              <a:rPr lang="en-IE" b="1" i="1" dirty="0"/>
              <a:t>weather and temporal cycles </a:t>
            </a:r>
            <a:r>
              <a:rPr lang="en-IE" dirty="0"/>
              <a:t>alone. The reason this yields a good forecast most of the time is that </a:t>
            </a:r>
            <a:r>
              <a:rPr lang="en-IE" b="1" i="1" dirty="0"/>
              <a:t>local emissions vary relatively little from day to day</a:t>
            </a:r>
            <a:r>
              <a:rPr lang="en-IE" dirty="0"/>
              <a:t>, and local variations in air quality are predominantly influenced by variations in weather and cycles of economic activity, mass transport and energy use.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IE" sz="2800" dirty="0"/>
              <a:t>There is a </a:t>
            </a:r>
            <a:r>
              <a:rPr lang="en-IE" dirty="0"/>
              <a:t>real i</a:t>
            </a:r>
            <a:r>
              <a:rPr lang="en-IE" sz="2800" dirty="0"/>
              <a:t>mpact of COVID-19 restrictions on both NO</a:t>
            </a:r>
            <a:r>
              <a:rPr lang="en-IE" sz="2800" baseline="-25000" dirty="0"/>
              <a:t>2</a:t>
            </a:r>
            <a:r>
              <a:rPr lang="en-IE" sz="2800" dirty="0"/>
              <a:t> and PM</a:t>
            </a:r>
            <a:r>
              <a:rPr lang="en-IE" sz="2800" baseline="-25000" dirty="0"/>
              <a:t>2.5</a:t>
            </a:r>
            <a:r>
              <a:rPr lang="en-IE" sz="2800" dirty="0"/>
              <a:t> levels, but reductions </a:t>
            </a:r>
            <a:r>
              <a:rPr lang="en-IE" dirty="0"/>
              <a:t>are unevenly distributed geographically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IE" dirty="0"/>
              <a:t>Improvements in AQ are more persistent in some locations</a:t>
            </a:r>
            <a:endParaRPr lang="en-IE" sz="2800" dirty="0"/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IE" sz="2800" dirty="0"/>
              <a:t>Surprising levels of reductions in PM</a:t>
            </a:r>
            <a:r>
              <a:rPr lang="en-IE" sz="2800" baseline="-25000" dirty="0"/>
              <a:t>2.5</a:t>
            </a:r>
            <a:r>
              <a:rPr lang="en-IE" sz="2800" dirty="0"/>
              <a:t> were found in both traffic- dominated and solid fuel-dominated emission environments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IE" sz="2800" dirty="0"/>
              <a:t>Weather normalisation models are a useful tool in </a:t>
            </a:r>
            <a:r>
              <a:rPr lang="en-IE" sz="2800" i="1" dirty="0"/>
              <a:t>understanding factors controlling air pollution </a:t>
            </a:r>
            <a:r>
              <a:rPr lang="en-IE" sz="2800" dirty="0"/>
              <a:t>and can help determining the </a:t>
            </a:r>
            <a:r>
              <a:rPr lang="en-IE" sz="2800" i="1" dirty="0"/>
              <a:t>impact of interventions</a:t>
            </a:r>
            <a:r>
              <a:rPr lang="en-IE" sz="2800" dirty="0"/>
              <a:t>, e.g. travel restrictions.</a:t>
            </a:r>
          </a:p>
          <a:p>
            <a:pPr marL="800100" lvl="1" indent="-342900">
              <a:spcBef>
                <a:spcPts val="1000"/>
              </a:spcBef>
            </a:pPr>
            <a:r>
              <a:rPr lang="en-IE" dirty="0"/>
              <a:t>They are computationally inexpensive</a:t>
            </a:r>
          </a:p>
          <a:p>
            <a:pPr marL="800100" lvl="1" indent="-342900">
              <a:spcBef>
                <a:spcPts val="1000"/>
              </a:spcBef>
            </a:pPr>
            <a:r>
              <a:rPr lang="en-IE" dirty="0"/>
              <a:t>Requires co-ordination of meteorological and air quality monitoring</a:t>
            </a:r>
          </a:p>
        </p:txBody>
      </p:sp>
    </p:spTree>
    <p:extLst>
      <p:ext uri="{BB962C8B-B14F-4D97-AF65-F5344CB8AC3E}">
        <p14:creationId xmlns:p14="http://schemas.microsoft.com/office/powerpoint/2010/main" val="971114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92B6EE-10FC-415F-AAA4-EE81ADE9C757}"/>
              </a:ext>
            </a:extLst>
          </p:cNvPr>
          <p:cNvSpPr txBox="1"/>
          <p:nvPr/>
        </p:nvSpPr>
        <p:spPr>
          <a:xfrm>
            <a:off x="1291905" y="1744910"/>
            <a:ext cx="8875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Thank you to</a:t>
            </a:r>
          </a:p>
          <a:p>
            <a:endParaRPr lang="en-IE" sz="2400" b="1" dirty="0"/>
          </a:p>
          <a:p>
            <a:r>
              <a:rPr lang="en-IE" sz="2400"/>
              <a:t>Micheal</a:t>
            </a:r>
            <a:r>
              <a:rPr lang="en-IE" sz="2400" dirty="0"/>
              <a:t> </a:t>
            </a:r>
            <a:r>
              <a:rPr lang="en-IE" sz="2400" dirty="0" err="1"/>
              <a:t>O’Dwyer</a:t>
            </a:r>
            <a:r>
              <a:rPr lang="en-IE" sz="2400" dirty="0"/>
              <a:t> &amp; Stephen Somerville, EPA Air Quality Team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940191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0368-25C3-4508-82B4-5879AB317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0989"/>
            <a:ext cx="10515600" cy="1073791"/>
          </a:xfrm>
        </p:spPr>
        <p:txBody>
          <a:bodyPr/>
          <a:lstStyle/>
          <a:p>
            <a:r>
              <a:rPr lang="en-IE" dirty="0"/>
              <a:t>What evidence can we make use of?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6731B-A3AC-4DB7-88C9-96A3C18C8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593" y="3079175"/>
            <a:ext cx="10515600" cy="3316316"/>
          </a:xfrm>
        </p:spPr>
        <p:txBody>
          <a:bodyPr/>
          <a:lstStyle/>
          <a:p>
            <a:r>
              <a:rPr lang="en-IE" dirty="0"/>
              <a:t>EPA monitoring network PM</a:t>
            </a:r>
            <a:r>
              <a:rPr lang="en-IE" baseline="-25000" dirty="0"/>
              <a:t>2.5</a:t>
            </a:r>
            <a:r>
              <a:rPr lang="en-IE" dirty="0"/>
              <a:t>, NO</a:t>
            </a:r>
            <a:r>
              <a:rPr lang="en-IE" baseline="-25000" dirty="0"/>
              <a:t>2</a:t>
            </a:r>
            <a:r>
              <a:rPr lang="en-IE" dirty="0"/>
              <a:t> and Ozone</a:t>
            </a:r>
          </a:p>
          <a:p>
            <a:r>
              <a:rPr lang="en-IE" dirty="0"/>
              <a:t>MET Eireann weather observations</a:t>
            </a:r>
          </a:p>
          <a:p>
            <a:r>
              <a:rPr lang="en-IE" dirty="0"/>
              <a:t>Outline of analysis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IE" dirty="0"/>
              <a:t>In normal times: emissions are regular and predictable</a:t>
            </a:r>
          </a:p>
          <a:p>
            <a:pPr lvl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IE" dirty="0"/>
              <a:t>Modulated by weather and boundary layer conditions</a:t>
            </a:r>
          </a:p>
          <a:p>
            <a:pPr lvl="1"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en-IE" dirty="0"/>
              <a:t>Weather-normalised pollutant levels 2018-2020</a:t>
            </a:r>
          </a:p>
        </p:txBody>
      </p:sp>
      <p:pic>
        <p:nvPicPr>
          <p:cNvPr id="4" name="Content Placeholder 14">
            <a:extLst>
              <a:ext uri="{FF2B5EF4-FFF2-40B4-BE49-F238E27FC236}">
                <a16:creationId xmlns:a16="http://schemas.microsoft.com/office/drawing/2014/main" id="{246D81EA-1416-4F3B-9CCB-538474AE56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2623" y="895208"/>
            <a:ext cx="1687323" cy="214668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64C0CC-66A8-467C-8DAF-5DB2307DF7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3215" y="2983115"/>
            <a:ext cx="2759978" cy="214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91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 txBox="1">
            <a:spLocks noChangeArrowheads="1"/>
          </p:cNvSpPr>
          <p:nvPr/>
        </p:nvSpPr>
        <p:spPr>
          <a:xfrm>
            <a:off x="1365346" y="497089"/>
            <a:ext cx="9058636" cy="114300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E" sz="3200" b="1" kern="0" dirty="0">
                <a:solidFill>
                  <a:srgbClr val="1F497D"/>
                </a:solidFill>
                <a:latin typeface="Calibri"/>
              </a:rPr>
              <a:t>UCC Atmospheric Monitoring Station</a:t>
            </a:r>
            <a:endParaRPr lang="en-US" sz="3200" b="1" kern="0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637" y="1236062"/>
            <a:ext cx="7457973" cy="49608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7413" y="6204575"/>
            <a:ext cx="884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Official opening 28 May 2018 – collecting data since 2017</a:t>
            </a:r>
          </a:p>
        </p:txBody>
      </p:sp>
    </p:spTree>
    <p:extLst>
      <p:ext uri="{BB962C8B-B14F-4D97-AF65-F5344CB8AC3E}">
        <p14:creationId xmlns:p14="http://schemas.microsoft.com/office/powerpoint/2010/main" val="124674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D6D432-1406-4AD6-8ADD-B525D042B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827" y="644278"/>
            <a:ext cx="10515600" cy="1325563"/>
          </a:xfrm>
        </p:spPr>
        <p:txBody>
          <a:bodyPr/>
          <a:lstStyle/>
          <a:p>
            <a:pPr algn="ctr"/>
            <a:r>
              <a:rPr lang="en-IE" dirty="0"/>
              <a:t>Does 2020 look different?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320811-A010-412F-B2AA-28A721D116D2}"/>
              </a:ext>
            </a:extLst>
          </p:cNvPr>
          <p:cNvSpPr/>
          <p:nvPr/>
        </p:nvSpPr>
        <p:spPr>
          <a:xfrm>
            <a:off x="8604985" y="2223436"/>
            <a:ext cx="1992430" cy="3763478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Content Placeholder 10" descr="Chart&#10;&#10;Description automatically generated">
            <a:extLst>
              <a:ext uri="{FF2B5EF4-FFF2-40B4-BE49-F238E27FC236}">
                <a16:creationId xmlns:a16="http://schemas.microsoft.com/office/drawing/2014/main" id="{9D7B3937-B04A-4F57-9D54-1886419D2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44" y="1722160"/>
            <a:ext cx="10142408" cy="5030978"/>
          </a:xfrm>
        </p:spPr>
      </p:pic>
    </p:spTree>
    <p:extLst>
      <p:ext uri="{BB962C8B-B14F-4D97-AF65-F5344CB8AC3E}">
        <p14:creationId xmlns:p14="http://schemas.microsoft.com/office/powerpoint/2010/main" val="170534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011B318-91AC-4407-95F1-3E88883D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745" y="567167"/>
            <a:ext cx="10515600" cy="1325563"/>
          </a:xfrm>
        </p:spPr>
        <p:txBody>
          <a:bodyPr/>
          <a:lstStyle/>
          <a:p>
            <a:pPr algn="ctr"/>
            <a:r>
              <a:rPr lang="en-IE" dirty="0"/>
              <a:t>Meteorological normalisation of AQ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9B9D8-E45A-4D68-A3AA-E112CB43F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24025"/>
            <a:ext cx="5257800" cy="4752975"/>
          </a:xfrm>
        </p:spPr>
        <p:txBody>
          <a:bodyPr>
            <a:normAutofit/>
          </a:bodyPr>
          <a:lstStyle/>
          <a:p>
            <a:r>
              <a:rPr lang="en-IE" sz="2400" dirty="0"/>
              <a:t>Emissions are typically regular and predictable</a:t>
            </a:r>
          </a:p>
          <a:p>
            <a:r>
              <a:rPr lang="en-IE" sz="2400" dirty="0"/>
              <a:t>Removal processes depend on the weather</a:t>
            </a:r>
          </a:p>
          <a:p>
            <a:r>
              <a:rPr lang="en-IE" sz="2400" dirty="0"/>
              <a:t>Some emissions depend on the weather (cold starts, residential heating)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2400" dirty="0"/>
              <a:t>In a given location, the main reason for “random” variation in pollution levels is the weather (local and synoptic)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000" dirty="0"/>
              <a:t>Unusual changes in emissions are observable in model deviation from measured levels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E36FB4A-0C45-46A1-9BA3-BCF35592EC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7823" y="1892730"/>
            <a:ext cx="4184927" cy="450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09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720191FA-E819-4E64-A1BC-151E9A39D117}"/>
              </a:ext>
            </a:extLst>
          </p:cNvPr>
          <p:cNvGrpSpPr/>
          <p:nvPr/>
        </p:nvGrpSpPr>
        <p:grpSpPr>
          <a:xfrm>
            <a:off x="259274" y="1787984"/>
            <a:ext cx="1738110" cy="2728220"/>
            <a:chOff x="1155030" y="1493408"/>
            <a:chExt cx="1738110" cy="2728220"/>
          </a:xfrm>
        </p:grpSpPr>
        <p:sp>
          <p:nvSpPr>
            <p:cNvPr id="24" name="Flowchart: Data 23">
              <a:extLst>
                <a:ext uri="{FF2B5EF4-FFF2-40B4-BE49-F238E27FC236}">
                  <a16:creationId xmlns:a16="http://schemas.microsoft.com/office/drawing/2014/main" id="{50310877-9CBE-4836-B378-D4C1B4B34656}"/>
                </a:ext>
              </a:extLst>
            </p:cNvPr>
            <p:cNvSpPr/>
            <p:nvPr/>
          </p:nvSpPr>
          <p:spPr>
            <a:xfrm>
              <a:off x="1216740" y="1493408"/>
              <a:ext cx="1676400" cy="1275630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000" dirty="0"/>
                <a:t>Historic AQ data</a:t>
              </a:r>
            </a:p>
          </p:txBody>
        </p:sp>
        <p:sp>
          <p:nvSpPr>
            <p:cNvPr id="26" name="Flowchart: Data 25">
              <a:extLst>
                <a:ext uri="{FF2B5EF4-FFF2-40B4-BE49-F238E27FC236}">
                  <a16:creationId xmlns:a16="http://schemas.microsoft.com/office/drawing/2014/main" id="{AADFF7C2-ADEF-4AEC-B3B7-6150DF61ED74}"/>
                </a:ext>
              </a:extLst>
            </p:cNvPr>
            <p:cNvSpPr/>
            <p:nvPr/>
          </p:nvSpPr>
          <p:spPr>
            <a:xfrm>
              <a:off x="1155030" y="2945998"/>
              <a:ext cx="1676400" cy="1275630"/>
            </a:xfrm>
            <a:prstGeom prst="flowChartInputOutpu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Historic weather data</a:t>
              </a:r>
            </a:p>
          </p:txBody>
        </p:sp>
      </p:grpSp>
      <p:sp>
        <p:nvSpPr>
          <p:cNvPr id="29" name="Flowchart: Data 28">
            <a:extLst>
              <a:ext uri="{FF2B5EF4-FFF2-40B4-BE49-F238E27FC236}">
                <a16:creationId xmlns:a16="http://schemas.microsoft.com/office/drawing/2014/main" id="{D26C77F4-7BEA-49F2-BB39-E824EC8042FC}"/>
              </a:ext>
            </a:extLst>
          </p:cNvPr>
          <p:cNvSpPr/>
          <p:nvPr/>
        </p:nvSpPr>
        <p:spPr>
          <a:xfrm>
            <a:off x="1092135" y="5286375"/>
            <a:ext cx="1676400" cy="1076325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/>
              <a:t>Weather data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14D487C-BDD7-4756-B1EA-CC93EC80FFC7}"/>
              </a:ext>
            </a:extLst>
          </p:cNvPr>
          <p:cNvGrpSpPr/>
          <p:nvPr/>
        </p:nvGrpSpPr>
        <p:grpSpPr>
          <a:xfrm>
            <a:off x="2600895" y="3701407"/>
            <a:ext cx="4020989" cy="2760945"/>
            <a:chOff x="2600895" y="3701407"/>
            <a:chExt cx="4020989" cy="2760945"/>
          </a:xfrm>
        </p:grpSpPr>
        <p:sp>
          <p:nvSpPr>
            <p:cNvPr id="30" name="Flowchart: Predefined Process 29">
              <a:extLst>
                <a:ext uri="{FF2B5EF4-FFF2-40B4-BE49-F238E27FC236}">
                  <a16:creationId xmlns:a16="http://schemas.microsoft.com/office/drawing/2014/main" id="{B0B14ED7-6CF4-474E-AD53-F0436C9A77AD}"/>
                </a:ext>
              </a:extLst>
            </p:cNvPr>
            <p:cNvSpPr/>
            <p:nvPr/>
          </p:nvSpPr>
          <p:spPr>
            <a:xfrm>
              <a:off x="4497809" y="5186722"/>
              <a:ext cx="2124075" cy="1275630"/>
            </a:xfrm>
            <a:prstGeom prst="flowChartPredefinedProcess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000" b="1" dirty="0"/>
                <a:t>Apply Predictive model</a:t>
              </a:r>
            </a:p>
          </p:txBody>
        </p:sp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7D9A0A2E-19DC-490F-877A-E36298B4B22F}"/>
                </a:ext>
              </a:extLst>
            </p:cNvPr>
            <p:cNvCxnSpPr>
              <a:stCxn id="29" idx="5"/>
              <a:endCxn id="30" idx="1"/>
            </p:cNvCxnSpPr>
            <p:nvPr/>
          </p:nvCxnSpPr>
          <p:spPr>
            <a:xfrm flipV="1">
              <a:off x="2600895" y="5824537"/>
              <a:ext cx="1896914" cy="1"/>
            </a:xfrm>
            <a:prstGeom prst="bentConnector3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70EDE2DC-0452-4A72-9F02-26250C98C965}"/>
                </a:ext>
              </a:extLst>
            </p:cNvPr>
            <p:cNvCxnSpPr>
              <a:cxnSpLocks/>
              <a:stCxn id="27" idx="2"/>
              <a:endCxn id="30" idx="0"/>
            </p:cNvCxnSpPr>
            <p:nvPr/>
          </p:nvCxnSpPr>
          <p:spPr>
            <a:xfrm rot="5400000">
              <a:off x="4817191" y="4444064"/>
              <a:ext cx="1485315" cy="1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B84339B-FF8F-4CA2-B098-F6A7EA62702B}"/>
              </a:ext>
            </a:extLst>
          </p:cNvPr>
          <p:cNvGrpSpPr/>
          <p:nvPr/>
        </p:nvGrpSpPr>
        <p:grpSpPr>
          <a:xfrm>
            <a:off x="6621884" y="5286375"/>
            <a:ext cx="4105936" cy="1076325"/>
            <a:chOff x="6621884" y="5286375"/>
            <a:chExt cx="4105936" cy="1076325"/>
          </a:xfrm>
        </p:grpSpPr>
        <p:sp>
          <p:nvSpPr>
            <p:cNvPr id="28" name="Flowchart: Terminator 27">
              <a:extLst>
                <a:ext uri="{FF2B5EF4-FFF2-40B4-BE49-F238E27FC236}">
                  <a16:creationId xmlns:a16="http://schemas.microsoft.com/office/drawing/2014/main" id="{47B2F208-1F33-4149-8194-1640113E41AF}"/>
                </a:ext>
              </a:extLst>
            </p:cNvPr>
            <p:cNvSpPr/>
            <p:nvPr/>
          </p:nvSpPr>
          <p:spPr>
            <a:xfrm>
              <a:off x="8308470" y="5286375"/>
              <a:ext cx="2419350" cy="1076325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400" b="1" dirty="0"/>
                <a:t>Predicted AQ </a:t>
              </a:r>
            </a:p>
            <a:p>
              <a:pPr algn="ctr"/>
              <a:r>
                <a:rPr lang="en-IE" sz="2400" b="1" dirty="0"/>
                <a:t>= business as usual scenario</a:t>
              </a:r>
            </a:p>
          </p:txBody>
        </p:sp>
        <p:cxnSp>
          <p:nvCxnSpPr>
            <p:cNvPr id="42" name="Connector: Elbow 41">
              <a:extLst>
                <a:ext uri="{FF2B5EF4-FFF2-40B4-BE49-F238E27FC236}">
                  <a16:creationId xmlns:a16="http://schemas.microsoft.com/office/drawing/2014/main" id="{110A987E-17E5-4365-89D2-293226028352}"/>
                </a:ext>
              </a:extLst>
            </p:cNvPr>
            <p:cNvCxnSpPr>
              <a:stCxn id="30" idx="3"/>
              <a:endCxn id="28" idx="1"/>
            </p:cNvCxnSpPr>
            <p:nvPr/>
          </p:nvCxnSpPr>
          <p:spPr>
            <a:xfrm>
              <a:off x="6621884" y="5824537"/>
              <a:ext cx="1686586" cy="1"/>
            </a:xfrm>
            <a:prstGeom prst="bentConnector3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itle 49">
            <a:extLst>
              <a:ext uri="{FF2B5EF4-FFF2-40B4-BE49-F238E27FC236}">
                <a16:creationId xmlns:a16="http://schemas.microsoft.com/office/drawing/2014/main" id="{3D7B6B58-BFF7-4E2C-8BC4-3210C36C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699" y="830625"/>
            <a:ext cx="8293035" cy="1183219"/>
          </a:xfrm>
        </p:spPr>
        <p:txBody>
          <a:bodyPr/>
          <a:lstStyle/>
          <a:p>
            <a:pPr algn="ctr"/>
            <a:r>
              <a:rPr lang="en-IE" dirty="0"/>
              <a:t>Meteorological normalisation of AQ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4788647-9A8C-4E1C-B35F-21E3AF106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0" y="2071184"/>
            <a:ext cx="3892484" cy="271563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FC47FCB-258F-4BB2-8645-BC1619BCDEC4}"/>
              </a:ext>
            </a:extLst>
          </p:cNvPr>
          <p:cNvGrpSpPr/>
          <p:nvPr/>
        </p:nvGrpSpPr>
        <p:grpSpPr>
          <a:xfrm>
            <a:off x="1768034" y="2238374"/>
            <a:ext cx="5242366" cy="1640015"/>
            <a:chOff x="1768034" y="2238374"/>
            <a:chExt cx="5242366" cy="1640015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BF38911-1D1A-446E-82A1-3D7DD038E024}"/>
                </a:ext>
              </a:extLst>
            </p:cNvPr>
            <p:cNvGrpSpPr/>
            <p:nvPr/>
          </p:nvGrpSpPr>
          <p:grpSpPr>
            <a:xfrm>
              <a:off x="1768034" y="2238374"/>
              <a:ext cx="5242366" cy="1640015"/>
              <a:chOff x="1768034" y="2238374"/>
              <a:chExt cx="5242366" cy="1640015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87584FB5-BA32-4531-8C38-21DA2B5F124B}"/>
                      </a:ext>
                    </a:extLst>
                  </p14:cNvPr>
                  <p14:cNvContentPartPr/>
                  <p14:nvPr/>
                </p14:nvContentPartPr>
                <p14:xfrm>
                  <a:off x="4934910" y="3169508"/>
                  <a:ext cx="3240" cy="36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87584FB5-BA32-4531-8C38-21DA2B5F124B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4930590" y="3165188"/>
                    <a:ext cx="11880" cy="9000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27" name="Flowchart: Process 26">
                <a:extLst>
                  <a:ext uri="{FF2B5EF4-FFF2-40B4-BE49-F238E27FC236}">
                    <a16:creationId xmlns:a16="http://schemas.microsoft.com/office/drawing/2014/main" id="{A2BC5A16-7F31-4C57-9526-A1AD03D70CC2}"/>
                  </a:ext>
                </a:extLst>
              </p:cNvPr>
              <p:cNvSpPr/>
              <p:nvPr/>
            </p:nvSpPr>
            <p:spPr>
              <a:xfrm>
                <a:off x="4109295" y="2238374"/>
                <a:ext cx="2901105" cy="1463033"/>
              </a:xfrm>
              <a:prstGeom prst="flowChartProcess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IE" sz="2000" b="1" dirty="0"/>
                  <a:t>Develop Supervised learning model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E" sz="1600" b="1" dirty="0"/>
                  <a:t>Random forest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E" sz="1600" b="1" dirty="0"/>
                  <a:t>Neural networks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E" sz="1600" b="1" dirty="0"/>
                  <a:t>etc.</a:t>
                </a:r>
              </a:p>
            </p:txBody>
          </p:sp>
          <p:cxnSp>
            <p:nvCxnSpPr>
              <p:cNvPr id="32" name="Connector: Elbow 31">
                <a:extLst>
                  <a:ext uri="{FF2B5EF4-FFF2-40B4-BE49-F238E27FC236}">
                    <a16:creationId xmlns:a16="http://schemas.microsoft.com/office/drawing/2014/main" id="{1F3CC158-70CB-406A-A00D-CC20B72D8260}"/>
                  </a:ext>
                </a:extLst>
              </p:cNvPr>
              <p:cNvCxnSpPr>
                <a:cxnSpLocks/>
                <a:stCxn id="24" idx="5"/>
                <a:endCxn id="72" idx="0"/>
              </p:cNvCxnSpPr>
              <p:nvPr/>
            </p:nvCxnSpPr>
            <p:spPr>
              <a:xfrm flipV="1">
                <a:off x="1829744" y="2319421"/>
                <a:ext cx="1369051" cy="106378"/>
              </a:xfrm>
              <a:prstGeom prst="bentConnector4">
                <a:avLst>
                  <a:gd name="adj1" fmla="val 24845"/>
                  <a:gd name="adj2" fmla="val 259325"/>
                </a:avLst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or: Elbow 33">
                <a:extLst>
                  <a:ext uri="{FF2B5EF4-FFF2-40B4-BE49-F238E27FC236}">
                    <a16:creationId xmlns:a16="http://schemas.microsoft.com/office/drawing/2014/main" id="{48972575-E71D-41E3-8725-80B09E55DE54}"/>
                  </a:ext>
                </a:extLst>
              </p:cNvPr>
              <p:cNvCxnSpPr>
                <a:cxnSpLocks/>
                <a:stCxn id="26" idx="5"/>
                <a:endCxn id="72" idx="1"/>
              </p:cNvCxnSpPr>
              <p:nvPr/>
            </p:nvCxnSpPr>
            <p:spPr>
              <a:xfrm flipV="1">
                <a:off x="1768034" y="2784015"/>
                <a:ext cx="1170203" cy="1094374"/>
              </a:xfrm>
              <a:prstGeom prst="bentConnector3">
                <a:avLst>
                  <a:gd name="adj1" fmla="val 50000"/>
                </a:avLst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Flowchart: Merge 71">
              <a:extLst>
                <a:ext uri="{FF2B5EF4-FFF2-40B4-BE49-F238E27FC236}">
                  <a16:creationId xmlns:a16="http://schemas.microsoft.com/office/drawing/2014/main" id="{DF1C3638-3193-415C-963F-B33A803CD4C1}"/>
                </a:ext>
              </a:extLst>
            </p:cNvPr>
            <p:cNvSpPr/>
            <p:nvPr/>
          </p:nvSpPr>
          <p:spPr>
            <a:xfrm>
              <a:off x="2677679" y="2319421"/>
              <a:ext cx="1042232" cy="929188"/>
            </a:xfrm>
            <a:prstGeom prst="flowChartMerg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000" dirty="0"/>
                <a:t>merge</a:t>
              </a:r>
            </a:p>
          </p:txBody>
        </p:sp>
        <p:cxnSp>
          <p:nvCxnSpPr>
            <p:cNvPr id="88" name="Connector: Elbow 87">
              <a:extLst>
                <a:ext uri="{FF2B5EF4-FFF2-40B4-BE49-F238E27FC236}">
                  <a16:creationId xmlns:a16="http://schemas.microsoft.com/office/drawing/2014/main" id="{B7CB74D9-5058-460D-903D-28DCB6A1E9EA}"/>
                </a:ext>
              </a:extLst>
            </p:cNvPr>
            <p:cNvCxnSpPr>
              <a:cxnSpLocks/>
              <a:stCxn id="72" idx="3"/>
              <a:endCxn id="27" idx="1"/>
            </p:cNvCxnSpPr>
            <p:nvPr/>
          </p:nvCxnSpPr>
          <p:spPr>
            <a:xfrm>
              <a:off x="3459353" y="2784015"/>
              <a:ext cx="649942" cy="185876"/>
            </a:xfrm>
            <a:prstGeom prst="bentConnector3">
              <a:avLst>
                <a:gd name="adj1" fmla="val 5000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971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09B30DED-21C4-461A-861A-740881045F84}"/>
              </a:ext>
            </a:extLst>
          </p:cNvPr>
          <p:cNvSpPr/>
          <p:nvPr/>
        </p:nvSpPr>
        <p:spPr>
          <a:xfrm>
            <a:off x="572532" y="1352550"/>
            <a:ext cx="2419350" cy="107632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/>
              <a:t>Predicted AQ</a:t>
            </a:r>
          </a:p>
          <a:p>
            <a:pPr algn="ctr"/>
            <a:r>
              <a:rPr lang="en-IE" sz="2400" b="1" dirty="0"/>
              <a:t>= Business As Usual</a:t>
            </a:r>
          </a:p>
        </p:txBody>
      </p:sp>
      <p:sp>
        <p:nvSpPr>
          <p:cNvPr id="5" name="Flowchart: Data 4">
            <a:extLst>
              <a:ext uri="{FF2B5EF4-FFF2-40B4-BE49-F238E27FC236}">
                <a16:creationId xmlns:a16="http://schemas.microsoft.com/office/drawing/2014/main" id="{D6F7D6D8-B755-4227-BF83-C9ED17F1B8B0}"/>
              </a:ext>
            </a:extLst>
          </p:cNvPr>
          <p:cNvSpPr/>
          <p:nvPr/>
        </p:nvSpPr>
        <p:spPr>
          <a:xfrm>
            <a:off x="535767" y="5105548"/>
            <a:ext cx="2492880" cy="1076324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/>
              <a:t>Measured AQ = new situation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7CBD0A51-D0FD-4FEC-9956-97F68526505F}"/>
              </a:ext>
            </a:extLst>
          </p:cNvPr>
          <p:cNvSpPr/>
          <p:nvPr/>
        </p:nvSpPr>
        <p:spPr>
          <a:xfrm>
            <a:off x="715407" y="3195565"/>
            <a:ext cx="2781300" cy="916417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/>
              <a:t>Compare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03857DAD-A18F-4441-9892-683363C7AC0D}"/>
              </a:ext>
            </a:extLst>
          </p:cNvPr>
          <p:cNvCxnSpPr>
            <a:cxnSpLocks/>
            <a:stCxn id="3" idx="2"/>
            <a:endCxn id="6" idx="0"/>
          </p:cNvCxnSpPr>
          <p:nvPr/>
        </p:nvCxnSpPr>
        <p:spPr>
          <a:xfrm rot="16200000" flipH="1">
            <a:off x="1560787" y="2650295"/>
            <a:ext cx="766690" cy="323850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0AB74EF7-80E6-4C00-9243-14D43B3D83BA}"/>
              </a:ext>
            </a:extLst>
          </p:cNvPr>
          <p:cNvCxnSpPr>
            <a:cxnSpLocks/>
            <a:stCxn id="5" idx="0"/>
            <a:endCxn id="6" idx="2"/>
          </p:cNvCxnSpPr>
          <p:nvPr/>
        </p:nvCxnSpPr>
        <p:spPr>
          <a:xfrm rot="5400000" flipH="1" flipV="1">
            <a:off x="1571993" y="4571484"/>
            <a:ext cx="993566" cy="74562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8434592-4727-499D-BE2F-A957C7004F44}"/>
              </a:ext>
            </a:extLst>
          </p:cNvPr>
          <p:cNvGrpSpPr/>
          <p:nvPr/>
        </p:nvGrpSpPr>
        <p:grpSpPr>
          <a:xfrm>
            <a:off x="3496707" y="3248099"/>
            <a:ext cx="2143125" cy="1133475"/>
            <a:chOff x="3496707" y="3248099"/>
            <a:chExt cx="2143125" cy="1133475"/>
          </a:xfrm>
        </p:grpSpPr>
        <p:sp>
          <p:nvSpPr>
            <p:cNvPr id="20" name="Flowchart: Decision 19">
              <a:extLst>
                <a:ext uri="{FF2B5EF4-FFF2-40B4-BE49-F238E27FC236}">
                  <a16:creationId xmlns:a16="http://schemas.microsoft.com/office/drawing/2014/main" id="{0B502853-68E8-4743-8C84-3849AEF85B60}"/>
                </a:ext>
              </a:extLst>
            </p:cNvPr>
            <p:cNvSpPr/>
            <p:nvPr/>
          </p:nvSpPr>
          <p:spPr>
            <a:xfrm>
              <a:off x="4039632" y="3248099"/>
              <a:ext cx="1600200" cy="1133475"/>
            </a:xfrm>
            <a:prstGeom prst="flowChartDecisi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/>
                <a:t>Agreement?</a:t>
              </a:r>
            </a:p>
          </p:txBody>
        </p:sp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4F9C66EC-6FA1-46E5-92EA-7DF397B6DC19}"/>
                </a:ext>
              </a:extLst>
            </p:cNvPr>
            <p:cNvCxnSpPr>
              <a:cxnSpLocks/>
              <a:stCxn id="6" idx="3"/>
              <a:endCxn id="20" idx="1"/>
            </p:cNvCxnSpPr>
            <p:nvPr/>
          </p:nvCxnSpPr>
          <p:spPr>
            <a:xfrm>
              <a:off x="3496707" y="3653774"/>
              <a:ext cx="542925" cy="161063"/>
            </a:xfrm>
            <a:prstGeom prst="bentConnector3">
              <a:avLst>
                <a:gd name="adj1" fmla="val 5000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37BC0C0-D82A-46F1-9E17-129D9AD12FA8}"/>
              </a:ext>
            </a:extLst>
          </p:cNvPr>
          <p:cNvGrpSpPr/>
          <p:nvPr/>
        </p:nvGrpSpPr>
        <p:grpSpPr>
          <a:xfrm>
            <a:off x="4839732" y="1819274"/>
            <a:ext cx="5570061" cy="3722941"/>
            <a:chOff x="4839732" y="1819274"/>
            <a:chExt cx="5570061" cy="3722941"/>
          </a:xfrm>
        </p:grpSpPr>
        <p:sp>
          <p:nvSpPr>
            <p:cNvPr id="44" name="Flowchart: Terminator 43">
              <a:extLst>
                <a:ext uri="{FF2B5EF4-FFF2-40B4-BE49-F238E27FC236}">
                  <a16:creationId xmlns:a16="http://schemas.microsoft.com/office/drawing/2014/main" id="{30684DAB-F23F-4B55-970B-0876157E6B2B}"/>
                </a:ext>
              </a:extLst>
            </p:cNvPr>
            <p:cNvSpPr/>
            <p:nvPr/>
          </p:nvSpPr>
          <p:spPr>
            <a:xfrm>
              <a:off x="7277100" y="1819275"/>
              <a:ext cx="3132693" cy="933450"/>
            </a:xfrm>
            <a:prstGeom prst="flowChartTermina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400" dirty="0"/>
                <a:t>Situation is normal</a:t>
              </a:r>
            </a:p>
          </p:txBody>
        </p:sp>
        <p:sp>
          <p:nvSpPr>
            <p:cNvPr id="46" name="Flowchart: Terminator 45">
              <a:extLst>
                <a:ext uri="{FF2B5EF4-FFF2-40B4-BE49-F238E27FC236}">
                  <a16:creationId xmlns:a16="http://schemas.microsoft.com/office/drawing/2014/main" id="{6D725BDF-08A8-4964-AB89-EAC5EA2703A7}"/>
                </a:ext>
              </a:extLst>
            </p:cNvPr>
            <p:cNvSpPr/>
            <p:nvPr/>
          </p:nvSpPr>
          <p:spPr>
            <a:xfrm>
              <a:off x="7277100" y="4608765"/>
              <a:ext cx="3132693" cy="933450"/>
            </a:xfrm>
            <a:prstGeom prst="flowChartTermina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400" dirty="0"/>
                <a:t>Situation has changed!</a:t>
              </a:r>
            </a:p>
          </p:txBody>
        </p:sp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A3ADE902-623B-48FC-996F-E2391489454D}"/>
                </a:ext>
              </a:extLst>
            </p:cNvPr>
            <p:cNvCxnSpPr>
              <a:cxnSpLocks/>
              <a:stCxn id="20" idx="0"/>
              <a:endCxn id="44" idx="1"/>
            </p:cNvCxnSpPr>
            <p:nvPr/>
          </p:nvCxnSpPr>
          <p:spPr>
            <a:xfrm rot="5400000" flipH="1" flipV="1">
              <a:off x="5577367" y="1548366"/>
              <a:ext cx="962099" cy="2437368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or: Elbow 50">
              <a:extLst>
                <a:ext uri="{FF2B5EF4-FFF2-40B4-BE49-F238E27FC236}">
                  <a16:creationId xmlns:a16="http://schemas.microsoft.com/office/drawing/2014/main" id="{B3BCA177-BF21-4E48-B179-EC5FA666F506}"/>
                </a:ext>
              </a:extLst>
            </p:cNvPr>
            <p:cNvCxnSpPr>
              <a:stCxn id="20" idx="2"/>
              <a:endCxn id="46" idx="1"/>
            </p:cNvCxnSpPr>
            <p:nvPr/>
          </p:nvCxnSpPr>
          <p:spPr>
            <a:xfrm rot="16200000" flipH="1">
              <a:off x="5711458" y="3509848"/>
              <a:ext cx="693916" cy="2437368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2EA1589-074C-4280-82BF-8F438C695914}"/>
                </a:ext>
              </a:extLst>
            </p:cNvPr>
            <p:cNvSpPr txBox="1"/>
            <p:nvPr/>
          </p:nvSpPr>
          <p:spPr>
            <a:xfrm>
              <a:off x="5239782" y="1819274"/>
              <a:ext cx="9705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/>
                <a:t>YES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530B152-63CE-42B8-8532-DD0DD33FC6E6}"/>
                </a:ext>
              </a:extLst>
            </p:cNvPr>
            <p:cNvSpPr txBox="1"/>
            <p:nvPr/>
          </p:nvSpPr>
          <p:spPr>
            <a:xfrm>
              <a:off x="5239782" y="5153096"/>
              <a:ext cx="9705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/>
                <a:t>NO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AAEF0915-176E-4E46-B82A-A3E6B9960377}"/>
              </a:ext>
            </a:extLst>
          </p:cNvPr>
          <p:cNvSpPr txBox="1"/>
          <p:nvPr/>
        </p:nvSpPr>
        <p:spPr>
          <a:xfrm>
            <a:off x="6058416" y="3391659"/>
            <a:ext cx="4561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/>
              <a:t>What do we mean by agreement?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/>
              <a:t>When does it become disagreement?</a:t>
            </a:r>
          </a:p>
        </p:txBody>
      </p:sp>
    </p:spTree>
    <p:extLst>
      <p:ext uri="{BB962C8B-B14F-4D97-AF65-F5344CB8AC3E}">
        <p14:creationId xmlns:p14="http://schemas.microsoft.com/office/powerpoint/2010/main" val="73362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19882" y="213076"/>
            <a:ext cx="6578076" cy="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18" tIns="57132" rIns="9144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715000" algn="l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715000" algn="l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715000" algn="l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715000" algn="l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715000" algn="l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715000" algn="l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715000" algn="l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715000" algn="l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715000" algn="l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5715000" algn="l"/>
                <a:tab pos="5943600" algn="r"/>
              </a:tabLst>
              <a:defRPr/>
            </a:pP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 pitchFamily="34" charset="0"/>
                <a:cs typeface="Times New Roman" pitchFamily="18" charset="0"/>
              </a:rPr>
              <a:t>How good are the models?</a:t>
            </a:r>
            <a:endParaRPr kumimoji="0" lang="en-GB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5715000" algn="l"/>
                <a:tab pos="5943600" algn="r"/>
              </a:tabLst>
              <a:defRPr/>
            </a:pPr>
            <a:r>
              <a:rPr kumimoji="0" lang="en-IE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				</a:t>
            </a:r>
            <a:endParaRPr kumimoji="0" lang="en-IE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97958" y="1958546"/>
            <a:ext cx="1631593" cy="34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B0DFB85F-4850-4134-A760-3D24448C2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49" y="1018289"/>
            <a:ext cx="10200068" cy="508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66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ACslides.potx" id="{09AC2CDE-42D9-4FAB-8658-974B73C1D8F5}" vid="{5EBBB919-0A11-402D-836B-FBB7248682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A29E2AC07DF646879E69C578419D62" ma:contentTypeVersion="15" ma:contentTypeDescription="Create a new document." ma:contentTypeScope="" ma:versionID="ba8b4ac0a9766745ef9d5833eb144def">
  <xsd:schema xmlns:xsd="http://www.w3.org/2001/XMLSchema" xmlns:xs="http://www.w3.org/2001/XMLSchema" xmlns:p="http://schemas.microsoft.com/office/2006/metadata/properties" xmlns:ns1="http://schemas.microsoft.com/sharepoint/v3" xmlns:ns3="96615776-a4ce-4c41-ac78-6bda66ca95dd" xmlns:ns4="d44337f2-6132-4599-9d6e-0a2d9341879f" targetNamespace="http://schemas.microsoft.com/office/2006/metadata/properties" ma:root="true" ma:fieldsID="1681bd65fe2c092a6c6f7975d863b766" ns1:_="" ns3:_="" ns4:_="">
    <xsd:import namespace="http://schemas.microsoft.com/sharepoint/v3"/>
    <xsd:import namespace="96615776-a4ce-4c41-ac78-6bda66ca95dd"/>
    <xsd:import namespace="d44337f2-6132-4599-9d6e-0a2d9341879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15776-a4ce-4c41-ac78-6bda66ca95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4337f2-6132-4599-9d6e-0a2d934187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AE70ED8-3BAB-4DF3-B7AE-F0981CFA9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6615776-a4ce-4c41-ac78-6bda66ca95dd"/>
    <ds:schemaRef ds:uri="d44337f2-6132-4599-9d6e-0a2d9341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A76BCB-659D-4B01-91EB-22E68816ED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A8F7B8-360D-4DA6-992B-302C1E1F600B}">
  <ds:schemaRefs>
    <ds:schemaRef ds:uri="d44337f2-6132-4599-9d6e-0a2d9341879f"/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96615776-a4ce-4c41-ac78-6bda66ca95d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</TotalTime>
  <Words>660</Words>
  <Application>Microsoft Office PowerPoint</Application>
  <PresentationFormat>Widescreen</PresentationFormat>
  <Paragraphs>93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Air quality changes during the COVID-19 restrictions – observations and modelling</vt:lpstr>
      <vt:lpstr>What can we expect during restrictions?</vt:lpstr>
      <vt:lpstr>What evidence can we make use of?</vt:lpstr>
      <vt:lpstr>PowerPoint Presentation</vt:lpstr>
      <vt:lpstr>Does 2020 look different?</vt:lpstr>
      <vt:lpstr>Meteorological normalisation of AQ</vt:lpstr>
      <vt:lpstr>Meteorological normalisation of AQ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different is PM2.5 in 2020?</vt:lpstr>
      <vt:lpstr>PowerPoint Presentation</vt:lpstr>
      <vt:lpstr>PowerPoint Presentation</vt:lpstr>
      <vt:lpstr>Dublin Rathmines</vt:lpstr>
      <vt:lpstr>Dublin Finglas</vt:lpstr>
      <vt:lpstr>Dublin Ringsend</vt:lpstr>
      <vt:lpstr>Dublin Phoenix Park</vt:lpstr>
      <vt:lpstr>What influences the prediction?</vt:lpstr>
      <vt:lpstr>Enniscorthy – population ~12k </vt:lpstr>
      <vt:lpstr>PowerPoint Presentation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Hellebust, Stig</dc:creator>
  <cp:lastModifiedBy>Hellebust, Stig</cp:lastModifiedBy>
  <cp:revision>47</cp:revision>
  <dcterms:created xsi:type="dcterms:W3CDTF">2020-10-04T09:16:08Z</dcterms:created>
  <dcterms:modified xsi:type="dcterms:W3CDTF">2020-10-07T10:41:20Z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0x0101004EA29E2AC07DF646879E69C578419D62</vt:lpwstr>
  </property>
</Properties>
</file>