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9"/>
    <a:srgbClr val="FFB100"/>
    <a:srgbClr val="B0123B"/>
    <a:srgbClr val="53266A"/>
    <a:srgbClr val="5DA446"/>
    <a:srgbClr val="CBC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43EFF-7033-45EF-9D9C-60BE7C6BF10A}" v="239" dt="2025-10-17T14:34:33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27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6" d="100"/>
          <a:sy n="166" d="100"/>
        </p:scale>
        <p:origin x="66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ha Chinnasamy" userId="129230dd-495d-4d34-87d9-a75768b9b92f" providerId="ADAL" clId="{7CD43EFF-7033-45EF-9D9C-60BE7C6BF10A}"/>
    <pc:docChg chg="undo custSel modSld">
      <pc:chgData name="Sudha Chinnasamy" userId="129230dd-495d-4d34-87d9-a75768b9b92f" providerId="ADAL" clId="{7CD43EFF-7033-45EF-9D9C-60BE7C6BF10A}" dt="2025-10-16T14:28:28.953" v="284" actId="20577"/>
      <pc:docMkLst>
        <pc:docMk/>
      </pc:docMkLst>
      <pc:sldChg chg="modSp">
        <pc:chgData name="Sudha Chinnasamy" userId="129230dd-495d-4d34-87d9-a75768b9b92f" providerId="ADAL" clId="{7CD43EFF-7033-45EF-9D9C-60BE7C6BF10A}" dt="2025-10-16T14:25:30.838" v="216" actId="313"/>
        <pc:sldMkLst>
          <pc:docMk/>
          <pc:sldMk cId="3377244056" sldId="257"/>
        </pc:sldMkLst>
        <pc:graphicFrameChg chg="mod">
          <ac:chgData name="Sudha Chinnasamy" userId="129230dd-495d-4d34-87d9-a75768b9b92f" providerId="ADAL" clId="{7CD43EFF-7033-45EF-9D9C-60BE7C6BF10A}" dt="2025-10-16T14:25:30.838" v="216" actId="313"/>
          <ac:graphicFrameMkLst>
            <pc:docMk/>
            <pc:sldMk cId="3377244056" sldId="257"/>
            <ac:graphicFrameMk id="4" creationId="{A5968AC5-9E7E-177E-85FB-57B2C7D732C0}"/>
          </ac:graphicFrameMkLst>
        </pc:graphicFrameChg>
      </pc:sldChg>
      <pc:sldChg chg="addSp delSp modSp mod modClrScheme chgLayout">
        <pc:chgData name="Sudha Chinnasamy" userId="129230dd-495d-4d34-87d9-a75768b9b92f" providerId="ADAL" clId="{7CD43EFF-7033-45EF-9D9C-60BE7C6BF10A}" dt="2025-10-16T14:28:28.953" v="284" actId="20577"/>
        <pc:sldMkLst>
          <pc:docMk/>
          <pc:sldMk cId="2003876880" sldId="258"/>
        </pc:sldMkLst>
        <pc:spChg chg="add del mod ord">
          <ac:chgData name="Sudha Chinnasamy" userId="129230dd-495d-4d34-87d9-a75768b9b92f" providerId="ADAL" clId="{7CD43EFF-7033-45EF-9D9C-60BE7C6BF10A}" dt="2025-10-16T14:18:03.524" v="1" actId="700"/>
          <ac:spMkLst>
            <pc:docMk/>
            <pc:sldMk cId="2003876880" sldId="258"/>
            <ac:spMk id="6" creationId="{9EEBB87F-4985-4FCF-00AF-FB26845799E5}"/>
          </ac:spMkLst>
        </pc:spChg>
        <pc:spChg chg="add mod ord">
          <ac:chgData name="Sudha Chinnasamy" userId="129230dd-495d-4d34-87d9-a75768b9b92f" providerId="ADAL" clId="{7CD43EFF-7033-45EF-9D9C-60BE7C6BF10A}" dt="2025-10-16T14:21:27.886" v="174" actId="20577"/>
          <ac:spMkLst>
            <pc:docMk/>
            <pc:sldMk cId="2003876880" sldId="258"/>
            <ac:spMk id="7" creationId="{67C56EA0-9BBA-AD5A-C3A5-E900DD149292}"/>
          </ac:spMkLst>
        </pc:spChg>
        <pc:graphicFrameChg chg="mod ord">
          <ac:chgData name="Sudha Chinnasamy" userId="129230dd-495d-4d34-87d9-a75768b9b92f" providerId="ADAL" clId="{7CD43EFF-7033-45EF-9D9C-60BE7C6BF10A}" dt="2025-10-16T14:28:28.953" v="284" actId="20577"/>
          <ac:graphicFrameMkLst>
            <pc:docMk/>
            <pc:sldMk cId="2003876880" sldId="258"/>
            <ac:graphicFrameMk id="3" creationId="{DDF8EFC5-72C3-EBBD-37DB-960B518DC410}"/>
          </ac:graphicFrameMkLst>
        </pc:graphicFrameChg>
      </pc:sldChg>
    </pc:docChg>
  </pc:docChgLst>
  <pc:docChgLst>
    <pc:chgData name="Sudha Chinnasamy" userId="129230dd-495d-4d34-87d9-a75768b9b92f" providerId="ADAL" clId="{88763C19-B688-4394-A150-03358C33F23D}"/>
    <pc:docChg chg="custSel modSld">
      <pc:chgData name="Sudha Chinnasamy" userId="129230dd-495d-4d34-87d9-a75768b9b92f" providerId="ADAL" clId="{88763C19-B688-4394-A150-03358C33F23D}" dt="2025-10-17T14:41:41.471" v="194" actId="20577"/>
      <pc:docMkLst>
        <pc:docMk/>
      </pc:docMkLst>
      <pc:sldChg chg="addSp delSp modSp mod">
        <pc:chgData name="Sudha Chinnasamy" userId="129230dd-495d-4d34-87d9-a75768b9b92f" providerId="ADAL" clId="{88763C19-B688-4394-A150-03358C33F23D}" dt="2025-10-17T14:41:41.471" v="194" actId="20577"/>
        <pc:sldMkLst>
          <pc:docMk/>
          <pc:sldMk cId="3377244056" sldId="257"/>
        </pc:sldMkLst>
        <pc:spChg chg="add del mod">
          <ac:chgData name="Sudha Chinnasamy" userId="129230dd-495d-4d34-87d9-a75768b9b92f" providerId="ADAL" clId="{88763C19-B688-4394-A150-03358C33F23D}" dt="2025-10-17T14:21:17.198" v="132" actId="478"/>
          <ac:spMkLst>
            <pc:docMk/>
            <pc:sldMk cId="3377244056" sldId="257"/>
            <ac:spMk id="2" creationId="{AC60F56A-9C47-55A5-20D8-FB3947D7C816}"/>
          </ac:spMkLst>
        </pc:spChg>
        <pc:spChg chg="add del mod">
          <ac:chgData name="Sudha Chinnasamy" userId="129230dd-495d-4d34-87d9-a75768b9b92f" providerId="ADAL" clId="{88763C19-B688-4394-A150-03358C33F23D}" dt="2025-10-17T14:25:40.162" v="148" actId="478"/>
          <ac:spMkLst>
            <pc:docMk/>
            <pc:sldMk cId="3377244056" sldId="257"/>
            <ac:spMk id="9" creationId="{96A9C946-2732-3CDB-5A66-C7666A012B5E}"/>
          </ac:spMkLst>
        </pc:spChg>
        <pc:graphicFrameChg chg="mod modGraphic">
          <ac:chgData name="Sudha Chinnasamy" userId="129230dd-495d-4d34-87d9-a75768b9b92f" providerId="ADAL" clId="{88763C19-B688-4394-A150-03358C33F23D}" dt="2025-10-17T14:41:41.471" v="194" actId="20577"/>
          <ac:graphicFrameMkLst>
            <pc:docMk/>
            <pc:sldMk cId="3377244056" sldId="257"/>
            <ac:graphicFrameMk id="4" creationId="{A5968AC5-9E7E-177E-85FB-57B2C7D732C0}"/>
          </ac:graphicFrameMkLst>
        </pc:graphicFrameChg>
        <pc:cxnChg chg="add del mod">
          <ac:chgData name="Sudha Chinnasamy" userId="129230dd-495d-4d34-87d9-a75768b9b92f" providerId="ADAL" clId="{88763C19-B688-4394-A150-03358C33F23D}" dt="2025-10-17T14:24:59.666" v="139" actId="478"/>
          <ac:cxnSpMkLst>
            <pc:docMk/>
            <pc:sldMk cId="3377244056" sldId="257"/>
            <ac:cxnSpMk id="5" creationId="{2B80B92D-26FE-DDBC-B6BB-FF3E740B8D04}"/>
          </ac:cxnSpMkLst>
        </pc:cxnChg>
        <pc:cxnChg chg="add del mod">
          <ac:chgData name="Sudha Chinnasamy" userId="129230dd-495d-4d34-87d9-a75768b9b92f" providerId="ADAL" clId="{88763C19-B688-4394-A150-03358C33F23D}" dt="2025-10-17T14:26:50.260" v="155" actId="478"/>
          <ac:cxnSpMkLst>
            <pc:docMk/>
            <pc:sldMk cId="3377244056" sldId="257"/>
            <ac:cxnSpMk id="11" creationId="{3225E0BD-7D75-31B9-DAF8-E11DCE7C3343}"/>
          </ac:cxnSpMkLst>
        </pc:cxnChg>
        <pc:cxnChg chg="add del mod">
          <ac:chgData name="Sudha Chinnasamy" userId="129230dd-495d-4d34-87d9-a75768b9b92f" providerId="ADAL" clId="{88763C19-B688-4394-A150-03358C33F23D}" dt="2025-10-17T14:29:02.754" v="159" actId="478"/>
          <ac:cxnSpMkLst>
            <pc:docMk/>
            <pc:sldMk cId="3377244056" sldId="257"/>
            <ac:cxnSpMk id="16" creationId="{E76AC0D8-6B3F-099F-3A7E-816956536568}"/>
          </ac:cxnSpMkLst>
        </pc:cxnChg>
        <pc:cxnChg chg="add del mod">
          <ac:chgData name="Sudha Chinnasamy" userId="129230dd-495d-4d34-87d9-a75768b9b92f" providerId="ADAL" clId="{88763C19-B688-4394-A150-03358C33F23D}" dt="2025-10-17T14:29:54.290" v="164" actId="478"/>
          <ac:cxnSpMkLst>
            <pc:docMk/>
            <pc:sldMk cId="3377244056" sldId="257"/>
            <ac:cxnSpMk id="20" creationId="{5EB15EA7-A6C4-53F0-18FB-46A6B880391B}"/>
          </ac:cxnSpMkLst>
        </pc:cxnChg>
        <pc:cxnChg chg="add mod">
          <ac:chgData name="Sudha Chinnasamy" userId="129230dd-495d-4d34-87d9-a75768b9b92f" providerId="ADAL" clId="{88763C19-B688-4394-A150-03358C33F23D}" dt="2025-10-17T14:34:48.189" v="191" actId="1076"/>
          <ac:cxnSpMkLst>
            <pc:docMk/>
            <pc:sldMk cId="3377244056" sldId="257"/>
            <ac:cxnSpMk id="23" creationId="{473998D3-A3BE-09F1-590F-F896EF608F75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8D5A1-3DE5-47FF-A1C8-5E327D67DA91}" type="doc">
      <dgm:prSet loTypeId="urn:microsoft.com/office/officeart/2005/8/layout/hierarchy1" loCatId="hierarchy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IE"/>
        </a:p>
      </dgm:t>
    </dgm:pt>
    <dgm:pt modelId="{AB963733-E3DD-45D5-8E4E-59881387786A}">
      <dgm:prSet phldrT="[Text]" custT="1"/>
      <dgm:spPr/>
      <dgm:t>
        <a:bodyPr/>
        <a:lstStyle/>
        <a:p>
          <a:r>
            <a:rPr lang="en-IE" sz="1200" b="1" dirty="0"/>
            <a:t>SEC </a:t>
          </a:r>
        </a:p>
        <a:p>
          <a:r>
            <a:rPr lang="en-IE" sz="1200" b="1" dirty="0"/>
            <a:t>Representatives</a:t>
          </a:r>
        </a:p>
        <a:p>
          <a:r>
            <a:rPr lang="en-IE" sz="1200" b="1" dirty="0"/>
            <a:t> Selection Process</a:t>
          </a:r>
        </a:p>
      </dgm:t>
    </dgm:pt>
    <dgm:pt modelId="{36A89A95-6D51-41E1-8B28-E54CE777A78C}" type="parTrans" cxnId="{594B2D05-2753-452E-913A-9207EF886684}">
      <dgm:prSet/>
      <dgm:spPr/>
      <dgm:t>
        <a:bodyPr/>
        <a:lstStyle/>
        <a:p>
          <a:endParaRPr lang="en-IE" sz="1100"/>
        </a:p>
      </dgm:t>
    </dgm:pt>
    <dgm:pt modelId="{01488E0E-4DEF-4701-A040-E4901B5BAD99}" type="sibTrans" cxnId="{594B2D05-2753-452E-913A-9207EF886684}">
      <dgm:prSet/>
      <dgm:spPr/>
      <dgm:t>
        <a:bodyPr/>
        <a:lstStyle/>
        <a:p>
          <a:endParaRPr lang="en-IE" sz="1100"/>
        </a:p>
      </dgm:t>
    </dgm:pt>
    <dgm:pt modelId="{9DCFB6F9-749E-4D23-B630-0C2653F15CE1}">
      <dgm:prSet phldrT="[Text]" custT="1"/>
      <dgm:spPr/>
      <dgm:t>
        <a:bodyPr/>
        <a:lstStyle/>
        <a:p>
          <a:r>
            <a:rPr lang="en-IE" sz="1100" b="1" dirty="0"/>
            <a:t>UG Students</a:t>
          </a:r>
        </a:p>
      </dgm:t>
    </dgm:pt>
    <dgm:pt modelId="{E3C120CD-0A92-4E86-A1C8-64A01D9D876B}" type="parTrans" cxnId="{AD801B24-A9F3-4571-AEA7-713E1F70B49A}">
      <dgm:prSet/>
      <dgm:spPr/>
      <dgm:t>
        <a:bodyPr/>
        <a:lstStyle/>
        <a:p>
          <a:endParaRPr lang="en-IE" sz="1100"/>
        </a:p>
      </dgm:t>
    </dgm:pt>
    <dgm:pt modelId="{3B4E8E49-F03A-4A2A-ADA3-B8A37EB5AD2A}" type="sibTrans" cxnId="{AD801B24-A9F3-4571-AEA7-713E1F70B49A}">
      <dgm:prSet/>
      <dgm:spPr/>
      <dgm:t>
        <a:bodyPr/>
        <a:lstStyle/>
        <a:p>
          <a:endParaRPr lang="en-IE" sz="1100"/>
        </a:p>
      </dgm:t>
    </dgm:pt>
    <dgm:pt modelId="{CDABA481-7EB3-4C61-9412-15560DA82DB9}">
      <dgm:prSet phldrT="[Text]" custT="1"/>
      <dgm:spPr/>
      <dgm:t>
        <a:bodyPr/>
        <a:lstStyle/>
        <a:p>
          <a:r>
            <a:rPr lang="en-IE" sz="1100" b="1" dirty="0"/>
            <a:t>Student Union  (UCCSU)</a:t>
          </a:r>
        </a:p>
        <a:p>
          <a:r>
            <a:rPr lang="en-IE" sz="1100" dirty="0"/>
            <a:t>SU elects 28 Academic and 28 Entertainment Reps across all 5 programmes</a:t>
          </a:r>
        </a:p>
      </dgm:t>
    </dgm:pt>
    <dgm:pt modelId="{0080D853-58B0-4DD3-955F-969D2BBAB583}" type="parTrans" cxnId="{191DEA1A-3DAD-48F1-95FE-026109233BAF}">
      <dgm:prSet/>
      <dgm:spPr/>
      <dgm:t>
        <a:bodyPr/>
        <a:lstStyle/>
        <a:p>
          <a:endParaRPr lang="en-IE" sz="1100"/>
        </a:p>
      </dgm:t>
    </dgm:pt>
    <dgm:pt modelId="{2DEA53CF-D4EA-4EC4-9EA9-8AA3DE832424}" type="sibTrans" cxnId="{191DEA1A-3DAD-48F1-95FE-026109233BAF}">
      <dgm:prSet/>
      <dgm:spPr/>
      <dgm:t>
        <a:bodyPr/>
        <a:lstStyle/>
        <a:p>
          <a:endParaRPr lang="en-IE" sz="1100"/>
        </a:p>
      </dgm:t>
    </dgm:pt>
    <dgm:pt modelId="{961DE4D0-6340-4357-9556-CF26CA1F4594}">
      <dgm:prSet phldrT="[Text]" custT="1"/>
      <dgm:spPr/>
      <dgm:t>
        <a:bodyPr/>
        <a:lstStyle/>
        <a:p>
          <a:r>
            <a:rPr lang="en-IE" sz="1100" b="1" dirty="0"/>
            <a:t>PG Students</a:t>
          </a:r>
        </a:p>
      </dgm:t>
    </dgm:pt>
    <dgm:pt modelId="{D54F6C46-FB12-4D0B-BABD-388760971A04}" type="parTrans" cxnId="{0B03359B-184F-4AB1-B0F4-5A8059E431EF}">
      <dgm:prSet/>
      <dgm:spPr/>
      <dgm:t>
        <a:bodyPr/>
        <a:lstStyle/>
        <a:p>
          <a:endParaRPr lang="en-IE" sz="1100"/>
        </a:p>
      </dgm:t>
    </dgm:pt>
    <dgm:pt modelId="{3F61E797-FD66-4EE2-BD58-2325744836C1}" type="sibTrans" cxnId="{0B03359B-184F-4AB1-B0F4-5A8059E431EF}">
      <dgm:prSet/>
      <dgm:spPr/>
      <dgm:t>
        <a:bodyPr/>
        <a:lstStyle/>
        <a:p>
          <a:endParaRPr lang="en-IE" sz="1100"/>
        </a:p>
      </dgm:t>
    </dgm:pt>
    <dgm:pt modelId="{3A1EE5A6-60A9-400F-9B32-121F56711E76}">
      <dgm:prSet phldrT="[Text]" phldr="0" custT="1"/>
      <dgm:spPr/>
      <dgm:t>
        <a:bodyPr/>
        <a:lstStyle/>
        <a:p>
          <a:r>
            <a:rPr lang="en-IE" sz="1100" b="1" dirty="0"/>
            <a:t>Programme Directors (PDs)</a:t>
          </a:r>
        </a:p>
        <a:p>
          <a:r>
            <a:rPr lang="en-IE" sz="1100" b="0"/>
            <a:t>PDs </a:t>
          </a:r>
          <a:r>
            <a:rPr lang="en-IE" sz="1100" b="0" dirty="0"/>
            <a:t>initiate the process by requesting each cohort to elect 2 class reps for the academic year</a:t>
          </a:r>
        </a:p>
      </dgm:t>
    </dgm:pt>
    <dgm:pt modelId="{2173CEE0-1AE0-4370-8E26-2899BF59209D}" type="parTrans" cxnId="{0F355480-4BC2-4041-8D26-36771EC88415}">
      <dgm:prSet/>
      <dgm:spPr/>
      <dgm:t>
        <a:bodyPr/>
        <a:lstStyle/>
        <a:p>
          <a:endParaRPr lang="en-IE" sz="1100"/>
        </a:p>
      </dgm:t>
    </dgm:pt>
    <dgm:pt modelId="{7B8974E8-BF1B-47EF-9356-2CDF8E6756DF}" type="sibTrans" cxnId="{0F355480-4BC2-4041-8D26-36771EC88415}">
      <dgm:prSet/>
      <dgm:spPr/>
      <dgm:t>
        <a:bodyPr/>
        <a:lstStyle/>
        <a:p>
          <a:endParaRPr lang="en-IE" sz="1100"/>
        </a:p>
      </dgm:t>
    </dgm:pt>
    <dgm:pt modelId="{7ABA2CAF-811B-4DF2-BE12-6BBD81143504}">
      <dgm:prSet custT="1"/>
      <dgm:spPr/>
      <dgm:t>
        <a:bodyPr/>
        <a:lstStyle/>
        <a:p>
          <a:r>
            <a:rPr lang="en-IE" sz="1100" b="1" dirty="0"/>
            <a:t>Year Co-ordinators</a:t>
          </a:r>
        </a:p>
        <a:p>
          <a:r>
            <a:rPr lang="en-IE" sz="1100" dirty="0"/>
            <a:t>Receive finalised list of elected reps from SU</a:t>
          </a:r>
        </a:p>
      </dgm:t>
    </dgm:pt>
    <dgm:pt modelId="{9C8F07F5-95DC-4E3E-9104-4A4D13B93E69}" type="parTrans" cxnId="{61048B81-FD9A-4A60-9160-CA6C691A240D}">
      <dgm:prSet/>
      <dgm:spPr/>
      <dgm:t>
        <a:bodyPr/>
        <a:lstStyle/>
        <a:p>
          <a:endParaRPr lang="en-IE" sz="1100"/>
        </a:p>
      </dgm:t>
    </dgm:pt>
    <dgm:pt modelId="{F4D5CF49-3E5A-4954-902B-3E6D019F654A}" type="sibTrans" cxnId="{61048B81-FD9A-4A60-9160-CA6C691A240D}">
      <dgm:prSet/>
      <dgm:spPr/>
      <dgm:t>
        <a:bodyPr/>
        <a:lstStyle/>
        <a:p>
          <a:endParaRPr lang="en-IE" sz="1100"/>
        </a:p>
      </dgm:t>
    </dgm:pt>
    <dgm:pt modelId="{2B59A008-2BF6-4682-89E9-490264D469B1}">
      <dgm:prSet custT="1"/>
      <dgm:spPr/>
      <dgm:t>
        <a:bodyPr/>
        <a:lstStyle/>
        <a:p>
          <a:r>
            <a:rPr lang="en-IE" sz="1100" b="1" dirty="0"/>
            <a:t>SEC Admin Support (AS)</a:t>
          </a:r>
        </a:p>
        <a:p>
          <a:r>
            <a:rPr lang="en-IE" sz="1100"/>
            <a:t>Year Co-ordinators </a:t>
          </a:r>
          <a:r>
            <a:rPr lang="en-IE" sz="1100" dirty="0"/>
            <a:t>&amp; PDs forward list to  Committee  Admin </a:t>
          </a:r>
        </a:p>
      </dgm:t>
    </dgm:pt>
    <dgm:pt modelId="{156E2F53-8F18-47A2-BA80-020D8488CB7A}" type="parTrans" cxnId="{962B4B95-3B31-45A1-8A2A-F480AD789F4E}">
      <dgm:prSet/>
      <dgm:spPr/>
      <dgm:t>
        <a:bodyPr/>
        <a:lstStyle/>
        <a:p>
          <a:endParaRPr lang="en-IE" sz="1100"/>
        </a:p>
      </dgm:t>
    </dgm:pt>
    <dgm:pt modelId="{5B30DCF6-CDB4-4781-93FA-F43803B06194}" type="sibTrans" cxnId="{962B4B95-3B31-45A1-8A2A-F480AD789F4E}">
      <dgm:prSet/>
      <dgm:spPr/>
      <dgm:t>
        <a:bodyPr/>
        <a:lstStyle/>
        <a:p>
          <a:endParaRPr lang="en-IE" sz="1100"/>
        </a:p>
      </dgm:t>
    </dgm:pt>
    <dgm:pt modelId="{410B0B2D-5224-41C6-9DD9-FA2F4EF37B2F}">
      <dgm:prSet custT="1"/>
      <dgm:spPr/>
      <dgm:t>
        <a:bodyPr/>
        <a:lstStyle/>
        <a:p>
          <a:r>
            <a:rPr lang="en-IE" sz="1100" dirty="0"/>
            <a:t>AS circulates an online form to all elected class reps to establish a closed forum</a:t>
          </a:r>
        </a:p>
      </dgm:t>
    </dgm:pt>
    <dgm:pt modelId="{55EE75A8-2DCD-4574-9946-64F1BAC9DF7E}" type="parTrans" cxnId="{9FF5FD98-71DB-44FC-B5CE-F83B6C9C04AD}">
      <dgm:prSet/>
      <dgm:spPr/>
      <dgm:t>
        <a:bodyPr/>
        <a:lstStyle/>
        <a:p>
          <a:endParaRPr lang="en-IE" sz="1100"/>
        </a:p>
      </dgm:t>
    </dgm:pt>
    <dgm:pt modelId="{8FA75293-7B29-4D90-89C9-6ADDAE45D087}" type="sibTrans" cxnId="{9FF5FD98-71DB-44FC-B5CE-F83B6C9C04AD}">
      <dgm:prSet/>
      <dgm:spPr/>
      <dgm:t>
        <a:bodyPr/>
        <a:lstStyle/>
        <a:p>
          <a:endParaRPr lang="en-IE" sz="1100"/>
        </a:p>
      </dgm:t>
    </dgm:pt>
    <dgm:pt modelId="{05F845B3-47DB-4D01-BE7C-A58834EE9DD3}">
      <dgm:prSet custT="1"/>
      <dgm:spPr/>
      <dgm:t>
        <a:bodyPr/>
        <a:lstStyle/>
        <a:p>
          <a:r>
            <a:rPr lang="en-IE" sz="1100" dirty="0"/>
            <a:t>Chair and AS select cohort representatives from nominated candidates for the committee</a:t>
          </a:r>
        </a:p>
      </dgm:t>
    </dgm:pt>
    <dgm:pt modelId="{9418A644-1632-4BBB-8ADE-9EC740CA3443}" type="parTrans" cxnId="{F2389DCC-F7D2-47BC-856E-EAAB60694CB1}">
      <dgm:prSet/>
      <dgm:spPr/>
      <dgm:t>
        <a:bodyPr/>
        <a:lstStyle/>
        <a:p>
          <a:endParaRPr lang="en-IE" sz="1100"/>
        </a:p>
      </dgm:t>
    </dgm:pt>
    <dgm:pt modelId="{C4683FED-EED2-4DD6-B4A8-93E248284108}" type="sibTrans" cxnId="{F2389DCC-F7D2-47BC-856E-EAAB60694CB1}">
      <dgm:prSet/>
      <dgm:spPr/>
      <dgm:t>
        <a:bodyPr/>
        <a:lstStyle/>
        <a:p>
          <a:endParaRPr lang="en-IE" sz="1100"/>
        </a:p>
      </dgm:t>
    </dgm:pt>
    <dgm:pt modelId="{B3B92878-B79D-4AF1-92E8-BED9A7B6C4D0}">
      <dgm:prSet custT="1"/>
      <dgm:spPr/>
      <dgm:t>
        <a:bodyPr/>
        <a:lstStyle/>
        <a:p>
          <a:r>
            <a:rPr lang="en-IE" sz="1100" dirty="0"/>
            <a:t>AS sends the meeting invites and related communications only to selected cohort reps </a:t>
          </a:r>
        </a:p>
      </dgm:t>
    </dgm:pt>
    <dgm:pt modelId="{2CC67113-5F93-4B30-A463-A1225DDA7B71}" type="parTrans" cxnId="{3A477E8F-7544-4853-86A3-E1C33F67106E}">
      <dgm:prSet/>
      <dgm:spPr/>
      <dgm:t>
        <a:bodyPr/>
        <a:lstStyle/>
        <a:p>
          <a:endParaRPr lang="en-IE" sz="1100"/>
        </a:p>
      </dgm:t>
    </dgm:pt>
    <dgm:pt modelId="{1EA6B8D1-1B27-4444-AA24-AD64C29CA830}" type="sibTrans" cxnId="{3A477E8F-7544-4853-86A3-E1C33F67106E}">
      <dgm:prSet/>
      <dgm:spPr/>
      <dgm:t>
        <a:bodyPr/>
        <a:lstStyle/>
        <a:p>
          <a:endParaRPr lang="en-IE" sz="1100"/>
        </a:p>
      </dgm:t>
    </dgm:pt>
    <dgm:pt modelId="{B1ABA888-7CBD-4385-BC11-B5176A048ED0}" type="pres">
      <dgm:prSet presAssocID="{1528D5A1-3DE5-47FF-A1C8-5E327D67DA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22354C-BBDB-499E-91D5-29F7EF0AD17F}" type="pres">
      <dgm:prSet presAssocID="{AB963733-E3DD-45D5-8E4E-59881387786A}" presName="hierRoot1" presStyleCnt="0"/>
      <dgm:spPr/>
    </dgm:pt>
    <dgm:pt modelId="{9205D295-AE2E-4857-A987-BD12CE13B09F}" type="pres">
      <dgm:prSet presAssocID="{AB963733-E3DD-45D5-8E4E-59881387786A}" presName="composite" presStyleCnt="0"/>
      <dgm:spPr/>
    </dgm:pt>
    <dgm:pt modelId="{47070FCB-C504-41A5-B00C-E76439F8C614}" type="pres">
      <dgm:prSet presAssocID="{AB963733-E3DD-45D5-8E4E-59881387786A}" presName="background" presStyleLbl="node0" presStyleIdx="0" presStyleCnt="1"/>
      <dgm:spPr/>
    </dgm:pt>
    <dgm:pt modelId="{F8882443-B575-460D-9989-7D06A8CF113E}" type="pres">
      <dgm:prSet presAssocID="{AB963733-E3DD-45D5-8E4E-59881387786A}" presName="text" presStyleLbl="fgAcc0" presStyleIdx="0" presStyleCnt="1" custScaleX="214114" custScaleY="182613">
        <dgm:presLayoutVars>
          <dgm:chPref val="3"/>
        </dgm:presLayoutVars>
      </dgm:prSet>
      <dgm:spPr/>
    </dgm:pt>
    <dgm:pt modelId="{F6E5AC7F-FF89-4F2F-9A65-263DB91DCAF8}" type="pres">
      <dgm:prSet presAssocID="{AB963733-E3DD-45D5-8E4E-59881387786A}" presName="hierChild2" presStyleCnt="0"/>
      <dgm:spPr/>
    </dgm:pt>
    <dgm:pt modelId="{4C3405E6-ABDB-4EAC-9C4A-620A3F0B2F3E}" type="pres">
      <dgm:prSet presAssocID="{E3C120CD-0A92-4E86-A1C8-64A01D9D876B}" presName="Name10" presStyleLbl="parChTrans1D2" presStyleIdx="0" presStyleCnt="2"/>
      <dgm:spPr/>
    </dgm:pt>
    <dgm:pt modelId="{16BBC45D-C9CF-4D0B-B130-A238D557AE10}" type="pres">
      <dgm:prSet presAssocID="{9DCFB6F9-749E-4D23-B630-0C2653F15CE1}" presName="hierRoot2" presStyleCnt="0"/>
      <dgm:spPr/>
    </dgm:pt>
    <dgm:pt modelId="{9F1BECB4-AFD9-41DF-86E9-B191C6C4B4C0}" type="pres">
      <dgm:prSet presAssocID="{9DCFB6F9-749E-4D23-B630-0C2653F15CE1}" presName="composite2" presStyleCnt="0"/>
      <dgm:spPr/>
    </dgm:pt>
    <dgm:pt modelId="{DBFB1223-2078-4EB0-9D69-1E1F44B7E31B}" type="pres">
      <dgm:prSet presAssocID="{9DCFB6F9-749E-4D23-B630-0C2653F15CE1}" presName="background2" presStyleLbl="node2" presStyleIdx="0" presStyleCnt="2"/>
      <dgm:spPr/>
    </dgm:pt>
    <dgm:pt modelId="{226E8AAA-03B8-4340-B177-EE1BC249B5E7}" type="pres">
      <dgm:prSet presAssocID="{9DCFB6F9-749E-4D23-B630-0C2653F15CE1}" presName="text2" presStyleLbl="fgAcc2" presStyleIdx="0" presStyleCnt="2" custScaleX="133276">
        <dgm:presLayoutVars>
          <dgm:chPref val="3"/>
        </dgm:presLayoutVars>
      </dgm:prSet>
      <dgm:spPr/>
    </dgm:pt>
    <dgm:pt modelId="{56BEFF8A-618E-44BD-9223-B0D60ED60573}" type="pres">
      <dgm:prSet presAssocID="{9DCFB6F9-749E-4D23-B630-0C2653F15CE1}" presName="hierChild3" presStyleCnt="0"/>
      <dgm:spPr/>
    </dgm:pt>
    <dgm:pt modelId="{FC7F906C-20DB-478C-8028-45C38536E574}" type="pres">
      <dgm:prSet presAssocID="{0080D853-58B0-4DD3-955F-969D2BBAB583}" presName="Name17" presStyleLbl="parChTrans1D3" presStyleIdx="0" presStyleCnt="2"/>
      <dgm:spPr/>
    </dgm:pt>
    <dgm:pt modelId="{6A211FFE-37DC-4BBF-BE51-1EE9F770C6F8}" type="pres">
      <dgm:prSet presAssocID="{CDABA481-7EB3-4C61-9412-15560DA82DB9}" presName="hierRoot3" presStyleCnt="0"/>
      <dgm:spPr/>
    </dgm:pt>
    <dgm:pt modelId="{63CA66CA-5DE0-474E-B596-5827053FB46F}" type="pres">
      <dgm:prSet presAssocID="{CDABA481-7EB3-4C61-9412-15560DA82DB9}" presName="composite3" presStyleCnt="0"/>
      <dgm:spPr/>
    </dgm:pt>
    <dgm:pt modelId="{EDC3FEBB-FA8D-437D-820A-8084C1DBF371}" type="pres">
      <dgm:prSet presAssocID="{CDABA481-7EB3-4C61-9412-15560DA82DB9}" presName="background3" presStyleLbl="node3" presStyleIdx="0" presStyleCnt="2"/>
      <dgm:spPr/>
    </dgm:pt>
    <dgm:pt modelId="{82D6EB26-DAA6-4F1D-BE34-A77933DABC18}" type="pres">
      <dgm:prSet presAssocID="{CDABA481-7EB3-4C61-9412-15560DA82DB9}" presName="text3" presStyleLbl="fgAcc3" presStyleIdx="0" presStyleCnt="2" custScaleX="242246" custScaleY="176547">
        <dgm:presLayoutVars>
          <dgm:chPref val="3"/>
        </dgm:presLayoutVars>
      </dgm:prSet>
      <dgm:spPr/>
    </dgm:pt>
    <dgm:pt modelId="{C762A663-0390-4666-B60E-4EEEAFFF1A24}" type="pres">
      <dgm:prSet presAssocID="{CDABA481-7EB3-4C61-9412-15560DA82DB9}" presName="hierChild4" presStyleCnt="0"/>
      <dgm:spPr/>
    </dgm:pt>
    <dgm:pt modelId="{9486AE6F-F783-4E7D-85E9-6836197750A8}" type="pres">
      <dgm:prSet presAssocID="{9C8F07F5-95DC-4E3E-9104-4A4D13B93E69}" presName="Name23" presStyleLbl="parChTrans1D4" presStyleIdx="0" presStyleCnt="5"/>
      <dgm:spPr/>
    </dgm:pt>
    <dgm:pt modelId="{753A0AEB-DB56-4630-A3D9-BE0AAD5815AD}" type="pres">
      <dgm:prSet presAssocID="{7ABA2CAF-811B-4DF2-BE12-6BBD81143504}" presName="hierRoot4" presStyleCnt="0"/>
      <dgm:spPr/>
    </dgm:pt>
    <dgm:pt modelId="{12EE8AFD-E4E9-4BAE-84E3-21F20E40E509}" type="pres">
      <dgm:prSet presAssocID="{7ABA2CAF-811B-4DF2-BE12-6BBD81143504}" presName="composite4" presStyleCnt="0"/>
      <dgm:spPr/>
    </dgm:pt>
    <dgm:pt modelId="{E453B099-D9A0-4F56-B3B8-D033DF113CB5}" type="pres">
      <dgm:prSet presAssocID="{7ABA2CAF-811B-4DF2-BE12-6BBD81143504}" presName="background4" presStyleLbl="node4" presStyleIdx="0" presStyleCnt="5"/>
      <dgm:spPr/>
    </dgm:pt>
    <dgm:pt modelId="{485EBBB2-38FB-4C01-B172-E2F8F0EA91FB}" type="pres">
      <dgm:prSet presAssocID="{7ABA2CAF-811B-4DF2-BE12-6BBD81143504}" presName="text4" presStyleLbl="fgAcc4" presStyleIdx="0" presStyleCnt="5" custScaleX="196331" custScaleY="163036">
        <dgm:presLayoutVars>
          <dgm:chPref val="3"/>
        </dgm:presLayoutVars>
      </dgm:prSet>
      <dgm:spPr/>
    </dgm:pt>
    <dgm:pt modelId="{2273836E-5185-4D77-8185-3D2B635287A9}" type="pres">
      <dgm:prSet presAssocID="{7ABA2CAF-811B-4DF2-BE12-6BBD81143504}" presName="hierChild5" presStyleCnt="0"/>
      <dgm:spPr/>
    </dgm:pt>
    <dgm:pt modelId="{BF856872-B99F-44E4-AB1A-024DBBA8720F}" type="pres">
      <dgm:prSet presAssocID="{156E2F53-8F18-47A2-BA80-020D8488CB7A}" presName="Name23" presStyleLbl="parChTrans1D4" presStyleIdx="1" presStyleCnt="5"/>
      <dgm:spPr/>
    </dgm:pt>
    <dgm:pt modelId="{C49820AB-4491-469F-A296-3A8B6DD20377}" type="pres">
      <dgm:prSet presAssocID="{2B59A008-2BF6-4682-89E9-490264D469B1}" presName="hierRoot4" presStyleCnt="0"/>
      <dgm:spPr/>
    </dgm:pt>
    <dgm:pt modelId="{8CB4BC5F-D2C2-4720-ABBD-842A3BA77E39}" type="pres">
      <dgm:prSet presAssocID="{2B59A008-2BF6-4682-89E9-490264D469B1}" presName="composite4" presStyleCnt="0"/>
      <dgm:spPr/>
    </dgm:pt>
    <dgm:pt modelId="{005B2343-539C-491C-B7AA-626A906B5D0C}" type="pres">
      <dgm:prSet presAssocID="{2B59A008-2BF6-4682-89E9-490264D469B1}" presName="background4" presStyleLbl="node4" presStyleIdx="1" presStyleCnt="5"/>
      <dgm:spPr/>
    </dgm:pt>
    <dgm:pt modelId="{A6908B3B-C375-4DF1-98EB-33DA6BB41B56}" type="pres">
      <dgm:prSet presAssocID="{2B59A008-2BF6-4682-89E9-490264D469B1}" presName="text4" presStyleLbl="fgAcc4" presStyleIdx="1" presStyleCnt="5" custScaleX="240676" custScaleY="185337">
        <dgm:presLayoutVars>
          <dgm:chPref val="3"/>
        </dgm:presLayoutVars>
      </dgm:prSet>
      <dgm:spPr/>
    </dgm:pt>
    <dgm:pt modelId="{873C4F5D-9174-44B2-9739-0387E0A58F98}" type="pres">
      <dgm:prSet presAssocID="{2B59A008-2BF6-4682-89E9-490264D469B1}" presName="hierChild5" presStyleCnt="0"/>
      <dgm:spPr/>
    </dgm:pt>
    <dgm:pt modelId="{C65B440C-1685-4EBD-89C0-EC6E03921FC2}" type="pres">
      <dgm:prSet presAssocID="{55EE75A8-2DCD-4574-9946-64F1BAC9DF7E}" presName="Name23" presStyleLbl="parChTrans1D4" presStyleIdx="2" presStyleCnt="5"/>
      <dgm:spPr/>
    </dgm:pt>
    <dgm:pt modelId="{880D6E8A-E271-4212-BA51-25153FFE9C9C}" type="pres">
      <dgm:prSet presAssocID="{410B0B2D-5224-41C6-9DD9-FA2F4EF37B2F}" presName="hierRoot4" presStyleCnt="0"/>
      <dgm:spPr/>
    </dgm:pt>
    <dgm:pt modelId="{F657FC5B-8B5A-4B2F-A8E1-30DF24AB47B2}" type="pres">
      <dgm:prSet presAssocID="{410B0B2D-5224-41C6-9DD9-FA2F4EF37B2F}" presName="composite4" presStyleCnt="0"/>
      <dgm:spPr/>
    </dgm:pt>
    <dgm:pt modelId="{E2DE5949-6A1C-40E6-BF9B-CCE0F9C5568E}" type="pres">
      <dgm:prSet presAssocID="{410B0B2D-5224-41C6-9DD9-FA2F4EF37B2F}" presName="background4" presStyleLbl="node4" presStyleIdx="2" presStyleCnt="5"/>
      <dgm:spPr/>
    </dgm:pt>
    <dgm:pt modelId="{A4411130-D31F-44C3-9BCC-B763C9769AC3}" type="pres">
      <dgm:prSet presAssocID="{410B0B2D-5224-41C6-9DD9-FA2F4EF37B2F}" presName="text4" presStyleLbl="fgAcc4" presStyleIdx="2" presStyleCnt="5" custScaleX="228082" custScaleY="190176">
        <dgm:presLayoutVars>
          <dgm:chPref val="3"/>
        </dgm:presLayoutVars>
      </dgm:prSet>
      <dgm:spPr/>
    </dgm:pt>
    <dgm:pt modelId="{2A73F09B-1455-4451-9CE6-EEA60634F39D}" type="pres">
      <dgm:prSet presAssocID="{410B0B2D-5224-41C6-9DD9-FA2F4EF37B2F}" presName="hierChild5" presStyleCnt="0"/>
      <dgm:spPr/>
    </dgm:pt>
    <dgm:pt modelId="{E8E1430B-778D-4F87-8308-4BA9088523C5}" type="pres">
      <dgm:prSet presAssocID="{9418A644-1632-4BBB-8ADE-9EC740CA3443}" presName="Name23" presStyleLbl="parChTrans1D4" presStyleIdx="3" presStyleCnt="5"/>
      <dgm:spPr/>
    </dgm:pt>
    <dgm:pt modelId="{9124F12C-78EC-40C1-B0A6-1D108B3F964B}" type="pres">
      <dgm:prSet presAssocID="{05F845B3-47DB-4D01-BE7C-A58834EE9DD3}" presName="hierRoot4" presStyleCnt="0"/>
      <dgm:spPr/>
    </dgm:pt>
    <dgm:pt modelId="{8CBF4AC1-7842-406B-B3DA-518F08890182}" type="pres">
      <dgm:prSet presAssocID="{05F845B3-47DB-4D01-BE7C-A58834EE9DD3}" presName="composite4" presStyleCnt="0"/>
      <dgm:spPr/>
    </dgm:pt>
    <dgm:pt modelId="{A1295F87-B9A0-42F3-AF18-AB0DE8DADF9D}" type="pres">
      <dgm:prSet presAssocID="{05F845B3-47DB-4D01-BE7C-A58834EE9DD3}" presName="background4" presStyleLbl="node4" presStyleIdx="3" presStyleCnt="5"/>
      <dgm:spPr/>
    </dgm:pt>
    <dgm:pt modelId="{54AF1374-8245-432E-B846-D7EB17AC5DF1}" type="pres">
      <dgm:prSet presAssocID="{05F845B3-47DB-4D01-BE7C-A58834EE9DD3}" presName="text4" presStyleLbl="fgAcc4" presStyleIdx="3" presStyleCnt="5" custScaleX="228082" custScaleY="189918">
        <dgm:presLayoutVars>
          <dgm:chPref val="3"/>
        </dgm:presLayoutVars>
      </dgm:prSet>
      <dgm:spPr/>
    </dgm:pt>
    <dgm:pt modelId="{74632F0D-7489-4BE3-B230-49712857B15B}" type="pres">
      <dgm:prSet presAssocID="{05F845B3-47DB-4D01-BE7C-A58834EE9DD3}" presName="hierChild5" presStyleCnt="0"/>
      <dgm:spPr/>
    </dgm:pt>
    <dgm:pt modelId="{D4236719-E7CC-411F-9584-D05B80DD6379}" type="pres">
      <dgm:prSet presAssocID="{2CC67113-5F93-4B30-A463-A1225DDA7B71}" presName="Name23" presStyleLbl="parChTrans1D4" presStyleIdx="4" presStyleCnt="5"/>
      <dgm:spPr/>
    </dgm:pt>
    <dgm:pt modelId="{B4C9C171-0185-44FF-BA7F-2FEA27318998}" type="pres">
      <dgm:prSet presAssocID="{B3B92878-B79D-4AF1-92E8-BED9A7B6C4D0}" presName="hierRoot4" presStyleCnt="0"/>
      <dgm:spPr/>
    </dgm:pt>
    <dgm:pt modelId="{ED0A3023-CE0F-456E-B6B9-149B8F60CF2C}" type="pres">
      <dgm:prSet presAssocID="{B3B92878-B79D-4AF1-92E8-BED9A7B6C4D0}" presName="composite4" presStyleCnt="0"/>
      <dgm:spPr/>
    </dgm:pt>
    <dgm:pt modelId="{FEEEF6FA-847C-47D5-A407-DB6DE1854918}" type="pres">
      <dgm:prSet presAssocID="{B3B92878-B79D-4AF1-92E8-BED9A7B6C4D0}" presName="background4" presStyleLbl="node4" presStyleIdx="4" presStyleCnt="5"/>
      <dgm:spPr/>
    </dgm:pt>
    <dgm:pt modelId="{41F59949-EC59-4A61-BF98-555A80681E51}" type="pres">
      <dgm:prSet presAssocID="{B3B92878-B79D-4AF1-92E8-BED9A7B6C4D0}" presName="text4" presStyleLbl="fgAcc4" presStyleIdx="4" presStyleCnt="5" custScaleX="228082" custScaleY="189918">
        <dgm:presLayoutVars>
          <dgm:chPref val="3"/>
        </dgm:presLayoutVars>
      </dgm:prSet>
      <dgm:spPr/>
    </dgm:pt>
    <dgm:pt modelId="{86F42111-C70E-4548-BD17-CC33E42CB31A}" type="pres">
      <dgm:prSet presAssocID="{B3B92878-B79D-4AF1-92E8-BED9A7B6C4D0}" presName="hierChild5" presStyleCnt="0"/>
      <dgm:spPr/>
    </dgm:pt>
    <dgm:pt modelId="{DF5F66D2-98D4-40F1-BA27-F652ED90E0CB}" type="pres">
      <dgm:prSet presAssocID="{D54F6C46-FB12-4D0B-BABD-388760971A04}" presName="Name10" presStyleLbl="parChTrans1D2" presStyleIdx="1" presStyleCnt="2"/>
      <dgm:spPr/>
    </dgm:pt>
    <dgm:pt modelId="{9ED4545F-F20A-44B8-B1DE-50C50E7E52CE}" type="pres">
      <dgm:prSet presAssocID="{961DE4D0-6340-4357-9556-CF26CA1F4594}" presName="hierRoot2" presStyleCnt="0"/>
      <dgm:spPr/>
    </dgm:pt>
    <dgm:pt modelId="{828EFEE6-9920-47CE-94CB-42B83105886A}" type="pres">
      <dgm:prSet presAssocID="{961DE4D0-6340-4357-9556-CF26CA1F4594}" presName="composite2" presStyleCnt="0"/>
      <dgm:spPr/>
    </dgm:pt>
    <dgm:pt modelId="{3E22CBBE-6A3D-4DDF-8600-FF774E423738}" type="pres">
      <dgm:prSet presAssocID="{961DE4D0-6340-4357-9556-CF26CA1F4594}" presName="background2" presStyleLbl="node2" presStyleIdx="1" presStyleCnt="2"/>
      <dgm:spPr/>
    </dgm:pt>
    <dgm:pt modelId="{4B055115-1282-4610-A47F-238C7D2A2F40}" type="pres">
      <dgm:prSet presAssocID="{961DE4D0-6340-4357-9556-CF26CA1F4594}" presName="text2" presStyleLbl="fgAcc2" presStyleIdx="1" presStyleCnt="2" custScaleX="142342">
        <dgm:presLayoutVars>
          <dgm:chPref val="3"/>
        </dgm:presLayoutVars>
      </dgm:prSet>
      <dgm:spPr/>
    </dgm:pt>
    <dgm:pt modelId="{560BD3E0-5326-4753-90B2-04F89C85CC47}" type="pres">
      <dgm:prSet presAssocID="{961DE4D0-6340-4357-9556-CF26CA1F4594}" presName="hierChild3" presStyleCnt="0"/>
      <dgm:spPr/>
    </dgm:pt>
    <dgm:pt modelId="{F9AB215A-F7D4-42B0-AA61-3AA53FBEE3FF}" type="pres">
      <dgm:prSet presAssocID="{2173CEE0-1AE0-4370-8E26-2899BF59209D}" presName="Name17" presStyleLbl="parChTrans1D3" presStyleIdx="1" presStyleCnt="2"/>
      <dgm:spPr/>
    </dgm:pt>
    <dgm:pt modelId="{E2C90743-47F5-4F09-82F8-BF3298C44011}" type="pres">
      <dgm:prSet presAssocID="{3A1EE5A6-60A9-400F-9B32-121F56711E76}" presName="hierRoot3" presStyleCnt="0"/>
      <dgm:spPr/>
    </dgm:pt>
    <dgm:pt modelId="{56D83CB9-A6C4-4DFC-B9D6-1D858A3DE1B7}" type="pres">
      <dgm:prSet presAssocID="{3A1EE5A6-60A9-400F-9B32-121F56711E76}" presName="composite3" presStyleCnt="0"/>
      <dgm:spPr/>
    </dgm:pt>
    <dgm:pt modelId="{D2F33DDA-FF1E-4C70-B3D6-E66B2D419975}" type="pres">
      <dgm:prSet presAssocID="{3A1EE5A6-60A9-400F-9B32-121F56711E76}" presName="background3" presStyleLbl="node3" presStyleIdx="1" presStyleCnt="2"/>
      <dgm:spPr/>
    </dgm:pt>
    <dgm:pt modelId="{A08BBB94-304B-4E04-94F5-9EA90FD9B24B}" type="pres">
      <dgm:prSet presAssocID="{3A1EE5A6-60A9-400F-9B32-121F56711E76}" presName="text3" presStyleLbl="fgAcc3" presStyleIdx="1" presStyleCnt="2" custScaleX="260854" custScaleY="229847" custLinFactNeighborX="7958" custLinFactNeighborY="984">
        <dgm:presLayoutVars>
          <dgm:chPref val="3"/>
        </dgm:presLayoutVars>
      </dgm:prSet>
      <dgm:spPr/>
    </dgm:pt>
    <dgm:pt modelId="{CE1A3DF9-5BDE-4506-9E57-B0298D784915}" type="pres">
      <dgm:prSet presAssocID="{3A1EE5A6-60A9-400F-9B32-121F56711E76}" presName="hierChild4" presStyleCnt="0"/>
      <dgm:spPr/>
    </dgm:pt>
  </dgm:ptLst>
  <dgm:cxnLst>
    <dgm:cxn modelId="{594B2D05-2753-452E-913A-9207EF886684}" srcId="{1528D5A1-3DE5-47FF-A1C8-5E327D67DA91}" destId="{AB963733-E3DD-45D5-8E4E-59881387786A}" srcOrd="0" destOrd="0" parTransId="{36A89A95-6D51-41E1-8B28-E54CE777A78C}" sibTransId="{01488E0E-4DEF-4701-A040-E4901B5BAD99}"/>
    <dgm:cxn modelId="{34886408-8B66-46CD-9115-08012FFF0819}" type="presOf" srcId="{961DE4D0-6340-4357-9556-CF26CA1F4594}" destId="{4B055115-1282-4610-A47F-238C7D2A2F40}" srcOrd="0" destOrd="0" presId="urn:microsoft.com/office/officeart/2005/8/layout/hierarchy1"/>
    <dgm:cxn modelId="{8769D91A-6185-44CF-8891-22B287839132}" type="presOf" srcId="{05F845B3-47DB-4D01-BE7C-A58834EE9DD3}" destId="{54AF1374-8245-432E-B846-D7EB17AC5DF1}" srcOrd="0" destOrd="0" presId="urn:microsoft.com/office/officeart/2005/8/layout/hierarchy1"/>
    <dgm:cxn modelId="{191DEA1A-3DAD-48F1-95FE-026109233BAF}" srcId="{9DCFB6F9-749E-4D23-B630-0C2653F15CE1}" destId="{CDABA481-7EB3-4C61-9412-15560DA82DB9}" srcOrd="0" destOrd="0" parTransId="{0080D853-58B0-4DD3-955F-969D2BBAB583}" sibTransId="{2DEA53CF-D4EA-4EC4-9EA9-8AA3DE832424}"/>
    <dgm:cxn modelId="{8221721E-C84F-4EF0-8D07-686487A2A864}" type="presOf" srcId="{55EE75A8-2DCD-4574-9946-64F1BAC9DF7E}" destId="{C65B440C-1685-4EBD-89C0-EC6E03921FC2}" srcOrd="0" destOrd="0" presId="urn:microsoft.com/office/officeart/2005/8/layout/hierarchy1"/>
    <dgm:cxn modelId="{AD801B24-A9F3-4571-AEA7-713E1F70B49A}" srcId="{AB963733-E3DD-45D5-8E4E-59881387786A}" destId="{9DCFB6F9-749E-4D23-B630-0C2653F15CE1}" srcOrd="0" destOrd="0" parTransId="{E3C120CD-0A92-4E86-A1C8-64A01D9D876B}" sibTransId="{3B4E8E49-F03A-4A2A-ADA3-B8A37EB5AD2A}"/>
    <dgm:cxn modelId="{E19AF23B-E565-41DC-940E-C015C5D38DF1}" type="presOf" srcId="{B3B92878-B79D-4AF1-92E8-BED9A7B6C4D0}" destId="{41F59949-EC59-4A61-BF98-555A80681E51}" srcOrd="0" destOrd="0" presId="urn:microsoft.com/office/officeart/2005/8/layout/hierarchy1"/>
    <dgm:cxn modelId="{6D52F95F-C93C-477B-904F-02CD9FCAB8A0}" type="presOf" srcId="{2CC67113-5F93-4B30-A463-A1225DDA7B71}" destId="{D4236719-E7CC-411F-9584-D05B80DD6379}" srcOrd="0" destOrd="0" presId="urn:microsoft.com/office/officeart/2005/8/layout/hierarchy1"/>
    <dgm:cxn modelId="{04A67760-48C1-4045-9359-5F7C3D2361E2}" type="presOf" srcId="{2B59A008-2BF6-4682-89E9-490264D469B1}" destId="{A6908B3B-C375-4DF1-98EB-33DA6BB41B56}" srcOrd="0" destOrd="0" presId="urn:microsoft.com/office/officeart/2005/8/layout/hierarchy1"/>
    <dgm:cxn modelId="{EBF7BE60-6711-45C4-88D4-3CAB09C0D7FD}" type="presOf" srcId="{9C8F07F5-95DC-4E3E-9104-4A4D13B93E69}" destId="{9486AE6F-F783-4E7D-85E9-6836197750A8}" srcOrd="0" destOrd="0" presId="urn:microsoft.com/office/officeart/2005/8/layout/hierarchy1"/>
    <dgm:cxn modelId="{2EDDE760-A7E5-4B06-9D11-496BBE5F963A}" type="presOf" srcId="{7ABA2CAF-811B-4DF2-BE12-6BBD81143504}" destId="{485EBBB2-38FB-4C01-B172-E2F8F0EA91FB}" srcOrd="0" destOrd="0" presId="urn:microsoft.com/office/officeart/2005/8/layout/hierarchy1"/>
    <dgm:cxn modelId="{50D29E4E-1EDE-49A1-98EA-3DB8FD8C97AE}" type="presOf" srcId="{D54F6C46-FB12-4D0B-BABD-388760971A04}" destId="{DF5F66D2-98D4-40F1-BA27-F652ED90E0CB}" srcOrd="0" destOrd="0" presId="urn:microsoft.com/office/officeart/2005/8/layout/hierarchy1"/>
    <dgm:cxn modelId="{FFE1A970-4B0B-4070-B590-970938B20BDF}" type="presOf" srcId="{2173CEE0-1AE0-4370-8E26-2899BF59209D}" destId="{F9AB215A-F7D4-42B0-AA61-3AA53FBEE3FF}" srcOrd="0" destOrd="0" presId="urn:microsoft.com/office/officeart/2005/8/layout/hierarchy1"/>
    <dgm:cxn modelId="{D7E91A54-75B6-49D7-B8E1-8CEFA7EF5016}" type="presOf" srcId="{E3C120CD-0A92-4E86-A1C8-64A01D9D876B}" destId="{4C3405E6-ABDB-4EAC-9C4A-620A3F0B2F3E}" srcOrd="0" destOrd="0" presId="urn:microsoft.com/office/officeart/2005/8/layout/hierarchy1"/>
    <dgm:cxn modelId="{0F355480-4BC2-4041-8D26-36771EC88415}" srcId="{961DE4D0-6340-4357-9556-CF26CA1F4594}" destId="{3A1EE5A6-60A9-400F-9B32-121F56711E76}" srcOrd="0" destOrd="0" parTransId="{2173CEE0-1AE0-4370-8E26-2899BF59209D}" sibTransId="{7B8974E8-BF1B-47EF-9356-2CDF8E6756DF}"/>
    <dgm:cxn modelId="{61048B81-FD9A-4A60-9160-CA6C691A240D}" srcId="{CDABA481-7EB3-4C61-9412-15560DA82DB9}" destId="{7ABA2CAF-811B-4DF2-BE12-6BBD81143504}" srcOrd="0" destOrd="0" parTransId="{9C8F07F5-95DC-4E3E-9104-4A4D13B93E69}" sibTransId="{F4D5CF49-3E5A-4954-902B-3E6D019F654A}"/>
    <dgm:cxn modelId="{EE59708C-87A7-47F8-8D3F-1CBB72E71BD0}" type="presOf" srcId="{0080D853-58B0-4DD3-955F-969D2BBAB583}" destId="{FC7F906C-20DB-478C-8028-45C38536E574}" srcOrd="0" destOrd="0" presId="urn:microsoft.com/office/officeart/2005/8/layout/hierarchy1"/>
    <dgm:cxn modelId="{3A477E8F-7544-4853-86A3-E1C33F67106E}" srcId="{2B59A008-2BF6-4682-89E9-490264D469B1}" destId="{B3B92878-B79D-4AF1-92E8-BED9A7B6C4D0}" srcOrd="2" destOrd="0" parTransId="{2CC67113-5F93-4B30-A463-A1225DDA7B71}" sibTransId="{1EA6B8D1-1B27-4444-AA24-AD64C29CA830}"/>
    <dgm:cxn modelId="{962B4B95-3B31-45A1-8A2A-F480AD789F4E}" srcId="{7ABA2CAF-811B-4DF2-BE12-6BBD81143504}" destId="{2B59A008-2BF6-4682-89E9-490264D469B1}" srcOrd="0" destOrd="0" parTransId="{156E2F53-8F18-47A2-BA80-020D8488CB7A}" sibTransId="{5B30DCF6-CDB4-4781-93FA-F43803B06194}"/>
    <dgm:cxn modelId="{9FF5FD98-71DB-44FC-B5CE-F83B6C9C04AD}" srcId="{2B59A008-2BF6-4682-89E9-490264D469B1}" destId="{410B0B2D-5224-41C6-9DD9-FA2F4EF37B2F}" srcOrd="0" destOrd="0" parTransId="{55EE75A8-2DCD-4574-9946-64F1BAC9DF7E}" sibTransId="{8FA75293-7B29-4D90-89C9-6ADDAE45D087}"/>
    <dgm:cxn modelId="{0B03359B-184F-4AB1-B0F4-5A8059E431EF}" srcId="{AB963733-E3DD-45D5-8E4E-59881387786A}" destId="{961DE4D0-6340-4357-9556-CF26CA1F4594}" srcOrd="1" destOrd="0" parTransId="{D54F6C46-FB12-4D0B-BABD-388760971A04}" sibTransId="{3F61E797-FD66-4EE2-BD58-2325744836C1}"/>
    <dgm:cxn modelId="{44E7D8A7-926F-4320-9417-B793617C5D94}" type="presOf" srcId="{9DCFB6F9-749E-4D23-B630-0C2653F15CE1}" destId="{226E8AAA-03B8-4340-B177-EE1BC249B5E7}" srcOrd="0" destOrd="0" presId="urn:microsoft.com/office/officeart/2005/8/layout/hierarchy1"/>
    <dgm:cxn modelId="{E3D539B6-709F-4241-9AB7-CF88C7F79846}" type="presOf" srcId="{156E2F53-8F18-47A2-BA80-020D8488CB7A}" destId="{BF856872-B99F-44E4-AB1A-024DBBA8720F}" srcOrd="0" destOrd="0" presId="urn:microsoft.com/office/officeart/2005/8/layout/hierarchy1"/>
    <dgm:cxn modelId="{287FFABA-AEA7-4E01-92B5-B7CD158ABE06}" type="presOf" srcId="{9418A644-1632-4BBB-8ADE-9EC740CA3443}" destId="{E8E1430B-778D-4F87-8308-4BA9088523C5}" srcOrd="0" destOrd="0" presId="urn:microsoft.com/office/officeart/2005/8/layout/hierarchy1"/>
    <dgm:cxn modelId="{D960D8BB-3F37-4335-B52D-1E64968CE629}" type="presOf" srcId="{CDABA481-7EB3-4C61-9412-15560DA82DB9}" destId="{82D6EB26-DAA6-4F1D-BE34-A77933DABC18}" srcOrd="0" destOrd="0" presId="urn:microsoft.com/office/officeart/2005/8/layout/hierarchy1"/>
    <dgm:cxn modelId="{87037BC4-9BFF-45F3-A5D8-9AFE8DD72370}" type="presOf" srcId="{AB963733-E3DD-45D5-8E4E-59881387786A}" destId="{F8882443-B575-460D-9989-7D06A8CF113E}" srcOrd="0" destOrd="0" presId="urn:microsoft.com/office/officeart/2005/8/layout/hierarchy1"/>
    <dgm:cxn modelId="{F2389DCC-F7D2-47BC-856E-EAAB60694CB1}" srcId="{2B59A008-2BF6-4682-89E9-490264D469B1}" destId="{05F845B3-47DB-4D01-BE7C-A58834EE9DD3}" srcOrd="1" destOrd="0" parTransId="{9418A644-1632-4BBB-8ADE-9EC740CA3443}" sibTransId="{C4683FED-EED2-4DD6-B4A8-93E248284108}"/>
    <dgm:cxn modelId="{2537B1D4-CE28-420F-B0D3-1D251AEA383F}" type="presOf" srcId="{3A1EE5A6-60A9-400F-9B32-121F56711E76}" destId="{A08BBB94-304B-4E04-94F5-9EA90FD9B24B}" srcOrd="0" destOrd="0" presId="urn:microsoft.com/office/officeart/2005/8/layout/hierarchy1"/>
    <dgm:cxn modelId="{22320BDE-463D-4D20-8E20-30316F8259DA}" type="presOf" srcId="{1528D5A1-3DE5-47FF-A1C8-5E327D67DA91}" destId="{B1ABA888-7CBD-4385-BC11-B5176A048ED0}" srcOrd="0" destOrd="0" presId="urn:microsoft.com/office/officeart/2005/8/layout/hierarchy1"/>
    <dgm:cxn modelId="{A5B1EBE4-4EA2-4BE3-BF7F-B2E4B8D37A7C}" type="presOf" srcId="{410B0B2D-5224-41C6-9DD9-FA2F4EF37B2F}" destId="{A4411130-D31F-44C3-9BCC-B763C9769AC3}" srcOrd="0" destOrd="0" presId="urn:microsoft.com/office/officeart/2005/8/layout/hierarchy1"/>
    <dgm:cxn modelId="{EFB12BB5-C56D-4981-AD88-CDFDA41228C0}" type="presParOf" srcId="{B1ABA888-7CBD-4385-BC11-B5176A048ED0}" destId="{D622354C-BBDB-499E-91D5-29F7EF0AD17F}" srcOrd="0" destOrd="0" presId="urn:microsoft.com/office/officeart/2005/8/layout/hierarchy1"/>
    <dgm:cxn modelId="{371DCCC4-1CE7-4446-AA42-0A615EF0E2C6}" type="presParOf" srcId="{D622354C-BBDB-499E-91D5-29F7EF0AD17F}" destId="{9205D295-AE2E-4857-A987-BD12CE13B09F}" srcOrd="0" destOrd="0" presId="urn:microsoft.com/office/officeart/2005/8/layout/hierarchy1"/>
    <dgm:cxn modelId="{02797495-CB97-466B-BBCC-9692B77B04DE}" type="presParOf" srcId="{9205D295-AE2E-4857-A987-BD12CE13B09F}" destId="{47070FCB-C504-41A5-B00C-E76439F8C614}" srcOrd="0" destOrd="0" presId="urn:microsoft.com/office/officeart/2005/8/layout/hierarchy1"/>
    <dgm:cxn modelId="{1833685D-BDFA-4B52-A7F8-F4830A7CB18C}" type="presParOf" srcId="{9205D295-AE2E-4857-A987-BD12CE13B09F}" destId="{F8882443-B575-460D-9989-7D06A8CF113E}" srcOrd="1" destOrd="0" presId="urn:microsoft.com/office/officeart/2005/8/layout/hierarchy1"/>
    <dgm:cxn modelId="{36E39FA3-7BA2-4EE7-BDB3-60D8C1B0E2C6}" type="presParOf" srcId="{D622354C-BBDB-499E-91D5-29F7EF0AD17F}" destId="{F6E5AC7F-FF89-4F2F-9A65-263DB91DCAF8}" srcOrd="1" destOrd="0" presId="urn:microsoft.com/office/officeart/2005/8/layout/hierarchy1"/>
    <dgm:cxn modelId="{BB28F635-02E6-4336-AF42-02FFDF78A93E}" type="presParOf" srcId="{F6E5AC7F-FF89-4F2F-9A65-263DB91DCAF8}" destId="{4C3405E6-ABDB-4EAC-9C4A-620A3F0B2F3E}" srcOrd="0" destOrd="0" presId="urn:microsoft.com/office/officeart/2005/8/layout/hierarchy1"/>
    <dgm:cxn modelId="{BEAD7D63-040D-461A-8F1B-BDE0453C31A9}" type="presParOf" srcId="{F6E5AC7F-FF89-4F2F-9A65-263DB91DCAF8}" destId="{16BBC45D-C9CF-4D0B-B130-A238D557AE10}" srcOrd="1" destOrd="0" presId="urn:microsoft.com/office/officeart/2005/8/layout/hierarchy1"/>
    <dgm:cxn modelId="{DC433393-546D-4225-8FC6-0DD32EE39F08}" type="presParOf" srcId="{16BBC45D-C9CF-4D0B-B130-A238D557AE10}" destId="{9F1BECB4-AFD9-41DF-86E9-B191C6C4B4C0}" srcOrd="0" destOrd="0" presId="urn:microsoft.com/office/officeart/2005/8/layout/hierarchy1"/>
    <dgm:cxn modelId="{6BA4C193-6F79-4FFB-9090-5F99CE04DDAF}" type="presParOf" srcId="{9F1BECB4-AFD9-41DF-86E9-B191C6C4B4C0}" destId="{DBFB1223-2078-4EB0-9D69-1E1F44B7E31B}" srcOrd="0" destOrd="0" presId="urn:microsoft.com/office/officeart/2005/8/layout/hierarchy1"/>
    <dgm:cxn modelId="{8F481C01-D5D9-45D0-AC5A-BD323FB3522B}" type="presParOf" srcId="{9F1BECB4-AFD9-41DF-86E9-B191C6C4B4C0}" destId="{226E8AAA-03B8-4340-B177-EE1BC249B5E7}" srcOrd="1" destOrd="0" presId="urn:microsoft.com/office/officeart/2005/8/layout/hierarchy1"/>
    <dgm:cxn modelId="{BBE3CE30-310E-4A40-9584-160484725CB9}" type="presParOf" srcId="{16BBC45D-C9CF-4D0B-B130-A238D557AE10}" destId="{56BEFF8A-618E-44BD-9223-B0D60ED60573}" srcOrd="1" destOrd="0" presId="urn:microsoft.com/office/officeart/2005/8/layout/hierarchy1"/>
    <dgm:cxn modelId="{D42E4806-1D0F-423A-A16E-9D5B2A5C9FA7}" type="presParOf" srcId="{56BEFF8A-618E-44BD-9223-B0D60ED60573}" destId="{FC7F906C-20DB-478C-8028-45C38536E574}" srcOrd="0" destOrd="0" presId="urn:microsoft.com/office/officeart/2005/8/layout/hierarchy1"/>
    <dgm:cxn modelId="{D647D32C-5AA9-46F6-ACA9-BF6954FC1158}" type="presParOf" srcId="{56BEFF8A-618E-44BD-9223-B0D60ED60573}" destId="{6A211FFE-37DC-4BBF-BE51-1EE9F770C6F8}" srcOrd="1" destOrd="0" presId="urn:microsoft.com/office/officeart/2005/8/layout/hierarchy1"/>
    <dgm:cxn modelId="{500A6806-39DA-427D-B3D5-16FFA1473061}" type="presParOf" srcId="{6A211FFE-37DC-4BBF-BE51-1EE9F770C6F8}" destId="{63CA66CA-5DE0-474E-B596-5827053FB46F}" srcOrd="0" destOrd="0" presId="urn:microsoft.com/office/officeart/2005/8/layout/hierarchy1"/>
    <dgm:cxn modelId="{D3E7CAE1-9D6E-48B5-8DA8-7FFC675C8514}" type="presParOf" srcId="{63CA66CA-5DE0-474E-B596-5827053FB46F}" destId="{EDC3FEBB-FA8D-437D-820A-8084C1DBF371}" srcOrd="0" destOrd="0" presId="urn:microsoft.com/office/officeart/2005/8/layout/hierarchy1"/>
    <dgm:cxn modelId="{A7CD997F-BAC6-47FC-B005-0ED3DD003F1D}" type="presParOf" srcId="{63CA66CA-5DE0-474E-B596-5827053FB46F}" destId="{82D6EB26-DAA6-4F1D-BE34-A77933DABC18}" srcOrd="1" destOrd="0" presId="urn:microsoft.com/office/officeart/2005/8/layout/hierarchy1"/>
    <dgm:cxn modelId="{9072567F-F867-4139-B31E-69A2A4A8AAA4}" type="presParOf" srcId="{6A211FFE-37DC-4BBF-BE51-1EE9F770C6F8}" destId="{C762A663-0390-4666-B60E-4EEEAFFF1A24}" srcOrd="1" destOrd="0" presId="urn:microsoft.com/office/officeart/2005/8/layout/hierarchy1"/>
    <dgm:cxn modelId="{78B36A8E-37C1-456C-8C26-38FC50DF6266}" type="presParOf" srcId="{C762A663-0390-4666-B60E-4EEEAFFF1A24}" destId="{9486AE6F-F783-4E7D-85E9-6836197750A8}" srcOrd="0" destOrd="0" presId="urn:microsoft.com/office/officeart/2005/8/layout/hierarchy1"/>
    <dgm:cxn modelId="{5D9E1FBD-33CB-46B7-9F1C-BC000B4FE4D5}" type="presParOf" srcId="{C762A663-0390-4666-B60E-4EEEAFFF1A24}" destId="{753A0AEB-DB56-4630-A3D9-BE0AAD5815AD}" srcOrd="1" destOrd="0" presId="urn:microsoft.com/office/officeart/2005/8/layout/hierarchy1"/>
    <dgm:cxn modelId="{C40B9685-125B-4C22-B268-04E61A31B643}" type="presParOf" srcId="{753A0AEB-DB56-4630-A3D9-BE0AAD5815AD}" destId="{12EE8AFD-E4E9-4BAE-84E3-21F20E40E509}" srcOrd="0" destOrd="0" presId="urn:microsoft.com/office/officeart/2005/8/layout/hierarchy1"/>
    <dgm:cxn modelId="{8BE13BF5-AA15-4C63-BA75-74CC047EAF75}" type="presParOf" srcId="{12EE8AFD-E4E9-4BAE-84E3-21F20E40E509}" destId="{E453B099-D9A0-4F56-B3B8-D033DF113CB5}" srcOrd="0" destOrd="0" presId="urn:microsoft.com/office/officeart/2005/8/layout/hierarchy1"/>
    <dgm:cxn modelId="{F5CC9C7E-1FDB-4712-ABC8-B588508FBB1A}" type="presParOf" srcId="{12EE8AFD-E4E9-4BAE-84E3-21F20E40E509}" destId="{485EBBB2-38FB-4C01-B172-E2F8F0EA91FB}" srcOrd="1" destOrd="0" presId="urn:microsoft.com/office/officeart/2005/8/layout/hierarchy1"/>
    <dgm:cxn modelId="{00BACC5A-CED3-4638-A226-857273334816}" type="presParOf" srcId="{753A0AEB-DB56-4630-A3D9-BE0AAD5815AD}" destId="{2273836E-5185-4D77-8185-3D2B635287A9}" srcOrd="1" destOrd="0" presId="urn:microsoft.com/office/officeart/2005/8/layout/hierarchy1"/>
    <dgm:cxn modelId="{B4E73DC7-1B6B-46E6-83E4-8545BADCDCCC}" type="presParOf" srcId="{2273836E-5185-4D77-8185-3D2B635287A9}" destId="{BF856872-B99F-44E4-AB1A-024DBBA8720F}" srcOrd="0" destOrd="0" presId="urn:microsoft.com/office/officeart/2005/8/layout/hierarchy1"/>
    <dgm:cxn modelId="{EC24880D-0EFB-48E3-A9A8-C625E643B205}" type="presParOf" srcId="{2273836E-5185-4D77-8185-3D2B635287A9}" destId="{C49820AB-4491-469F-A296-3A8B6DD20377}" srcOrd="1" destOrd="0" presId="urn:microsoft.com/office/officeart/2005/8/layout/hierarchy1"/>
    <dgm:cxn modelId="{3D4CEB21-B9F0-487C-A546-C111165C3886}" type="presParOf" srcId="{C49820AB-4491-469F-A296-3A8B6DD20377}" destId="{8CB4BC5F-D2C2-4720-ABBD-842A3BA77E39}" srcOrd="0" destOrd="0" presId="urn:microsoft.com/office/officeart/2005/8/layout/hierarchy1"/>
    <dgm:cxn modelId="{07B59B71-03B5-4770-9256-7733C9C5145F}" type="presParOf" srcId="{8CB4BC5F-D2C2-4720-ABBD-842A3BA77E39}" destId="{005B2343-539C-491C-B7AA-626A906B5D0C}" srcOrd="0" destOrd="0" presId="urn:microsoft.com/office/officeart/2005/8/layout/hierarchy1"/>
    <dgm:cxn modelId="{3018B753-B27E-433F-AF7E-AEB4B387D1B5}" type="presParOf" srcId="{8CB4BC5F-D2C2-4720-ABBD-842A3BA77E39}" destId="{A6908B3B-C375-4DF1-98EB-33DA6BB41B56}" srcOrd="1" destOrd="0" presId="urn:microsoft.com/office/officeart/2005/8/layout/hierarchy1"/>
    <dgm:cxn modelId="{C174C3C5-3A5E-47B5-90DE-8AA5DA64D853}" type="presParOf" srcId="{C49820AB-4491-469F-A296-3A8B6DD20377}" destId="{873C4F5D-9174-44B2-9739-0387E0A58F98}" srcOrd="1" destOrd="0" presId="urn:microsoft.com/office/officeart/2005/8/layout/hierarchy1"/>
    <dgm:cxn modelId="{1361A29E-D3F8-40FF-B105-FD975384B72A}" type="presParOf" srcId="{873C4F5D-9174-44B2-9739-0387E0A58F98}" destId="{C65B440C-1685-4EBD-89C0-EC6E03921FC2}" srcOrd="0" destOrd="0" presId="urn:microsoft.com/office/officeart/2005/8/layout/hierarchy1"/>
    <dgm:cxn modelId="{F6F71F58-5A61-4CAF-96DF-9E2E849F11F6}" type="presParOf" srcId="{873C4F5D-9174-44B2-9739-0387E0A58F98}" destId="{880D6E8A-E271-4212-BA51-25153FFE9C9C}" srcOrd="1" destOrd="0" presId="urn:microsoft.com/office/officeart/2005/8/layout/hierarchy1"/>
    <dgm:cxn modelId="{ED42F4B8-F208-4CFB-BAB8-11B7DA6E90E6}" type="presParOf" srcId="{880D6E8A-E271-4212-BA51-25153FFE9C9C}" destId="{F657FC5B-8B5A-4B2F-A8E1-30DF24AB47B2}" srcOrd="0" destOrd="0" presId="urn:microsoft.com/office/officeart/2005/8/layout/hierarchy1"/>
    <dgm:cxn modelId="{F18657CE-BA50-4F76-8C36-58DB29F0431A}" type="presParOf" srcId="{F657FC5B-8B5A-4B2F-A8E1-30DF24AB47B2}" destId="{E2DE5949-6A1C-40E6-BF9B-CCE0F9C5568E}" srcOrd="0" destOrd="0" presId="urn:microsoft.com/office/officeart/2005/8/layout/hierarchy1"/>
    <dgm:cxn modelId="{DD8FE1EE-61F5-410B-96E9-12463A2E314E}" type="presParOf" srcId="{F657FC5B-8B5A-4B2F-A8E1-30DF24AB47B2}" destId="{A4411130-D31F-44C3-9BCC-B763C9769AC3}" srcOrd="1" destOrd="0" presId="urn:microsoft.com/office/officeart/2005/8/layout/hierarchy1"/>
    <dgm:cxn modelId="{E3195BD1-25DF-4A4F-9001-39A4C4A9824D}" type="presParOf" srcId="{880D6E8A-E271-4212-BA51-25153FFE9C9C}" destId="{2A73F09B-1455-4451-9CE6-EEA60634F39D}" srcOrd="1" destOrd="0" presId="urn:microsoft.com/office/officeart/2005/8/layout/hierarchy1"/>
    <dgm:cxn modelId="{84C7068E-B6FB-49C6-A6E4-1A7C31E8094B}" type="presParOf" srcId="{873C4F5D-9174-44B2-9739-0387E0A58F98}" destId="{E8E1430B-778D-4F87-8308-4BA9088523C5}" srcOrd="2" destOrd="0" presId="urn:microsoft.com/office/officeart/2005/8/layout/hierarchy1"/>
    <dgm:cxn modelId="{E4E0CDDA-BDD3-4267-BA6A-5A19D91CD9BB}" type="presParOf" srcId="{873C4F5D-9174-44B2-9739-0387E0A58F98}" destId="{9124F12C-78EC-40C1-B0A6-1D108B3F964B}" srcOrd="3" destOrd="0" presId="urn:microsoft.com/office/officeart/2005/8/layout/hierarchy1"/>
    <dgm:cxn modelId="{F679DE93-3410-4077-9B6F-6C6FE8AE0793}" type="presParOf" srcId="{9124F12C-78EC-40C1-B0A6-1D108B3F964B}" destId="{8CBF4AC1-7842-406B-B3DA-518F08890182}" srcOrd="0" destOrd="0" presId="urn:microsoft.com/office/officeart/2005/8/layout/hierarchy1"/>
    <dgm:cxn modelId="{6CBE887C-F375-4698-98A5-7EB9F36C5AD1}" type="presParOf" srcId="{8CBF4AC1-7842-406B-B3DA-518F08890182}" destId="{A1295F87-B9A0-42F3-AF18-AB0DE8DADF9D}" srcOrd="0" destOrd="0" presId="urn:microsoft.com/office/officeart/2005/8/layout/hierarchy1"/>
    <dgm:cxn modelId="{FE8331BE-6B67-410D-92DE-DD71324AD9BB}" type="presParOf" srcId="{8CBF4AC1-7842-406B-B3DA-518F08890182}" destId="{54AF1374-8245-432E-B846-D7EB17AC5DF1}" srcOrd="1" destOrd="0" presId="urn:microsoft.com/office/officeart/2005/8/layout/hierarchy1"/>
    <dgm:cxn modelId="{822B5048-6F0C-4AD1-B80E-4C3A6026D8C7}" type="presParOf" srcId="{9124F12C-78EC-40C1-B0A6-1D108B3F964B}" destId="{74632F0D-7489-4BE3-B230-49712857B15B}" srcOrd="1" destOrd="0" presId="urn:microsoft.com/office/officeart/2005/8/layout/hierarchy1"/>
    <dgm:cxn modelId="{1C1A8A52-A945-4533-9EC2-C91211536792}" type="presParOf" srcId="{873C4F5D-9174-44B2-9739-0387E0A58F98}" destId="{D4236719-E7CC-411F-9584-D05B80DD6379}" srcOrd="4" destOrd="0" presId="urn:microsoft.com/office/officeart/2005/8/layout/hierarchy1"/>
    <dgm:cxn modelId="{02F7E02E-738E-4160-B375-CDF1EC28C5FD}" type="presParOf" srcId="{873C4F5D-9174-44B2-9739-0387E0A58F98}" destId="{B4C9C171-0185-44FF-BA7F-2FEA27318998}" srcOrd="5" destOrd="0" presId="urn:microsoft.com/office/officeart/2005/8/layout/hierarchy1"/>
    <dgm:cxn modelId="{8941F461-0056-4473-BCDE-29BCD8CA4C2D}" type="presParOf" srcId="{B4C9C171-0185-44FF-BA7F-2FEA27318998}" destId="{ED0A3023-CE0F-456E-B6B9-149B8F60CF2C}" srcOrd="0" destOrd="0" presId="urn:microsoft.com/office/officeart/2005/8/layout/hierarchy1"/>
    <dgm:cxn modelId="{D6F5EE82-E62F-4C1D-B205-D9D56B8D34BD}" type="presParOf" srcId="{ED0A3023-CE0F-456E-B6B9-149B8F60CF2C}" destId="{FEEEF6FA-847C-47D5-A407-DB6DE1854918}" srcOrd="0" destOrd="0" presId="urn:microsoft.com/office/officeart/2005/8/layout/hierarchy1"/>
    <dgm:cxn modelId="{D080891A-B907-43AF-BDDE-68E72029CC79}" type="presParOf" srcId="{ED0A3023-CE0F-456E-B6B9-149B8F60CF2C}" destId="{41F59949-EC59-4A61-BF98-555A80681E51}" srcOrd="1" destOrd="0" presId="urn:microsoft.com/office/officeart/2005/8/layout/hierarchy1"/>
    <dgm:cxn modelId="{FA8E904B-FF2A-4E88-8E28-22BE62BAD3A4}" type="presParOf" srcId="{B4C9C171-0185-44FF-BA7F-2FEA27318998}" destId="{86F42111-C70E-4548-BD17-CC33E42CB31A}" srcOrd="1" destOrd="0" presId="urn:microsoft.com/office/officeart/2005/8/layout/hierarchy1"/>
    <dgm:cxn modelId="{7A513BF5-8A24-48E2-A5E6-CA65C03530CE}" type="presParOf" srcId="{F6E5AC7F-FF89-4F2F-9A65-263DB91DCAF8}" destId="{DF5F66D2-98D4-40F1-BA27-F652ED90E0CB}" srcOrd="2" destOrd="0" presId="urn:microsoft.com/office/officeart/2005/8/layout/hierarchy1"/>
    <dgm:cxn modelId="{9C3B29F2-8D13-491A-B3F5-113DAB62A80D}" type="presParOf" srcId="{F6E5AC7F-FF89-4F2F-9A65-263DB91DCAF8}" destId="{9ED4545F-F20A-44B8-B1DE-50C50E7E52CE}" srcOrd="3" destOrd="0" presId="urn:microsoft.com/office/officeart/2005/8/layout/hierarchy1"/>
    <dgm:cxn modelId="{73A89EB5-2F3D-456F-A701-F08BD8CDEECF}" type="presParOf" srcId="{9ED4545F-F20A-44B8-B1DE-50C50E7E52CE}" destId="{828EFEE6-9920-47CE-94CB-42B83105886A}" srcOrd="0" destOrd="0" presId="urn:microsoft.com/office/officeart/2005/8/layout/hierarchy1"/>
    <dgm:cxn modelId="{3EF04208-0060-43B3-B0FA-C91FD10998D2}" type="presParOf" srcId="{828EFEE6-9920-47CE-94CB-42B83105886A}" destId="{3E22CBBE-6A3D-4DDF-8600-FF774E423738}" srcOrd="0" destOrd="0" presId="urn:microsoft.com/office/officeart/2005/8/layout/hierarchy1"/>
    <dgm:cxn modelId="{5D820765-2C71-4483-91F8-0BA3A2CC5AE6}" type="presParOf" srcId="{828EFEE6-9920-47CE-94CB-42B83105886A}" destId="{4B055115-1282-4610-A47F-238C7D2A2F40}" srcOrd="1" destOrd="0" presId="urn:microsoft.com/office/officeart/2005/8/layout/hierarchy1"/>
    <dgm:cxn modelId="{B2AD0D11-6A5D-4B5D-85A8-B66A33EFECC8}" type="presParOf" srcId="{9ED4545F-F20A-44B8-B1DE-50C50E7E52CE}" destId="{560BD3E0-5326-4753-90B2-04F89C85CC47}" srcOrd="1" destOrd="0" presId="urn:microsoft.com/office/officeart/2005/8/layout/hierarchy1"/>
    <dgm:cxn modelId="{44E3BA51-153B-4EE8-A4EB-82CBF9DCD546}" type="presParOf" srcId="{560BD3E0-5326-4753-90B2-04F89C85CC47}" destId="{F9AB215A-F7D4-42B0-AA61-3AA53FBEE3FF}" srcOrd="0" destOrd="0" presId="urn:microsoft.com/office/officeart/2005/8/layout/hierarchy1"/>
    <dgm:cxn modelId="{E5E4AAA6-FE35-4233-A679-B788A7D0EFD7}" type="presParOf" srcId="{560BD3E0-5326-4753-90B2-04F89C85CC47}" destId="{E2C90743-47F5-4F09-82F8-BF3298C44011}" srcOrd="1" destOrd="0" presId="urn:microsoft.com/office/officeart/2005/8/layout/hierarchy1"/>
    <dgm:cxn modelId="{1FFD46E7-F808-4354-9E3E-80CE93A0855C}" type="presParOf" srcId="{E2C90743-47F5-4F09-82F8-BF3298C44011}" destId="{56D83CB9-A6C4-4DFC-B9D6-1D858A3DE1B7}" srcOrd="0" destOrd="0" presId="urn:microsoft.com/office/officeart/2005/8/layout/hierarchy1"/>
    <dgm:cxn modelId="{92E0B90B-BB33-41D0-87E7-F07B13ACAFD1}" type="presParOf" srcId="{56D83CB9-A6C4-4DFC-B9D6-1D858A3DE1B7}" destId="{D2F33DDA-FF1E-4C70-B3D6-E66B2D419975}" srcOrd="0" destOrd="0" presId="urn:microsoft.com/office/officeart/2005/8/layout/hierarchy1"/>
    <dgm:cxn modelId="{35405E95-AC94-42DD-A64A-54E1E3712F52}" type="presParOf" srcId="{56D83CB9-A6C4-4DFC-B9D6-1D858A3DE1B7}" destId="{A08BBB94-304B-4E04-94F5-9EA90FD9B24B}" srcOrd="1" destOrd="0" presId="urn:microsoft.com/office/officeart/2005/8/layout/hierarchy1"/>
    <dgm:cxn modelId="{8DE785DF-2E6A-45E2-9DD6-316C5C85BDD2}" type="presParOf" srcId="{E2C90743-47F5-4F09-82F8-BF3298C44011}" destId="{CE1A3DF9-5BDE-4506-9E57-B0298D7849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1CE3B-1065-4591-BFBA-2AB27058BE8C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45FA3BB3-BE9B-446B-865E-19F80C3EAAC0}">
      <dgm:prSet phldrT="[Text]" custT="1"/>
      <dgm:spPr/>
      <dgm:t>
        <a:bodyPr/>
        <a:lstStyle/>
        <a:p>
          <a:r>
            <a:rPr lang="en-IE" sz="1100" b="1" dirty="0"/>
            <a:t>Portal access and Use</a:t>
          </a:r>
        </a:p>
        <a:p>
          <a:r>
            <a:rPr lang="en-IE" sz="1100" dirty="0"/>
            <a:t>Senior Programme Administrator (SPA) in collaboration with the Committee Admin will circulate a secure online portal link to all elected class representatives. This portal is intended  solely for use by class reps and must not be shared with others.</a:t>
          </a:r>
        </a:p>
      </dgm:t>
    </dgm:pt>
    <dgm:pt modelId="{A9461E40-6E19-4896-A292-260A575E1978}" type="parTrans" cxnId="{83FED2B4-3C5B-4893-8322-5788BA97B9F3}">
      <dgm:prSet/>
      <dgm:spPr/>
      <dgm:t>
        <a:bodyPr/>
        <a:lstStyle/>
        <a:p>
          <a:endParaRPr lang="en-IE" sz="1100"/>
        </a:p>
      </dgm:t>
    </dgm:pt>
    <dgm:pt modelId="{C994D685-F11D-4FFF-ACE6-2E7671D36C12}" type="sibTrans" cxnId="{83FED2B4-3C5B-4893-8322-5788BA97B9F3}">
      <dgm:prSet/>
      <dgm:spPr/>
      <dgm:t>
        <a:bodyPr/>
        <a:lstStyle/>
        <a:p>
          <a:endParaRPr lang="en-IE" sz="1100"/>
        </a:p>
      </dgm:t>
    </dgm:pt>
    <dgm:pt modelId="{5070C0F4-CC2B-46FE-8774-23E2A875C2D0}">
      <dgm:prSet phldrT="[Text]" custT="1"/>
      <dgm:spPr/>
      <dgm:t>
        <a:bodyPr/>
        <a:lstStyle/>
        <a:p>
          <a:r>
            <a:rPr lang="en-IE" sz="1100" b="1" dirty="0"/>
            <a:t>Submission of Student Issues</a:t>
          </a:r>
        </a:p>
        <a:p>
          <a:r>
            <a:rPr lang="en-IE" sz="1100" dirty="0"/>
            <a:t>Class reps may submit student concerns or issues at any time via the online portal. These submissions should reflect matters raised by students within their cohort  </a:t>
          </a:r>
        </a:p>
      </dgm:t>
    </dgm:pt>
    <dgm:pt modelId="{06A550E8-D536-40A5-AD7B-C240B9CE2199}" type="parTrans" cxnId="{60FEF5DA-F1EC-4FCA-A7DE-83ECBF08528D}">
      <dgm:prSet/>
      <dgm:spPr/>
      <dgm:t>
        <a:bodyPr/>
        <a:lstStyle/>
        <a:p>
          <a:endParaRPr lang="en-IE" sz="1100"/>
        </a:p>
      </dgm:t>
    </dgm:pt>
    <dgm:pt modelId="{89084C17-9860-4B61-860F-BBA33F145E61}" type="sibTrans" cxnId="{60FEF5DA-F1EC-4FCA-A7DE-83ECBF08528D}">
      <dgm:prSet/>
      <dgm:spPr/>
      <dgm:t>
        <a:bodyPr/>
        <a:lstStyle/>
        <a:p>
          <a:endParaRPr lang="en-IE" sz="1100"/>
        </a:p>
      </dgm:t>
    </dgm:pt>
    <dgm:pt modelId="{D649D7D2-3BD7-46E7-A09B-B96CA78564C8}">
      <dgm:prSet phldrT="[Text]" custT="1"/>
      <dgm:spPr/>
      <dgm:t>
        <a:bodyPr/>
        <a:lstStyle/>
        <a:p>
          <a:r>
            <a:rPr lang="en-IE" sz="1100" b="1" dirty="0"/>
            <a:t>Referral to Relevant Committees</a:t>
          </a:r>
        </a:p>
        <a:p>
          <a:r>
            <a:rPr lang="en-IE" sz="1100" dirty="0"/>
            <a:t>Based on the nature of the issue, concerns will be referred to the appropriate committee for further consideration and action</a:t>
          </a:r>
        </a:p>
      </dgm:t>
    </dgm:pt>
    <dgm:pt modelId="{47402734-6FDC-4DB8-A76E-3C2D1E153F5A}" type="parTrans" cxnId="{79D60CC8-DDEE-463C-B5B5-214E65F2144C}">
      <dgm:prSet/>
      <dgm:spPr/>
      <dgm:t>
        <a:bodyPr/>
        <a:lstStyle/>
        <a:p>
          <a:endParaRPr lang="en-IE" sz="1100"/>
        </a:p>
      </dgm:t>
    </dgm:pt>
    <dgm:pt modelId="{9B073CEC-86AA-49B8-AC5A-BE796CA8B2C5}" type="sibTrans" cxnId="{79D60CC8-DDEE-463C-B5B5-214E65F2144C}">
      <dgm:prSet/>
      <dgm:spPr/>
      <dgm:t>
        <a:bodyPr/>
        <a:lstStyle/>
        <a:p>
          <a:endParaRPr lang="en-IE" sz="1100"/>
        </a:p>
      </dgm:t>
    </dgm:pt>
    <dgm:pt modelId="{006E2D80-C576-4907-BAAB-F811CA510653}">
      <dgm:prSet phldrT="[Text]" custT="1"/>
      <dgm:spPr/>
      <dgm:t>
        <a:bodyPr/>
        <a:lstStyle/>
        <a:p>
          <a:r>
            <a:rPr lang="en-IE" sz="1100" b="1" dirty="0"/>
            <a:t>Review and Oversight</a:t>
          </a:r>
        </a:p>
        <a:p>
          <a:r>
            <a:rPr lang="en-IE" sz="1100" dirty="0"/>
            <a:t>Submissions will be reviewed regularly by the Chair of the SEC and the SPA to ensure timely and appropriate follow up</a:t>
          </a:r>
        </a:p>
      </dgm:t>
    </dgm:pt>
    <dgm:pt modelId="{347664BB-3B2F-4CF2-BEBD-ED32CD53BDEB}" type="parTrans" cxnId="{F120A261-4955-4CEA-B1DE-3B04BEF4D0C7}">
      <dgm:prSet/>
      <dgm:spPr/>
      <dgm:t>
        <a:bodyPr/>
        <a:lstStyle/>
        <a:p>
          <a:endParaRPr lang="en-IE" sz="1100"/>
        </a:p>
      </dgm:t>
    </dgm:pt>
    <dgm:pt modelId="{66CEC9B4-ED41-4787-A3CF-CB6AA1FF38A4}" type="sibTrans" cxnId="{F120A261-4955-4CEA-B1DE-3B04BEF4D0C7}">
      <dgm:prSet/>
      <dgm:spPr/>
      <dgm:t>
        <a:bodyPr/>
        <a:lstStyle/>
        <a:p>
          <a:endParaRPr lang="en-IE" sz="1100"/>
        </a:p>
      </dgm:t>
    </dgm:pt>
    <dgm:pt modelId="{6459091E-D955-40F9-8268-2E0E99C42B46}">
      <dgm:prSet phldrT="[Text]" custT="1"/>
      <dgm:spPr/>
      <dgm:t>
        <a:bodyPr/>
        <a:lstStyle/>
        <a:p>
          <a:r>
            <a:rPr lang="en-IE" sz="1100" b="1" dirty="0"/>
            <a:t>Representation at Committee Meetings</a:t>
          </a:r>
        </a:p>
        <a:p>
          <a:r>
            <a:rPr lang="en-IE" sz="1100" dirty="0"/>
            <a:t>The class representative may represent the issue at the next available meeting of the relevant committee, facilitating direct representation of </a:t>
          </a:r>
          <a:r>
            <a:rPr lang="en-IE" sz="1100"/>
            <a:t>student perspectives</a:t>
          </a:r>
          <a:endParaRPr lang="en-IE" sz="1100" dirty="0"/>
        </a:p>
      </dgm:t>
    </dgm:pt>
    <dgm:pt modelId="{426B987D-2F02-400D-94AD-4D4628D03B5F}" type="parTrans" cxnId="{C5695384-C462-4F94-8CF0-D6F9F8EA7E86}">
      <dgm:prSet/>
      <dgm:spPr/>
      <dgm:t>
        <a:bodyPr/>
        <a:lstStyle/>
        <a:p>
          <a:endParaRPr lang="en-IE" sz="1100"/>
        </a:p>
      </dgm:t>
    </dgm:pt>
    <dgm:pt modelId="{EA36FF17-2EB3-486F-946D-45C8F9395D6B}" type="sibTrans" cxnId="{C5695384-C462-4F94-8CF0-D6F9F8EA7E86}">
      <dgm:prSet/>
      <dgm:spPr/>
      <dgm:t>
        <a:bodyPr/>
        <a:lstStyle/>
        <a:p>
          <a:endParaRPr lang="en-IE" sz="1100"/>
        </a:p>
      </dgm:t>
    </dgm:pt>
    <dgm:pt modelId="{7F208A72-39EF-488E-A388-D41E314DE1E5}">
      <dgm:prSet phldrT="[Text]" custT="1"/>
      <dgm:spPr/>
      <dgm:t>
        <a:bodyPr/>
        <a:lstStyle/>
        <a:p>
          <a:r>
            <a:rPr lang="en-IE" sz="1100" b="1" dirty="0"/>
            <a:t>Feedback and Communication</a:t>
          </a:r>
        </a:p>
        <a:p>
          <a:r>
            <a:rPr lang="en-US" sz="1100" dirty="0"/>
            <a:t>Updates and outcomes related to submitted issues will be communicated to the relevant class representatives through SEC meetings. Additionally, a summary of actions and resolutions will be recorded on the School’s dedicated SEC webpage for transparency and reference</a:t>
          </a:r>
          <a:endParaRPr lang="en-IE" sz="1100" dirty="0"/>
        </a:p>
      </dgm:t>
    </dgm:pt>
    <dgm:pt modelId="{A1291845-411E-43CF-921D-0EEF790EB9DB}" type="parTrans" cxnId="{99CCFABE-5C87-4C73-8747-43F0FDF22E98}">
      <dgm:prSet/>
      <dgm:spPr/>
      <dgm:t>
        <a:bodyPr/>
        <a:lstStyle/>
        <a:p>
          <a:endParaRPr lang="en-IE" sz="1100"/>
        </a:p>
      </dgm:t>
    </dgm:pt>
    <dgm:pt modelId="{D5D3DA5F-0586-45FF-AA41-B25FE7FB9ED7}" type="sibTrans" cxnId="{99CCFABE-5C87-4C73-8747-43F0FDF22E98}">
      <dgm:prSet/>
      <dgm:spPr/>
      <dgm:t>
        <a:bodyPr/>
        <a:lstStyle/>
        <a:p>
          <a:endParaRPr lang="en-IE" sz="1100"/>
        </a:p>
      </dgm:t>
    </dgm:pt>
    <dgm:pt modelId="{FE0A0D25-B0FD-4F16-BD57-66F5EE2594B6}" type="pres">
      <dgm:prSet presAssocID="{91C1CE3B-1065-4591-BFBA-2AB27058BE8C}" presName="linearFlow" presStyleCnt="0">
        <dgm:presLayoutVars>
          <dgm:dir/>
          <dgm:resizeHandles val="exact"/>
        </dgm:presLayoutVars>
      </dgm:prSet>
      <dgm:spPr/>
    </dgm:pt>
    <dgm:pt modelId="{8BC3AB5B-11A3-4749-BF90-20DE818295B6}" type="pres">
      <dgm:prSet presAssocID="{45FA3BB3-BE9B-446B-865E-19F80C3EAAC0}" presName="composite" presStyleCnt="0"/>
      <dgm:spPr/>
    </dgm:pt>
    <dgm:pt modelId="{3D5E0510-73EF-449E-AFA8-107463CD3ECF}" type="pres">
      <dgm:prSet presAssocID="{45FA3BB3-BE9B-446B-865E-19F80C3EAAC0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 with phone and calculator"/>
        </a:ext>
      </dgm:extLst>
    </dgm:pt>
    <dgm:pt modelId="{9F42EDE3-1A0D-453A-ABA9-917DD6FB0251}" type="pres">
      <dgm:prSet presAssocID="{45FA3BB3-BE9B-446B-865E-19F80C3EAAC0}" presName="txShp" presStyleLbl="node1" presStyleIdx="0" presStyleCnt="6" custScaleX="91795" custScaleY="117150">
        <dgm:presLayoutVars>
          <dgm:bulletEnabled val="1"/>
        </dgm:presLayoutVars>
      </dgm:prSet>
      <dgm:spPr/>
    </dgm:pt>
    <dgm:pt modelId="{A96E7AA8-BCF0-440E-A140-C7382CF3D97F}" type="pres">
      <dgm:prSet presAssocID="{C994D685-F11D-4FFF-ACE6-2E7671D36C12}" presName="spacing" presStyleCnt="0"/>
      <dgm:spPr/>
    </dgm:pt>
    <dgm:pt modelId="{F0E2ACD6-A631-42C1-A031-10098A313F6A}" type="pres">
      <dgm:prSet presAssocID="{5070C0F4-CC2B-46FE-8774-23E2A875C2D0}" presName="composite" presStyleCnt="0"/>
      <dgm:spPr/>
    </dgm:pt>
    <dgm:pt modelId="{B5B1E7FD-3070-45B5-B189-E40D67AD034A}" type="pres">
      <dgm:prSet presAssocID="{5070C0F4-CC2B-46FE-8774-23E2A875C2D0}" presName="imgShp" presStyleLbl="fgImgPlac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ph and note paper pads with pencil"/>
        </a:ext>
      </dgm:extLst>
    </dgm:pt>
    <dgm:pt modelId="{3B6F036D-50C2-4766-BD6A-EBD21077C9C3}" type="pres">
      <dgm:prSet presAssocID="{5070C0F4-CC2B-46FE-8774-23E2A875C2D0}" presName="txShp" presStyleLbl="node1" presStyleIdx="1" presStyleCnt="6" custScaleX="91795" custScaleY="117342">
        <dgm:presLayoutVars>
          <dgm:bulletEnabled val="1"/>
        </dgm:presLayoutVars>
      </dgm:prSet>
      <dgm:spPr/>
    </dgm:pt>
    <dgm:pt modelId="{9680A84E-6BE6-43A3-BC44-F657C82F931B}" type="pres">
      <dgm:prSet presAssocID="{89084C17-9860-4B61-860F-BBA33F145E61}" presName="spacing" presStyleCnt="0"/>
      <dgm:spPr/>
    </dgm:pt>
    <dgm:pt modelId="{399C03FA-65D6-449B-A585-5D622EA38559}" type="pres">
      <dgm:prSet presAssocID="{006E2D80-C576-4907-BAAB-F811CA510653}" presName="composite" presStyleCnt="0"/>
      <dgm:spPr/>
    </dgm:pt>
    <dgm:pt modelId="{4D0DCBED-DDB8-48E6-B868-A7664A39AECF}" type="pres">
      <dgm:prSet presAssocID="{006E2D80-C576-4907-BAAB-F811CA510653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45EF885F-1111-4923-AFA2-93F76A94F87F}" type="pres">
      <dgm:prSet presAssocID="{006E2D80-C576-4907-BAAB-F811CA510653}" presName="txShp" presStyleLbl="node1" presStyleIdx="2" presStyleCnt="6" custScaleX="91795" custScaleY="117342">
        <dgm:presLayoutVars>
          <dgm:bulletEnabled val="1"/>
        </dgm:presLayoutVars>
      </dgm:prSet>
      <dgm:spPr/>
    </dgm:pt>
    <dgm:pt modelId="{0C477179-4678-4BE9-B8CC-758D2A8DAEB1}" type="pres">
      <dgm:prSet presAssocID="{66CEC9B4-ED41-4787-A3CF-CB6AA1FF38A4}" presName="spacing" presStyleCnt="0"/>
      <dgm:spPr/>
    </dgm:pt>
    <dgm:pt modelId="{4785CE44-8532-47CD-8BA4-0609D6AA37E0}" type="pres">
      <dgm:prSet presAssocID="{D649D7D2-3BD7-46E7-A09B-B96CA78564C8}" presName="composite" presStyleCnt="0"/>
      <dgm:spPr/>
    </dgm:pt>
    <dgm:pt modelId="{CB7EA0C1-A44F-4904-A254-CA9F05E86EED}" type="pres">
      <dgm:prSet presAssocID="{D649D7D2-3BD7-46E7-A09B-B96CA78564C8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stairs outline"/>
        </a:ext>
      </dgm:extLst>
    </dgm:pt>
    <dgm:pt modelId="{DCAE9FF0-4BF4-44EC-B8FA-9E599D376644}" type="pres">
      <dgm:prSet presAssocID="{D649D7D2-3BD7-46E7-A09B-B96CA78564C8}" presName="txShp" presStyleLbl="node1" presStyleIdx="3" presStyleCnt="6" custScaleX="91795" custScaleY="116577">
        <dgm:presLayoutVars>
          <dgm:bulletEnabled val="1"/>
        </dgm:presLayoutVars>
      </dgm:prSet>
      <dgm:spPr/>
    </dgm:pt>
    <dgm:pt modelId="{EC6D6C52-FCF7-4788-BF39-09EFCDBE6A01}" type="pres">
      <dgm:prSet presAssocID="{9B073CEC-86AA-49B8-AC5A-BE796CA8B2C5}" presName="spacing" presStyleCnt="0"/>
      <dgm:spPr/>
    </dgm:pt>
    <dgm:pt modelId="{FF52439C-B814-4391-8AD9-003FA495C2B5}" type="pres">
      <dgm:prSet presAssocID="{6459091E-D955-40F9-8268-2E0E99C42B46}" presName="composite" presStyleCnt="0"/>
      <dgm:spPr/>
    </dgm:pt>
    <dgm:pt modelId="{5DC1A8D4-1DB9-4DA2-BCF3-B0C0E12A4E35}" type="pres">
      <dgm:prSet presAssocID="{6459091E-D955-40F9-8268-2E0E99C42B46}" presName="imgShp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16B3A0A1-BC70-4547-9EFE-C00A1C0B7BC5}" type="pres">
      <dgm:prSet presAssocID="{6459091E-D955-40F9-8268-2E0E99C42B46}" presName="txShp" presStyleLbl="node1" presStyleIdx="4" presStyleCnt="6" custScaleX="91795" custScaleY="115260">
        <dgm:presLayoutVars>
          <dgm:bulletEnabled val="1"/>
        </dgm:presLayoutVars>
      </dgm:prSet>
      <dgm:spPr/>
    </dgm:pt>
    <dgm:pt modelId="{EE239467-EBBE-4025-8E46-C754A6235B1C}" type="pres">
      <dgm:prSet presAssocID="{EA36FF17-2EB3-486F-946D-45C8F9395D6B}" presName="spacing" presStyleCnt="0"/>
      <dgm:spPr/>
    </dgm:pt>
    <dgm:pt modelId="{91E480CA-B580-46E1-A282-24DD87456CDF}" type="pres">
      <dgm:prSet presAssocID="{7F208A72-39EF-488E-A388-D41E314DE1E5}" presName="composite" presStyleCnt="0"/>
      <dgm:spPr/>
    </dgm:pt>
    <dgm:pt modelId="{477EE60A-66FE-4497-AE9A-5F5E2B2FF499}" type="pres">
      <dgm:prSet presAssocID="{7F208A72-39EF-488E-A388-D41E314DE1E5}" presName="imgShp" presStyleLbl="fgImgPlace1" presStyleIdx="5" presStyleCnt="6"/>
      <dgm:spPr>
        <a:blipFill>
          <a:blip xmlns:r="http://schemas.openxmlformats.org/officeDocument/2006/relationships" r:embed="rId11"/>
          <a:srcRect/>
          <a:stretch>
            <a:fillRect l="-18000" r="-18000"/>
          </a:stretch>
        </a:blipFill>
      </dgm:spPr>
    </dgm:pt>
    <dgm:pt modelId="{EBBC0F4D-83CE-4630-BC69-DB6D5D2CB034}" type="pres">
      <dgm:prSet presAssocID="{7F208A72-39EF-488E-A388-D41E314DE1E5}" presName="txShp" presStyleLbl="node1" presStyleIdx="5" presStyleCnt="6" custScaleX="91795" custScaleY="127861">
        <dgm:presLayoutVars>
          <dgm:bulletEnabled val="1"/>
        </dgm:presLayoutVars>
      </dgm:prSet>
      <dgm:spPr/>
    </dgm:pt>
  </dgm:ptLst>
  <dgm:cxnLst>
    <dgm:cxn modelId="{EEAFA303-BCDF-406E-A872-236542F15E37}" type="presOf" srcId="{7F208A72-39EF-488E-A388-D41E314DE1E5}" destId="{EBBC0F4D-83CE-4630-BC69-DB6D5D2CB034}" srcOrd="0" destOrd="0" presId="urn:microsoft.com/office/officeart/2005/8/layout/vList3"/>
    <dgm:cxn modelId="{71566911-EE33-40D1-AB87-9058539B01CF}" type="presOf" srcId="{006E2D80-C576-4907-BAAB-F811CA510653}" destId="{45EF885F-1111-4923-AFA2-93F76A94F87F}" srcOrd="0" destOrd="0" presId="urn:microsoft.com/office/officeart/2005/8/layout/vList3"/>
    <dgm:cxn modelId="{F120A261-4955-4CEA-B1DE-3B04BEF4D0C7}" srcId="{91C1CE3B-1065-4591-BFBA-2AB27058BE8C}" destId="{006E2D80-C576-4907-BAAB-F811CA510653}" srcOrd="2" destOrd="0" parTransId="{347664BB-3B2F-4CF2-BEBD-ED32CD53BDEB}" sibTransId="{66CEC9B4-ED41-4787-A3CF-CB6AA1FF38A4}"/>
    <dgm:cxn modelId="{C8AC5270-50A6-43E2-A730-DFBA95BF98C7}" type="presOf" srcId="{6459091E-D955-40F9-8268-2E0E99C42B46}" destId="{16B3A0A1-BC70-4547-9EFE-C00A1C0B7BC5}" srcOrd="0" destOrd="0" presId="urn:microsoft.com/office/officeart/2005/8/layout/vList3"/>
    <dgm:cxn modelId="{3A556C7D-6997-40A7-BBF8-1B49503EAD08}" type="presOf" srcId="{45FA3BB3-BE9B-446B-865E-19F80C3EAAC0}" destId="{9F42EDE3-1A0D-453A-ABA9-917DD6FB0251}" srcOrd="0" destOrd="0" presId="urn:microsoft.com/office/officeart/2005/8/layout/vList3"/>
    <dgm:cxn modelId="{C5695384-C462-4F94-8CF0-D6F9F8EA7E86}" srcId="{91C1CE3B-1065-4591-BFBA-2AB27058BE8C}" destId="{6459091E-D955-40F9-8268-2E0E99C42B46}" srcOrd="4" destOrd="0" parTransId="{426B987D-2F02-400D-94AD-4D4628D03B5F}" sibTransId="{EA36FF17-2EB3-486F-946D-45C8F9395D6B}"/>
    <dgm:cxn modelId="{4E67378A-F5CE-4105-B89D-AEAFF36F375B}" type="presOf" srcId="{D649D7D2-3BD7-46E7-A09B-B96CA78564C8}" destId="{DCAE9FF0-4BF4-44EC-B8FA-9E599D376644}" srcOrd="0" destOrd="0" presId="urn:microsoft.com/office/officeart/2005/8/layout/vList3"/>
    <dgm:cxn modelId="{F47AAB8A-1EEF-4EE4-9413-72493C46477B}" type="presOf" srcId="{5070C0F4-CC2B-46FE-8774-23E2A875C2D0}" destId="{3B6F036D-50C2-4766-BD6A-EBD21077C9C3}" srcOrd="0" destOrd="0" presId="urn:microsoft.com/office/officeart/2005/8/layout/vList3"/>
    <dgm:cxn modelId="{FEC1238E-C3DE-40B5-A361-32A8C14BF05D}" type="presOf" srcId="{91C1CE3B-1065-4591-BFBA-2AB27058BE8C}" destId="{FE0A0D25-B0FD-4F16-BD57-66F5EE2594B6}" srcOrd="0" destOrd="0" presId="urn:microsoft.com/office/officeart/2005/8/layout/vList3"/>
    <dgm:cxn modelId="{83FED2B4-3C5B-4893-8322-5788BA97B9F3}" srcId="{91C1CE3B-1065-4591-BFBA-2AB27058BE8C}" destId="{45FA3BB3-BE9B-446B-865E-19F80C3EAAC0}" srcOrd="0" destOrd="0" parTransId="{A9461E40-6E19-4896-A292-260A575E1978}" sibTransId="{C994D685-F11D-4FFF-ACE6-2E7671D36C12}"/>
    <dgm:cxn modelId="{99CCFABE-5C87-4C73-8747-43F0FDF22E98}" srcId="{91C1CE3B-1065-4591-BFBA-2AB27058BE8C}" destId="{7F208A72-39EF-488E-A388-D41E314DE1E5}" srcOrd="5" destOrd="0" parTransId="{A1291845-411E-43CF-921D-0EEF790EB9DB}" sibTransId="{D5D3DA5F-0586-45FF-AA41-B25FE7FB9ED7}"/>
    <dgm:cxn modelId="{79D60CC8-DDEE-463C-B5B5-214E65F2144C}" srcId="{91C1CE3B-1065-4591-BFBA-2AB27058BE8C}" destId="{D649D7D2-3BD7-46E7-A09B-B96CA78564C8}" srcOrd="3" destOrd="0" parTransId="{47402734-6FDC-4DB8-A76E-3C2D1E153F5A}" sibTransId="{9B073CEC-86AA-49B8-AC5A-BE796CA8B2C5}"/>
    <dgm:cxn modelId="{60FEF5DA-F1EC-4FCA-A7DE-83ECBF08528D}" srcId="{91C1CE3B-1065-4591-BFBA-2AB27058BE8C}" destId="{5070C0F4-CC2B-46FE-8774-23E2A875C2D0}" srcOrd="1" destOrd="0" parTransId="{06A550E8-D536-40A5-AD7B-C240B9CE2199}" sibTransId="{89084C17-9860-4B61-860F-BBA33F145E61}"/>
    <dgm:cxn modelId="{22A29EDD-2C63-41D0-8D11-8A91DDF4BECD}" type="presParOf" srcId="{FE0A0D25-B0FD-4F16-BD57-66F5EE2594B6}" destId="{8BC3AB5B-11A3-4749-BF90-20DE818295B6}" srcOrd="0" destOrd="0" presId="urn:microsoft.com/office/officeart/2005/8/layout/vList3"/>
    <dgm:cxn modelId="{BA16F787-257F-4DC9-8C07-FF311AF8139B}" type="presParOf" srcId="{8BC3AB5B-11A3-4749-BF90-20DE818295B6}" destId="{3D5E0510-73EF-449E-AFA8-107463CD3ECF}" srcOrd="0" destOrd="0" presId="urn:microsoft.com/office/officeart/2005/8/layout/vList3"/>
    <dgm:cxn modelId="{F6022A46-2907-4F9C-85A6-659586179FB3}" type="presParOf" srcId="{8BC3AB5B-11A3-4749-BF90-20DE818295B6}" destId="{9F42EDE3-1A0D-453A-ABA9-917DD6FB0251}" srcOrd="1" destOrd="0" presId="urn:microsoft.com/office/officeart/2005/8/layout/vList3"/>
    <dgm:cxn modelId="{E7FBF420-2C8A-4489-835C-53234AE2E169}" type="presParOf" srcId="{FE0A0D25-B0FD-4F16-BD57-66F5EE2594B6}" destId="{A96E7AA8-BCF0-440E-A140-C7382CF3D97F}" srcOrd="1" destOrd="0" presId="urn:microsoft.com/office/officeart/2005/8/layout/vList3"/>
    <dgm:cxn modelId="{A39EC270-53B8-434A-AD96-E17C8697A5BB}" type="presParOf" srcId="{FE0A0D25-B0FD-4F16-BD57-66F5EE2594B6}" destId="{F0E2ACD6-A631-42C1-A031-10098A313F6A}" srcOrd="2" destOrd="0" presId="urn:microsoft.com/office/officeart/2005/8/layout/vList3"/>
    <dgm:cxn modelId="{1AEBF3D8-92BD-4D52-87AE-78974C286464}" type="presParOf" srcId="{F0E2ACD6-A631-42C1-A031-10098A313F6A}" destId="{B5B1E7FD-3070-45B5-B189-E40D67AD034A}" srcOrd="0" destOrd="0" presId="urn:microsoft.com/office/officeart/2005/8/layout/vList3"/>
    <dgm:cxn modelId="{E373D25C-2306-4685-AC86-9047FE3E9D32}" type="presParOf" srcId="{F0E2ACD6-A631-42C1-A031-10098A313F6A}" destId="{3B6F036D-50C2-4766-BD6A-EBD21077C9C3}" srcOrd="1" destOrd="0" presId="urn:microsoft.com/office/officeart/2005/8/layout/vList3"/>
    <dgm:cxn modelId="{3D1D2D60-B60F-417F-9B6D-DE35247A4245}" type="presParOf" srcId="{FE0A0D25-B0FD-4F16-BD57-66F5EE2594B6}" destId="{9680A84E-6BE6-43A3-BC44-F657C82F931B}" srcOrd="3" destOrd="0" presId="urn:microsoft.com/office/officeart/2005/8/layout/vList3"/>
    <dgm:cxn modelId="{C86733BE-2CFC-42EE-9EA3-0B1E75B2878B}" type="presParOf" srcId="{FE0A0D25-B0FD-4F16-BD57-66F5EE2594B6}" destId="{399C03FA-65D6-449B-A585-5D622EA38559}" srcOrd="4" destOrd="0" presId="urn:microsoft.com/office/officeart/2005/8/layout/vList3"/>
    <dgm:cxn modelId="{AD57EDC6-CB61-40FA-8369-84977349FE18}" type="presParOf" srcId="{399C03FA-65D6-449B-A585-5D622EA38559}" destId="{4D0DCBED-DDB8-48E6-B868-A7664A39AECF}" srcOrd="0" destOrd="0" presId="urn:microsoft.com/office/officeart/2005/8/layout/vList3"/>
    <dgm:cxn modelId="{7B883C60-254C-4978-B84D-43C9FD1CBB23}" type="presParOf" srcId="{399C03FA-65D6-449B-A585-5D622EA38559}" destId="{45EF885F-1111-4923-AFA2-93F76A94F87F}" srcOrd="1" destOrd="0" presId="urn:microsoft.com/office/officeart/2005/8/layout/vList3"/>
    <dgm:cxn modelId="{90B55110-5300-4810-B46B-90AB0F3643AF}" type="presParOf" srcId="{FE0A0D25-B0FD-4F16-BD57-66F5EE2594B6}" destId="{0C477179-4678-4BE9-B8CC-758D2A8DAEB1}" srcOrd="5" destOrd="0" presId="urn:microsoft.com/office/officeart/2005/8/layout/vList3"/>
    <dgm:cxn modelId="{0990F37A-4DCC-4E63-B9C5-1705EB1D8D92}" type="presParOf" srcId="{FE0A0D25-B0FD-4F16-BD57-66F5EE2594B6}" destId="{4785CE44-8532-47CD-8BA4-0609D6AA37E0}" srcOrd="6" destOrd="0" presId="urn:microsoft.com/office/officeart/2005/8/layout/vList3"/>
    <dgm:cxn modelId="{3DB9C18C-8CED-4E38-83D6-FA5C011B3653}" type="presParOf" srcId="{4785CE44-8532-47CD-8BA4-0609D6AA37E0}" destId="{CB7EA0C1-A44F-4904-A254-CA9F05E86EED}" srcOrd="0" destOrd="0" presId="urn:microsoft.com/office/officeart/2005/8/layout/vList3"/>
    <dgm:cxn modelId="{19D3CB1A-6223-4882-9647-1BD6AA13A27F}" type="presParOf" srcId="{4785CE44-8532-47CD-8BA4-0609D6AA37E0}" destId="{DCAE9FF0-4BF4-44EC-B8FA-9E599D376644}" srcOrd="1" destOrd="0" presId="urn:microsoft.com/office/officeart/2005/8/layout/vList3"/>
    <dgm:cxn modelId="{14F87AFF-349A-4D62-BA45-B624DBDD1BDF}" type="presParOf" srcId="{FE0A0D25-B0FD-4F16-BD57-66F5EE2594B6}" destId="{EC6D6C52-FCF7-4788-BF39-09EFCDBE6A01}" srcOrd="7" destOrd="0" presId="urn:microsoft.com/office/officeart/2005/8/layout/vList3"/>
    <dgm:cxn modelId="{96A1D0CE-458E-4C6B-BB2C-D30689089673}" type="presParOf" srcId="{FE0A0D25-B0FD-4F16-BD57-66F5EE2594B6}" destId="{FF52439C-B814-4391-8AD9-003FA495C2B5}" srcOrd="8" destOrd="0" presId="urn:microsoft.com/office/officeart/2005/8/layout/vList3"/>
    <dgm:cxn modelId="{3B0ED0B3-3CDF-4F86-902F-AE0B612A8B79}" type="presParOf" srcId="{FF52439C-B814-4391-8AD9-003FA495C2B5}" destId="{5DC1A8D4-1DB9-4DA2-BCF3-B0C0E12A4E35}" srcOrd="0" destOrd="0" presId="urn:microsoft.com/office/officeart/2005/8/layout/vList3"/>
    <dgm:cxn modelId="{A1F03537-AD1C-4330-A2CC-94A754CCADF7}" type="presParOf" srcId="{FF52439C-B814-4391-8AD9-003FA495C2B5}" destId="{16B3A0A1-BC70-4547-9EFE-C00A1C0B7BC5}" srcOrd="1" destOrd="0" presId="urn:microsoft.com/office/officeart/2005/8/layout/vList3"/>
    <dgm:cxn modelId="{DDF188B4-2890-4CCF-BD7B-FA763F8FA597}" type="presParOf" srcId="{FE0A0D25-B0FD-4F16-BD57-66F5EE2594B6}" destId="{EE239467-EBBE-4025-8E46-C754A6235B1C}" srcOrd="9" destOrd="0" presId="urn:microsoft.com/office/officeart/2005/8/layout/vList3"/>
    <dgm:cxn modelId="{40C3F141-3544-40D7-963E-BB9113910113}" type="presParOf" srcId="{FE0A0D25-B0FD-4F16-BD57-66F5EE2594B6}" destId="{91E480CA-B580-46E1-A282-24DD87456CDF}" srcOrd="10" destOrd="0" presId="urn:microsoft.com/office/officeart/2005/8/layout/vList3"/>
    <dgm:cxn modelId="{4209E691-1249-4648-9AC4-0576226D2F40}" type="presParOf" srcId="{91E480CA-B580-46E1-A282-24DD87456CDF}" destId="{477EE60A-66FE-4497-AE9A-5F5E2B2FF499}" srcOrd="0" destOrd="0" presId="urn:microsoft.com/office/officeart/2005/8/layout/vList3"/>
    <dgm:cxn modelId="{6A12D1B8-B6D2-4623-AB2C-66D050516EB3}" type="presParOf" srcId="{91E480CA-B580-46E1-A282-24DD87456CDF}" destId="{EBBC0F4D-83CE-4630-BC69-DB6D5D2CB0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B215A-F7D4-42B0-AA61-3AA53FBEE3FF}">
      <dsp:nvSpPr>
        <dsp:cNvPr id="0" name=""/>
        <dsp:cNvSpPr/>
      </dsp:nvSpPr>
      <dsp:spPr>
        <a:xfrm>
          <a:off x="7181150" y="1580109"/>
          <a:ext cx="91440" cy="22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90"/>
              </a:lnTo>
              <a:lnTo>
                <a:pt x="106011" y="154890"/>
              </a:lnTo>
              <a:lnTo>
                <a:pt x="106011" y="225075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F66D2-98D4-40F1-BA27-F652ED90E0CB}">
      <dsp:nvSpPr>
        <dsp:cNvPr id="0" name=""/>
        <dsp:cNvSpPr/>
      </dsp:nvSpPr>
      <dsp:spPr>
        <a:xfrm>
          <a:off x="6206962" y="878677"/>
          <a:ext cx="1019908" cy="220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156"/>
              </a:lnTo>
              <a:lnTo>
                <a:pt x="1019908" y="150156"/>
              </a:lnTo>
              <a:lnTo>
                <a:pt x="1019908" y="220341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36719-E7CC-411F-9584-D05B80DD6379}">
      <dsp:nvSpPr>
        <dsp:cNvPr id="0" name=""/>
        <dsp:cNvSpPr/>
      </dsp:nvSpPr>
      <dsp:spPr>
        <a:xfrm>
          <a:off x="5152710" y="4766472"/>
          <a:ext cx="1896360" cy="220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156"/>
              </a:lnTo>
              <a:lnTo>
                <a:pt x="1896360" y="150156"/>
              </a:lnTo>
              <a:lnTo>
                <a:pt x="1896360" y="220341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1430B-778D-4F87-8308-4BA9088523C5}">
      <dsp:nvSpPr>
        <dsp:cNvPr id="0" name=""/>
        <dsp:cNvSpPr/>
      </dsp:nvSpPr>
      <dsp:spPr>
        <a:xfrm>
          <a:off x="5106990" y="4766472"/>
          <a:ext cx="91440" cy="220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341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B440C-1685-4EBD-89C0-EC6E03921FC2}">
      <dsp:nvSpPr>
        <dsp:cNvPr id="0" name=""/>
        <dsp:cNvSpPr/>
      </dsp:nvSpPr>
      <dsp:spPr>
        <a:xfrm>
          <a:off x="3256350" y="4766472"/>
          <a:ext cx="1896360" cy="220341"/>
        </a:xfrm>
        <a:custGeom>
          <a:avLst/>
          <a:gdLst/>
          <a:ahLst/>
          <a:cxnLst/>
          <a:rect l="0" t="0" r="0" b="0"/>
          <a:pathLst>
            <a:path>
              <a:moveTo>
                <a:pt x="1896360" y="0"/>
              </a:moveTo>
              <a:lnTo>
                <a:pt x="1896360" y="150156"/>
              </a:lnTo>
              <a:lnTo>
                <a:pt x="0" y="150156"/>
              </a:lnTo>
              <a:lnTo>
                <a:pt x="0" y="220341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56872-B99F-44E4-AB1A-024DBBA8720F}">
      <dsp:nvSpPr>
        <dsp:cNvPr id="0" name=""/>
        <dsp:cNvSpPr/>
      </dsp:nvSpPr>
      <dsp:spPr>
        <a:xfrm>
          <a:off x="5106990" y="3654493"/>
          <a:ext cx="91440" cy="220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341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6AE6F-F783-4E7D-85E9-6836197750A8}">
      <dsp:nvSpPr>
        <dsp:cNvPr id="0" name=""/>
        <dsp:cNvSpPr/>
      </dsp:nvSpPr>
      <dsp:spPr>
        <a:xfrm>
          <a:off x="5106990" y="2649801"/>
          <a:ext cx="91440" cy="220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341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F906C-20DB-478C-8028-45C38536E574}">
      <dsp:nvSpPr>
        <dsp:cNvPr id="0" name=""/>
        <dsp:cNvSpPr/>
      </dsp:nvSpPr>
      <dsp:spPr>
        <a:xfrm>
          <a:off x="5106990" y="1580109"/>
          <a:ext cx="91440" cy="220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341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405E6-ABDB-4EAC-9C4A-620A3F0B2F3E}">
      <dsp:nvSpPr>
        <dsp:cNvPr id="0" name=""/>
        <dsp:cNvSpPr/>
      </dsp:nvSpPr>
      <dsp:spPr>
        <a:xfrm>
          <a:off x="5152710" y="878677"/>
          <a:ext cx="1054251" cy="220341"/>
        </a:xfrm>
        <a:custGeom>
          <a:avLst/>
          <a:gdLst/>
          <a:ahLst/>
          <a:cxnLst/>
          <a:rect l="0" t="0" r="0" b="0"/>
          <a:pathLst>
            <a:path>
              <a:moveTo>
                <a:pt x="1054251" y="0"/>
              </a:moveTo>
              <a:lnTo>
                <a:pt x="1054251" y="150156"/>
              </a:lnTo>
              <a:lnTo>
                <a:pt x="0" y="150156"/>
              </a:lnTo>
              <a:lnTo>
                <a:pt x="0" y="220341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70FCB-C504-41A5-B00C-E76439F8C614}">
      <dsp:nvSpPr>
        <dsp:cNvPr id="0" name=""/>
        <dsp:cNvSpPr/>
      </dsp:nvSpPr>
      <dsp:spPr>
        <a:xfrm>
          <a:off x="5395874" y="143"/>
          <a:ext cx="1622175" cy="878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882443-B575-460D-9989-7D06A8CF113E}">
      <dsp:nvSpPr>
        <dsp:cNvPr id="0" name=""/>
        <dsp:cNvSpPr/>
      </dsp:nvSpPr>
      <dsp:spPr>
        <a:xfrm>
          <a:off x="5480054" y="80115"/>
          <a:ext cx="1622175" cy="878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SEC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Representatives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 Selection Process</a:t>
          </a:r>
        </a:p>
      </dsp:txBody>
      <dsp:txXfrm>
        <a:off x="5505785" y="105846"/>
        <a:ext cx="1570713" cy="827071"/>
      </dsp:txXfrm>
    </dsp:sp>
    <dsp:sp modelId="{DBFB1223-2078-4EB0-9D69-1E1F44B7E31B}">
      <dsp:nvSpPr>
        <dsp:cNvPr id="0" name=""/>
        <dsp:cNvSpPr/>
      </dsp:nvSpPr>
      <dsp:spPr>
        <a:xfrm>
          <a:off x="4647846" y="1099018"/>
          <a:ext cx="1009728" cy="481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E8AAA-03B8-4340-B177-EE1BC249B5E7}">
      <dsp:nvSpPr>
        <dsp:cNvPr id="0" name=""/>
        <dsp:cNvSpPr/>
      </dsp:nvSpPr>
      <dsp:spPr>
        <a:xfrm>
          <a:off x="4732026" y="1178990"/>
          <a:ext cx="1009728" cy="481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UG Students</a:t>
          </a:r>
        </a:p>
      </dsp:txBody>
      <dsp:txXfrm>
        <a:off x="4746117" y="1193081"/>
        <a:ext cx="981546" cy="452908"/>
      </dsp:txXfrm>
    </dsp:sp>
    <dsp:sp modelId="{EDC3FEBB-FA8D-437D-820A-8084C1DBF371}">
      <dsp:nvSpPr>
        <dsp:cNvPr id="0" name=""/>
        <dsp:cNvSpPr/>
      </dsp:nvSpPr>
      <dsp:spPr>
        <a:xfrm>
          <a:off x="4235056" y="1800450"/>
          <a:ext cx="1835309" cy="849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D6EB26-DAA6-4F1D-BE34-A77933DABC18}">
      <dsp:nvSpPr>
        <dsp:cNvPr id="0" name=""/>
        <dsp:cNvSpPr/>
      </dsp:nvSpPr>
      <dsp:spPr>
        <a:xfrm>
          <a:off x="4319236" y="1880422"/>
          <a:ext cx="1835309" cy="84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Student Union  (UCCSU)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SU elects 28 Academic and 28 Entertainment Reps across all 5 programmes</a:t>
          </a:r>
        </a:p>
      </dsp:txBody>
      <dsp:txXfrm>
        <a:off x="4344113" y="1905299"/>
        <a:ext cx="1785555" cy="799596"/>
      </dsp:txXfrm>
    </dsp:sp>
    <dsp:sp modelId="{E453B099-D9A0-4F56-B3B8-D033DF113CB5}">
      <dsp:nvSpPr>
        <dsp:cNvPr id="0" name=""/>
        <dsp:cNvSpPr/>
      </dsp:nvSpPr>
      <dsp:spPr>
        <a:xfrm>
          <a:off x="4408987" y="2870142"/>
          <a:ext cx="1487447" cy="784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5EBBB2-38FB-4C01-B172-E2F8F0EA91FB}">
      <dsp:nvSpPr>
        <dsp:cNvPr id="0" name=""/>
        <dsp:cNvSpPr/>
      </dsp:nvSpPr>
      <dsp:spPr>
        <a:xfrm>
          <a:off x="4493167" y="2950114"/>
          <a:ext cx="1487447" cy="784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Year Co-ordinators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Receive finalised list of elected reps from SU</a:t>
          </a:r>
        </a:p>
      </dsp:txBody>
      <dsp:txXfrm>
        <a:off x="4516140" y="2973087"/>
        <a:ext cx="1441501" cy="738404"/>
      </dsp:txXfrm>
    </dsp:sp>
    <dsp:sp modelId="{005B2343-539C-491C-B7AA-626A906B5D0C}">
      <dsp:nvSpPr>
        <dsp:cNvPr id="0" name=""/>
        <dsp:cNvSpPr/>
      </dsp:nvSpPr>
      <dsp:spPr>
        <a:xfrm>
          <a:off x="4241003" y="3874834"/>
          <a:ext cx="1823415" cy="891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908B3B-C375-4DF1-98EB-33DA6BB41B56}">
      <dsp:nvSpPr>
        <dsp:cNvPr id="0" name=""/>
        <dsp:cNvSpPr/>
      </dsp:nvSpPr>
      <dsp:spPr>
        <a:xfrm>
          <a:off x="4325183" y="3954806"/>
          <a:ext cx="1823415" cy="891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SEC Admin Support (AS)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Year Co-ordinators </a:t>
          </a:r>
          <a:r>
            <a:rPr lang="en-IE" sz="1100" kern="1200" dirty="0"/>
            <a:t>&amp; PDs forward list to  Committee  Admin </a:t>
          </a:r>
        </a:p>
      </dsp:txBody>
      <dsp:txXfrm>
        <a:off x="4351298" y="3980921"/>
        <a:ext cx="1771185" cy="839408"/>
      </dsp:txXfrm>
    </dsp:sp>
    <dsp:sp modelId="{E2DE5949-6A1C-40E6-BF9B-CCE0F9C5568E}">
      <dsp:nvSpPr>
        <dsp:cNvPr id="0" name=""/>
        <dsp:cNvSpPr/>
      </dsp:nvSpPr>
      <dsp:spPr>
        <a:xfrm>
          <a:off x="2392350" y="4986814"/>
          <a:ext cx="1728000" cy="914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11130-D31F-44C3-9BCC-B763C9769AC3}">
      <dsp:nvSpPr>
        <dsp:cNvPr id="0" name=""/>
        <dsp:cNvSpPr/>
      </dsp:nvSpPr>
      <dsp:spPr>
        <a:xfrm>
          <a:off x="2476530" y="5066786"/>
          <a:ext cx="1728000" cy="914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AS circulates an online form to all elected class reps to establish a closed forum</a:t>
          </a:r>
        </a:p>
      </dsp:txBody>
      <dsp:txXfrm>
        <a:off x="2503327" y="5093583"/>
        <a:ext cx="1674406" cy="861324"/>
      </dsp:txXfrm>
    </dsp:sp>
    <dsp:sp modelId="{A1295F87-B9A0-42F3-AF18-AB0DE8DADF9D}">
      <dsp:nvSpPr>
        <dsp:cNvPr id="0" name=""/>
        <dsp:cNvSpPr/>
      </dsp:nvSpPr>
      <dsp:spPr>
        <a:xfrm>
          <a:off x="4288710" y="4986814"/>
          <a:ext cx="1728000" cy="913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AF1374-8245-432E-B846-D7EB17AC5DF1}">
      <dsp:nvSpPr>
        <dsp:cNvPr id="0" name=""/>
        <dsp:cNvSpPr/>
      </dsp:nvSpPr>
      <dsp:spPr>
        <a:xfrm>
          <a:off x="4372891" y="5066786"/>
          <a:ext cx="1728000" cy="913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Chair and AS select cohort representatives from nominated candidates for the committee</a:t>
          </a:r>
        </a:p>
      </dsp:txBody>
      <dsp:txXfrm>
        <a:off x="4399652" y="5093547"/>
        <a:ext cx="1674478" cy="860154"/>
      </dsp:txXfrm>
    </dsp:sp>
    <dsp:sp modelId="{FEEEF6FA-847C-47D5-A407-DB6DE1854918}">
      <dsp:nvSpPr>
        <dsp:cNvPr id="0" name=""/>
        <dsp:cNvSpPr/>
      </dsp:nvSpPr>
      <dsp:spPr>
        <a:xfrm>
          <a:off x="6185071" y="4986814"/>
          <a:ext cx="1728000" cy="913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59949-EC59-4A61-BF98-555A80681E51}">
      <dsp:nvSpPr>
        <dsp:cNvPr id="0" name=""/>
        <dsp:cNvSpPr/>
      </dsp:nvSpPr>
      <dsp:spPr>
        <a:xfrm>
          <a:off x="6269251" y="5066786"/>
          <a:ext cx="1728000" cy="913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AS sends the meeting invites and related communications only to selected cohort reps </a:t>
          </a:r>
        </a:p>
      </dsp:txBody>
      <dsp:txXfrm>
        <a:off x="6296012" y="5093547"/>
        <a:ext cx="1674478" cy="860154"/>
      </dsp:txXfrm>
    </dsp:sp>
    <dsp:sp modelId="{3E22CBBE-6A3D-4DDF-8600-FF774E423738}">
      <dsp:nvSpPr>
        <dsp:cNvPr id="0" name=""/>
        <dsp:cNvSpPr/>
      </dsp:nvSpPr>
      <dsp:spPr>
        <a:xfrm>
          <a:off x="6687663" y="1099018"/>
          <a:ext cx="1078414" cy="481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55115-1282-4610-A47F-238C7D2A2F40}">
      <dsp:nvSpPr>
        <dsp:cNvPr id="0" name=""/>
        <dsp:cNvSpPr/>
      </dsp:nvSpPr>
      <dsp:spPr>
        <a:xfrm>
          <a:off x="6771843" y="1178990"/>
          <a:ext cx="1078414" cy="481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PG Students</a:t>
          </a:r>
        </a:p>
      </dsp:txBody>
      <dsp:txXfrm>
        <a:off x="6785934" y="1193081"/>
        <a:ext cx="1050232" cy="452908"/>
      </dsp:txXfrm>
    </dsp:sp>
    <dsp:sp modelId="{D2F33DDA-FF1E-4C70-B3D6-E66B2D419975}">
      <dsp:nvSpPr>
        <dsp:cNvPr id="0" name=""/>
        <dsp:cNvSpPr/>
      </dsp:nvSpPr>
      <dsp:spPr>
        <a:xfrm>
          <a:off x="6299017" y="1805184"/>
          <a:ext cx="1976288" cy="110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8BBB94-304B-4E04-94F5-9EA90FD9B24B}">
      <dsp:nvSpPr>
        <dsp:cNvPr id="0" name=""/>
        <dsp:cNvSpPr/>
      </dsp:nvSpPr>
      <dsp:spPr>
        <a:xfrm>
          <a:off x="6383198" y="1885156"/>
          <a:ext cx="1976288" cy="1105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Programme Directors (PDs)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0" kern="1200"/>
            <a:t>PDs </a:t>
          </a:r>
          <a:r>
            <a:rPr lang="en-IE" sz="1100" b="0" kern="1200" dirty="0"/>
            <a:t>initiate the process by requesting each cohort to elect 2 class reps for the academic year</a:t>
          </a:r>
        </a:p>
      </dsp:txBody>
      <dsp:txXfrm>
        <a:off x="6415585" y="1917543"/>
        <a:ext cx="1911514" cy="1040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2EDE3-1A0D-453A-ABA9-917DD6FB0251}">
      <dsp:nvSpPr>
        <dsp:cNvPr id="0" name=""/>
        <dsp:cNvSpPr/>
      </dsp:nvSpPr>
      <dsp:spPr>
        <a:xfrm rot="10800000">
          <a:off x="2451578" y="2108"/>
          <a:ext cx="6767973" cy="6596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31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Portal access and Use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Senior Programme Administrator (SPA) in collaboration with the Committee Admin will circulate a secure online portal link to all elected class representatives. This portal is intended  solely for use by class reps and must not be shared with others.</a:t>
          </a:r>
        </a:p>
      </dsp:txBody>
      <dsp:txXfrm rot="10800000">
        <a:off x="2616499" y="2108"/>
        <a:ext cx="6603052" cy="659685"/>
      </dsp:txXfrm>
    </dsp:sp>
    <dsp:sp modelId="{3D5E0510-73EF-449E-AFA8-107463CD3ECF}">
      <dsp:nvSpPr>
        <dsp:cNvPr id="0" name=""/>
        <dsp:cNvSpPr/>
      </dsp:nvSpPr>
      <dsp:spPr>
        <a:xfrm>
          <a:off x="1867548" y="50394"/>
          <a:ext cx="563111" cy="5631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F036D-50C2-4766-BD6A-EBD21077C9C3}">
      <dsp:nvSpPr>
        <dsp:cNvPr id="0" name=""/>
        <dsp:cNvSpPr/>
      </dsp:nvSpPr>
      <dsp:spPr>
        <a:xfrm rot="10800000">
          <a:off x="2451578" y="829886"/>
          <a:ext cx="6767973" cy="6607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31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Submission of Student Issues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Class reps may submit student concerns or issues at any time via the online portal. These submissions should reflect matters raised by students within their cohort  </a:t>
          </a:r>
        </a:p>
      </dsp:txBody>
      <dsp:txXfrm rot="10800000">
        <a:off x="2616769" y="829886"/>
        <a:ext cx="6602782" cy="660766"/>
      </dsp:txXfrm>
    </dsp:sp>
    <dsp:sp modelId="{B5B1E7FD-3070-45B5-B189-E40D67AD034A}">
      <dsp:nvSpPr>
        <dsp:cNvPr id="0" name=""/>
        <dsp:cNvSpPr/>
      </dsp:nvSpPr>
      <dsp:spPr>
        <a:xfrm>
          <a:off x="1867548" y="878713"/>
          <a:ext cx="563111" cy="56311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F885F-1111-4923-AFA2-93F76A94F87F}">
      <dsp:nvSpPr>
        <dsp:cNvPr id="0" name=""/>
        <dsp:cNvSpPr/>
      </dsp:nvSpPr>
      <dsp:spPr>
        <a:xfrm rot="10800000">
          <a:off x="2451578" y="1658745"/>
          <a:ext cx="6767973" cy="6607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31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Review and Oversight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Submissions will be reviewed regularly by the Chair of the SEC and the SPA to ensure timely and appropriate follow up</a:t>
          </a:r>
        </a:p>
      </dsp:txBody>
      <dsp:txXfrm rot="10800000">
        <a:off x="2616769" y="1658745"/>
        <a:ext cx="6602782" cy="660766"/>
      </dsp:txXfrm>
    </dsp:sp>
    <dsp:sp modelId="{4D0DCBED-DDB8-48E6-B868-A7664A39AECF}">
      <dsp:nvSpPr>
        <dsp:cNvPr id="0" name=""/>
        <dsp:cNvSpPr/>
      </dsp:nvSpPr>
      <dsp:spPr>
        <a:xfrm>
          <a:off x="1867548" y="1707573"/>
          <a:ext cx="563111" cy="56311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E9FF0-4BF4-44EC-B8FA-9E599D376644}">
      <dsp:nvSpPr>
        <dsp:cNvPr id="0" name=""/>
        <dsp:cNvSpPr/>
      </dsp:nvSpPr>
      <dsp:spPr>
        <a:xfrm rot="10800000">
          <a:off x="2451578" y="2487604"/>
          <a:ext cx="6767973" cy="65645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31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Referral to Relevant Committees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Based on the nature of the issue, concerns will be referred to the appropriate committee for further consideration and action</a:t>
          </a:r>
        </a:p>
      </dsp:txBody>
      <dsp:txXfrm rot="10800000">
        <a:off x="2615692" y="2487604"/>
        <a:ext cx="6603859" cy="656458"/>
      </dsp:txXfrm>
    </dsp:sp>
    <dsp:sp modelId="{CB7EA0C1-A44F-4904-A254-CA9F05E86EED}">
      <dsp:nvSpPr>
        <dsp:cNvPr id="0" name=""/>
        <dsp:cNvSpPr/>
      </dsp:nvSpPr>
      <dsp:spPr>
        <a:xfrm>
          <a:off x="1867548" y="2534278"/>
          <a:ext cx="563111" cy="56311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3A0A1-BC70-4547-9EFE-C00A1C0B7BC5}">
      <dsp:nvSpPr>
        <dsp:cNvPr id="0" name=""/>
        <dsp:cNvSpPr/>
      </dsp:nvSpPr>
      <dsp:spPr>
        <a:xfrm rot="10800000">
          <a:off x="2451578" y="3312156"/>
          <a:ext cx="6767973" cy="6490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31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Representation at Committee Meetings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The class representative may represent the issue at the next available meeting of the relevant committee, facilitating direct representation of </a:t>
          </a:r>
          <a:r>
            <a:rPr lang="en-IE" sz="1100" kern="1200"/>
            <a:t>student perspectives</a:t>
          </a:r>
          <a:endParaRPr lang="en-IE" sz="1100" kern="1200" dirty="0"/>
        </a:p>
      </dsp:txBody>
      <dsp:txXfrm rot="10800000">
        <a:off x="2613838" y="3312156"/>
        <a:ext cx="6605713" cy="649042"/>
      </dsp:txXfrm>
    </dsp:sp>
    <dsp:sp modelId="{5DC1A8D4-1DB9-4DA2-BCF3-B0C0E12A4E35}">
      <dsp:nvSpPr>
        <dsp:cNvPr id="0" name=""/>
        <dsp:cNvSpPr/>
      </dsp:nvSpPr>
      <dsp:spPr>
        <a:xfrm>
          <a:off x="1867548" y="3355121"/>
          <a:ext cx="563111" cy="56311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C0F4D-83CE-4630-BC69-DB6D5D2CB034}">
      <dsp:nvSpPr>
        <dsp:cNvPr id="0" name=""/>
        <dsp:cNvSpPr/>
      </dsp:nvSpPr>
      <dsp:spPr>
        <a:xfrm rot="10800000">
          <a:off x="2451578" y="4129291"/>
          <a:ext cx="6767973" cy="7200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31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Feedback and Communication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Updates and outcomes related to submitted issues will be communicated to the relevant class representatives through SEC meetings. Additionally, a summary of actions and resolutions will be recorded on the School’s dedicated SEC webpage for transparency and reference</a:t>
          </a:r>
          <a:endParaRPr lang="en-IE" sz="1100" kern="1200" dirty="0"/>
        </a:p>
      </dsp:txBody>
      <dsp:txXfrm rot="10800000">
        <a:off x="2631578" y="4129291"/>
        <a:ext cx="6587973" cy="720000"/>
      </dsp:txXfrm>
    </dsp:sp>
    <dsp:sp modelId="{477EE60A-66FE-4497-AE9A-5F5E2B2FF499}">
      <dsp:nvSpPr>
        <dsp:cNvPr id="0" name=""/>
        <dsp:cNvSpPr/>
      </dsp:nvSpPr>
      <dsp:spPr>
        <a:xfrm>
          <a:off x="1867548" y="4207736"/>
          <a:ext cx="563111" cy="563111"/>
        </a:xfrm>
        <a:prstGeom prst="ellipse">
          <a:avLst/>
        </a:prstGeom>
        <a:blipFill>
          <a:blip xmlns:r="http://schemas.openxmlformats.org/officeDocument/2006/relationships" r:embed="rId11"/>
          <a:srcRect/>
          <a:stretch>
            <a:fillRect l="-18000" r="-18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007D4D-C991-64FA-AA9D-243C6D61C9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2AC3C-3BB9-68D2-06F8-E8CD9C1EC8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73A47-62AF-6440-88A4-7F263925F7E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765F3-8F6A-701F-E579-4714EDE7CD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20FA6-F42C-A202-4A48-95BE50762A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3BD5F-7632-354A-8B8B-9F36B14DE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62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D081F-24EB-1A42-9C41-FF576235F03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54FCB-3A73-AE42-8FCF-C9A54D00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54FCB-3A73-AE42-8FCF-C9A54D00E1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9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54FCB-3A73-AE42-8FCF-C9A54D00E1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8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54FCB-3A73-AE42-8FCF-C9A54D00E1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2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2C4-A831-E628-DE5C-17BEA691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4649491"/>
            <a:ext cx="9013825" cy="867502"/>
          </a:xfrm>
        </p:spPr>
        <p:txBody>
          <a:bodyPr lIns="0"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1050-1B20-E74A-A5D9-A6221B8B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6" y="5710084"/>
            <a:ext cx="9013824" cy="946438"/>
          </a:xfrm>
        </p:spPr>
        <p:txBody>
          <a:bodyPr lIns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  <a:cs typeface="FiraGO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9D572-C094-EDBB-DCD5-899B4768B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366" t="3664" r="605" b="422"/>
          <a:stretch/>
        </p:blipFill>
        <p:spPr>
          <a:xfrm>
            <a:off x="1" y="1411"/>
            <a:ext cx="12191999" cy="4456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44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D2EAD3-B3C8-1AAE-2E57-A2251628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998" y="424851"/>
            <a:ext cx="7388650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4C86FA-F521-C3E1-C25E-A52AE7F9F3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11675" y="1601788"/>
            <a:ext cx="7323138" cy="489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624C3-4FA3-CC01-7863-58CDFF563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275" y="1778000"/>
            <a:ext cx="3473450" cy="46228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7485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4C0F68-0050-F719-6CA5-F8A8126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5" y="433932"/>
            <a:ext cx="7426682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54BC0-5300-042B-CB3F-776203BDE9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9888" y="1601788"/>
            <a:ext cx="7426325" cy="482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70563-EC56-4282-81FD-208A98571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0563" y="1747838"/>
            <a:ext cx="3313112" cy="458152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3638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4C0F68-0050-F719-6CA5-F8A8126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436" y="433932"/>
            <a:ext cx="4007223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D42090-919D-F7C8-EFB8-2804D0CDB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9436" y="1602557"/>
            <a:ext cx="5595212" cy="4895081"/>
          </a:xfrm>
        </p:spPr>
        <p:txBody>
          <a:bodyPr lIns="0">
            <a:normAutofit/>
          </a:bodyPr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+mn-lt"/>
                <a:cs typeface="FiraGO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90F57F-526C-33D5-BE44-C90C7E91A4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450" y="298450"/>
            <a:ext cx="5486400" cy="6299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7616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4C0F68-0050-F719-6CA5-F8A8126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4" y="433932"/>
            <a:ext cx="9549415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0AAE3-A18A-AA79-78E7-579CF2C27E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9888" y="1470025"/>
            <a:ext cx="11474450" cy="5127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40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FE663-5B50-3373-0A8E-8B7381237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75" y="2956845"/>
            <a:ext cx="11442700" cy="2170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51AA5-75E8-D91A-60D1-0EA937C2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49101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3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995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0507C-1BD7-D38F-CD7A-EC3751AC04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840" y="427290"/>
            <a:ext cx="11232319" cy="6161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6217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50EE9133-AADC-FE32-FD1B-758984BD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381" y="345232"/>
            <a:ext cx="1509211" cy="102935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0507C-1BD7-D38F-CD7A-EC3751AC04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840" y="427290"/>
            <a:ext cx="11232319" cy="6161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1326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19BB8-11E1-82E8-AB9A-19DB67E2DD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8" y="1649413"/>
            <a:ext cx="11087100" cy="4851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823F7-2A45-61C4-AC9F-DF8E332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67" y="221214"/>
            <a:ext cx="10515600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3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6FC5C-C2BF-8971-5D80-4CF9D5AA67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8775" y="1996824"/>
            <a:ext cx="11474450" cy="45033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421EA-6034-B3C5-B41D-D4FDE52E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357809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B1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7918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re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C8DB-2D8A-4DEB-FC22-E6385510F6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6950" y="711289"/>
            <a:ext cx="10289241" cy="54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442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76AEB-98E3-E52B-300A-65AA437866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1363" y="1614488"/>
            <a:ext cx="11077575" cy="4884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B16BEE-C543-B15F-D785-3E82EBF1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288925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835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Cre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6A230F81-C97F-E129-871D-E07494A58C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576" y="345431"/>
            <a:ext cx="1898650" cy="12949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C8DB-2D8A-4DEB-FC22-E6385510F6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6950" y="711289"/>
            <a:ext cx="10289241" cy="5435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9672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93758-0990-CE6F-2B9C-1A1223E4CD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5098" y="438076"/>
            <a:ext cx="10691545" cy="5981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552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7D545FEC-AD40-1EFF-C406-E6139E61B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576" y="345431"/>
            <a:ext cx="1898650" cy="129497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93758-0990-CE6F-2B9C-1A1223E4CD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5098" y="438076"/>
            <a:ext cx="10691545" cy="5981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107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2C4-A831-E628-DE5C-17BEA691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3621970"/>
            <a:ext cx="9040719" cy="867502"/>
          </a:xfrm>
        </p:spPr>
        <p:txBody>
          <a:bodyPr lIns="0"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1050-1B20-E74A-A5D9-A6221B8B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6" y="4682563"/>
            <a:ext cx="9040718" cy="946438"/>
          </a:xfrm>
        </p:spPr>
        <p:txBody>
          <a:bodyPr lIns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  <a:cs typeface="FiraGO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25E6E0-25E8-3021-8844-3D1DD91EEA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B08EBC-565B-7F56-10B8-26B02FCD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775" y="5827713"/>
            <a:ext cx="2563813" cy="7096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Logo</a:t>
            </a:r>
            <a:endParaRPr lang="en-IE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03C5F2BC-3645-A71A-8D76-A336B3A27C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75514" y="5834316"/>
            <a:ext cx="2563813" cy="7096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Logo</a:t>
            </a:r>
            <a:endParaRPr lang="en-IE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C29727C1-BAB6-1074-1ADC-7CEDA68B86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22463" y="5834316"/>
            <a:ext cx="2563813" cy="7096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Logo</a:t>
            </a:r>
            <a:endParaRPr lang="en-IE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F1CB64E-F9BA-067C-FED4-74D11C19A7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69412" y="5822092"/>
            <a:ext cx="2563813" cy="7096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Logo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252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ustom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F2C4-A831-E628-DE5C-17BEA6910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4649491"/>
            <a:ext cx="9013825" cy="867502"/>
          </a:xfrm>
        </p:spPr>
        <p:txBody>
          <a:bodyPr lIns="0"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1050-1B20-E74A-A5D9-A6221B8B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6" y="5710084"/>
            <a:ext cx="9013824" cy="946438"/>
          </a:xfrm>
        </p:spPr>
        <p:txBody>
          <a:bodyPr lIns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  <a:cs typeface="FiraGO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689EF7-7A90-C520-47C4-F348C3129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5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837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1E01-891A-E5BA-1A29-17C3B9BA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IE" sz="2800" b="1" kern="1200" dirty="0">
                <a:solidFill>
                  <a:schemeClr val="bg1"/>
                </a:solidFill>
                <a:latin typeface="Lucida Bright" panose="0204060205050502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2A9-8ABB-D54F-6B9D-1EF771BC8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9E98B-47D1-64E6-B6C2-621E8F3D8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13712-CEF8-9DFA-7C1B-126464FA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B519-7999-4F86-A95E-6FA74494C9F5}" type="datetimeFigureOut">
              <a:rPr lang="en-IE" smtClean="0"/>
              <a:t>17/10/2025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09702-EA71-7DD0-05A7-3F4C79B4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E04DB-B06D-AB7C-58CC-D4220621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BE2-2DAE-4B3C-8BD6-17C60E8885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28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EB39-551D-8EC6-C553-0D010348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47992" cy="1149351"/>
          </a:xfrm>
          <a:noFill/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D4D34-2E46-B4C8-9A99-57046B2EE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EFDA-10DF-B40A-734D-567A1A49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DF106-A7FA-5A14-CC6F-670E95D66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FA573-C071-F305-5B92-9931AA198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DBC8CD-0B7D-C44A-51AA-C0AEFA56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AA4A-A71A-4066-8DE2-118D6D1C50C9}" type="datetimeFigureOut">
              <a:rPr lang="en-IE" smtClean="0"/>
              <a:t>17/10/2025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C43E-7832-6589-4697-23ED2EC1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BF5D2-7E63-62FE-822D-D9657D47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B77D-A57D-4B55-B8F4-E96311C731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563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D9998-E702-E06B-467C-C7A67EB757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1363" y="358775"/>
            <a:ext cx="11090275" cy="495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9B801-EF07-4C0C-9C83-E15EEEB3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5314950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0118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988D79-D517-094A-12CB-8DAF2CB6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784" y="360361"/>
            <a:ext cx="9289854" cy="1312855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46FBF-6880-FBEF-12F4-94FC409D6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1588" y="1846264"/>
            <a:ext cx="9290050" cy="4651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510B1-1CC6-3F16-3DB9-65B174735B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9913" y="1922463"/>
            <a:ext cx="1398587" cy="386238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106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F4EF81-0B2B-7744-BE1E-1B7EAA4A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5" y="861849"/>
            <a:ext cx="9289854" cy="894802"/>
          </a:xfrm>
        </p:spPr>
        <p:txBody>
          <a:bodyPr lIns="0" anchor="ctr">
            <a:normAutofit/>
          </a:bodyPr>
          <a:lstStyle>
            <a:lvl1pPr>
              <a:defRPr sz="2800" b="1" i="0">
                <a:latin typeface="Lucida Bright" panose="02040602050505020304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DF31F-9540-F6FF-D783-3827CEF0BC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9888" y="1905000"/>
            <a:ext cx="928846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37953-6337-B9CF-6A82-E6394077C2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67925" y="1757363"/>
            <a:ext cx="1657350" cy="44100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Lucida Bright" panose="02040602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456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A6381-1C78-A2B3-ECB4-7AEE306F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6A7D2-A07C-3968-9C1D-72048D8A5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00FFB-1CD3-4351-1EC9-B4C15750B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A5CE-843E-8C4D-8418-9B737471ED10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FE3C5-7808-84B2-E8F6-B4DAC5745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0		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AD3F-2B66-857B-1FC9-1D28747C7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8E2AB-3347-4A4C-A2CF-3A230CBFF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8" r:id="rId2"/>
    <p:sldLayoutId id="2147483660" r:id="rId3"/>
    <p:sldLayoutId id="2147483709" r:id="rId4"/>
    <p:sldLayoutId id="2147483720" r:id="rId5"/>
    <p:sldLayoutId id="2147483715" r:id="rId6"/>
    <p:sldLayoutId id="2147483651" r:id="rId7"/>
    <p:sldLayoutId id="2147483665" r:id="rId8"/>
    <p:sldLayoutId id="2147483666" r:id="rId9"/>
    <p:sldLayoutId id="2147483664" r:id="rId10"/>
    <p:sldLayoutId id="2147483683" r:id="rId11"/>
    <p:sldLayoutId id="2147483705" r:id="rId12"/>
    <p:sldLayoutId id="2147483701" r:id="rId13"/>
    <p:sldLayoutId id="2147483707" r:id="rId14"/>
    <p:sldLayoutId id="2147483706" r:id="rId15"/>
    <p:sldLayoutId id="2147483728" r:id="rId16"/>
    <p:sldLayoutId id="2147483702" r:id="rId17"/>
    <p:sldLayoutId id="2147483703" r:id="rId18"/>
    <p:sldLayoutId id="2147483704" r:id="rId19"/>
    <p:sldLayoutId id="2147483729" r:id="rId20"/>
    <p:sldLayoutId id="2147483667" r:id="rId21"/>
    <p:sldLayoutId id="214748373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ucida Bright" panose="02040602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1431" userDrawn="1">
          <p15:clr>
            <a:srgbClr val="F26B43"/>
          </p15:clr>
        </p15:guide>
        <p15:guide id="5" pos="2635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5044" userDrawn="1">
          <p15:clr>
            <a:srgbClr val="F26B43"/>
          </p15:clr>
        </p15:guide>
        <p15:guide id="8" pos="6248" userDrawn="1">
          <p15:clr>
            <a:srgbClr val="F26B43"/>
          </p15:clr>
        </p15:guide>
        <p15:guide id="9" pos="7453" userDrawn="1">
          <p15:clr>
            <a:srgbClr val="F26B43"/>
          </p15:clr>
        </p15:guide>
        <p15:guide id="10" orient="horz" userDrawn="1">
          <p15:clr>
            <a:srgbClr val="F26B43"/>
          </p15:clr>
        </p15:guide>
        <p15:guide id="11" orient="horz" pos="4320" userDrawn="1">
          <p15:clr>
            <a:srgbClr val="F26B43"/>
          </p15:clr>
        </p15:guide>
        <p15:guide id="12" orient="horz" pos="226" userDrawn="1">
          <p15:clr>
            <a:srgbClr val="F26B43"/>
          </p15:clr>
        </p15:guide>
        <p15:guide id="13" orient="horz" pos="871" userDrawn="1">
          <p15:clr>
            <a:srgbClr val="F26B43"/>
          </p15:clr>
        </p15:guide>
        <p15:guide id="14" orient="horz" pos="1515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804" userDrawn="1">
          <p15:clr>
            <a:srgbClr val="F26B43"/>
          </p15:clr>
        </p15:guide>
        <p15:guide id="17" orient="horz" pos="3448" userDrawn="1">
          <p15:clr>
            <a:srgbClr val="F26B43"/>
          </p15:clr>
        </p15:guide>
        <p15:guide id="18" orient="horz" pos="40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C719-4FB7-5FDC-A507-514515FCC0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Student Experience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12F00-B4DE-7208-0242-351497D40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School of Nursing and Midwifery</a:t>
            </a:r>
          </a:p>
        </p:txBody>
      </p:sp>
    </p:spTree>
    <p:extLst>
      <p:ext uri="{BB962C8B-B14F-4D97-AF65-F5344CB8AC3E}">
        <p14:creationId xmlns:p14="http://schemas.microsoft.com/office/powerpoint/2010/main" val="69527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968AC5-9E7E-177E-85FB-57B2C7D732C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0181845"/>
              </p:ext>
            </p:extLst>
          </p:nvPr>
        </p:nvGraphicFramePr>
        <p:xfrm>
          <a:off x="905098" y="438076"/>
          <a:ext cx="10691545" cy="5981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3998D3-A3BE-09F1-590F-F896EF608F75}"/>
              </a:ext>
            </a:extLst>
          </p:cNvPr>
          <p:cNvCxnSpPr>
            <a:cxnSpLocks/>
          </p:cNvCxnSpPr>
          <p:nvPr/>
        </p:nvCxnSpPr>
        <p:spPr>
          <a:xfrm flipH="1">
            <a:off x="7074038" y="3429000"/>
            <a:ext cx="1155561" cy="1446963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24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DF8EFC5-72C3-EBBD-37DB-960B518DC410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12781744"/>
              </p:ext>
            </p:extLst>
          </p:nvPr>
        </p:nvGraphicFramePr>
        <p:xfrm>
          <a:off x="731838" y="1649413"/>
          <a:ext cx="110871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67C56EA0-9BBA-AD5A-C3A5-E900DD14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Student Issue Submission and Feedback Workflow</a:t>
            </a:r>
          </a:p>
        </p:txBody>
      </p:sp>
    </p:spTree>
    <p:extLst>
      <p:ext uri="{BB962C8B-B14F-4D97-AF65-F5344CB8AC3E}">
        <p14:creationId xmlns:p14="http://schemas.microsoft.com/office/powerpoint/2010/main" val="200387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C Branded PPT Template 2025" id="{59CFD97C-74A7-4688-8BB4-DBC47F14301F}" vid="{782350F9-268A-456A-AC44-3566650762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0a54ad-3cbd-41c4-951e-13464c7c4808" xsi:nil="true"/>
    <lcf76f155ced4ddcb4097134ff3c332f xmlns="b1343a45-ba59-4445-95e7-69422790684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2CDDC458C104FA8E65D4DC9C6D031" ma:contentTypeVersion="11" ma:contentTypeDescription="Create a new document." ma:contentTypeScope="" ma:versionID="79fa778dbcf99ba1f36b7035fc99e3e3">
  <xsd:schema xmlns:xsd="http://www.w3.org/2001/XMLSchema" xmlns:xs="http://www.w3.org/2001/XMLSchema" xmlns:p="http://schemas.microsoft.com/office/2006/metadata/properties" xmlns:ns2="b1343a45-ba59-4445-95e7-694227906849" xmlns:ns3="ad0a54ad-3cbd-41c4-951e-13464c7c4808" targetNamespace="http://schemas.microsoft.com/office/2006/metadata/properties" ma:root="true" ma:fieldsID="72bc5a92c34b9639d08dab2c682ab780" ns2:_="" ns3:_="">
    <xsd:import namespace="b1343a45-ba59-4445-95e7-694227906849"/>
    <xsd:import namespace="ad0a54ad-3cbd-41c4-951e-13464c7c480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43a45-ba59-4445-95e7-69422790684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a54ad-3cbd-41c4-951e-13464c7c480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681f39e-fc33-4c10-834d-50e8c2152f93}" ma:internalName="TaxCatchAll" ma:showField="CatchAllData" ma:web="ad0a54ad-3cbd-41c4-951e-13464c7c48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C81F8B-100C-4A6B-9B92-EB1B72B18E3D}">
  <ds:schemaRefs>
    <ds:schemaRef ds:uri="http://schemas.microsoft.com/office/2006/metadata/properties"/>
    <ds:schemaRef ds:uri="http://schemas.microsoft.com/office/infopath/2007/PartnerControls"/>
    <ds:schemaRef ds:uri="ad0a54ad-3cbd-41c4-951e-13464c7c4808"/>
    <ds:schemaRef ds:uri="b1343a45-ba59-4445-95e7-694227906849"/>
  </ds:schemaRefs>
</ds:datastoreItem>
</file>

<file path=customXml/itemProps2.xml><?xml version="1.0" encoding="utf-8"?>
<ds:datastoreItem xmlns:ds="http://schemas.openxmlformats.org/officeDocument/2006/customXml" ds:itemID="{4FB51E75-3382-4EB9-AF37-3D61716FB7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124735-DAC9-4208-B4EF-1E47C7530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343a45-ba59-4445-95e7-694227906849"/>
    <ds:schemaRef ds:uri="ad0a54ad-3cbd-41c4-951e-13464c7c48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UCC PPT Template 2025-UpdatedSep</Template>
  <TotalTime>116</TotalTime>
  <Words>327</Words>
  <Application>Microsoft Office PowerPoint</Application>
  <PresentationFormat>Widescreen</PresentationFormat>
  <Paragraphs>34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Arial</vt:lpstr>
      <vt:lpstr>Lucida Bright</vt:lpstr>
      <vt:lpstr>Office Theme</vt:lpstr>
      <vt:lpstr>Student Experience Committee</vt:lpstr>
      <vt:lpstr>PowerPoint Presentation</vt:lpstr>
      <vt:lpstr>Student Issue Submission and Feedback Workflow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Sudha Chinnasamy</dc:creator>
  <cp:lastModifiedBy>Sudha Chinnasamy</cp:lastModifiedBy>
  <cp:revision>1</cp:revision>
  <dcterms:created xsi:type="dcterms:W3CDTF">2025-10-16T13:06:51Z</dcterms:created>
  <dcterms:modified xsi:type="dcterms:W3CDTF">2025-10-17T14:41:45Z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0x010100B942CDDC458C104FA8E65D4DC9C6D031</vt:lpwstr>
  </property>
</Properties>
</file>