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3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F6722-0FFE-4B4A-A68B-AD347CB1EB91}" type="datetimeFigureOut">
              <a:rPr lang="en-IE" smtClean="0"/>
              <a:t>22/04/2024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40C9-FAF9-4E76-B576-86D32B88C3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50719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F6722-0FFE-4B4A-A68B-AD347CB1EB91}" type="datetimeFigureOut">
              <a:rPr lang="en-IE" smtClean="0"/>
              <a:t>22/04/2024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40C9-FAF9-4E76-B576-86D32B88C3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4303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F6722-0FFE-4B4A-A68B-AD347CB1EB91}" type="datetimeFigureOut">
              <a:rPr lang="en-IE" smtClean="0"/>
              <a:t>22/04/2024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40C9-FAF9-4E76-B576-86D32B88C3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48618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F6722-0FFE-4B4A-A68B-AD347CB1EB91}" type="datetimeFigureOut">
              <a:rPr lang="en-IE" smtClean="0"/>
              <a:t>22/04/2024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40C9-FAF9-4E76-B576-86D32B88C3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23313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F6722-0FFE-4B4A-A68B-AD347CB1EB91}" type="datetimeFigureOut">
              <a:rPr lang="en-IE" smtClean="0"/>
              <a:t>22/04/2024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40C9-FAF9-4E76-B576-86D32B88C3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65128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F6722-0FFE-4B4A-A68B-AD347CB1EB91}" type="datetimeFigureOut">
              <a:rPr lang="en-IE" smtClean="0"/>
              <a:t>22/04/2024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40C9-FAF9-4E76-B576-86D32B88C3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50233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F6722-0FFE-4B4A-A68B-AD347CB1EB91}" type="datetimeFigureOut">
              <a:rPr lang="en-IE" smtClean="0"/>
              <a:t>22/04/2024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40C9-FAF9-4E76-B576-86D32B88C3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4642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F6722-0FFE-4B4A-A68B-AD347CB1EB91}" type="datetimeFigureOut">
              <a:rPr lang="en-IE" smtClean="0"/>
              <a:t>22/04/2024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40C9-FAF9-4E76-B576-86D32B88C3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25408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F6722-0FFE-4B4A-A68B-AD347CB1EB91}" type="datetimeFigureOut">
              <a:rPr lang="en-IE" smtClean="0"/>
              <a:t>22/04/2024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40C9-FAF9-4E76-B576-86D32B88C3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53215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F6722-0FFE-4B4A-A68B-AD347CB1EB91}" type="datetimeFigureOut">
              <a:rPr lang="en-IE" smtClean="0"/>
              <a:t>22/04/2024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40C9-FAF9-4E76-B576-86D32B88C3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45574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F6722-0FFE-4B4A-A68B-AD347CB1EB91}" type="datetimeFigureOut">
              <a:rPr lang="en-IE" smtClean="0"/>
              <a:t>22/04/2024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340C9-FAF9-4E76-B576-86D32B88C3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02072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F6722-0FFE-4B4A-A68B-AD347CB1EB91}" type="datetimeFigureOut">
              <a:rPr lang="en-IE" smtClean="0"/>
              <a:t>22/04/2024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340C9-FAF9-4E76-B576-86D32B88C3A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32244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75309" cy="410942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749A686-5EF3-9ED9-5A68-E472D4FFDB39}"/>
              </a:ext>
            </a:extLst>
          </p:cNvPr>
          <p:cNvSpPr txBox="1"/>
          <p:nvPr/>
        </p:nvSpPr>
        <p:spPr>
          <a:xfrm>
            <a:off x="5897880" y="178526"/>
            <a:ext cx="6094206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Ageing Integrated Research School of Nursing &amp; Midwifery Web Conference 18</a:t>
            </a:r>
            <a:r>
              <a:rPr lang="en-US" sz="1800" b="1" kern="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April 2024</a:t>
            </a:r>
          </a:p>
          <a:p>
            <a:endParaRPr lang="en-US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Cognition Impairment in Older Adults- Assessment &amp; Management. </a:t>
            </a:r>
            <a:endParaRPr lang="en-I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Gemma McCarthy RANP, MPH, CUH/South Lee Integrated Care team for older persons. </a:t>
            </a:r>
            <a:endParaRPr lang="en-I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I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Optimising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health and wellbeing in older people through integrated Care.</a:t>
            </a:r>
          </a:p>
          <a:p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Dr Bart Daly Consultant Geriatrician in the CUH/South Lee Integrated Care team for older persons. </a:t>
            </a:r>
            <a:endParaRPr lang="en-I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IE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What is integrated care and how can this be applied to patients with cardiac arrhythmias? </a:t>
            </a:r>
          </a:p>
          <a:p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Prof </a:t>
            </a:r>
            <a:r>
              <a:rPr lang="en-A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Jeroen Hendriks 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Cardiovascular Nursing Chair at the College of Nursing and Health Sciences, Flinders University</a:t>
            </a:r>
            <a:endParaRPr lang="en-I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4. </a:t>
            </a: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Addressing multimorbidity in older people atrial fibrillation patients through interdisciplinary, patient-centred, systematic care pathways.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Prof Gerry Lee, University College Cork.</a:t>
            </a:r>
            <a:endParaRPr lang="en-I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9BC1E4-AD34-31C5-E7EE-58AAB9743206}"/>
              </a:ext>
            </a:extLst>
          </p:cNvPr>
          <p:cNvSpPr txBox="1"/>
          <p:nvPr/>
        </p:nvSpPr>
        <p:spPr>
          <a:xfrm>
            <a:off x="88751" y="4333510"/>
            <a:ext cx="558655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Thank you to Bridie O’Sullivan, Chief Director of Nursing and Midwifery for the South/Southwest Hospitals Group (SSWHG), HSE for opening the conference and sponsoring the event. We had 4 excellent speakers and 200 delegates registered. Discussion on the concept of integrated care was rich and the development of this concept.</a:t>
            </a:r>
          </a:p>
          <a:p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Link to the recording </a:t>
            </a:r>
          </a:p>
          <a:p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Join us for the next conference 17</a:t>
            </a:r>
            <a:r>
              <a:rPr lang="en-US" sz="1800" kern="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April 2025</a:t>
            </a:r>
            <a:endParaRPr lang="en-I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073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204</Words>
  <Application>Microsoft Macintosh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Irene Hartigan</cp:lastModifiedBy>
  <cp:revision>3</cp:revision>
  <dcterms:created xsi:type="dcterms:W3CDTF">2024-04-22T14:18:33Z</dcterms:created>
  <dcterms:modified xsi:type="dcterms:W3CDTF">2024-04-22T15:12:14Z</dcterms:modified>
</cp:coreProperties>
</file>