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9"/>
  </p:notesMasterIdLst>
  <p:sldIdLst>
    <p:sldId id="256" r:id="rId2"/>
    <p:sldId id="308" r:id="rId3"/>
    <p:sldId id="309" r:id="rId4"/>
    <p:sldId id="315" r:id="rId5"/>
    <p:sldId id="4374" r:id="rId6"/>
    <p:sldId id="269" r:id="rId7"/>
    <p:sldId id="290" r:id="rId8"/>
    <p:sldId id="311" r:id="rId9"/>
    <p:sldId id="267" r:id="rId10"/>
    <p:sldId id="276" r:id="rId11"/>
    <p:sldId id="274" r:id="rId12"/>
    <p:sldId id="312" r:id="rId13"/>
    <p:sldId id="316" r:id="rId14"/>
    <p:sldId id="320" r:id="rId15"/>
    <p:sldId id="319" r:id="rId16"/>
    <p:sldId id="275" r:id="rId17"/>
    <p:sldId id="280" r:id="rId18"/>
    <p:sldId id="281" r:id="rId19"/>
    <p:sldId id="4373" r:id="rId20"/>
    <p:sldId id="298" r:id="rId21"/>
    <p:sldId id="324" r:id="rId22"/>
    <p:sldId id="321" r:id="rId23"/>
    <p:sldId id="323" r:id="rId24"/>
    <p:sldId id="277" r:id="rId25"/>
    <p:sldId id="306" r:id="rId26"/>
    <p:sldId id="313" r:id="rId27"/>
    <p:sldId id="314" r:id="rId28"/>
    <p:sldId id="261" r:id="rId29"/>
    <p:sldId id="284" r:id="rId30"/>
    <p:sldId id="307" r:id="rId31"/>
    <p:sldId id="289" r:id="rId32"/>
    <p:sldId id="4375" r:id="rId33"/>
    <p:sldId id="287" r:id="rId34"/>
    <p:sldId id="4376" r:id="rId35"/>
    <p:sldId id="296" r:id="rId36"/>
    <p:sldId id="4377" r:id="rId37"/>
    <p:sldId id="293" r:id="rId38"/>
    <p:sldId id="297" r:id="rId39"/>
    <p:sldId id="4372" r:id="rId40"/>
    <p:sldId id="279" r:id="rId41"/>
    <p:sldId id="4363" r:id="rId42"/>
    <p:sldId id="4351" r:id="rId43"/>
    <p:sldId id="4371" r:id="rId44"/>
    <p:sldId id="299" r:id="rId45"/>
    <p:sldId id="300" r:id="rId46"/>
    <p:sldId id="301" r:id="rId47"/>
    <p:sldId id="30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A6DD75-569C-2E46-BDE5-C4B48B1809E3}" v="254" dt="2022-09-21T12:14:06.706"/>
    <p1510:client id="{C38EE5A6-20A3-44F4-AE59-4302B0D64176}" v="1" dt="2022-09-21T12:32:17.6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57" autoAdjust="0"/>
    <p:restoredTop sz="76749"/>
  </p:normalViewPr>
  <p:slideViewPr>
    <p:cSldViewPr snapToGrid="0">
      <p:cViewPr varScale="1">
        <p:scale>
          <a:sx n="84" d="100"/>
          <a:sy n="84" d="100"/>
        </p:scale>
        <p:origin x="1242" y="9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230C63-DDBA-E54E-9777-3A9FF1C70FC3}" type="doc">
      <dgm:prSet loTypeId="urn:microsoft.com/office/officeart/2005/8/layout/default" loCatId="" qsTypeId="urn:microsoft.com/office/officeart/2005/8/quickstyle/simple4" qsCatId="simple" csTypeId="urn:microsoft.com/office/officeart/2005/8/colors/colorful1" csCatId="colorful" phldr="1"/>
      <dgm:spPr/>
      <dgm:t>
        <a:bodyPr/>
        <a:lstStyle/>
        <a:p>
          <a:endParaRPr lang="en-US"/>
        </a:p>
      </dgm:t>
    </dgm:pt>
    <dgm:pt modelId="{852C84D8-7B66-8F49-863E-1A6E9F1176EF}">
      <dgm:prSet phldrT="[Text]"/>
      <dgm:spPr/>
      <dgm:t>
        <a:bodyPr/>
        <a:lstStyle/>
        <a:p>
          <a:r>
            <a:rPr lang="en-US" dirty="0">
              <a:solidFill>
                <a:schemeClr val="tx1"/>
              </a:solidFill>
            </a:rPr>
            <a:t>Availability</a:t>
          </a:r>
        </a:p>
      </dgm:t>
    </dgm:pt>
    <dgm:pt modelId="{8B0C60A4-8BE4-FA4E-89CC-E2F18AE669B6}" type="parTrans" cxnId="{B390F66F-BBD0-BF4B-8256-700FFB3E81BB}">
      <dgm:prSet/>
      <dgm:spPr/>
      <dgm:t>
        <a:bodyPr/>
        <a:lstStyle/>
        <a:p>
          <a:endParaRPr lang="en-US">
            <a:solidFill>
              <a:schemeClr val="tx1"/>
            </a:solidFill>
          </a:endParaRPr>
        </a:p>
      </dgm:t>
    </dgm:pt>
    <dgm:pt modelId="{D4DAA3E9-212E-984E-90BE-B1034615F6CE}" type="sibTrans" cxnId="{B390F66F-BBD0-BF4B-8256-700FFB3E81BB}">
      <dgm:prSet/>
      <dgm:spPr/>
      <dgm:t>
        <a:bodyPr/>
        <a:lstStyle/>
        <a:p>
          <a:endParaRPr lang="en-US">
            <a:solidFill>
              <a:schemeClr val="tx1"/>
            </a:solidFill>
          </a:endParaRPr>
        </a:p>
      </dgm:t>
    </dgm:pt>
    <dgm:pt modelId="{E67205BF-7A70-B747-B4B7-FE2AE25BE6CE}">
      <dgm:prSet phldrT="[Text]"/>
      <dgm:spPr/>
      <dgm:t>
        <a:bodyPr/>
        <a:lstStyle/>
        <a:p>
          <a:r>
            <a:rPr lang="en-US" dirty="0">
              <a:solidFill>
                <a:schemeClr val="tx1"/>
              </a:solidFill>
            </a:rPr>
            <a:t>Knowledge about Professional Tasks and skills</a:t>
          </a:r>
        </a:p>
      </dgm:t>
    </dgm:pt>
    <dgm:pt modelId="{E819DC46-5C7B-7D44-A4DF-0D6EDF5039A5}" type="parTrans" cxnId="{7B8D4177-849A-B04F-927D-B7C702676E68}">
      <dgm:prSet/>
      <dgm:spPr/>
      <dgm:t>
        <a:bodyPr/>
        <a:lstStyle/>
        <a:p>
          <a:endParaRPr lang="en-US">
            <a:solidFill>
              <a:schemeClr val="tx1"/>
            </a:solidFill>
          </a:endParaRPr>
        </a:p>
      </dgm:t>
    </dgm:pt>
    <dgm:pt modelId="{9D2E967B-A5EB-4F48-BB5B-E75FE644A57B}" type="sibTrans" cxnId="{7B8D4177-849A-B04F-927D-B7C702676E68}">
      <dgm:prSet/>
      <dgm:spPr/>
      <dgm:t>
        <a:bodyPr/>
        <a:lstStyle/>
        <a:p>
          <a:endParaRPr lang="en-US">
            <a:solidFill>
              <a:schemeClr val="tx1"/>
            </a:solidFill>
          </a:endParaRPr>
        </a:p>
      </dgm:t>
    </dgm:pt>
    <dgm:pt modelId="{3B9A1BBD-7411-284A-B2C1-8FAF37ED1356}">
      <dgm:prSet phldrT="[Text]"/>
      <dgm:spPr/>
      <dgm:t>
        <a:bodyPr/>
        <a:lstStyle/>
        <a:p>
          <a:r>
            <a:rPr lang="en-US" dirty="0">
              <a:solidFill>
                <a:schemeClr val="tx1"/>
              </a:solidFill>
            </a:rPr>
            <a:t>Guidance through organisational processes</a:t>
          </a:r>
        </a:p>
      </dgm:t>
    </dgm:pt>
    <dgm:pt modelId="{21C93C3A-ABDA-7349-81EC-E4273A85E2C0}" type="parTrans" cxnId="{F7F66431-6D6C-7047-98FE-33143236E9B4}">
      <dgm:prSet/>
      <dgm:spPr/>
      <dgm:t>
        <a:bodyPr/>
        <a:lstStyle/>
        <a:p>
          <a:endParaRPr lang="en-US">
            <a:solidFill>
              <a:schemeClr val="tx1"/>
            </a:solidFill>
          </a:endParaRPr>
        </a:p>
      </dgm:t>
    </dgm:pt>
    <dgm:pt modelId="{60B7EE15-8D8C-C64A-8053-80EA2EEAE4CE}" type="sibTrans" cxnId="{F7F66431-6D6C-7047-98FE-33143236E9B4}">
      <dgm:prSet/>
      <dgm:spPr/>
      <dgm:t>
        <a:bodyPr/>
        <a:lstStyle/>
        <a:p>
          <a:endParaRPr lang="en-US">
            <a:solidFill>
              <a:schemeClr val="tx1"/>
            </a:solidFill>
          </a:endParaRPr>
        </a:p>
      </dgm:t>
    </dgm:pt>
    <dgm:pt modelId="{FC1D1FF4-0193-EC4D-B1C9-E45AFC9E290C}">
      <dgm:prSet phldrT="[Text]"/>
      <dgm:spPr/>
      <dgm:t>
        <a:bodyPr/>
        <a:lstStyle/>
        <a:p>
          <a:r>
            <a:rPr lang="en-US" dirty="0">
              <a:solidFill>
                <a:schemeClr val="tx1"/>
              </a:solidFill>
            </a:rPr>
            <a:t>Linking Theory with Practice</a:t>
          </a:r>
        </a:p>
      </dgm:t>
    </dgm:pt>
    <dgm:pt modelId="{7A57E8CC-FD88-EA48-8A67-FDFE3E508483}" type="parTrans" cxnId="{E4A58DD7-CF84-0446-9661-62A11DB40BAE}">
      <dgm:prSet/>
      <dgm:spPr/>
      <dgm:t>
        <a:bodyPr/>
        <a:lstStyle/>
        <a:p>
          <a:endParaRPr lang="en-US">
            <a:solidFill>
              <a:schemeClr val="tx1"/>
            </a:solidFill>
          </a:endParaRPr>
        </a:p>
      </dgm:t>
    </dgm:pt>
    <dgm:pt modelId="{06F57385-B018-054A-AB48-18F09906C226}" type="sibTrans" cxnId="{E4A58DD7-CF84-0446-9661-62A11DB40BAE}">
      <dgm:prSet/>
      <dgm:spPr/>
      <dgm:t>
        <a:bodyPr/>
        <a:lstStyle/>
        <a:p>
          <a:endParaRPr lang="en-US">
            <a:solidFill>
              <a:schemeClr val="tx1"/>
            </a:solidFill>
          </a:endParaRPr>
        </a:p>
      </dgm:t>
    </dgm:pt>
    <dgm:pt modelId="{96053642-C8C2-D742-807C-46B93F60989C}">
      <dgm:prSet phldrT="[Text]"/>
      <dgm:spPr/>
      <dgm:t>
        <a:bodyPr/>
        <a:lstStyle/>
        <a:p>
          <a:r>
            <a:rPr lang="en-US" dirty="0">
              <a:solidFill>
                <a:schemeClr val="tx1"/>
              </a:solidFill>
            </a:rPr>
            <a:t>Shared Expectations and Values</a:t>
          </a:r>
        </a:p>
      </dgm:t>
    </dgm:pt>
    <dgm:pt modelId="{F8D9B477-CE24-4F4B-A459-BF1B8893C606}" type="parTrans" cxnId="{DA645CC1-9F62-EA40-A4A2-E92764408446}">
      <dgm:prSet/>
      <dgm:spPr/>
      <dgm:t>
        <a:bodyPr/>
        <a:lstStyle/>
        <a:p>
          <a:endParaRPr lang="en-US">
            <a:solidFill>
              <a:schemeClr val="tx1"/>
            </a:solidFill>
          </a:endParaRPr>
        </a:p>
      </dgm:t>
    </dgm:pt>
    <dgm:pt modelId="{691FC0DB-26DC-AE41-8801-D80E068BB147}" type="sibTrans" cxnId="{DA645CC1-9F62-EA40-A4A2-E92764408446}">
      <dgm:prSet/>
      <dgm:spPr/>
      <dgm:t>
        <a:bodyPr/>
        <a:lstStyle/>
        <a:p>
          <a:endParaRPr lang="en-US">
            <a:solidFill>
              <a:schemeClr val="tx1"/>
            </a:solidFill>
          </a:endParaRPr>
        </a:p>
      </dgm:t>
    </dgm:pt>
    <dgm:pt modelId="{4CD53E0C-3BB2-304D-99F8-3D23B52A3147}">
      <dgm:prSet/>
      <dgm:spPr/>
      <dgm:t>
        <a:bodyPr/>
        <a:lstStyle/>
        <a:p>
          <a:r>
            <a:rPr lang="en-US" dirty="0">
              <a:solidFill>
                <a:schemeClr val="tx1"/>
              </a:solidFill>
            </a:rPr>
            <a:t>Safe and Supportive Space</a:t>
          </a:r>
        </a:p>
      </dgm:t>
    </dgm:pt>
    <dgm:pt modelId="{6F65F687-DA34-2D40-9417-2FABB673B037}" type="parTrans" cxnId="{C771EF6E-0BF4-2147-987B-BBFBF658860B}">
      <dgm:prSet/>
      <dgm:spPr/>
      <dgm:t>
        <a:bodyPr/>
        <a:lstStyle/>
        <a:p>
          <a:endParaRPr lang="en-US">
            <a:solidFill>
              <a:schemeClr val="tx1"/>
            </a:solidFill>
          </a:endParaRPr>
        </a:p>
      </dgm:t>
    </dgm:pt>
    <dgm:pt modelId="{0E9DACA8-BA40-7C49-9D89-FC6DC1D652DD}" type="sibTrans" cxnId="{C771EF6E-0BF4-2147-987B-BBFBF658860B}">
      <dgm:prSet/>
      <dgm:spPr/>
      <dgm:t>
        <a:bodyPr/>
        <a:lstStyle/>
        <a:p>
          <a:endParaRPr lang="en-US">
            <a:solidFill>
              <a:schemeClr val="tx1"/>
            </a:solidFill>
          </a:endParaRPr>
        </a:p>
      </dgm:t>
    </dgm:pt>
    <dgm:pt modelId="{E1070580-036D-1347-9971-596DE71C5905}">
      <dgm:prSet/>
      <dgm:spPr/>
      <dgm:t>
        <a:bodyPr/>
        <a:lstStyle/>
        <a:p>
          <a:r>
            <a:rPr lang="en-US" dirty="0">
              <a:solidFill>
                <a:schemeClr val="tx1"/>
              </a:solidFill>
            </a:rPr>
            <a:t>Validation and Encouragement </a:t>
          </a:r>
        </a:p>
      </dgm:t>
    </dgm:pt>
    <dgm:pt modelId="{4776D0D0-E378-9040-B836-D01EEC642B6D}" type="parTrans" cxnId="{4244B703-9EDD-A141-BFC3-2637234C7F6A}">
      <dgm:prSet/>
      <dgm:spPr/>
      <dgm:t>
        <a:bodyPr/>
        <a:lstStyle/>
        <a:p>
          <a:endParaRPr lang="en-US">
            <a:solidFill>
              <a:schemeClr val="tx1"/>
            </a:solidFill>
          </a:endParaRPr>
        </a:p>
      </dgm:t>
    </dgm:pt>
    <dgm:pt modelId="{3210CF6D-25BA-864F-A3CE-4EB91808DCCF}" type="sibTrans" cxnId="{4244B703-9EDD-A141-BFC3-2637234C7F6A}">
      <dgm:prSet/>
      <dgm:spPr/>
      <dgm:t>
        <a:bodyPr/>
        <a:lstStyle/>
        <a:p>
          <a:endParaRPr lang="en-US">
            <a:solidFill>
              <a:schemeClr val="tx1"/>
            </a:solidFill>
          </a:endParaRPr>
        </a:p>
      </dgm:t>
    </dgm:pt>
    <dgm:pt modelId="{2B91B901-2490-FE46-9590-0CC6D3994063}">
      <dgm:prSet/>
      <dgm:spPr/>
      <dgm:t>
        <a:bodyPr/>
        <a:lstStyle/>
        <a:p>
          <a:r>
            <a:rPr lang="en-US" dirty="0">
              <a:solidFill>
                <a:schemeClr val="tx1"/>
              </a:solidFill>
            </a:rPr>
            <a:t>Role modelling</a:t>
          </a:r>
        </a:p>
      </dgm:t>
    </dgm:pt>
    <dgm:pt modelId="{8F20E9DD-0550-3440-9FD8-4B796A2920A0}" type="parTrans" cxnId="{0BC84884-5248-8F4D-ABE1-44C7BC9063A8}">
      <dgm:prSet/>
      <dgm:spPr/>
      <dgm:t>
        <a:bodyPr/>
        <a:lstStyle/>
        <a:p>
          <a:endParaRPr lang="en-US">
            <a:solidFill>
              <a:schemeClr val="tx1"/>
            </a:solidFill>
          </a:endParaRPr>
        </a:p>
      </dgm:t>
    </dgm:pt>
    <dgm:pt modelId="{B32898D0-4580-D44E-8353-AE0F61BCFEEC}" type="sibTrans" cxnId="{0BC84884-5248-8F4D-ABE1-44C7BC9063A8}">
      <dgm:prSet/>
      <dgm:spPr/>
      <dgm:t>
        <a:bodyPr/>
        <a:lstStyle/>
        <a:p>
          <a:endParaRPr lang="en-US">
            <a:solidFill>
              <a:schemeClr val="tx1"/>
            </a:solidFill>
          </a:endParaRPr>
        </a:p>
      </dgm:t>
    </dgm:pt>
    <dgm:pt modelId="{E6153A12-B4D4-8E45-9C91-F19713572A33}">
      <dgm:prSet/>
      <dgm:spPr/>
      <dgm:t>
        <a:bodyPr/>
        <a:lstStyle/>
        <a:p>
          <a:r>
            <a:rPr lang="en-US" dirty="0">
              <a:solidFill>
                <a:schemeClr val="tx1"/>
              </a:solidFill>
            </a:rPr>
            <a:t>Feedback on observed practice</a:t>
          </a:r>
        </a:p>
      </dgm:t>
    </dgm:pt>
    <dgm:pt modelId="{7AF61DAD-1BFB-A440-8A0F-2FCE1ADBE263}" type="parTrans" cxnId="{CC82FE95-658E-1F48-928B-3AD6BFC9CA8E}">
      <dgm:prSet/>
      <dgm:spPr/>
      <dgm:t>
        <a:bodyPr/>
        <a:lstStyle/>
        <a:p>
          <a:endParaRPr lang="en-US">
            <a:solidFill>
              <a:schemeClr val="tx1"/>
            </a:solidFill>
          </a:endParaRPr>
        </a:p>
      </dgm:t>
    </dgm:pt>
    <dgm:pt modelId="{97185DBC-7B86-4F4B-A8BC-6986E8AE3E60}" type="sibTrans" cxnId="{CC82FE95-658E-1F48-928B-3AD6BFC9CA8E}">
      <dgm:prSet/>
      <dgm:spPr/>
      <dgm:t>
        <a:bodyPr/>
        <a:lstStyle/>
        <a:p>
          <a:endParaRPr lang="en-US">
            <a:solidFill>
              <a:schemeClr val="tx1"/>
            </a:solidFill>
          </a:endParaRPr>
        </a:p>
      </dgm:t>
    </dgm:pt>
    <dgm:pt modelId="{21F44E43-9B42-7848-8048-A2C5FC9F2916}">
      <dgm:prSet/>
      <dgm:spPr/>
      <dgm:t>
        <a:bodyPr/>
        <a:lstStyle/>
        <a:p>
          <a:r>
            <a:rPr lang="en-US" dirty="0">
              <a:solidFill>
                <a:schemeClr val="tx1"/>
              </a:solidFill>
            </a:rPr>
            <a:t>Teaching and Learning</a:t>
          </a:r>
        </a:p>
      </dgm:t>
    </dgm:pt>
    <dgm:pt modelId="{4BEB2ACD-DA24-5F4D-80A4-A8ED1EBCAA95}" type="parTrans" cxnId="{EE24D6FE-85F7-5842-9693-6E56BA270A88}">
      <dgm:prSet/>
      <dgm:spPr/>
      <dgm:t>
        <a:bodyPr/>
        <a:lstStyle/>
        <a:p>
          <a:endParaRPr lang="en-US">
            <a:solidFill>
              <a:schemeClr val="tx1"/>
            </a:solidFill>
          </a:endParaRPr>
        </a:p>
      </dgm:t>
    </dgm:pt>
    <dgm:pt modelId="{A19F8ECA-1EF7-6B44-A1A3-B3A802B1CFF1}" type="sibTrans" cxnId="{EE24D6FE-85F7-5842-9693-6E56BA270A88}">
      <dgm:prSet/>
      <dgm:spPr/>
      <dgm:t>
        <a:bodyPr/>
        <a:lstStyle/>
        <a:p>
          <a:endParaRPr lang="en-US">
            <a:solidFill>
              <a:schemeClr val="tx1"/>
            </a:solidFill>
          </a:endParaRPr>
        </a:p>
      </dgm:t>
    </dgm:pt>
    <dgm:pt modelId="{B27BA573-5FBE-A74F-9B3E-E470A40F2CC2}">
      <dgm:prSet/>
      <dgm:spPr/>
      <dgm:t>
        <a:bodyPr/>
        <a:lstStyle/>
        <a:p>
          <a:r>
            <a:rPr lang="en-US" dirty="0">
              <a:solidFill>
                <a:schemeClr val="tx1"/>
              </a:solidFill>
            </a:rPr>
            <a:t>Specific Ideas about Intervention</a:t>
          </a:r>
        </a:p>
      </dgm:t>
    </dgm:pt>
    <dgm:pt modelId="{0E441270-4FC0-3B48-9666-7764B4688D68}" type="parTrans" cxnId="{B738556C-6F74-E64F-9EAC-2ABB78419204}">
      <dgm:prSet/>
      <dgm:spPr/>
      <dgm:t>
        <a:bodyPr/>
        <a:lstStyle/>
        <a:p>
          <a:endParaRPr lang="en-US">
            <a:solidFill>
              <a:schemeClr val="tx1"/>
            </a:solidFill>
          </a:endParaRPr>
        </a:p>
      </dgm:t>
    </dgm:pt>
    <dgm:pt modelId="{23F02E03-1991-EA44-8D48-A0719C47A92C}" type="sibTrans" cxnId="{B738556C-6F74-E64F-9EAC-2ABB78419204}">
      <dgm:prSet/>
      <dgm:spPr/>
      <dgm:t>
        <a:bodyPr/>
        <a:lstStyle/>
        <a:p>
          <a:endParaRPr lang="en-US">
            <a:solidFill>
              <a:schemeClr val="tx1"/>
            </a:solidFill>
          </a:endParaRPr>
        </a:p>
      </dgm:t>
    </dgm:pt>
    <dgm:pt modelId="{755676BC-F05B-4B44-9456-EF6AA0B741F4}">
      <dgm:prSet/>
      <dgm:spPr/>
      <dgm:t>
        <a:bodyPr/>
        <a:lstStyle/>
        <a:p>
          <a:r>
            <a:rPr lang="en-US" dirty="0">
              <a:solidFill>
                <a:schemeClr val="tx1"/>
              </a:solidFill>
            </a:rPr>
            <a:t>Delegated Responsibility</a:t>
          </a:r>
        </a:p>
      </dgm:t>
    </dgm:pt>
    <dgm:pt modelId="{306E6EE9-0DA6-4347-8C40-08932EA66981}" type="parTrans" cxnId="{EB679C4C-1D59-D147-80A6-15D9DC53340F}">
      <dgm:prSet/>
      <dgm:spPr/>
      <dgm:t>
        <a:bodyPr/>
        <a:lstStyle/>
        <a:p>
          <a:endParaRPr lang="en-US">
            <a:solidFill>
              <a:schemeClr val="tx1"/>
            </a:solidFill>
          </a:endParaRPr>
        </a:p>
      </dgm:t>
    </dgm:pt>
    <dgm:pt modelId="{516A719D-5AF4-164E-BDD4-F48D7D3527B2}" type="sibTrans" cxnId="{EB679C4C-1D59-D147-80A6-15D9DC53340F}">
      <dgm:prSet/>
      <dgm:spPr/>
      <dgm:t>
        <a:bodyPr/>
        <a:lstStyle/>
        <a:p>
          <a:endParaRPr lang="en-US">
            <a:solidFill>
              <a:schemeClr val="tx1"/>
            </a:solidFill>
          </a:endParaRPr>
        </a:p>
      </dgm:t>
    </dgm:pt>
    <dgm:pt modelId="{9980F180-2032-B043-B908-343ECB94F8AB}">
      <dgm:prSet/>
      <dgm:spPr/>
      <dgm:t>
        <a:bodyPr/>
        <a:lstStyle/>
        <a:p>
          <a:r>
            <a:rPr lang="en-US" dirty="0">
              <a:solidFill>
                <a:schemeClr val="tx1"/>
              </a:solidFill>
            </a:rPr>
            <a:t>Mutual and Interactive Communication</a:t>
          </a:r>
        </a:p>
      </dgm:t>
    </dgm:pt>
    <dgm:pt modelId="{6B134FF5-D8E5-3143-B71B-B0236B6197AC}" type="parTrans" cxnId="{F2CBFB9C-2000-6E40-931D-A66460BF0FBE}">
      <dgm:prSet/>
      <dgm:spPr/>
      <dgm:t>
        <a:bodyPr/>
        <a:lstStyle/>
        <a:p>
          <a:endParaRPr lang="en-US">
            <a:solidFill>
              <a:schemeClr val="tx1"/>
            </a:solidFill>
          </a:endParaRPr>
        </a:p>
      </dgm:t>
    </dgm:pt>
    <dgm:pt modelId="{BC737A81-1778-D347-B91B-87002F48F421}" type="sibTrans" cxnId="{F2CBFB9C-2000-6E40-931D-A66460BF0FBE}">
      <dgm:prSet/>
      <dgm:spPr/>
      <dgm:t>
        <a:bodyPr/>
        <a:lstStyle/>
        <a:p>
          <a:endParaRPr lang="en-US">
            <a:solidFill>
              <a:schemeClr val="tx1"/>
            </a:solidFill>
          </a:endParaRPr>
        </a:p>
      </dgm:t>
    </dgm:pt>
    <dgm:pt modelId="{62BC731E-6A36-2442-B676-3F2F297D58BC}">
      <dgm:prSet/>
      <dgm:spPr/>
      <dgm:t>
        <a:bodyPr/>
        <a:lstStyle/>
        <a:p>
          <a:r>
            <a:rPr lang="en-US" dirty="0">
              <a:solidFill>
                <a:schemeClr val="tx1"/>
              </a:solidFill>
            </a:rPr>
            <a:t>Same </a:t>
          </a:r>
        </a:p>
        <a:p>
          <a:r>
            <a:rPr lang="en-US" dirty="0">
              <a:solidFill>
                <a:schemeClr val="tx1"/>
              </a:solidFill>
            </a:rPr>
            <a:t>Discipline</a:t>
          </a:r>
        </a:p>
      </dgm:t>
    </dgm:pt>
    <dgm:pt modelId="{2B6D2417-2769-1840-8CD2-EB49ABC9FA59}" type="parTrans" cxnId="{708CB372-6D85-224C-A60C-794CB6CAA6CC}">
      <dgm:prSet/>
      <dgm:spPr/>
      <dgm:t>
        <a:bodyPr/>
        <a:lstStyle/>
        <a:p>
          <a:endParaRPr lang="en-US">
            <a:solidFill>
              <a:schemeClr val="tx1"/>
            </a:solidFill>
          </a:endParaRPr>
        </a:p>
      </dgm:t>
    </dgm:pt>
    <dgm:pt modelId="{264EA1A0-C480-3443-B809-5C4D1523015A}" type="sibTrans" cxnId="{708CB372-6D85-224C-A60C-794CB6CAA6CC}">
      <dgm:prSet/>
      <dgm:spPr/>
      <dgm:t>
        <a:bodyPr/>
        <a:lstStyle/>
        <a:p>
          <a:endParaRPr lang="en-US">
            <a:solidFill>
              <a:schemeClr val="tx1"/>
            </a:solidFill>
          </a:endParaRPr>
        </a:p>
      </dgm:t>
    </dgm:pt>
    <dgm:pt modelId="{49668EFE-BD1B-324C-A04A-0B358D906A27}" type="pres">
      <dgm:prSet presAssocID="{B2230C63-DDBA-E54E-9777-3A9FF1C70FC3}" presName="diagram" presStyleCnt="0">
        <dgm:presLayoutVars>
          <dgm:dir/>
          <dgm:resizeHandles val="exact"/>
        </dgm:presLayoutVars>
      </dgm:prSet>
      <dgm:spPr/>
    </dgm:pt>
    <dgm:pt modelId="{1C568448-644D-7243-AA96-6729D96F1BE9}" type="pres">
      <dgm:prSet presAssocID="{852C84D8-7B66-8F49-863E-1A6E9F1176EF}" presName="node" presStyleLbl="node1" presStyleIdx="0" presStyleCnt="14">
        <dgm:presLayoutVars>
          <dgm:bulletEnabled val="1"/>
        </dgm:presLayoutVars>
      </dgm:prSet>
      <dgm:spPr/>
    </dgm:pt>
    <dgm:pt modelId="{E31E0180-1F08-A949-A8F7-5AF26546C48C}" type="pres">
      <dgm:prSet presAssocID="{D4DAA3E9-212E-984E-90BE-B1034615F6CE}" presName="sibTrans" presStyleCnt="0"/>
      <dgm:spPr/>
    </dgm:pt>
    <dgm:pt modelId="{9FBF1432-A76B-7540-8FC2-224C7D5CBA50}" type="pres">
      <dgm:prSet presAssocID="{E67205BF-7A70-B747-B4B7-FE2AE25BE6CE}" presName="node" presStyleLbl="node1" presStyleIdx="1" presStyleCnt="14">
        <dgm:presLayoutVars>
          <dgm:bulletEnabled val="1"/>
        </dgm:presLayoutVars>
      </dgm:prSet>
      <dgm:spPr/>
    </dgm:pt>
    <dgm:pt modelId="{5926B4A5-5501-1648-930A-4A99E7300B92}" type="pres">
      <dgm:prSet presAssocID="{9D2E967B-A5EB-4F48-BB5B-E75FE644A57B}" presName="sibTrans" presStyleCnt="0"/>
      <dgm:spPr/>
    </dgm:pt>
    <dgm:pt modelId="{EBB48C36-7E88-3140-9645-2B843B850DB7}" type="pres">
      <dgm:prSet presAssocID="{3B9A1BBD-7411-284A-B2C1-8FAF37ED1356}" presName="node" presStyleLbl="node1" presStyleIdx="2" presStyleCnt="14">
        <dgm:presLayoutVars>
          <dgm:bulletEnabled val="1"/>
        </dgm:presLayoutVars>
      </dgm:prSet>
      <dgm:spPr/>
    </dgm:pt>
    <dgm:pt modelId="{18CEF5CC-3E03-3D4F-B949-96E61389CCEE}" type="pres">
      <dgm:prSet presAssocID="{60B7EE15-8D8C-C64A-8053-80EA2EEAE4CE}" presName="sibTrans" presStyleCnt="0"/>
      <dgm:spPr/>
    </dgm:pt>
    <dgm:pt modelId="{BA49219E-EEDC-7049-908D-F8C25BDBA7EF}" type="pres">
      <dgm:prSet presAssocID="{FC1D1FF4-0193-EC4D-B1C9-E45AFC9E290C}" presName="node" presStyleLbl="node1" presStyleIdx="3" presStyleCnt="14">
        <dgm:presLayoutVars>
          <dgm:bulletEnabled val="1"/>
        </dgm:presLayoutVars>
      </dgm:prSet>
      <dgm:spPr/>
    </dgm:pt>
    <dgm:pt modelId="{769108BA-A86C-2C44-9A98-42DE763A9F24}" type="pres">
      <dgm:prSet presAssocID="{06F57385-B018-054A-AB48-18F09906C226}" presName="sibTrans" presStyleCnt="0"/>
      <dgm:spPr/>
    </dgm:pt>
    <dgm:pt modelId="{DFA26788-35F5-014A-A329-9955BB7FDF17}" type="pres">
      <dgm:prSet presAssocID="{96053642-C8C2-D742-807C-46B93F60989C}" presName="node" presStyleLbl="node1" presStyleIdx="4" presStyleCnt="14">
        <dgm:presLayoutVars>
          <dgm:bulletEnabled val="1"/>
        </dgm:presLayoutVars>
      </dgm:prSet>
      <dgm:spPr/>
    </dgm:pt>
    <dgm:pt modelId="{74F9A84F-3988-B440-9424-0896FD54A7FB}" type="pres">
      <dgm:prSet presAssocID="{691FC0DB-26DC-AE41-8801-D80E068BB147}" presName="sibTrans" presStyleCnt="0"/>
      <dgm:spPr/>
    </dgm:pt>
    <dgm:pt modelId="{9FB7601F-38A7-0446-ADBE-54A0DE7105BB}" type="pres">
      <dgm:prSet presAssocID="{4CD53E0C-3BB2-304D-99F8-3D23B52A3147}" presName="node" presStyleLbl="node1" presStyleIdx="5" presStyleCnt="14">
        <dgm:presLayoutVars>
          <dgm:bulletEnabled val="1"/>
        </dgm:presLayoutVars>
      </dgm:prSet>
      <dgm:spPr/>
    </dgm:pt>
    <dgm:pt modelId="{1703219C-9DC1-8F47-985B-45FFFB130702}" type="pres">
      <dgm:prSet presAssocID="{0E9DACA8-BA40-7C49-9D89-FC6DC1D652DD}" presName="sibTrans" presStyleCnt="0"/>
      <dgm:spPr/>
    </dgm:pt>
    <dgm:pt modelId="{1F93F53C-9FB8-5943-9DE5-D5A4D5717147}" type="pres">
      <dgm:prSet presAssocID="{E1070580-036D-1347-9971-596DE71C5905}" presName="node" presStyleLbl="node1" presStyleIdx="6" presStyleCnt="14">
        <dgm:presLayoutVars>
          <dgm:bulletEnabled val="1"/>
        </dgm:presLayoutVars>
      </dgm:prSet>
      <dgm:spPr/>
    </dgm:pt>
    <dgm:pt modelId="{8EFC405C-900F-EB47-891E-240658B53781}" type="pres">
      <dgm:prSet presAssocID="{3210CF6D-25BA-864F-A3CE-4EB91808DCCF}" presName="sibTrans" presStyleCnt="0"/>
      <dgm:spPr/>
    </dgm:pt>
    <dgm:pt modelId="{45440616-20D1-8247-AD3D-872185C51CFA}" type="pres">
      <dgm:prSet presAssocID="{2B91B901-2490-FE46-9590-0CC6D3994063}" presName="node" presStyleLbl="node1" presStyleIdx="7" presStyleCnt="14">
        <dgm:presLayoutVars>
          <dgm:bulletEnabled val="1"/>
        </dgm:presLayoutVars>
      </dgm:prSet>
      <dgm:spPr/>
    </dgm:pt>
    <dgm:pt modelId="{7C16E1EF-6872-904F-988F-A93E2F3B47AE}" type="pres">
      <dgm:prSet presAssocID="{B32898D0-4580-D44E-8353-AE0F61BCFEEC}" presName="sibTrans" presStyleCnt="0"/>
      <dgm:spPr/>
    </dgm:pt>
    <dgm:pt modelId="{09577047-432C-614A-8E86-F212A61B74DB}" type="pres">
      <dgm:prSet presAssocID="{E6153A12-B4D4-8E45-9C91-F19713572A33}" presName="node" presStyleLbl="node1" presStyleIdx="8" presStyleCnt="14">
        <dgm:presLayoutVars>
          <dgm:bulletEnabled val="1"/>
        </dgm:presLayoutVars>
      </dgm:prSet>
      <dgm:spPr/>
    </dgm:pt>
    <dgm:pt modelId="{46E105C5-4443-4347-A9DA-B014C37BC28C}" type="pres">
      <dgm:prSet presAssocID="{97185DBC-7B86-4F4B-A8BC-6986E8AE3E60}" presName="sibTrans" presStyleCnt="0"/>
      <dgm:spPr/>
    </dgm:pt>
    <dgm:pt modelId="{591F6707-650C-B146-9B6C-ED2439C445F3}" type="pres">
      <dgm:prSet presAssocID="{21F44E43-9B42-7848-8048-A2C5FC9F2916}" presName="node" presStyleLbl="node1" presStyleIdx="9" presStyleCnt="14">
        <dgm:presLayoutVars>
          <dgm:bulletEnabled val="1"/>
        </dgm:presLayoutVars>
      </dgm:prSet>
      <dgm:spPr/>
    </dgm:pt>
    <dgm:pt modelId="{E345ACC9-2F9F-DB48-93BD-95DB36FDE272}" type="pres">
      <dgm:prSet presAssocID="{A19F8ECA-1EF7-6B44-A1A3-B3A802B1CFF1}" presName="sibTrans" presStyleCnt="0"/>
      <dgm:spPr/>
    </dgm:pt>
    <dgm:pt modelId="{1D4C39EF-77D7-BE4B-BBF7-EBD12FC971E0}" type="pres">
      <dgm:prSet presAssocID="{B27BA573-5FBE-A74F-9B3E-E470A40F2CC2}" presName="node" presStyleLbl="node1" presStyleIdx="10" presStyleCnt="14">
        <dgm:presLayoutVars>
          <dgm:bulletEnabled val="1"/>
        </dgm:presLayoutVars>
      </dgm:prSet>
      <dgm:spPr/>
    </dgm:pt>
    <dgm:pt modelId="{396C663F-7500-CC42-84C7-9AF246E2AD62}" type="pres">
      <dgm:prSet presAssocID="{23F02E03-1991-EA44-8D48-A0719C47A92C}" presName="sibTrans" presStyleCnt="0"/>
      <dgm:spPr/>
    </dgm:pt>
    <dgm:pt modelId="{F84417B1-CE2A-124B-BEB2-C4F61D2977D4}" type="pres">
      <dgm:prSet presAssocID="{755676BC-F05B-4B44-9456-EF6AA0B741F4}" presName="node" presStyleLbl="node1" presStyleIdx="11" presStyleCnt="14">
        <dgm:presLayoutVars>
          <dgm:bulletEnabled val="1"/>
        </dgm:presLayoutVars>
      </dgm:prSet>
      <dgm:spPr/>
    </dgm:pt>
    <dgm:pt modelId="{C90D644D-90E5-7F4B-B2D3-4E04A244EC42}" type="pres">
      <dgm:prSet presAssocID="{516A719D-5AF4-164E-BDD4-F48D7D3527B2}" presName="sibTrans" presStyleCnt="0"/>
      <dgm:spPr/>
    </dgm:pt>
    <dgm:pt modelId="{C140B44C-6C25-3849-93F2-F749ECAE2F2B}" type="pres">
      <dgm:prSet presAssocID="{9980F180-2032-B043-B908-343ECB94F8AB}" presName="node" presStyleLbl="node1" presStyleIdx="12" presStyleCnt="14">
        <dgm:presLayoutVars>
          <dgm:bulletEnabled val="1"/>
        </dgm:presLayoutVars>
      </dgm:prSet>
      <dgm:spPr/>
    </dgm:pt>
    <dgm:pt modelId="{83C06412-5284-044A-B898-2A517F78FFDB}" type="pres">
      <dgm:prSet presAssocID="{BC737A81-1778-D347-B91B-87002F48F421}" presName="sibTrans" presStyleCnt="0"/>
      <dgm:spPr/>
    </dgm:pt>
    <dgm:pt modelId="{275231BE-2716-FC4E-8CED-9ACC8DEB3D5C}" type="pres">
      <dgm:prSet presAssocID="{62BC731E-6A36-2442-B676-3F2F297D58BC}" presName="node" presStyleLbl="node1" presStyleIdx="13" presStyleCnt="14">
        <dgm:presLayoutVars>
          <dgm:bulletEnabled val="1"/>
        </dgm:presLayoutVars>
      </dgm:prSet>
      <dgm:spPr/>
    </dgm:pt>
  </dgm:ptLst>
  <dgm:cxnLst>
    <dgm:cxn modelId="{4244B703-9EDD-A141-BFC3-2637234C7F6A}" srcId="{B2230C63-DDBA-E54E-9777-3A9FF1C70FC3}" destId="{E1070580-036D-1347-9971-596DE71C5905}" srcOrd="6" destOrd="0" parTransId="{4776D0D0-E378-9040-B836-D01EEC642B6D}" sibTransId="{3210CF6D-25BA-864F-A3CE-4EB91808DCCF}"/>
    <dgm:cxn modelId="{E4BC810B-E6FE-804E-A44C-34A7B5821B39}" type="presOf" srcId="{62BC731E-6A36-2442-B676-3F2F297D58BC}" destId="{275231BE-2716-FC4E-8CED-9ACC8DEB3D5C}" srcOrd="0" destOrd="0" presId="urn:microsoft.com/office/officeart/2005/8/layout/default"/>
    <dgm:cxn modelId="{4B71F32A-B07E-3247-9B9D-B7A481AA68E2}" type="presOf" srcId="{E67205BF-7A70-B747-B4B7-FE2AE25BE6CE}" destId="{9FBF1432-A76B-7540-8FC2-224C7D5CBA50}" srcOrd="0" destOrd="0" presId="urn:microsoft.com/office/officeart/2005/8/layout/default"/>
    <dgm:cxn modelId="{2200412C-62DD-564A-87A7-AEE4BAD34E0C}" type="presOf" srcId="{3B9A1BBD-7411-284A-B2C1-8FAF37ED1356}" destId="{EBB48C36-7E88-3140-9645-2B843B850DB7}" srcOrd="0" destOrd="0" presId="urn:microsoft.com/office/officeart/2005/8/layout/default"/>
    <dgm:cxn modelId="{F7F66431-6D6C-7047-98FE-33143236E9B4}" srcId="{B2230C63-DDBA-E54E-9777-3A9FF1C70FC3}" destId="{3B9A1BBD-7411-284A-B2C1-8FAF37ED1356}" srcOrd="2" destOrd="0" parTransId="{21C93C3A-ABDA-7349-81EC-E4273A85E2C0}" sibTransId="{60B7EE15-8D8C-C64A-8053-80EA2EEAE4CE}"/>
    <dgm:cxn modelId="{08FBCC4A-4383-0A45-9EB7-220390FC7BCC}" type="presOf" srcId="{2B91B901-2490-FE46-9590-0CC6D3994063}" destId="{45440616-20D1-8247-AD3D-872185C51CFA}" srcOrd="0" destOrd="0" presId="urn:microsoft.com/office/officeart/2005/8/layout/default"/>
    <dgm:cxn modelId="{B738556C-6F74-E64F-9EAC-2ABB78419204}" srcId="{B2230C63-DDBA-E54E-9777-3A9FF1C70FC3}" destId="{B27BA573-5FBE-A74F-9B3E-E470A40F2CC2}" srcOrd="10" destOrd="0" parTransId="{0E441270-4FC0-3B48-9666-7764B4688D68}" sibTransId="{23F02E03-1991-EA44-8D48-A0719C47A92C}"/>
    <dgm:cxn modelId="{EB679C4C-1D59-D147-80A6-15D9DC53340F}" srcId="{B2230C63-DDBA-E54E-9777-3A9FF1C70FC3}" destId="{755676BC-F05B-4B44-9456-EF6AA0B741F4}" srcOrd="11" destOrd="0" parTransId="{306E6EE9-0DA6-4347-8C40-08932EA66981}" sibTransId="{516A719D-5AF4-164E-BDD4-F48D7D3527B2}"/>
    <dgm:cxn modelId="{C771EF6E-0BF4-2147-987B-BBFBF658860B}" srcId="{B2230C63-DDBA-E54E-9777-3A9FF1C70FC3}" destId="{4CD53E0C-3BB2-304D-99F8-3D23B52A3147}" srcOrd="5" destOrd="0" parTransId="{6F65F687-DA34-2D40-9417-2FABB673B037}" sibTransId="{0E9DACA8-BA40-7C49-9D89-FC6DC1D652DD}"/>
    <dgm:cxn modelId="{B390F66F-BBD0-BF4B-8256-700FFB3E81BB}" srcId="{B2230C63-DDBA-E54E-9777-3A9FF1C70FC3}" destId="{852C84D8-7B66-8F49-863E-1A6E9F1176EF}" srcOrd="0" destOrd="0" parTransId="{8B0C60A4-8BE4-FA4E-89CC-E2F18AE669B6}" sibTransId="{D4DAA3E9-212E-984E-90BE-B1034615F6CE}"/>
    <dgm:cxn modelId="{708CB372-6D85-224C-A60C-794CB6CAA6CC}" srcId="{B2230C63-DDBA-E54E-9777-3A9FF1C70FC3}" destId="{62BC731E-6A36-2442-B676-3F2F297D58BC}" srcOrd="13" destOrd="0" parTransId="{2B6D2417-2769-1840-8CD2-EB49ABC9FA59}" sibTransId="{264EA1A0-C480-3443-B809-5C4D1523015A}"/>
    <dgm:cxn modelId="{8C95AB75-5885-5E42-A088-EF905043CAC8}" type="presOf" srcId="{B27BA573-5FBE-A74F-9B3E-E470A40F2CC2}" destId="{1D4C39EF-77D7-BE4B-BBF7-EBD12FC971E0}" srcOrd="0" destOrd="0" presId="urn:microsoft.com/office/officeart/2005/8/layout/default"/>
    <dgm:cxn modelId="{7B8D4177-849A-B04F-927D-B7C702676E68}" srcId="{B2230C63-DDBA-E54E-9777-3A9FF1C70FC3}" destId="{E67205BF-7A70-B747-B4B7-FE2AE25BE6CE}" srcOrd="1" destOrd="0" parTransId="{E819DC46-5C7B-7D44-A4DF-0D6EDF5039A5}" sibTransId="{9D2E967B-A5EB-4F48-BB5B-E75FE644A57B}"/>
    <dgm:cxn modelId="{D793C482-CFB7-DB49-9A6B-7A5C75E76BB6}" type="presOf" srcId="{96053642-C8C2-D742-807C-46B93F60989C}" destId="{DFA26788-35F5-014A-A329-9955BB7FDF17}" srcOrd="0" destOrd="0" presId="urn:microsoft.com/office/officeart/2005/8/layout/default"/>
    <dgm:cxn modelId="{0BC84884-5248-8F4D-ABE1-44C7BC9063A8}" srcId="{B2230C63-DDBA-E54E-9777-3A9FF1C70FC3}" destId="{2B91B901-2490-FE46-9590-0CC6D3994063}" srcOrd="7" destOrd="0" parTransId="{8F20E9DD-0550-3440-9FD8-4B796A2920A0}" sibTransId="{B32898D0-4580-D44E-8353-AE0F61BCFEEC}"/>
    <dgm:cxn modelId="{CC82FE95-658E-1F48-928B-3AD6BFC9CA8E}" srcId="{B2230C63-DDBA-E54E-9777-3A9FF1C70FC3}" destId="{E6153A12-B4D4-8E45-9C91-F19713572A33}" srcOrd="8" destOrd="0" parTransId="{7AF61DAD-1BFB-A440-8A0F-2FCE1ADBE263}" sibTransId="{97185DBC-7B86-4F4B-A8BC-6986E8AE3E60}"/>
    <dgm:cxn modelId="{1155F99C-B03C-EE48-844F-F7EE4F89B290}" type="presOf" srcId="{FC1D1FF4-0193-EC4D-B1C9-E45AFC9E290C}" destId="{BA49219E-EEDC-7049-908D-F8C25BDBA7EF}" srcOrd="0" destOrd="0" presId="urn:microsoft.com/office/officeart/2005/8/layout/default"/>
    <dgm:cxn modelId="{F2CBFB9C-2000-6E40-931D-A66460BF0FBE}" srcId="{B2230C63-DDBA-E54E-9777-3A9FF1C70FC3}" destId="{9980F180-2032-B043-B908-343ECB94F8AB}" srcOrd="12" destOrd="0" parTransId="{6B134FF5-D8E5-3143-B71B-B0236B6197AC}" sibTransId="{BC737A81-1778-D347-B91B-87002F48F421}"/>
    <dgm:cxn modelId="{5E0DB7A0-637F-B24E-BFFF-CE1D5D0E26B0}" type="presOf" srcId="{755676BC-F05B-4B44-9456-EF6AA0B741F4}" destId="{F84417B1-CE2A-124B-BEB2-C4F61D2977D4}" srcOrd="0" destOrd="0" presId="urn:microsoft.com/office/officeart/2005/8/layout/default"/>
    <dgm:cxn modelId="{D1F2E6AA-496E-604D-B587-3BB49DFB166F}" type="presOf" srcId="{E1070580-036D-1347-9971-596DE71C5905}" destId="{1F93F53C-9FB8-5943-9DE5-D5A4D5717147}" srcOrd="0" destOrd="0" presId="urn:microsoft.com/office/officeart/2005/8/layout/default"/>
    <dgm:cxn modelId="{8BD821AF-F6EB-724B-BC84-E5A7157CA298}" type="presOf" srcId="{21F44E43-9B42-7848-8048-A2C5FC9F2916}" destId="{591F6707-650C-B146-9B6C-ED2439C445F3}" srcOrd="0" destOrd="0" presId="urn:microsoft.com/office/officeart/2005/8/layout/default"/>
    <dgm:cxn modelId="{A47BB8B8-333C-2546-888B-8C0127A37CE6}" type="presOf" srcId="{4CD53E0C-3BB2-304D-99F8-3D23B52A3147}" destId="{9FB7601F-38A7-0446-ADBE-54A0DE7105BB}" srcOrd="0" destOrd="0" presId="urn:microsoft.com/office/officeart/2005/8/layout/default"/>
    <dgm:cxn modelId="{DA645CC1-9F62-EA40-A4A2-E92764408446}" srcId="{B2230C63-DDBA-E54E-9777-3A9FF1C70FC3}" destId="{96053642-C8C2-D742-807C-46B93F60989C}" srcOrd="4" destOrd="0" parTransId="{F8D9B477-CE24-4F4B-A459-BF1B8893C606}" sibTransId="{691FC0DB-26DC-AE41-8801-D80E068BB147}"/>
    <dgm:cxn modelId="{E4A58DD7-CF84-0446-9661-62A11DB40BAE}" srcId="{B2230C63-DDBA-E54E-9777-3A9FF1C70FC3}" destId="{FC1D1FF4-0193-EC4D-B1C9-E45AFC9E290C}" srcOrd="3" destOrd="0" parTransId="{7A57E8CC-FD88-EA48-8A67-FDFE3E508483}" sibTransId="{06F57385-B018-054A-AB48-18F09906C226}"/>
    <dgm:cxn modelId="{319BA8D7-01ED-804F-B122-4CC5EDD8CAB0}" type="presOf" srcId="{852C84D8-7B66-8F49-863E-1A6E9F1176EF}" destId="{1C568448-644D-7243-AA96-6729D96F1BE9}" srcOrd="0" destOrd="0" presId="urn:microsoft.com/office/officeart/2005/8/layout/default"/>
    <dgm:cxn modelId="{6FCE5BE0-A758-8148-B56C-E54B8197DCF8}" type="presOf" srcId="{9980F180-2032-B043-B908-343ECB94F8AB}" destId="{C140B44C-6C25-3849-93F2-F749ECAE2F2B}" srcOrd="0" destOrd="0" presId="urn:microsoft.com/office/officeart/2005/8/layout/default"/>
    <dgm:cxn modelId="{690F22F6-DE83-4444-869A-7DDF446D5FCA}" type="presOf" srcId="{E6153A12-B4D4-8E45-9C91-F19713572A33}" destId="{09577047-432C-614A-8E86-F212A61B74DB}" srcOrd="0" destOrd="0" presId="urn:microsoft.com/office/officeart/2005/8/layout/default"/>
    <dgm:cxn modelId="{F45E42FB-A65A-754D-9602-790E50BCF9EA}" type="presOf" srcId="{B2230C63-DDBA-E54E-9777-3A9FF1C70FC3}" destId="{49668EFE-BD1B-324C-A04A-0B358D906A27}" srcOrd="0" destOrd="0" presId="urn:microsoft.com/office/officeart/2005/8/layout/default"/>
    <dgm:cxn modelId="{EE24D6FE-85F7-5842-9693-6E56BA270A88}" srcId="{B2230C63-DDBA-E54E-9777-3A9FF1C70FC3}" destId="{21F44E43-9B42-7848-8048-A2C5FC9F2916}" srcOrd="9" destOrd="0" parTransId="{4BEB2ACD-DA24-5F4D-80A4-A8ED1EBCAA95}" sibTransId="{A19F8ECA-1EF7-6B44-A1A3-B3A802B1CFF1}"/>
    <dgm:cxn modelId="{4D282E65-0767-0447-94F7-987E30F156D7}" type="presParOf" srcId="{49668EFE-BD1B-324C-A04A-0B358D906A27}" destId="{1C568448-644D-7243-AA96-6729D96F1BE9}" srcOrd="0" destOrd="0" presId="urn:microsoft.com/office/officeart/2005/8/layout/default"/>
    <dgm:cxn modelId="{17FB01FB-D262-DD46-85B2-543D5764DC52}" type="presParOf" srcId="{49668EFE-BD1B-324C-A04A-0B358D906A27}" destId="{E31E0180-1F08-A949-A8F7-5AF26546C48C}" srcOrd="1" destOrd="0" presId="urn:microsoft.com/office/officeart/2005/8/layout/default"/>
    <dgm:cxn modelId="{DAA5E499-6A38-994D-A806-1AEAD23E5A1C}" type="presParOf" srcId="{49668EFE-BD1B-324C-A04A-0B358D906A27}" destId="{9FBF1432-A76B-7540-8FC2-224C7D5CBA50}" srcOrd="2" destOrd="0" presId="urn:microsoft.com/office/officeart/2005/8/layout/default"/>
    <dgm:cxn modelId="{BCEA50AC-5972-D44D-A667-8DE76C2586CB}" type="presParOf" srcId="{49668EFE-BD1B-324C-A04A-0B358D906A27}" destId="{5926B4A5-5501-1648-930A-4A99E7300B92}" srcOrd="3" destOrd="0" presId="urn:microsoft.com/office/officeart/2005/8/layout/default"/>
    <dgm:cxn modelId="{9D6DCDFC-FCD6-E349-8874-F0FAB677153F}" type="presParOf" srcId="{49668EFE-BD1B-324C-A04A-0B358D906A27}" destId="{EBB48C36-7E88-3140-9645-2B843B850DB7}" srcOrd="4" destOrd="0" presId="urn:microsoft.com/office/officeart/2005/8/layout/default"/>
    <dgm:cxn modelId="{832C6A09-3777-354F-8366-49B5841811FE}" type="presParOf" srcId="{49668EFE-BD1B-324C-A04A-0B358D906A27}" destId="{18CEF5CC-3E03-3D4F-B949-96E61389CCEE}" srcOrd="5" destOrd="0" presId="urn:microsoft.com/office/officeart/2005/8/layout/default"/>
    <dgm:cxn modelId="{55A28CAA-BE67-914F-8B83-8D10C656D042}" type="presParOf" srcId="{49668EFE-BD1B-324C-A04A-0B358D906A27}" destId="{BA49219E-EEDC-7049-908D-F8C25BDBA7EF}" srcOrd="6" destOrd="0" presId="urn:microsoft.com/office/officeart/2005/8/layout/default"/>
    <dgm:cxn modelId="{23312489-EE24-064E-A733-FC224EBC7AF9}" type="presParOf" srcId="{49668EFE-BD1B-324C-A04A-0B358D906A27}" destId="{769108BA-A86C-2C44-9A98-42DE763A9F24}" srcOrd="7" destOrd="0" presId="urn:microsoft.com/office/officeart/2005/8/layout/default"/>
    <dgm:cxn modelId="{CFD4FCB7-2DCD-3446-9A65-92F98290CF6F}" type="presParOf" srcId="{49668EFE-BD1B-324C-A04A-0B358D906A27}" destId="{DFA26788-35F5-014A-A329-9955BB7FDF17}" srcOrd="8" destOrd="0" presId="urn:microsoft.com/office/officeart/2005/8/layout/default"/>
    <dgm:cxn modelId="{66028A9C-57EB-7C4C-9999-74A74C79B27E}" type="presParOf" srcId="{49668EFE-BD1B-324C-A04A-0B358D906A27}" destId="{74F9A84F-3988-B440-9424-0896FD54A7FB}" srcOrd="9" destOrd="0" presId="urn:microsoft.com/office/officeart/2005/8/layout/default"/>
    <dgm:cxn modelId="{BD5B2254-44DF-5B41-9439-EC48AFDF5632}" type="presParOf" srcId="{49668EFE-BD1B-324C-A04A-0B358D906A27}" destId="{9FB7601F-38A7-0446-ADBE-54A0DE7105BB}" srcOrd="10" destOrd="0" presId="urn:microsoft.com/office/officeart/2005/8/layout/default"/>
    <dgm:cxn modelId="{15F790F4-FF2D-9648-99FC-26D2CA4E3B2C}" type="presParOf" srcId="{49668EFE-BD1B-324C-A04A-0B358D906A27}" destId="{1703219C-9DC1-8F47-985B-45FFFB130702}" srcOrd="11" destOrd="0" presId="urn:microsoft.com/office/officeart/2005/8/layout/default"/>
    <dgm:cxn modelId="{A6D8E1BE-B6DD-B14A-B48E-95A0518E1C84}" type="presParOf" srcId="{49668EFE-BD1B-324C-A04A-0B358D906A27}" destId="{1F93F53C-9FB8-5943-9DE5-D5A4D5717147}" srcOrd="12" destOrd="0" presId="urn:microsoft.com/office/officeart/2005/8/layout/default"/>
    <dgm:cxn modelId="{9E6FB467-2C7D-9E4E-BB15-1AB91D200131}" type="presParOf" srcId="{49668EFE-BD1B-324C-A04A-0B358D906A27}" destId="{8EFC405C-900F-EB47-891E-240658B53781}" srcOrd="13" destOrd="0" presId="urn:microsoft.com/office/officeart/2005/8/layout/default"/>
    <dgm:cxn modelId="{4E2194A6-7053-2049-B0C3-8ACCAE70F3ED}" type="presParOf" srcId="{49668EFE-BD1B-324C-A04A-0B358D906A27}" destId="{45440616-20D1-8247-AD3D-872185C51CFA}" srcOrd="14" destOrd="0" presId="urn:microsoft.com/office/officeart/2005/8/layout/default"/>
    <dgm:cxn modelId="{2B815295-1EFA-EF49-A8A3-7AD631AC4746}" type="presParOf" srcId="{49668EFE-BD1B-324C-A04A-0B358D906A27}" destId="{7C16E1EF-6872-904F-988F-A93E2F3B47AE}" srcOrd="15" destOrd="0" presId="urn:microsoft.com/office/officeart/2005/8/layout/default"/>
    <dgm:cxn modelId="{4A365729-5FE9-914B-94E1-D2A01BEBC93C}" type="presParOf" srcId="{49668EFE-BD1B-324C-A04A-0B358D906A27}" destId="{09577047-432C-614A-8E86-F212A61B74DB}" srcOrd="16" destOrd="0" presId="urn:microsoft.com/office/officeart/2005/8/layout/default"/>
    <dgm:cxn modelId="{B7FA45A9-68CE-244D-AB67-62DF5DEFC976}" type="presParOf" srcId="{49668EFE-BD1B-324C-A04A-0B358D906A27}" destId="{46E105C5-4443-4347-A9DA-B014C37BC28C}" srcOrd="17" destOrd="0" presId="urn:microsoft.com/office/officeart/2005/8/layout/default"/>
    <dgm:cxn modelId="{E973BAA9-BA3F-5743-81CD-993D2DE1FA9E}" type="presParOf" srcId="{49668EFE-BD1B-324C-A04A-0B358D906A27}" destId="{591F6707-650C-B146-9B6C-ED2439C445F3}" srcOrd="18" destOrd="0" presId="urn:microsoft.com/office/officeart/2005/8/layout/default"/>
    <dgm:cxn modelId="{F8519BE7-56F9-F84C-BE20-AD10F23CFF60}" type="presParOf" srcId="{49668EFE-BD1B-324C-A04A-0B358D906A27}" destId="{E345ACC9-2F9F-DB48-93BD-95DB36FDE272}" srcOrd="19" destOrd="0" presId="urn:microsoft.com/office/officeart/2005/8/layout/default"/>
    <dgm:cxn modelId="{F8EE4F56-52ED-1144-B9E1-13C36EAAFD63}" type="presParOf" srcId="{49668EFE-BD1B-324C-A04A-0B358D906A27}" destId="{1D4C39EF-77D7-BE4B-BBF7-EBD12FC971E0}" srcOrd="20" destOrd="0" presId="urn:microsoft.com/office/officeart/2005/8/layout/default"/>
    <dgm:cxn modelId="{FB360E70-3AE5-0E44-8589-33BC6E75642B}" type="presParOf" srcId="{49668EFE-BD1B-324C-A04A-0B358D906A27}" destId="{396C663F-7500-CC42-84C7-9AF246E2AD62}" srcOrd="21" destOrd="0" presId="urn:microsoft.com/office/officeart/2005/8/layout/default"/>
    <dgm:cxn modelId="{25CA7E6E-186C-4D47-8BAB-96EB2733929B}" type="presParOf" srcId="{49668EFE-BD1B-324C-A04A-0B358D906A27}" destId="{F84417B1-CE2A-124B-BEB2-C4F61D2977D4}" srcOrd="22" destOrd="0" presId="urn:microsoft.com/office/officeart/2005/8/layout/default"/>
    <dgm:cxn modelId="{C23F0080-0DFE-504E-822C-1659FC7F72E3}" type="presParOf" srcId="{49668EFE-BD1B-324C-A04A-0B358D906A27}" destId="{C90D644D-90E5-7F4B-B2D3-4E04A244EC42}" srcOrd="23" destOrd="0" presId="urn:microsoft.com/office/officeart/2005/8/layout/default"/>
    <dgm:cxn modelId="{9F8E1E4E-AFE4-FF4B-A272-86AEB3DB7853}" type="presParOf" srcId="{49668EFE-BD1B-324C-A04A-0B358D906A27}" destId="{C140B44C-6C25-3849-93F2-F749ECAE2F2B}" srcOrd="24" destOrd="0" presId="urn:microsoft.com/office/officeart/2005/8/layout/default"/>
    <dgm:cxn modelId="{C12E3451-BC98-9546-A4B3-12C09312585E}" type="presParOf" srcId="{49668EFE-BD1B-324C-A04A-0B358D906A27}" destId="{83C06412-5284-044A-B898-2A517F78FFDB}" srcOrd="25" destOrd="0" presId="urn:microsoft.com/office/officeart/2005/8/layout/default"/>
    <dgm:cxn modelId="{2907E454-B93A-3E4E-A1A0-C474365C4E81}" type="presParOf" srcId="{49668EFE-BD1B-324C-A04A-0B358D906A27}" destId="{275231BE-2716-FC4E-8CED-9ACC8DEB3D5C}"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51A963-D10C-D84C-AF00-ACE18117DE97}" type="doc">
      <dgm:prSet loTypeId="urn:microsoft.com/office/officeart/2005/8/layout/balance1" loCatId="" qsTypeId="urn:microsoft.com/office/officeart/2005/8/quickstyle/simple4" qsCatId="simple" csTypeId="urn:microsoft.com/office/officeart/2005/8/colors/accent1_2" csCatId="accent1" phldr="1"/>
      <dgm:spPr/>
      <dgm:t>
        <a:bodyPr/>
        <a:lstStyle/>
        <a:p>
          <a:endParaRPr lang="en-IE"/>
        </a:p>
      </dgm:t>
    </dgm:pt>
    <dgm:pt modelId="{DCDD8765-DE74-4A4A-9586-33F0554BF51D}">
      <dgm:prSet phldrT="[Text]"/>
      <dgm:spPr>
        <a:noFill/>
        <a:ln>
          <a:noFill/>
        </a:ln>
      </dgm:spPr>
      <dgm:t>
        <a:bodyPr/>
        <a:lstStyle/>
        <a:p>
          <a:r>
            <a:rPr lang="en-IE" dirty="0">
              <a:solidFill>
                <a:schemeClr val="accent1"/>
              </a:solidFill>
            </a:rPr>
            <a:t>Practice Educator’s</a:t>
          </a:r>
        </a:p>
      </dgm:t>
    </dgm:pt>
    <dgm:pt modelId="{7796259D-9A1F-3D44-A7EC-57CF5993BD79}" type="parTrans" cxnId="{EE6166AF-7C37-944D-BE72-954438B232A4}">
      <dgm:prSet/>
      <dgm:spPr/>
      <dgm:t>
        <a:bodyPr/>
        <a:lstStyle/>
        <a:p>
          <a:endParaRPr lang="en-IE"/>
        </a:p>
      </dgm:t>
    </dgm:pt>
    <dgm:pt modelId="{BDAD32AA-CBA9-8D44-87B0-932A2E95869E}" type="sibTrans" cxnId="{EE6166AF-7C37-944D-BE72-954438B232A4}">
      <dgm:prSet/>
      <dgm:spPr/>
      <dgm:t>
        <a:bodyPr/>
        <a:lstStyle/>
        <a:p>
          <a:endParaRPr lang="en-IE"/>
        </a:p>
      </dgm:t>
    </dgm:pt>
    <dgm:pt modelId="{D5B25BDD-C736-C145-A64E-EE1EFEE1A793}">
      <dgm:prSet phldrT="[Text]"/>
      <dgm:spPr/>
      <dgm:t>
        <a:bodyPr/>
        <a:lstStyle/>
        <a:p>
          <a:r>
            <a:rPr lang="en-IE" dirty="0"/>
            <a:t>Pragmatist</a:t>
          </a:r>
        </a:p>
      </dgm:t>
    </dgm:pt>
    <dgm:pt modelId="{62996F98-0C40-0546-A033-C49BB1A569CF}" type="parTrans" cxnId="{5579DA7D-15A1-524B-A536-8F02202A9909}">
      <dgm:prSet/>
      <dgm:spPr/>
      <dgm:t>
        <a:bodyPr/>
        <a:lstStyle/>
        <a:p>
          <a:endParaRPr lang="en-IE"/>
        </a:p>
      </dgm:t>
    </dgm:pt>
    <dgm:pt modelId="{08CFA5BD-8D14-5244-AC30-C7C5EDE360EE}" type="sibTrans" cxnId="{5579DA7D-15A1-524B-A536-8F02202A9909}">
      <dgm:prSet/>
      <dgm:spPr/>
      <dgm:t>
        <a:bodyPr/>
        <a:lstStyle/>
        <a:p>
          <a:endParaRPr lang="en-IE"/>
        </a:p>
      </dgm:t>
    </dgm:pt>
    <dgm:pt modelId="{9A0913C6-2454-3C4F-BC19-390989C1E3E2}">
      <dgm:prSet phldrT="[Text]"/>
      <dgm:spPr/>
      <dgm:t>
        <a:bodyPr/>
        <a:lstStyle/>
        <a:p>
          <a:r>
            <a:rPr lang="en-IE" dirty="0"/>
            <a:t>Theorist</a:t>
          </a:r>
        </a:p>
      </dgm:t>
    </dgm:pt>
    <dgm:pt modelId="{0E003582-B323-7C45-AE73-238879454135}" type="parTrans" cxnId="{8C6E3AED-C67B-6C42-BC7C-356170E1B51B}">
      <dgm:prSet/>
      <dgm:spPr/>
      <dgm:t>
        <a:bodyPr/>
        <a:lstStyle/>
        <a:p>
          <a:endParaRPr lang="en-IE"/>
        </a:p>
      </dgm:t>
    </dgm:pt>
    <dgm:pt modelId="{767BBD0C-A3B5-B24C-A5C1-C2904E46BD37}" type="sibTrans" cxnId="{8C6E3AED-C67B-6C42-BC7C-356170E1B51B}">
      <dgm:prSet/>
      <dgm:spPr/>
      <dgm:t>
        <a:bodyPr/>
        <a:lstStyle/>
        <a:p>
          <a:endParaRPr lang="en-IE"/>
        </a:p>
      </dgm:t>
    </dgm:pt>
    <dgm:pt modelId="{5859241C-FB4E-BA4D-9D08-D847F1C25D3B}">
      <dgm:prSet phldrT="[Text]"/>
      <dgm:spPr>
        <a:noFill/>
        <a:ln>
          <a:noFill/>
        </a:ln>
      </dgm:spPr>
      <dgm:t>
        <a:bodyPr/>
        <a:lstStyle/>
        <a:p>
          <a:r>
            <a:rPr lang="en-IE" dirty="0">
              <a:solidFill>
                <a:schemeClr val="accent1"/>
              </a:solidFill>
            </a:rPr>
            <a:t>Learning Pattern</a:t>
          </a:r>
        </a:p>
      </dgm:t>
    </dgm:pt>
    <dgm:pt modelId="{7EEE54E9-083D-6440-A2A0-4013C4A9320C}" type="parTrans" cxnId="{C4525E12-5604-5B46-A2A1-E5E67AE1E475}">
      <dgm:prSet/>
      <dgm:spPr/>
      <dgm:t>
        <a:bodyPr/>
        <a:lstStyle/>
        <a:p>
          <a:endParaRPr lang="en-IE"/>
        </a:p>
      </dgm:t>
    </dgm:pt>
    <dgm:pt modelId="{FDE32BCC-7585-5245-ACA4-57A925265824}" type="sibTrans" cxnId="{C4525E12-5604-5B46-A2A1-E5E67AE1E475}">
      <dgm:prSet/>
      <dgm:spPr/>
      <dgm:t>
        <a:bodyPr/>
        <a:lstStyle/>
        <a:p>
          <a:endParaRPr lang="en-IE"/>
        </a:p>
      </dgm:t>
    </dgm:pt>
    <dgm:pt modelId="{62594689-6B60-C447-9BBD-3EC3A104FE22}">
      <dgm:prSet/>
      <dgm:spPr/>
      <dgm:t>
        <a:bodyPr/>
        <a:lstStyle/>
        <a:p>
          <a:r>
            <a:rPr lang="en-IE" dirty="0"/>
            <a:t>Activist</a:t>
          </a:r>
        </a:p>
      </dgm:t>
    </dgm:pt>
    <dgm:pt modelId="{ABCEB192-955B-6846-B27B-D4BBE4A2F3D4}" type="parTrans" cxnId="{3ABDE040-986C-BF41-B2E5-E70C020DA3BA}">
      <dgm:prSet/>
      <dgm:spPr/>
      <dgm:t>
        <a:bodyPr/>
        <a:lstStyle/>
        <a:p>
          <a:endParaRPr lang="en-IE"/>
        </a:p>
      </dgm:t>
    </dgm:pt>
    <dgm:pt modelId="{9C6D4E3C-C65A-2649-B575-6F7E00ADB2F0}" type="sibTrans" cxnId="{3ABDE040-986C-BF41-B2E5-E70C020DA3BA}">
      <dgm:prSet/>
      <dgm:spPr/>
      <dgm:t>
        <a:bodyPr/>
        <a:lstStyle/>
        <a:p>
          <a:endParaRPr lang="en-IE"/>
        </a:p>
      </dgm:t>
    </dgm:pt>
    <dgm:pt modelId="{803AD74D-5EA2-7240-BC50-74B7884203CA}">
      <dgm:prSet/>
      <dgm:spPr/>
      <dgm:t>
        <a:bodyPr/>
        <a:lstStyle/>
        <a:p>
          <a:r>
            <a:rPr lang="en-IE"/>
            <a:t>Reflector</a:t>
          </a:r>
          <a:endParaRPr lang="en-GB"/>
        </a:p>
      </dgm:t>
    </dgm:pt>
    <dgm:pt modelId="{22FF9A99-9A17-E045-96BF-3CC5539D8933}" type="parTrans" cxnId="{0CE37DC5-6D7C-0343-A200-77BDDBDB8910}">
      <dgm:prSet/>
      <dgm:spPr/>
      <dgm:t>
        <a:bodyPr/>
        <a:lstStyle/>
        <a:p>
          <a:endParaRPr lang="en-GB"/>
        </a:p>
      </dgm:t>
    </dgm:pt>
    <dgm:pt modelId="{159B4D09-D607-3F4F-B745-368E26754A93}" type="sibTrans" cxnId="{0CE37DC5-6D7C-0343-A200-77BDDBDB8910}">
      <dgm:prSet/>
      <dgm:spPr/>
      <dgm:t>
        <a:bodyPr/>
        <a:lstStyle/>
        <a:p>
          <a:endParaRPr lang="en-GB"/>
        </a:p>
      </dgm:t>
    </dgm:pt>
    <dgm:pt modelId="{A989658A-910D-004A-964F-7744C1CD76A5}" type="pres">
      <dgm:prSet presAssocID="{7851A963-D10C-D84C-AF00-ACE18117DE97}" presName="outerComposite" presStyleCnt="0">
        <dgm:presLayoutVars>
          <dgm:chMax val="2"/>
          <dgm:animLvl val="lvl"/>
          <dgm:resizeHandles val="exact"/>
        </dgm:presLayoutVars>
      </dgm:prSet>
      <dgm:spPr/>
    </dgm:pt>
    <dgm:pt modelId="{98060EFB-2CEB-DB46-8E4C-F820CAA4441C}" type="pres">
      <dgm:prSet presAssocID="{7851A963-D10C-D84C-AF00-ACE18117DE97}" presName="dummyMaxCanvas" presStyleCnt="0"/>
      <dgm:spPr/>
    </dgm:pt>
    <dgm:pt modelId="{39355603-B940-3542-9ECE-8DF05EE2078A}" type="pres">
      <dgm:prSet presAssocID="{7851A963-D10C-D84C-AF00-ACE18117DE97}" presName="parentComposite" presStyleCnt="0"/>
      <dgm:spPr/>
    </dgm:pt>
    <dgm:pt modelId="{2A8AF9EF-1736-1B43-A2B5-0FC743824C6C}" type="pres">
      <dgm:prSet presAssocID="{7851A963-D10C-D84C-AF00-ACE18117DE97}" presName="parent1" presStyleLbl="alignAccFollowNode1" presStyleIdx="0" presStyleCnt="4" custScaleX="173048" custScaleY="92241">
        <dgm:presLayoutVars>
          <dgm:chMax val="4"/>
        </dgm:presLayoutVars>
      </dgm:prSet>
      <dgm:spPr/>
    </dgm:pt>
    <dgm:pt modelId="{D6503DD6-538F-2142-A86E-EDE16430DE1E}" type="pres">
      <dgm:prSet presAssocID="{7851A963-D10C-D84C-AF00-ACE18117DE97}" presName="parent2" presStyleLbl="alignAccFollowNode1" presStyleIdx="1" presStyleCnt="4" custScaleX="164559" custLinFactNeighborX="-8621" custLinFactNeighborY="-3209">
        <dgm:presLayoutVars>
          <dgm:chMax val="4"/>
        </dgm:presLayoutVars>
      </dgm:prSet>
      <dgm:spPr/>
    </dgm:pt>
    <dgm:pt modelId="{F2AA5865-B66E-9C4D-B180-FCCB28B0BCDB}" type="pres">
      <dgm:prSet presAssocID="{7851A963-D10C-D84C-AF00-ACE18117DE97}" presName="childrenComposite" presStyleCnt="0"/>
      <dgm:spPr/>
    </dgm:pt>
    <dgm:pt modelId="{058A8AE9-7585-C04B-97F8-119619DB9762}" type="pres">
      <dgm:prSet presAssocID="{7851A963-D10C-D84C-AF00-ACE18117DE97}" presName="dummyMaxCanvas_ChildArea" presStyleCnt="0"/>
      <dgm:spPr/>
    </dgm:pt>
    <dgm:pt modelId="{A57F410C-F07B-C342-88E3-F5A123DCB60E}" type="pres">
      <dgm:prSet presAssocID="{7851A963-D10C-D84C-AF00-ACE18117DE97}" presName="fulcrum" presStyleLbl="alignAccFollowNode1" presStyleIdx="2" presStyleCnt="4"/>
      <dgm:spPr/>
    </dgm:pt>
    <dgm:pt modelId="{51EA384E-C8C6-C641-A99D-B290249B123B}" type="pres">
      <dgm:prSet presAssocID="{7851A963-D10C-D84C-AF00-ACE18117DE97}" presName="balance_31" presStyleLbl="alignAccFollowNode1" presStyleIdx="3" presStyleCnt="4">
        <dgm:presLayoutVars>
          <dgm:bulletEnabled val="1"/>
        </dgm:presLayoutVars>
      </dgm:prSet>
      <dgm:spPr/>
    </dgm:pt>
    <dgm:pt modelId="{3592FBD5-3F38-C04E-90B0-A5A7E1026EC6}" type="pres">
      <dgm:prSet presAssocID="{7851A963-D10C-D84C-AF00-ACE18117DE97}" presName="left_31_1" presStyleLbl="node1" presStyleIdx="0" presStyleCnt="4">
        <dgm:presLayoutVars>
          <dgm:bulletEnabled val="1"/>
        </dgm:presLayoutVars>
      </dgm:prSet>
      <dgm:spPr/>
    </dgm:pt>
    <dgm:pt modelId="{A2CDB18D-FB83-8547-A005-C9349D898B96}" type="pres">
      <dgm:prSet presAssocID="{7851A963-D10C-D84C-AF00-ACE18117DE97}" presName="left_31_2" presStyleLbl="node1" presStyleIdx="1" presStyleCnt="4">
        <dgm:presLayoutVars>
          <dgm:bulletEnabled val="1"/>
        </dgm:presLayoutVars>
      </dgm:prSet>
      <dgm:spPr/>
    </dgm:pt>
    <dgm:pt modelId="{4382AF49-D22B-CD45-BB2F-13C295632653}" type="pres">
      <dgm:prSet presAssocID="{7851A963-D10C-D84C-AF00-ACE18117DE97}" presName="left_31_3" presStyleLbl="node1" presStyleIdx="2" presStyleCnt="4">
        <dgm:presLayoutVars>
          <dgm:bulletEnabled val="1"/>
        </dgm:presLayoutVars>
      </dgm:prSet>
      <dgm:spPr/>
    </dgm:pt>
    <dgm:pt modelId="{64EAC33B-E5CA-BF46-96C3-3CAC9377D9F6}" type="pres">
      <dgm:prSet presAssocID="{7851A963-D10C-D84C-AF00-ACE18117DE97}" presName="right_31_1" presStyleLbl="node1" presStyleIdx="3" presStyleCnt="4">
        <dgm:presLayoutVars>
          <dgm:bulletEnabled val="1"/>
        </dgm:presLayoutVars>
      </dgm:prSet>
      <dgm:spPr/>
    </dgm:pt>
  </dgm:ptLst>
  <dgm:cxnLst>
    <dgm:cxn modelId="{3EEB0401-3E01-194E-8A88-188A6A1BED8E}" type="presOf" srcId="{7851A963-D10C-D84C-AF00-ACE18117DE97}" destId="{A989658A-910D-004A-964F-7744C1CD76A5}" srcOrd="0" destOrd="0" presId="urn:microsoft.com/office/officeart/2005/8/layout/balance1"/>
    <dgm:cxn modelId="{C4525E12-5604-5B46-A2A1-E5E67AE1E475}" srcId="{7851A963-D10C-D84C-AF00-ACE18117DE97}" destId="{5859241C-FB4E-BA4D-9D08-D847F1C25D3B}" srcOrd="1" destOrd="0" parTransId="{7EEE54E9-083D-6440-A2A0-4013C4A9320C}" sibTransId="{FDE32BCC-7585-5245-ACA4-57A925265824}"/>
    <dgm:cxn modelId="{3ABDE040-986C-BF41-B2E5-E70C020DA3BA}" srcId="{DCDD8765-DE74-4A4A-9586-33F0554BF51D}" destId="{62594689-6B60-C447-9BBD-3EC3A104FE22}" srcOrd="2" destOrd="0" parTransId="{ABCEB192-955B-6846-B27B-D4BBE4A2F3D4}" sibTransId="{9C6D4E3C-C65A-2649-B575-6F7E00ADB2F0}"/>
    <dgm:cxn modelId="{0A9B4E4D-5BB8-6740-B47B-4CC70AD89FF1}" type="presOf" srcId="{D5B25BDD-C736-C145-A64E-EE1EFEE1A793}" destId="{3592FBD5-3F38-C04E-90B0-A5A7E1026EC6}" srcOrd="0" destOrd="0" presId="urn:microsoft.com/office/officeart/2005/8/layout/balance1"/>
    <dgm:cxn modelId="{0C84E553-0DDA-B845-BBCF-F1DAB43CE9F5}" type="presOf" srcId="{62594689-6B60-C447-9BBD-3EC3A104FE22}" destId="{4382AF49-D22B-CD45-BB2F-13C295632653}" srcOrd="0" destOrd="0" presId="urn:microsoft.com/office/officeart/2005/8/layout/balance1"/>
    <dgm:cxn modelId="{5579DA7D-15A1-524B-A536-8F02202A9909}" srcId="{DCDD8765-DE74-4A4A-9586-33F0554BF51D}" destId="{D5B25BDD-C736-C145-A64E-EE1EFEE1A793}" srcOrd="0" destOrd="0" parTransId="{62996F98-0C40-0546-A033-C49BB1A569CF}" sibTransId="{08CFA5BD-8D14-5244-AC30-C7C5EDE360EE}"/>
    <dgm:cxn modelId="{D2542C9A-21E7-0C41-9E87-E9D8FEC2A457}" type="presOf" srcId="{803AD74D-5EA2-7240-BC50-74B7884203CA}" destId="{64EAC33B-E5CA-BF46-96C3-3CAC9377D9F6}" srcOrd="0" destOrd="0" presId="urn:microsoft.com/office/officeart/2005/8/layout/balance1"/>
    <dgm:cxn modelId="{EE6166AF-7C37-944D-BE72-954438B232A4}" srcId="{7851A963-D10C-D84C-AF00-ACE18117DE97}" destId="{DCDD8765-DE74-4A4A-9586-33F0554BF51D}" srcOrd="0" destOrd="0" parTransId="{7796259D-9A1F-3D44-A7EC-57CF5993BD79}" sibTransId="{BDAD32AA-CBA9-8D44-87B0-932A2E95869E}"/>
    <dgm:cxn modelId="{7BC571BE-501A-354F-A912-803C5C5BDE4F}" type="presOf" srcId="{DCDD8765-DE74-4A4A-9586-33F0554BF51D}" destId="{2A8AF9EF-1736-1B43-A2B5-0FC743824C6C}" srcOrd="0" destOrd="0" presId="urn:microsoft.com/office/officeart/2005/8/layout/balance1"/>
    <dgm:cxn modelId="{0CE37DC5-6D7C-0343-A200-77BDDBDB8910}" srcId="{5859241C-FB4E-BA4D-9D08-D847F1C25D3B}" destId="{803AD74D-5EA2-7240-BC50-74B7884203CA}" srcOrd="0" destOrd="0" parTransId="{22FF9A99-9A17-E045-96BF-3CC5539D8933}" sibTransId="{159B4D09-D607-3F4F-B745-368E26754A93}"/>
    <dgm:cxn modelId="{8C6E3AED-C67B-6C42-BC7C-356170E1B51B}" srcId="{DCDD8765-DE74-4A4A-9586-33F0554BF51D}" destId="{9A0913C6-2454-3C4F-BC19-390989C1E3E2}" srcOrd="1" destOrd="0" parTransId="{0E003582-B323-7C45-AE73-238879454135}" sibTransId="{767BBD0C-A3B5-B24C-A5C1-C2904E46BD37}"/>
    <dgm:cxn modelId="{819607F2-A50B-5145-982B-71864DCC05D7}" type="presOf" srcId="{9A0913C6-2454-3C4F-BC19-390989C1E3E2}" destId="{A2CDB18D-FB83-8547-A005-C9349D898B96}" srcOrd="0" destOrd="0" presId="urn:microsoft.com/office/officeart/2005/8/layout/balance1"/>
    <dgm:cxn modelId="{C82B7CF5-1EBF-2040-BA1C-59EBBC17C7B4}" type="presOf" srcId="{5859241C-FB4E-BA4D-9D08-D847F1C25D3B}" destId="{D6503DD6-538F-2142-A86E-EDE16430DE1E}" srcOrd="0" destOrd="0" presId="urn:microsoft.com/office/officeart/2005/8/layout/balance1"/>
    <dgm:cxn modelId="{9C6C1C42-6E8B-2345-AA7C-7E83CFF47C46}" type="presParOf" srcId="{A989658A-910D-004A-964F-7744C1CD76A5}" destId="{98060EFB-2CEB-DB46-8E4C-F820CAA4441C}" srcOrd="0" destOrd="0" presId="urn:microsoft.com/office/officeart/2005/8/layout/balance1"/>
    <dgm:cxn modelId="{2C8D56AA-4B2E-F148-AA93-04728C828C36}" type="presParOf" srcId="{A989658A-910D-004A-964F-7744C1CD76A5}" destId="{39355603-B940-3542-9ECE-8DF05EE2078A}" srcOrd="1" destOrd="0" presId="urn:microsoft.com/office/officeart/2005/8/layout/balance1"/>
    <dgm:cxn modelId="{2D98BD58-7C99-F44A-AF47-73C33E4D1F81}" type="presParOf" srcId="{39355603-B940-3542-9ECE-8DF05EE2078A}" destId="{2A8AF9EF-1736-1B43-A2B5-0FC743824C6C}" srcOrd="0" destOrd="0" presId="urn:microsoft.com/office/officeart/2005/8/layout/balance1"/>
    <dgm:cxn modelId="{01AACF64-D0FB-E54A-91B5-B6450038A815}" type="presParOf" srcId="{39355603-B940-3542-9ECE-8DF05EE2078A}" destId="{D6503DD6-538F-2142-A86E-EDE16430DE1E}" srcOrd="1" destOrd="0" presId="urn:microsoft.com/office/officeart/2005/8/layout/balance1"/>
    <dgm:cxn modelId="{777BA038-56AB-9040-9EF9-3443C8BEE3EB}" type="presParOf" srcId="{A989658A-910D-004A-964F-7744C1CD76A5}" destId="{F2AA5865-B66E-9C4D-B180-FCCB28B0BCDB}" srcOrd="2" destOrd="0" presId="urn:microsoft.com/office/officeart/2005/8/layout/balance1"/>
    <dgm:cxn modelId="{7899D054-EE81-1243-BB89-B77255714DEA}" type="presParOf" srcId="{F2AA5865-B66E-9C4D-B180-FCCB28B0BCDB}" destId="{058A8AE9-7585-C04B-97F8-119619DB9762}" srcOrd="0" destOrd="0" presId="urn:microsoft.com/office/officeart/2005/8/layout/balance1"/>
    <dgm:cxn modelId="{A1B9EEBB-B85F-2042-9CDA-E276F3653D5C}" type="presParOf" srcId="{F2AA5865-B66E-9C4D-B180-FCCB28B0BCDB}" destId="{A57F410C-F07B-C342-88E3-F5A123DCB60E}" srcOrd="1" destOrd="0" presId="urn:microsoft.com/office/officeart/2005/8/layout/balance1"/>
    <dgm:cxn modelId="{465D3353-1BE9-954F-B54D-CE60231523D9}" type="presParOf" srcId="{F2AA5865-B66E-9C4D-B180-FCCB28B0BCDB}" destId="{51EA384E-C8C6-C641-A99D-B290249B123B}" srcOrd="2" destOrd="0" presId="urn:microsoft.com/office/officeart/2005/8/layout/balance1"/>
    <dgm:cxn modelId="{0B1F1D8D-8F18-5A48-A7B9-8B2D7FEB5FCF}" type="presParOf" srcId="{F2AA5865-B66E-9C4D-B180-FCCB28B0BCDB}" destId="{3592FBD5-3F38-C04E-90B0-A5A7E1026EC6}" srcOrd="3" destOrd="0" presId="urn:microsoft.com/office/officeart/2005/8/layout/balance1"/>
    <dgm:cxn modelId="{AFE6A299-527B-654D-88B1-DC139AABFD21}" type="presParOf" srcId="{F2AA5865-B66E-9C4D-B180-FCCB28B0BCDB}" destId="{A2CDB18D-FB83-8547-A005-C9349D898B96}" srcOrd="4" destOrd="0" presId="urn:microsoft.com/office/officeart/2005/8/layout/balance1"/>
    <dgm:cxn modelId="{8B568980-0C7C-4048-89CA-21EF0175B9AF}" type="presParOf" srcId="{F2AA5865-B66E-9C4D-B180-FCCB28B0BCDB}" destId="{4382AF49-D22B-CD45-BB2F-13C295632653}" srcOrd="5" destOrd="0" presId="urn:microsoft.com/office/officeart/2005/8/layout/balance1"/>
    <dgm:cxn modelId="{ABC26C17-5FC3-DE46-9622-D77B8C1C158F}" type="presParOf" srcId="{F2AA5865-B66E-9C4D-B180-FCCB28B0BCDB}" destId="{64EAC33B-E5CA-BF46-96C3-3CAC9377D9F6}" srcOrd="6" destOrd="0" presId="urn:microsoft.com/office/officeart/2005/8/layout/balanc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851A963-D10C-D84C-AF00-ACE18117DE97}" type="doc">
      <dgm:prSet loTypeId="urn:microsoft.com/office/officeart/2005/8/layout/balance1" loCatId="" qsTypeId="urn:microsoft.com/office/officeart/2005/8/quickstyle/simple4" qsCatId="simple" csTypeId="urn:microsoft.com/office/officeart/2005/8/colors/accent2_2" csCatId="accent2" phldr="1"/>
      <dgm:spPr/>
      <dgm:t>
        <a:bodyPr/>
        <a:lstStyle/>
        <a:p>
          <a:endParaRPr lang="en-IE"/>
        </a:p>
      </dgm:t>
    </dgm:pt>
    <dgm:pt modelId="{DCDD8765-DE74-4A4A-9586-33F0554BF51D}">
      <dgm:prSet phldrT="[Text]"/>
      <dgm:spPr>
        <a:noFill/>
        <a:ln>
          <a:noFill/>
        </a:ln>
      </dgm:spPr>
      <dgm:t>
        <a:bodyPr/>
        <a:lstStyle/>
        <a:p>
          <a:r>
            <a:rPr lang="en-IE" dirty="0">
              <a:solidFill>
                <a:schemeClr val="accent2"/>
              </a:solidFill>
            </a:rPr>
            <a:t>Student’s</a:t>
          </a:r>
        </a:p>
      </dgm:t>
    </dgm:pt>
    <dgm:pt modelId="{7796259D-9A1F-3D44-A7EC-57CF5993BD79}" type="parTrans" cxnId="{EE6166AF-7C37-944D-BE72-954438B232A4}">
      <dgm:prSet/>
      <dgm:spPr/>
      <dgm:t>
        <a:bodyPr/>
        <a:lstStyle/>
        <a:p>
          <a:endParaRPr lang="en-IE"/>
        </a:p>
      </dgm:t>
    </dgm:pt>
    <dgm:pt modelId="{BDAD32AA-CBA9-8D44-87B0-932A2E95869E}" type="sibTrans" cxnId="{EE6166AF-7C37-944D-BE72-954438B232A4}">
      <dgm:prSet/>
      <dgm:spPr/>
      <dgm:t>
        <a:bodyPr/>
        <a:lstStyle/>
        <a:p>
          <a:endParaRPr lang="en-IE"/>
        </a:p>
      </dgm:t>
    </dgm:pt>
    <dgm:pt modelId="{D5B25BDD-C736-C145-A64E-EE1EFEE1A793}">
      <dgm:prSet phldrT="[Text]"/>
      <dgm:spPr/>
      <dgm:t>
        <a:bodyPr/>
        <a:lstStyle/>
        <a:p>
          <a:r>
            <a:rPr lang="en-IE" dirty="0"/>
            <a:t>Theorist</a:t>
          </a:r>
        </a:p>
      </dgm:t>
    </dgm:pt>
    <dgm:pt modelId="{62996F98-0C40-0546-A033-C49BB1A569CF}" type="parTrans" cxnId="{5579DA7D-15A1-524B-A536-8F02202A9909}">
      <dgm:prSet/>
      <dgm:spPr/>
      <dgm:t>
        <a:bodyPr/>
        <a:lstStyle/>
        <a:p>
          <a:endParaRPr lang="en-IE"/>
        </a:p>
      </dgm:t>
    </dgm:pt>
    <dgm:pt modelId="{08CFA5BD-8D14-5244-AC30-C7C5EDE360EE}" type="sibTrans" cxnId="{5579DA7D-15A1-524B-A536-8F02202A9909}">
      <dgm:prSet/>
      <dgm:spPr/>
      <dgm:t>
        <a:bodyPr/>
        <a:lstStyle/>
        <a:p>
          <a:endParaRPr lang="en-IE"/>
        </a:p>
      </dgm:t>
    </dgm:pt>
    <dgm:pt modelId="{5859241C-FB4E-BA4D-9D08-D847F1C25D3B}">
      <dgm:prSet phldrT="[Text]"/>
      <dgm:spPr>
        <a:noFill/>
        <a:ln>
          <a:noFill/>
        </a:ln>
      </dgm:spPr>
      <dgm:t>
        <a:bodyPr/>
        <a:lstStyle/>
        <a:p>
          <a:r>
            <a:rPr lang="en-IE" dirty="0">
              <a:solidFill>
                <a:schemeClr val="accent2"/>
              </a:solidFill>
            </a:rPr>
            <a:t>Learning</a:t>
          </a:r>
          <a:r>
            <a:rPr lang="en-IE" dirty="0"/>
            <a:t> </a:t>
          </a:r>
          <a:r>
            <a:rPr lang="en-IE" dirty="0">
              <a:solidFill>
                <a:schemeClr val="accent2"/>
              </a:solidFill>
            </a:rPr>
            <a:t>Pattern</a:t>
          </a:r>
        </a:p>
      </dgm:t>
    </dgm:pt>
    <dgm:pt modelId="{7EEE54E9-083D-6440-A2A0-4013C4A9320C}" type="parTrans" cxnId="{C4525E12-5604-5B46-A2A1-E5E67AE1E475}">
      <dgm:prSet/>
      <dgm:spPr/>
      <dgm:t>
        <a:bodyPr/>
        <a:lstStyle/>
        <a:p>
          <a:endParaRPr lang="en-IE"/>
        </a:p>
      </dgm:t>
    </dgm:pt>
    <dgm:pt modelId="{FDE32BCC-7585-5245-ACA4-57A925265824}" type="sibTrans" cxnId="{C4525E12-5604-5B46-A2A1-E5E67AE1E475}">
      <dgm:prSet/>
      <dgm:spPr/>
      <dgm:t>
        <a:bodyPr/>
        <a:lstStyle/>
        <a:p>
          <a:endParaRPr lang="en-IE"/>
        </a:p>
      </dgm:t>
    </dgm:pt>
    <dgm:pt modelId="{8A7D9BFD-FE16-924D-9CE1-FE4B55FF9E41}">
      <dgm:prSet phldrT="[Text]"/>
      <dgm:spPr/>
      <dgm:t>
        <a:bodyPr/>
        <a:lstStyle/>
        <a:p>
          <a:r>
            <a:rPr lang="en-IE" dirty="0"/>
            <a:t>Pragmatist</a:t>
          </a:r>
        </a:p>
      </dgm:t>
    </dgm:pt>
    <dgm:pt modelId="{0C34EE86-77A3-6147-A396-C7457B03B8AF}" type="parTrans" cxnId="{AD0606A0-822D-5542-A693-EC94ADAA67B2}">
      <dgm:prSet/>
      <dgm:spPr/>
      <dgm:t>
        <a:bodyPr/>
        <a:lstStyle/>
        <a:p>
          <a:endParaRPr lang="en-IE"/>
        </a:p>
      </dgm:t>
    </dgm:pt>
    <dgm:pt modelId="{B9CEEC26-CC64-BB4B-ABA1-10443D95F2FD}" type="sibTrans" cxnId="{AD0606A0-822D-5542-A693-EC94ADAA67B2}">
      <dgm:prSet/>
      <dgm:spPr/>
      <dgm:t>
        <a:bodyPr/>
        <a:lstStyle/>
        <a:p>
          <a:endParaRPr lang="en-IE"/>
        </a:p>
      </dgm:t>
    </dgm:pt>
    <dgm:pt modelId="{684F99DF-FD60-1C48-8448-6FEAA2DEFE91}">
      <dgm:prSet phldrT="[Text]"/>
      <dgm:spPr/>
      <dgm:t>
        <a:bodyPr/>
        <a:lstStyle/>
        <a:p>
          <a:r>
            <a:rPr lang="en-IE" dirty="0"/>
            <a:t>Activist</a:t>
          </a:r>
        </a:p>
      </dgm:t>
    </dgm:pt>
    <dgm:pt modelId="{A8E9E2A4-E453-2542-9305-80F0B709675D}" type="parTrans" cxnId="{BC7DA47F-D277-FD47-8309-7659CE2CADD5}">
      <dgm:prSet/>
      <dgm:spPr/>
      <dgm:t>
        <a:bodyPr/>
        <a:lstStyle/>
        <a:p>
          <a:endParaRPr lang="en-IE"/>
        </a:p>
      </dgm:t>
    </dgm:pt>
    <dgm:pt modelId="{5AF32C7E-AA8F-EB45-8385-C7D9B24F0560}" type="sibTrans" cxnId="{BC7DA47F-D277-FD47-8309-7659CE2CADD5}">
      <dgm:prSet/>
      <dgm:spPr/>
      <dgm:t>
        <a:bodyPr/>
        <a:lstStyle/>
        <a:p>
          <a:endParaRPr lang="en-IE"/>
        </a:p>
      </dgm:t>
    </dgm:pt>
    <dgm:pt modelId="{7C80966B-9CCE-A448-8E4F-4C1FAFEEE3EF}">
      <dgm:prSet/>
      <dgm:spPr/>
      <dgm:t>
        <a:bodyPr/>
        <a:lstStyle/>
        <a:p>
          <a:r>
            <a:rPr lang="en-IE"/>
            <a:t>Reflector</a:t>
          </a:r>
          <a:endParaRPr lang="en-GB"/>
        </a:p>
      </dgm:t>
    </dgm:pt>
    <dgm:pt modelId="{6528F922-48DF-D140-8A0A-A67606B6EBB5}" type="parTrans" cxnId="{342C37F9-2ADF-9C43-BE87-C5EE17014A33}">
      <dgm:prSet/>
      <dgm:spPr/>
      <dgm:t>
        <a:bodyPr/>
        <a:lstStyle/>
        <a:p>
          <a:endParaRPr lang="en-GB"/>
        </a:p>
      </dgm:t>
    </dgm:pt>
    <dgm:pt modelId="{8280BDB3-0A9F-0849-BFBE-5F0A006978C5}" type="sibTrans" cxnId="{342C37F9-2ADF-9C43-BE87-C5EE17014A33}">
      <dgm:prSet/>
      <dgm:spPr/>
      <dgm:t>
        <a:bodyPr/>
        <a:lstStyle/>
        <a:p>
          <a:endParaRPr lang="en-GB"/>
        </a:p>
      </dgm:t>
    </dgm:pt>
    <dgm:pt modelId="{A989658A-910D-004A-964F-7744C1CD76A5}" type="pres">
      <dgm:prSet presAssocID="{7851A963-D10C-D84C-AF00-ACE18117DE97}" presName="outerComposite" presStyleCnt="0">
        <dgm:presLayoutVars>
          <dgm:chMax val="2"/>
          <dgm:animLvl val="lvl"/>
          <dgm:resizeHandles val="exact"/>
        </dgm:presLayoutVars>
      </dgm:prSet>
      <dgm:spPr/>
    </dgm:pt>
    <dgm:pt modelId="{98060EFB-2CEB-DB46-8E4C-F820CAA4441C}" type="pres">
      <dgm:prSet presAssocID="{7851A963-D10C-D84C-AF00-ACE18117DE97}" presName="dummyMaxCanvas" presStyleCnt="0"/>
      <dgm:spPr/>
    </dgm:pt>
    <dgm:pt modelId="{39355603-B940-3542-9ECE-8DF05EE2078A}" type="pres">
      <dgm:prSet presAssocID="{7851A963-D10C-D84C-AF00-ACE18117DE97}" presName="parentComposite" presStyleCnt="0"/>
      <dgm:spPr/>
    </dgm:pt>
    <dgm:pt modelId="{2A8AF9EF-1736-1B43-A2B5-0FC743824C6C}" type="pres">
      <dgm:prSet presAssocID="{7851A963-D10C-D84C-AF00-ACE18117DE97}" presName="parent1" presStyleLbl="alignAccFollowNode1" presStyleIdx="0" presStyleCnt="4" custScaleX="146073" custLinFactNeighborX="1916" custLinFactNeighborY="-1724">
        <dgm:presLayoutVars>
          <dgm:chMax val="4"/>
        </dgm:presLayoutVars>
      </dgm:prSet>
      <dgm:spPr/>
    </dgm:pt>
    <dgm:pt modelId="{D6503DD6-538F-2142-A86E-EDE16430DE1E}" type="pres">
      <dgm:prSet presAssocID="{7851A963-D10C-D84C-AF00-ACE18117DE97}" presName="parent2" presStyleLbl="alignAccFollowNode1" presStyleIdx="1" presStyleCnt="4" custScaleX="164559" custLinFactNeighborX="-8621" custLinFactNeighborY="-3209">
        <dgm:presLayoutVars>
          <dgm:chMax val="4"/>
        </dgm:presLayoutVars>
      </dgm:prSet>
      <dgm:spPr/>
    </dgm:pt>
    <dgm:pt modelId="{F2AA5865-B66E-9C4D-B180-FCCB28B0BCDB}" type="pres">
      <dgm:prSet presAssocID="{7851A963-D10C-D84C-AF00-ACE18117DE97}" presName="childrenComposite" presStyleCnt="0"/>
      <dgm:spPr/>
    </dgm:pt>
    <dgm:pt modelId="{058A8AE9-7585-C04B-97F8-119619DB9762}" type="pres">
      <dgm:prSet presAssocID="{7851A963-D10C-D84C-AF00-ACE18117DE97}" presName="dummyMaxCanvas_ChildArea" presStyleCnt="0"/>
      <dgm:spPr/>
    </dgm:pt>
    <dgm:pt modelId="{A57F410C-F07B-C342-88E3-F5A123DCB60E}" type="pres">
      <dgm:prSet presAssocID="{7851A963-D10C-D84C-AF00-ACE18117DE97}" presName="fulcrum" presStyleLbl="alignAccFollowNode1" presStyleIdx="2" presStyleCnt="4"/>
      <dgm:spPr/>
    </dgm:pt>
    <dgm:pt modelId="{16004A42-5507-104A-90E5-8495C254A5AD}" type="pres">
      <dgm:prSet presAssocID="{7851A963-D10C-D84C-AF00-ACE18117DE97}" presName="balance_13" presStyleLbl="alignAccFollowNode1" presStyleIdx="3" presStyleCnt="4">
        <dgm:presLayoutVars>
          <dgm:bulletEnabled val="1"/>
        </dgm:presLayoutVars>
      </dgm:prSet>
      <dgm:spPr/>
    </dgm:pt>
    <dgm:pt modelId="{94B2A44D-30AB-DD40-92C3-EAB82D6BF0A6}" type="pres">
      <dgm:prSet presAssocID="{7851A963-D10C-D84C-AF00-ACE18117DE97}" presName="right_13_1" presStyleLbl="node1" presStyleIdx="0" presStyleCnt="4">
        <dgm:presLayoutVars>
          <dgm:bulletEnabled val="1"/>
        </dgm:presLayoutVars>
      </dgm:prSet>
      <dgm:spPr/>
    </dgm:pt>
    <dgm:pt modelId="{E4D07A97-681E-2D44-BF80-E409C7AD82AF}" type="pres">
      <dgm:prSet presAssocID="{7851A963-D10C-D84C-AF00-ACE18117DE97}" presName="right_13_2" presStyleLbl="node1" presStyleIdx="1" presStyleCnt="4">
        <dgm:presLayoutVars>
          <dgm:bulletEnabled val="1"/>
        </dgm:presLayoutVars>
      </dgm:prSet>
      <dgm:spPr/>
    </dgm:pt>
    <dgm:pt modelId="{25BD7CF6-7151-B640-B00A-517790FB950A}" type="pres">
      <dgm:prSet presAssocID="{7851A963-D10C-D84C-AF00-ACE18117DE97}" presName="right_13_3" presStyleLbl="node1" presStyleIdx="2" presStyleCnt="4">
        <dgm:presLayoutVars>
          <dgm:bulletEnabled val="1"/>
        </dgm:presLayoutVars>
      </dgm:prSet>
      <dgm:spPr/>
    </dgm:pt>
    <dgm:pt modelId="{5B485D52-194B-A242-9743-313CBFB1DA5E}" type="pres">
      <dgm:prSet presAssocID="{7851A963-D10C-D84C-AF00-ACE18117DE97}" presName="left_13_1" presStyleLbl="node1" presStyleIdx="3" presStyleCnt="4">
        <dgm:presLayoutVars>
          <dgm:bulletEnabled val="1"/>
        </dgm:presLayoutVars>
      </dgm:prSet>
      <dgm:spPr/>
    </dgm:pt>
  </dgm:ptLst>
  <dgm:cxnLst>
    <dgm:cxn modelId="{0E7D6D07-B885-9842-B6FD-2F57FC7E8BC3}" type="presOf" srcId="{DCDD8765-DE74-4A4A-9586-33F0554BF51D}" destId="{2A8AF9EF-1736-1B43-A2B5-0FC743824C6C}" srcOrd="0" destOrd="0" presId="urn:microsoft.com/office/officeart/2005/8/layout/balance1"/>
    <dgm:cxn modelId="{C4525E12-5604-5B46-A2A1-E5E67AE1E475}" srcId="{7851A963-D10C-D84C-AF00-ACE18117DE97}" destId="{5859241C-FB4E-BA4D-9D08-D847F1C25D3B}" srcOrd="1" destOrd="0" parTransId="{7EEE54E9-083D-6440-A2A0-4013C4A9320C}" sibTransId="{FDE32BCC-7585-5245-ACA4-57A925265824}"/>
    <dgm:cxn modelId="{60F7D22D-41F9-074A-9C26-EE3F0878D8EE}" type="presOf" srcId="{8A7D9BFD-FE16-924D-9CE1-FE4B55FF9E41}" destId="{94B2A44D-30AB-DD40-92C3-EAB82D6BF0A6}" srcOrd="0" destOrd="0" presId="urn:microsoft.com/office/officeart/2005/8/layout/balance1"/>
    <dgm:cxn modelId="{CCD99E73-8AA3-1145-914C-A4E01F16CAC0}" type="presOf" srcId="{684F99DF-FD60-1C48-8448-6FEAA2DEFE91}" destId="{25BD7CF6-7151-B640-B00A-517790FB950A}" srcOrd="0" destOrd="0" presId="urn:microsoft.com/office/officeart/2005/8/layout/balance1"/>
    <dgm:cxn modelId="{5579DA7D-15A1-524B-A536-8F02202A9909}" srcId="{DCDD8765-DE74-4A4A-9586-33F0554BF51D}" destId="{D5B25BDD-C736-C145-A64E-EE1EFEE1A793}" srcOrd="0" destOrd="0" parTransId="{62996F98-0C40-0546-A033-C49BB1A569CF}" sibTransId="{08CFA5BD-8D14-5244-AC30-C7C5EDE360EE}"/>
    <dgm:cxn modelId="{BC7DA47F-D277-FD47-8309-7659CE2CADD5}" srcId="{5859241C-FB4E-BA4D-9D08-D847F1C25D3B}" destId="{684F99DF-FD60-1C48-8448-6FEAA2DEFE91}" srcOrd="2" destOrd="0" parTransId="{A8E9E2A4-E453-2542-9305-80F0B709675D}" sibTransId="{5AF32C7E-AA8F-EB45-8385-C7D9B24F0560}"/>
    <dgm:cxn modelId="{AD0606A0-822D-5542-A693-EC94ADAA67B2}" srcId="{5859241C-FB4E-BA4D-9D08-D847F1C25D3B}" destId="{8A7D9BFD-FE16-924D-9CE1-FE4B55FF9E41}" srcOrd="0" destOrd="0" parTransId="{0C34EE86-77A3-6147-A396-C7457B03B8AF}" sibTransId="{B9CEEC26-CC64-BB4B-ABA1-10443D95F2FD}"/>
    <dgm:cxn modelId="{DB6B02AA-387A-B94C-A2B7-42B4A40354D5}" type="presOf" srcId="{7C80966B-9CCE-A448-8E4F-4C1FAFEEE3EF}" destId="{E4D07A97-681E-2D44-BF80-E409C7AD82AF}" srcOrd="0" destOrd="0" presId="urn:microsoft.com/office/officeart/2005/8/layout/balance1"/>
    <dgm:cxn modelId="{EE6166AF-7C37-944D-BE72-954438B232A4}" srcId="{7851A963-D10C-D84C-AF00-ACE18117DE97}" destId="{DCDD8765-DE74-4A4A-9586-33F0554BF51D}" srcOrd="0" destOrd="0" parTransId="{7796259D-9A1F-3D44-A7EC-57CF5993BD79}" sibTransId="{BDAD32AA-CBA9-8D44-87B0-932A2E95869E}"/>
    <dgm:cxn modelId="{9D836BD8-3397-DB4B-B65D-5FDF3FDE9389}" type="presOf" srcId="{D5B25BDD-C736-C145-A64E-EE1EFEE1A793}" destId="{5B485D52-194B-A242-9743-313CBFB1DA5E}" srcOrd="0" destOrd="0" presId="urn:microsoft.com/office/officeart/2005/8/layout/balance1"/>
    <dgm:cxn modelId="{D51A59E3-EBA7-674F-A470-6E805FA9B6C0}" type="presOf" srcId="{5859241C-FB4E-BA4D-9D08-D847F1C25D3B}" destId="{D6503DD6-538F-2142-A86E-EDE16430DE1E}" srcOrd="0" destOrd="0" presId="urn:microsoft.com/office/officeart/2005/8/layout/balance1"/>
    <dgm:cxn modelId="{342C37F9-2ADF-9C43-BE87-C5EE17014A33}" srcId="{5859241C-FB4E-BA4D-9D08-D847F1C25D3B}" destId="{7C80966B-9CCE-A448-8E4F-4C1FAFEEE3EF}" srcOrd="1" destOrd="0" parTransId="{6528F922-48DF-D140-8A0A-A67606B6EBB5}" sibTransId="{8280BDB3-0A9F-0849-BFBE-5F0A006978C5}"/>
    <dgm:cxn modelId="{5EA532FF-04C7-BC40-A1D9-3E18A1567CC3}" type="presOf" srcId="{7851A963-D10C-D84C-AF00-ACE18117DE97}" destId="{A989658A-910D-004A-964F-7744C1CD76A5}" srcOrd="0" destOrd="0" presId="urn:microsoft.com/office/officeart/2005/8/layout/balance1"/>
    <dgm:cxn modelId="{3CB72F5D-1577-C048-9BEC-41214D37C8AD}" type="presParOf" srcId="{A989658A-910D-004A-964F-7744C1CD76A5}" destId="{98060EFB-2CEB-DB46-8E4C-F820CAA4441C}" srcOrd="0" destOrd="0" presId="urn:microsoft.com/office/officeart/2005/8/layout/balance1"/>
    <dgm:cxn modelId="{46712E5D-46B4-AC4D-81A7-F3776E5403FD}" type="presParOf" srcId="{A989658A-910D-004A-964F-7744C1CD76A5}" destId="{39355603-B940-3542-9ECE-8DF05EE2078A}" srcOrd="1" destOrd="0" presId="urn:microsoft.com/office/officeart/2005/8/layout/balance1"/>
    <dgm:cxn modelId="{9CBD704D-788D-4747-BEB0-B2EA3D1FD17D}" type="presParOf" srcId="{39355603-B940-3542-9ECE-8DF05EE2078A}" destId="{2A8AF9EF-1736-1B43-A2B5-0FC743824C6C}" srcOrd="0" destOrd="0" presId="urn:microsoft.com/office/officeart/2005/8/layout/balance1"/>
    <dgm:cxn modelId="{7654D0DD-1DDA-CD48-B83E-BEC210D05E08}" type="presParOf" srcId="{39355603-B940-3542-9ECE-8DF05EE2078A}" destId="{D6503DD6-538F-2142-A86E-EDE16430DE1E}" srcOrd="1" destOrd="0" presId="urn:microsoft.com/office/officeart/2005/8/layout/balance1"/>
    <dgm:cxn modelId="{24DE6174-E850-AF46-9ED2-93CDB4A1249C}" type="presParOf" srcId="{A989658A-910D-004A-964F-7744C1CD76A5}" destId="{F2AA5865-B66E-9C4D-B180-FCCB28B0BCDB}" srcOrd="2" destOrd="0" presId="urn:microsoft.com/office/officeart/2005/8/layout/balance1"/>
    <dgm:cxn modelId="{3C817503-8C7C-C04D-99FF-D35BE10B6485}" type="presParOf" srcId="{F2AA5865-B66E-9C4D-B180-FCCB28B0BCDB}" destId="{058A8AE9-7585-C04B-97F8-119619DB9762}" srcOrd="0" destOrd="0" presId="urn:microsoft.com/office/officeart/2005/8/layout/balance1"/>
    <dgm:cxn modelId="{C3C365E2-565C-354C-91CB-54B38DE15455}" type="presParOf" srcId="{F2AA5865-B66E-9C4D-B180-FCCB28B0BCDB}" destId="{A57F410C-F07B-C342-88E3-F5A123DCB60E}" srcOrd="1" destOrd="0" presId="urn:microsoft.com/office/officeart/2005/8/layout/balance1"/>
    <dgm:cxn modelId="{F80880B2-A3D2-304B-B0F9-0B2718B9A2A1}" type="presParOf" srcId="{F2AA5865-B66E-9C4D-B180-FCCB28B0BCDB}" destId="{16004A42-5507-104A-90E5-8495C254A5AD}" srcOrd="2" destOrd="0" presId="urn:microsoft.com/office/officeart/2005/8/layout/balance1"/>
    <dgm:cxn modelId="{D61184D1-BE14-DC45-AF03-868A4CFF5599}" type="presParOf" srcId="{F2AA5865-B66E-9C4D-B180-FCCB28B0BCDB}" destId="{94B2A44D-30AB-DD40-92C3-EAB82D6BF0A6}" srcOrd="3" destOrd="0" presId="urn:microsoft.com/office/officeart/2005/8/layout/balance1"/>
    <dgm:cxn modelId="{8D748B2E-93B5-9D4A-8188-400E1A4FB350}" type="presParOf" srcId="{F2AA5865-B66E-9C4D-B180-FCCB28B0BCDB}" destId="{E4D07A97-681E-2D44-BF80-E409C7AD82AF}" srcOrd="4" destOrd="0" presId="urn:microsoft.com/office/officeart/2005/8/layout/balance1"/>
    <dgm:cxn modelId="{B6D2FA8F-5F9A-7F42-B4BD-458A6EEF059C}" type="presParOf" srcId="{F2AA5865-B66E-9C4D-B180-FCCB28B0BCDB}" destId="{25BD7CF6-7151-B640-B00A-517790FB950A}" srcOrd="5" destOrd="0" presId="urn:microsoft.com/office/officeart/2005/8/layout/balance1"/>
    <dgm:cxn modelId="{1E9F7C49-C82A-DB4F-8EC8-E99C3EFE87EE}" type="presParOf" srcId="{F2AA5865-B66E-9C4D-B180-FCCB28B0BCDB}" destId="{5B485D52-194B-A242-9743-313CBFB1DA5E}" srcOrd="6"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851A963-D10C-D84C-AF00-ACE18117DE97}" type="doc">
      <dgm:prSet loTypeId="urn:microsoft.com/office/officeart/2005/8/layout/balance1" loCatId="" qsTypeId="urn:microsoft.com/office/officeart/2005/8/quickstyle/simple4" qsCatId="simple" csTypeId="urn:microsoft.com/office/officeart/2005/8/colors/accent1_2" csCatId="accent1" phldr="1"/>
      <dgm:spPr/>
      <dgm:t>
        <a:bodyPr/>
        <a:lstStyle/>
        <a:p>
          <a:endParaRPr lang="en-IE"/>
        </a:p>
      </dgm:t>
    </dgm:pt>
    <dgm:pt modelId="{DCDD8765-DE74-4A4A-9586-33F0554BF51D}">
      <dgm:prSet phldrT="[Text]"/>
      <dgm:spPr>
        <a:noFill/>
        <a:ln>
          <a:noFill/>
        </a:ln>
      </dgm:spPr>
      <dgm:t>
        <a:bodyPr/>
        <a:lstStyle/>
        <a:p>
          <a:r>
            <a:rPr lang="en-IE" dirty="0">
              <a:solidFill>
                <a:schemeClr val="accent1"/>
              </a:solidFill>
            </a:rPr>
            <a:t>Practice Educator’s</a:t>
          </a:r>
        </a:p>
      </dgm:t>
    </dgm:pt>
    <dgm:pt modelId="{7796259D-9A1F-3D44-A7EC-57CF5993BD79}" type="parTrans" cxnId="{EE6166AF-7C37-944D-BE72-954438B232A4}">
      <dgm:prSet/>
      <dgm:spPr/>
      <dgm:t>
        <a:bodyPr/>
        <a:lstStyle/>
        <a:p>
          <a:endParaRPr lang="en-IE"/>
        </a:p>
      </dgm:t>
    </dgm:pt>
    <dgm:pt modelId="{BDAD32AA-CBA9-8D44-87B0-932A2E95869E}" type="sibTrans" cxnId="{EE6166AF-7C37-944D-BE72-954438B232A4}">
      <dgm:prSet/>
      <dgm:spPr/>
      <dgm:t>
        <a:bodyPr/>
        <a:lstStyle/>
        <a:p>
          <a:endParaRPr lang="en-IE"/>
        </a:p>
      </dgm:t>
    </dgm:pt>
    <dgm:pt modelId="{D5B25BDD-C736-C145-A64E-EE1EFEE1A793}">
      <dgm:prSet phldrT="[Text]"/>
      <dgm:spPr/>
      <dgm:t>
        <a:bodyPr/>
        <a:lstStyle/>
        <a:p>
          <a:r>
            <a:rPr lang="en-IE" dirty="0"/>
            <a:t>Pragmatist</a:t>
          </a:r>
        </a:p>
      </dgm:t>
    </dgm:pt>
    <dgm:pt modelId="{62996F98-0C40-0546-A033-C49BB1A569CF}" type="parTrans" cxnId="{5579DA7D-15A1-524B-A536-8F02202A9909}">
      <dgm:prSet/>
      <dgm:spPr/>
      <dgm:t>
        <a:bodyPr/>
        <a:lstStyle/>
        <a:p>
          <a:endParaRPr lang="en-IE"/>
        </a:p>
      </dgm:t>
    </dgm:pt>
    <dgm:pt modelId="{08CFA5BD-8D14-5244-AC30-C7C5EDE360EE}" type="sibTrans" cxnId="{5579DA7D-15A1-524B-A536-8F02202A9909}">
      <dgm:prSet/>
      <dgm:spPr/>
      <dgm:t>
        <a:bodyPr/>
        <a:lstStyle/>
        <a:p>
          <a:endParaRPr lang="en-IE"/>
        </a:p>
      </dgm:t>
    </dgm:pt>
    <dgm:pt modelId="{9A0913C6-2454-3C4F-BC19-390989C1E3E2}">
      <dgm:prSet phldrT="[Text]"/>
      <dgm:spPr/>
      <dgm:t>
        <a:bodyPr/>
        <a:lstStyle/>
        <a:p>
          <a:r>
            <a:rPr lang="en-IE" dirty="0"/>
            <a:t>Reflector</a:t>
          </a:r>
        </a:p>
      </dgm:t>
    </dgm:pt>
    <dgm:pt modelId="{0E003582-B323-7C45-AE73-238879454135}" type="parTrans" cxnId="{8C6E3AED-C67B-6C42-BC7C-356170E1B51B}">
      <dgm:prSet/>
      <dgm:spPr/>
      <dgm:t>
        <a:bodyPr/>
        <a:lstStyle/>
        <a:p>
          <a:endParaRPr lang="en-IE"/>
        </a:p>
      </dgm:t>
    </dgm:pt>
    <dgm:pt modelId="{767BBD0C-A3B5-B24C-A5C1-C2904E46BD37}" type="sibTrans" cxnId="{8C6E3AED-C67B-6C42-BC7C-356170E1B51B}">
      <dgm:prSet/>
      <dgm:spPr/>
      <dgm:t>
        <a:bodyPr/>
        <a:lstStyle/>
        <a:p>
          <a:endParaRPr lang="en-IE"/>
        </a:p>
      </dgm:t>
    </dgm:pt>
    <dgm:pt modelId="{5859241C-FB4E-BA4D-9D08-D847F1C25D3B}">
      <dgm:prSet phldrT="[Text]"/>
      <dgm:spPr>
        <a:noFill/>
        <a:ln>
          <a:noFill/>
        </a:ln>
      </dgm:spPr>
      <dgm:t>
        <a:bodyPr/>
        <a:lstStyle/>
        <a:p>
          <a:r>
            <a:rPr lang="en-IE" dirty="0">
              <a:solidFill>
                <a:schemeClr val="accent1"/>
              </a:solidFill>
            </a:rPr>
            <a:t>Learning Pattern</a:t>
          </a:r>
        </a:p>
      </dgm:t>
    </dgm:pt>
    <dgm:pt modelId="{7EEE54E9-083D-6440-A2A0-4013C4A9320C}" type="parTrans" cxnId="{C4525E12-5604-5B46-A2A1-E5E67AE1E475}">
      <dgm:prSet/>
      <dgm:spPr/>
      <dgm:t>
        <a:bodyPr/>
        <a:lstStyle/>
        <a:p>
          <a:endParaRPr lang="en-IE"/>
        </a:p>
      </dgm:t>
    </dgm:pt>
    <dgm:pt modelId="{FDE32BCC-7585-5245-ACA4-57A925265824}" type="sibTrans" cxnId="{C4525E12-5604-5B46-A2A1-E5E67AE1E475}">
      <dgm:prSet/>
      <dgm:spPr/>
      <dgm:t>
        <a:bodyPr/>
        <a:lstStyle/>
        <a:p>
          <a:endParaRPr lang="en-IE"/>
        </a:p>
      </dgm:t>
    </dgm:pt>
    <dgm:pt modelId="{62594689-6B60-C447-9BBD-3EC3A104FE22}">
      <dgm:prSet/>
      <dgm:spPr/>
      <dgm:t>
        <a:bodyPr/>
        <a:lstStyle/>
        <a:p>
          <a:r>
            <a:rPr lang="en-IE" dirty="0"/>
            <a:t>Activist</a:t>
          </a:r>
        </a:p>
      </dgm:t>
    </dgm:pt>
    <dgm:pt modelId="{ABCEB192-955B-6846-B27B-D4BBE4A2F3D4}" type="parTrans" cxnId="{3ABDE040-986C-BF41-B2E5-E70C020DA3BA}">
      <dgm:prSet/>
      <dgm:spPr/>
      <dgm:t>
        <a:bodyPr/>
        <a:lstStyle/>
        <a:p>
          <a:endParaRPr lang="en-IE"/>
        </a:p>
      </dgm:t>
    </dgm:pt>
    <dgm:pt modelId="{9C6D4E3C-C65A-2649-B575-6F7E00ADB2F0}" type="sibTrans" cxnId="{3ABDE040-986C-BF41-B2E5-E70C020DA3BA}">
      <dgm:prSet/>
      <dgm:spPr/>
      <dgm:t>
        <a:bodyPr/>
        <a:lstStyle/>
        <a:p>
          <a:endParaRPr lang="en-IE"/>
        </a:p>
      </dgm:t>
    </dgm:pt>
    <dgm:pt modelId="{803AD74D-5EA2-7240-BC50-74B7884203CA}">
      <dgm:prSet/>
      <dgm:spPr/>
      <dgm:t>
        <a:bodyPr/>
        <a:lstStyle/>
        <a:p>
          <a:r>
            <a:rPr lang="en-IE" dirty="0"/>
            <a:t>Theorist</a:t>
          </a:r>
          <a:endParaRPr lang="en-GB" dirty="0"/>
        </a:p>
      </dgm:t>
    </dgm:pt>
    <dgm:pt modelId="{22FF9A99-9A17-E045-96BF-3CC5539D8933}" type="parTrans" cxnId="{0CE37DC5-6D7C-0343-A200-77BDDBDB8910}">
      <dgm:prSet/>
      <dgm:spPr/>
      <dgm:t>
        <a:bodyPr/>
        <a:lstStyle/>
        <a:p>
          <a:endParaRPr lang="en-GB"/>
        </a:p>
      </dgm:t>
    </dgm:pt>
    <dgm:pt modelId="{159B4D09-D607-3F4F-B745-368E26754A93}" type="sibTrans" cxnId="{0CE37DC5-6D7C-0343-A200-77BDDBDB8910}">
      <dgm:prSet/>
      <dgm:spPr/>
      <dgm:t>
        <a:bodyPr/>
        <a:lstStyle/>
        <a:p>
          <a:endParaRPr lang="en-GB"/>
        </a:p>
      </dgm:t>
    </dgm:pt>
    <dgm:pt modelId="{A989658A-910D-004A-964F-7744C1CD76A5}" type="pres">
      <dgm:prSet presAssocID="{7851A963-D10C-D84C-AF00-ACE18117DE97}" presName="outerComposite" presStyleCnt="0">
        <dgm:presLayoutVars>
          <dgm:chMax val="2"/>
          <dgm:animLvl val="lvl"/>
          <dgm:resizeHandles val="exact"/>
        </dgm:presLayoutVars>
      </dgm:prSet>
      <dgm:spPr/>
    </dgm:pt>
    <dgm:pt modelId="{98060EFB-2CEB-DB46-8E4C-F820CAA4441C}" type="pres">
      <dgm:prSet presAssocID="{7851A963-D10C-D84C-AF00-ACE18117DE97}" presName="dummyMaxCanvas" presStyleCnt="0"/>
      <dgm:spPr/>
    </dgm:pt>
    <dgm:pt modelId="{39355603-B940-3542-9ECE-8DF05EE2078A}" type="pres">
      <dgm:prSet presAssocID="{7851A963-D10C-D84C-AF00-ACE18117DE97}" presName="parentComposite" presStyleCnt="0"/>
      <dgm:spPr/>
    </dgm:pt>
    <dgm:pt modelId="{2A8AF9EF-1736-1B43-A2B5-0FC743824C6C}" type="pres">
      <dgm:prSet presAssocID="{7851A963-D10C-D84C-AF00-ACE18117DE97}" presName="parent1" presStyleLbl="alignAccFollowNode1" presStyleIdx="0" presStyleCnt="4" custScaleX="173048" custScaleY="92241">
        <dgm:presLayoutVars>
          <dgm:chMax val="4"/>
        </dgm:presLayoutVars>
      </dgm:prSet>
      <dgm:spPr/>
    </dgm:pt>
    <dgm:pt modelId="{D6503DD6-538F-2142-A86E-EDE16430DE1E}" type="pres">
      <dgm:prSet presAssocID="{7851A963-D10C-D84C-AF00-ACE18117DE97}" presName="parent2" presStyleLbl="alignAccFollowNode1" presStyleIdx="1" presStyleCnt="4" custScaleX="164559" custLinFactNeighborX="-8621" custLinFactNeighborY="-3209">
        <dgm:presLayoutVars>
          <dgm:chMax val="4"/>
        </dgm:presLayoutVars>
      </dgm:prSet>
      <dgm:spPr/>
    </dgm:pt>
    <dgm:pt modelId="{F2AA5865-B66E-9C4D-B180-FCCB28B0BCDB}" type="pres">
      <dgm:prSet presAssocID="{7851A963-D10C-D84C-AF00-ACE18117DE97}" presName="childrenComposite" presStyleCnt="0"/>
      <dgm:spPr/>
    </dgm:pt>
    <dgm:pt modelId="{058A8AE9-7585-C04B-97F8-119619DB9762}" type="pres">
      <dgm:prSet presAssocID="{7851A963-D10C-D84C-AF00-ACE18117DE97}" presName="dummyMaxCanvas_ChildArea" presStyleCnt="0"/>
      <dgm:spPr/>
    </dgm:pt>
    <dgm:pt modelId="{A57F410C-F07B-C342-88E3-F5A123DCB60E}" type="pres">
      <dgm:prSet presAssocID="{7851A963-D10C-D84C-AF00-ACE18117DE97}" presName="fulcrum" presStyleLbl="alignAccFollowNode1" presStyleIdx="2" presStyleCnt="4"/>
      <dgm:spPr/>
    </dgm:pt>
    <dgm:pt modelId="{51EA384E-C8C6-C641-A99D-B290249B123B}" type="pres">
      <dgm:prSet presAssocID="{7851A963-D10C-D84C-AF00-ACE18117DE97}" presName="balance_31" presStyleLbl="alignAccFollowNode1" presStyleIdx="3" presStyleCnt="4">
        <dgm:presLayoutVars>
          <dgm:bulletEnabled val="1"/>
        </dgm:presLayoutVars>
      </dgm:prSet>
      <dgm:spPr/>
    </dgm:pt>
    <dgm:pt modelId="{3592FBD5-3F38-C04E-90B0-A5A7E1026EC6}" type="pres">
      <dgm:prSet presAssocID="{7851A963-D10C-D84C-AF00-ACE18117DE97}" presName="left_31_1" presStyleLbl="node1" presStyleIdx="0" presStyleCnt="4">
        <dgm:presLayoutVars>
          <dgm:bulletEnabled val="1"/>
        </dgm:presLayoutVars>
      </dgm:prSet>
      <dgm:spPr/>
    </dgm:pt>
    <dgm:pt modelId="{A2CDB18D-FB83-8547-A005-C9349D898B96}" type="pres">
      <dgm:prSet presAssocID="{7851A963-D10C-D84C-AF00-ACE18117DE97}" presName="left_31_2" presStyleLbl="node1" presStyleIdx="1" presStyleCnt="4">
        <dgm:presLayoutVars>
          <dgm:bulletEnabled val="1"/>
        </dgm:presLayoutVars>
      </dgm:prSet>
      <dgm:spPr/>
    </dgm:pt>
    <dgm:pt modelId="{4382AF49-D22B-CD45-BB2F-13C295632653}" type="pres">
      <dgm:prSet presAssocID="{7851A963-D10C-D84C-AF00-ACE18117DE97}" presName="left_31_3" presStyleLbl="node1" presStyleIdx="2" presStyleCnt="4">
        <dgm:presLayoutVars>
          <dgm:bulletEnabled val="1"/>
        </dgm:presLayoutVars>
      </dgm:prSet>
      <dgm:spPr/>
    </dgm:pt>
    <dgm:pt modelId="{64EAC33B-E5CA-BF46-96C3-3CAC9377D9F6}" type="pres">
      <dgm:prSet presAssocID="{7851A963-D10C-D84C-AF00-ACE18117DE97}" presName="right_31_1" presStyleLbl="node1" presStyleIdx="3" presStyleCnt="4">
        <dgm:presLayoutVars>
          <dgm:bulletEnabled val="1"/>
        </dgm:presLayoutVars>
      </dgm:prSet>
      <dgm:spPr/>
    </dgm:pt>
  </dgm:ptLst>
  <dgm:cxnLst>
    <dgm:cxn modelId="{3EEB0401-3E01-194E-8A88-188A6A1BED8E}" type="presOf" srcId="{7851A963-D10C-D84C-AF00-ACE18117DE97}" destId="{A989658A-910D-004A-964F-7744C1CD76A5}" srcOrd="0" destOrd="0" presId="urn:microsoft.com/office/officeart/2005/8/layout/balance1"/>
    <dgm:cxn modelId="{C4525E12-5604-5B46-A2A1-E5E67AE1E475}" srcId="{7851A963-D10C-D84C-AF00-ACE18117DE97}" destId="{5859241C-FB4E-BA4D-9D08-D847F1C25D3B}" srcOrd="1" destOrd="0" parTransId="{7EEE54E9-083D-6440-A2A0-4013C4A9320C}" sibTransId="{FDE32BCC-7585-5245-ACA4-57A925265824}"/>
    <dgm:cxn modelId="{3ABDE040-986C-BF41-B2E5-E70C020DA3BA}" srcId="{DCDD8765-DE74-4A4A-9586-33F0554BF51D}" destId="{62594689-6B60-C447-9BBD-3EC3A104FE22}" srcOrd="2" destOrd="0" parTransId="{ABCEB192-955B-6846-B27B-D4BBE4A2F3D4}" sibTransId="{9C6D4E3C-C65A-2649-B575-6F7E00ADB2F0}"/>
    <dgm:cxn modelId="{0A9B4E4D-5BB8-6740-B47B-4CC70AD89FF1}" type="presOf" srcId="{D5B25BDD-C736-C145-A64E-EE1EFEE1A793}" destId="{3592FBD5-3F38-C04E-90B0-A5A7E1026EC6}" srcOrd="0" destOrd="0" presId="urn:microsoft.com/office/officeart/2005/8/layout/balance1"/>
    <dgm:cxn modelId="{0C84E553-0DDA-B845-BBCF-F1DAB43CE9F5}" type="presOf" srcId="{62594689-6B60-C447-9BBD-3EC3A104FE22}" destId="{4382AF49-D22B-CD45-BB2F-13C295632653}" srcOrd="0" destOrd="0" presId="urn:microsoft.com/office/officeart/2005/8/layout/balance1"/>
    <dgm:cxn modelId="{5579DA7D-15A1-524B-A536-8F02202A9909}" srcId="{DCDD8765-DE74-4A4A-9586-33F0554BF51D}" destId="{D5B25BDD-C736-C145-A64E-EE1EFEE1A793}" srcOrd="0" destOrd="0" parTransId="{62996F98-0C40-0546-A033-C49BB1A569CF}" sibTransId="{08CFA5BD-8D14-5244-AC30-C7C5EDE360EE}"/>
    <dgm:cxn modelId="{D2542C9A-21E7-0C41-9E87-E9D8FEC2A457}" type="presOf" srcId="{803AD74D-5EA2-7240-BC50-74B7884203CA}" destId="{64EAC33B-E5CA-BF46-96C3-3CAC9377D9F6}" srcOrd="0" destOrd="0" presId="urn:microsoft.com/office/officeart/2005/8/layout/balance1"/>
    <dgm:cxn modelId="{EE6166AF-7C37-944D-BE72-954438B232A4}" srcId="{7851A963-D10C-D84C-AF00-ACE18117DE97}" destId="{DCDD8765-DE74-4A4A-9586-33F0554BF51D}" srcOrd="0" destOrd="0" parTransId="{7796259D-9A1F-3D44-A7EC-57CF5993BD79}" sibTransId="{BDAD32AA-CBA9-8D44-87B0-932A2E95869E}"/>
    <dgm:cxn modelId="{7BC571BE-501A-354F-A912-803C5C5BDE4F}" type="presOf" srcId="{DCDD8765-DE74-4A4A-9586-33F0554BF51D}" destId="{2A8AF9EF-1736-1B43-A2B5-0FC743824C6C}" srcOrd="0" destOrd="0" presId="urn:microsoft.com/office/officeart/2005/8/layout/balance1"/>
    <dgm:cxn modelId="{0CE37DC5-6D7C-0343-A200-77BDDBDB8910}" srcId="{5859241C-FB4E-BA4D-9D08-D847F1C25D3B}" destId="{803AD74D-5EA2-7240-BC50-74B7884203CA}" srcOrd="0" destOrd="0" parTransId="{22FF9A99-9A17-E045-96BF-3CC5539D8933}" sibTransId="{159B4D09-D607-3F4F-B745-368E26754A93}"/>
    <dgm:cxn modelId="{8C6E3AED-C67B-6C42-BC7C-356170E1B51B}" srcId="{DCDD8765-DE74-4A4A-9586-33F0554BF51D}" destId="{9A0913C6-2454-3C4F-BC19-390989C1E3E2}" srcOrd="1" destOrd="0" parTransId="{0E003582-B323-7C45-AE73-238879454135}" sibTransId="{767BBD0C-A3B5-B24C-A5C1-C2904E46BD37}"/>
    <dgm:cxn modelId="{819607F2-A50B-5145-982B-71864DCC05D7}" type="presOf" srcId="{9A0913C6-2454-3C4F-BC19-390989C1E3E2}" destId="{A2CDB18D-FB83-8547-A005-C9349D898B96}" srcOrd="0" destOrd="0" presId="urn:microsoft.com/office/officeart/2005/8/layout/balance1"/>
    <dgm:cxn modelId="{C82B7CF5-1EBF-2040-BA1C-59EBBC17C7B4}" type="presOf" srcId="{5859241C-FB4E-BA4D-9D08-D847F1C25D3B}" destId="{D6503DD6-538F-2142-A86E-EDE16430DE1E}" srcOrd="0" destOrd="0" presId="urn:microsoft.com/office/officeart/2005/8/layout/balance1"/>
    <dgm:cxn modelId="{9C6C1C42-6E8B-2345-AA7C-7E83CFF47C46}" type="presParOf" srcId="{A989658A-910D-004A-964F-7744C1CD76A5}" destId="{98060EFB-2CEB-DB46-8E4C-F820CAA4441C}" srcOrd="0" destOrd="0" presId="urn:microsoft.com/office/officeart/2005/8/layout/balance1"/>
    <dgm:cxn modelId="{2C8D56AA-4B2E-F148-AA93-04728C828C36}" type="presParOf" srcId="{A989658A-910D-004A-964F-7744C1CD76A5}" destId="{39355603-B940-3542-9ECE-8DF05EE2078A}" srcOrd="1" destOrd="0" presId="urn:microsoft.com/office/officeart/2005/8/layout/balance1"/>
    <dgm:cxn modelId="{2D98BD58-7C99-F44A-AF47-73C33E4D1F81}" type="presParOf" srcId="{39355603-B940-3542-9ECE-8DF05EE2078A}" destId="{2A8AF9EF-1736-1B43-A2B5-0FC743824C6C}" srcOrd="0" destOrd="0" presId="urn:microsoft.com/office/officeart/2005/8/layout/balance1"/>
    <dgm:cxn modelId="{01AACF64-D0FB-E54A-91B5-B6450038A815}" type="presParOf" srcId="{39355603-B940-3542-9ECE-8DF05EE2078A}" destId="{D6503DD6-538F-2142-A86E-EDE16430DE1E}" srcOrd="1" destOrd="0" presId="urn:microsoft.com/office/officeart/2005/8/layout/balance1"/>
    <dgm:cxn modelId="{777BA038-56AB-9040-9EF9-3443C8BEE3EB}" type="presParOf" srcId="{A989658A-910D-004A-964F-7744C1CD76A5}" destId="{F2AA5865-B66E-9C4D-B180-FCCB28B0BCDB}" srcOrd="2" destOrd="0" presId="urn:microsoft.com/office/officeart/2005/8/layout/balance1"/>
    <dgm:cxn modelId="{7899D054-EE81-1243-BB89-B77255714DEA}" type="presParOf" srcId="{F2AA5865-B66E-9C4D-B180-FCCB28B0BCDB}" destId="{058A8AE9-7585-C04B-97F8-119619DB9762}" srcOrd="0" destOrd="0" presId="urn:microsoft.com/office/officeart/2005/8/layout/balance1"/>
    <dgm:cxn modelId="{A1B9EEBB-B85F-2042-9CDA-E276F3653D5C}" type="presParOf" srcId="{F2AA5865-B66E-9C4D-B180-FCCB28B0BCDB}" destId="{A57F410C-F07B-C342-88E3-F5A123DCB60E}" srcOrd="1" destOrd="0" presId="urn:microsoft.com/office/officeart/2005/8/layout/balance1"/>
    <dgm:cxn modelId="{465D3353-1BE9-954F-B54D-CE60231523D9}" type="presParOf" srcId="{F2AA5865-B66E-9C4D-B180-FCCB28B0BCDB}" destId="{51EA384E-C8C6-C641-A99D-B290249B123B}" srcOrd="2" destOrd="0" presId="urn:microsoft.com/office/officeart/2005/8/layout/balance1"/>
    <dgm:cxn modelId="{0B1F1D8D-8F18-5A48-A7B9-8B2D7FEB5FCF}" type="presParOf" srcId="{F2AA5865-B66E-9C4D-B180-FCCB28B0BCDB}" destId="{3592FBD5-3F38-C04E-90B0-A5A7E1026EC6}" srcOrd="3" destOrd="0" presId="urn:microsoft.com/office/officeart/2005/8/layout/balance1"/>
    <dgm:cxn modelId="{AFE6A299-527B-654D-88B1-DC139AABFD21}" type="presParOf" srcId="{F2AA5865-B66E-9C4D-B180-FCCB28B0BCDB}" destId="{A2CDB18D-FB83-8547-A005-C9349D898B96}" srcOrd="4" destOrd="0" presId="urn:microsoft.com/office/officeart/2005/8/layout/balance1"/>
    <dgm:cxn modelId="{8B568980-0C7C-4048-89CA-21EF0175B9AF}" type="presParOf" srcId="{F2AA5865-B66E-9C4D-B180-FCCB28B0BCDB}" destId="{4382AF49-D22B-CD45-BB2F-13C295632653}" srcOrd="5" destOrd="0" presId="urn:microsoft.com/office/officeart/2005/8/layout/balance1"/>
    <dgm:cxn modelId="{ABC26C17-5FC3-DE46-9622-D77B8C1C158F}" type="presParOf" srcId="{F2AA5865-B66E-9C4D-B180-FCCB28B0BCDB}" destId="{64EAC33B-E5CA-BF46-96C3-3CAC9377D9F6}" srcOrd="6" destOrd="0" presId="urn:microsoft.com/office/officeart/2005/8/layout/balanc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1ECC79E-FA36-483B-82BD-EE520638B4F7}"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D6ED959B-8A8B-4141-A8B0-D88ACF284123}">
      <dgm:prSet/>
      <dgm:spPr/>
      <dgm:t>
        <a:bodyPr/>
        <a:lstStyle/>
        <a:p>
          <a:r>
            <a:rPr lang="en-US"/>
            <a:t>Care versus Control</a:t>
          </a:r>
        </a:p>
      </dgm:t>
    </dgm:pt>
    <dgm:pt modelId="{6275BA5F-91E5-49E7-A1F1-6EE9D5AFCBFB}" type="parTrans" cxnId="{EF8B6B93-9499-43CC-8FF4-8D1AFE71E479}">
      <dgm:prSet/>
      <dgm:spPr/>
      <dgm:t>
        <a:bodyPr/>
        <a:lstStyle/>
        <a:p>
          <a:endParaRPr lang="en-US"/>
        </a:p>
      </dgm:t>
    </dgm:pt>
    <dgm:pt modelId="{D6EB559E-3D0F-4572-A98F-CBFE803A2E0E}" type="sibTrans" cxnId="{EF8B6B93-9499-43CC-8FF4-8D1AFE71E479}">
      <dgm:prSet/>
      <dgm:spPr/>
      <dgm:t>
        <a:bodyPr/>
        <a:lstStyle/>
        <a:p>
          <a:endParaRPr lang="en-US"/>
        </a:p>
      </dgm:t>
    </dgm:pt>
    <dgm:pt modelId="{76E6C90F-0047-453F-BF21-CD648872B5A7}">
      <dgm:prSet/>
      <dgm:spPr/>
      <dgm:t>
        <a:bodyPr/>
        <a:lstStyle/>
        <a:p>
          <a:r>
            <a:rPr lang="en-US" dirty="0"/>
            <a:t>Transformation versus Reformation/Maintenance</a:t>
          </a:r>
        </a:p>
      </dgm:t>
    </dgm:pt>
    <dgm:pt modelId="{524BDAE3-3F02-4424-8793-77BAE2B3A94D}" type="parTrans" cxnId="{C9097110-0743-41E1-B5E1-DC318D833374}">
      <dgm:prSet/>
      <dgm:spPr/>
      <dgm:t>
        <a:bodyPr/>
        <a:lstStyle/>
        <a:p>
          <a:endParaRPr lang="en-US"/>
        </a:p>
      </dgm:t>
    </dgm:pt>
    <dgm:pt modelId="{25711DD9-36B5-40BC-836A-37C9A4F65432}" type="sibTrans" cxnId="{C9097110-0743-41E1-B5E1-DC318D833374}">
      <dgm:prSet/>
      <dgm:spPr/>
      <dgm:t>
        <a:bodyPr/>
        <a:lstStyle/>
        <a:p>
          <a:endParaRPr lang="en-US"/>
        </a:p>
      </dgm:t>
    </dgm:pt>
    <dgm:pt modelId="{92A29880-7C3E-4DC2-9429-7DB4147EC235}">
      <dgm:prSet/>
      <dgm:spPr/>
      <dgm:t>
        <a:bodyPr/>
        <a:lstStyle/>
        <a:p>
          <a:r>
            <a:rPr lang="en-US"/>
            <a:t>Regulation versus Emancipation</a:t>
          </a:r>
        </a:p>
      </dgm:t>
    </dgm:pt>
    <dgm:pt modelId="{A29BA0C3-5C86-49E6-B780-7C2B08A70173}" type="parTrans" cxnId="{8CC3DD6D-61EC-4132-BFEE-AB2F534CE5A1}">
      <dgm:prSet/>
      <dgm:spPr/>
      <dgm:t>
        <a:bodyPr/>
        <a:lstStyle/>
        <a:p>
          <a:endParaRPr lang="en-US"/>
        </a:p>
      </dgm:t>
    </dgm:pt>
    <dgm:pt modelId="{4E2D6344-A0AD-453E-AF5C-FF455173C516}" type="sibTrans" cxnId="{8CC3DD6D-61EC-4132-BFEE-AB2F534CE5A1}">
      <dgm:prSet/>
      <dgm:spPr/>
      <dgm:t>
        <a:bodyPr/>
        <a:lstStyle/>
        <a:p>
          <a:endParaRPr lang="en-US"/>
        </a:p>
      </dgm:t>
    </dgm:pt>
    <dgm:pt modelId="{0E8E4FBB-1C7D-49DA-8F1B-875C2C067573}">
      <dgm:prSet/>
      <dgm:spPr/>
      <dgm:t>
        <a:bodyPr/>
        <a:lstStyle/>
        <a:p>
          <a:r>
            <a:rPr lang="en-US"/>
            <a:t>Responsibilisation versus Relational/Systemic</a:t>
          </a:r>
        </a:p>
      </dgm:t>
    </dgm:pt>
    <dgm:pt modelId="{E7301FD7-BE4B-4B34-972D-964248883FA9}" type="parTrans" cxnId="{B5954DDD-D490-4556-977A-53CC76C68496}">
      <dgm:prSet/>
      <dgm:spPr/>
      <dgm:t>
        <a:bodyPr/>
        <a:lstStyle/>
        <a:p>
          <a:endParaRPr lang="en-US"/>
        </a:p>
      </dgm:t>
    </dgm:pt>
    <dgm:pt modelId="{6FBDC978-1F5A-4EAB-BE2D-92FA8B54F9A5}" type="sibTrans" cxnId="{B5954DDD-D490-4556-977A-53CC76C68496}">
      <dgm:prSet/>
      <dgm:spPr/>
      <dgm:t>
        <a:bodyPr/>
        <a:lstStyle/>
        <a:p>
          <a:endParaRPr lang="en-US"/>
        </a:p>
      </dgm:t>
    </dgm:pt>
    <dgm:pt modelId="{9C33FFD1-4E91-4427-9C70-8AA2024808CC}">
      <dgm:prSet/>
      <dgm:spPr/>
      <dgm:t>
        <a:bodyPr/>
        <a:lstStyle/>
        <a:p>
          <a:r>
            <a:rPr lang="en-US"/>
            <a:t>Powerful versus empowering</a:t>
          </a:r>
        </a:p>
      </dgm:t>
    </dgm:pt>
    <dgm:pt modelId="{DD014CB4-73AC-4EFF-9623-382CA6A4D701}" type="parTrans" cxnId="{42E049BF-6E5B-477B-B7E6-F41C8925CA55}">
      <dgm:prSet/>
      <dgm:spPr/>
      <dgm:t>
        <a:bodyPr/>
        <a:lstStyle/>
        <a:p>
          <a:endParaRPr lang="en-US"/>
        </a:p>
      </dgm:t>
    </dgm:pt>
    <dgm:pt modelId="{2765A8DC-0FF7-47B4-A2CC-145FF180BDFE}" type="sibTrans" cxnId="{42E049BF-6E5B-477B-B7E6-F41C8925CA55}">
      <dgm:prSet/>
      <dgm:spPr/>
      <dgm:t>
        <a:bodyPr/>
        <a:lstStyle/>
        <a:p>
          <a:endParaRPr lang="en-US"/>
        </a:p>
      </dgm:t>
    </dgm:pt>
    <dgm:pt modelId="{8F708DF4-A37F-1440-B7A3-F5CF30B4F49D}" type="pres">
      <dgm:prSet presAssocID="{F1ECC79E-FA36-483B-82BD-EE520638B4F7}" presName="linear" presStyleCnt="0">
        <dgm:presLayoutVars>
          <dgm:animLvl val="lvl"/>
          <dgm:resizeHandles val="exact"/>
        </dgm:presLayoutVars>
      </dgm:prSet>
      <dgm:spPr/>
    </dgm:pt>
    <dgm:pt modelId="{3A3EC22A-A357-FF46-864B-D14B3618E32C}" type="pres">
      <dgm:prSet presAssocID="{D6ED959B-8A8B-4141-A8B0-D88ACF284123}" presName="parentText" presStyleLbl="node1" presStyleIdx="0" presStyleCnt="5">
        <dgm:presLayoutVars>
          <dgm:chMax val="0"/>
          <dgm:bulletEnabled val="1"/>
        </dgm:presLayoutVars>
      </dgm:prSet>
      <dgm:spPr/>
    </dgm:pt>
    <dgm:pt modelId="{67030CB2-275C-6345-8F55-6CFF29A964F4}" type="pres">
      <dgm:prSet presAssocID="{D6EB559E-3D0F-4572-A98F-CBFE803A2E0E}" presName="spacer" presStyleCnt="0"/>
      <dgm:spPr/>
    </dgm:pt>
    <dgm:pt modelId="{5F76CBFA-D163-3241-B070-20F4425A60FB}" type="pres">
      <dgm:prSet presAssocID="{76E6C90F-0047-453F-BF21-CD648872B5A7}" presName="parentText" presStyleLbl="node1" presStyleIdx="1" presStyleCnt="5">
        <dgm:presLayoutVars>
          <dgm:chMax val="0"/>
          <dgm:bulletEnabled val="1"/>
        </dgm:presLayoutVars>
      </dgm:prSet>
      <dgm:spPr/>
    </dgm:pt>
    <dgm:pt modelId="{24FC930B-5CCF-6541-A071-D8456F966E40}" type="pres">
      <dgm:prSet presAssocID="{25711DD9-36B5-40BC-836A-37C9A4F65432}" presName="spacer" presStyleCnt="0"/>
      <dgm:spPr/>
    </dgm:pt>
    <dgm:pt modelId="{25FE6230-F3D0-6D41-B619-653FA855DDA0}" type="pres">
      <dgm:prSet presAssocID="{92A29880-7C3E-4DC2-9429-7DB4147EC235}" presName="parentText" presStyleLbl="node1" presStyleIdx="2" presStyleCnt="5">
        <dgm:presLayoutVars>
          <dgm:chMax val="0"/>
          <dgm:bulletEnabled val="1"/>
        </dgm:presLayoutVars>
      </dgm:prSet>
      <dgm:spPr/>
    </dgm:pt>
    <dgm:pt modelId="{909646C8-791D-C842-85CF-07A0FDAE175B}" type="pres">
      <dgm:prSet presAssocID="{4E2D6344-A0AD-453E-AF5C-FF455173C516}" presName="spacer" presStyleCnt="0"/>
      <dgm:spPr/>
    </dgm:pt>
    <dgm:pt modelId="{6379DE4D-B75B-B642-AB03-9017793315A9}" type="pres">
      <dgm:prSet presAssocID="{0E8E4FBB-1C7D-49DA-8F1B-875C2C067573}" presName="parentText" presStyleLbl="node1" presStyleIdx="3" presStyleCnt="5">
        <dgm:presLayoutVars>
          <dgm:chMax val="0"/>
          <dgm:bulletEnabled val="1"/>
        </dgm:presLayoutVars>
      </dgm:prSet>
      <dgm:spPr/>
    </dgm:pt>
    <dgm:pt modelId="{72D4B370-E428-6945-86B0-5F66FC2DBD9C}" type="pres">
      <dgm:prSet presAssocID="{6FBDC978-1F5A-4EAB-BE2D-92FA8B54F9A5}" presName="spacer" presStyleCnt="0"/>
      <dgm:spPr/>
    </dgm:pt>
    <dgm:pt modelId="{AAD0F12B-9A70-0145-B210-90B667DE4A8E}" type="pres">
      <dgm:prSet presAssocID="{9C33FFD1-4E91-4427-9C70-8AA2024808CC}" presName="parentText" presStyleLbl="node1" presStyleIdx="4" presStyleCnt="5">
        <dgm:presLayoutVars>
          <dgm:chMax val="0"/>
          <dgm:bulletEnabled val="1"/>
        </dgm:presLayoutVars>
      </dgm:prSet>
      <dgm:spPr/>
    </dgm:pt>
  </dgm:ptLst>
  <dgm:cxnLst>
    <dgm:cxn modelId="{C9097110-0743-41E1-B5E1-DC318D833374}" srcId="{F1ECC79E-FA36-483B-82BD-EE520638B4F7}" destId="{76E6C90F-0047-453F-BF21-CD648872B5A7}" srcOrd="1" destOrd="0" parTransId="{524BDAE3-3F02-4424-8793-77BAE2B3A94D}" sibTransId="{25711DD9-36B5-40BC-836A-37C9A4F65432}"/>
    <dgm:cxn modelId="{F4E8E52B-1C82-D54E-B78B-0F8890C253AF}" type="presOf" srcId="{76E6C90F-0047-453F-BF21-CD648872B5A7}" destId="{5F76CBFA-D163-3241-B070-20F4425A60FB}" srcOrd="0" destOrd="0" presId="urn:microsoft.com/office/officeart/2005/8/layout/vList2"/>
    <dgm:cxn modelId="{30B32C45-4A24-5245-8F05-D8BB49B6A9A5}" type="presOf" srcId="{F1ECC79E-FA36-483B-82BD-EE520638B4F7}" destId="{8F708DF4-A37F-1440-B7A3-F5CF30B4F49D}" srcOrd="0" destOrd="0" presId="urn:microsoft.com/office/officeart/2005/8/layout/vList2"/>
    <dgm:cxn modelId="{CF83054D-1271-BB41-B44D-F27559EA82C5}" type="presOf" srcId="{9C33FFD1-4E91-4427-9C70-8AA2024808CC}" destId="{AAD0F12B-9A70-0145-B210-90B667DE4A8E}" srcOrd="0" destOrd="0" presId="urn:microsoft.com/office/officeart/2005/8/layout/vList2"/>
    <dgm:cxn modelId="{8CC3DD6D-61EC-4132-BFEE-AB2F534CE5A1}" srcId="{F1ECC79E-FA36-483B-82BD-EE520638B4F7}" destId="{92A29880-7C3E-4DC2-9429-7DB4147EC235}" srcOrd="2" destOrd="0" parTransId="{A29BA0C3-5C86-49E6-B780-7C2B08A70173}" sibTransId="{4E2D6344-A0AD-453E-AF5C-FF455173C516}"/>
    <dgm:cxn modelId="{357FA34F-A2D9-D940-A64E-5BDA45C4476A}" type="presOf" srcId="{92A29880-7C3E-4DC2-9429-7DB4147EC235}" destId="{25FE6230-F3D0-6D41-B619-653FA855DDA0}" srcOrd="0" destOrd="0" presId="urn:microsoft.com/office/officeart/2005/8/layout/vList2"/>
    <dgm:cxn modelId="{EF8B6B93-9499-43CC-8FF4-8D1AFE71E479}" srcId="{F1ECC79E-FA36-483B-82BD-EE520638B4F7}" destId="{D6ED959B-8A8B-4141-A8B0-D88ACF284123}" srcOrd="0" destOrd="0" parTransId="{6275BA5F-91E5-49E7-A1F1-6EE9D5AFCBFB}" sibTransId="{D6EB559E-3D0F-4572-A98F-CBFE803A2E0E}"/>
    <dgm:cxn modelId="{87B010AB-0D2A-2441-92AC-956EFC83B310}" type="presOf" srcId="{0E8E4FBB-1C7D-49DA-8F1B-875C2C067573}" destId="{6379DE4D-B75B-B642-AB03-9017793315A9}" srcOrd="0" destOrd="0" presId="urn:microsoft.com/office/officeart/2005/8/layout/vList2"/>
    <dgm:cxn modelId="{42E049BF-6E5B-477B-B7E6-F41C8925CA55}" srcId="{F1ECC79E-FA36-483B-82BD-EE520638B4F7}" destId="{9C33FFD1-4E91-4427-9C70-8AA2024808CC}" srcOrd="4" destOrd="0" parTransId="{DD014CB4-73AC-4EFF-9623-382CA6A4D701}" sibTransId="{2765A8DC-0FF7-47B4-A2CC-145FF180BDFE}"/>
    <dgm:cxn modelId="{C7F62AC3-BD2F-214B-B11F-A5B92D548317}" type="presOf" srcId="{D6ED959B-8A8B-4141-A8B0-D88ACF284123}" destId="{3A3EC22A-A357-FF46-864B-D14B3618E32C}" srcOrd="0" destOrd="0" presId="urn:microsoft.com/office/officeart/2005/8/layout/vList2"/>
    <dgm:cxn modelId="{B5954DDD-D490-4556-977A-53CC76C68496}" srcId="{F1ECC79E-FA36-483B-82BD-EE520638B4F7}" destId="{0E8E4FBB-1C7D-49DA-8F1B-875C2C067573}" srcOrd="3" destOrd="0" parTransId="{E7301FD7-BE4B-4B34-972D-964248883FA9}" sibTransId="{6FBDC978-1F5A-4EAB-BE2D-92FA8B54F9A5}"/>
    <dgm:cxn modelId="{E8320912-CAE0-4D4C-A41A-6114EA1B1884}" type="presParOf" srcId="{8F708DF4-A37F-1440-B7A3-F5CF30B4F49D}" destId="{3A3EC22A-A357-FF46-864B-D14B3618E32C}" srcOrd="0" destOrd="0" presId="urn:microsoft.com/office/officeart/2005/8/layout/vList2"/>
    <dgm:cxn modelId="{5D13EE99-2CCE-D845-93F9-33C3FB5CF479}" type="presParOf" srcId="{8F708DF4-A37F-1440-B7A3-F5CF30B4F49D}" destId="{67030CB2-275C-6345-8F55-6CFF29A964F4}" srcOrd="1" destOrd="0" presId="urn:microsoft.com/office/officeart/2005/8/layout/vList2"/>
    <dgm:cxn modelId="{8D3F093F-3488-E040-B691-4972DEA5F622}" type="presParOf" srcId="{8F708DF4-A37F-1440-B7A3-F5CF30B4F49D}" destId="{5F76CBFA-D163-3241-B070-20F4425A60FB}" srcOrd="2" destOrd="0" presId="urn:microsoft.com/office/officeart/2005/8/layout/vList2"/>
    <dgm:cxn modelId="{D019F989-9E15-4144-8FB6-C3FA760575FC}" type="presParOf" srcId="{8F708DF4-A37F-1440-B7A3-F5CF30B4F49D}" destId="{24FC930B-5CCF-6541-A071-D8456F966E40}" srcOrd="3" destOrd="0" presId="urn:microsoft.com/office/officeart/2005/8/layout/vList2"/>
    <dgm:cxn modelId="{5DA56BD1-27D0-714C-A899-DD9C1D1BE3A6}" type="presParOf" srcId="{8F708DF4-A37F-1440-B7A3-F5CF30B4F49D}" destId="{25FE6230-F3D0-6D41-B619-653FA855DDA0}" srcOrd="4" destOrd="0" presId="urn:microsoft.com/office/officeart/2005/8/layout/vList2"/>
    <dgm:cxn modelId="{FED23D8C-4124-884C-A648-26EB0D0C3B1E}" type="presParOf" srcId="{8F708DF4-A37F-1440-B7A3-F5CF30B4F49D}" destId="{909646C8-791D-C842-85CF-07A0FDAE175B}" srcOrd="5" destOrd="0" presId="urn:microsoft.com/office/officeart/2005/8/layout/vList2"/>
    <dgm:cxn modelId="{680D2A39-3615-244A-86B4-E75F68F2D0AC}" type="presParOf" srcId="{8F708DF4-A37F-1440-B7A3-F5CF30B4F49D}" destId="{6379DE4D-B75B-B642-AB03-9017793315A9}" srcOrd="6" destOrd="0" presId="urn:microsoft.com/office/officeart/2005/8/layout/vList2"/>
    <dgm:cxn modelId="{54FAEA17-241A-9241-A05D-FCAB0FFA609B}" type="presParOf" srcId="{8F708DF4-A37F-1440-B7A3-F5CF30B4F49D}" destId="{72D4B370-E428-6945-86B0-5F66FC2DBD9C}" srcOrd="7" destOrd="0" presId="urn:microsoft.com/office/officeart/2005/8/layout/vList2"/>
    <dgm:cxn modelId="{8F2A1A7C-FB79-1942-A526-53D2ED11E914}" type="presParOf" srcId="{8F708DF4-A37F-1440-B7A3-F5CF30B4F49D}" destId="{AAD0F12B-9A70-0145-B210-90B667DE4A8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27518E5-9409-404E-8708-ADF25510D262}"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1B380995-38BE-4DFB-8BBA-19C002C67A68}">
      <dgm:prSet/>
      <dgm:spPr/>
      <dgm:t>
        <a:bodyPr/>
        <a:lstStyle/>
        <a:p>
          <a:r>
            <a:rPr lang="en-IE"/>
            <a:t>It reinforces a socially just approach to practice. </a:t>
          </a:r>
          <a:endParaRPr lang="en-US"/>
        </a:p>
      </dgm:t>
    </dgm:pt>
    <dgm:pt modelId="{7B06E357-9F0C-4D38-AE86-9C7CE888FCA2}" type="parTrans" cxnId="{0D37EC0A-C165-4DE3-965F-50B681CCBD58}">
      <dgm:prSet/>
      <dgm:spPr/>
      <dgm:t>
        <a:bodyPr/>
        <a:lstStyle/>
        <a:p>
          <a:endParaRPr lang="en-US"/>
        </a:p>
      </dgm:t>
    </dgm:pt>
    <dgm:pt modelId="{89335C6F-F8F7-4090-8156-ED04795F5919}" type="sibTrans" cxnId="{0D37EC0A-C165-4DE3-965F-50B681CCBD58}">
      <dgm:prSet/>
      <dgm:spPr/>
      <dgm:t>
        <a:bodyPr/>
        <a:lstStyle/>
        <a:p>
          <a:endParaRPr lang="en-US"/>
        </a:p>
      </dgm:t>
    </dgm:pt>
    <dgm:pt modelId="{F849B955-E16C-40B0-B838-37929B404798}">
      <dgm:prSet/>
      <dgm:spPr/>
      <dgm:t>
        <a:bodyPr/>
        <a:lstStyle/>
        <a:p>
          <a:r>
            <a:rPr lang="en-IE"/>
            <a:t>It is not value neutral and reminds students that fairness and equity underpin their work. </a:t>
          </a:r>
          <a:endParaRPr lang="en-US"/>
        </a:p>
      </dgm:t>
    </dgm:pt>
    <dgm:pt modelId="{F3F078ED-6DDF-45C1-9D07-1F7B97139E77}" type="parTrans" cxnId="{6863A725-CA5B-4BC8-9F39-FC71C06ADE21}">
      <dgm:prSet/>
      <dgm:spPr/>
      <dgm:t>
        <a:bodyPr/>
        <a:lstStyle/>
        <a:p>
          <a:endParaRPr lang="en-US"/>
        </a:p>
      </dgm:t>
    </dgm:pt>
    <dgm:pt modelId="{34C2D6DD-1272-4CFE-B85F-F3E6CCE10291}" type="sibTrans" cxnId="{6863A725-CA5B-4BC8-9F39-FC71C06ADE21}">
      <dgm:prSet/>
      <dgm:spPr/>
      <dgm:t>
        <a:bodyPr/>
        <a:lstStyle/>
        <a:p>
          <a:endParaRPr lang="en-US"/>
        </a:p>
      </dgm:t>
    </dgm:pt>
    <dgm:pt modelId="{3E21AA9A-F8AF-4C1B-8C99-81F8C8C7FCF7}">
      <dgm:prSet/>
      <dgm:spPr/>
      <dgm:t>
        <a:bodyPr/>
        <a:lstStyle/>
        <a:p>
          <a:r>
            <a:rPr lang="en-IE"/>
            <a:t>It prompts students to look beyond their experience, the specific incident and to see the broader context. </a:t>
          </a:r>
          <a:endParaRPr lang="en-US"/>
        </a:p>
      </dgm:t>
    </dgm:pt>
    <dgm:pt modelId="{F0F7DF0A-11AE-4518-9C06-CB4AE7BB3153}" type="parTrans" cxnId="{412F563E-9C36-4489-87E7-A6196BA0FF26}">
      <dgm:prSet/>
      <dgm:spPr/>
      <dgm:t>
        <a:bodyPr/>
        <a:lstStyle/>
        <a:p>
          <a:endParaRPr lang="en-US"/>
        </a:p>
      </dgm:t>
    </dgm:pt>
    <dgm:pt modelId="{00B2BCD8-C017-4975-BDCD-CC2269D7F993}" type="sibTrans" cxnId="{412F563E-9C36-4489-87E7-A6196BA0FF26}">
      <dgm:prSet/>
      <dgm:spPr/>
      <dgm:t>
        <a:bodyPr/>
        <a:lstStyle/>
        <a:p>
          <a:endParaRPr lang="en-US"/>
        </a:p>
      </dgm:t>
    </dgm:pt>
    <dgm:pt modelId="{8077239F-60A5-40FE-99AF-2CB5647B4711}">
      <dgm:prSet/>
      <dgm:spPr/>
      <dgm:t>
        <a:bodyPr/>
        <a:lstStyle/>
        <a:p>
          <a:r>
            <a:rPr lang="en-IE"/>
            <a:t>It encourages the capacity to explore and tolerate uncertainty - it enables students to understand that they are not expected to have all the answers at the end of a student placement/learning enquiry. </a:t>
          </a:r>
          <a:endParaRPr lang="en-US"/>
        </a:p>
      </dgm:t>
    </dgm:pt>
    <dgm:pt modelId="{FF0B2DDF-791A-454A-8A2E-8D355ED2E91B}" type="parTrans" cxnId="{FE4536ED-A94E-41D3-8EDC-002CAFF7EC83}">
      <dgm:prSet/>
      <dgm:spPr/>
      <dgm:t>
        <a:bodyPr/>
        <a:lstStyle/>
        <a:p>
          <a:endParaRPr lang="en-US"/>
        </a:p>
      </dgm:t>
    </dgm:pt>
    <dgm:pt modelId="{ADBF4155-2F38-4F37-A85D-F6C2F1480842}" type="sibTrans" cxnId="{FE4536ED-A94E-41D3-8EDC-002CAFF7EC83}">
      <dgm:prSet/>
      <dgm:spPr/>
      <dgm:t>
        <a:bodyPr/>
        <a:lstStyle/>
        <a:p>
          <a:endParaRPr lang="en-US"/>
        </a:p>
      </dgm:t>
    </dgm:pt>
    <dgm:pt modelId="{76B20F68-1D38-4349-9029-7B1CF3B35746}" type="pres">
      <dgm:prSet presAssocID="{127518E5-9409-404E-8708-ADF25510D262}" presName="vert0" presStyleCnt="0">
        <dgm:presLayoutVars>
          <dgm:dir/>
          <dgm:animOne val="branch"/>
          <dgm:animLvl val="lvl"/>
        </dgm:presLayoutVars>
      </dgm:prSet>
      <dgm:spPr/>
    </dgm:pt>
    <dgm:pt modelId="{1869AB83-83AD-B042-BEB3-D0E963E1484D}" type="pres">
      <dgm:prSet presAssocID="{1B380995-38BE-4DFB-8BBA-19C002C67A68}" presName="thickLine" presStyleLbl="alignNode1" presStyleIdx="0" presStyleCnt="4"/>
      <dgm:spPr/>
    </dgm:pt>
    <dgm:pt modelId="{A540F709-FAB3-2641-A68A-374C4C2142A8}" type="pres">
      <dgm:prSet presAssocID="{1B380995-38BE-4DFB-8BBA-19C002C67A68}" presName="horz1" presStyleCnt="0"/>
      <dgm:spPr/>
    </dgm:pt>
    <dgm:pt modelId="{312BE583-37D8-B240-859F-B57CD999C38F}" type="pres">
      <dgm:prSet presAssocID="{1B380995-38BE-4DFB-8BBA-19C002C67A68}" presName="tx1" presStyleLbl="revTx" presStyleIdx="0" presStyleCnt="4"/>
      <dgm:spPr/>
    </dgm:pt>
    <dgm:pt modelId="{1D5567A0-C353-7245-A480-5CF685F51AE0}" type="pres">
      <dgm:prSet presAssocID="{1B380995-38BE-4DFB-8BBA-19C002C67A68}" presName="vert1" presStyleCnt="0"/>
      <dgm:spPr/>
    </dgm:pt>
    <dgm:pt modelId="{6000CF8B-6DC7-0F45-8504-8B8A9EE00B5B}" type="pres">
      <dgm:prSet presAssocID="{F849B955-E16C-40B0-B838-37929B404798}" presName="thickLine" presStyleLbl="alignNode1" presStyleIdx="1" presStyleCnt="4"/>
      <dgm:spPr/>
    </dgm:pt>
    <dgm:pt modelId="{169F287C-A4D8-C441-B0A6-56A328A62326}" type="pres">
      <dgm:prSet presAssocID="{F849B955-E16C-40B0-B838-37929B404798}" presName="horz1" presStyleCnt="0"/>
      <dgm:spPr/>
    </dgm:pt>
    <dgm:pt modelId="{6A5AE869-2A40-8F48-9FDB-5FEC44776300}" type="pres">
      <dgm:prSet presAssocID="{F849B955-E16C-40B0-B838-37929B404798}" presName="tx1" presStyleLbl="revTx" presStyleIdx="1" presStyleCnt="4"/>
      <dgm:spPr/>
    </dgm:pt>
    <dgm:pt modelId="{18D5771F-3F33-EA45-939C-FBAA994873B1}" type="pres">
      <dgm:prSet presAssocID="{F849B955-E16C-40B0-B838-37929B404798}" presName="vert1" presStyleCnt="0"/>
      <dgm:spPr/>
    </dgm:pt>
    <dgm:pt modelId="{6CF90084-8AF7-4A4F-822A-31005EDC5BEF}" type="pres">
      <dgm:prSet presAssocID="{3E21AA9A-F8AF-4C1B-8C99-81F8C8C7FCF7}" presName="thickLine" presStyleLbl="alignNode1" presStyleIdx="2" presStyleCnt="4"/>
      <dgm:spPr/>
    </dgm:pt>
    <dgm:pt modelId="{DD0E6111-6D17-8247-BF94-5C807E0AA619}" type="pres">
      <dgm:prSet presAssocID="{3E21AA9A-F8AF-4C1B-8C99-81F8C8C7FCF7}" presName="horz1" presStyleCnt="0"/>
      <dgm:spPr/>
    </dgm:pt>
    <dgm:pt modelId="{2BB5BA1C-448F-3A4B-840F-6152A15715DB}" type="pres">
      <dgm:prSet presAssocID="{3E21AA9A-F8AF-4C1B-8C99-81F8C8C7FCF7}" presName="tx1" presStyleLbl="revTx" presStyleIdx="2" presStyleCnt="4"/>
      <dgm:spPr/>
    </dgm:pt>
    <dgm:pt modelId="{79899316-D698-D443-8028-4EAAA7129D97}" type="pres">
      <dgm:prSet presAssocID="{3E21AA9A-F8AF-4C1B-8C99-81F8C8C7FCF7}" presName="vert1" presStyleCnt="0"/>
      <dgm:spPr/>
    </dgm:pt>
    <dgm:pt modelId="{762B92B0-7B1C-6B40-901B-3C85EA1CB973}" type="pres">
      <dgm:prSet presAssocID="{8077239F-60A5-40FE-99AF-2CB5647B4711}" presName="thickLine" presStyleLbl="alignNode1" presStyleIdx="3" presStyleCnt="4"/>
      <dgm:spPr/>
    </dgm:pt>
    <dgm:pt modelId="{A01DF405-81FE-B04E-B073-6084A24381A4}" type="pres">
      <dgm:prSet presAssocID="{8077239F-60A5-40FE-99AF-2CB5647B4711}" presName="horz1" presStyleCnt="0"/>
      <dgm:spPr/>
    </dgm:pt>
    <dgm:pt modelId="{6C6D4C04-F9A9-5840-9763-F1FD24B37B31}" type="pres">
      <dgm:prSet presAssocID="{8077239F-60A5-40FE-99AF-2CB5647B4711}" presName="tx1" presStyleLbl="revTx" presStyleIdx="3" presStyleCnt="4"/>
      <dgm:spPr/>
    </dgm:pt>
    <dgm:pt modelId="{64563B88-FB59-0C42-A595-3FBAAA243BD2}" type="pres">
      <dgm:prSet presAssocID="{8077239F-60A5-40FE-99AF-2CB5647B4711}" presName="vert1" presStyleCnt="0"/>
      <dgm:spPr/>
    </dgm:pt>
  </dgm:ptLst>
  <dgm:cxnLst>
    <dgm:cxn modelId="{0D37EC0A-C165-4DE3-965F-50B681CCBD58}" srcId="{127518E5-9409-404E-8708-ADF25510D262}" destId="{1B380995-38BE-4DFB-8BBA-19C002C67A68}" srcOrd="0" destOrd="0" parTransId="{7B06E357-9F0C-4D38-AE86-9C7CE888FCA2}" sibTransId="{89335C6F-F8F7-4090-8156-ED04795F5919}"/>
    <dgm:cxn modelId="{6863A725-CA5B-4BC8-9F39-FC71C06ADE21}" srcId="{127518E5-9409-404E-8708-ADF25510D262}" destId="{F849B955-E16C-40B0-B838-37929B404798}" srcOrd="1" destOrd="0" parTransId="{F3F078ED-6DDF-45C1-9D07-1F7B97139E77}" sibTransId="{34C2D6DD-1272-4CFE-B85F-F3E6CCE10291}"/>
    <dgm:cxn modelId="{412F563E-9C36-4489-87E7-A6196BA0FF26}" srcId="{127518E5-9409-404E-8708-ADF25510D262}" destId="{3E21AA9A-F8AF-4C1B-8C99-81F8C8C7FCF7}" srcOrd="2" destOrd="0" parTransId="{F0F7DF0A-11AE-4518-9C06-CB4AE7BB3153}" sibTransId="{00B2BCD8-C017-4975-BDCD-CC2269D7F993}"/>
    <dgm:cxn modelId="{3D5DD065-D874-3C4E-8E7A-7BEBDA6E36D1}" type="presOf" srcId="{1B380995-38BE-4DFB-8BBA-19C002C67A68}" destId="{312BE583-37D8-B240-859F-B57CD999C38F}" srcOrd="0" destOrd="0" presId="urn:microsoft.com/office/officeart/2008/layout/LinedList"/>
    <dgm:cxn modelId="{183CC373-BDCE-8648-85AD-DD5E222CE0A3}" type="presOf" srcId="{127518E5-9409-404E-8708-ADF25510D262}" destId="{76B20F68-1D38-4349-9029-7B1CF3B35746}" srcOrd="0" destOrd="0" presId="urn:microsoft.com/office/officeart/2008/layout/LinedList"/>
    <dgm:cxn modelId="{08200F96-FD84-B24C-8E23-B7243AF06C88}" type="presOf" srcId="{8077239F-60A5-40FE-99AF-2CB5647B4711}" destId="{6C6D4C04-F9A9-5840-9763-F1FD24B37B31}" srcOrd="0" destOrd="0" presId="urn:microsoft.com/office/officeart/2008/layout/LinedList"/>
    <dgm:cxn modelId="{17BBF4C2-EA1F-2C48-ACDB-70203C83C0E7}" type="presOf" srcId="{F849B955-E16C-40B0-B838-37929B404798}" destId="{6A5AE869-2A40-8F48-9FDB-5FEC44776300}" srcOrd="0" destOrd="0" presId="urn:microsoft.com/office/officeart/2008/layout/LinedList"/>
    <dgm:cxn modelId="{31A1C7E2-FAF5-BB4F-96F1-556C52CC2528}" type="presOf" srcId="{3E21AA9A-F8AF-4C1B-8C99-81F8C8C7FCF7}" destId="{2BB5BA1C-448F-3A4B-840F-6152A15715DB}" srcOrd="0" destOrd="0" presId="urn:microsoft.com/office/officeart/2008/layout/LinedList"/>
    <dgm:cxn modelId="{FE4536ED-A94E-41D3-8EDC-002CAFF7EC83}" srcId="{127518E5-9409-404E-8708-ADF25510D262}" destId="{8077239F-60A5-40FE-99AF-2CB5647B4711}" srcOrd="3" destOrd="0" parTransId="{FF0B2DDF-791A-454A-8A2E-8D355ED2E91B}" sibTransId="{ADBF4155-2F38-4F37-A85D-F6C2F1480842}"/>
    <dgm:cxn modelId="{495EC1AB-C1C9-014D-94BC-AAB36EDEC091}" type="presParOf" srcId="{76B20F68-1D38-4349-9029-7B1CF3B35746}" destId="{1869AB83-83AD-B042-BEB3-D0E963E1484D}" srcOrd="0" destOrd="0" presId="urn:microsoft.com/office/officeart/2008/layout/LinedList"/>
    <dgm:cxn modelId="{AB4A03BC-CD86-F24E-A83E-C795489E6ED0}" type="presParOf" srcId="{76B20F68-1D38-4349-9029-7B1CF3B35746}" destId="{A540F709-FAB3-2641-A68A-374C4C2142A8}" srcOrd="1" destOrd="0" presId="urn:microsoft.com/office/officeart/2008/layout/LinedList"/>
    <dgm:cxn modelId="{4600ECCA-0242-7B47-8E69-F9409CC9F299}" type="presParOf" srcId="{A540F709-FAB3-2641-A68A-374C4C2142A8}" destId="{312BE583-37D8-B240-859F-B57CD999C38F}" srcOrd="0" destOrd="0" presId="urn:microsoft.com/office/officeart/2008/layout/LinedList"/>
    <dgm:cxn modelId="{EAB0A8BB-E672-1345-BEF6-E780B8464555}" type="presParOf" srcId="{A540F709-FAB3-2641-A68A-374C4C2142A8}" destId="{1D5567A0-C353-7245-A480-5CF685F51AE0}" srcOrd="1" destOrd="0" presId="urn:microsoft.com/office/officeart/2008/layout/LinedList"/>
    <dgm:cxn modelId="{19090651-0EB2-A048-A32B-0ABAE769C164}" type="presParOf" srcId="{76B20F68-1D38-4349-9029-7B1CF3B35746}" destId="{6000CF8B-6DC7-0F45-8504-8B8A9EE00B5B}" srcOrd="2" destOrd="0" presId="urn:microsoft.com/office/officeart/2008/layout/LinedList"/>
    <dgm:cxn modelId="{7D35146A-FFB3-D949-95C5-9119B994823E}" type="presParOf" srcId="{76B20F68-1D38-4349-9029-7B1CF3B35746}" destId="{169F287C-A4D8-C441-B0A6-56A328A62326}" srcOrd="3" destOrd="0" presId="urn:microsoft.com/office/officeart/2008/layout/LinedList"/>
    <dgm:cxn modelId="{61336E24-E100-8749-A5F4-CB9B7BCE936C}" type="presParOf" srcId="{169F287C-A4D8-C441-B0A6-56A328A62326}" destId="{6A5AE869-2A40-8F48-9FDB-5FEC44776300}" srcOrd="0" destOrd="0" presId="urn:microsoft.com/office/officeart/2008/layout/LinedList"/>
    <dgm:cxn modelId="{4A6B2284-3E11-6C4A-8948-BA008244C04A}" type="presParOf" srcId="{169F287C-A4D8-C441-B0A6-56A328A62326}" destId="{18D5771F-3F33-EA45-939C-FBAA994873B1}" srcOrd="1" destOrd="0" presId="urn:microsoft.com/office/officeart/2008/layout/LinedList"/>
    <dgm:cxn modelId="{1DDA9EDE-0550-154E-81EC-76A4DB40360C}" type="presParOf" srcId="{76B20F68-1D38-4349-9029-7B1CF3B35746}" destId="{6CF90084-8AF7-4A4F-822A-31005EDC5BEF}" srcOrd="4" destOrd="0" presId="urn:microsoft.com/office/officeart/2008/layout/LinedList"/>
    <dgm:cxn modelId="{44EE1835-032A-6249-BEE2-94DE5412F0EA}" type="presParOf" srcId="{76B20F68-1D38-4349-9029-7B1CF3B35746}" destId="{DD0E6111-6D17-8247-BF94-5C807E0AA619}" srcOrd="5" destOrd="0" presId="urn:microsoft.com/office/officeart/2008/layout/LinedList"/>
    <dgm:cxn modelId="{718B3A33-E8A8-B346-B476-EDF89DA684FE}" type="presParOf" srcId="{DD0E6111-6D17-8247-BF94-5C807E0AA619}" destId="{2BB5BA1C-448F-3A4B-840F-6152A15715DB}" srcOrd="0" destOrd="0" presId="urn:microsoft.com/office/officeart/2008/layout/LinedList"/>
    <dgm:cxn modelId="{6DCE4672-8808-D549-B6D8-A9A45D341051}" type="presParOf" srcId="{DD0E6111-6D17-8247-BF94-5C807E0AA619}" destId="{79899316-D698-D443-8028-4EAAA7129D97}" srcOrd="1" destOrd="0" presId="urn:microsoft.com/office/officeart/2008/layout/LinedList"/>
    <dgm:cxn modelId="{BEEEFE81-8470-CD44-93AB-0BAE4680BCE3}" type="presParOf" srcId="{76B20F68-1D38-4349-9029-7B1CF3B35746}" destId="{762B92B0-7B1C-6B40-901B-3C85EA1CB973}" srcOrd="6" destOrd="0" presId="urn:microsoft.com/office/officeart/2008/layout/LinedList"/>
    <dgm:cxn modelId="{5079D86D-0BA9-124E-A339-F35125A68003}" type="presParOf" srcId="{76B20F68-1D38-4349-9029-7B1CF3B35746}" destId="{A01DF405-81FE-B04E-B073-6084A24381A4}" srcOrd="7" destOrd="0" presId="urn:microsoft.com/office/officeart/2008/layout/LinedList"/>
    <dgm:cxn modelId="{08D1B432-2EC0-4D45-8128-FFFC81BBE9B2}" type="presParOf" srcId="{A01DF405-81FE-B04E-B073-6084A24381A4}" destId="{6C6D4C04-F9A9-5840-9763-F1FD24B37B31}" srcOrd="0" destOrd="0" presId="urn:microsoft.com/office/officeart/2008/layout/LinedList"/>
    <dgm:cxn modelId="{39245AF0-D30B-924F-8C1C-4ECE83282FEA}" type="presParOf" srcId="{A01DF405-81FE-B04E-B073-6084A24381A4}" destId="{64563B88-FB59-0C42-A595-3FBAAA243B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4AE0E9-39BD-F749-B0E4-4CDEC4B3E572}" type="doc">
      <dgm:prSet loTypeId="urn:microsoft.com/office/officeart/2005/8/layout/matrix2" loCatId="" qsTypeId="urn:microsoft.com/office/officeart/2005/8/quickstyle/simple4" qsCatId="simple" csTypeId="urn:microsoft.com/office/officeart/2005/8/colors/accent1_2" csCatId="accent1" phldr="1"/>
      <dgm:spPr/>
      <dgm:t>
        <a:bodyPr/>
        <a:lstStyle/>
        <a:p>
          <a:endParaRPr lang="en-IE"/>
        </a:p>
      </dgm:t>
    </dgm:pt>
    <dgm:pt modelId="{69443CC8-D499-C845-A3F9-C80604D25B73}">
      <dgm:prSet/>
      <dgm:spPr/>
      <dgm:t>
        <a:bodyPr/>
        <a:lstStyle/>
        <a:p>
          <a:endParaRPr lang="en-IE" dirty="0"/>
        </a:p>
      </dgm:t>
    </dgm:pt>
    <dgm:pt modelId="{BD9012F1-5249-5D46-9DE0-CC0183E519BC}" type="parTrans" cxnId="{6B149423-62A2-4C44-A7FC-C05CE2453B82}">
      <dgm:prSet/>
      <dgm:spPr/>
      <dgm:t>
        <a:bodyPr/>
        <a:lstStyle/>
        <a:p>
          <a:endParaRPr lang="en-IE"/>
        </a:p>
      </dgm:t>
    </dgm:pt>
    <dgm:pt modelId="{753AF691-95BE-0341-BDC2-2442055CEB32}" type="sibTrans" cxnId="{6B149423-62A2-4C44-A7FC-C05CE2453B82}">
      <dgm:prSet/>
      <dgm:spPr/>
      <dgm:t>
        <a:bodyPr/>
        <a:lstStyle/>
        <a:p>
          <a:endParaRPr lang="en-IE"/>
        </a:p>
      </dgm:t>
    </dgm:pt>
    <dgm:pt modelId="{3D8739C8-3F25-054E-BE6D-08898DBF95EC}" type="pres">
      <dgm:prSet presAssocID="{C44AE0E9-39BD-F749-B0E4-4CDEC4B3E572}" presName="matrix" presStyleCnt="0">
        <dgm:presLayoutVars>
          <dgm:chMax val="1"/>
          <dgm:dir/>
          <dgm:resizeHandles val="exact"/>
        </dgm:presLayoutVars>
      </dgm:prSet>
      <dgm:spPr/>
    </dgm:pt>
    <dgm:pt modelId="{1A944C14-1696-CA4C-8BF3-99905912A2CC}" type="pres">
      <dgm:prSet presAssocID="{C44AE0E9-39BD-F749-B0E4-4CDEC4B3E572}" presName="axisShape" presStyleLbl="bgShp" presStyleIdx="0" presStyleCnt="1"/>
      <dgm:spPr/>
    </dgm:pt>
    <dgm:pt modelId="{F81012D0-4185-4D47-953D-3B99E576D997}" type="pres">
      <dgm:prSet presAssocID="{C44AE0E9-39BD-F749-B0E4-4CDEC4B3E572}" presName="rect1" presStyleLbl="node1" presStyleIdx="0" presStyleCnt="4">
        <dgm:presLayoutVars>
          <dgm:chMax val="0"/>
          <dgm:chPref val="0"/>
          <dgm:bulletEnabled val="1"/>
        </dgm:presLayoutVars>
      </dgm:prSet>
      <dgm:spPr/>
    </dgm:pt>
    <dgm:pt modelId="{B5D0401E-9913-8248-8825-DB814FD7EE51}" type="pres">
      <dgm:prSet presAssocID="{C44AE0E9-39BD-F749-B0E4-4CDEC4B3E572}" presName="rect2" presStyleLbl="node1" presStyleIdx="1" presStyleCnt="4">
        <dgm:presLayoutVars>
          <dgm:chMax val="0"/>
          <dgm:chPref val="0"/>
          <dgm:bulletEnabled val="1"/>
        </dgm:presLayoutVars>
      </dgm:prSet>
      <dgm:spPr/>
    </dgm:pt>
    <dgm:pt modelId="{3F9BB3A6-03E0-9C47-9913-742BB73F6537}" type="pres">
      <dgm:prSet presAssocID="{C44AE0E9-39BD-F749-B0E4-4CDEC4B3E572}" presName="rect3" presStyleLbl="node1" presStyleIdx="2" presStyleCnt="4">
        <dgm:presLayoutVars>
          <dgm:chMax val="0"/>
          <dgm:chPref val="0"/>
          <dgm:bulletEnabled val="1"/>
        </dgm:presLayoutVars>
      </dgm:prSet>
      <dgm:spPr/>
    </dgm:pt>
    <dgm:pt modelId="{0E313A97-3EED-4A43-BDA2-841D86972767}" type="pres">
      <dgm:prSet presAssocID="{C44AE0E9-39BD-F749-B0E4-4CDEC4B3E572}" presName="rect4" presStyleLbl="node1" presStyleIdx="3" presStyleCnt="4">
        <dgm:presLayoutVars>
          <dgm:chMax val="0"/>
          <dgm:chPref val="0"/>
          <dgm:bulletEnabled val="1"/>
        </dgm:presLayoutVars>
      </dgm:prSet>
      <dgm:spPr/>
    </dgm:pt>
  </dgm:ptLst>
  <dgm:cxnLst>
    <dgm:cxn modelId="{6B149423-62A2-4C44-A7FC-C05CE2453B82}" srcId="{C44AE0E9-39BD-F749-B0E4-4CDEC4B3E572}" destId="{69443CC8-D499-C845-A3F9-C80604D25B73}" srcOrd="0" destOrd="0" parTransId="{BD9012F1-5249-5D46-9DE0-CC0183E519BC}" sibTransId="{753AF691-95BE-0341-BDC2-2442055CEB32}"/>
    <dgm:cxn modelId="{7EC8AF44-1C55-A244-89A3-3011A4BB8EBC}" type="presOf" srcId="{69443CC8-D499-C845-A3F9-C80604D25B73}" destId="{F81012D0-4185-4D47-953D-3B99E576D997}" srcOrd="0" destOrd="0" presId="urn:microsoft.com/office/officeart/2005/8/layout/matrix2"/>
    <dgm:cxn modelId="{2DF0AAE0-3DD9-1E4D-A0CA-D787E17135E3}" type="presOf" srcId="{C44AE0E9-39BD-F749-B0E4-4CDEC4B3E572}" destId="{3D8739C8-3F25-054E-BE6D-08898DBF95EC}" srcOrd="0" destOrd="0" presId="urn:microsoft.com/office/officeart/2005/8/layout/matrix2"/>
    <dgm:cxn modelId="{04B0FBC7-A62C-CD48-BFD1-92451EFDD20D}" type="presParOf" srcId="{3D8739C8-3F25-054E-BE6D-08898DBF95EC}" destId="{1A944C14-1696-CA4C-8BF3-99905912A2CC}" srcOrd="0" destOrd="0" presId="urn:microsoft.com/office/officeart/2005/8/layout/matrix2"/>
    <dgm:cxn modelId="{25A13260-9C60-364D-A19D-B56C4D657E2E}" type="presParOf" srcId="{3D8739C8-3F25-054E-BE6D-08898DBF95EC}" destId="{F81012D0-4185-4D47-953D-3B99E576D997}" srcOrd="1" destOrd="0" presId="urn:microsoft.com/office/officeart/2005/8/layout/matrix2"/>
    <dgm:cxn modelId="{15F9B379-8F7D-5545-AD6D-B0A60D21E0C8}" type="presParOf" srcId="{3D8739C8-3F25-054E-BE6D-08898DBF95EC}" destId="{B5D0401E-9913-8248-8825-DB814FD7EE51}" srcOrd="2" destOrd="0" presId="urn:microsoft.com/office/officeart/2005/8/layout/matrix2"/>
    <dgm:cxn modelId="{11BDC295-0817-4144-9109-98C21577CAF0}" type="presParOf" srcId="{3D8739C8-3F25-054E-BE6D-08898DBF95EC}" destId="{3F9BB3A6-03E0-9C47-9913-742BB73F6537}" srcOrd="3" destOrd="0" presId="urn:microsoft.com/office/officeart/2005/8/layout/matrix2"/>
    <dgm:cxn modelId="{6A72869D-92F4-F84B-86E5-03F80AD3C5C7}" type="presParOf" srcId="{3D8739C8-3F25-054E-BE6D-08898DBF95EC}" destId="{0E313A97-3EED-4A43-BDA2-841D86972767}"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9CDBFE-687B-2E43-93FB-1CC85E4AE5CF}" type="doc">
      <dgm:prSet loTypeId="urn:microsoft.com/office/officeart/2005/8/layout/matrix2" loCatId="" qsTypeId="urn:microsoft.com/office/officeart/2005/8/quickstyle/simple4" qsCatId="simple" csTypeId="urn:microsoft.com/office/officeart/2005/8/colors/colorful5" csCatId="colorful" phldr="1"/>
      <dgm:spPr/>
      <dgm:t>
        <a:bodyPr/>
        <a:lstStyle/>
        <a:p>
          <a:endParaRPr lang="en-IE"/>
        </a:p>
      </dgm:t>
    </dgm:pt>
    <dgm:pt modelId="{1EF64238-AD4C-3542-8607-9CB173A5E2EC}">
      <dgm:prSet phldrT="[Text]"/>
      <dgm:spPr/>
      <dgm:t>
        <a:bodyPr/>
        <a:lstStyle/>
        <a:p>
          <a:r>
            <a:rPr lang="en-IE" dirty="0"/>
            <a:t>Development</a:t>
          </a:r>
        </a:p>
      </dgm:t>
    </dgm:pt>
    <dgm:pt modelId="{22B04188-E201-5042-834B-C3C2F591A539}" type="parTrans" cxnId="{4F49ED0B-6E00-D144-B2D3-CBF0A812295A}">
      <dgm:prSet/>
      <dgm:spPr/>
      <dgm:t>
        <a:bodyPr/>
        <a:lstStyle/>
        <a:p>
          <a:endParaRPr lang="en-IE"/>
        </a:p>
      </dgm:t>
    </dgm:pt>
    <dgm:pt modelId="{D0B87D04-65CC-254D-A0AF-9504F1DA1BA2}" type="sibTrans" cxnId="{4F49ED0B-6E00-D144-B2D3-CBF0A812295A}">
      <dgm:prSet/>
      <dgm:spPr/>
      <dgm:t>
        <a:bodyPr/>
        <a:lstStyle/>
        <a:p>
          <a:endParaRPr lang="en-IE"/>
        </a:p>
      </dgm:t>
    </dgm:pt>
    <dgm:pt modelId="{C75F96C4-E3EA-9044-80F8-99E76404C7DA}">
      <dgm:prSet phldrT="[Text]"/>
      <dgm:spPr/>
      <dgm:t>
        <a:bodyPr/>
        <a:lstStyle/>
        <a:p>
          <a:r>
            <a:rPr lang="en-IE" dirty="0"/>
            <a:t>Support</a:t>
          </a:r>
        </a:p>
      </dgm:t>
    </dgm:pt>
    <dgm:pt modelId="{63EAFFAA-40D0-E748-944A-50DFE9BBFDD5}" type="parTrans" cxnId="{B0E24CDF-D2D2-4348-ACBD-C7FC2741808E}">
      <dgm:prSet/>
      <dgm:spPr/>
      <dgm:t>
        <a:bodyPr/>
        <a:lstStyle/>
        <a:p>
          <a:endParaRPr lang="en-IE"/>
        </a:p>
      </dgm:t>
    </dgm:pt>
    <dgm:pt modelId="{C228C838-04F7-E042-9AAA-0BEC9333A1D7}" type="sibTrans" cxnId="{B0E24CDF-D2D2-4348-ACBD-C7FC2741808E}">
      <dgm:prSet/>
      <dgm:spPr/>
      <dgm:t>
        <a:bodyPr/>
        <a:lstStyle/>
        <a:p>
          <a:endParaRPr lang="en-IE"/>
        </a:p>
      </dgm:t>
    </dgm:pt>
    <dgm:pt modelId="{DB2A360C-5153-4A48-8B55-231842E56ADF}">
      <dgm:prSet phldrT="[Text]"/>
      <dgm:spPr/>
      <dgm:t>
        <a:bodyPr/>
        <a:lstStyle/>
        <a:p>
          <a:r>
            <a:rPr lang="en-IE" dirty="0"/>
            <a:t>Management</a:t>
          </a:r>
        </a:p>
      </dgm:t>
    </dgm:pt>
    <dgm:pt modelId="{0B398D3D-2AB9-3444-84A8-4C8FA4959F52}" type="parTrans" cxnId="{5D3CB189-6BE6-4D43-BB69-E42750E07919}">
      <dgm:prSet/>
      <dgm:spPr/>
      <dgm:t>
        <a:bodyPr/>
        <a:lstStyle/>
        <a:p>
          <a:endParaRPr lang="en-IE"/>
        </a:p>
      </dgm:t>
    </dgm:pt>
    <dgm:pt modelId="{21EF193E-BC27-264C-9AA1-D0B4EBD60BBD}" type="sibTrans" cxnId="{5D3CB189-6BE6-4D43-BB69-E42750E07919}">
      <dgm:prSet/>
      <dgm:spPr/>
      <dgm:t>
        <a:bodyPr/>
        <a:lstStyle/>
        <a:p>
          <a:endParaRPr lang="en-IE"/>
        </a:p>
      </dgm:t>
    </dgm:pt>
    <dgm:pt modelId="{6623CB8F-E1EB-0A44-8C31-131E46CEE5BC}">
      <dgm:prSet phldrT="[Text]"/>
      <dgm:spPr/>
      <dgm:t>
        <a:bodyPr/>
        <a:lstStyle/>
        <a:p>
          <a:r>
            <a:rPr lang="en-IE" dirty="0"/>
            <a:t>Mediation</a:t>
          </a:r>
        </a:p>
      </dgm:t>
    </dgm:pt>
    <dgm:pt modelId="{6A8D35F6-F32D-A248-81D6-63A10A5603B4}" type="parTrans" cxnId="{48733599-5D4D-714B-8303-077E1EAE4F5C}">
      <dgm:prSet/>
      <dgm:spPr/>
      <dgm:t>
        <a:bodyPr/>
        <a:lstStyle/>
        <a:p>
          <a:endParaRPr lang="en-IE"/>
        </a:p>
      </dgm:t>
    </dgm:pt>
    <dgm:pt modelId="{04A5B39B-3035-8642-9867-D0B85606C027}" type="sibTrans" cxnId="{48733599-5D4D-714B-8303-077E1EAE4F5C}">
      <dgm:prSet/>
      <dgm:spPr/>
      <dgm:t>
        <a:bodyPr/>
        <a:lstStyle/>
        <a:p>
          <a:endParaRPr lang="en-IE"/>
        </a:p>
      </dgm:t>
    </dgm:pt>
    <dgm:pt modelId="{451F457D-B7AF-8347-ACD3-4DAA5FD49F8B}" type="pres">
      <dgm:prSet presAssocID="{D39CDBFE-687B-2E43-93FB-1CC85E4AE5CF}" presName="matrix" presStyleCnt="0">
        <dgm:presLayoutVars>
          <dgm:chMax val="1"/>
          <dgm:dir/>
          <dgm:resizeHandles val="exact"/>
        </dgm:presLayoutVars>
      </dgm:prSet>
      <dgm:spPr/>
    </dgm:pt>
    <dgm:pt modelId="{D1B25CF5-15F9-4E4F-A9F1-B2E12CF982F7}" type="pres">
      <dgm:prSet presAssocID="{D39CDBFE-687B-2E43-93FB-1CC85E4AE5CF}" presName="axisShape" presStyleLbl="bgShp" presStyleIdx="0" presStyleCnt="1"/>
      <dgm:spPr/>
    </dgm:pt>
    <dgm:pt modelId="{A5B27DB8-FE09-004F-BF68-C6D5DBC62B4E}" type="pres">
      <dgm:prSet presAssocID="{D39CDBFE-687B-2E43-93FB-1CC85E4AE5CF}" presName="rect1" presStyleLbl="node1" presStyleIdx="0" presStyleCnt="4">
        <dgm:presLayoutVars>
          <dgm:chMax val="0"/>
          <dgm:chPref val="0"/>
          <dgm:bulletEnabled val="1"/>
        </dgm:presLayoutVars>
      </dgm:prSet>
      <dgm:spPr/>
    </dgm:pt>
    <dgm:pt modelId="{CA44E7D8-D272-8C46-A4C3-CBBC7270E7A0}" type="pres">
      <dgm:prSet presAssocID="{D39CDBFE-687B-2E43-93FB-1CC85E4AE5CF}" presName="rect2" presStyleLbl="node1" presStyleIdx="1" presStyleCnt="4">
        <dgm:presLayoutVars>
          <dgm:chMax val="0"/>
          <dgm:chPref val="0"/>
          <dgm:bulletEnabled val="1"/>
        </dgm:presLayoutVars>
      </dgm:prSet>
      <dgm:spPr/>
    </dgm:pt>
    <dgm:pt modelId="{549960DA-EB21-1147-93B7-3DA93DE383DB}" type="pres">
      <dgm:prSet presAssocID="{D39CDBFE-687B-2E43-93FB-1CC85E4AE5CF}" presName="rect3" presStyleLbl="node1" presStyleIdx="2" presStyleCnt="4">
        <dgm:presLayoutVars>
          <dgm:chMax val="0"/>
          <dgm:chPref val="0"/>
          <dgm:bulletEnabled val="1"/>
        </dgm:presLayoutVars>
      </dgm:prSet>
      <dgm:spPr/>
    </dgm:pt>
    <dgm:pt modelId="{E33F4782-0F23-8441-AA6D-7B771B26C038}" type="pres">
      <dgm:prSet presAssocID="{D39CDBFE-687B-2E43-93FB-1CC85E4AE5CF}" presName="rect4" presStyleLbl="node1" presStyleIdx="3" presStyleCnt="4">
        <dgm:presLayoutVars>
          <dgm:chMax val="0"/>
          <dgm:chPref val="0"/>
          <dgm:bulletEnabled val="1"/>
        </dgm:presLayoutVars>
      </dgm:prSet>
      <dgm:spPr/>
    </dgm:pt>
  </dgm:ptLst>
  <dgm:cxnLst>
    <dgm:cxn modelId="{4F49ED0B-6E00-D144-B2D3-CBF0A812295A}" srcId="{D39CDBFE-687B-2E43-93FB-1CC85E4AE5CF}" destId="{1EF64238-AD4C-3542-8607-9CB173A5E2EC}" srcOrd="0" destOrd="0" parTransId="{22B04188-E201-5042-834B-C3C2F591A539}" sibTransId="{D0B87D04-65CC-254D-A0AF-9504F1DA1BA2}"/>
    <dgm:cxn modelId="{50E41B1E-D699-884C-BCD6-A031DEBFD7BD}" type="presOf" srcId="{DB2A360C-5153-4A48-8B55-231842E56ADF}" destId="{549960DA-EB21-1147-93B7-3DA93DE383DB}" srcOrd="0" destOrd="0" presId="urn:microsoft.com/office/officeart/2005/8/layout/matrix2"/>
    <dgm:cxn modelId="{39336141-E5A5-8245-8CBD-7E4AD461D76B}" type="presOf" srcId="{C75F96C4-E3EA-9044-80F8-99E76404C7DA}" destId="{CA44E7D8-D272-8C46-A4C3-CBBC7270E7A0}" srcOrd="0" destOrd="0" presId="urn:microsoft.com/office/officeart/2005/8/layout/matrix2"/>
    <dgm:cxn modelId="{27335685-B2DB-104D-9F3C-F21B93587C80}" type="presOf" srcId="{1EF64238-AD4C-3542-8607-9CB173A5E2EC}" destId="{A5B27DB8-FE09-004F-BF68-C6D5DBC62B4E}" srcOrd="0" destOrd="0" presId="urn:microsoft.com/office/officeart/2005/8/layout/matrix2"/>
    <dgm:cxn modelId="{5D3CB189-6BE6-4D43-BB69-E42750E07919}" srcId="{D39CDBFE-687B-2E43-93FB-1CC85E4AE5CF}" destId="{DB2A360C-5153-4A48-8B55-231842E56ADF}" srcOrd="2" destOrd="0" parTransId="{0B398D3D-2AB9-3444-84A8-4C8FA4959F52}" sibTransId="{21EF193E-BC27-264C-9AA1-D0B4EBD60BBD}"/>
    <dgm:cxn modelId="{48733599-5D4D-714B-8303-077E1EAE4F5C}" srcId="{D39CDBFE-687B-2E43-93FB-1CC85E4AE5CF}" destId="{6623CB8F-E1EB-0A44-8C31-131E46CEE5BC}" srcOrd="3" destOrd="0" parTransId="{6A8D35F6-F32D-A248-81D6-63A10A5603B4}" sibTransId="{04A5B39B-3035-8642-9867-D0B85606C027}"/>
    <dgm:cxn modelId="{685A899D-B5F0-C54E-AE5E-4FF67BB08032}" type="presOf" srcId="{D39CDBFE-687B-2E43-93FB-1CC85E4AE5CF}" destId="{451F457D-B7AF-8347-ACD3-4DAA5FD49F8B}" srcOrd="0" destOrd="0" presId="urn:microsoft.com/office/officeart/2005/8/layout/matrix2"/>
    <dgm:cxn modelId="{809BC4CF-71F8-AD41-9150-C98CE681D639}" type="presOf" srcId="{6623CB8F-E1EB-0A44-8C31-131E46CEE5BC}" destId="{E33F4782-0F23-8441-AA6D-7B771B26C038}" srcOrd="0" destOrd="0" presId="urn:microsoft.com/office/officeart/2005/8/layout/matrix2"/>
    <dgm:cxn modelId="{B0E24CDF-D2D2-4348-ACBD-C7FC2741808E}" srcId="{D39CDBFE-687B-2E43-93FB-1CC85E4AE5CF}" destId="{C75F96C4-E3EA-9044-80F8-99E76404C7DA}" srcOrd="1" destOrd="0" parTransId="{63EAFFAA-40D0-E748-944A-50DFE9BBFDD5}" sibTransId="{C228C838-04F7-E042-9AAA-0BEC9333A1D7}"/>
    <dgm:cxn modelId="{6ABACDCF-032D-E54E-99E8-8FE43B0996C4}" type="presParOf" srcId="{451F457D-B7AF-8347-ACD3-4DAA5FD49F8B}" destId="{D1B25CF5-15F9-4E4F-A9F1-B2E12CF982F7}" srcOrd="0" destOrd="0" presId="urn:microsoft.com/office/officeart/2005/8/layout/matrix2"/>
    <dgm:cxn modelId="{FF832EE8-A166-D946-B83A-2AD46E649FEA}" type="presParOf" srcId="{451F457D-B7AF-8347-ACD3-4DAA5FD49F8B}" destId="{A5B27DB8-FE09-004F-BF68-C6D5DBC62B4E}" srcOrd="1" destOrd="0" presId="urn:microsoft.com/office/officeart/2005/8/layout/matrix2"/>
    <dgm:cxn modelId="{2E955142-4571-7A43-BBFD-4F4990F29E1A}" type="presParOf" srcId="{451F457D-B7AF-8347-ACD3-4DAA5FD49F8B}" destId="{CA44E7D8-D272-8C46-A4C3-CBBC7270E7A0}" srcOrd="2" destOrd="0" presId="urn:microsoft.com/office/officeart/2005/8/layout/matrix2"/>
    <dgm:cxn modelId="{8494E6D5-424E-5047-9C33-6C68BC61650D}" type="presParOf" srcId="{451F457D-B7AF-8347-ACD3-4DAA5FD49F8B}" destId="{549960DA-EB21-1147-93B7-3DA93DE383DB}" srcOrd="3" destOrd="0" presId="urn:microsoft.com/office/officeart/2005/8/layout/matrix2"/>
    <dgm:cxn modelId="{0B759978-8169-7540-AEF1-FB817AB65C68}" type="presParOf" srcId="{451F457D-B7AF-8347-ACD3-4DAA5FD49F8B}" destId="{E33F4782-0F23-8441-AA6D-7B771B26C03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1E5828-E9BF-434D-B16A-9C835C503798}"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GB"/>
        </a:p>
      </dgm:t>
    </dgm:pt>
    <dgm:pt modelId="{9A5F6318-5A33-6742-AEC0-4091436286DA}">
      <dgm:prSet custT="1"/>
      <dgm:spPr/>
      <dgm:t>
        <a:bodyPr/>
        <a:lstStyle/>
        <a:p>
          <a:r>
            <a:rPr lang="en-US" sz="2000" dirty="0"/>
            <a:t>It incites reflection.</a:t>
          </a:r>
          <a:endParaRPr lang="en-IE" sz="2000" dirty="0"/>
        </a:p>
      </dgm:t>
    </dgm:pt>
    <dgm:pt modelId="{35017088-99B8-5C45-BD75-52C745D64074}" type="parTrans" cxnId="{83317913-140F-214F-B8C1-78A748344FBC}">
      <dgm:prSet/>
      <dgm:spPr/>
      <dgm:t>
        <a:bodyPr/>
        <a:lstStyle/>
        <a:p>
          <a:endParaRPr lang="en-GB"/>
        </a:p>
      </dgm:t>
    </dgm:pt>
    <dgm:pt modelId="{38BB1A5C-A444-0046-B638-983013E63153}" type="sibTrans" cxnId="{83317913-140F-214F-B8C1-78A748344FBC}">
      <dgm:prSet/>
      <dgm:spPr/>
      <dgm:t>
        <a:bodyPr/>
        <a:lstStyle/>
        <a:p>
          <a:endParaRPr lang="en-GB"/>
        </a:p>
      </dgm:t>
    </dgm:pt>
    <dgm:pt modelId="{51C92FC3-187F-A740-8FF1-B499F7B7B69C}">
      <dgm:prSet custT="1"/>
      <dgm:spPr/>
      <dgm:t>
        <a:bodyPr/>
        <a:lstStyle/>
        <a:p>
          <a:r>
            <a:rPr lang="en-US" sz="2000" dirty="0"/>
            <a:t>It sets an inquiring tone to the supervision space.</a:t>
          </a:r>
          <a:endParaRPr lang="en-IE" sz="2000" dirty="0"/>
        </a:p>
      </dgm:t>
    </dgm:pt>
    <dgm:pt modelId="{9A2E06A8-77D0-BC4A-BCE1-BC8A3DA591B8}" type="parTrans" cxnId="{86B5625C-290D-8A43-8F55-4FA503940380}">
      <dgm:prSet/>
      <dgm:spPr/>
      <dgm:t>
        <a:bodyPr/>
        <a:lstStyle/>
        <a:p>
          <a:endParaRPr lang="en-GB"/>
        </a:p>
      </dgm:t>
    </dgm:pt>
    <dgm:pt modelId="{EB88E221-F0DB-DC44-B542-3E1B7D0F1EBC}" type="sibTrans" cxnId="{86B5625C-290D-8A43-8F55-4FA503940380}">
      <dgm:prSet/>
      <dgm:spPr/>
      <dgm:t>
        <a:bodyPr/>
        <a:lstStyle/>
        <a:p>
          <a:endParaRPr lang="en-GB"/>
        </a:p>
      </dgm:t>
    </dgm:pt>
    <dgm:pt modelId="{C644E283-9A88-0B4F-B218-4161B95CA74F}">
      <dgm:prSet custT="1"/>
      <dgm:spPr/>
      <dgm:t>
        <a:bodyPr/>
        <a:lstStyle/>
        <a:p>
          <a:r>
            <a:rPr lang="en-US" sz="2000" dirty="0"/>
            <a:t>It provides shared insight into the student’s learning style – what works for them?</a:t>
          </a:r>
          <a:endParaRPr lang="en-IE" sz="2000" dirty="0"/>
        </a:p>
      </dgm:t>
    </dgm:pt>
    <dgm:pt modelId="{875A2A48-1490-4A49-A8CC-4CF0EA7E0AC7}" type="parTrans" cxnId="{466F93E8-57EC-0F4C-BFD6-7EFAFDDFBE66}">
      <dgm:prSet/>
      <dgm:spPr/>
      <dgm:t>
        <a:bodyPr/>
        <a:lstStyle/>
        <a:p>
          <a:endParaRPr lang="en-GB"/>
        </a:p>
      </dgm:t>
    </dgm:pt>
    <dgm:pt modelId="{2052B3C4-346A-FB4B-9E72-CB62284F21EB}" type="sibTrans" cxnId="{466F93E8-57EC-0F4C-BFD6-7EFAFDDFBE66}">
      <dgm:prSet/>
      <dgm:spPr/>
      <dgm:t>
        <a:bodyPr/>
        <a:lstStyle/>
        <a:p>
          <a:endParaRPr lang="en-GB"/>
        </a:p>
      </dgm:t>
    </dgm:pt>
    <dgm:pt modelId="{DF39A6D4-CACA-9742-BCAC-1F9822E286C6}">
      <dgm:prSet custT="1"/>
      <dgm:spPr/>
      <dgm:t>
        <a:bodyPr/>
        <a:lstStyle/>
        <a:p>
          <a:r>
            <a:rPr lang="en-US" sz="2000" dirty="0"/>
            <a:t>It honors and respects previous experiences – positive and negative?</a:t>
          </a:r>
          <a:endParaRPr lang="en-IE" sz="2000" dirty="0"/>
        </a:p>
      </dgm:t>
    </dgm:pt>
    <dgm:pt modelId="{6447F9D1-1D6A-F748-B5F2-A9AD7FC26966}" type="parTrans" cxnId="{208603DD-BE9A-A64F-8819-5F46A260D545}">
      <dgm:prSet/>
      <dgm:spPr/>
      <dgm:t>
        <a:bodyPr/>
        <a:lstStyle/>
        <a:p>
          <a:endParaRPr lang="en-GB"/>
        </a:p>
      </dgm:t>
    </dgm:pt>
    <dgm:pt modelId="{6F884528-56A5-C24E-BBB7-B176A2D8B5A5}" type="sibTrans" cxnId="{208603DD-BE9A-A64F-8819-5F46A260D545}">
      <dgm:prSet/>
      <dgm:spPr/>
      <dgm:t>
        <a:bodyPr/>
        <a:lstStyle/>
        <a:p>
          <a:endParaRPr lang="en-GB"/>
        </a:p>
      </dgm:t>
    </dgm:pt>
    <dgm:pt modelId="{C647DFCB-670A-D549-84C9-36DFA825AF45}">
      <dgm:prSet custT="1"/>
      <dgm:spPr/>
      <dgm:t>
        <a:bodyPr/>
        <a:lstStyle/>
        <a:p>
          <a:r>
            <a:rPr lang="en-US" sz="2000" dirty="0"/>
            <a:t>It provides an opportunity to discuss power as well as dignity and respect in the learning space (including racisms, heterosexism, exclusion</a:t>
          </a:r>
          <a:r>
            <a:rPr lang="en-US" sz="2000"/>
            <a:t>, harassment, </a:t>
          </a:r>
          <a:r>
            <a:rPr lang="en-US" sz="2000" dirty="0"/>
            <a:t>discrimination </a:t>
          </a:r>
          <a:r>
            <a:rPr lang="en-US" sz="2000" dirty="0" err="1"/>
            <a:t>etc</a:t>
          </a:r>
          <a:r>
            <a:rPr lang="en-US" sz="2000" dirty="0"/>
            <a:t>).</a:t>
          </a:r>
          <a:endParaRPr lang="en-IE" sz="2000" dirty="0"/>
        </a:p>
      </dgm:t>
    </dgm:pt>
    <dgm:pt modelId="{FEA9E1A4-F872-594C-99D3-90FC5803EA99}" type="parTrans" cxnId="{2370DE9F-2650-F240-B7BF-10E88BA7FC50}">
      <dgm:prSet/>
      <dgm:spPr/>
      <dgm:t>
        <a:bodyPr/>
        <a:lstStyle/>
        <a:p>
          <a:endParaRPr lang="en-GB"/>
        </a:p>
      </dgm:t>
    </dgm:pt>
    <dgm:pt modelId="{46E2542C-F152-5041-A89D-76DD7D6E757B}" type="sibTrans" cxnId="{2370DE9F-2650-F240-B7BF-10E88BA7FC50}">
      <dgm:prSet/>
      <dgm:spPr/>
      <dgm:t>
        <a:bodyPr/>
        <a:lstStyle/>
        <a:p>
          <a:endParaRPr lang="en-GB"/>
        </a:p>
      </dgm:t>
    </dgm:pt>
    <dgm:pt modelId="{C3D02080-1013-AA43-97D2-CAC73DB794E5}" type="pres">
      <dgm:prSet presAssocID="{4D1E5828-E9BF-434D-B16A-9C835C503798}" presName="linear" presStyleCnt="0">
        <dgm:presLayoutVars>
          <dgm:animLvl val="lvl"/>
          <dgm:resizeHandles val="exact"/>
        </dgm:presLayoutVars>
      </dgm:prSet>
      <dgm:spPr/>
    </dgm:pt>
    <dgm:pt modelId="{95CBEFA0-B283-744A-9E05-576D0E7DA048}" type="pres">
      <dgm:prSet presAssocID="{9A5F6318-5A33-6742-AEC0-4091436286DA}" presName="parentText" presStyleLbl="node1" presStyleIdx="0" presStyleCnt="5">
        <dgm:presLayoutVars>
          <dgm:chMax val="0"/>
          <dgm:bulletEnabled val="1"/>
        </dgm:presLayoutVars>
      </dgm:prSet>
      <dgm:spPr/>
    </dgm:pt>
    <dgm:pt modelId="{2FEEEDCA-463F-A74A-9BA3-CED518F8CA21}" type="pres">
      <dgm:prSet presAssocID="{38BB1A5C-A444-0046-B638-983013E63153}" presName="spacer" presStyleCnt="0"/>
      <dgm:spPr/>
    </dgm:pt>
    <dgm:pt modelId="{1BB2481E-F280-5541-B35E-379C5D50AB1B}" type="pres">
      <dgm:prSet presAssocID="{51C92FC3-187F-A740-8FF1-B499F7B7B69C}" presName="parentText" presStyleLbl="node1" presStyleIdx="1" presStyleCnt="5">
        <dgm:presLayoutVars>
          <dgm:chMax val="0"/>
          <dgm:bulletEnabled val="1"/>
        </dgm:presLayoutVars>
      </dgm:prSet>
      <dgm:spPr/>
    </dgm:pt>
    <dgm:pt modelId="{ECFDCD4F-0236-964E-834F-7A7AB04023F2}" type="pres">
      <dgm:prSet presAssocID="{EB88E221-F0DB-DC44-B542-3E1B7D0F1EBC}" presName="spacer" presStyleCnt="0"/>
      <dgm:spPr/>
    </dgm:pt>
    <dgm:pt modelId="{10A7331B-0F53-BB4A-B2D2-1F937A20ED0C}" type="pres">
      <dgm:prSet presAssocID="{C644E283-9A88-0B4F-B218-4161B95CA74F}" presName="parentText" presStyleLbl="node1" presStyleIdx="2" presStyleCnt="5">
        <dgm:presLayoutVars>
          <dgm:chMax val="0"/>
          <dgm:bulletEnabled val="1"/>
        </dgm:presLayoutVars>
      </dgm:prSet>
      <dgm:spPr/>
    </dgm:pt>
    <dgm:pt modelId="{943D9F4A-4209-F846-BF5A-CA38DE6FD565}" type="pres">
      <dgm:prSet presAssocID="{2052B3C4-346A-FB4B-9E72-CB62284F21EB}" presName="spacer" presStyleCnt="0"/>
      <dgm:spPr/>
    </dgm:pt>
    <dgm:pt modelId="{8145236E-7AB7-C948-9DB1-F1E0CED60486}" type="pres">
      <dgm:prSet presAssocID="{DF39A6D4-CACA-9742-BCAC-1F9822E286C6}" presName="parentText" presStyleLbl="node1" presStyleIdx="3" presStyleCnt="5">
        <dgm:presLayoutVars>
          <dgm:chMax val="0"/>
          <dgm:bulletEnabled val="1"/>
        </dgm:presLayoutVars>
      </dgm:prSet>
      <dgm:spPr/>
    </dgm:pt>
    <dgm:pt modelId="{E33566D2-AAE0-4347-945D-2CC2A535AA98}" type="pres">
      <dgm:prSet presAssocID="{6F884528-56A5-C24E-BBB7-B176A2D8B5A5}" presName="spacer" presStyleCnt="0"/>
      <dgm:spPr/>
    </dgm:pt>
    <dgm:pt modelId="{6747492C-6C89-C240-84A9-9EDD398F646B}" type="pres">
      <dgm:prSet presAssocID="{C647DFCB-670A-D549-84C9-36DFA825AF45}" presName="parentText" presStyleLbl="node1" presStyleIdx="4" presStyleCnt="5">
        <dgm:presLayoutVars>
          <dgm:chMax val="0"/>
          <dgm:bulletEnabled val="1"/>
        </dgm:presLayoutVars>
      </dgm:prSet>
      <dgm:spPr/>
    </dgm:pt>
  </dgm:ptLst>
  <dgm:cxnLst>
    <dgm:cxn modelId="{A7194A07-8B68-E043-B1BE-DE78CC3A697E}" type="presOf" srcId="{51C92FC3-187F-A740-8FF1-B499F7B7B69C}" destId="{1BB2481E-F280-5541-B35E-379C5D50AB1B}" srcOrd="0" destOrd="0" presId="urn:microsoft.com/office/officeart/2005/8/layout/vList2"/>
    <dgm:cxn modelId="{69804F0C-6F72-A64B-B725-9788385A73B7}" type="presOf" srcId="{C644E283-9A88-0B4F-B218-4161B95CA74F}" destId="{10A7331B-0F53-BB4A-B2D2-1F937A20ED0C}" srcOrd="0" destOrd="0" presId="urn:microsoft.com/office/officeart/2005/8/layout/vList2"/>
    <dgm:cxn modelId="{83317913-140F-214F-B8C1-78A748344FBC}" srcId="{4D1E5828-E9BF-434D-B16A-9C835C503798}" destId="{9A5F6318-5A33-6742-AEC0-4091436286DA}" srcOrd="0" destOrd="0" parTransId="{35017088-99B8-5C45-BD75-52C745D64074}" sibTransId="{38BB1A5C-A444-0046-B638-983013E63153}"/>
    <dgm:cxn modelId="{86B5625C-290D-8A43-8F55-4FA503940380}" srcId="{4D1E5828-E9BF-434D-B16A-9C835C503798}" destId="{51C92FC3-187F-A740-8FF1-B499F7B7B69C}" srcOrd="1" destOrd="0" parTransId="{9A2E06A8-77D0-BC4A-BCE1-BC8A3DA591B8}" sibTransId="{EB88E221-F0DB-DC44-B542-3E1B7D0F1EBC}"/>
    <dgm:cxn modelId="{F2A40A49-2093-7440-BB42-B79754A9F120}" type="presOf" srcId="{DF39A6D4-CACA-9742-BCAC-1F9822E286C6}" destId="{8145236E-7AB7-C948-9DB1-F1E0CED60486}" srcOrd="0" destOrd="0" presId="urn:microsoft.com/office/officeart/2005/8/layout/vList2"/>
    <dgm:cxn modelId="{2370DE9F-2650-F240-B7BF-10E88BA7FC50}" srcId="{4D1E5828-E9BF-434D-B16A-9C835C503798}" destId="{C647DFCB-670A-D549-84C9-36DFA825AF45}" srcOrd="4" destOrd="0" parTransId="{FEA9E1A4-F872-594C-99D3-90FC5803EA99}" sibTransId="{46E2542C-F152-5041-A89D-76DD7D6E757B}"/>
    <dgm:cxn modelId="{156CACAC-9EC5-9A4A-A6EE-6227EC172201}" type="presOf" srcId="{9A5F6318-5A33-6742-AEC0-4091436286DA}" destId="{95CBEFA0-B283-744A-9E05-576D0E7DA048}" srcOrd="0" destOrd="0" presId="urn:microsoft.com/office/officeart/2005/8/layout/vList2"/>
    <dgm:cxn modelId="{689813C1-7604-DF45-878B-0DE6903173A8}" type="presOf" srcId="{C647DFCB-670A-D549-84C9-36DFA825AF45}" destId="{6747492C-6C89-C240-84A9-9EDD398F646B}" srcOrd="0" destOrd="0" presId="urn:microsoft.com/office/officeart/2005/8/layout/vList2"/>
    <dgm:cxn modelId="{567580D1-0D22-9548-83AA-29494CCCEEAE}" type="presOf" srcId="{4D1E5828-E9BF-434D-B16A-9C835C503798}" destId="{C3D02080-1013-AA43-97D2-CAC73DB794E5}" srcOrd="0" destOrd="0" presId="urn:microsoft.com/office/officeart/2005/8/layout/vList2"/>
    <dgm:cxn modelId="{208603DD-BE9A-A64F-8819-5F46A260D545}" srcId="{4D1E5828-E9BF-434D-B16A-9C835C503798}" destId="{DF39A6D4-CACA-9742-BCAC-1F9822E286C6}" srcOrd="3" destOrd="0" parTransId="{6447F9D1-1D6A-F748-B5F2-A9AD7FC26966}" sibTransId="{6F884528-56A5-C24E-BBB7-B176A2D8B5A5}"/>
    <dgm:cxn modelId="{466F93E8-57EC-0F4C-BFD6-7EFAFDDFBE66}" srcId="{4D1E5828-E9BF-434D-B16A-9C835C503798}" destId="{C644E283-9A88-0B4F-B218-4161B95CA74F}" srcOrd="2" destOrd="0" parTransId="{875A2A48-1490-4A49-A8CC-4CF0EA7E0AC7}" sibTransId="{2052B3C4-346A-FB4B-9E72-CB62284F21EB}"/>
    <dgm:cxn modelId="{BDC7EFEE-7F2A-2842-8DC2-3994EB345CF3}" type="presParOf" srcId="{C3D02080-1013-AA43-97D2-CAC73DB794E5}" destId="{95CBEFA0-B283-744A-9E05-576D0E7DA048}" srcOrd="0" destOrd="0" presId="urn:microsoft.com/office/officeart/2005/8/layout/vList2"/>
    <dgm:cxn modelId="{1800C132-9F90-DE4F-B6CE-CE0C8ED211D4}" type="presParOf" srcId="{C3D02080-1013-AA43-97D2-CAC73DB794E5}" destId="{2FEEEDCA-463F-A74A-9BA3-CED518F8CA21}" srcOrd="1" destOrd="0" presId="urn:microsoft.com/office/officeart/2005/8/layout/vList2"/>
    <dgm:cxn modelId="{70948323-B25D-0A48-88AB-DC55864D00BB}" type="presParOf" srcId="{C3D02080-1013-AA43-97D2-CAC73DB794E5}" destId="{1BB2481E-F280-5541-B35E-379C5D50AB1B}" srcOrd="2" destOrd="0" presId="urn:microsoft.com/office/officeart/2005/8/layout/vList2"/>
    <dgm:cxn modelId="{BE8C8C09-F831-0841-BB34-D8A5A9931AA9}" type="presParOf" srcId="{C3D02080-1013-AA43-97D2-CAC73DB794E5}" destId="{ECFDCD4F-0236-964E-834F-7A7AB04023F2}" srcOrd="3" destOrd="0" presId="urn:microsoft.com/office/officeart/2005/8/layout/vList2"/>
    <dgm:cxn modelId="{55933D17-DD67-5C46-A014-0AD8703FD596}" type="presParOf" srcId="{C3D02080-1013-AA43-97D2-CAC73DB794E5}" destId="{10A7331B-0F53-BB4A-B2D2-1F937A20ED0C}" srcOrd="4" destOrd="0" presId="urn:microsoft.com/office/officeart/2005/8/layout/vList2"/>
    <dgm:cxn modelId="{ACD6FF39-54EC-8148-96B0-2CA75C693460}" type="presParOf" srcId="{C3D02080-1013-AA43-97D2-CAC73DB794E5}" destId="{943D9F4A-4209-F846-BF5A-CA38DE6FD565}" srcOrd="5" destOrd="0" presId="urn:microsoft.com/office/officeart/2005/8/layout/vList2"/>
    <dgm:cxn modelId="{5DFC2269-AFF8-DD4E-B62A-A1DB7DBE55C4}" type="presParOf" srcId="{C3D02080-1013-AA43-97D2-CAC73DB794E5}" destId="{8145236E-7AB7-C948-9DB1-F1E0CED60486}" srcOrd="6" destOrd="0" presId="urn:microsoft.com/office/officeart/2005/8/layout/vList2"/>
    <dgm:cxn modelId="{BB9282A4-2933-C340-8559-D8D8EE531242}" type="presParOf" srcId="{C3D02080-1013-AA43-97D2-CAC73DB794E5}" destId="{E33566D2-AAE0-4347-945D-2CC2A535AA98}" srcOrd="7" destOrd="0" presId="urn:microsoft.com/office/officeart/2005/8/layout/vList2"/>
    <dgm:cxn modelId="{6B8D54B3-8EBD-024D-9EDA-87D6175913DC}" type="presParOf" srcId="{C3D02080-1013-AA43-97D2-CAC73DB794E5}" destId="{6747492C-6C89-C240-84A9-9EDD398F646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51A963-D10C-D84C-AF00-ACE18117DE97}" type="doc">
      <dgm:prSet loTypeId="urn:microsoft.com/office/officeart/2005/8/layout/balance1" loCatId="" qsTypeId="urn:microsoft.com/office/officeart/2005/8/quickstyle/simple4" qsCatId="simple" csTypeId="urn:microsoft.com/office/officeart/2005/8/colors/accent2_2" csCatId="accent2" phldr="1"/>
      <dgm:spPr/>
      <dgm:t>
        <a:bodyPr/>
        <a:lstStyle/>
        <a:p>
          <a:endParaRPr lang="en-IE"/>
        </a:p>
      </dgm:t>
    </dgm:pt>
    <dgm:pt modelId="{DCDD8765-DE74-4A4A-9586-33F0554BF51D}">
      <dgm:prSet phldrT="[Text]"/>
      <dgm:spPr>
        <a:noFill/>
        <a:ln>
          <a:noFill/>
        </a:ln>
      </dgm:spPr>
      <dgm:t>
        <a:bodyPr/>
        <a:lstStyle/>
        <a:p>
          <a:r>
            <a:rPr lang="en-IE" dirty="0">
              <a:solidFill>
                <a:schemeClr val="accent2"/>
              </a:solidFill>
            </a:rPr>
            <a:t>Student’s</a:t>
          </a:r>
        </a:p>
      </dgm:t>
    </dgm:pt>
    <dgm:pt modelId="{7796259D-9A1F-3D44-A7EC-57CF5993BD79}" type="parTrans" cxnId="{EE6166AF-7C37-944D-BE72-954438B232A4}">
      <dgm:prSet/>
      <dgm:spPr/>
      <dgm:t>
        <a:bodyPr/>
        <a:lstStyle/>
        <a:p>
          <a:endParaRPr lang="en-IE"/>
        </a:p>
      </dgm:t>
    </dgm:pt>
    <dgm:pt modelId="{BDAD32AA-CBA9-8D44-87B0-932A2E95869E}" type="sibTrans" cxnId="{EE6166AF-7C37-944D-BE72-954438B232A4}">
      <dgm:prSet/>
      <dgm:spPr/>
      <dgm:t>
        <a:bodyPr/>
        <a:lstStyle/>
        <a:p>
          <a:endParaRPr lang="en-IE"/>
        </a:p>
      </dgm:t>
    </dgm:pt>
    <dgm:pt modelId="{D5B25BDD-C736-C145-A64E-EE1EFEE1A793}">
      <dgm:prSet phldrT="[Text]"/>
      <dgm:spPr/>
      <dgm:t>
        <a:bodyPr/>
        <a:lstStyle/>
        <a:p>
          <a:r>
            <a:rPr lang="en-IE" dirty="0"/>
            <a:t>Reflector</a:t>
          </a:r>
        </a:p>
      </dgm:t>
    </dgm:pt>
    <dgm:pt modelId="{62996F98-0C40-0546-A033-C49BB1A569CF}" type="parTrans" cxnId="{5579DA7D-15A1-524B-A536-8F02202A9909}">
      <dgm:prSet/>
      <dgm:spPr/>
      <dgm:t>
        <a:bodyPr/>
        <a:lstStyle/>
        <a:p>
          <a:endParaRPr lang="en-IE"/>
        </a:p>
      </dgm:t>
    </dgm:pt>
    <dgm:pt modelId="{08CFA5BD-8D14-5244-AC30-C7C5EDE360EE}" type="sibTrans" cxnId="{5579DA7D-15A1-524B-A536-8F02202A9909}">
      <dgm:prSet/>
      <dgm:spPr/>
      <dgm:t>
        <a:bodyPr/>
        <a:lstStyle/>
        <a:p>
          <a:endParaRPr lang="en-IE"/>
        </a:p>
      </dgm:t>
    </dgm:pt>
    <dgm:pt modelId="{5859241C-FB4E-BA4D-9D08-D847F1C25D3B}">
      <dgm:prSet phldrT="[Text]"/>
      <dgm:spPr>
        <a:noFill/>
        <a:ln>
          <a:noFill/>
        </a:ln>
      </dgm:spPr>
      <dgm:t>
        <a:bodyPr/>
        <a:lstStyle/>
        <a:p>
          <a:r>
            <a:rPr lang="en-IE" dirty="0">
              <a:solidFill>
                <a:schemeClr val="accent2"/>
              </a:solidFill>
            </a:rPr>
            <a:t>Learning</a:t>
          </a:r>
          <a:r>
            <a:rPr lang="en-IE" dirty="0"/>
            <a:t> </a:t>
          </a:r>
          <a:r>
            <a:rPr lang="en-IE" dirty="0">
              <a:solidFill>
                <a:schemeClr val="accent2"/>
              </a:solidFill>
            </a:rPr>
            <a:t>Pattern</a:t>
          </a:r>
        </a:p>
      </dgm:t>
    </dgm:pt>
    <dgm:pt modelId="{7EEE54E9-083D-6440-A2A0-4013C4A9320C}" type="parTrans" cxnId="{C4525E12-5604-5B46-A2A1-E5E67AE1E475}">
      <dgm:prSet/>
      <dgm:spPr/>
      <dgm:t>
        <a:bodyPr/>
        <a:lstStyle/>
        <a:p>
          <a:endParaRPr lang="en-IE"/>
        </a:p>
      </dgm:t>
    </dgm:pt>
    <dgm:pt modelId="{FDE32BCC-7585-5245-ACA4-57A925265824}" type="sibTrans" cxnId="{C4525E12-5604-5B46-A2A1-E5E67AE1E475}">
      <dgm:prSet/>
      <dgm:spPr/>
      <dgm:t>
        <a:bodyPr/>
        <a:lstStyle/>
        <a:p>
          <a:endParaRPr lang="en-IE"/>
        </a:p>
      </dgm:t>
    </dgm:pt>
    <dgm:pt modelId="{8A7D9BFD-FE16-924D-9CE1-FE4B55FF9E41}">
      <dgm:prSet phldrT="[Text]"/>
      <dgm:spPr/>
      <dgm:t>
        <a:bodyPr/>
        <a:lstStyle/>
        <a:p>
          <a:r>
            <a:rPr lang="en-IE" dirty="0"/>
            <a:t>Pragmatist</a:t>
          </a:r>
        </a:p>
      </dgm:t>
    </dgm:pt>
    <dgm:pt modelId="{0C34EE86-77A3-6147-A396-C7457B03B8AF}" type="parTrans" cxnId="{AD0606A0-822D-5542-A693-EC94ADAA67B2}">
      <dgm:prSet/>
      <dgm:spPr/>
      <dgm:t>
        <a:bodyPr/>
        <a:lstStyle/>
        <a:p>
          <a:endParaRPr lang="en-IE"/>
        </a:p>
      </dgm:t>
    </dgm:pt>
    <dgm:pt modelId="{B9CEEC26-CC64-BB4B-ABA1-10443D95F2FD}" type="sibTrans" cxnId="{AD0606A0-822D-5542-A693-EC94ADAA67B2}">
      <dgm:prSet/>
      <dgm:spPr/>
      <dgm:t>
        <a:bodyPr/>
        <a:lstStyle/>
        <a:p>
          <a:endParaRPr lang="en-IE"/>
        </a:p>
      </dgm:t>
    </dgm:pt>
    <dgm:pt modelId="{CAD93926-5F39-2647-BC1E-B775190B413A}">
      <dgm:prSet phldrT="[Text]"/>
      <dgm:spPr/>
      <dgm:t>
        <a:bodyPr/>
        <a:lstStyle/>
        <a:p>
          <a:r>
            <a:rPr lang="en-IE" dirty="0"/>
            <a:t>Theorist</a:t>
          </a:r>
        </a:p>
      </dgm:t>
    </dgm:pt>
    <dgm:pt modelId="{F5D26A2E-9C9D-B543-AED6-213C4AAC793B}" type="parTrans" cxnId="{AC877551-CF9B-EF4A-81F2-F0CC5FEC13F2}">
      <dgm:prSet/>
      <dgm:spPr/>
      <dgm:t>
        <a:bodyPr/>
        <a:lstStyle/>
        <a:p>
          <a:endParaRPr lang="en-IE"/>
        </a:p>
      </dgm:t>
    </dgm:pt>
    <dgm:pt modelId="{A2E8303A-D6C9-6E44-B329-F97551233DD1}" type="sibTrans" cxnId="{AC877551-CF9B-EF4A-81F2-F0CC5FEC13F2}">
      <dgm:prSet/>
      <dgm:spPr/>
      <dgm:t>
        <a:bodyPr/>
        <a:lstStyle/>
        <a:p>
          <a:endParaRPr lang="en-IE"/>
        </a:p>
      </dgm:t>
    </dgm:pt>
    <dgm:pt modelId="{684F99DF-FD60-1C48-8448-6FEAA2DEFE91}">
      <dgm:prSet phldrT="[Text]"/>
      <dgm:spPr/>
      <dgm:t>
        <a:bodyPr/>
        <a:lstStyle/>
        <a:p>
          <a:r>
            <a:rPr lang="en-IE" dirty="0"/>
            <a:t>Activist</a:t>
          </a:r>
        </a:p>
      </dgm:t>
    </dgm:pt>
    <dgm:pt modelId="{A8E9E2A4-E453-2542-9305-80F0B709675D}" type="parTrans" cxnId="{BC7DA47F-D277-FD47-8309-7659CE2CADD5}">
      <dgm:prSet/>
      <dgm:spPr/>
      <dgm:t>
        <a:bodyPr/>
        <a:lstStyle/>
        <a:p>
          <a:endParaRPr lang="en-IE"/>
        </a:p>
      </dgm:t>
    </dgm:pt>
    <dgm:pt modelId="{5AF32C7E-AA8F-EB45-8385-C7D9B24F0560}" type="sibTrans" cxnId="{BC7DA47F-D277-FD47-8309-7659CE2CADD5}">
      <dgm:prSet/>
      <dgm:spPr/>
      <dgm:t>
        <a:bodyPr/>
        <a:lstStyle/>
        <a:p>
          <a:endParaRPr lang="en-IE"/>
        </a:p>
      </dgm:t>
    </dgm:pt>
    <dgm:pt modelId="{A989658A-910D-004A-964F-7744C1CD76A5}" type="pres">
      <dgm:prSet presAssocID="{7851A963-D10C-D84C-AF00-ACE18117DE97}" presName="outerComposite" presStyleCnt="0">
        <dgm:presLayoutVars>
          <dgm:chMax val="2"/>
          <dgm:animLvl val="lvl"/>
          <dgm:resizeHandles val="exact"/>
        </dgm:presLayoutVars>
      </dgm:prSet>
      <dgm:spPr/>
    </dgm:pt>
    <dgm:pt modelId="{98060EFB-2CEB-DB46-8E4C-F820CAA4441C}" type="pres">
      <dgm:prSet presAssocID="{7851A963-D10C-D84C-AF00-ACE18117DE97}" presName="dummyMaxCanvas" presStyleCnt="0"/>
      <dgm:spPr/>
    </dgm:pt>
    <dgm:pt modelId="{39355603-B940-3542-9ECE-8DF05EE2078A}" type="pres">
      <dgm:prSet presAssocID="{7851A963-D10C-D84C-AF00-ACE18117DE97}" presName="parentComposite" presStyleCnt="0"/>
      <dgm:spPr/>
    </dgm:pt>
    <dgm:pt modelId="{2A8AF9EF-1736-1B43-A2B5-0FC743824C6C}" type="pres">
      <dgm:prSet presAssocID="{7851A963-D10C-D84C-AF00-ACE18117DE97}" presName="parent1" presStyleLbl="alignAccFollowNode1" presStyleIdx="0" presStyleCnt="4" custScaleX="146073" custLinFactNeighborX="1916" custLinFactNeighborY="-1724">
        <dgm:presLayoutVars>
          <dgm:chMax val="4"/>
        </dgm:presLayoutVars>
      </dgm:prSet>
      <dgm:spPr/>
    </dgm:pt>
    <dgm:pt modelId="{D6503DD6-538F-2142-A86E-EDE16430DE1E}" type="pres">
      <dgm:prSet presAssocID="{7851A963-D10C-D84C-AF00-ACE18117DE97}" presName="parent2" presStyleLbl="alignAccFollowNode1" presStyleIdx="1" presStyleCnt="4" custScaleX="164559" custLinFactNeighborX="-8621" custLinFactNeighborY="-3209">
        <dgm:presLayoutVars>
          <dgm:chMax val="4"/>
        </dgm:presLayoutVars>
      </dgm:prSet>
      <dgm:spPr/>
    </dgm:pt>
    <dgm:pt modelId="{F2AA5865-B66E-9C4D-B180-FCCB28B0BCDB}" type="pres">
      <dgm:prSet presAssocID="{7851A963-D10C-D84C-AF00-ACE18117DE97}" presName="childrenComposite" presStyleCnt="0"/>
      <dgm:spPr/>
    </dgm:pt>
    <dgm:pt modelId="{058A8AE9-7585-C04B-97F8-119619DB9762}" type="pres">
      <dgm:prSet presAssocID="{7851A963-D10C-D84C-AF00-ACE18117DE97}" presName="dummyMaxCanvas_ChildArea" presStyleCnt="0"/>
      <dgm:spPr/>
    </dgm:pt>
    <dgm:pt modelId="{A57F410C-F07B-C342-88E3-F5A123DCB60E}" type="pres">
      <dgm:prSet presAssocID="{7851A963-D10C-D84C-AF00-ACE18117DE97}" presName="fulcrum" presStyleLbl="alignAccFollowNode1" presStyleIdx="2" presStyleCnt="4"/>
      <dgm:spPr/>
    </dgm:pt>
    <dgm:pt modelId="{40871300-1682-2C44-86CD-8B7B6D2F8AE6}" type="pres">
      <dgm:prSet presAssocID="{7851A963-D10C-D84C-AF00-ACE18117DE97}" presName="balance_13" presStyleLbl="alignAccFollowNode1" presStyleIdx="3" presStyleCnt="4">
        <dgm:presLayoutVars>
          <dgm:bulletEnabled val="1"/>
        </dgm:presLayoutVars>
      </dgm:prSet>
      <dgm:spPr/>
    </dgm:pt>
    <dgm:pt modelId="{0CB896A2-C745-F442-AAFA-52AEE4F0290E}" type="pres">
      <dgm:prSet presAssocID="{7851A963-D10C-D84C-AF00-ACE18117DE97}" presName="right_13_1" presStyleLbl="node1" presStyleIdx="0" presStyleCnt="4">
        <dgm:presLayoutVars>
          <dgm:bulletEnabled val="1"/>
        </dgm:presLayoutVars>
      </dgm:prSet>
      <dgm:spPr/>
    </dgm:pt>
    <dgm:pt modelId="{E679FFBD-5539-ED4E-92EA-1D98E04DF57C}" type="pres">
      <dgm:prSet presAssocID="{7851A963-D10C-D84C-AF00-ACE18117DE97}" presName="right_13_2" presStyleLbl="node1" presStyleIdx="1" presStyleCnt="4">
        <dgm:presLayoutVars>
          <dgm:bulletEnabled val="1"/>
        </dgm:presLayoutVars>
      </dgm:prSet>
      <dgm:spPr/>
    </dgm:pt>
    <dgm:pt modelId="{A37645B1-B429-0748-8E1D-5D8C7BD5ACFA}" type="pres">
      <dgm:prSet presAssocID="{7851A963-D10C-D84C-AF00-ACE18117DE97}" presName="right_13_3" presStyleLbl="node1" presStyleIdx="2" presStyleCnt="4">
        <dgm:presLayoutVars>
          <dgm:bulletEnabled val="1"/>
        </dgm:presLayoutVars>
      </dgm:prSet>
      <dgm:spPr/>
    </dgm:pt>
    <dgm:pt modelId="{3D749F07-B2B7-984B-8324-36D964F1D17C}" type="pres">
      <dgm:prSet presAssocID="{7851A963-D10C-D84C-AF00-ACE18117DE97}" presName="left_13_1" presStyleLbl="node1" presStyleIdx="3" presStyleCnt="4">
        <dgm:presLayoutVars>
          <dgm:bulletEnabled val="1"/>
        </dgm:presLayoutVars>
      </dgm:prSet>
      <dgm:spPr/>
    </dgm:pt>
  </dgm:ptLst>
  <dgm:cxnLst>
    <dgm:cxn modelId="{0E7D6D07-B885-9842-B6FD-2F57FC7E8BC3}" type="presOf" srcId="{DCDD8765-DE74-4A4A-9586-33F0554BF51D}" destId="{2A8AF9EF-1736-1B43-A2B5-0FC743824C6C}" srcOrd="0" destOrd="0" presId="urn:microsoft.com/office/officeart/2005/8/layout/balance1"/>
    <dgm:cxn modelId="{C4525E12-5604-5B46-A2A1-E5E67AE1E475}" srcId="{7851A963-D10C-D84C-AF00-ACE18117DE97}" destId="{5859241C-FB4E-BA4D-9D08-D847F1C25D3B}" srcOrd="1" destOrd="0" parTransId="{7EEE54E9-083D-6440-A2A0-4013C4A9320C}" sibTransId="{FDE32BCC-7585-5245-ACA4-57A925265824}"/>
    <dgm:cxn modelId="{38F68A5E-559B-0A4A-A8F3-05C315A6DE63}" type="presOf" srcId="{684F99DF-FD60-1C48-8448-6FEAA2DEFE91}" destId="{A37645B1-B429-0748-8E1D-5D8C7BD5ACFA}" srcOrd="0" destOrd="0" presId="urn:microsoft.com/office/officeart/2005/8/layout/balance1"/>
    <dgm:cxn modelId="{324B9661-8EC3-7846-8D94-9FAF35472DE3}" type="presOf" srcId="{8A7D9BFD-FE16-924D-9CE1-FE4B55FF9E41}" destId="{0CB896A2-C745-F442-AAFA-52AEE4F0290E}" srcOrd="0" destOrd="0" presId="urn:microsoft.com/office/officeart/2005/8/layout/balance1"/>
    <dgm:cxn modelId="{AC877551-CF9B-EF4A-81F2-F0CC5FEC13F2}" srcId="{5859241C-FB4E-BA4D-9D08-D847F1C25D3B}" destId="{CAD93926-5F39-2647-BC1E-B775190B413A}" srcOrd="1" destOrd="0" parTransId="{F5D26A2E-9C9D-B543-AED6-213C4AAC793B}" sibTransId="{A2E8303A-D6C9-6E44-B329-F97551233DD1}"/>
    <dgm:cxn modelId="{5579DA7D-15A1-524B-A536-8F02202A9909}" srcId="{DCDD8765-DE74-4A4A-9586-33F0554BF51D}" destId="{D5B25BDD-C736-C145-A64E-EE1EFEE1A793}" srcOrd="0" destOrd="0" parTransId="{62996F98-0C40-0546-A033-C49BB1A569CF}" sibTransId="{08CFA5BD-8D14-5244-AC30-C7C5EDE360EE}"/>
    <dgm:cxn modelId="{BC7DA47F-D277-FD47-8309-7659CE2CADD5}" srcId="{5859241C-FB4E-BA4D-9D08-D847F1C25D3B}" destId="{684F99DF-FD60-1C48-8448-6FEAA2DEFE91}" srcOrd="2" destOrd="0" parTransId="{A8E9E2A4-E453-2542-9305-80F0B709675D}" sibTransId="{5AF32C7E-AA8F-EB45-8385-C7D9B24F0560}"/>
    <dgm:cxn modelId="{AD0606A0-822D-5542-A693-EC94ADAA67B2}" srcId="{5859241C-FB4E-BA4D-9D08-D847F1C25D3B}" destId="{8A7D9BFD-FE16-924D-9CE1-FE4B55FF9E41}" srcOrd="0" destOrd="0" parTransId="{0C34EE86-77A3-6147-A396-C7457B03B8AF}" sibTransId="{B9CEEC26-CC64-BB4B-ABA1-10443D95F2FD}"/>
    <dgm:cxn modelId="{EE6166AF-7C37-944D-BE72-954438B232A4}" srcId="{7851A963-D10C-D84C-AF00-ACE18117DE97}" destId="{DCDD8765-DE74-4A4A-9586-33F0554BF51D}" srcOrd="0" destOrd="0" parTransId="{7796259D-9A1F-3D44-A7EC-57CF5993BD79}" sibTransId="{BDAD32AA-CBA9-8D44-87B0-932A2E95869E}"/>
    <dgm:cxn modelId="{67A4C3C1-9EBE-F84F-BA19-C934F42253DD}" type="presOf" srcId="{CAD93926-5F39-2647-BC1E-B775190B413A}" destId="{E679FFBD-5539-ED4E-92EA-1D98E04DF57C}" srcOrd="0" destOrd="0" presId="urn:microsoft.com/office/officeart/2005/8/layout/balance1"/>
    <dgm:cxn modelId="{07B086D3-246D-E24E-9F9C-68E7071735FC}" type="presOf" srcId="{D5B25BDD-C736-C145-A64E-EE1EFEE1A793}" destId="{3D749F07-B2B7-984B-8324-36D964F1D17C}" srcOrd="0" destOrd="0" presId="urn:microsoft.com/office/officeart/2005/8/layout/balance1"/>
    <dgm:cxn modelId="{D51A59E3-EBA7-674F-A470-6E805FA9B6C0}" type="presOf" srcId="{5859241C-FB4E-BA4D-9D08-D847F1C25D3B}" destId="{D6503DD6-538F-2142-A86E-EDE16430DE1E}" srcOrd="0" destOrd="0" presId="urn:microsoft.com/office/officeart/2005/8/layout/balance1"/>
    <dgm:cxn modelId="{5EA532FF-04C7-BC40-A1D9-3E18A1567CC3}" type="presOf" srcId="{7851A963-D10C-D84C-AF00-ACE18117DE97}" destId="{A989658A-910D-004A-964F-7744C1CD76A5}" srcOrd="0" destOrd="0" presId="urn:microsoft.com/office/officeart/2005/8/layout/balance1"/>
    <dgm:cxn modelId="{3CB72F5D-1577-C048-9BEC-41214D37C8AD}" type="presParOf" srcId="{A989658A-910D-004A-964F-7744C1CD76A5}" destId="{98060EFB-2CEB-DB46-8E4C-F820CAA4441C}" srcOrd="0" destOrd="0" presId="urn:microsoft.com/office/officeart/2005/8/layout/balance1"/>
    <dgm:cxn modelId="{46712E5D-46B4-AC4D-81A7-F3776E5403FD}" type="presParOf" srcId="{A989658A-910D-004A-964F-7744C1CD76A5}" destId="{39355603-B940-3542-9ECE-8DF05EE2078A}" srcOrd="1" destOrd="0" presId="urn:microsoft.com/office/officeart/2005/8/layout/balance1"/>
    <dgm:cxn modelId="{9CBD704D-788D-4747-BEB0-B2EA3D1FD17D}" type="presParOf" srcId="{39355603-B940-3542-9ECE-8DF05EE2078A}" destId="{2A8AF9EF-1736-1B43-A2B5-0FC743824C6C}" srcOrd="0" destOrd="0" presId="urn:microsoft.com/office/officeart/2005/8/layout/balance1"/>
    <dgm:cxn modelId="{7654D0DD-1DDA-CD48-B83E-BEC210D05E08}" type="presParOf" srcId="{39355603-B940-3542-9ECE-8DF05EE2078A}" destId="{D6503DD6-538F-2142-A86E-EDE16430DE1E}" srcOrd="1" destOrd="0" presId="urn:microsoft.com/office/officeart/2005/8/layout/balance1"/>
    <dgm:cxn modelId="{24DE6174-E850-AF46-9ED2-93CDB4A1249C}" type="presParOf" srcId="{A989658A-910D-004A-964F-7744C1CD76A5}" destId="{F2AA5865-B66E-9C4D-B180-FCCB28B0BCDB}" srcOrd="2" destOrd="0" presId="urn:microsoft.com/office/officeart/2005/8/layout/balance1"/>
    <dgm:cxn modelId="{3C817503-8C7C-C04D-99FF-D35BE10B6485}" type="presParOf" srcId="{F2AA5865-B66E-9C4D-B180-FCCB28B0BCDB}" destId="{058A8AE9-7585-C04B-97F8-119619DB9762}" srcOrd="0" destOrd="0" presId="urn:microsoft.com/office/officeart/2005/8/layout/balance1"/>
    <dgm:cxn modelId="{C3C365E2-565C-354C-91CB-54B38DE15455}" type="presParOf" srcId="{F2AA5865-B66E-9C4D-B180-FCCB28B0BCDB}" destId="{A57F410C-F07B-C342-88E3-F5A123DCB60E}" srcOrd="1" destOrd="0" presId="urn:microsoft.com/office/officeart/2005/8/layout/balance1"/>
    <dgm:cxn modelId="{374DE561-99B9-304C-AA0C-E9EDA76FDE91}" type="presParOf" srcId="{F2AA5865-B66E-9C4D-B180-FCCB28B0BCDB}" destId="{40871300-1682-2C44-86CD-8B7B6D2F8AE6}" srcOrd="2" destOrd="0" presId="urn:microsoft.com/office/officeart/2005/8/layout/balance1"/>
    <dgm:cxn modelId="{A037F246-4B5E-594C-BF5C-A2E9ABA01D9C}" type="presParOf" srcId="{F2AA5865-B66E-9C4D-B180-FCCB28B0BCDB}" destId="{0CB896A2-C745-F442-AAFA-52AEE4F0290E}" srcOrd="3" destOrd="0" presId="urn:microsoft.com/office/officeart/2005/8/layout/balance1"/>
    <dgm:cxn modelId="{345826AB-0560-6A41-B893-31DBCAAFDFA3}" type="presParOf" srcId="{F2AA5865-B66E-9C4D-B180-FCCB28B0BCDB}" destId="{E679FFBD-5539-ED4E-92EA-1D98E04DF57C}" srcOrd="4" destOrd="0" presId="urn:microsoft.com/office/officeart/2005/8/layout/balance1"/>
    <dgm:cxn modelId="{3B1AD25D-EF08-F747-B97E-9282CD31E52C}" type="presParOf" srcId="{F2AA5865-B66E-9C4D-B180-FCCB28B0BCDB}" destId="{A37645B1-B429-0748-8E1D-5D8C7BD5ACFA}" srcOrd="5" destOrd="0" presId="urn:microsoft.com/office/officeart/2005/8/layout/balance1"/>
    <dgm:cxn modelId="{D531E769-339E-7B4C-9A50-DF21A7497332}" type="presParOf" srcId="{F2AA5865-B66E-9C4D-B180-FCCB28B0BCDB}" destId="{3D749F07-B2B7-984B-8324-36D964F1D17C}" srcOrd="6"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51A963-D10C-D84C-AF00-ACE18117DE97}" type="doc">
      <dgm:prSet loTypeId="urn:microsoft.com/office/officeart/2005/8/layout/balance1" loCatId="" qsTypeId="urn:microsoft.com/office/officeart/2005/8/quickstyle/simple4" qsCatId="simple" csTypeId="urn:microsoft.com/office/officeart/2005/8/colors/accent1_2" csCatId="accent1" phldr="1"/>
      <dgm:spPr/>
      <dgm:t>
        <a:bodyPr/>
        <a:lstStyle/>
        <a:p>
          <a:endParaRPr lang="en-IE"/>
        </a:p>
      </dgm:t>
    </dgm:pt>
    <dgm:pt modelId="{DCDD8765-DE74-4A4A-9586-33F0554BF51D}">
      <dgm:prSet phldrT="[Text]"/>
      <dgm:spPr>
        <a:noFill/>
        <a:ln>
          <a:noFill/>
        </a:ln>
      </dgm:spPr>
      <dgm:t>
        <a:bodyPr/>
        <a:lstStyle/>
        <a:p>
          <a:r>
            <a:rPr lang="en-IE" dirty="0">
              <a:solidFill>
                <a:schemeClr val="accent1"/>
              </a:solidFill>
            </a:rPr>
            <a:t>Practice Educator’s</a:t>
          </a:r>
        </a:p>
      </dgm:t>
    </dgm:pt>
    <dgm:pt modelId="{7796259D-9A1F-3D44-A7EC-57CF5993BD79}" type="parTrans" cxnId="{EE6166AF-7C37-944D-BE72-954438B232A4}">
      <dgm:prSet/>
      <dgm:spPr/>
      <dgm:t>
        <a:bodyPr/>
        <a:lstStyle/>
        <a:p>
          <a:endParaRPr lang="en-IE"/>
        </a:p>
      </dgm:t>
    </dgm:pt>
    <dgm:pt modelId="{BDAD32AA-CBA9-8D44-87B0-932A2E95869E}" type="sibTrans" cxnId="{EE6166AF-7C37-944D-BE72-954438B232A4}">
      <dgm:prSet/>
      <dgm:spPr/>
      <dgm:t>
        <a:bodyPr/>
        <a:lstStyle/>
        <a:p>
          <a:endParaRPr lang="en-IE"/>
        </a:p>
      </dgm:t>
    </dgm:pt>
    <dgm:pt modelId="{D5B25BDD-C736-C145-A64E-EE1EFEE1A793}">
      <dgm:prSet phldrT="[Text]"/>
      <dgm:spPr/>
      <dgm:t>
        <a:bodyPr/>
        <a:lstStyle/>
        <a:p>
          <a:r>
            <a:rPr lang="en-IE" dirty="0"/>
            <a:t>Pragmatist</a:t>
          </a:r>
        </a:p>
      </dgm:t>
    </dgm:pt>
    <dgm:pt modelId="{62996F98-0C40-0546-A033-C49BB1A569CF}" type="parTrans" cxnId="{5579DA7D-15A1-524B-A536-8F02202A9909}">
      <dgm:prSet/>
      <dgm:spPr/>
      <dgm:t>
        <a:bodyPr/>
        <a:lstStyle/>
        <a:p>
          <a:endParaRPr lang="en-IE"/>
        </a:p>
      </dgm:t>
    </dgm:pt>
    <dgm:pt modelId="{08CFA5BD-8D14-5244-AC30-C7C5EDE360EE}" type="sibTrans" cxnId="{5579DA7D-15A1-524B-A536-8F02202A9909}">
      <dgm:prSet/>
      <dgm:spPr/>
      <dgm:t>
        <a:bodyPr/>
        <a:lstStyle/>
        <a:p>
          <a:endParaRPr lang="en-IE"/>
        </a:p>
      </dgm:t>
    </dgm:pt>
    <dgm:pt modelId="{9A0913C6-2454-3C4F-BC19-390989C1E3E2}">
      <dgm:prSet phldrT="[Text]"/>
      <dgm:spPr/>
      <dgm:t>
        <a:bodyPr/>
        <a:lstStyle/>
        <a:p>
          <a:r>
            <a:rPr lang="en-IE" dirty="0"/>
            <a:t>Reflector</a:t>
          </a:r>
        </a:p>
      </dgm:t>
    </dgm:pt>
    <dgm:pt modelId="{0E003582-B323-7C45-AE73-238879454135}" type="parTrans" cxnId="{8C6E3AED-C67B-6C42-BC7C-356170E1B51B}">
      <dgm:prSet/>
      <dgm:spPr/>
      <dgm:t>
        <a:bodyPr/>
        <a:lstStyle/>
        <a:p>
          <a:endParaRPr lang="en-IE"/>
        </a:p>
      </dgm:t>
    </dgm:pt>
    <dgm:pt modelId="{767BBD0C-A3B5-B24C-A5C1-C2904E46BD37}" type="sibTrans" cxnId="{8C6E3AED-C67B-6C42-BC7C-356170E1B51B}">
      <dgm:prSet/>
      <dgm:spPr/>
      <dgm:t>
        <a:bodyPr/>
        <a:lstStyle/>
        <a:p>
          <a:endParaRPr lang="en-IE"/>
        </a:p>
      </dgm:t>
    </dgm:pt>
    <dgm:pt modelId="{5859241C-FB4E-BA4D-9D08-D847F1C25D3B}">
      <dgm:prSet phldrT="[Text]"/>
      <dgm:spPr>
        <a:noFill/>
        <a:ln>
          <a:noFill/>
        </a:ln>
      </dgm:spPr>
      <dgm:t>
        <a:bodyPr/>
        <a:lstStyle/>
        <a:p>
          <a:r>
            <a:rPr lang="en-IE" dirty="0">
              <a:solidFill>
                <a:schemeClr val="accent1"/>
              </a:solidFill>
            </a:rPr>
            <a:t>Learning Pattern</a:t>
          </a:r>
        </a:p>
      </dgm:t>
    </dgm:pt>
    <dgm:pt modelId="{7EEE54E9-083D-6440-A2A0-4013C4A9320C}" type="parTrans" cxnId="{C4525E12-5604-5B46-A2A1-E5E67AE1E475}">
      <dgm:prSet/>
      <dgm:spPr/>
      <dgm:t>
        <a:bodyPr/>
        <a:lstStyle/>
        <a:p>
          <a:endParaRPr lang="en-IE"/>
        </a:p>
      </dgm:t>
    </dgm:pt>
    <dgm:pt modelId="{FDE32BCC-7585-5245-ACA4-57A925265824}" type="sibTrans" cxnId="{C4525E12-5604-5B46-A2A1-E5E67AE1E475}">
      <dgm:prSet/>
      <dgm:spPr/>
      <dgm:t>
        <a:bodyPr/>
        <a:lstStyle/>
        <a:p>
          <a:endParaRPr lang="en-IE"/>
        </a:p>
      </dgm:t>
    </dgm:pt>
    <dgm:pt modelId="{8A7D9BFD-FE16-924D-9CE1-FE4B55FF9E41}">
      <dgm:prSet phldrT="[Text]"/>
      <dgm:spPr/>
      <dgm:t>
        <a:bodyPr/>
        <a:lstStyle/>
        <a:p>
          <a:r>
            <a:rPr lang="en-IE" dirty="0"/>
            <a:t>Theorist</a:t>
          </a:r>
        </a:p>
      </dgm:t>
    </dgm:pt>
    <dgm:pt modelId="{0C34EE86-77A3-6147-A396-C7457B03B8AF}" type="parTrans" cxnId="{AD0606A0-822D-5542-A693-EC94ADAA67B2}">
      <dgm:prSet/>
      <dgm:spPr/>
      <dgm:t>
        <a:bodyPr/>
        <a:lstStyle/>
        <a:p>
          <a:endParaRPr lang="en-IE"/>
        </a:p>
      </dgm:t>
    </dgm:pt>
    <dgm:pt modelId="{B9CEEC26-CC64-BB4B-ABA1-10443D95F2FD}" type="sibTrans" cxnId="{AD0606A0-822D-5542-A693-EC94ADAA67B2}">
      <dgm:prSet/>
      <dgm:spPr/>
      <dgm:t>
        <a:bodyPr/>
        <a:lstStyle/>
        <a:p>
          <a:endParaRPr lang="en-IE"/>
        </a:p>
      </dgm:t>
    </dgm:pt>
    <dgm:pt modelId="{62594689-6B60-C447-9BBD-3EC3A104FE22}">
      <dgm:prSet/>
      <dgm:spPr/>
      <dgm:t>
        <a:bodyPr/>
        <a:lstStyle/>
        <a:p>
          <a:r>
            <a:rPr lang="en-IE" dirty="0"/>
            <a:t>Activist</a:t>
          </a:r>
        </a:p>
      </dgm:t>
    </dgm:pt>
    <dgm:pt modelId="{ABCEB192-955B-6846-B27B-D4BBE4A2F3D4}" type="parTrans" cxnId="{3ABDE040-986C-BF41-B2E5-E70C020DA3BA}">
      <dgm:prSet/>
      <dgm:spPr/>
      <dgm:t>
        <a:bodyPr/>
        <a:lstStyle/>
        <a:p>
          <a:endParaRPr lang="en-IE"/>
        </a:p>
      </dgm:t>
    </dgm:pt>
    <dgm:pt modelId="{9C6D4E3C-C65A-2649-B575-6F7E00ADB2F0}" type="sibTrans" cxnId="{3ABDE040-986C-BF41-B2E5-E70C020DA3BA}">
      <dgm:prSet/>
      <dgm:spPr/>
      <dgm:t>
        <a:bodyPr/>
        <a:lstStyle/>
        <a:p>
          <a:endParaRPr lang="en-IE"/>
        </a:p>
      </dgm:t>
    </dgm:pt>
    <dgm:pt modelId="{A989658A-910D-004A-964F-7744C1CD76A5}" type="pres">
      <dgm:prSet presAssocID="{7851A963-D10C-D84C-AF00-ACE18117DE97}" presName="outerComposite" presStyleCnt="0">
        <dgm:presLayoutVars>
          <dgm:chMax val="2"/>
          <dgm:animLvl val="lvl"/>
          <dgm:resizeHandles val="exact"/>
        </dgm:presLayoutVars>
      </dgm:prSet>
      <dgm:spPr/>
    </dgm:pt>
    <dgm:pt modelId="{98060EFB-2CEB-DB46-8E4C-F820CAA4441C}" type="pres">
      <dgm:prSet presAssocID="{7851A963-D10C-D84C-AF00-ACE18117DE97}" presName="dummyMaxCanvas" presStyleCnt="0"/>
      <dgm:spPr/>
    </dgm:pt>
    <dgm:pt modelId="{39355603-B940-3542-9ECE-8DF05EE2078A}" type="pres">
      <dgm:prSet presAssocID="{7851A963-D10C-D84C-AF00-ACE18117DE97}" presName="parentComposite" presStyleCnt="0"/>
      <dgm:spPr/>
    </dgm:pt>
    <dgm:pt modelId="{2A8AF9EF-1736-1B43-A2B5-0FC743824C6C}" type="pres">
      <dgm:prSet presAssocID="{7851A963-D10C-D84C-AF00-ACE18117DE97}" presName="parent1" presStyleLbl="alignAccFollowNode1" presStyleIdx="0" presStyleCnt="4" custScaleX="173048" custScaleY="92241">
        <dgm:presLayoutVars>
          <dgm:chMax val="4"/>
        </dgm:presLayoutVars>
      </dgm:prSet>
      <dgm:spPr/>
    </dgm:pt>
    <dgm:pt modelId="{D6503DD6-538F-2142-A86E-EDE16430DE1E}" type="pres">
      <dgm:prSet presAssocID="{7851A963-D10C-D84C-AF00-ACE18117DE97}" presName="parent2" presStyleLbl="alignAccFollowNode1" presStyleIdx="1" presStyleCnt="4" custScaleX="164559" custLinFactNeighborX="-8621" custLinFactNeighborY="-3209">
        <dgm:presLayoutVars>
          <dgm:chMax val="4"/>
        </dgm:presLayoutVars>
      </dgm:prSet>
      <dgm:spPr/>
    </dgm:pt>
    <dgm:pt modelId="{F2AA5865-B66E-9C4D-B180-FCCB28B0BCDB}" type="pres">
      <dgm:prSet presAssocID="{7851A963-D10C-D84C-AF00-ACE18117DE97}" presName="childrenComposite" presStyleCnt="0"/>
      <dgm:spPr/>
    </dgm:pt>
    <dgm:pt modelId="{058A8AE9-7585-C04B-97F8-119619DB9762}" type="pres">
      <dgm:prSet presAssocID="{7851A963-D10C-D84C-AF00-ACE18117DE97}" presName="dummyMaxCanvas_ChildArea" presStyleCnt="0"/>
      <dgm:spPr/>
    </dgm:pt>
    <dgm:pt modelId="{A57F410C-F07B-C342-88E3-F5A123DCB60E}" type="pres">
      <dgm:prSet presAssocID="{7851A963-D10C-D84C-AF00-ACE18117DE97}" presName="fulcrum" presStyleLbl="alignAccFollowNode1" presStyleIdx="2" presStyleCnt="4"/>
      <dgm:spPr/>
    </dgm:pt>
    <dgm:pt modelId="{6C39EBF9-E2FE-AF4B-BE11-17E4E0A51AA6}" type="pres">
      <dgm:prSet presAssocID="{7851A963-D10C-D84C-AF00-ACE18117DE97}" presName="balance_31" presStyleLbl="alignAccFollowNode1" presStyleIdx="3" presStyleCnt="4">
        <dgm:presLayoutVars>
          <dgm:bulletEnabled val="1"/>
        </dgm:presLayoutVars>
      </dgm:prSet>
      <dgm:spPr/>
    </dgm:pt>
    <dgm:pt modelId="{12C62CE1-BE44-6A4F-839A-E7767D1A2EB4}" type="pres">
      <dgm:prSet presAssocID="{7851A963-D10C-D84C-AF00-ACE18117DE97}" presName="left_31_1" presStyleLbl="node1" presStyleIdx="0" presStyleCnt="4">
        <dgm:presLayoutVars>
          <dgm:bulletEnabled val="1"/>
        </dgm:presLayoutVars>
      </dgm:prSet>
      <dgm:spPr/>
    </dgm:pt>
    <dgm:pt modelId="{66B23978-5FDE-4948-B4C5-580EC80B4B9B}" type="pres">
      <dgm:prSet presAssocID="{7851A963-D10C-D84C-AF00-ACE18117DE97}" presName="left_31_2" presStyleLbl="node1" presStyleIdx="1" presStyleCnt="4">
        <dgm:presLayoutVars>
          <dgm:bulletEnabled val="1"/>
        </dgm:presLayoutVars>
      </dgm:prSet>
      <dgm:spPr/>
    </dgm:pt>
    <dgm:pt modelId="{6EB3896E-9700-A840-88F3-A744AE6E49FA}" type="pres">
      <dgm:prSet presAssocID="{7851A963-D10C-D84C-AF00-ACE18117DE97}" presName="left_31_3" presStyleLbl="node1" presStyleIdx="2" presStyleCnt="4">
        <dgm:presLayoutVars>
          <dgm:bulletEnabled val="1"/>
        </dgm:presLayoutVars>
      </dgm:prSet>
      <dgm:spPr/>
    </dgm:pt>
    <dgm:pt modelId="{B573C7E9-8223-9B44-9530-0D0EBA0E7492}" type="pres">
      <dgm:prSet presAssocID="{7851A963-D10C-D84C-AF00-ACE18117DE97}" presName="right_31_1" presStyleLbl="node1" presStyleIdx="3" presStyleCnt="4">
        <dgm:presLayoutVars>
          <dgm:bulletEnabled val="1"/>
        </dgm:presLayoutVars>
      </dgm:prSet>
      <dgm:spPr/>
    </dgm:pt>
  </dgm:ptLst>
  <dgm:cxnLst>
    <dgm:cxn modelId="{3EEB0401-3E01-194E-8A88-188A6A1BED8E}" type="presOf" srcId="{7851A963-D10C-D84C-AF00-ACE18117DE97}" destId="{A989658A-910D-004A-964F-7744C1CD76A5}" srcOrd="0" destOrd="0" presId="urn:microsoft.com/office/officeart/2005/8/layout/balance1"/>
    <dgm:cxn modelId="{C4525E12-5604-5B46-A2A1-E5E67AE1E475}" srcId="{7851A963-D10C-D84C-AF00-ACE18117DE97}" destId="{5859241C-FB4E-BA4D-9D08-D847F1C25D3B}" srcOrd="1" destOrd="0" parTransId="{7EEE54E9-083D-6440-A2A0-4013C4A9320C}" sibTransId="{FDE32BCC-7585-5245-ACA4-57A925265824}"/>
    <dgm:cxn modelId="{3ABDE040-986C-BF41-B2E5-E70C020DA3BA}" srcId="{DCDD8765-DE74-4A4A-9586-33F0554BF51D}" destId="{62594689-6B60-C447-9BBD-3EC3A104FE22}" srcOrd="2" destOrd="0" parTransId="{ABCEB192-955B-6846-B27B-D4BBE4A2F3D4}" sibTransId="{9C6D4E3C-C65A-2649-B575-6F7E00ADB2F0}"/>
    <dgm:cxn modelId="{5579DA7D-15A1-524B-A536-8F02202A9909}" srcId="{DCDD8765-DE74-4A4A-9586-33F0554BF51D}" destId="{D5B25BDD-C736-C145-A64E-EE1EFEE1A793}" srcOrd="0" destOrd="0" parTransId="{62996F98-0C40-0546-A033-C49BB1A569CF}" sibTransId="{08CFA5BD-8D14-5244-AC30-C7C5EDE360EE}"/>
    <dgm:cxn modelId="{C0A03D94-1B06-EA41-993B-0F4FE19B49B5}" type="presOf" srcId="{8A7D9BFD-FE16-924D-9CE1-FE4B55FF9E41}" destId="{B573C7E9-8223-9B44-9530-0D0EBA0E7492}" srcOrd="0" destOrd="0" presId="urn:microsoft.com/office/officeart/2005/8/layout/balance1"/>
    <dgm:cxn modelId="{AD0606A0-822D-5542-A693-EC94ADAA67B2}" srcId="{5859241C-FB4E-BA4D-9D08-D847F1C25D3B}" destId="{8A7D9BFD-FE16-924D-9CE1-FE4B55FF9E41}" srcOrd="0" destOrd="0" parTransId="{0C34EE86-77A3-6147-A396-C7457B03B8AF}" sibTransId="{B9CEEC26-CC64-BB4B-ABA1-10443D95F2FD}"/>
    <dgm:cxn modelId="{39260BA7-6F6B-454A-8997-A79D073DB905}" type="presOf" srcId="{62594689-6B60-C447-9BBD-3EC3A104FE22}" destId="{6EB3896E-9700-A840-88F3-A744AE6E49FA}" srcOrd="0" destOrd="0" presId="urn:microsoft.com/office/officeart/2005/8/layout/balance1"/>
    <dgm:cxn modelId="{EE6166AF-7C37-944D-BE72-954438B232A4}" srcId="{7851A963-D10C-D84C-AF00-ACE18117DE97}" destId="{DCDD8765-DE74-4A4A-9586-33F0554BF51D}" srcOrd="0" destOrd="0" parTransId="{7796259D-9A1F-3D44-A7EC-57CF5993BD79}" sibTransId="{BDAD32AA-CBA9-8D44-87B0-932A2E95869E}"/>
    <dgm:cxn modelId="{3FD7FDB7-8E5E-CA49-BE5F-041D96B3F4AD}" type="presOf" srcId="{9A0913C6-2454-3C4F-BC19-390989C1E3E2}" destId="{66B23978-5FDE-4948-B4C5-580EC80B4B9B}" srcOrd="0" destOrd="0" presId="urn:microsoft.com/office/officeart/2005/8/layout/balance1"/>
    <dgm:cxn modelId="{7BC571BE-501A-354F-A912-803C5C5BDE4F}" type="presOf" srcId="{DCDD8765-DE74-4A4A-9586-33F0554BF51D}" destId="{2A8AF9EF-1736-1B43-A2B5-0FC743824C6C}" srcOrd="0" destOrd="0" presId="urn:microsoft.com/office/officeart/2005/8/layout/balance1"/>
    <dgm:cxn modelId="{94EF27E0-A5E3-7D40-B1D1-7F3A17913D6D}" type="presOf" srcId="{D5B25BDD-C736-C145-A64E-EE1EFEE1A793}" destId="{12C62CE1-BE44-6A4F-839A-E7767D1A2EB4}" srcOrd="0" destOrd="0" presId="urn:microsoft.com/office/officeart/2005/8/layout/balance1"/>
    <dgm:cxn modelId="{8C6E3AED-C67B-6C42-BC7C-356170E1B51B}" srcId="{DCDD8765-DE74-4A4A-9586-33F0554BF51D}" destId="{9A0913C6-2454-3C4F-BC19-390989C1E3E2}" srcOrd="1" destOrd="0" parTransId="{0E003582-B323-7C45-AE73-238879454135}" sibTransId="{767BBD0C-A3B5-B24C-A5C1-C2904E46BD37}"/>
    <dgm:cxn modelId="{C82B7CF5-1EBF-2040-BA1C-59EBBC17C7B4}" type="presOf" srcId="{5859241C-FB4E-BA4D-9D08-D847F1C25D3B}" destId="{D6503DD6-538F-2142-A86E-EDE16430DE1E}" srcOrd="0" destOrd="0" presId="urn:microsoft.com/office/officeart/2005/8/layout/balance1"/>
    <dgm:cxn modelId="{9C6C1C42-6E8B-2345-AA7C-7E83CFF47C46}" type="presParOf" srcId="{A989658A-910D-004A-964F-7744C1CD76A5}" destId="{98060EFB-2CEB-DB46-8E4C-F820CAA4441C}" srcOrd="0" destOrd="0" presId="urn:microsoft.com/office/officeart/2005/8/layout/balance1"/>
    <dgm:cxn modelId="{2C8D56AA-4B2E-F148-AA93-04728C828C36}" type="presParOf" srcId="{A989658A-910D-004A-964F-7744C1CD76A5}" destId="{39355603-B940-3542-9ECE-8DF05EE2078A}" srcOrd="1" destOrd="0" presId="urn:microsoft.com/office/officeart/2005/8/layout/balance1"/>
    <dgm:cxn modelId="{2D98BD58-7C99-F44A-AF47-73C33E4D1F81}" type="presParOf" srcId="{39355603-B940-3542-9ECE-8DF05EE2078A}" destId="{2A8AF9EF-1736-1B43-A2B5-0FC743824C6C}" srcOrd="0" destOrd="0" presId="urn:microsoft.com/office/officeart/2005/8/layout/balance1"/>
    <dgm:cxn modelId="{01AACF64-D0FB-E54A-91B5-B6450038A815}" type="presParOf" srcId="{39355603-B940-3542-9ECE-8DF05EE2078A}" destId="{D6503DD6-538F-2142-A86E-EDE16430DE1E}" srcOrd="1" destOrd="0" presId="urn:microsoft.com/office/officeart/2005/8/layout/balance1"/>
    <dgm:cxn modelId="{777BA038-56AB-9040-9EF9-3443C8BEE3EB}" type="presParOf" srcId="{A989658A-910D-004A-964F-7744C1CD76A5}" destId="{F2AA5865-B66E-9C4D-B180-FCCB28B0BCDB}" srcOrd="2" destOrd="0" presId="urn:microsoft.com/office/officeart/2005/8/layout/balance1"/>
    <dgm:cxn modelId="{7899D054-EE81-1243-BB89-B77255714DEA}" type="presParOf" srcId="{F2AA5865-B66E-9C4D-B180-FCCB28B0BCDB}" destId="{058A8AE9-7585-C04B-97F8-119619DB9762}" srcOrd="0" destOrd="0" presId="urn:microsoft.com/office/officeart/2005/8/layout/balance1"/>
    <dgm:cxn modelId="{A1B9EEBB-B85F-2042-9CDA-E276F3653D5C}" type="presParOf" srcId="{F2AA5865-B66E-9C4D-B180-FCCB28B0BCDB}" destId="{A57F410C-F07B-C342-88E3-F5A123DCB60E}" srcOrd="1" destOrd="0" presId="urn:microsoft.com/office/officeart/2005/8/layout/balance1"/>
    <dgm:cxn modelId="{E7987C5D-A126-2A4B-8C91-B0C7F6EA001B}" type="presParOf" srcId="{F2AA5865-B66E-9C4D-B180-FCCB28B0BCDB}" destId="{6C39EBF9-E2FE-AF4B-BE11-17E4E0A51AA6}" srcOrd="2" destOrd="0" presId="urn:microsoft.com/office/officeart/2005/8/layout/balance1"/>
    <dgm:cxn modelId="{02B6A13D-3245-AE43-BD02-72C44D371DEB}" type="presParOf" srcId="{F2AA5865-B66E-9C4D-B180-FCCB28B0BCDB}" destId="{12C62CE1-BE44-6A4F-839A-E7767D1A2EB4}" srcOrd="3" destOrd="0" presId="urn:microsoft.com/office/officeart/2005/8/layout/balance1"/>
    <dgm:cxn modelId="{23C968BA-3412-CD40-B33B-BB2B7DD0306A}" type="presParOf" srcId="{F2AA5865-B66E-9C4D-B180-FCCB28B0BCDB}" destId="{66B23978-5FDE-4948-B4C5-580EC80B4B9B}" srcOrd="4" destOrd="0" presId="urn:microsoft.com/office/officeart/2005/8/layout/balance1"/>
    <dgm:cxn modelId="{39676CE0-DD89-894D-8E0F-16A7150A9F2C}" type="presParOf" srcId="{F2AA5865-B66E-9C4D-B180-FCCB28B0BCDB}" destId="{6EB3896E-9700-A840-88F3-A744AE6E49FA}" srcOrd="5" destOrd="0" presId="urn:microsoft.com/office/officeart/2005/8/layout/balance1"/>
    <dgm:cxn modelId="{BDB9FB6D-9A23-C641-86D7-50F5655D52B6}" type="presParOf" srcId="{F2AA5865-B66E-9C4D-B180-FCCB28B0BCDB}" destId="{B573C7E9-8223-9B44-9530-0D0EBA0E7492}" srcOrd="6" destOrd="0" presId="urn:microsoft.com/office/officeart/2005/8/layout/balanc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51A963-D10C-D84C-AF00-ACE18117DE97}" type="doc">
      <dgm:prSet loTypeId="urn:microsoft.com/office/officeart/2005/8/layout/balance1" loCatId="" qsTypeId="urn:microsoft.com/office/officeart/2005/8/quickstyle/simple4" qsCatId="simple" csTypeId="urn:microsoft.com/office/officeart/2005/8/colors/accent2_2" csCatId="accent2" phldr="1"/>
      <dgm:spPr/>
      <dgm:t>
        <a:bodyPr/>
        <a:lstStyle/>
        <a:p>
          <a:endParaRPr lang="en-IE"/>
        </a:p>
      </dgm:t>
    </dgm:pt>
    <dgm:pt modelId="{DCDD8765-DE74-4A4A-9586-33F0554BF51D}">
      <dgm:prSet phldrT="[Text]"/>
      <dgm:spPr>
        <a:noFill/>
        <a:ln>
          <a:noFill/>
        </a:ln>
      </dgm:spPr>
      <dgm:t>
        <a:bodyPr/>
        <a:lstStyle/>
        <a:p>
          <a:r>
            <a:rPr lang="en-IE" dirty="0">
              <a:solidFill>
                <a:schemeClr val="accent2"/>
              </a:solidFill>
            </a:rPr>
            <a:t>Student’s</a:t>
          </a:r>
        </a:p>
      </dgm:t>
    </dgm:pt>
    <dgm:pt modelId="{7796259D-9A1F-3D44-A7EC-57CF5993BD79}" type="parTrans" cxnId="{EE6166AF-7C37-944D-BE72-954438B232A4}">
      <dgm:prSet/>
      <dgm:spPr/>
      <dgm:t>
        <a:bodyPr/>
        <a:lstStyle/>
        <a:p>
          <a:endParaRPr lang="en-IE"/>
        </a:p>
      </dgm:t>
    </dgm:pt>
    <dgm:pt modelId="{BDAD32AA-CBA9-8D44-87B0-932A2E95869E}" type="sibTrans" cxnId="{EE6166AF-7C37-944D-BE72-954438B232A4}">
      <dgm:prSet/>
      <dgm:spPr/>
      <dgm:t>
        <a:bodyPr/>
        <a:lstStyle/>
        <a:p>
          <a:endParaRPr lang="en-IE"/>
        </a:p>
      </dgm:t>
    </dgm:pt>
    <dgm:pt modelId="{D5B25BDD-C736-C145-A64E-EE1EFEE1A793}">
      <dgm:prSet phldrT="[Text]"/>
      <dgm:spPr/>
      <dgm:t>
        <a:bodyPr/>
        <a:lstStyle/>
        <a:p>
          <a:r>
            <a:rPr lang="en-IE" dirty="0"/>
            <a:t>Reflector</a:t>
          </a:r>
        </a:p>
      </dgm:t>
    </dgm:pt>
    <dgm:pt modelId="{62996F98-0C40-0546-A033-C49BB1A569CF}" type="parTrans" cxnId="{5579DA7D-15A1-524B-A536-8F02202A9909}">
      <dgm:prSet/>
      <dgm:spPr/>
      <dgm:t>
        <a:bodyPr/>
        <a:lstStyle/>
        <a:p>
          <a:endParaRPr lang="en-IE"/>
        </a:p>
      </dgm:t>
    </dgm:pt>
    <dgm:pt modelId="{08CFA5BD-8D14-5244-AC30-C7C5EDE360EE}" type="sibTrans" cxnId="{5579DA7D-15A1-524B-A536-8F02202A9909}">
      <dgm:prSet/>
      <dgm:spPr/>
      <dgm:t>
        <a:bodyPr/>
        <a:lstStyle/>
        <a:p>
          <a:endParaRPr lang="en-IE"/>
        </a:p>
      </dgm:t>
    </dgm:pt>
    <dgm:pt modelId="{5859241C-FB4E-BA4D-9D08-D847F1C25D3B}">
      <dgm:prSet phldrT="[Text]"/>
      <dgm:spPr>
        <a:noFill/>
        <a:ln>
          <a:noFill/>
        </a:ln>
      </dgm:spPr>
      <dgm:t>
        <a:bodyPr/>
        <a:lstStyle/>
        <a:p>
          <a:r>
            <a:rPr lang="en-IE" dirty="0">
              <a:solidFill>
                <a:schemeClr val="accent2"/>
              </a:solidFill>
            </a:rPr>
            <a:t>Learning</a:t>
          </a:r>
          <a:r>
            <a:rPr lang="en-IE" dirty="0"/>
            <a:t> </a:t>
          </a:r>
          <a:r>
            <a:rPr lang="en-IE" dirty="0">
              <a:solidFill>
                <a:schemeClr val="accent2"/>
              </a:solidFill>
            </a:rPr>
            <a:t>Pattern</a:t>
          </a:r>
        </a:p>
      </dgm:t>
    </dgm:pt>
    <dgm:pt modelId="{7EEE54E9-083D-6440-A2A0-4013C4A9320C}" type="parTrans" cxnId="{C4525E12-5604-5B46-A2A1-E5E67AE1E475}">
      <dgm:prSet/>
      <dgm:spPr/>
      <dgm:t>
        <a:bodyPr/>
        <a:lstStyle/>
        <a:p>
          <a:endParaRPr lang="en-IE"/>
        </a:p>
      </dgm:t>
    </dgm:pt>
    <dgm:pt modelId="{FDE32BCC-7585-5245-ACA4-57A925265824}" type="sibTrans" cxnId="{C4525E12-5604-5B46-A2A1-E5E67AE1E475}">
      <dgm:prSet/>
      <dgm:spPr/>
      <dgm:t>
        <a:bodyPr/>
        <a:lstStyle/>
        <a:p>
          <a:endParaRPr lang="en-IE"/>
        </a:p>
      </dgm:t>
    </dgm:pt>
    <dgm:pt modelId="{8A7D9BFD-FE16-924D-9CE1-FE4B55FF9E41}">
      <dgm:prSet phldrT="[Text]"/>
      <dgm:spPr/>
      <dgm:t>
        <a:bodyPr/>
        <a:lstStyle/>
        <a:p>
          <a:r>
            <a:rPr lang="en-IE" dirty="0"/>
            <a:t>Pragmatist</a:t>
          </a:r>
        </a:p>
      </dgm:t>
    </dgm:pt>
    <dgm:pt modelId="{0C34EE86-77A3-6147-A396-C7457B03B8AF}" type="parTrans" cxnId="{AD0606A0-822D-5542-A693-EC94ADAA67B2}">
      <dgm:prSet/>
      <dgm:spPr/>
      <dgm:t>
        <a:bodyPr/>
        <a:lstStyle/>
        <a:p>
          <a:endParaRPr lang="en-IE"/>
        </a:p>
      </dgm:t>
    </dgm:pt>
    <dgm:pt modelId="{B9CEEC26-CC64-BB4B-ABA1-10443D95F2FD}" type="sibTrans" cxnId="{AD0606A0-822D-5542-A693-EC94ADAA67B2}">
      <dgm:prSet/>
      <dgm:spPr/>
      <dgm:t>
        <a:bodyPr/>
        <a:lstStyle/>
        <a:p>
          <a:endParaRPr lang="en-IE"/>
        </a:p>
      </dgm:t>
    </dgm:pt>
    <dgm:pt modelId="{CAD93926-5F39-2647-BC1E-B775190B413A}">
      <dgm:prSet phldrT="[Text]"/>
      <dgm:spPr/>
      <dgm:t>
        <a:bodyPr/>
        <a:lstStyle/>
        <a:p>
          <a:r>
            <a:rPr lang="en-IE" dirty="0"/>
            <a:t>Theorist</a:t>
          </a:r>
        </a:p>
      </dgm:t>
    </dgm:pt>
    <dgm:pt modelId="{F5D26A2E-9C9D-B543-AED6-213C4AAC793B}" type="parTrans" cxnId="{AC877551-CF9B-EF4A-81F2-F0CC5FEC13F2}">
      <dgm:prSet/>
      <dgm:spPr/>
      <dgm:t>
        <a:bodyPr/>
        <a:lstStyle/>
        <a:p>
          <a:endParaRPr lang="en-IE"/>
        </a:p>
      </dgm:t>
    </dgm:pt>
    <dgm:pt modelId="{A2E8303A-D6C9-6E44-B329-F97551233DD1}" type="sibTrans" cxnId="{AC877551-CF9B-EF4A-81F2-F0CC5FEC13F2}">
      <dgm:prSet/>
      <dgm:spPr/>
      <dgm:t>
        <a:bodyPr/>
        <a:lstStyle/>
        <a:p>
          <a:endParaRPr lang="en-IE"/>
        </a:p>
      </dgm:t>
    </dgm:pt>
    <dgm:pt modelId="{684F99DF-FD60-1C48-8448-6FEAA2DEFE91}">
      <dgm:prSet phldrT="[Text]"/>
      <dgm:spPr/>
      <dgm:t>
        <a:bodyPr/>
        <a:lstStyle/>
        <a:p>
          <a:r>
            <a:rPr lang="en-IE" dirty="0"/>
            <a:t>Activist</a:t>
          </a:r>
        </a:p>
      </dgm:t>
    </dgm:pt>
    <dgm:pt modelId="{5AF32C7E-AA8F-EB45-8385-C7D9B24F0560}" type="sibTrans" cxnId="{BC7DA47F-D277-FD47-8309-7659CE2CADD5}">
      <dgm:prSet/>
      <dgm:spPr/>
      <dgm:t>
        <a:bodyPr/>
        <a:lstStyle/>
        <a:p>
          <a:endParaRPr lang="en-IE"/>
        </a:p>
      </dgm:t>
    </dgm:pt>
    <dgm:pt modelId="{A8E9E2A4-E453-2542-9305-80F0B709675D}" type="parTrans" cxnId="{BC7DA47F-D277-FD47-8309-7659CE2CADD5}">
      <dgm:prSet/>
      <dgm:spPr/>
      <dgm:t>
        <a:bodyPr/>
        <a:lstStyle/>
        <a:p>
          <a:endParaRPr lang="en-IE"/>
        </a:p>
      </dgm:t>
    </dgm:pt>
    <dgm:pt modelId="{A989658A-910D-004A-964F-7744C1CD76A5}" type="pres">
      <dgm:prSet presAssocID="{7851A963-D10C-D84C-AF00-ACE18117DE97}" presName="outerComposite" presStyleCnt="0">
        <dgm:presLayoutVars>
          <dgm:chMax val="2"/>
          <dgm:animLvl val="lvl"/>
          <dgm:resizeHandles val="exact"/>
        </dgm:presLayoutVars>
      </dgm:prSet>
      <dgm:spPr/>
    </dgm:pt>
    <dgm:pt modelId="{98060EFB-2CEB-DB46-8E4C-F820CAA4441C}" type="pres">
      <dgm:prSet presAssocID="{7851A963-D10C-D84C-AF00-ACE18117DE97}" presName="dummyMaxCanvas" presStyleCnt="0"/>
      <dgm:spPr/>
    </dgm:pt>
    <dgm:pt modelId="{39355603-B940-3542-9ECE-8DF05EE2078A}" type="pres">
      <dgm:prSet presAssocID="{7851A963-D10C-D84C-AF00-ACE18117DE97}" presName="parentComposite" presStyleCnt="0"/>
      <dgm:spPr/>
    </dgm:pt>
    <dgm:pt modelId="{2A8AF9EF-1736-1B43-A2B5-0FC743824C6C}" type="pres">
      <dgm:prSet presAssocID="{7851A963-D10C-D84C-AF00-ACE18117DE97}" presName="parent1" presStyleLbl="alignAccFollowNode1" presStyleIdx="0" presStyleCnt="4" custScaleX="146073" custLinFactNeighborX="1916" custLinFactNeighborY="-1724">
        <dgm:presLayoutVars>
          <dgm:chMax val="4"/>
        </dgm:presLayoutVars>
      </dgm:prSet>
      <dgm:spPr/>
    </dgm:pt>
    <dgm:pt modelId="{D6503DD6-538F-2142-A86E-EDE16430DE1E}" type="pres">
      <dgm:prSet presAssocID="{7851A963-D10C-D84C-AF00-ACE18117DE97}" presName="parent2" presStyleLbl="alignAccFollowNode1" presStyleIdx="1" presStyleCnt="4" custScaleX="164559" custLinFactNeighborX="-8621" custLinFactNeighborY="-3209">
        <dgm:presLayoutVars>
          <dgm:chMax val="4"/>
        </dgm:presLayoutVars>
      </dgm:prSet>
      <dgm:spPr/>
    </dgm:pt>
    <dgm:pt modelId="{F2AA5865-B66E-9C4D-B180-FCCB28B0BCDB}" type="pres">
      <dgm:prSet presAssocID="{7851A963-D10C-D84C-AF00-ACE18117DE97}" presName="childrenComposite" presStyleCnt="0"/>
      <dgm:spPr/>
    </dgm:pt>
    <dgm:pt modelId="{058A8AE9-7585-C04B-97F8-119619DB9762}" type="pres">
      <dgm:prSet presAssocID="{7851A963-D10C-D84C-AF00-ACE18117DE97}" presName="dummyMaxCanvas_ChildArea" presStyleCnt="0"/>
      <dgm:spPr/>
    </dgm:pt>
    <dgm:pt modelId="{A57F410C-F07B-C342-88E3-F5A123DCB60E}" type="pres">
      <dgm:prSet presAssocID="{7851A963-D10C-D84C-AF00-ACE18117DE97}" presName="fulcrum" presStyleLbl="alignAccFollowNode1" presStyleIdx="2" presStyleCnt="4"/>
      <dgm:spPr/>
    </dgm:pt>
    <dgm:pt modelId="{A8FBDA9A-3900-1543-B997-D441B61E6E19}" type="pres">
      <dgm:prSet presAssocID="{7851A963-D10C-D84C-AF00-ACE18117DE97}" presName="balance_13" presStyleLbl="alignAccFollowNode1" presStyleIdx="3" presStyleCnt="4">
        <dgm:presLayoutVars>
          <dgm:bulletEnabled val="1"/>
        </dgm:presLayoutVars>
      </dgm:prSet>
      <dgm:spPr/>
    </dgm:pt>
    <dgm:pt modelId="{364622F6-4C51-5346-91A5-6C472DAB18CC}" type="pres">
      <dgm:prSet presAssocID="{7851A963-D10C-D84C-AF00-ACE18117DE97}" presName="right_13_1" presStyleLbl="node1" presStyleIdx="0" presStyleCnt="4">
        <dgm:presLayoutVars>
          <dgm:bulletEnabled val="1"/>
        </dgm:presLayoutVars>
      </dgm:prSet>
      <dgm:spPr/>
    </dgm:pt>
    <dgm:pt modelId="{42584865-13BC-364E-BDF8-7478A88291C9}" type="pres">
      <dgm:prSet presAssocID="{7851A963-D10C-D84C-AF00-ACE18117DE97}" presName="right_13_2" presStyleLbl="node1" presStyleIdx="1" presStyleCnt="4">
        <dgm:presLayoutVars>
          <dgm:bulletEnabled val="1"/>
        </dgm:presLayoutVars>
      </dgm:prSet>
      <dgm:spPr/>
    </dgm:pt>
    <dgm:pt modelId="{9F1903FD-3187-3042-8C53-26F157DA073A}" type="pres">
      <dgm:prSet presAssocID="{7851A963-D10C-D84C-AF00-ACE18117DE97}" presName="right_13_3" presStyleLbl="node1" presStyleIdx="2" presStyleCnt="4">
        <dgm:presLayoutVars>
          <dgm:bulletEnabled val="1"/>
        </dgm:presLayoutVars>
      </dgm:prSet>
      <dgm:spPr/>
    </dgm:pt>
    <dgm:pt modelId="{04B15534-9392-9C4C-8EA6-C239098E37DD}" type="pres">
      <dgm:prSet presAssocID="{7851A963-D10C-D84C-AF00-ACE18117DE97}" presName="left_13_1" presStyleLbl="node1" presStyleIdx="3" presStyleCnt="4">
        <dgm:presLayoutVars>
          <dgm:bulletEnabled val="1"/>
        </dgm:presLayoutVars>
      </dgm:prSet>
      <dgm:spPr/>
    </dgm:pt>
  </dgm:ptLst>
  <dgm:cxnLst>
    <dgm:cxn modelId="{C4525E12-5604-5B46-A2A1-E5E67AE1E475}" srcId="{7851A963-D10C-D84C-AF00-ACE18117DE97}" destId="{5859241C-FB4E-BA4D-9D08-D847F1C25D3B}" srcOrd="1" destOrd="0" parTransId="{7EEE54E9-083D-6440-A2A0-4013C4A9320C}" sibTransId="{FDE32BCC-7585-5245-ACA4-57A925265824}"/>
    <dgm:cxn modelId="{1E9F6763-C964-DE47-880C-699DAD49C0E2}" type="presOf" srcId="{684F99DF-FD60-1C48-8448-6FEAA2DEFE91}" destId="{04B15534-9392-9C4C-8EA6-C239098E37DD}" srcOrd="0" destOrd="0" presId="urn:microsoft.com/office/officeart/2005/8/layout/balance1"/>
    <dgm:cxn modelId="{AC877551-CF9B-EF4A-81F2-F0CC5FEC13F2}" srcId="{5859241C-FB4E-BA4D-9D08-D847F1C25D3B}" destId="{CAD93926-5F39-2647-BC1E-B775190B413A}" srcOrd="0" destOrd="0" parTransId="{F5D26A2E-9C9D-B543-AED6-213C4AAC793B}" sibTransId="{A2E8303A-D6C9-6E44-B329-F97551233DD1}"/>
    <dgm:cxn modelId="{5579DA7D-15A1-524B-A536-8F02202A9909}" srcId="{5859241C-FB4E-BA4D-9D08-D847F1C25D3B}" destId="{D5B25BDD-C736-C145-A64E-EE1EFEE1A793}" srcOrd="1" destOrd="0" parTransId="{62996F98-0C40-0546-A033-C49BB1A569CF}" sibTransId="{08CFA5BD-8D14-5244-AC30-C7C5EDE360EE}"/>
    <dgm:cxn modelId="{BC7DA47F-D277-FD47-8309-7659CE2CADD5}" srcId="{DCDD8765-DE74-4A4A-9586-33F0554BF51D}" destId="{684F99DF-FD60-1C48-8448-6FEAA2DEFE91}" srcOrd="0" destOrd="0" parTransId="{A8E9E2A4-E453-2542-9305-80F0B709675D}" sibTransId="{5AF32C7E-AA8F-EB45-8385-C7D9B24F0560}"/>
    <dgm:cxn modelId="{AD0606A0-822D-5542-A693-EC94ADAA67B2}" srcId="{5859241C-FB4E-BA4D-9D08-D847F1C25D3B}" destId="{8A7D9BFD-FE16-924D-9CE1-FE4B55FF9E41}" srcOrd="2" destOrd="0" parTransId="{0C34EE86-77A3-6147-A396-C7457B03B8AF}" sibTransId="{B9CEEC26-CC64-BB4B-ABA1-10443D95F2FD}"/>
    <dgm:cxn modelId="{EE6166AF-7C37-944D-BE72-954438B232A4}" srcId="{7851A963-D10C-D84C-AF00-ACE18117DE97}" destId="{DCDD8765-DE74-4A4A-9586-33F0554BF51D}" srcOrd="0" destOrd="0" parTransId="{7796259D-9A1F-3D44-A7EC-57CF5993BD79}" sibTransId="{BDAD32AA-CBA9-8D44-87B0-932A2E95869E}"/>
    <dgm:cxn modelId="{731384B3-D50E-2446-B36A-E74CE002D0E0}" type="presOf" srcId="{8A7D9BFD-FE16-924D-9CE1-FE4B55FF9E41}" destId="{9F1903FD-3187-3042-8C53-26F157DA073A}" srcOrd="0" destOrd="0" presId="urn:microsoft.com/office/officeart/2005/8/layout/balance1"/>
    <dgm:cxn modelId="{2679D5C5-B4E6-7E47-AD51-A563028771D2}" type="presOf" srcId="{CAD93926-5F39-2647-BC1E-B775190B413A}" destId="{364622F6-4C51-5346-91A5-6C472DAB18CC}" srcOrd="0" destOrd="0" presId="urn:microsoft.com/office/officeart/2005/8/layout/balance1"/>
    <dgm:cxn modelId="{F3A47AD9-1DD4-8B4A-88B9-DC537D5BED2C}" type="presOf" srcId="{D5B25BDD-C736-C145-A64E-EE1EFEE1A793}" destId="{42584865-13BC-364E-BDF8-7478A88291C9}" srcOrd="0" destOrd="0" presId="urn:microsoft.com/office/officeart/2005/8/layout/balance1"/>
    <dgm:cxn modelId="{567DE1E2-0466-6847-94F9-AE6A32866326}" type="presOf" srcId="{DCDD8765-DE74-4A4A-9586-33F0554BF51D}" destId="{2A8AF9EF-1736-1B43-A2B5-0FC743824C6C}" srcOrd="0" destOrd="0" presId="urn:microsoft.com/office/officeart/2005/8/layout/balance1"/>
    <dgm:cxn modelId="{4BCA59E3-5236-1846-BE6A-9053C1E6999C}" type="presOf" srcId="{5859241C-FB4E-BA4D-9D08-D847F1C25D3B}" destId="{D6503DD6-538F-2142-A86E-EDE16430DE1E}" srcOrd="0" destOrd="0" presId="urn:microsoft.com/office/officeart/2005/8/layout/balance1"/>
    <dgm:cxn modelId="{5EA532FF-04C7-BC40-A1D9-3E18A1567CC3}" type="presOf" srcId="{7851A963-D10C-D84C-AF00-ACE18117DE97}" destId="{A989658A-910D-004A-964F-7744C1CD76A5}" srcOrd="0" destOrd="0" presId="urn:microsoft.com/office/officeart/2005/8/layout/balance1"/>
    <dgm:cxn modelId="{DF3F65F0-B661-F140-B205-9D95F54D9BCF}" type="presParOf" srcId="{A989658A-910D-004A-964F-7744C1CD76A5}" destId="{98060EFB-2CEB-DB46-8E4C-F820CAA4441C}" srcOrd="0" destOrd="0" presId="urn:microsoft.com/office/officeart/2005/8/layout/balance1"/>
    <dgm:cxn modelId="{5D9C2912-0174-F848-9A00-9B9BF1AABC6A}" type="presParOf" srcId="{A989658A-910D-004A-964F-7744C1CD76A5}" destId="{39355603-B940-3542-9ECE-8DF05EE2078A}" srcOrd="1" destOrd="0" presId="urn:microsoft.com/office/officeart/2005/8/layout/balance1"/>
    <dgm:cxn modelId="{5E13D47F-FC50-4943-B726-46167FDC0C26}" type="presParOf" srcId="{39355603-B940-3542-9ECE-8DF05EE2078A}" destId="{2A8AF9EF-1736-1B43-A2B5-0FC743824C6C}" srcOrd="0" destOrd="0" presId="urn:microsoft.com/office/officeart/2005/8/layout/balance1"/>
    <dgm:cxn modelId="{A0372D42-5EAF-B041-A3FA-3044CC930B8B}" type="presParOf" srcId="{39355603-B940-3542-9ECE-8DF05EE2078A}" destId="{D6503DD6-538F-2142-A86E-EDE16430DE1E}" srcOrd="1" destOrd="0" presId="urn:microsoft.com/office/officeart/2005/8/layout/balance1"/>
    <dgm:cxn modelId="{9833402A-E07B-5B4A-AB8C-01F6251EB0CE}" type="presParOf" srcId="{A989658A-910D-004A-964F-7744C1CD76A5}" destId="{F2AA5865-B66E-9C4D-B180-FCCB28B0BCDB}" srcOrd="2" destOrd="0" presId="urn:microsoft.com/office/officeart/2005/8/layout/balance1"/>
    <dgm:cxn modelId="{889273F3-FDF3-994D-BA3D-623D8D4F4553}" type="presParOf" srcId="{F2AA5865-B66E-9C4D-B180-FCCB28B0BCDB}" destId="{058A8AE9-7585-C04B-97F8-119619DB9762}" srcOrd="0" destOrd="0" presId="urn:microsoft.com/office/officeart/2005/8/layout/balance1"/>
    <dgm:cxn modelId="{1FB38789-CA8D-A446-99E3-0632D9EAC847}" type="presParOf" srcId="{F2AA5865-B66E-9C4D-B180-FCCB28B0BCDB}" destId="{A57F410C-F07B-C342-88E3-F5A123DCB60E}" srcOrd="1" destOrd="0" presId="urn:microsoft.com/office/officeart/2005/8/layout/balance1"/>
    <dgm:cxn modelId="{C3CE9AEE-6A70-494F-B202-8661B5ED6D4C}" type="presParOf" srcId="{F2AA5865-B66E-9C4D-B180-FCCB28B0BCDB}" destId="{A8FBDA9A-3900-1543-B997-D441B61E6E19}" srcOrd="2" destOrd="0" presId="urn:microsoft.com/office/officeart/2005/8/layout/balance1"/>
    <dgm:cxn modelId="{46DAC199-6081-5F48-B0B2-54E8C6AE81D2}" type="presParOf" srcId="{F2AA5865-B66E-9C4D-B180-FCCB28B0BCDB}" destId="{364622F6-4C51-5346-91A5-6C472DAB18CC}" srcOrd="3" destOrd="0" presId="urn:microsoft.com/office/officeart/2005/8/layout/balance1"/>
    <dgm:cxn modelId="{F9BCA82D-C0B6-DB4D-9686-43EDFD5C7F04}" type="presParOf" srcId="{F2AA5865-B66E-9C4D-B180-FCCB28B0BCDB}" destId="{42584865-13BC-364E-BDF8-7478A88291C9}" srcOrd="4" destOrd="0" presId="urn:microsoft.com/office/officeart/2005/8/layout/balance1"/>
    <dgm:cxn modelId="{72245654-9446-484D-BAC0-4E521DB7B819}" type="presParOf" srcId="{F2AA5865-B66E-9C4D-B180-FCCB28B0BCDB}" destId="{9F1903FD-3187-3042-8C53-26F157DA073A}" srcOrd="5" destOrd="0" presId="urn:microsoft.com/office/officeart/2005/8/layout/balance1"/>
    <dgm:cxn modelId="{CEF90634-7EFE-7646-B83C-A12292B76DDE}" type="presParOf" srcId="{F2AA5865-B66E-9C4D-B180-FCCB28B0BCDB}" destId="{04B15534-9392-9C4C-8EA6-C239098E37DD}" srcOrd="6"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51A963-D10C-D84C-AF00-ACE18117DE97}" type="doc">
      <dgm:prSet loTypeId="urn:microsoft.com/office/officeart/2005/8/layout/balance1" loCatId="" qsTypeId="urn:microsoft.com/office/officeart/2005/8/quickstyle/simple4" qsCatId="simple" csTypeId="urn:microsoft.com/office/officeart/2005/8/colors/accent1_2" csCatId="accent1" phldr="1"/>
      <dgm:spPr/>
      <dgm:t>
        <a:bodyPr/>
        <a:lstStyle/>
        <a:p>
          <a:endParaRPr lang="en-IE"/>
        </a:p>
      </dgm:t>
    </dgm:pt>
    <dgm:pt modelId="{DCDD8765-DE74-4A4A-9586-33F0554BF51D}">
      <dgm:prSet phldrT="[Text]"/>
      <dgm:spPr>
        <a:noFill/>
        <a:ln>
          <a:noFill/>
        </a:ln>
      </dgm:spPr>
      <dgm:t>
        <a:bodyPr/>
        <a:lstStyle/>
        <a:p>
          <a:r>
            <a:rPr lang="en-IE" dirty="0">
              <a:solidFill>
                <a:schemeClr val="accent1"/>
              </a:solidFill>
            </a:rPr>
            <a:t>Practice Educator’s</a:t>
          </a:r>
        </a:p>
      </dgm:t>
    </dgm:pt>
    <dgm:pt modelId="{7796259D-9A1F-3D44-A7EC-57CF5993BD79}" type="parTrans" cxnId="{EE6166AF-7C37-944D-BE72-954438B232A4}">
      <dgm:prSet/>
      <dgm:spPr/>
      <dgm:t>
        <a:bodyPr/>
        <a:lstStyle/>
        <a:p>
          <a:endParaRPr lang="en-IE"/>
        </a:p>
      </dgm:t>
    </dgm:pt>
    <dgm:pt modelId="{BDAD32AA-CBA9-8D44-87B0-932A2E95869E}" type="sibTrans" cxnId="{EE6166AF-7C37-944D-BE72-954438B232A4}">
      <dgm:prSet/>
      <dgm:spPr/>
      <dgm:t>
        <a:bodyPr/>
        <a:lstStyle/>
        <a:p>
          <a:endParaRPr lang="en-IE"/>
        </a:p>
      </dgm:t>
    </dgm:pt>
    <dgm:pt modelId="{D5B25BDD-C736-C145-A64E-EE1EFEE1A793}">
      <dgm:prSet phldrT="[Text]"/>
      <dgm:spPr/>
      <dgm:t>
        <a:bodyPr/>
        <a:lstStyle/>
        <a:p>
          <a:r>
            <a:rPr lang="en-IE" dirty="0"/>
            <a:t>Theorist</a:t>
          </a:r>
        </a:p>
      </dgm:t>
    </dgm:pt>
    <dgm:pt modelId="{62996F98-0C40-0546-A033-C49BB1A569CF}" type="parTrans" cxnId="{5579DA7D-15A1-524B-A536-8F02202A9909}">
      <dgm:prSet/>
      <dgm:spPr/>
      <dgm:t>
        <a:bodyPr/>
        <a:lstStyle/>
        <a:p>
          <a:endParaRPr lang="en-IE"/>
        </a:p>
      </dgm:t>
    </dgm:pt>
    <dgm:pt modelId="{08CFA5BD-8D14-5244-AC30-C7C5EDE360EE}" type="sibTrans" cxnId="{5579DA7D-15A1-524B-A536-8F02202A9909}">
      <dgm:prSet/>
      <dgm:spPr/>
      <dgm:t>
        <a:bodyPr/>
        <a:lstStyle/>
        <a:p>
          <a:endParaRPr lang="en-IE"/>
        </a:p>
      </dgm:t>
    </dgm:pt>
    <dgm:pt modelId="{9A0913C6-2454-3C4F-BC19-390989C1E3E2}">
      <dgm:prSet phldrT="[Text]"/>
      <dgm:spPr/>
      <dgm:t>
        <a:bodyPr/>
        <a:lstStyle/>
        <a:p>
          <a:r>
            <a:rPr lang="en-IE" dirty="0"/>
            <a:t>Reflector</a:t>
          </a:r>
        </a:p>
      </dgm:t>
    </dgm:pt>
    <dgm:pt modelId="{0E003582-B323-7C45-AE73-238879454135}" type="parTrans" cxnId="{8C6E3AED-C67B-6C42-BC7C-356170E1B51B}">
      <dgm:prSet/>
      <dgm:spPr/>
      <dgm:t>
        <a:bodyPr/>
        <a:lstStyle/>
        <a:p>
          <a:endParaRPr lang="en-IE"/>
        </a:p>
      </dgm:t>
    </dgm:pt>
    <dgm:pt modelId="{767BBD0C-A3B5-B24C-A5C1-C2904E46BD37}" type="sibTrans" cxnId="{8C6E3AED-C67B-6C42-BC7C-356170E1B51B}">
      <dgm:prSet/>
      <dgm:spPr/>
      <dgm:t>
        <a:bodyPr/>
        <a:lstStyle/>
        <a:p>
          <a:endParaRPr lang="en-IE"/>
        </a:p>
      </dgm:t>
    </dgm:pt>
    <dgm:pt modelId="{5859241C-FB4E-BA4D-9D08-D847F1C25D3B}">
      <dgm:prSet phldrT="[Text]"/>
      <dgm:spPr>
        <a:noFill/>
        <a:ln>
          <a:noFill/>
        </a:ln>
      </dgm:spPr>
      <dgm:t>
        <a:bodyPr/>
        <a:lstStyle/>
        <a:p>
          <a:r>
            <a:rPr lang="en-IE" dirty="0">
              <a:solidFill>
                <a:schemeClr val="accent1"/>
              </a:solidFill>
            </a:rPr>
            <a:t>Learning Pattern</a:t>
          </a:r>
        </a:p>
      </dgm:t>
    </dgm:pt>
    <dgm:pt modelId="{7EEE54E9-083D-6440-A2A0-4013C4A9320C}" type="parTrans" cxnId="{C4525E12-5604-5B46-A2A1-E5E67AE1E475}">
      <dgm:prSet/>
      <dgm:spPr/>
      <dgm:t>
        <a:bodyPr/>
        <a:lstStyle/>
        <a:p>
          <a:endParaRPr lang="en-IE"/>
        </a:p>
      </dgm:t>
    </dgm:pt>
    <dgm:pt modelId="{FDE32BCC-7585-5245-ACA4-57A925265824}" type="sibTrans" cxnId="{C4525E12-5604-5B46-A2A1-E5E67AE1E475}">
      <dgm:prSet/>
      <dgm:spPr/>
      <dgm:t>
        <a:bodyPr/>
        <a:lstStyle/>
        <a:p>
          <a:endParaRPr lang="en-IE"/>
        </a:p>
      </dgm:t>
    </dgm:pt>
    <dgm:pt modelId="{8A7D9BFD-FE16-924D-9CE1-FE4B55FF9E41}">
      <dgm:prSet phldrT="[Text]"/>
      <dgm:spPr/>
      <dgm:t>
        <a:bodyPr/>
        <a:lstStyle/>
        <a:p>
          <a:r>
            <a:rPr lang="en-IE" dirty="0"/>
            <a:t>Pragmatist</a:t>
          </a:r>
        </a:p>
      </dgm:t>
    </dgm:pt>
    <dgm:pt modelId="{0C34EE86-77A3-6147-A396-C7457B03B8AF}" type="parTrans" cxnId="{AD0606A0-822D-5542-A693-EC94ADAA67B2}">
      <dgm:prSet/>
      <dgm:spPr/>
      <dgm:t>
        <a:bodyPr/>
        <a:lstStyle/>
        <a:p>
          <a:endParaRPr lang="en-IE"/>
        </a:p>
      </dgm:t>
    </dgm:pt>
    <dgm:pt modelId="{B9CEEC26-CC64-BB4B-ABA1-10443D95F2FD}" type="sibTrans" cxnId="{AD0606A0-822D-5542-A693-EC94ADAA67B2}">
      <dgm:prSet/>
      <dgm:spPr/>
      <dgm:t>
        <a:bodyPr/>
        <a:lstStyle/>
        <a:p>
          <a:endParaRPr lang="en-IE"/>
        </a:p>
      </dgm:t>
    </dgm:pt>
    <dgm:pt modelId="{62594689-6B60-C447-9BBD-3EC3A104FE22}">
      <dgm:prSet/>
      <dgm:spPr/>
      <dgm:t>
        <a:bodyPr/>
        <a:lstStyle/>
        <a:p>
          <a:r>
            <a:rPr lang="en-IE" dirty="0"/>
            <a:t>Activist</a:t>
          </a:r>
        </a:p>
      </dgm:t>
    </dgm:pt>
    <dgm:pt modelId="{ABCEB192-955B-6846-B27B-D4BBE4A2F3D4}" type="parTrans" cxnId="{3ABDE040-986C-BF41-B2E5-E70C020DA3BA}">
      <dgm:prSet/>
      <dgm:spPr/>
      <dgm:t>
        <a:bodyPr/>
        <a:lstStyle/>
        <a:p>
          <a:endParaRPr lang="en-IE"/>
        </a:p>
      </dgm:t>
    </dgm:pt>
    <dgm:pt modelId="{9C6D4E3C-C65A-2649-B575-6F7E00ADB2F0}" type="sibTrans" cxnId="{3ABDE040-986C-BF41-B2E5-E70C020DA3BA}">
      <dgm:prSet/>
      <dgm:spPr/>
      <dgm:t>
        <a:bodyPr/>
        <a:lstStyle/>
        <a:p>
          <a:endParaRPr lang="en-IE"/>
        </a:p>
      </dgm:t>
    </dgm:pt>
    <dgm:pt modelId="{A989658A-910D-004A-964F-7744C1CD76A5}" type="pres">
      <dgm:prSet presAssocID="{7851A963-D10C-D84C-AF00-ACE18117DE97}" presName="outerComposite" presStyleCnt="0">
        <dgm:presLayoutVars>
          <dgm:chMax val="2"/>
          <dgm:animLvl val="lvl"/>
          <dgm:resizeHandles val="exact"/>
        </dgm:presLayoutVars>
      </dgm:prSet>
      <dgm:spPr/>
    </dgm:pt>
    <dgm:pt modelId="{98060EFB-2CEB-DB46-8E4C-F820CAA4441C}" type="pres">
      <dgm:prSet presAssocID="{7851A963-D10C-D84C-AF00-ACE18117DE97}" presName="dummyMaxCanvas" presStyleCnt="0"/>
      <dgm:spPr/>
    </dgm:pt>
    <dgm:pt modelId="{39355603-B940-3542-9ECE-8DF05EE2078A}" type="pres">
      <dgm:prSet presAssocID="{7851A963-D10C-D84C-AF00-ACE18117DE97}" presName="parentComposite" presStyleCnt="0"/>
      <dgm:spPr/>
    </dgm:pt>
    <dgm:pt modelId="{2A8AF9EF-1736-1B43-A2B5-0FC743824C6C}" type="pres">
      <dgm:prSet presAssocID="{7851A963-D10C-D84C-AF00-ACE18117DE97}" presName="parent1" presStyleLbl="alignAccFollowNode1" presStyleIdx="0" presStyleCnt="4" custScaleX="173048" custScaleY="92241">
        <dgm:presLayoutVars>
          <dgm:chMax val="4"/>
        </dgm:presLayoutVars>
      </dgm:prSet>
      <dgm:spPr/>
    </dgm:pt>
    <dgm:pt modelId="{D6503DD6-538F-2142-A86E-EDE16430DE1E}" type="pres">
      <dgm:prSet presAssocID="{7851A963-D10C-D84C-AF00-ACE18117DE97}" presName="parent2" presStyleLbl="alignAccFollowNode1" presStyleIdx="1" presStyleCnt="4" custScaleX="164559" custLinFactNeighborX="-8621" custLinFactNeighborY="-3209">
        <dgm:presLayoutVars>
          <dgm:chMax val="4"/>
        </dgm:presLayoutVars>
      </dgm:prSet>
      <dgm:spPr/>
    </dgm:pt>
    <dgm:pt modelId="{F2AA5865-B66E-9C4D-B180-FCCB28B0BCDB}" type="pres">
      <dgm:prSet presAssocID="{7851A963-D10C-D84C-AF00-ACE18117DE97}" presName="childrenComposite" presStyleCnt="0"/>
      <dgm:spPr/>
    </dgm:pt>
    <dgm:pt modelId="{058A8AE9-7585-C04B-97F8-119619DB9762}" type="pres">
      <dgm:prSet presAssocID="{7851A963-D10C-D84C-AF00-ACE18117DE97}" presName="dummyMaxCanvas_ChildArea" presStyleCnt="0"/>
      <dgm:spPr/>
    </dgm:pt>
    <dgm:pt modelId="{A57F410C-F07B-C342-88E3-F5A123DCB60E}" type="pres">
      <dgm:prSet presAssocID="{7851A963-D10C-D84C-AF00-ACE18117DE97}" presName="fulcrum" presStyleLbl="alignAccFollowNode1" presStyleIdx="2" presStyleCnt="4"/>
      <dgm:spPr/>
    </dgm:pt>
    <dgm:pt modelId="{6C39EBF9-E2FE-AF4B-BE11-17E4E0A51AA6}" type="pres">
      <dgm:prSet presAssocID="{7851A963-D10C-D84C-AF00-ACE18117DE97}" presName="balance_31" presStyleLbl="alignAccFollowNode1" presStyleIdx="3" presStyleCnt="4">
        <dgm:presLayoutVars>
          <dgm:bulletEnabled val="1"/>
        </dgm:presLayoutVars>
      </dgm:prSet>
      <dgm:spPr/>
    </dgm:pt>
    <dgm:pt modelId="{12C62CE1-BE44-6A4F-839A-E7767D1A2EB4}" type="pres">
      <dgm:prSet presAssocID="{7851A963-D10C-D84C-AF00-ACE18117DE97}" presName="left_31_1" presStyleLbl="node1" presStyleIdx="0" presStyleCnt="4">
        <dgm:presLayoutVars>
          <dgm:bulletEnabled val="1"/>
        </dgm:presLayoutVars>
      </dgm:prSet>
      <dgm:spPr/>
    </dgm:pt>
    <dgm:pt modelId="{66B23978-5FDE-4948-B4C5-580EC80B4B9B}" type="pres">
      <dgm:prSet presAssocID="{7851A963-D10C-D84C-AF00-ACE18117DE97}" presName="left_31_2" presStyleLbl="node1" presStyleIdx="1" presStyleCnt="4">
        <dgm:presLayoutVars>
          <dgm:bulletEnabled val="1"/>
        </dgm:presLayoutVars>
      </dgm:prSet>
      <dgm:spPr/>
    </dgm:pt>
    <dgm:pt modelId="{6EB3896E-9700-A840-88F3-A744AE6E49FA}" type="pres">
      <dgm:prSet presAssocID="{7851A963-D10C-D84C-AF00-ACE18117DE97}" presName="left_31_3" presStyleLbl="node1" presStyleIdx="2" presStyleCnt="4">
        <dgm:presLayoutVars>
          <dgm:bulletEnabled val="1"/>
        </dgm:presLayoutVars>
      </dgm:prSet>
      <dgm:spPr/>
    </dgm:pt>
    <dgm:pt modelId="{B573C7E9-8223-9B44-9530-0D0EBA0E7492}" type="pres">
      <dgm:prSet presAssocID="{7851A963-D10C-D84C-AF00-ACE18117DE97}" presName="right_31_1" presStyleLbl="node1" presStyleIdx="3" presStyleCnt="4">
        <dgm:presLayoutVars>
          <dgm:bulletEnabled val="1"/>
        </dgm:presLayoutVars>
      </dgm:prSet>
      <dgm:spPr/>
    </dgm:pt>
  </dgm:ptLst>
  <dgm:cxnLst>
    <dgm:cxn modelId="{3EEB0401-3E01-194E-8A88-188A6A1BED8E}" type="presOf" srcId="{7851A963-D10C-D84C-AF00-ACE18117DE97}" destId="{A989658A-910D-004A-964F-7744C1CD76A5}" srcOrd="0" destOrd="0" presId="urn:microsoft.com/office/officeart/2005/8/layout/balance1"/>
    <dgm:cxn modelId="{C4525E12-5604-5B46-A2A1-E5E67AE1E475}" srcId="{7851A963-D10C-D84C-AF00-ACE18117DE97}" destId="{5859241C-FB4E-BA4D-9D08-D847F1C25D3B}" srcOrd="1" destOrd="0" parTransId="{7EEE54E9-083D-6440-A2A0-4013C4A9320C}" sibTransId="{FDE32BCC-7585-5245-ACA4-57A925265824}"/>
    <dgm:cxn modelId="{3ABDE040-986C-BF41-B2E5-E70C020DA3BA}" srcId="{DCDD8765-DE74-4A4A-9586-33F0554BF51D}" destId="{62594689-6B60-C447-9BBD-3EC3A104FE22}" srcOrd="2" destOrd="0" parTransId="{ABCEB192-955B-6846-B27B-D4BBE4A2F3D4}" sibTransId="{9C6D4E3C-C65A-2649-B575-6F7E00ADB2F0}"/>
    <dgm:cxn modelId="{5579DA7D-15A1-524B-A536-8F02202A9909}" srcId="{DCDD8765-DE74-4A4A-9586-33F0554BF51D}" destId="{D5B25BDD-C736-C145-A64E-EE1EFEE1A793}" srcOrd="0" destOrd="0" parTransId="{62996F98-0C40-0546-A033-C49BB1A569CF}" sibTransId="{08CFA5BD-8D14-5244-AC30-C7C5EDE360EE}"/>
    <dgm:cxn modelId="{C0A03D94-1B06-EA41-993B-0F4FE19B49B5}" type="presOf" srcId="{8A7D9BFD-FE16-924D-9CE1-FE4B55FF9E41}" destId="{B573C7E9-8223-9B44-9530-0D0EBA0E7492}" srcOrd="0" destOrd="0" presId="urn:microsoft.com/office/officeart/2005/8/layout/balance1"/>
    <dgm:cxn modelId="{AD0606A0-822D-5542-A693-EC94ADAA67B2}" srcId="{5859241C-FB4E-BA4D-9D08-D847F1C25D3B}" destId="{8A7D9BFD-FE16-924D-9CE1-FE4B55FF9E41}" srcOrd="0" destOrd="0" parTransId="{0C34EE86-77A3-6147-A396-C7457B03B8AF}" sibTransId="{B9CEEC26-CC64-BB4B-ABA1-10443D95F2FD}"/>
    <dgm:cxn modelId="{39260BA7-6F6B-454A-8997-A79D073DB905}" type="presOf" srcId="{62594689-6B60-C447-9BBD-3EC3A104FE22}" destId="{6EB3896E-9700-A840-88F3-A744AE6E49FA}" srcOrd="0" destOrd="0" presId="urn:microsoft.com/office/officeart/2005/8/layout/balance1"/>
    <dgm:cxn modelId="{EE6166AF-7C37-944D-BE72-954438B232A4}" srcId="{7851A963-D10C-D84C-AF00-ACE18117DE97}" destId="{DCDD8765-DE74-4A4A-9586-33F0554BF51D}" srcOrd="0" destOrd="0" parTransId="{7796259D-9A1F-3D44-A7EC-57CF5993BD79}" sibTransId="{BDAD32AA-CBA9-8D44-87B0-932A2E95869E}"/>
    <dgm:cxn modelId="{3FD7FDB7-8E5E-CA49-BE5F-041D96B3F4AD}" type="presOf" srcId="{9A0913C6-2454-3C4F-BC19-390989C1E3E2}" destId="{66B23978-5FDE-4948-B4C5-580EC80B4B9B}" srcOrd="0" destOrd="0" presId="urn:microsoft.com/office/officeart/2005/8/layout/balance1"/>
    <dgm:cxn modelId="{7BC571BE-501A-354F-A912-803C5C5BDE4F}" type="presOf" srcId="{DCDD8765-DE74-4A4A-9586-33F0554BF51D}" destId="{2A8AF9EF-1736-1B43-A2B5-0FC743824C6C}" srcOrd="0" destOrd="0" presId="urn:microsoft.com/office/officeart/2005/8/layout/balance1"/>
    <dgm:cxn modelId="{94EF27E0-A5E3-7D40-B1D1-7F3A17913D6D}" type="presOf" srcId="{D5B25BDD-C736-C145-A64E-EE1EFEE1A793}" destId="{12C62CE1-BE44-6A4F-839A-E7767D1A2EB4}" srcOrd="0" destOrd="0" presId="urn:microsoft.com/office/officeart/2005/8/layout/balance1"/>
    <dgm:cxn modelId="{8C6E3AED-C67B-6C42-BC7C-356170E1B51B}" srcId="{DCDD8765-DE74-4A4A-9586-33F0554BF51D}" destId="{9A0913C6-2454-3C4F-BC19-390989C1E3E2}" srcOrd="1" destOrd="0" parTransId="{0E003582-B323-7C45-AE73-238879454135}" sibTransId="{767BBD0C-A3B5-B24C-A5C1-C2904E46BD37}"/>
    <dgm:cxn modelId="{C82B7CF5-1EBF-2040-BA1C-59EBBC17C7B4}" type="presOf" srcId="{5859241C-FB4E-BA4D-9D08-D847F1C25D3B}" destId="{D6503DD6-538F-2142-A86E-EDE16430DE1E}" srcOrd="0" destOrd="0" presId="urn:microsoft.com/office/officeart/2005/8/layout/balance1"/>
    <dgm:cxn modelId="{9C6C1C42-6E8B-2345-AA7C-7E83CFF47C46}" type="presParOf" srcId="{A989658A-910D-004A-964F-7744C1CD76A5}" destId="{98060EFB-2CEB-DB46-8E4C-F820CAA4441C}" srcOrd="0" destOrd="0" presId="urn:microsoft.com/office/officeart/2005/8/layout/balance1"/>
    <dgm:cxn modelId="{2C8D56AA-4B2E-F148-AA93-04728C828C36}" type="presParOf" srcId="{A989658A-910D-004A-964F-7744C1CD76A5}" destId="{39355603-B940-3542-9ECE-8DF05EE2078A}" srcOrd="1" destOrd="0" presId="urn:microsoft.com/office/officeart/2005/8/layout/balance1"/>
    <dgm:cxn modelId="{2D98BD58-7C99-F44A-AF47-73C33E4D1F81}" type="presParOf" srcId="{39355603-B940-3542-9ECE-8DF05EE2078A}" destId="{2A8AF9EF-1736-1B43-A2B5-0FC743824C6C}" srcOrd="0" destOrd="0" presId="urn:microsoft.com/office/officeart/2005/8/layout/balance1"/>
    <dgm:cxn modelId="{01AACF64-D0FB-E54A-91B5-B6450038A815}" type="presParOf" srcId="{39355603-B940-3542-9ECE-8DF05EE2078A}" destId="{D6503DD6-538F-2142-A86E-EDE16430DE1E}" srcOrd="1" destOrd="0" presId="urn:microsoft.com/office/officeart/2005/8/layout/balance1"/>
    <dgm:cxn modelId="{777BA038-56AB-9040-9EF9-3443C8BEE3EB}" type="presParOf" srcId="{A989658A-910D-004A-964F-7744C1CD76A5}" destId="{F2AA5865-B66E-9C4D-B180-FCCB28B0BCDB}" srcOrd="2" destOrd="0" presId="urn:microsoft.com/office/officeart/2005/8/layout/balance1"/>
    <dgm:cxn modelId="{7899D054-EE81-1243-BB89-B77255714DEA}" type="presParOf" srcId="{F2AA5865-B66E-9C4D-B180-FCCB28B0BCDB}" destId="{058A8AE9-7585-C04B-97F8-119619DB9762}" srcOrd="0" destOrd="0" presId="urn:microsoft.com/office/officeart/2005/8/layout/balance1"/>
    <dgm:cxn modelId="{A1B9EEBB-B85F-2042-9CDA-E276F3653D5C}" type="presParOf" srcId="{F2AA5865-B66E-9C4D-B180-FCCB28B0BCDB}" destId="{A57F410C-F07B-C342-88E3-F5A123DCB60E}" srcOrd="1" destOrd="0" presId="urn:microsoft.com/office/officeart/2005/8/layout/balance1"/>
    <dgm:cxn modelId="{E7987C5D-A126-2A4B-8C91-B0C7F6EA001B}" type="presParOf" srcId="{F2AA5865-B66E-9C4D-B180-FCCB28B0BCDB}" destId="{6C39EBF9-E2FE-AF4B-BE11-17E4E0A51AA6}" srcOrd="2" destOrd="0" presId="urn:microsoft.com/office/officeart/2005/8/layout/balance1"/>
    <dgm:cxn modelId="{02B6A13D-3245-AE43-BD02-72C44D371DEB}" type="presParOf" srcId="{F2AA5865-B66E-9C4D-B180-FCCB28B0BCDB}" destId="{12C62CE1-BE44-6A4F-839A-E7767D1A2EB4}" srcOrd="3" destOrd="0" presId="urn:microsoft.com/office/officeart/2005/8/layout/balance1"/>
    <dgm:cxn modelId="{23C968BA-3412-CD40-B33B-BB2B7DD0306A}" type="presParOf" srcId="{F2AA5865-B66E-9C4D-B180-FCCB28B0BCDB}" destId="{66B23978-5FDE-4948-B4C5-580EC80B4B9B}" srcOrd="4" destOrd="0" presId="urn:microsoft.com/office/officeart/2005/8/layout/balance1"/>
    <dgm:cxn modelId="{39676CE0-DD89-894D-8E0F-16A7150A9F2C}" type="presParOf" srcId="{F2AA5865-B66E-9C4D-B180-FCCB28B0BCDB}" destId="{6EB3896E-9700-A840-88F3-A744AE6E49FA}" srcOrd="5" destOrd="0" presId="urn:microsoft.com/office/officeart/2005/8/layout/balance1"/>
    <dgm:cxn modelId="{BDB9FB6D-9A23-C641-86D7-50F5655D52B6}" type="presParOf" srcId="{F2AA5865-B66E-9C4D-B180-FCCB28B0BCDB}" destId="{B573C7E9-8223-9B44-9530-0D0EBA0E7492}" srcOrd="6" destOrd="0" presId="urn:microsoft.com/office/officeart/2005/8/layout/balanc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851A963-D10C-D84C-AF00-ACE18117DE97}" type="doc">
      <dgm:prSet loTypeId="urn:microsoft.com/office/officeart/2005/8/layout/balance1" loCatId="" qsTypeId="urn:microsoft.com/office/officeart/2005/8/quickstyle/simple4" qsCatId="simple" csTypeId="urn:microsoft.com/office/officeart/2005/8/colors/accent2_2" csCatId="accent2" phldr="1"/>
      <dgm:spPr/>
      <dgm:t>
        <a:bodyPr/>
        <a:lstStyle/>
        <a:p>
          <a:endParaRPr lang="en-IE"/>
        </a:p>
      </dgm:t>
    </dgm:pt>
    <dgm:pt modelId="{DCDD8765-DE74-4A4A-9586-33F0554BF51D}">
      <dgm:prSet phldrT="[Text]"/>
      <dgm:spPr>
        <a:noFill/>
        <a:ln>
          <a:noFill/>
        </a:ln>
      </dgm:spPr>
      <dgm:t>
        <a:bodyPr/>
        <a:lstStyle/>
        <a:p>
          <a:r>
            <a:rPr lang="en-IE" dirty="0">
              <a:solidFill>
                <a:schemeClr val="accent2"/>
              </a:solidFill>
            </a:rPr>
            <a:t>Student’s</a:t>
          </a:r>
        </a:p>
      </dgm:t>
    </dgm:pt>
    <dgm:pt modelId="{7796259D-9A1F-3D44-A7EC-57CF5993BD79}" type="parTrans" cxnId="{EE6166AF-7C37-944D-BE72-954438B232A4}">
      <dgm:prSet/>
      <dgm:spPr/>
      <dgm:t>
        <a:bodyPr/>
        <a:lstStyle/>
        <a:p>
          <a:endParaRPr lang="en-IE"/>
        </a:p>
      </dgm:t>
    </dgm:pt>
    <dgm:pt modelId="{BDAD32AA-CBA9-8D44-87B0-932A2E95869E}" type="sibTrans" cxnId="{EE6166AF-7C37-944D-BE72-954438B232A4}">
      <dgm:prSet/>
      <dgm:spPr/>
      <dgm:t>
        <a:bodyPr/>
        <a:lstStyle/>
        <a:p>
          <a:endParaRPr lang="en-IE"/>
        </a:p>
      </dgm:t>
    </dgm:pt>
    <dgm:pt modelId="{D5B25BDD-C736-C145-A64E-EE1EFEE1A793}">
      <dgm:prSet phldrT="[Text]"/>
      <dgm:spPr/>
      <dgm:t>
        <a:bodyPr/>
        <a:lstStyle/>
        <a:p>
          <a:r>
            <a:rPr lang="en-IE" dirty="0"/>
            <a:t>Reflector</a:t>
          </a:r>
        </a:p>
      </dgm:t>
    </dgm:pt>
    <dgm:pt modelId="{62996F98-0C40-0546-A033-C49BB1A569CF}" type="parTrans" cxnId="{5579DA7D-15A1-524B-A536-8F02202A9909}">
      <dgm:prSet/>
      <dgm:spPr/>
      <dgm:t>
        <a:bodyPr/>
        <a:lstStyle/>
        <a:p>
          <a:endParaRPr lang="en-IE"/>
        </a:p>
      </dgm:t>
    </dgm:pt>
    <dgm:pt modelId="{08CFA5BD-8D14-5244-AC30-C7C5EDE360EE}" type="sibTrans" cxnId="{5579DA7D-15A1-524B-A536-8F02202A9909}">
      <dgm:prSet/>
      <dgm:spPr/>
      <dgm:t>
        <a:bodyPr/>
        <a:lstStyle/>
        <a:p>
          <a:endParaRPr lang="en-IE"/>
        </a:p>
      </dgm:t>
    </dgm:pt>
    <dgm:pt modelId="{5859241C-FB4E-BA4D-9D08-D847F1C25D3B}">
      <dgm:prSet phldrT="[Text]"/>
      <dgm:spPr>
        <a:noFill/>
        <a:ln>
          <a:noFill/>
        </a:ln>
      </dgm:spPr>
      <dgm:t>
        <a:bodyPr/>
        <a:lstStyle/>
        <a:p>
          <a:r>
            <a:rPr lang="en-IE" dirty="0">
              <a:solidFill>
                <a:schemeClr val="accent2"/>
              </a:solidFill>
            </a:rPr>
            <a:t>Learning</a:t>
          </a:r>
          <a:r>
            <a:rPr lang="en-IE" dirty="0"/>
            <a:t> </a:t>
          </a:r>
          <a:r>
            <a:rPr lang="en-IE" dirty="0">
              <a:solidFill>
                <a:schemeClr val="accent2"/>
              </a:solidFill>
            </a:rPr>
            <a:t>Pattern</a:t>
          </a:r>
        </a:p>
      </dgm:t>
    </dgm:pt>
    <dgm:pt modelId="{7EEE54E9-083D-6440-A2A0-4013C4A9320C}" type="parTrans" cxnId="{C4525E12-5604-5B46-A2A1-E5E67AE1E475}">
      <dgm:prSet/>
      <dgm:spPr/>
      <dgm:t>
        <a:bodyPr/>
        <a:lstStyle/>
        <a:p>
          <a:endParaRPr lang="en-IE"/>
        </a:p>
      </dgm:t>
    </dgm:pt>
    <dgm:pt modelId="{FDE32BCC-7585-5245-ACA4-57A925265824}" type="sibTrans" cxnId="{C4525E12-5604-5B46-A2A1-E5E67AE1E475}">
      <dgm:prSet/>
      <dgm:spPr/>
      <dgm:t>
        <a:bodyPr/>
        <a:lstStyle/>
        <a:p>
          <a:endParaRPr lang="en-IE"/>
        </a:p>
      </dgm:t>
    </dgm:pt>
    <dgm:pt modelId="{8A7D9BFD-FE16-924D-9CE1-FE4B55FF9E41}">
      <dgm:prSet phldrT="[Text]"/>
      <dgm:spPr/>
      <dgm:t>
        <a:bodyPr/>
        <a:lstStyle/>
        <a:p>
          <a:r>
            <a:rPr lang="en-IE" dirty="0"/>
            <a:t>Pragmatist</a:t>
          </a:r>
        </a:p>
      </dgm:t>
    </dgm:pt>
    <dgm:pt modelId="{0C34EE86-77A3-6147-A396-C7457B03B8AF}" type="parTrans" cxnId="{AD0606A0-822D-5542-A693-EC94ADAA67B2}">
      <dgm:prSet/>
      <dgm:spPr/>
      <dgm:t>
        <a:bodyPr/>
        <a:lstStyle/>
        <a:p>
          <a:endParaRPr lang="en-IE"/>
        </a:p>
      </dgm:t>
    </dgm:pt>
    <dgm:pt modelId="{B9CEEC26-CC64-BB4B-ABA1-10443D95F2FD}" type="sibTrans" cxnId="{AD0606A0-822D-5542-A693-EC94ADAA67B2}">
      <dgm:prSet/>
      <dgm:spPr/>
      <dgm:t>
        <a:bodyPr/>
        <a:lstStyle/>
        <a:p>
          <a:endParaRPr lang="en-IE"/>
        </a:p>
      </dgm:t>
    </dgm:pt>
    <dgm:pt modelId="{CAD93926-5F39-2647-BC1E-B775190B413A}">
      <dgm:prSet phldrT="[Text]"/>
      <dgm:spPr/>
      <dgm:t>
        <a:bodyPr/>
        <a:lstStyle/>
        <a:p>
          <a:r>
            <a:rPr lang="en-IE" dirty="0"/>
            <a:t>Theorist</a:t>
          </a:r>
        </a:p>
      </dgm:t>
    </dgm:pt>
    <dgm:pt modelId="{F5D26A2E-9C9D-B543-AED6-213C4AAC793B}" type="parTrans" cxnId="{AC877551-CF9B-EF4A-81F2-F0CC5FEC13F2}">
      <dgm:prSet/>
      <dgm:spPr/>
      <dgm:t>
        <a:bodyPr/>
        <a:lstStyle/>
        <a:p>
          <a:endParaRPr lang="en-IE"/>
        </a:p>
      </dgm:t>
    </dgm:pt>
    <dgm:pt modelId="{A2E8303A-D6C9-6E44-B329-F97551233DD1}" type="sibTrans" cxnId="{AC877551-CF9B-EF4A-81F2-F0CC5FEC13F2}">
      <dgm:prSet/>
      <dgm:spPr/>
      <dgm:t>
        <a:bodyPr/>
        <a:lstStyle/>
        <a:p>
          <a:endParaRPr lang="en-IE"/>
        </a:p>
      </dgm:t>
    </dgm:pt>
    <dgm:pt modelId="{684F99DF-FD60-1C48-8448-6FEAA2DEFE91}">
      <dgm:prSet phldrT="[Text]"/>
      <dgm:spPr/>
      <dgm:t>
        <a:bodyPr/>
        <a:lstStyle/>
        <a:p>
          <a:r>
            <a:rPr lang="en-IE" dirty="0"/>
            <a:t>Activist</a:t>
          </a:r>
        </a:p>
      </dgm:t>
    </dgm:pt>
    <dgm:pt modelId="{A8E9E2A4-E453-2542-9305-80F0B709675D}" type="parTrans" cxnId="{BC7DA47F-D277-FD47-8309-7659CE2CADD5}">
      <dgm:prSet/>
      <dgm:spPr/>
      <dgm:t>
        <a:bodyPr/>
        <a:lstStyle/>
        <a:p>
          <a:endParaRPr lang="en-IE"/>
        </a:p>
      </dgm:t>
    </dgm:pt>
    <dgm:pt modelId="{5AF32C7E-AA8F-EB45-8385-C7D9B24F0560}" type="sibTrans" cxnId="{BC7DA47F-D277-FD47-8309-7659CE2CADD5}">
      <dgm:prSet/>
      <dgm:spPr/>
      <dgm:t>
        <a:bodyPr/>
        <a:lstStyle/>
        <a:p>
          <a:endParaRPr lang="en-IE"/>
        </a:p>
      </dgm:t>
    </dgm:pt>
    <dgm:pt modelId="{A989658A-910D-004A-964F-7744C1CD76A5}" type="pres">
      <dgm:prSet presAssocID="{7851A963-D10C-D84C-AF00-ACE18117DE97}" presName="outerComposite" presStyleCnt="0">
        <dgm:presLayoutVars>
          <dgm:chMax val="2"/>
          <dgm:animLvl val="lvl"/>
          <dgm:resizeHandles val="exact"/>
        </dgm:presLayoutVars>
      </dgm:prSet>
      <dgm:spPr/>
    </dgm:pt>
    <dgm:pt modelId="{98060EFB-2CEB-DB46-8E4C-F820CAA4441C}" type="pres">
      <dgm:prSet presAssocID="{7851A963-D10C-D84C-AF00-ACE18117DE97}" presName="dummyMaxCanvas" presStyleCnt="0"/>
      <dgm:spPr/>
    </dgm:pt>
    <dgm:pt modelId="{39355603-B940-3542-9ECE-8DF05EE2078A}" type="pres">
      <dgm:prSet presAssocID="{7851A963-D10C-D84C-AF00-ACE18117DE97}" presName="parentComposite" presStyleCnt="0"/>
      <dgm:spPr/>
    </dgm:pt>
    <dgm:pt modelId="{2A8AF9EF-1736-1B43-A2B5-0FC743824C6C}" type="pres">
      <dgm:prSet presAssocID="{7851A963-D10C-D84C-AF00-ACE18117DE97}" presName="parent1" presStyleLbl="alignAccFollowNode1" presStyleIdx="0" presStyleCnt="4" custScaleX="146073" custLinFactNeighborX="1916" custLinFactNeighborY="-1724">
        <dgm:presLayoutVars>
          <dgm:chMax val="4"/>
        </dgm:presLayoutVars>
      </dgm:prSet>
      <dgm:spPr/>
    </dgm:pt>
    <dgm:pt modelId="{D6503DD6-538F-2142-A86E-EDE16430DE1E}" type="pres">
      <dgm:prSet presAssocID="{7851A963-D10C-D84C-AF00-ACE18117DE97}" presName="parent2" presStyleLbl="alignAccFollowNode1" presStyleIdx="1" presStyleCnt="4" custScaleX="164559" custLinFactNeighborX="-8621" custLinFactNeighborY="-3209">
        <dgm:presLayoutVars>
          <dgm:chMax val="4"/>
        </dgm:presLayoutVars>
      </dgm:prSet>
      <dgm:spPr/>
    </dgm:pt>
    <dgm:pt modelId="{F2AA5865-B66E-9C4D-B180-FCCB28B0BCDB}" type="pres">
      <dgm:prSet presAssocID="{7851A963-D10C-D84C-AF00-ACE18117DE97}" presName="childrenComposite" presStyleCnt="0"/>
      <dgm:spPr/>
    </dgm:pt>
    <dgm:pt modelId="{058A8AE9-7585-C04B-97F8-119619DB9762}" type="pres">
      <dgm:prSet presAssocID="{7851A963-D10C-D84C-AF00-ACE18117DE97}" presName="dummyMaxCanvas_ChildArea" presStyleCnt="0"/>
      <dgm:spPr/>
    </dgm:pt>
    <dgm:pt modelId="{A57F410C-F07B-C342-88E3-F5A123DCB60E}" type="pres">
      <dgm:prSet presAssocID="{7851A963-D10C-D84C-AF00-ACE18117DE97}" presName="fulcrum" presStyleLbl="alignAccFollowNode1" presStyleIdx="2" presStyleCnt="4"/>
      <dgm:spPr/>
    </dgm:pt>
    <dgm:pt modelId="{40871300-1682-2C44-86CD-8B7B6D2F8AE6}" type="pres">
      <dgm:prSet presAssocID="{7851A963-D10C-D84C-AF00-ACE18117DE97}" presName="balance_13" presStyleLbl="alignAccFollowNode1" presStyleIdx="3" presStyleCnt="4">
        <dgm:presLayoutVars>
          <dgm:bulletEnabled val="1"/>
        </dgm:presLayoutVars>
      </dgm:prSet>
      <dgm:spPr/>
    </dgm:pt>
    <dgm:pt modelId="{0CB896A2-C745-F442-AAFA-52AEE4F0290E}" type="pres">
      <dgm:prSet presAssocID="{7851A963-D10C-D84C-AF00-ACE18117DE97}" presName="right_13_1" presStyleLbl="node1" presStyleIdx="0" presStyleCnt="4">
        <dgm:presLayoutVars>
          <dgm:bulletEnabled val="1"/>
        </dgm:presLayoutVars>
      </dgm:prSet>
      <dgm:spPr/>
    </dgm:pt>
    <dgm:pt modelId="{E679FFBD-5539-ED4E-92EA-1D98E04DF57C}" type="pres">
      <dgm:prSet presAssocID="{7851A963-D10C-D84C-AF00-ACE18117DE97}" presName="right_13_2" presStyleLbl="node1" presStyleIdx="1" presStyleCnt="4">
        <dgm:presLayoutVars>
          <dgm:bulletEnabled val="1"/>
        </dgm:presLayoutVars>
      </dgm:prSet>
      <dgm:spPr/>
    </dgm:pt>
    <dgm:pt modelId="{A37645B1-B429-0748-8E1D-5D8C7BD5ACFA}" type="pres">
      <dgm:prSet presAssocID="{7851A963-D10C-D84C-AF00-ACE18117DE97}" presName="right_13_3" presStyleLbl="node1" presStyleIdx="2" presStyleCnt="4">
        <dgm:presLayoutVars>
          <dgm:bulletEnabled val="1"/>
        </dgm:presLayoutVars>
      </dgm:prSet>
      <dgm:spPr/>
    </dgm:pt>
    <dgm:pt modelId="{3D749F07-B2B7-984B-8324-36D964F1D17C}" type="pres">
      <dgm:prSet presAssocID="{7851A963-D10C-D84C-AF00-ACE18117DE97}" presName="left_13_1" presStyleLbl="node1" presStyleIdx="3" presStyleCnt="4">
        <dgm:presLayoutVars>
          <dgm:bulletEnabled val="1"/>
        </dgm:presLayoutVars>
      </dgm:prSet>
      <dgm:spPr/>
    </dgm:pt>
  </dgm:ptLst>
  <dgm:cxnLst>
    <dgm:cxn modelId="{0E7D6D07-B885-9842-B6FD-2F57FC7E8BC3}" type="presOf" srcId="{DCDD8765-DE74-4A4A-9586-33F0554BF51D}" destId="{2A8AF9EF-1736-1B43-A2B5-0FC743824C6C}" srcOrd="0" destOrd="0" presId="urn:microsoft.com/office/officeart/2005/8/layout/balance1"/>
    <dgm:cxn modelId="{C4525E12-5604-5B46-A2A1-E5E67AE1E475}" srcId="{7851A963-D10C-D84C-AF00-ACE18117DE97}" destId="{5859241C-FB4E-BA4D-9D08-D847F1C25D3B}" srcOrd="1" destOrd="0" parTransId="{7EEE54E9-083D-6440-A2A0-4013C4A9320C}" sibTransId="{FDE32BCC-7585-5245-ACA4-57A925265824}"/>
    <dgm:cxn modelId="{38F68A5E-559B-0A4A-A8F3-05C315A6DE63}" type="presOf" srcId="{684F99DF-FD60-1C48-8448-6FEAA2DEFE91}" destId="{A37645B1-B429-0748-8E1D-5D8C7BD5ACFA}" srcOrd="0" destOrd="0" presId="urn:microsoft.com/office/officeart/2005/8/layout/balance1"/>
    <dgm:cxn modelId="{324B9661-8EC3-7846-8D94-9FAF35472DE3}" type="presOf" srcId="{8A7D9BFD-FE16-924D-9CE1-FE4B55FF9E41}" destId="{0CB896A2-C745-F442-AAFA-52AEE4F0290E}" srcOrd="0" destOrd="0" presId="urn:microsoft.com/office/officeart/2005/8/layout/balance1"/>
    <dgm:cxn modelId="{AC877551-CF9B-EF4A-81F2-F0CC5FEC13F2}" srcId="{5859241C-FB4E-BA4D-9D08-D847F1C25D3B}" destId="{CAD93926-5F39-2647-BC1E-B775190B413A}" srcOrd="1" destOrd="0" parTransId="{F5D26A2E-9C9D-B543-AED6-213C4AAC793B}" sibTransId="{A2E8303A-D6C9-6E44-B329-F97551233DD1}"/>
    <dgm:cxn modelId="{5579DA7D-15A1-524B-A536-8F02202A9909}" srcId="{DCDD8765-DE74-4A4A-9586-33F0554BF51D}" destId="{D5B25BDD-C736-C145-A64E-EE1EFEE1A793}" srcOrd="0" destOrd="0" parTransId="{62996F98-0C40-0546-A033-C49BB1A569CF}" sibTransId="{08CFA5BD-8D14-5244-AC30-C7C5EDE360EE}"/>
    <dgm:cxn modelId="{BC7DA47F-D277-FD47-8309-7659CE2CADD5}" srcId="{5859241C-FB4E-BA4D-9D08-D847F1C25D3B}" destId="{684F99DF-FD60-1C48-8448-6FEAA2DEFE91}" srcOrd="2" destOrd="0" parTransId="{A8E9E2A4-E453-2542-9305-80F0B709675D}" sibTransId="{5AF32C7E-AA8F-EB45-8385-C7D9B24F0560}"/>
    <dgm:cxn modelId="{AD0606A0-822D-5542-A693-EC94ADAA67B2}" srcId="{5859241C-FB4E-BA4D-9D08-D847F1C25D3B}" destId="{8A7D9BFD-FE16-924D-9CE1-FE4B55FF9E41}" srcOrd="0" destOrd="0" parTransId="{0C34EE86-77A3-6147-A396-C7457B03B8AF}" sibTransId="{B9CEEC26-CC64-BB4B-ABA1-10443D95F2FD}"/>
    <dgm:cxn modelId="{EE6166AF-7C37-944D-BE72-954438B232A4}" srcId="{7851A963-D10C-D84C-AF00-ACE18117DE97}" destId="{DCDD8765-DE74-4A4A-9586-33F0554BF51D}" srcOrd="0" destOrd="0" parTransId="{7796259D-9A1F-3D44-A7EC-57CF5993BD79}" sibTransId="{BDAD32AA-CBA9-8D44-87B0-932A2E95869E}"/>
    <dgm:cxn modelId="{67A4C3C1-9EBE-F84F-BA19-C934F42253DD}" type="presOf" srcId="{CAD93926-5F39-2647-BC1E-B775190B413A}" destId="{E679FFBD-5539-ED4E-92EA-1D98E04DF57C}" srcOrd="0" destOrd="0" presId="urn:microsoft.com/office/officeart/2005/8/layout/balance1"/>
    <dgm:cxn modelId="{07B086D3-246D-E24E-9F9C-68E7071735FC}" type="presOf" srcId="{D5B25BDD-C736-C145-A64E-EE1EFEE1A793}" destId="{3D749F07-B2B7-984B-8324-36D964F1D17C}" srcOrd="0" destOrd="0" presId="urn:microsoft.com/office/officeart/2005/8/layout/balance1"/>
    <dgm:cxn modelId="{D51A59E3-EBA7-674F-A470-6E805FA9B6C0}" type="presOf" srcId="{5859241C-FB4E-BA4D-9D08-D847F1C25D3B}" destId="{D6503DD6-538F-2142-A86E-EDE16430DE1E}" srcOrd="0" destOrd="0" presId="urn:microsoft.com/office/officeart/2005/8/layout/balance1"/>
    <dgm:cxn modelId="{5EA532FF-04C7-BC40-A1D9-3E18A1567CC3}" type="presOf" srcId="{7851A963-D10C-D84C-AF00-ACE18117DE97}" destId="{A989658A-910D-004A-964F-7744C1CD76A5}" srcOrd="0" destOrd="0" presId="urn:microsoft.com/office/officeart/2005/8/layout/balance1"/>
    <dgm:cxn modelId="{3CB72F5D-1577-C048-9BEC-41214D37C8AD}" type="presParOf" srcId="{A989658A-910D-004A-964F-7744C1CD76A5}" destId="{98060EFB-2CEB-DB46-8E4C-F820CAA4441C}" srcOrd="0" destOrd="0" presId="urn:microsoft.com/office/officeart/2005/8/layout/balance1"/>
    <dgm:cxn modelId="{46712E5D-46B4-AC4D-81A7-F3776E5403FD}" type="presParOf" srcId="{A989658A-910D-004A-964F-7744C1CD76A5}" destId="{39355603-B940-3542-9ECE-8DF05EE2078A}" srcOrd="1" destOrd="0" presId="urn:microsoft.com/office/officeart/2005/8/layout/balance1"/>
    <dgm:cxn modelId="{9CBD704D-788D-4747-BEB0-B2EA3D1FD17D}" type="presParOf" srcId="{39355603-B940-3542-9ECE-8DF05EE2078A}" destId="{2A8AF9EF-1736-1B43-A2B5-0FC743824C6C}" srcOrd="0" destOrd="0" presId="urn:microsoft.com/office/officeart/2005/8/layout/balance1"/>
    <dgm:cxn modelId="{7654D0DD-1DDA-CD48-B83E-BEC210D05E08}" type="presParOf" srcId="{39355603-B940-3542-9ECE-8DF05EE2078A}" destId="{D6503DD6-538F-2142-A86E-EDE16430DE1E}" srcOrd="1" destOrd="0" presId="urn:microsoft.com/office/officeart/2005/8/layout/balance1"/>
    <dgm:cxn modelId="{24DE6174-E850-AF46-9ED2-93CDB4A1249C}" type="presParOf" srcId="{A989658A-910D-004A-964F-7744C1CD76A5}" destId="{F2AA5865-B66E-9C4D-B180-FCCB28B0BCDB}" srcOrd="2" destOrd="0" presId="urn:microsoft.com/office/officeart/2005/8/layout/balance1"/>
    <dgm:cxn modelId="{3C817503-8C7C-C04D-99FF-D35BE10B6485}" type="presParOf" srcId="{F2AA5865-B66E-9C4D-B180-FCCB28B0BCDB}" destId="{058A8AE9-7585-C04B-97F8-119619DB9762}" srcOrd="0" destOrd="0" presId="urn:microsoft.com/office/officeart/2005/8/layout/balance1"/>
    <dgm:cxn modelId="{C3C365E2-565C-354C-91CB-54B38DE15455}" type="presParOf" srcId="{F2AA5865-B66E-9C4D-B180-FCCB28B0BCDB}" destId="{A57F410C-F07B-C342-88E3-F5A123DCB60E}" srcOrd="1" destOrd="0" presId="urn:microsoft.com/office/officeart/2005/8/layout/balance1"/>
    <dgm:cxn modelId="{374DE561-99B9-304C-AA0C-E9EDA76FDE91}" type="presParOf" srcId="{F2AA5865-B66E-9C4D-B180-FCCB28B0BCDB}" destId="{40871300-1682-2C44-86CD-8B7B6D2F8AE6}" srcOrd="2" destOrd="0" presId="urn:microsoft.com/office/officeart/2005/8/layout/balance1"/>
    <dgm:cxn modelId="{A037F246-4B5E-594C-BF5C-A2E9ABA01D9C}" type="presParOf" srcId="{F2AA5865-B66E-9C4D-B180-FCCB28B0BCDB}" destId="{0CB896A2-C745-F442-AAFA-52AEE4F0290E}" srcOrd="3" destOrd="0" presId="urn:microsoft.com/office/officeart/2005/8/layout/balance1"/>
    <dgm:cxn modelId="{345826AB-0560-6A41-B893-31DBCAAFDFA3}" type="presParOf" srcId="{F2AA5865-B66E-9C4D-B180-FCCB28B0BCDB}" destId="{E679FFBD-5539-ED4E-92EA-1D98E04DF57C}" srcOrd="4" destOrd="0" presId="urn:microsoft.com/office/officeart/2005/8/layout/balance1"/>
    <dgm:cxn modelId="{3B1AD25D-EF08-F747-B97E-9282CD31E52C}" type="presParOf" srcId="{F2AA5865-B66E-9C4D-B180-FCCB28B0BCDB}" destId="{A37645B1-B429-0748-8E1D-5D8C7BD5ACFA}" srcOrd="5" destOrd="0" presId="urn:microsoft.com/office/officeart/2005/8/layout/balance1"/>
    <dgm:cxn modelId="{D531E769-339E-7B4C-9A50-DF21A7497332}" type="presParOf" srcId="{F2AA5865-B66E-9C4D-B180-FCCB28B0BCDB}" destId="{3D749F07-B2B7-984B-8324-36D964F1D17C}" srcOrd="6"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68448-644D-7243-AA96-6729D96F1BE9}">
      <dsp:nvSpPr>
        <dsp:cNvPr id="0" name=""/>
        <dsp:cNvSpPr/>
      </dsp:nvSpPr>
      <dsp:spPr>
        <a:xfrm>
          <a:off x="3109" y="427219"/>
          <a:ext cx="1683362" cy="101001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Availability</a:t>
          </a:r>
        </a:p>
      </dsp:txBody>
      <dsp:txXfrm>
        <a:off x="3109" y="427219"/>
        <a:ext cx="1683362" cy="1010017"/>
      </dsp:txXfrm>
    </dsp:sp>
    <dsp:sp modelId="{9FBF1432-A76B-7540-8FC2-224C7D5CBA50}">
      <dsp:nvSpPr>
        <dsp:cNvPr id="0" name=""/>
        <dsp:cNvSpPr/>
      </dsp:nvSpPr>
      <dsp:spPr>
        <a:xfrm>
          <a:off x="1854807" y="427219"/>
          <a:ext cx="1683362" cy="101001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Knowledge about Professional Tasks and skills</a:t>
          </a:r>
        </a:p>
      </dsp:txBody>
      <dsp:txXfrm>
        <a:off x="1854807" y="427219"/>
        <a:ext cx="1683362" cy="1010017"/>
      </dsp:txXfrm>
    </dsp:sp>
    <dsp:sp modelId="{EBB48C36-7E88-3140-9645-2B843B850DB7}">
      <dsp:nvSpPr>
        <dsp:cNvPr id="0" name=""/>
        <dsp:cNvSpPr/>
      </dsp:nvSpPr>
      <dsp:spPr>
        <a:xfrm>
          <a:off x="3706506" y="427219"/>
          <a:ext cx="1683362" cy="101001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Guidance through organisational processes</a:t>
          </a:r>
        </a:p>
      </dsp:txBody>
      <dsp:txXfrm>
        <a:off x="3706506" y="427219"/>
        <a:ext cx="1683362" cy="1010017"/>
      </dsp:txXfrm>
    </dsp:sp>
    <dsp:sp modelId="{BA49219E-EEDC-7049-908D-F8C25BDBA7EF}">
      <dsp:nvSpPr>
        <dsp:cNvPr id="0" name=""/>
        <dsp:cNvSpPr/>
      </dsp:nvSpPr>
      <dsp:spPr>
        <a:xfrm>
          <a:off x="5558204" y="427219"/>
          <a:ext cx="1683362" cy="101001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Linking Theory with Practice</a:t>
          </a:r>
        </a:p>
      </dsp:txBody>
      <dsp:txXfrm>
        <a:off x="5558204" y="427219"/>
        <a:ext cx="1683362" cy="1010017"/>
      </dsp:txXfrm>
    </dsp:sp>
    <dsp:sp modelId="{DFA26788-35F5-014A-A329-9955BB7FDF17}">
      <dsp:nvSpPr>
        <dsp:cNvPr id="0" name=""/>
        <dsp:cNvSpPr/>
      </dsp:nvSpPr>
      <dsp:spPr>
        <a:xfrm>
          <a:off x="7409903" y="427219"/>
          <a:ext cx="1683362" cy="101001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Shared Expectations and Values</a:t>
          </a:r>
        </a:p>
      </dsp:txBody>
      <dsp:txXfrm>
        <a:off x="7409903" y="427219"/>
        <a:ext cx="1683362" cy="1010017"/>
      </dsp:txXfrm>
    </dsp:sp>
    <dsp:sp modelId="{9FB7601F-38A7-0446-ADBE-54A0DE7105BB}">
      <dsp:nvSpPr>
        <dsp:cNvPr id="0" name=""/>
        <dsp:cNvSpPr/>
      </dsp:nvSpPr>
      <dsp:spPr>
        <a:xfrm>
          <a:off x="3109" y="1605572"/>
          <a:ext cx="1683362" cy="101001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Safe and Supportive Space</a:t>
          </a:r>
        </a:p>
      </dsp:txBody>
      <dsp:txXfrm>
        <a:off x="3109" y="1605572"/>
        <a:ext cx="1683362" cy="1010017"/>
      </dsp:txXfrm>
    </dsp:sp>
    <dsp:sp modelId="{1F93F53C-9FB8-5943-9DE5-D5A4D5717147}">
      <dsp:nvSpPr>
        <dsp:cNvPr id="0" name=""/>
        <dsp:cNvSpPr/>
      </dsp:nvSpPr>
      <dsp:spPr>
        <a:xfrm>
          <a:off x="1854807" y="1605572"/>
          <a:ext cx="1683362" cy="101001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Validation and Encouragement </a:t>
          </a:r>
        </a:p>
      </dsp:txBody>
      <dsp:txXfrm>
        <a:off x="1854807" y="1605572"/>
        <a:ext cx="1683362" cy="1010017"/>
      </dsp:txXfrm>
    </dsp:sp>
    <dsp:sp modelId="{45440616-20D1-8247-AD3D-872185C51CFA}">
      <dsp:nvSpPr>
        <dsp:cNvPr id="0" name=""/>
        <dsp:cNvSpPr/>
      </dsp:nvSpPr>
      <dsp:spPr>
        <a:xfrm>
          <a:off x="3706506" y="1605572"/>
          <a:ext cx="1683362" cy="101001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Role modelling</a:t>
          </a:r>
        </a:p>
      </dsp:txBody>
      <dsp:txXfrm>
        <a:off x="3706506" y="1605572"/>
        <a:ext cx="1683362" cy="1010017"/>
      </dsp:txXfrm>
    </dsp:sp>
    <dsp:sp modelId="{09577047-432C-614A-8E86-F212A61B74DB}">
      <dsp:nvSpPr>
        <dsp:cNvPr id="0" name=""/>
        <dsp:cNvSpPr/>
      </dsp:nvSpPr>
      <dsp:spPr>
        <a:xfrm>
          <a:off x="5558204" y="1605572"/>
          <a:ext cx="1683362" cy="101001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Feedback on observed practice</a:t>
          </a:r>
        </a:p>
      </dsp:txBody>
      <dsp:txXfrm>
        <a:off x="5558204" y="1605572"/>
        <a:ext cx="1683362" cy="1010017"/>
      </dsp:txXfrm>
    </dsp:sp>
    <dsp:sp modelId="{591F6707-650C-B146-9B6C-ED2439C445F3}">
      <dsp:nvSpPr>
        <dsp:cNvPr id="0" name=""/>
        <dsp:cNvSpPr/>
      </dsp:nvSpPr>
      <dsp:spPr>
        <a:xfrm>
          <a:off x="7409903" y="1605572"/>
          <a:ext cx="1683362" cy="101001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Teaching and Learning</a:t>
          </a:r>
        </a:p>
      </dsp:txBody>
      <dsp:txXfrm>
        <a:off x="7409903" y="1605572"/>
        <a:ext cx="1683362" cy="1010017"/>
      </dsp:txXfrm>
    </dsp:sp>
    <dsp:sp modelId="{1D4C39EF-77D7-BE4B-BBF7-EBD12FC971E0}">
      <dsp:nvSpPr>
        <dsp:cNvPr id="0" name=""/>
        <dsp:cNvSpPr/>
      </dsp:nvSpPr>
      <dsp:spPr>
        <a:xfrm>
          <a:off x="928958" y="2783926"/>
          <a:ext cx="1683362" cy="101001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Specific Ideas about Intervention</a:t>
          </a:r>
        </a:p>
      </dsp:txBody>
      <dsp:txXfrm>
        <a:off x="928958" y="2783926"/>
        <a:ext cx="1683362" cy="1010017"/>
      </dsp:txXfrm>
    </dsp:sp>
    <dsp:sp modelId="{F84417B1-CE2A-124B-BEB2-C4F61D2977D4}">
      <dsp:nvSpPr>
        <dsp:cNvPr id="0" name=""/>
        <dsp:cNvSpPr/>
      </dsp:nvSpPr>
      <dsp:spPr>
        <a:xfrm>
          <a:off x="2780657" y="2783926"/>
          <a:ext cx="1683362" cy="101001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Delegated Responsibility</a:t>
          </a:r>
        </a:p>
      </dsp:txBody>
      <dsp:txXfrm>
        <a:off x="2780657" y="2783926"/>
        <a:ext cx="1683362" cy="1010017"/>
      </dsp:txXfrm>
    </dsp:sp>
    <dsp:sp modelId="{C140B44C-6C25-3849-93F2-F749ECAE2F2B}">
      <dsp:nvSpPr>
        <dsp:cNvPr id="0" name=""/>
        <dsp:cNvSpPr/>
      </dsp:nvSpPr>
      <dsp:spPr>
        <a:xfrm>
          <a:off x="4632355" y="2783926"/>
          <a:ext cx="1683362" cy="101001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Mutual and Interactive Communication</a:t>
          </a:r>
        </a:p>
      </dsp:txBody>
      <dsp:txXfrm>
        <a:off x="4632355" y="2783926"/>
        <a:ext cx="1683362" cy="1010017"/>
      </dsp:txXfrm>
    </dsp:sp>
    <dsp:sp modelId="{275231BE-2716-FC4E-8CED-9ACC8DEB3D5C}">
      <dsp:nvSpPr>
        <dsp:cNvPr id="0" name=""/>
        <dsp:cNvSpPr/>
      </dsp:nvSpPr>
      <dsp:spPr>
        <a:xfrm>
          <a:off x="6484054" y="2783926"/>
          <a:ext cx="1683362" cy="101001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Same </a:t>
          </a:r>
        </a:p>
        <a:p>
          <a:pPr marL="0" lvl="0" indent="0" algn="ctr" defTabSz="666750">
            <a:lnSpc>
              <a:spcPct val="90000"/>
            </a:lnSpc>
            <a:spcBef>
              <a:spcPct val="0"/>
            </a:spcBef>
            <a:spcAft>
              <a:spcPct val="35000"/>
            </a:spcAft>
            <a:buNone/>
          </a:pPr>
          <a:r>
            <a:rPr lang="en-US" sz="1500" kern="1200" dirty="0">
              <a:solidFill>
                <a:schemeClr val="tx1"/>
              </a:solidFill>
            </a:rPr>
            <a:t>Discipline</a:t>
          </a:r>
        </a:p>
      </dsp:txBody>
      <dsp:txXfrm>
        <a:off x="6484054" y="2783926"/>
        <a:ext cx="1683362" cy="10100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AF9EF-1736-1B43-A2B5-0FC743824C6C}">
      <dsp:nvSpPr>
        <dsp:cNvPr id="0" name=""/>
        <dsp:cNvSpPr/>
      </dsp:nvSpPr>
      <dsp:spPr>
        <a:xfrm>
          <a:off x="-331970" y="354107"/>
          <a:ext cx="3239165" cy="959219"/>
        </a:xfrm>
        <a:prstGeom prst="roundRect">
          <a:avLst>
            <a:gd name="adj" fmla="val 1000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dirty="0">
              <a:solidFill>
                <a:schemeClr val="accent1"/>
              </a:solidFill>
            </a:rPr>
            <a:t>Practice Educator’s</a:t>
          </a:r>
        </a:p>
      </dsp:txBody>
      <dsp:txXfrm>
        <a:off x="-303875" y="382202"/>
        <a:ext cx="3182975" cy="903029"/>
      </dsp:txXfrm>
    </dsp:sp>
    <dsp:sp modelId="{D6503DD6-538F-2142-A86E-EDE16430DE1E}">
      <dsp:nvSpPr>
        <dsp:cNvPr id="0" name=""/>
        <dsp:cNvSpPr/>
      </dsp:nvSpPr>
      <dsp:spPr>
        <a:xfrm>
          <a:off x="2289863" y="280393"/>
          <a:ext cx="3080265" cy="1039905"/>
        </a:xfrm>
        <a:prstGeom prst="roundRect">
          <a:avLst>
            <a:gd name="adj" fmla="val 1000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dirty="0">
              <a:solidFill>
                <a:schemeClr val="accent1"/>
              </a:solidFill>
            </a:rPr>
            <a:t>Learning Pattern</a:t>
          </a:r>
        </a:p>
      </dsp:txBody>
      <dsp:txXfrm>
        <a:off x="2320321" y="310851"/>
        <a:ext cx="3019349" cy="978989"/>
      </dsp:txXfrm>
    </dsp:sp>
    <dsp:sp modelId="{A57F410C-F07B-C342-88E3-F5A123DCB60E}">
      <dsp:nvSpPr>
        <dsp:cNvPr id="0" name=""/>
        <dsp:cNvSpPr/>
      </dsp:nvSpPr>
      <dsp:spPr>
        <a:xfrm>
          <a:off x="2209799" y="4733364"/>
          <a:ext cx="779929" cy="779929"/>
        </a:xfrm>
        <a:prstGeom prst="triangle">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1EA384E-C8C6-C641-A99D-B290249B123B}">
      <dsp:nvSpPr>
        <dsp:cNvPr id="0" name=""/>
        <dsp:cNvSpPr/>
      </dsp:nvSpPr>
      <dsp:spPr>
        <a:xfrm rot="21360000">
          <a:off x="259261" y="4399155"/>
          <a:ext cx="4681005" cy="32732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592FBD5-3F38-C04E-90B0-A5A7E1026EC6}">
      <dsp:nvSpPr>
        <dsp:cNvPr id="0" name=""/>
        <dsp:cNvSpPr/>
      </dsp:nvSpPr>
      <dsp:spPr>
        <a:xfrm rot="21360000">
          <a:off x="262053" y="3580755"/>
          <a:ext cx="1867676" cy="87014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E" sz="2300" kern="1200" dirty="0"/>
            <a:t>Pragmatist</a:t>
          </a:r>
        </a:p>
      </dsp:txBody>
      <dsp:txXfrm>
        <a:off x="304530" y="3623232"/>
        <a:ext cx="1782722" cy="785192"/>
      </dsp:txXfrm>
    </dsp:sp>
    <dsp:sp modelId="{A2CDB18D-FB83-8547-A005-C9349D898B96}">
      <dsp:nvSpPr>
        <dsp:cNvPr id="0" name=""/>
        <dsp:cNvSpPr/>
      </dsp:nvSpPr>
      <dsp:spPr>
        <a:xfrm rot="21360000">
          <a:off x="194459" y="2644840"/>
          <a:ext cx="1867676" cy="87014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E" sz="2300" kern="1200" dirty="0"/>
            <a:t>Theorist</a:t>
          </a:r>
        </a:p>
      </dsp:txBody>
      <dsp:txXfrm>
        <a:off x="236936" y="2687317"/>
        <a:ext cx="1782722" cy="785192"/>
      </dsp:txXfrm>
    </dsp:sp>
    <dsp:sp modelId="{4382AF49-D22B-CD45-BB2F-13C295632653}">
      <dsp:nvSpPr>
        <dsp:cNvPr id="0" name=""/>
        <dsp:cNvSpPr/>
      </dsp:nvSpPr>
      <dsp:spPr>
        <a:xfrm rot="21360000">
          <a:off x="126865" y="1729723"/>
          <a:ext cx="1867676" cy="87014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E" sz="2300" kern="1200" dirty="0"/>
            <a:t>Activist</a:t>
          </a:r>
        </a:p>
      </dsp:txBody>
      <dsp:txXfrm>
        <a:off x="169342" y="1772200"/>
        <a:ext cx="1782722" cy="785192"/>
      </dsp:txXfrm>
    </dsp:sp>
    <dsp:sp modelId="{64EAC33B-E5CA-BF46-96C3-3CAC9377D9F6}">
      <dsp:nvSpPr>
        <dsp:cNvPr id="0" name=""/>
        <dsp:cNvSpPr/>
      </dsp:nvSpPr>
      <dsp:spPr>
        <a:xfrm rot="21360000">
          <a:off x="2939810" y="3393572"/>
          <a:ext cx="1867676" cy="87014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E" sz="2300" kern="1200"/>
            <a:t>Reflector</a:t>
          </a:r>
          <a:endParaRPr lang="en-GB" sz="2300" kern="1200"/>
        </a:p>
      </dsp:txBody>
      <dsp:txXfrm>
        <a:off x="2982287" y="3436049"/>
        <a:ext cx="1782722" cy="7851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AF9EF-1736-1B43-A2B5-0FC743824C6C}">
      <dsp:nvSpPr>
        <dsp:cNvPr id="0" name=""/>
        <dsp:cNvSpPr/>
      </dsp:nvSpPr>
      <dsp:spPr>
        <a:xfrm>
          <a:off x="-169874" y="251013"/>
          <a:ext cx="2734238" cy="1039905"/>
        </a:xfrm>
        <a:prstGeom prst="roundRect">
          <a:avLst>
            <a:gd name="adj" fmla="val 1000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E" sz="2600" kern="1200" dirty="0">
              <a:solidFill>
                <a:schemeClr val="accent2"/>
              </a:solidFill>
            </a:rPr>
            <a:t>Student’s</a:t>
          </a:r>
        </a:p>
      </dsp:txBody>
      <dsp:txXfrm>
        <a:off x="-139416" y="281471"/>
        <a:ext cx="2673322" cy="978989"/>
      </dsp:txXfrm>
    </dsp:sp>
    <dsp:sp modelId="{D6503DD6-538F-2142-A86E-EDE16430DE1E}">
      <dsp:nvSpPr>
        <dsp:cNvPr id="0" name=""/>
        <dsp:cNvSpPr/>
      </dsp:nvSpPr>
      <dsp:spPr>
        <a:xfrm>
          <a:off x="2163632" y="235570"/>
          <a:ext cx="3080265" cy="1039905"/>
        </a:xfrm>
        <a:prstGeom prst="roundRect">
          <a:avLst>
            <a:gd name="adj" fmla="val 1000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E" sz="2600" kern="1200" dirty="0">
              <a:solidFill>
                <a:schemeClr val="accent2"/>
              </a:solidFill>
            </a:rPr>
            <a:t>Learning</a:t>
          </a:r>
          <a:r>
            <a:rPr lang="en-IE" sz="2600" kern="1200" dirty="0"/>
            <a:t> </a:t>
          </a:r>
          <a:r>
            <a:rPr lang="en-IE" sz="2600" kern="1200" dirty="0">
              <a:solidFill>
                <a:schemeClr val="accent2"/>
              </a:solidFill>
            </a:rPr>
            <a:t>Pattern</a:t>
          </a:r>
        </a:p>
      </dsp:txBody>
      <dsp:txXfrm>
        <a:off x="2194090" y="266028"/>
        <a:ext cx="3019349" cy="978989"/>
      </dsp:txXfrm>
    </dsp:sp>
    <dsp:sp modelId="{A57F410C-F07B-C342-88E3-F5A123DCB60E}">
      <dsp:nvSpPr>
        <dsp:cNvPr id="0" name=""/>
        <dsp:cNvSpPr/>
      </dsp:nvSpPr>
      <dsp:spPr>
        <a:xfrm>
          <a:off x="2209799" y="4688541"/>
          <a:ext cx="779929" cy="779929"/>
        </a:xfrm>
        <a:prstGeom prst="triangle">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6004A42-5507-104A-90E5-8495C254A5AD}">
      <dsp:nvSpPr>
        <dsp:cNvPr id="0" name=""/>
        <dsp:cNvSpPr/>
      </dsp:nvSpPr>
      <dsp:spPr>
        <a:xfrm rot="240000">
          <a:off x="259261" y="4354332"/>
          <a:ext cx="4681005" cy="327327"/>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4B2A44D-30AB-DD40-92C3-EAB82D6BF0A6}">
      <dsp:nvSpPr>
        <dsp:cNvPr id="0" name=""/>
        <dsp:cNvSpPr/>
      </dsp:nvSpPr>
      <dsp:spPr>
        <a:xfrm rot="240000">
          <a:off x="3069798" y="3535932"/>
          <a:ext cx="1867676" cy="87014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E" sz="2300" kern="1200" dirty="0"/>
            <a:t>Pragmatist</a:t>
          </a:r>
        </a:p>
      </dsp:txBody>
      <dsp:txXfrm>
        <a:off x="3112275" y="3578409"/>
        <a:ext cx="1782722" cy="785192"/>
      </dsp:txXfrm>
    </dsp:sp>
    <dsp:sp modelId="{E4D07A97-681E-2D44-BF80-E409C7AD82AF}">
      <dsp:nvSpPr>
        <dsp:cNvPr id="0" name=""/>
        <dsp:cNvSpPr/>
      </dsp:nvSpPr>
      <dsp:spPr>
        <a:xfrm rot="240000">
          <a:off x="3137392" y="2600017"/>
          <a:ext cx="1867676" cy="87014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E" sz="2300" kern="1200"/>
            <a:t>Reflector</a:t>
          </a:r>
          <a:endParaRPr lang="en-GB" sz="2300" kern="1200"/>
        </a:p>
      </dsp:txBody>
      <dsp:txXfrm>
        <a:off x="3179869" y="2642494"/>
        <a:ext cx="1782722" cy="785192"/>
      </dsp:txXfrm>
    </dsp:sp>
    <dsp:sp modelId="{25BD7CF6-7151-B640-B00A-517790FB950A}">
      <dsp:nvSpPr>
        <dsp:cNvPr id="0" name=""/>
        <dsp:cNvSpPr/>
      </dsp:nvSpPr>
      <dsp:spPr>
        <a:xfrm rot="240000">
          <a:off x="3204986" y="1684900"/>
          <a:ext cx="1867676" cy="87014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E" sz="2300" kern="1200" dirty="0"/>
            <a:t>Activist</a:t>
          </a:r>
        </a:p>
      </dsp:txBody>
      <dsp:txXfrm>
        <a:off x="3247463" y="1727377"/>
        <a:ext cx="1782722" cy="785192"/>
      </dsp:txXfrm>
    </dsp:sp>
    <dsp:sp modelId="{5B485D52-194B-A242-9743-313CBFB1DA5E}">
      <dsp:nvSpPr>
        <dsp:cNvPr id="0" name=""/>
        <dsp:cNvSpPr/>
      </dsp:nvSpPr>
      <dsp:spPr>
        <a:xfrm rot="240000">
          <a:off x="392041" y="3348749"/>
          <a:ext cx="1867676" cy="87014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E" sz="2300" kern="1200" dirty="0"/>
            <a:t>Theorist</a:t>
          </a:r>
        </a:p>
      </dsp:txBody>
      <dsp:txXfrm>
        <a:off x="434518" y="3391226"/>
        <a:ext cx="1782722" cy="7851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AF9EF-1736-1B43-A2B5-0FC743824C6C}">
      <dsp:nvSpPr>
        <dsp:cNvPr id="0" name=""/>
        <dsp:cNvSpPr/>
      </dsp:nvSpPr>
      <dsp:spPr>
        <a:xfrm>
          <a:off x="-331970" y="354107"/>
          <a:ext cx="3239165" cy="959219"/>
        </a:xfrm>
        <a:prstGeom prst="roundRect">
          <a:avLst>
            <a:gd name="adj" fmla="val 1000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dirty="0">
              <a:solidFill>
                <a:schemeClr val="accent1"/>
              </a:solidFill>
            </a:rPr>
            <a:t>Practice Educator’s</a:t>
          </a:r>
        </a:p>
      </dsp:txBody>
      <dsp:txXfrm>
        <a:off x="-303875" y="382202"/>
        <a:ext cx="3182975" cy="903029"/>
      </dsp:txXfrm>
    </dsp:sp>
    <dsp:sp modelId="{D6503DD6-538F-2142-A86E-EDE16430DE1E}">
      <dsp:nvSpPr>
        <dsp:cNvPr id="0" name=""/>
        <dsp:cNvSpPr/>
      </dsp:nvSpPr>
      <dsp:spPr>
        <a:xfrm>
          <a:off x="2289863" y="280393"/>
          <a:ext cx="3080265" cy="1039905"/>
        </a:xfrm>
        <a:prstGeom prst="roundRect">
          <a:avLst>
            <a:gd name="adj" fmla="val 1000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dirty="0">
              <a:solidFill>
                <a:schemeClr val="accent1"/>
              </a:solidFill>
            </a:rPr>
            <a:t>Learning Pattern</a:t>
          </a:r>
        </a:p>
      </dsp:txBody>
      <dsp:txXfrm>
        <a:off x="2320321" y="310851"/>
        <a:ext cx="3019349" cy="978989"/>
      </dsp:txXfrm>
    </dsp:sp>
    <dsp:sp modelId="{A57F410C-F07B-C342-88E3-F5A123DCB60E}">
      <dsp:nvSpPr>
        <dsp:cNvPr id="0" name=""/>
        <dsp:cNvSpPr/>
      </dsp:nvSpPr>
      <dsp:spPr>
        <a:xfrm>
          <a:off x="2209799" y="4733364"/>
          <a:ext cx="779929" cy="779929"/>
        </a:xfrm>
        <a:prstGeom prst="triangle">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1EA384E-C8C6-C641-A99D-B290249B123B}">
      <dsp:nvSpPr>
        <dsp:cNvPr id="0" name=""/>
        <dsp:cNvSpPr/>
      </dsp:nvSpPr>
      <dsp:spPr>
        <a:xfrm rot="21360000">
          <a:off x="259261" y="4399155"/>
          <a:ext cx="4681005" cy="32732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592FBD5-3F38-C04E-90B0-A5A7E1026EC6}">
      <dsp:nvSpPr>
        <dsp:cNvPr id="0" name=""/>
        <dsp:cNvSpPr/>
      </dsp:nvSpPr>
      <dsp:spPr>
        <a:xfrm rot="21360000">
          <a:off x="262053" y="3580755"/>
          <a:ext cx="1867676" cy="87014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E" sz="2300" kern="1200" dirty="0"/>
            <a:t>Pragmatist</a:t>
          </a:r>
        </a:p>
      </dsp:txBody>
      <dsp:txXfrm>
        <a:off x="304530" y="3623232"/>
        <a:ext cx="1782722" cy="785192"/>
      </dsp:txXfrm>
    </dsp:sp>
    <dsp:sp modelId="{A2CDB18D-FB83-8547-A005-C9349D898B96}">
      <dsp:nvSpPr>
        <dsp:cNvPr id="0" name=""/>
        <dsp:cNvSpPr/>
      </dsp:nvSpPr>
      <dsp:spPr>
        <a:xfrm rot="21360000">
          <a:off x="194459" y="2644840"/>
          <a:ext cx="1867676" cy="87014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E" sz="2300" kern="1200" dirty="0"/>
            <a:t>Reflector</a:t>
          </a:r>
        </a:p>
      </dsp:txBody>
      <dsp:txXfrm>
        <a:off x="236936" y="2687317"/>
        <a:ext cx="1782722" cy="785192"/>
      </dsp:txXfrm>
    </dsp:sp>
    <dsp:sp modelId="{4382AF49-D22B-CD45-BB2F-13C295632653}">
      <dsp:nvSpPr>
        <dsp:cNvPr id="0" name=""/>
        <dsp:cNvSpPr/>
      </dsp:nvSpPr>
      <dsp:spPr>
        <a:xfrm rot="21360000">
          <a:off x="126865" y="1729723"/>
          <a:ext cx="1867676" cy="87014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E" sz="2300" kern="1200" dirty="0"/>
            <a:t>Activist</a:t>
          </a:r>
        </a:p>
      </dsp:txBody>
      <dsp:txXfrm>
        <a:off x="169342" y="1772200"/>
        <a:ext cx="1782722" cy="785192"/>
      </dsp:txXfrm>
    </dsp:sp>
    <dsp:sp modelId="{64EAC33B-E5CA-BF46-96C3-3CAC9377D9F6}">
      <dsp:nvSpPr>
        <dsp:cNvPr id="0" name=""/>
        <dsp:cNvSpPr/>
      </dsp:nvSpPr>
      <dsp:spPr>
        <a:xfrm rot="21360000">
          <a:off x="2939810" y="3393572"/>
          <a:ext cx="1867676" cy="87014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E" sz="2300" kern="1200" dirty="0"/>
            <a:t>Theorist</a:t>
          </a:r>
          <a:endParaRPr lang="en-GB" sz="2300" kern="1200" dirty="0"/>
        </a:p>
      </dsp:txBody>
      <dsp:txXfrm>
        <a:off x="2982287" y="3436049"/>
        <a:ext cx="1782722" cy="78519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EC22A-A357-FF46-864B-D14B3618E32C}">
      <dsp:nvSpPr>
        <dsp:cNvPr id="0" name=""/>
        <dsp:cNvSpPr/>
      </dsp:nvSpPr>
      <dsp:spPr>
        <a:xfrm>
          <a:off x="0" y="95119"/>
          <a:ext cx="6183656" cy="95340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Care versus Control</a:t>
          </a:r>
        </a:p>
      </dsp:txBody>
      <dsp:txXfrm>
        <a:off x="46541" y="141660"/>
        <a:ext cx="6090574" cy="860321"/>
      </dsp:txXfrm>
    </dsp:sp>
    <dsp:sp modelId="{5F76CBFA-D163-3241-B070-20F4425A60FB}">
      <dsp:nvSpPr>
        <dsp:cNvPr id="0" name=""/>
        <dsp:cNvSpPr/>
      </dsp:nvSpPr>
      <dsp:spPr>
        <a:xfrm>
          <a:off x="0" y="1117642"/>
          <a:ext cx="6183656" cy="95340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Transformation versus Reformation/Maintenance</a:t>
          </a:r>
        </a:p>
      </dsp:txBody>
      <dsp:txXfrm>
        <a:off x="46541" y="1164183"/>
        <a:ext cx="6090574" cy="860321"/>
      </dsp:txXfrm>
    </dsp:sp>
    <dsp:sp modelId="{25FE6230-F3D0-6D41-B619-653FA855DDA0}">
      <dsp:nvSpPr>
        <dsp:cNvPr id="0" name=""/>
        <dsp:cNvSpPr/>
      </dsp:nvSpPr>
      <dsp:spPr>
        <a:xfrm>
          <a:off x="0" y="2140166"/>
          <a:ext cx="6183656" cy="95340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Regulation versus Emancipation</a:t>
          </a:r>
        </a:p>
      </dsp:txBody>
      <dsp:txXfrm>
        <a:off x="46541" y="2186707"/>
        <a:ext cx="6090574" cy="860321"/>
      </dsp:txXfrm>
    </dsp:sp>
    <dsp:sp modelId="{6379DE4D-B75B-B642-AB03-9017793315A9}">
      <dsp:nvSpPr>
        <dsp:cNvPr id="0" name=""/>
        <dsp:cNvSpPr/>
      </dsp:nvSpPr>
      <dsp:spPr>
        <a:xfrm>
          <a:off x="0" y="3162690"/>
          <a:ext cx="6183656" cy="95340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Responsibilisation versus Relational/Systemic</a:t>
          </a:r>
        </a:p>
      </dsp:txBody>
      <dsp:txXfrm>
        <a:off x="46541" y="3209231"/>
        <a:ext cx="6090574" cy="860321"/>
      </dsp:txXfrm>
    </dsp:sp>
    <dsp:sp modelId="{AAD0F12B-9A70-0145-B210-90B667DE4A8E}">
      <dsp:nvSpPr>
        <dsp:cNvPr id="0" name=""/>
        <dsp:cNvSpPr/>
      </dsp:nvSpPr>
      <dsp:spPr>
        <a:xfrm>
          <a:off x="0" y="4185214"/>
          <a:ext cx="6183656" cy="95340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Powerful versus empowering</a:t>
          </a:r>
        </a:p>
      </dsp:txBody>
      <dsp:txXfrm>
        <a:off x="46541" y="4231755"/>
        <a:ext cx="6090574" cy="86032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9AB83-83AD-B042-BEB3-D0E963E1484D}">
      <dsp:nvSpPr>
        <dsp:cNvPr id="0" name=""/>
        <dsp:cNvSpPr/>
      </dsp:nvSpPr>
      <dsp:spPr>
        <a:xfrm>
          <a:off x="0" y="0"/>
          <a:ext cx="9096023"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12BE583-37D8-B240-859F-B57CD999C38F}">
      <dsp:nvSpPr>
        <dsp:cNvPr id="0" name=""/>
        <dsp:cNvSpPr/>
      </dsp:nvSpPr>
      <dsp:spPr>
        <a:xfrm>
          <a:off x="0" y="0"/>
          <a:ext cx="9096023" cy="1055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E" sz="2000" kern="1200"/>
            <a:t>It reinforces a socially just approach to practice. </a:t>
          </a:r>
          <a:endParaRPr lang="en-US" sz="2000" kern="1200"/>
        </a:p>
      </dsp:txBody>
      <dsp:txXfrm>
        <a:off x="0" y="0"/>
        <a:ext cx="9096023" cy="1055166"/>
      </dsp:txXfrm>
    </dsp:sp>
    <dsp:sp modelId="{6000CF8B-6DC7-0F45-8504-8B8A9EE00B5B}">
      <dsp:nvSpPr>
        <dsp:cNvPr id="0" name=""/>
        <dsp:cNvSpPr/>
      </dsp:nvSpPr>
      <dsp:spPr>
        <a:xfrm>
          <a:off x="0" y="1055166"/>
          <a:ext cx="9096023"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A5AE869-2A40-8F48-9FDB-5FEC44776300}">
      <dsp:nvSpPr>
        <dsp:cNvPr id="0" name=""/>
        <dsp:cNvSpPr/>
      </dsp:nvSpPr>
      <dsp:spPr>
        <a:xfrm>
          <a:off x="0" y="1055166"/>
          <a:ext cx="9096023" cy="1055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E" sz="2000" kern="1200"/>
            <a:t>It is not value neutral and reminds students that fairness and equity underpin their work. </a:t>
          </a:r>
          <a:endParaRPr lang="en-US" sz="2000" kern="1200"/>
        </a:p>
      </dsp:txBody>
      <dsp:txXfrm>
        <a:off x="0" y="1055166"/>
        <a:ext cx="9096023" cy="1055166"/>
      </dsp:txXfrm>
    </dsp:sp>
    <dsp:sp modelId="{6CF90084-8AF7-4A4F-822A-31005EDC5BEF}">
      <dsp:nvSpPr>
        <dsp:cNvPr id="0" name=""/>
        <dsp:cNvSpPr/>
      </dsp:nvSpPr>
      <dsp:spPr>
        <a:xfrm>
          <a:off x="0" y="2110332"/>
          <a:ext cx="9096023"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BB5BA1C-448F-3A4B-840F-6152A15715DB}">
      <dsp:nvSpPr>
        <dsp:cNvPr id="0" name=""/>
        <dsp:cNvSpPr/>
      </dsp:nvSpPr>
      <dsp:spPr>
        <a:xfrm>
          <a:off x="0" y="2110332"/>
          <a:ext cx="9096023" cy="1055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E" sz="2000" kern="1200"/>
            <a:t>It prompts students to look beyond their experience, the specific incident and to see the broader context. </a:t>
          </a:r>
          <a:endParaRPr lang="en-US" sz="2000" kern="1200"/>
        </a:p>
      </dsp:txBody>
      <dsp:txXfrm>
        <a:off x="0" y="2110332"/>
        <a:ext cx="9096023" cy="1055166"/>
      </dsp:txXfrm>
    </dsp:sp>
    <dsp:sp modelId="{762B92B0-7B1C-6B40-901B-3C85EA1CB973}">
      <dsp:nvSpPr>
        <dsp:cNvPr id="0" name=""/>
        <dsp:cNvSpPr/>
      </dsp:nvSpPr>
      <dsp:spPr>
        <a:xfrm>
          <a:off x="0" y="3165498"/>
          <a:ext cx="9096023"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C6D4C04-F9A9-5840-9763-F1FD24B37B31}">
      <dsp:nvSpPr>
        <dsp:cNvPr id="0" name=""/>
        <dsp:cNvSpPr/>
      </dsp:nvSpPr>
      <dsp:spPr>
        <a:xfrm>
          <a:off x="0" y="3165498"/>
          <a:ext cx="9096023" cy="1055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E" sz="2000" kern="1200"/>
            <a:t>It encourages the capacity to explore and tolerate uncertainty - it enables students to understand that they are not expected to have all the answers at the end of a student placement/learning enquiry. </a:t>
          </a:r>
          <a:endParaRPr lang="en-US" sz="2000" kern="1200"/>
        </a:p>
      </dsp:txBody>
      <dsp:txXfrm>
        <a:off x="0" y="3165498"/>
        <a:ext cx="9096023" cy="1055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44C14-1696-CA4C-8BF3-99905912A2CC}">
      <dsp:nvSpPr>
        <dsp:cNvPr id="0" name=""/>
        <dsp:cNvSpPr/>
      </dsp:nvSpPr>
      <dsp:spPr>
        <a:xfrm>
          <a:off x="2437606" y="0"/>
          <a:ext cx="4221163" cy="4221163"/>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81012D0-4185-4D47-953D-3B99E576D997}">
      <dsp:nvSpPr>
        <dsp:cNvPr id="0" name=""/>
        <dsp:cNvSpPr/>
      </dsp:nvSpPr>
      <dsp:spPr>
        <a:xfrm>
          <a:off x="2711981" y="274375"/>
          <a:ext cx="1688465" cy="1688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IE" sz="6500" kern="1200" dirty="0"/>
        </a:p>
      </dsp:txBody>
      <dsp:txXfrm>
        <a:off x="2794405" y="356799"/>
        <a:ext cx="1523617" cy="1523617"/>
      </dsp:txXfrm>
    </dsp:sp>
    <dsp:sp modelId="{B5D0401E-9913-8248-8825-DB814FD7EE51}">
      <dsp:nvSpPr>
        <dsp:cNvPr id="0" name=""/>
        <dsp:cNvSpPr/>
      </dsp:nvSpPr>
      <dsp:spPr>
        <a:xfrm>
          <a:off x="4695928" y="274375"/>
          <a:ext cx="1688465" cy="1688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F9BB3A6-03E0-9C47-9913-742BB73F6537}">
      <dsp:nvSpPr>
        <dsp:cNvPr id="0" name=""/>
        <dsp:cNvSpPr/>
      </dsp:nvSpPr>
      <dsp:spPr>
        <a:xfrm>
          <a:off x="2711981" y="2258322"/>
          <a:ext cx="1688465" cy="1688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E313A97-3EED-4A43-BDA2-841D86972767}">
      <dsp:nvSpPr>
        <dsp:cNvPr id="0" name=""/>
        <dsp:cNvSpPr/>
      </dsp:nvSpPr>
      <dsp:spPr>
        <a:xfrm>
          <a:off x="4695928" y="2258322"/>
          <a:ext cx="1688465" cy="1688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25CF5-15F9-4E4F-A9F1-B2E12CF982F7}">
      <dsp:nvSpPr>
        <dsp:cNvPr id="0" name=""/>
        <dsp:cNvSpPr/>
      </dsp:nvSpPr>
      <dsp:spPr>
        <a:xfrm>
          <a:off x="589872" y="0"/>
          <a:ext cx="4097107" cy="4097107"/>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5B27DB8-FE09-004F-BF68-C6D5DBC62B4E}">
      <dsp:nvSpPr>
        <dsp:cNvPr id="0" name=""/>
        <dsp:cNvSpPr/>
      </dsp:nvSpPr>
      <dsp:spPr>
        <a:xfrm>
          <a:off x="856183" y="266311"/>
          <a:ext cx="1638842" cy="163884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t>Development</a:t>
          </a:r>
        </a:p>
      </dsp:txBody>
      <dsp:txXfrm>
        <a:off x="936185" y="346313"/>
        <a:ext cx="1478838" cy="1478838"/>
      </dsp:txXfrm>
    </dsp:sp>
    <dsp:sp modelId="{CA44E7D8-D272-8C46-A4C3-CBBC7270E7A0}">
      <dsp:nvSpPr>
        <dsp:cNvPr id="0" name=""/>
        <dsp:cNvSpPr/>
      </dsp:nvSpPr>
      <dsp:spPr>
        <a:xfrm>
          <a:off x="2781824" y="266311"/>
          <a:ext cx="1638842" cy="1638842"/>
        </a:xfrm>
        <a:prstGeom prst="roundRect">
          <a:avLst/>
        </a:prstGeom>
        <a:gradFill rotWithShape="0">
          <a:gsLst>
            <a:gs pos="0">
              <a:schemeClr val="accent5">
                <a:hueOff val="-2175232"/>
                <a:satOff val="-12138"/>
                <a:lumOff val="-5621"/>
                <a:alphaOff val="0"/>
                <a:satMod val="103000"/>
                <a:lumMod val="102000"/>
                <a:tint val="94000"/>
              </a:schemeClr>
            </a:gs>
            <a:gs pos="50000">
              <a:schemeClr val="accent5">
                <a:hueOff val="-2175232"/>
                <a:satOff val="-12138"/>
                <a:lumOff val="-5621"/>
                <a:alphaOff val="0"/>
                <a:satMod val="110000"/>
                <a:lumMod val="100000"/>
                <a:shade val="100000"/>
              </a:schemeClr>
            </a:gs>
            <a:gs pos="100000">
              <a:schemeClr val="accent5">
                <a:hueOff val="-2175232"/>
                <a:satOff val="-12138"/>
                <a:lumOff val="-562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t>Support</a:t>
          </a:r>
        </a:p>
      </dsp:txBody>
      <dsp:txXfrm>
        <a:off x="2861826" y="346313"/>
        <a:ext cx="1478838" cy="1478838"/>
      </dsp:txXfrm>
    </dsp:sp>
    <dsp:sp modelId="{549960DA-EB21-1147-93B7-3DA93DE383DB}">
      <dsp:nvSpPr>
        <dsp:cNvPr id="0" name=""/>
        <dsp:cNvSpPr/>
      </dsp:nvSpPr>
      <dsp:spPr>
        <a:xfrm>
          <a:off x="856183" y="2191952"/>
          <a:ext cx="1638842" cy="1638842"/>
        </a:xfrm>
        <a:prstGeom prst="roundRect">
          <a:avLst/>
        </a:prstGeom>
        <a:gradFill rotWithShape="0">
          <a:gsLst>
            <a:gs pos="0">
              <a:schemeClr val="accent5">
                <a:hueOff val="-4350465"/>
                <a:satOff val="-24276"/>
                <a:lumOff val="-11241"/>
                <a:alphaOff val="0"/>
                <a:satMod val="103000"/>
                <a:lumMod val="102000"/>
                <a:tint val="94000"/>
              </a:schemeClr>
            </a:gs>
            <a:gs pos="50000">
              <a:schemeClr val="accent5">
                <a:hueOff val="-4350465"/>
                <a:satOff val="-24276"/>
                <a:lumOff val="-11241"/>
                <a:alphaOff val="0"/>
                <a:satMod val="110000"/>
                <a:lumMod val="100000"/>
                <a:shade val="100000"/>
              </a:schemeClr>
            </a:gs>
            <a:gs pos="100000">
              <a:schemeClr val="accent5">
                <a:hueOff val="-4350465"/>
                <a:satOff val="-24276"/>
                <a:lumOff val="-112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t>Management</a:t>
          </a:r>
        </a:p>
      </dsp:txBody>
      <dsp:txXfrm>
        <a:off x="936185" y="2271954"/>
        <a:ext cx="1478838" cy="1478838"/>
      </dsp:txXfrm>
    </dsp:sp>
    <dsp:sp modelId="{E33F4782-0F23-8441-AA6D-7B771B26C038}">
      <dsp:nvSpPr>
        <dsp:cNvPr id="0" name=""/>
        <dsp:cNvSpPr/>
      </dsp:nvSpPr>
      <dsp:spPr>
        <a:xfrm>
          <a:off x="2781824" y="2191952"/>
          <a:ext cx="1638842" cy="1638842"/>
        </a:xfrm>
        <a:prstGeom prst="roundRect">
          <a:avLst/>
        </a:prstGeom>
        <a:gradFill rotWithShape="0">
          <a:gsLst>
            <a:gs pos="0">
              <a:schemeClr val="accent5">
                <a:hueOff val="-6525697"/>
                <a:satOff val="-36414"/>
                <a:lumOff val="-16862"/>
                <a:alphaOff val="0"/>
                <a:satMod val="103000"/>
                <a:lumMod val="102000"/>
                <a:tint val="94000"/>
              </a:schemeClr>
            </a:gs>
            <a:gs pos="50000">
              <a:schemeClr val="accent5">
                <a:hueOff val="-6525697"/>
                <a:satOff val="-36414"/>
                <a:lumOff val="-16862"/>
                <a:alphaOff val="0"/>
                <a:satMod val="110000"/>
                <a:lumMod val="100000"/>
                <a:shade val="100000"/>
              </a:schemeClr>
            </a:gs>
            <a:gs pos="100000">
              <a:schemeClr val="accent5">
                <a:hueOff val="-6525697"/>
                <a:satOff val="-36414"/>
                <a:lumOff val="-1686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t>Mediation</a:t>
          </a:r>
        </a:p>
      </dsp:txBody>
      <dsp:txXfrm>
        <a:off x="2861826" y="2271954"/>
        <a:ext cx="1478838" cy="14788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BEFA0-B283-744A-9E05-576D0E7DA048}">
      <dsp:nvSpPr>
        <dsp:cNvPr id="0" name=""/>
        <dsp:cNvSpPr/>
      </dsp:nvSpPr>
      <dsp:spPr>
        <a:xfrm>
          <a:off x="0" y="1676"/>
          <a:ext cx="9096023" cy="94655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It incites reflection.</a:t>
          </a:r>
          <a:endParaRPr lang="en-IE" sz="2000" kern="1200" dirty="0"/>
        </a:p>
      </dsp:txBody>
      <dsp:txXfrm>
        <a:off x="46207" y="47883"/>
        <a:ext cx="9003609" cy="854137"/>
      </dsp:txXfrm>
    </dsp:sp>
    <dsp:sp modelId="{1BB2481E-F280-5541-B35E-379C5D50AB1B}">
      <dsp:nvSpPr>
        <dsp:cNvPr id="0" name=""/>
        <dsp:cNvSpPr/>
      </dsp:nvSpPr>
      <dsp:spPr>
        <a:xfrm>
          <a:off x="0" y="962304"/>
          <a:ext cx="9096023" cy="94655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It sets an inquiring tone to the supervision space.</a:t>
          </a:r>
          <a:endParaRPr lang="en-IE" sz="2000" kern="1200" dirty="0"/>
        </a:p>
      </dsp:txBody>
      <dsp:txXfrm>
        <a:off x="46207" y="1008511"/>
        <a:ext cx="9003609" cy="854137"/>
      </dsp:txXfrm>
    </dsp:sp>
    <dsp:sp modelId="{10A7331B-0F53-BB4A-B2D2-1F937A20ED0C}">
      <dsp:nvSpPr>
        <dsp:cNvPr id="0" name=""/>
        <dsp:cNvSpPr/>
      </dsp:nvSpPr>
      <dsp:spPr>
        <a:xfrm>
          <a:off x="0" y="1922933"/>
          <a:ext cx="9096023" cy="94655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It provides shared insight into the student’s learning style – what works for them?</a:t>
          </a:r>
          <a:endParaRPr lang="en-IE" sz="2000" kern="1200" dirty="0"/>
        </a:p>
      </dsp:txBody>
      <dsp:txXfrm>
        <a:off x="46207" y="1969140"/>
        <a:ext cx="9003609" cy="854137"/>
      </dsp:txXfrm>
    </dsp:sp>
    <dsp:sp modelId="{8145236E-7AB7-C948-9DB1-F1E0CED60486}">
      <dsp:nvSpPr>
        <dsp:cNvPr id="0" name=""/>
        <dsp:cNvSpPr/>
      </dsp:nvSpPr>
      <dsp:spPr>
        <a:xfrm>
          <a:off x="0" y="2883561"/>
          <a:ext cx="9096023" cy="94655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It honors and respects previous experiences – positive and negative?</a:t>
          </a:r>
          <a:endParaRPr lang="en-IE" sz="2000" kern="1200" dirty="0"/>
        </a:p>
      </dsp:txBody>
      <dsp:txXfrm>
        <a:off x="46207" y="2929768"/>
        <a:ext cx="9003609" cy="854137"/>
      </dsp:txXfrm>
    </dsp:sp>
    <dsp:sp modelId="{6747492C-6C89-C240-84A9-9EDD398F646B}">
      <dsp:nvSpPr>
        <dsp:cNvPr id="0" name=""/>
        <dsp:cNvSpPr/>
      </dsp:nvSpPr>
      <dsp:spPr>
        <a:xfrm>
          <a:off x="0" y="3844189"/>
          <a:ext cx="9096023" cy="94655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It provides an opportunity to discuss power as well as dignity and respect in the learning space (including racisms, heterosexism, exclusion</a:t>
          </a:r>
          <a:r>
            <a:rPr lang="en-US" sz="2000" kern="1200"/>
            <a:t>, harassment, </a:t>
          </a:r>
          <a:r>
            <a:rPr lang="en-US" sz="2000" kern="1200" dirty="0"/>
            <a:t>discrimination </a:t>
          </a:r>
          <a:r>
            <a:rPr lang="en-US" sz="2000" kern="1200" dirty="0" err="1"/>
            <a:t>etc</a:t>
          </a:r>
          <a:r>
            <a:rPr lang="en-US" sz="2000" kern="1200" dirty="0"/>
            <a:t>).</a:t>
          </a:r>
          <a:endParaRPr lang="en-IE" sz="2000" kern="1200" dirty="0"/>
        </a:p>
      </dsp:txBody>
      <dsp:txXfrm>
        <a:off x="46207" y="3890396"/>
        <a:ext cx="9003609" cy="8541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AF9EF-1736-1B43-A2B5-0FC743824C6C}">
      <dsp:nvSpPr>
        <dsp:cNvPr id="0" name=""/>
        <dsp:cNvSpPr/>
      </dsp:nvSpPr>
      <dsp:spPr>
        <a:xfrm>
          <a:off x="-169874" y="251013"/>
          <a:ext cx="2734238" cy="1039905"/>
        </a:xfrm>
        <a:prstGeom prst="roundRect">
          <a:avLst>
            <a:gd name="adj" fmla="val 1000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E" sz="2600" kern="1200" dirty="0">
              <a:solidFill>
                <a:schemeClr val="accent2"/>
              </a:solidFill>
            </a:rPr>
            <a:t>Student’s</a:t>
          </a:r>
        </a:p>
      </dsp:txBody>
      <dsp:txXfrm>
        <a:off x="-139416" y="281471"/>
        <a:ext cx="2673322" cy="978989"/>
      </dsp:txXfrm>
    </dsp:sp>
    <dsp:sp modelId="{D6503DD6-538F-2142-A86E-EDE16430DE1E}">
      <dsp:nvSpPr>
        <dsp:cNvPr id="0" name=""/>
        <dsp:cNvSpPr/>
      </dsp:nvSpPr>
      <dsp:spPr>
        <a:xfrm>
          <a:off x="2163632" y="235570"/>
          <a:ext cx="3080265" cy="1039905"/>
        </a:xfrm>
        <a:prstGeom prst="roundRect">
          <a:avLst>
            <a:gd name="adj" fmla="val 1000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E" sz="2600" kern="1200" dirty="0">
              <a:solidFill>
                <a:schemeClr val="accent2"/>
              </a:solidFill>
            </a:rPr>
            <a:t>Learning</a:t>
          </a:r>
          <a:r>
            <a:rPr lang="en-IE" sz="2600" kern="1200" dirty="0"/>
            <a:t> </a:t>
          </a:r>
          <a:r>
            <a:rPr lang="en-IE" sz="2600" kern="1200" dirty="0">
              <a:solidFill>
                <a:schemeClr val="accent2"/>
              </a:solidFill>
            </a:rPr>
            <a:t>Pattern</a:t>
          </a:r>
        </a:p>
      </dsp:txBody>
      <dsp:txXfrm>
        <a:off x="2194090" y="266028"/>
        <a:ext cx="3019349" cy="978989"/>
      </dsp:txXfrm>
    </dsp:sp>
    <dsp:sp modelId="{A57F410C-F07B-C342-88E3-F5A123DCB60E}">
      <dsp:nvSpPr>
        <dsp:cNvPr id="0" name=""/>
        <dsp:cNvSpPr/>
      </dsp:nvSpPr>
      <dsp:spPr>
        <a:xfrm>
          <a:off x="2209799" y="4688541"/>
          <a:ext cx="779929" cy="779929"/>
        </a:xfrm>
        <a:prstGeom prst="triangle">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0871300-1682-2C44-86CD-8B7B6D2F8AE6}">
      <dsp:nvSpPr>
        <dsp:cNvPr id="0" name=""/>
        <dsp:cNvSpPr/>
      </dsp:nvSpPr>
      <dsp:spPr>
        <a:xfrm rot="240000">
          <a:off x="259261" y="4354332"/>
          <a:ext cx="4681005" cy="327327"/>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CB896A2-C745-F442-AAFA-52AEE4F0290E}">
      <dsp:nvSpPr>
        <dsp:cNvPr id="0" name=""/>
        <dsp:cNvSpPr/>
      </dsp:nvSpPr>
      <dsp:spPr>
        <a:xfrm rot="240000">
          <a:off x="3069798" y="3535932"/>
          <a:ext cx="1867676" cy="87014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E" sz="2300" kern="1200" dirty="0"/>
            <a:t>Pragmatist</a:t>
          </a:r>
        </a:p>
      </dsp:txBody>
      <dsp:txXfrm>
        <a:off x="3112275" y="3578409"/>
        <a:ext cx="1782722" cy="785192"/>
      </dsp:txXfrm>
    </dsp:sp>
    <dsp:sp modelId="{E679FFBD-5539-ED4E-92EA-1D98E04DF57C}">
      <dsp:nvSpPr>
        <dsp:cNvPr id="0" name=""/>
        <dsp:cNvSpPr/>
      </dsp:nvSpPr>
      <dsp:spPr>
        <a:xfrm rot="240000">
          <a:off x="3137392" y="2600017"/>
          <a:ext cx="1867676" cy="87014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E" sz="2300" kern="1200" dirty="0"/>
            <a:t>Theorist</a:t>
          </a:r>
        </a:p>
      </dsp:txBody>
      <dsp:txXfrm>
        <a:off x="3179869" y="2642494"/>
        <a:ext cx="1782722" cy="785192"/>
      </dsp:txXfrm>
    </dsp:sp>
    <dsp:sp modelId="{A37645B1-B429-0748-8E1D-5D8C7BD5ACFA}">
      <dsp:nvSpPr>
        <dsp:cNvPr id="0" name=""/>
        <dsp:cNvSpPr/>
      </dsp:nvSpPr>
      <dsp:spPr>
        <a:xfrm rot="240000">
          <a:off x="3204986" y="1684900"/>
          <a:ext cx="1867676" cy="87014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E" sz="2300" kern="1200" dirty="0"/>
            <a:t>Activist</a:t>
          </a:r>
        </a:p>
      </dsp:txBody>
      <dsp:txXfrm>
        <a:off x="3247463" y="1727377"/>
        <a:ext cx="1782722" cy="785192"/>
      </dsp:txXfrm>
    </dsp:sp>
    <dsp:sp modelId="{3D749F07-B2B7-984B-8324-36D964F1D17C}">
      <dsp:nvSpPr>
        <dsp:cNvPr id="0" name=""/>
        <dsp:cNvSpPr/>
      </dsp:nvSpPr>
      <dsp:spPr>
        <a:xfrm rot="240000">
          <a:off x="392041" y="3348749"/>
          <a:ext cx="1867676" cy="87014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E" sz="2300" kern="1200" dirty="0"/>
            <a:t>Reflector</a:t>
          </a:r>
        </a:p>
      </dsp:txBody>
      <dsp:txXfrm>
        <a:off x="434518" y="3391226"/>
        <a:ext cx="1782722" cy="7851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AF9EF-1736-1B43-A2B5-0FC743824C6C}">
      <dsp:nvSpPr>
        <dsp:cNvPr id="0" name=""/>
        <dsp:cNvSpPr/>
      </dsp:nvSpPr>
      <dsp:spPr>
        <a:xfrm>
          <a:off x="-331970" y="354107"/>
          <a:ext cx="3239165" cy="959219"/>
        </a:xfrm>
        <a:prstGeom prst="roundRect">
          <a:avLst>
            <a:gd name="adj" fmla="val 1000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dirty="0">
              <a:solidFill>
                <a:schemeClr val="accent1"/>
              </a:solidFill>
            </a:rPr>
            <a:t>Practice Educator’s</a:t>
          </a:r>
        </a:p>
      </dsp:txBody>
      <dsp:txXfrm>
        <a:off x="-303875" y="382202"/>
        <a:ext cx="3182975" cy="903029"/>
      </dsp:txXfrm>
    </dsp:sp>
    <dsp:sp modelId="{D6503DD6-538F-2142-A86E-EDE16430DE1E}">
      <dsp:nvSpPr>
        <dsp:cNvPr id="0" name=""/>
        <dsp:cNvSpPr/>
      </dsp:nvSpPr>
      <dsp:spPr>
        <a:xfrm>
          <a:off x="2289863" y="280393"/>
          <a:ext cx="3080265" cy="1039905"/>
        </a:xfrm>
        <a:prstGeom prst="roundRect">
          <a:avLst>
            <a:gd name="adj" fmla="val 1000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dirty="0">
              <a:solidFill>
                <a:schemeClr val="accent1"/>
              </a:solidFill>
            </a:rPr>
            <a:t>Learning Pattern</a:t>
          </a:r>
        </a:p>
      </dsp:txBody>
      <dsp:txXfrm>
        <a:off x="2320321" y="310851"/>
        <a:ext cx="3019349" cy="978989"/>
      </dsp:txXfrm>
    </dsp:sp>
    <dsp:sp modelId="{A57F410C-F07B-C342-88E3-F5A123DCB60E}">
      <dsp:nvSpPr>
        <dsp:cNvPr id="0" name=""/>
        <dsp:cNvSpPr/>
      </dsp:nvSpPr>
      <dsp:spPr>
        <a:xfrm>
          <a:off x="2209799" y="4733364"/>
          <a:ext cx="779929" cy="779929"/>
        </a:xfrm>
        <a:prstGeom prst="triangle">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C39EBF9-E2FE-AF4B-BE11-17E4E0A51AA6}">
      <dsp:nvSpPr>
        <dsp:cNvPr id="0" name=""/>
        <dsp:cNvSpPr/>
      </dsp:nvSpPr>
      <dsp:spPr>
        <a:xfrm rot="21360000">
          <a:off x="259261" y="4399155"/>
          <a:ext cx="4681005" cy="32732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2C62CE1-BE44-6A4F-839A-E7767D1A2EB4}">
      <dsp:nvSpPr>
        <dsp:cNvPr id="0" name=""/>
        <dsp:cNvSpPr/>
      </dsp:nvSpPr>
      <dsp:spPr>
        <a:xfrm rot="21360000">
          <a:off x="262053" y="3580755"/>
          <a:ext cx="1867676" cy="87014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E" sz="2300" kern="1200" dirty="0"/>
            <a:t>Pragmatist</a:t>
          </a:r>
        </a:p>
      </dsp:txBody>
      <dsp:txXfrm>
        <a:off x="304530" y="3623232"/>
        <a:ext cx="1782722" cy="785192"/>
      </dsp:txXfrm>
    </dsp:sp>
    <dsp:sp modelId="{66B23978-5FDE-4948-B4C5-580EC80B4B9B}">
      <dsp:nvSpPr>
        <dsp:cNvPr id="0" name=""/>
        <dsp:cNvSpPr/>
      </dsp:nvSpPr>
      <dsp:spPr>
        <a:xfrm rot="21360000">
          <a:off x="194459" y="2644840"/>
          <a:ext cx="1867676" cy="87014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E" sz="2300" kern="1200" dirty="0"/>
            <a:t>Reflector</a:t>
          </a:r>
        </a:p>
      </dsp:txBody>
      <dsp:txXfrm>
        <a:off x="236936" y="2687317"/>
        <a:ext cx="1782722" cy="785192"/>
      </dsp:txXfrm>
    </dsp:sp>
    <dsp:sp modelId="{6EB3896E-9700-A840-88F3-A744AE6E49FA}">
      <dsp:nvSpPr>
        <dsp:cNvPr id="0" name=""/>
        <dsp:cNvSpPr/>
      </dsp:nvSpPr>
      <dsp:spPr>
        <a:xfrm rot="21360000">
          <a:off x="126865" y="1729723"/>
          <a:ext cx="1867676" cy="87014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E" sz="2300" kern="1200" dirty="0"/>
            <a:t>Activist</a:t>
          </a:r>
        </a:p>
      </dsp:txBody>
      <dsp:txXfrm>
        <a:off x="169342" y="1772200"/>
        <a:ext cx="1782722" cy="785192"/>
      </dsp:txXfrm>
    </dsp:sp>
    <dsp:sp modelId="{B573C7E9-8223-9B44-9530-0D0EBA0E7492}">
      <dsp:nvSpPr>
        <dsp:cNvPr id="0" name=""/>
        <dsp:cNvSpPr/>
      </dsp:nvSpPr>
      <dsp:spPr>
        <a:xfrm rot="21360000">
          <a:off x="2939810" y="3393572"/>
          <a:ext cx="1867676" cy="87014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E" sz="2300" kern="1200" dirty="0"/>
            <a:t>Theorist</a:t>
          </a:r>
        </a:p>
      </dsp:txBody>
      <dsp:txXfrm>
        <a:off x="2982287" y="3436049"/>
        <a:ext cx="1782722" cy="7851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AF9EF-1736-1B43-A2B5-0FC743824C6C}">
      <dsp:nvSpPr>
        <dsp:cNvPr id="0" name=""/>
        <dsp:cNvSpPr/>
      </dsp:nvSpPr>
      <dsp:spPr>
        <a:xfrm>
          <a:off x="-169874" y="251013"/>
          <a:ext cx="2734238" cy="1039905"/>
        </a:xfrm>
        <a:prstGeom prst="roundRect">
          <a:avLst>
            <a:gd name="adj" fmla="val 1000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E" sz="2600" kern="1200" dirty="0">
              <a:solidFill>
                <a:schemeClr val="accent2"/>
              </a:solidFill>
            </a:rPr>
            <a:t>Student’s</a:t>
          </a:r>
        </a:p>
      </dsp:txBody>
      <dsp:txXfrm>
        <a:off x="-139416" y="281471"/>
        <a:ext cx="2673322" cy="978989"/>
      </dsp:txXfrm>
    </dsp:sp>
    <dsp:sp modelId="{D6503DD6-538F-2142-A86E-EDE16430DE1E}">
      <dsp:nvSpPr>
        <dsp:cNvPr id="0" name=""/>
        <dsp:cNvSpPr/>
      </dsp:nvSpPr>
      <dsp:spPr>
        <a:xfrm>
          <a:off x="2163632" y="235570"/>
          <a:ext cx="3080265" cy="1039905"/>
        </a:xfrm>
        <a:prstGeom prst="roundRect">
          <a:avLst>
            <a:gd name="adj" fmla="val 1000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E" sz="2600" kern="1200" dirty="0">
              <a:solidFill>
                <a:schemeClr val="accent2"/>
              </a:solidFill>
            </a:rPr>
            <a:t>Learning</a:t>
          </a:r>
          <a:r>
            <a:rPr lang="en-IE" sz="2600" kern="1200" dirty="0"/>
            <a:t> </a:t>
          </a:r>
          <a:r>
            <a:rPr lang="en-IE" sz="2600" kern="1200" dirty="0">
              <a:solidFill>
                <a:schemeClr val="accent2"/>
              </a:solidFill>
            </a:rPr>
            <a:t>Pattern</a:t>
          </a:r>
        </a:p>
      </dsp:txBody>
      <dsp:txXfrm>
        <a:off x="2194090" y="266028"/>
        <a:ext cx="3019349" cy="978989"/>
      </dsp:txXfrm>
    </dsp:sp>
    <dsp:sp modelId="{A57F410C-F07B-C342-88E3-F5A123DCB60E}">
      <dsp:nvSpPr>
        <dsp:cNvPr id="0" name=""/>
        <dsp:cNvSpPr/>
      </dsp:nvSpPr>
      <dsp:spPr>
        <a:xfrm>
          <a:off x="2209799" y="4688541"/>
          <a:ext cx="779929" cy="779929"/>
        </a:xfrm>
        <a:prstGeom prst="triangle">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8FBDA9A-3900-1543-B997-D441B61E6E19}">
      <dsp:nvSpPr>
        <dsp:cNvPr id="0" name=""/>
        <dsp:cNvSpPr/>
      </dsp:nvSpPr>
      <dsp:spPr>
        <a:xfrm rot="240000">
          <a:off x="259261" y="4354332"/>
          <a:ext cx="4681005" cy="327327"/>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64622F6-4C51-5346-91A5-6C472DAB18CC}">
      <dsp:nvSpPr>
        <dsp:cNvPr id="0" name=""/>
        <dsp:cNvSpPr/>
      </dsp:nvSpPr>
      <dsp:spPr>
        <a:xfrm rot="240000">
          <a:off x="3069798" y="3535932"/>
          <a:ext cx="1867676" cy="87014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E" sz="2300" kern="1200" dirty="0"/>
            <a:t>Theorist</a:t>
          </a:r>
        </a:p>
      </dsp:txBody>
      <dsp:txXfrm>
        <a:off x="3112275" y="3578409"/>
        <a:ext cx="1782722" cy="785192"/>
      </dsp:txXfrm>
    </dsp:sp>
    <dsp:sp modelId="{42584865-13BC-364E-BDF8-7478A88291C9}">
      <dsp:nvSpPr>
        <dsp:cNvPr id="0" name=""/>
        <dsp:cNvSpPr/>
      </dsp:nvSpPr>
      <dsp:spPr>
        <a:xfrm rot="240000">
          <a:off x="3137392" y="2600017"/>
          <a:ext cx="1867676" cy="87014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E" sz="2300" kern="1200" dirty="0"/>
            <a:t>Reflector</a:t>
          </a:r>
        </a:p>
      </dsp:txBody>
      <dsp:txXfrm>
        <a:off x="3179869" y="2642494"/>
        <a:ext cx="1782722" cy="785192"/>
      </dsp:txXfrm>
    </dsp:sp>
    <dsp:sp modelId="{9F1903FD-3187-3042-8C53-26F157DA073A}">
      <dsp:nvSpPr>
        <dsp:cNvPr id="0" name=""/>
        <dsp:cNvSpPr/>
      </dsp:nvSpPr>
      <dsp:spPr>
        <a:xfrm rot="240000">
          <a:off x="3204986" y="1684900"/>
          <a:ext cx="1867676" cy="87014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E" sz="2300" kern="1200" dirty="0"/>
            <a:t>Pragmatist</a:t>
          </a:r>
        </a:p>
      </dsp:txBody>
      <dsp:txXfrm>
        <a:off x="3247463" y="1727377"/>
        <a:ext cx="1782722" cy="785192"/>
      </dsp:txXfrm>
    </dsp:sp>
    <dsp:sp modelId="{04B15534-9392-9C4C-8EA6-C239098E37DD}">
      <dsp:nvSpPr>
        <dsp:cNvPr id="0" name=""/>
        <dsp:cNvSpPr/>
      </dsp:nvSpPr>
      <dsp:spPr>
        <a:xfrm rot="240000">
          <a:off x="392041" y="3348749"/>
          <a:ext cx="1867676" cy="87014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E" sz="2300" kern="1200" dirty="0"/>
            <a:t>Activist</a:t>
          </a:r>
        </a:p>
      </dsp:txBody>
      <dsp:txXfrm>
        <a:off x="434518" y="3391226"/>
        <a:ext cx="1782722" cy="7851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AF9EF-1736-1B43-A2B5-0FC743824C6C}">
      <dsp:nvSpPr>
        <dsp:cNvPr id="0" name=""/>
        <dsp:cNvSpPr/>
      </dsp:nvSpPr>
      <dsp:spPr>
        <a:xfrm>
          <a:off x="-331970" y="354107"/>
          <a:ext cx="3239165" cy="959219"/>
        </a:xfrm>
        <a:prstGeom prst="roundRect">
          <a:avLst>
            <a:gd name="adj" fmla="val 1000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dirty="0">
              <a:solidFill>
                <a:schemeClr val="accent1"/>
              </a:solidFill>
            </a:rPr>
            <a:t>Practice Educator’s</a:t>
          </a:r>
        </a:p>
      </dsp:txBody>
      <dsp:txXfrm>
        <a:off x="-303875" y="382202"/>
        <a:ext cx="3182975" cy="903029"/>
      </dsp:txXfrm>
    </dsp:sp>
    <dsp:sp modelId="{D6503DD6-538F-2142-A86E-EDE16430DE1E}">
      <dsp:nvSpPr>
        <dsp:cNvPr id="0" name=""/>
        <dsp:cNvSpPr/>
      </dsp:nvSpPr>
      <dsp:spPr>
        <a:xfrm>
          <a:off x="2289863" y="280393"/>
          <a:ext cx="3080265" cy="1039905"/>
        </a:xfrm>
        <a:prstGeom prst="roundRect">
          <a:avLst>
            <a:gd name="adj" fmla="val 1000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dirty="0">
              <a:solidFill>
                <a:schemeClr val="accent1"/>
              </a:solidFill>
            </a:rPr>
            <a:t>Learning Pattern</a:t>
          </a:r>
        </a:p>
      </dsp:txBody>
      <dsp:txXfrm>
        <a:off x="2320321" y="310851"/>
        <a:ext cx="3019349" cy="978989"/>
      </dsp:txXfrm>
    </dsp:sp>
    <dsp:sp modelId="{A57F410C-F07B-C342-88E3-F5A123DCB60E}">
      <dsp:nvSpPr>
        <dsp:cNvPr id="0" name=""/>
        <dsp:cNvSpPr/>
      </dsp:nvSpPr>
      <dsp:spPr>
        <a:xfrm>
          <a:off x="2209799" y="4733364"/>
          <a:ext cx="779929" cy="779929"/>
        </a:xfrm>
        <a:prstGeom prst="triangle">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C39EBF9-E2FE-AF4B-BE11-17E4E0A51AA6}">
      <dsp:nvSpPr>
        <dsp:cNvPr id="0" name=""/>
        <dsp:cNvSpPr/>
      </dsp:nvSpPr>
      <dsp:spPr>
        <a:xfrm rot="21360000">
          <a:off x="259261" y="4399155"/>
          <a:ext cx="4681005" cy="32732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2C62CE1-BE44-6A4F-839A-E7767D1A2EB4}">
      <dsp:nvSpPr>
        <dsp:cNvPr id="0" name=""/>
        <dsp:cNvSpPr/>
      </dsp:nvSpPr>
      <dsp:spPr>
        <a:xfrm rot="21360000">
          <a:off x="262053" y="3580755"/>
          <a:ext cx="1867676" cy="87014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E" sz="2300" kern="1200" dirty="0"/>
            <a:t>Theorist</a:t>
          </a:r>
        </a:p>
      </dsp:txBody>
      <dsp:txXfrm>
        <a:off x="304530" y="3623232"/>
        <a:ext cx="1782722" cy="785192"/>
      </dsp:txXfrm>
    </dsp:sp>
    <dsp:sp modelId="{66B23978-5FDE-4948-B4C5-580EC80B4B9B}">
      <dsp:nvSpPr>
        <dsp:cNvPr id="0" name=""/>
        <dsp:cNvSpPr/>
      </dsp:nvSpPr>
      <dsp:spPr>
        <a:xfrm rot="21360000">
          <a:off x="194459" y="2644840"/>
          <a:ext cx="1867676" cy="87014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E" sz="2300" kern="1200" dirty="0"/>
            <a:t>Reflector</a:t>
          </a:r>
        </a:p>
      </dsp:txBody>
      <dsp:txXfrm>
        <a:off x="236936" y="2687317"/>
        <a:ext cx="1782722" cy="785192"/>
      </dsp:txXfrm>
    </dsp:sp>
    <dsp:sp modelId="{6EB3896E-9700-A840-88F3-A744AE6E49FA}">
      <dsp:nvSpPr>
        <dsp:cNvPr id="0" name=""/>
        <dsp:cNvSpPr/>
      </dsp:nvSpPr>
      <dsp:spPr>
        <a:xfrm rot="21360000">
          <a:off x="126865" y="1729723"/>
          <a:ext cx="1867676" cy="87014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E" sz="2300" kern="1200" dirty="0"/>
            <a:t>Activist</a:t>
          </a:r>
        </a:p>
      </dsp:txBody>
      <dsp:txXfrm>
        <a:off x="169342" y="1772200"/>
        <a:ext cx="1782722" cy="785192"/>
      </dsp:txXfrm>
    </dsp:sp>
    <dsp:sp modelId="{B573C7E9-8223-9B44-9530-0D0EBA0E7492}">
      <dsp:nvSpPr>
        <dsp:cNvPr id="0" name=""/>
        <dsp:cNvSpPr/>
      </dsp:nvSpPr>
      <dsp:spPr>
        <a:xfrm rot="21360000">
          <a:off x="2939810" y="3393572"/>
          <a:ext cx="1867676" cy="87014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E" sz="2300" kern="1200" dirty="0"/>
            <a:t>Pragmatist</a:t>
          </a:r>
        </a:p>
      </dsp:txBody>
      <dsp:txXfrm>
        <a:off x="2982287" y="3436049"/>
        <a:ext cx="1782722" cy="7851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AF9EF-1736-1B43-A2B5-0FC743824C6C}">
      <dsp:nvSpPr>
        <dsp:cNvPr id="0" name=""/>
        <dsp:cNvSpPr/>
      </dsp:nvSpPr>
      <dsp:spPr>
        <a:xfrm>
          <a:off x="-169874" y="251013"/>
          <a:ext cx="2734238" cy="1039905"/>
        </a:xfrm>
        <a:prstGeom prst="roundRect">
          <a:avLst>
            <a:gd name="adj" fmla="val 1000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E" sz="2600" kern="1200" dirty="0">
              <a:solidFill>
                <a:schemeClr val="accent2"/>
              </a:solidFill>
            </a:rPr>
            <a:t>Student’s</a:t>
          </a:r>
        </a:p>
      </dsp:txBody>
      <dsp:txXfrm>
        <a:off x="-139416" y="281471"/>
        <a:ext cx="2673322" cy="978989"/>
      </dsp:txXfrm>
    </dsp:sp>
    <dsp:sp modelId="{D6503DD6-538F-2142-A86E-EDE16430DE1E}">
      <dsp:nvSpPr>
        <dsp:cNvPr id="0" name=""/>
        <dsp:cNvSpPr/>
      </dsp:nvSpPr>
      <dsp:spPr>
        <a:xfrm>
          <a:off x="2163632" y="235570"/>
          <a:ext cx="3080265" cy="1039905"/>
        </a:xfrm>
        <a:prstGeom prst="roundRect">
          <a:avLst>
            <a:gd name="adj" fmla="val 1000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E" sz="2600" kern="1200" dirty="0">
              <a:solidFill>
                <a:schemeClr val="accent2"/>
              </a:solidFill>
            </a:rPr>
            <a:t>Learning</a:t>
          </a:r>
          <a:r>
            <a:rPr lang="en-IE" sz="2600" kern="1200" dirty="0"/>
            <a:t> </a:t>
          </a:r>
          <a:r>
            <a:rPr lang="en-IE" sz="2600" kern="1200" dirty="0">
              <a:solidFill>
                <a:schemeClr val="accent2"/>
              </a:solidFill>
            </a:rPr>
            <a:t>Pattern</a:t>
          </a:r>
        </a:p>
      </dsp:txBody>
      <dsp:txXfrm>
        <a:off x="2194090" y="266028"/>
        <a:ext cx="3019349" cy="978989"/>
      </dsp:txXfrm>
    </dsp:sp>
    <dsp:sp modelId="{A57F410C-F07B-C342-88E3-F5A123DCB60E}">
      <dsp:nvSpPr>
        <dsp:cNvPr id="0" name=""/>
        <dsp:cNvSpPr/>
      </dsp:nvSpPr>
      <dsp:spPr>
        <a:xfrm>
          <a:off x="2209799" y="4688541"/>
          <a:ext cx="779929" cy="779929"/>
        </a:xfrm>
        <a:prstGeom prst="triangle">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0871300-1682-2C44-86CD-8B7B6D2F8AE6}">
      <dsp:nvSpPr>
        <dsp:cNvPr id="0" name=""/>
        <dsp:cNvSpPr/>
      </dsp:nvSpPr>
      <dsp:spPr>
        <a:xfrm rot="240000">
          <a:off x="259261" y="4354332"/>
          <a:ext cx="4681005" cy="327327"/>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CB896A2-C745-F442-AAFA-52AEE4F0290E}">
      <dsp:nvSpPr>
        <dsp:cNvPr id="0" name=""/>
        <dsp:cNvSpPr/>
      </dsp:nvSpPr>
      <dsp:spPr>
        <a:xfrm rot="240000">
          <a:off x="3069798" y="3535932"/>
          <a:ext cx="1867676" cy="87014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E" sz="2300" kern="1200" dirty="0"/>
            <a:t>Pragmatist</a:t>
          </a:r>
        </a:p>
      </dsp:txBody>
      <dsp:txXfrm>
        <a:off x="3112275" y="3578409"/>
        <a:ext cx="1782722" cy="785192"/>
      </dsp:txXfrm>
    </dsp:sp>
    <dsp:sp modelId="{E679FFBD-5539-ED4E-92EA-1D98E04DF57C}">
      <dsp:nvSpPr>
        <dsp:cNvPr id="0" name=""/>
        <dsp:cNvSpPr/>
      </dsp:nvSpPr>
      <dsp:spPr>
        <a:xfrm rot="240000">
          <a:off x="3137392" y="2600017"/>
          <a:ext cx="1867676" cy="87014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E" sz="2300" kern="1200" dirty="0"/>
            <a:t>Theorist</a:t>
          </a:r>
        </a:p>
      </dsp:txBody>
      <dsp:txXfrm>
        <a:off x="3179869" y="2642494"/>
        <a:ext cx="1782722" cy="785192"/>
      </dsp:txXfrm>
    </dsp:sp>
    <dsp:sp modelId="{A37645B1-B429-0748-8E1D-5D8C7BD5ACFA}">
      <dsp:nvSpPr>
        <dsp:cNvPr id="0" name=""/>
        <dsp:cNvSpPr/>
      </dsp:nvSpPr>
      <dsp:spPr>
        <a:xfrm rot="240000">
          <a:off x="3204986" y="1684900"/>
          <a:ext cx="1867676" cy="87014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E" sz="2300" kern="1200" dirty="0"/>
            <a:t>Activist</a:t>
          </a:r>
        </a:p>
      </dsp:txBody>
      <dsp:txXfrm>
        <a:off x="3247463" y="1727377"/>
        <a:ext cx="1782722" cy="785192"/>
      </dsp:txXfrm>
    </dsp:sp>
    <dsp:sp modelId="{3D749F07-B2B7-984B-8324-36D964F1D17C}">
      <dsp:nvSpPr>
        <dsp:cNvPr id="0" name=""/>
        <dsp:cNvSpPr/>
      </dsp:nvSpPr>
      <dsp:spPr>
        <a:xfrm rot="240000">
          <a:off x="392041" y="3348749"/>
          <a:ext cx="1867676" cy="87014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E" sz="2300" kern="1200" dirty="0"/>
            <a:t>Reflector</a:t>
          </a:r>
        </a:p>
      </dsp:txBody>
      <dsp:txXfrm>
        <a:off x="434518" y="3391226"/>
        <a:ext cx="1782722" cy="78519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6.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7.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8.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9.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BAB3F4-5BCE-7845-8A65-A2B52F5A82BE}" type="datetimeFigureOut">
              <a:rPr lang="en-US" smtClean="0"/>
              <a:t>9/21/2022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CEAE0-641A-7B4A-83D9-91AB181B5D85}" type="slidenum">
              <a:rPr lang="en-US" smtClean="0"/>
              <a:t>‹#›</a:t>
            </a:fld>
            <a:endParaRPr lang="en-US" dirty="0"/>
          </a:p>
        </p:txBody>
      </p:sp>
    </p:spTree>
    <p:extLst>
      <p:ext uri="{BB962C8B-B14F-4D97-AF65-F5344CB8AC3E}">
        <p14:creationId xmlns:p14="http://schemas.microsoft.com/office/powerpoint/2010/main" val="1999992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CEAE0-641A-7B4A-83D9-91AB181B5D85}" type="slidenum">
              <a:rPr lang="en-US" smtClean="0"/>
              <a:t>1</a:t>
            </a:fld>
            <a:endParaRPr lang="en-US" dirty="0"/>
          </a:p>
        </p:txBody>
      </p:sp>
    </p:spTree>
    <p:extLst>
      <p:ext uri="{BB962C8B-B14F-4D97-AF65-F5344CB8AC3E}">
        <p14:creationId xmlns:p14="http://schemas.microsoft.com/office/powerpoint/2010/main" val="1312725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CEAE0-641A-7B4A-83D9-91AB181B5D85}" type="slidenum">
              <a:rPr lang="en-US" smtClean="0"/>
              <a:t>25</a:t>
            </a:fld>
            <a:endParaRPr lang="en-US" dirty="0"/>
          </a:p>
        </p:txBody>
      </p:sp>
    </p:spTree>
    <p:extLst>
      <p:ext uri="{BB962C8B-B14F-4D97-AF65-F5344CB8AC3E}">
        <p14:creationId xmlns:p14="http://schemas.microsoft.com/office/powerpoint/2010/main" val="1657063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CEAE0-641A-7B4A-83D9-91AB181B5D85}" type="slidenum">
              <a:rPr lang="en-US" smtClean="0"/>
              <a:t>26</a:t>
            </a:fld>
            <a:endParaRPr lang="en-US" dirty="0"/>
          </a:p>
        </p:txBody>
      </p:sp>
    </p:spTree>
    <p:extLst>
      <p:ext uri="{BB962C8B-B14F-4D97-AF65-F5344CB8AC3E}">
        <p14:creationId xmlns:p14="http://schemas.microsoft.com/office/powerpoint/2010/main" val="1246668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CEAE0-641A-7B4A-83D9-91AB181B5D85}" type="slidenum">
              <a:rPr lang="en-US" smtClean="0"/>
              <a:t>29</a:t>
            </a:fld>
            <a:endParaRPr lang="en-US" dirty="0"/>
          </a:p>
        </p:txBody>
      </p:sp>
    </p:spTree>
    <p:extLst>
      <p:ext uri="{BB962C8B-B14F-4D97-AF65-F5344CB8AC3E}">
        <p14:creationId xmlns:p14="http://schemas.microsoft.com/office/powerpoint/2010/main" val="2461944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CEAE0-641A-7B4A-83D9-91AB181B5D85}" type="slidenum">
              <a:rPr lang="en-US" smtClean="0"/>
              <a:t>32</a:t>
            </a:fld>
            <a:endParaRPr lang="en-US" dirty="0"/>
          </a:p>
        </p:txBody>
      </p:sp>
    </p:spTree>
    <p:extLst>
      <p:ext uri="{BB962C8B-B14F-4D97-AF65-F5344CB8AC3E}">
        <p14:creationId xmlns:p14="http://schemas.microsoft.com/office/powerpoint/2010/main" val="3340979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CEAE0-641A-7B4A-83D9-91AB181B5D85}" type="slidenum">
              <a:rPr lang="en-US" smtClean="0"/>
              <a:t>36</a:t>
            </a:fld>
            <a:endParaRPr lang="en-US" dirty="0"/>
          </a:p>
        </p:txBody>
      </p:sp>
    </p:spTree>
    <p:extLst>
      <p:ext uri="{BB962C8B-B14F-4D97-AF65-F5344CB8AC3E}">
        <p14:creationId xmlns:p14="http://schemas.microsoft.com/office/powerpoint/2010/main" val="2602880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54CEAE0-641A-7B4A-83D9-91AB181B5D85}" type="slidenum">
              <a:rPr lang="en-US" smtClean="0"/>
              <a:t>40</a:t>
            </a:fld>
            <a:endParaRPr lang="en-US" dirty="0"/>
          </a:p>
        </p:txBody>
      </p:sp>
    </p:spTree>
    <p:extLst>
      <p:ext uri="{BB962C8B-B14F-4D97-AF65-F5344CB8AC3E}">
        <p14:creationId xmlns:p14="http://schemas.microsoft.com/office/powerpoint/2010/main" val="1790856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40D80A-2544-9E44-B0A2-E28C5F8E9C9A}" type="slidenum">
              <a:rPr lang="en-US" smtClean="0"/>
              <a:t>43</a:t>
            </a:fld>
            <a:endParaRPr lang="en-US"/>
          </a:p>
        </p:txBody>
      </p:sp>
    </p:spTree>
    <p:extLst>
      <p:ext uri="{BB962C8B-B14F-4D97-AF65-F5344CB8AC3E}">
        <p14:creationId xmlns:p14="http://schemas.microsoft.com/office/powerpoint/2010/main" val="2893684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54CEAE0-641A-7B4A-83D9-91AB181B5D85}" type="slidenum">
              <a:rPr lang="en-US" smtClean="0"/>
              <a:t>44</a:t>
            </a:fld>
            <a:endParaRPr lang="en-US" dirty="0"/>
          </a:p>
        </p:txBody>
      </p:sp>
    </p:spTree>
    <p:extLst>
      <p:ext uri="{BB962C8B-B14F-4D97-AF65-F5344CB8AC3E}">
        <p14:creationId xmlns:p14="http://schemas.microsoft.com/office/powerpoint/2010/main" val="1157546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54CEAE0-641A-7B4A-83D9-91AB181B5D85}" type="slidenum">
              <a:rPr lang="en-US" smtClean="0"/>
              <a:t>45</a:t>
            </a:fld>
            <a:endParaRPr lang="en-US" dirty="0"/>
          </a:p>
        </p:txBody>
      </p:sp>
    </p:spTree>
    <p:extLst>
      <p:ext uri="{BB962C8B-B14F-4D97-AF65-F5344CB8AC3E}">
        <p14:creationId xmlns:p14="http://schemas.microsoft.com/office/powerpoint/2010/main" val="549325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CEAE0-641A-7B4A-83D9-91AB181B5D85}" type="slidenum">
              <a:rPr lang="en-US" smtClean="0"/>
              <a:t>47</a:t>
            </a:fld>
            <a:endParaRPr lang="en-US" dirty="0"/>
          </a:p>
        </p:txBody>
      </p:sp>
    </p:spTree>
    <p:extLst>
      <p:ext uri="{BB962C8B-B14F-4D97-AF65-F5344CB8AC3E}">
        <p14:creationId xmlns:p14="http://schemas.microsoft.com/office/powerpoint/2010/main" val="2498329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CEAE0-641A-7B4A-83D9-91AB181B5D85}" type="slidenum">
              <a:rPr lang="en-US" smtClean="0"/>
              <a:t>4</a:t>
            </a:fld>
            <a:endParaRPr lang="en-US" dirty="0"/>
          </a:p>
        </p:txBody>
      </p:sp>
    </p:spTree>
    <p:extLst>
      <p:ext uri="{BB962C8B-B14F-4D97-AF65-F5344CB8AC3E}">
        <p14:creationId xmlns:p14="http://schemas.microsoft.com/office/powerpoint/2010/main" val="3403630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Shulman (20005) asserts that in addition to knowledge-acquisition, professionals must also ‘come to understand in order to act, and they must act in order to serve’ (Shulman, 2005, p.53). </a:t>
            </a:r>
          </a:p>
          <a:p>
            <a:endParaRPr lang="en-US" dirty="0"/>
          </a:p>
        </p:txBody>
      </p:sp>
      <p:sp>
        <p:nvSpPr>
          <p:cNvPr id="4" name="Slide Number Placeholder 3"/>
          <p:cNvSpPr>
            <a:spLocks noGrp="1"/>
          </p:cNvSpPr>
          <p:nvPr>
            <p:ph type="sldNum" sz="quarter" idx="5"/>
          </p:nvPr>
        </p:nvSpPr>
        <p:spPr/>
        <p:txBody>
          <a:bodyPr/>
          <a:lstStyle/>
          <a:p>
            <a:fld id="{754CEAE0-641A-7B4A-83D9-91AB181B5D85}" type="slidenum">
              <a:rPr lang="en-US" smtClean="0"/>
              <a:t>5</a:t>
            </a:fld>
            <a:endParaRPr lang="en-US" dirty="0"/>
          </a:p>
        </p:txBody>
      </p:sp>
    </p:spTree>
    <p:extLst>
      <p:ext uri="{BB962C8B-B14F-4D97-AF65-F5344CB8AC3E}">
        <p14:creationId xmlns:p14="http://schemas.microsoft.com/office/powerpoint/2010/main" val="1095641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7B92ACC-E104-414D-A74B-5F7F82C734CD}" type="slidenum">
              <a:rPr lang="en-US" smtClean="0"/>
              <a:t>7</a:t>
            </a:fld>
            <a:endParaRPr lang="en-US"/>
          </a:p>
        </p:txBody>
      </p:sp>
    </p:spTree>
    <p:extLst>
      <p:ext uri="{BB962C8B-B14F-4D97-AF65-F5344CB8AC3E}">
        <p14:creationId xmlns:p14="http://schemas.microsoft.com/office/powerpoint/2010/main" val="50661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1">
              <a:cs typeface="Calibri"/>
            </a:endParaRPr>
          </a:p>
        </p:txBody>
      </p:sp>
      <p:sp>
        <p:nvSpPr>
          <p:cNvPr id="4" name="Slide Number Placeholder 3"/>
          <p:cNvSpPr>
            <a:spLocks noGrp="1"/>
          </p:cNvSpPr>
          <p:nvPr>
            <p:ph type="sldNum" sz="quarter" idx="5"/>
          </p:nvPr>
        </p:nvSpPr>
        <p:spPr/>
        <p:txBody>
          <a:bodyPr/>
          <a:lstStyle/>
          <a:p>
            <a:fld id="{5890EB42-ACD7-4634-B2CF-D9A029161198}" type="slidenum">
              <a:rPr lang="en-US"/>
              <a:t>8</a:t>
            </a:fld>
            <a:endParaRPr lang="en-US"/>
          </a:p>
        </p:txBody>
      </p:sp>
    </p:spTree>
    <p:extLst>
      <p:ext uri="{BB962C8B-B14F-4D97-AF65-F5344CB8AC3E}">
        <p14:creationId xmlns:p14="http://schemas.microsoft.com/office/powerpoint/2010/main" val="1694089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en-IE" sz="1200" dirty="0"/>
              <a:t>Supervision is a process by which one worker is given responsibility by the organisation to work with another worker(s) in order to meet certain organisational, professional and personal objectives. </a:t>
            </a:r>
            <a:r>
              <a:rPr lang="en-IE" sz="800" dirty="0"/>
              <a:t>Source Text:, Tony Morrison, 2005, Staff Supervision in Social Care. Pavilion Publication</a:t>
            </a:r>
          </a:p>
          <a:p>
            <a:endParaRPr lang="en-US" dirty="0"/>
          </a:p>
        </p:txBody>
      </p:sp>
      <p:sp>
        <p:nvSpPr>
          <p:cNvPr id="4" name="Slide Number Placeholder 3"/>
          <p:cNvSpPr>
            <a:spLocks noGrp="1"/>
          </p:cNvSpPr>
          <p:nvPr>
            <p:ph type="sldNum" sz="quarter" idx="5"/>
          </p:nvPr>
        </p:nvSpPr>
        <p:spPr/>
        <p:txBody>
          <a:bodyPr/>
          <a:lstStyle/>
          <a:p>
            <a:fld id="{754CEAE0-641A-7B4A-83D9-91AB181B5D85}" type="slidenum">
              <a:rPr lang="en-US" smtClean="0"/>
              <a:t>9</a:t>
            </a:fld>
            <a:endParaRPr lang="en-US" dirty="0"/>
          </a:p>
        </p:txBody>
      </p:sp>
    </p:spTree>
    <p:extLst>
      <p:ext uri="{BB962C8B-B14F-4D97-AF65-F5344CB8AC3E}">
        <p14:creationId xmlns:p14="http://schemas.microsoft.com/office/powerpoint/2010/main" val="1426853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GB" sz="1200" b="1" kern="1200" dirty="0">
                <a:solidFill>
                  <a:schemeClr val="tx1"/>
                </a:solidFill>
                <a:effectLst/>
                <a:latin typeface="+mn-lt"/>
                <a:ea typeface="+mn-ea"/>
                <a:cs typeface="+mn-cs"/>
              </a:rPr>
              <a:t>Management: </a:t>
            </a:r>
            <a:r>
              <a:rPr lang="en-GB" sz="1200" b="0" kern="1200" dirty="0">
                <a:solidFill>
                  <a:schemeClr val="tx1"/>
                </a:solidFill>
                <a:effectLst/>
                <a:latin typeface="+mn-lt"/>
                <a:ea typeface="+mn-ea"/>
                <a:cs typeface="+mn-cs"/>
              </a:rPr>
              <a:t>The management function is concerned with ensuring that the work of the supervisee is in line with agency expectations and standards.</a:t>
            </a:r>
            <a:r>
              <a:rPr lang="en-GB" sz="1200" b="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This function aims: </a:t>
            </a: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To provide a regular, structured, opportunity to discuss work, review practice and progress and plan for future development </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To hold the professional accountable for performance and practice, to ensure safe, quality care for service users </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To improve/ensure service quality, safety and clinic practice </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To provide oversight of the practitioners practice </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To ensure good practice and to challenge and manage poor practice </a:t>
            </a:r>
          </a:p>
          <a:p>
            <a:r>
              <a:rPr lang="en-GB" sz="1200"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pPr lvl="2"/>
            <a:r>
              <a:rPr lang="en-GB" sz="1200" b="1" kern="1200" dirty="0">
                <a:solidFill>
                  <a:schemeClr val="tx1"/>
                </a:solidFill>
                <a:effectLst/>
                <a:latin typeface="+mn-lt"/>
                <a:ea typeface="+mn-ea"/>
                <a:cs typeface="+mn-cs"/>
              </a:rPr>
              <a:t>Support:  </a:t>
            </a:r>
            <a:r>
              <a:rPr lang="en-GB" sz="1200" b="0" kern="1200" dirty="0">
                <a:solidFill>
                  <a:schemeClr val="tx1"/>
                </a:solidFill>
                <a:effectLst/>
                <a:latin typeface="+mn-lt"/>
                <a:ea typeface="+mn-ea"/>
                <a:cs typeface="+mn-cs"/>
              </a:rPr>
              <a:t>The support function is about enabling the supervisor to identify and deal with the personal impact of his or her work through a safe trusting environment. This function is</a:t>
            </a:r>
            <a:r>
              <a:rPr lang="en-GB" sz="1200" b="1"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For the individual in what is a demanding and potentially stressful working environment </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To ensure that health and well-being at work issues are addressed </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To ensure the supervisee meets the health service objectives </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The development of supportive and positive climate for evidence based practice and performance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lvl="2"/>
            <a:r>
              <a:rPr lang="en-GB" sz="1200" b="1" kern="1200" dirty="0">
                <a:solidFill>
                  <a:schemeClr val="tx1"/>
                </a:solidFill>
                <a:effectLst/>
                <a:latin typeface="+mn-lt"/>
                <a:ea typeface="+mn-ea"/>
                <a:cs typeface="+mn-cs"/>
              </a:rPr>
              <a:t>Learning and development:  </a:t>
            </a:r>
            <a:r>
              <a:rPr lang="en-GB" sz="1200" b="0" kern="1200" dirty="0">
                <a:solidFill>
                  <a:schemeClr val="tx1"/>
                </a:solidFill>
                <a:effectLst/>
                <a:latin typeface="+mn-lt"/>
                <a:ea typeface="+mn-ea"/>
                <a:cs typeface="+mn-cs"/>
              </a:rPr>
              <a:t>The educational function is concerned with assisting the supervisee to assess and develop their own level of skill and competence by assisting them:</a:t>
            </a: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To identify their knowledge-base, attitudes, learning style and skills</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To identify learning needs and the strengths and areas for development </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To plan and set targets for ongoing professional development (CPD) </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To develop employee’s skills in and capacity for reflective practice </a:t>
            </a:r>
          </a:p>
          <a:p>
            <a:r>
              <a:rPr lang="en-GB" sz="1200" b="1"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lvl="2"/>
            <a:r>
              <a:rPr lang="en-GB" sz="1200" b="1" kern="1200" dirty="0">
                <a:solidFill>
                  <a:schemeClr val="tx1"/>
                </a:solidFill>
                <a:effectLst/>
                <a:latin typeface="+mn-lt"/>
                <a:ea typeface="+mn-ea"/>
                <a:cs typeface="+mn-cs"/>
              </a:rPr>
              <a:t>Engagement/Mediation: </a:t>
            </a:r>
            <a:r>
              <a:rPr lang="en-GB" sz="1200" b="0" kern="1200" dirty="0">
                <a:solidFill>
                  <a:schemeClr val="tx1"/>
                </a:solidFill>
                <a:effectLst/>
                <a:latin typeface="+mn-lt"/>
                <a:ea typeface="+mn-ea"/>
                <a:cs typeface="+mn-cs"/>
              </a:rPr>
              <a:t>The mediation function is concerned with establishing a healthy feedback mechanism from the organisation to the supervisor and equally from the supervisor to the organisation. This function acknowledges</a:t>
            </a:r>
            <a:r>
              <a:rPr lang="en-GB" sz="1200" b="1"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Supervision is an important working relationship </a:t>
            </a:r>
          </a:p>
          <a:p>
            <a:pPr lvl="0"/>
            <a:r>
              <a:rPr lang="en-GB" sz="1200" kern="1200" dirty="0">
                <a:solidFill>
                  <a:schemeClr val="tx1"/>
                </a:solidFill>
                <a:effectLst/>
                <a:latin typeface="+mn-lt"/>
                <a:ea typeface="+mn-ea"/>
                <a:cs typeface="+mn-cs"/>
              </a:rPr>
              <a:t>Supervision is about feeling and thinking as well as doing </a:t>
            </a:r>
          </a:p>
          <a:p>
            <a:pPr lvl="0"/>
            <a:r>
              <a:rPr lang="en-GB" sz="1200" kern="1200" dirty="0">
                <a:solidFill>
                  <a:schemeClr val="tx1"/>
                </a:solidFill>
                <a:effectLst/>
                <a:latin typeface="+mn-lt"/>
                <a:ea typeface="+mn-ea"/>
                <a:cs typeface="+mn-cs"/>
              </a:rPr>
              <a:t>Supervision is part of the intervention process </a:t>
            </a:r>
          </a:p>
          <a:p>
            <a:pPr lvl="0"/>
            <a:r>
              <a:rPr lang="en-GB" sz="1200" kern="1200" dirty="0">
                <a:solidFill>
                  <a:schemeClr val="tx1"/>
                </a:solidFill>
                <a:effectLst/>
                <a:latin typeface="+mn-lt"/>
                <a:ea typeface="+mn-ea"/>
                <a:cs typeface="+mn-cs"/>
              </a:rPr>
              <a:t>That it is important to ensure healthy engagement with and communication between the practitioners and with the organisation</a:t>
            </a:r>
          </a:p>
          <a:p>
            <a:endParaRPr lang="en-IE" dirty="0"/>
          </a:p>
        </p:txBody>
      </p:sp>
      <p:sp>
        <p:nvSpPr>
          <p:cNvPr id="4" name="Slide Number Placeholder 3"/>
          <p:cNvSpPr>
            <a:spLocks noGrp="1"/>
          </p:cNvSpPr>
          <p:nvPr>
            <p:ph type="sldNum" sz="quarter" idx="10"/>
          </p:nvPr>
        </p:nvSpPr>
        <p:spPr/>
        <p:txBody>
          <a:bodyPr/>
          <a:lstStyle/>
          <a:p>
            <a:fld id="{754CEAE0-641A-7B4A-83D9-91AB181B5D85}" type="slidenum">
              <a:rPr lang="en-US" smtClean="0"/>
              <a:t>20</a:t>
            </a:fld>
            <a:endParaRPr lang="en-US" dirty="0"/>
          </a:p>
        </p:txBody>
      </p:sp>
    </p:spTree>
    <p:extLst>
      <p:ext uri="{BB962C8B-B14F-4D97-AF65-F5344CB8AC3E}">
        <p14:creationId xmlns:p14="http://schemas.microsoft.com/office/powerpoint/2010/main" val="2964237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a:solidFill>
                  <a:schemeClr val="tx1"/>
                </a:solidFill>
                <a:latin typeface="+mn-lt"/>
                <a:ea typeface="+mn-ea"/>
                <a:cs typeface="+mn-cs"/>
              </a:rPr>
              <a:t>Trusting relationships create an environment where supervisees can discuss difficulties in practice without fear of censure (Nickson, Gair, &amp; Miles, 2016). </a:t>
            </a:r>
          </a:p>
          <a:p>
            <a:endParaRPr lang="en-US" dirty="0"/>
          </a:p>
        </p:txBody>
      </p:sp>
      <p:sp>
        <p:nvSpPr>
          <p:cNvPr id="4" name="Slide Number Placeholder 3"/>
          <p:cNvSpPr>
            <a:spLocks noGrp="1"/>
          </p:cNvSpPr>
          <p:nvPr>
            <p:ph type="sldNum" sz="quarter" idx="5"/>
          </p:nvPr>
        </p:nvSpPr>
        <p:spPr/>
        <p:txBody>
          <a:bodyPr/>
          <a:lstStyle/>
          <a:p>
            <a:fld id="{754CEAE0-641A-7B4A-83D9-91AB181B5D85}" type="slidenum">
              <a:rPr lang="en-US" smtClean="0"/>
              <a:t>23</a:t>
            </a:fld>
            <a:endParaRPr lang="en-US" dirty="0"/>
          </a:p>
        </p:txBody>
      </p:sp>
    </p:spTree>
    <p:extLst>
      <p:ext uri="{BB962C8B-B14F-4D97-AF65-F5344CB8AC3E}">
        <p14:creationId xmlns:p14="http://schemas.microsoft.com/office/powerpoint/2010/main" val="3056416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54CEAE0-641A-7B4A-83D9-91AB181B5D85}" type="slidenum">
              <a:rPr lang="en-US" smtClean="0"/>
              <a:t>24</a:t>
            </a:fld>
            <a:endParaRPr lang="en-US" dirty="0"/>
          </a:p>
        </p:txBody>
      </p:sp>
    </p:spTree>
    <p:extLst>
      <p:ext uri="{BB962C8B-B14F-4D97-AF65-F5344CB8AC3E}">
        <p14:creationId xmlns:p14="http://schemas.microsoft.com/office/powerpoint/2010/main" val="138996291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778" y="4414000"/>
            <a:ext cx="7528883" cy="1185521"/>
          </a:xfrm>
        </p:spPr>
        <p:txBody>
          <a:bodyPr anchor="b">
            <a:normAutofit/>
          </a:bodyPr>
          <a:lstStyle>
            <a:lvl1pPr algn="l">
              <a:defRPr sz="3000"/>
            </a:lvl1pPr>
          </a:lstStyle>
          <a:p>
            <a:r>
              <a:rPr lang="en-US"/>
              <a:t>Click to edit Master title style</a:t>
            </a:r>
            <a:endParaRPr lang="en-GB" dirty="0"/>
          </a:p>
        </p:txBody>
      </p:sp>
      <p:sp>
        <p:nvSpPr>
          <p:cNvPr id="3" name="Subtitle 2"/>
          <p:cNvSpPr>
            <a:spLocks noGrp="1"/>
          </p:cNvSpPr>
          <p:nvPr>
            <p:ph type="subTitle" idx="1"/>
          </p:nvPr>
        </p:nvSpPr>
        <p:spPr>
          <a:xfrm>
            <a:off x="370779" y="5684363"/>
            <a:ext cx="7528882" cy="928771"/>
          </a:xfrm>
        </p:spPr>
        <p:txBody>
          <a:bodyPr>
            <a:normAutofit/>
          </a:bodyPr>
          <a:lstStyle>
            <a:lvl1pPr marL="0" indent="0" algn="l">
              <a:buNone/>
              <a:defRPr sz="16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13" name="Picture 1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544440" y="1848174"/>
            <a:ext cx="1260000" cy="1260000"/>
          </a:xfrm>
          <a:prstGeom prst="rect">
            <a:avLst/>
          </a:prstGeom>
        </p:spPr>
      </p:pic>
      <p:pic>
        <p:nvPicPr>
          <p:cNvPr id="14" name="Picture 13"/>
          <p:cNvPicPr>
            <a:picLocks/>
          </p:cNvPicPr>
          <p:nvPr/>
        </p:nvPicPr>
        <p:blipFill>
          <a:blip r:embed="rId3">
            <a:extLst>
              <a:ext uri="{28A0092B-C50C-407E-A947-70E740481C1C}">
                <a14:useLocalDpi xmlns:a14="http://schemas.microsoft.com/office/drawing/2010/main" val="0"/>
              </a:ext>
            </a:extLst>
          </a:blip>
          <a:stretch>
            <a:fillRect/>
          </a:stretch>
        </p:blipFill>
        <p:spPr>
          <a:xfrm>
            <a:off x="10313650" y="525307"/>
            <a:ext cx="1260000" cy="1260000"/>
          </a:xfrm>
          <a:prstGeom prst="rect">
            <a:avLst/>
          </a:prstGeom>
        </p:spPr>
      </p:pic>
      <p:pic>
        <p:nvPicPr>
          <p:cNvPr id="21" name="Picture 20"/>
          <p:cNvPicPr>
            <a:picLocks/>
          </p:cNvPicPr>
          <p:nvPr/>
        </p:nvPicPr>
        <p:blipFill>
          <a:blip r:embed="rId4">
            <a:extLst>
              <a:ext uri="{28A0092B-C50C-407E-A947-70E740481C1C}">
                <a14:useLocalDpi xmlns:a14="http://schemas.microsoft.com/office/drawing/2010/main" val="0"/>
              </a:ext>
            </a:extLst>
          </a:blip>
          <a:stretch>
            <a:fillRect/>
          </a:stretch>
        </p:blipFill>
        <p:spPr>
          <a:xfrm>
            <a:off x="8554440" y="3373134"/>
            <a:ext cx="3240000" cy="3240000"/>
          </a:xfrm>
          <a:prstGeom prst="rect">
            <a:avLst/>
          </a:prstGeom>
        </p:spPr>
      </p:pic>
      <p:pic>
        <p:nvPicPr>
          <p:cNvPr id="22" name="Picture 21"/>
          <p:cNvPicPr>
            <a:picLocks/>
          </p:cNvPicPr>
          <p:nvPr/>
        </p:nvPicPr>
        <p:blipFill>
          <a:blip r:embed="rId5">
            <a:extLst>
              <a:ext uri="{28A0092B-C50C-407E-A947-70E740481C1C}">
                <a14:useLocalDpi xmlns:a14="http://schemas.microsoft.com/office/drawing/2010/main" val="0"/>
              </a:ext>
            </a:extLst>
          </a:blip>
          <a:stretch>
            <a:fillRect/>
          </a:stretch>
        </p:blipFill>
        <p:spPr>
          <a:xfrm>
            <a:off x="9544440" y="1065307"/>
            <a:ext cx="720000" cy="720000"/>
          </a:xfrm>
          <a:prstGeom prst="rect">
            <a:avLst/>
          </a:prstGeom>
        </p:spPr>
      </p:pic>
      <p:pic>
        <p:nvPicPr>
          <p:cNvPr id="23" name="Picture 22"/>
          <p:cNvPicPr>
            <a:picLocks/>
          </p:cNvPicPr>
          <p:nvPr/>
        </p:nvPicPr>
        <p:blipFill>
          <a:blip r:embed="rId6">
            <a:extLst>
              <a:ext uri="{28A0092B-C50C-407E-A947-70E740481C1C}">
                <a14:useLocalDpi xmlns:a14="http://schemas.microsoft.com/office/drawing/2010/main" val="0"/>
              </a:ext>
            </a:extLst>
          </a:blip>
          <a:stretch>
            <a:fillRect/>
          </a:stretch>
        </p:blipFill>
        <p:spPr>
          <a:xfrm>
            <a:off x="8775230" y="2388174"/>
            <a:ext cx="720000" cy="720000"/>
          </a:xfrm>
          <a:prstGeom prst="rect">
            <a:avLst/>
          </a:prstGeom>
        </p:spPr>
      </p:pic>
      <p:pic>
        <p:nvPicPr>
          <p:cNvPr id="24" name="Picture 23"/>
          <p:cNvPicPr>
            <a:picLocks/>
          </p:cNvPicPr>
          <p:nvPr/>
        </p:nvPicPr>
        <p:blipFill>
          <a:blip r:embed="rId7">
            <a:extLst>
              <a:ext uri="{28A0092B-C50C-407E-A947-70E740481C1C}">
                <a14:useLocalDpi xmlns:a14="http://schemas.microsoft.com/office/drawing/2010/main" val="0"/>
              </a:ext>
            </a:extLst>
          </a:blip>
          <a:stretch>
            <a:fillRect/>
          </a:stretch>
        </p:blipFill>
        <p:spPr>
          <a:xfrm>
            <a:off x="10853650" y="1848174"/>
            <a:ext cx="720000" cy="720000"/>
          </a:xfrm>
          <a:prstGeom prst="rect">
            <a:avLst/>
          </a:prstGeom>
        </p:spPr>
      </p:pic>
      <p:pic>
        <p:nvPicPr>
          <p:cNvPr id="6" name="Picture 5"/>
          <p:cNvPicPr>
            <a:picLocks/>
          </p:cNvPicPr>
          <p:nvPr/>
        </p:nvPicPr>
        <p:blipFill rotWithShape="1">
          <a:blip r:embed="rId8">
            <a:extLst>
              <a:ext uri="{28A0092B-C50C-407E-A947-70E740481C1C}">
                <a14:useLocalDpi xmlns:a14="http://schemas.microsoft.com/office/drawing/2010/main" val="0"/>
              </a:ext>
            </a:extLst>
          </a:blip>
          <a:srcRect t="26051"/>
          <a:stretch/>
        </p:blipFill>
        <p:spPr>
          <a:xfrm>
            <a:off x="370779" y="525307"/>
            <a:ext cx="3600000" cy="3600000"/>
          </a:xfrm>
          <a:prstGeom prst="rect">
            <a:avLst/>
          </a:prstGeom>
        </p:spPr>
      </p:pic>
      <p:pic>
        <p:nvPicPr>
          <p:cNvPr id="7" name="Picture 6"/>
          <p:cNvPicPr>
            <a:picLocks/>
          </p:cNvPicPr>
          <p:nvPr/>
        </p:nvPicPr>
        <p:blipFill rotWithShape="1">
          <a:blip r:embed="rId9" cstate="print">
            <a:extLst>
              <a:ext uri="{28A0092B-C50C-407E-A947-70E740481C1C}">
                <a14:useLocalDpi xmlns:a14="http://schemas.microsoft.com/office/drawing/2010/main" val="0"/>
              </a:ext>
            </a:extLst>
          </a:blip>
          <a:srcRect t="10369" b="22058"/>
          <a:stretch/>
        </p:blipFill>
        <p:spPr>
          <a:xfrm>
            <a:off x="4297690" y="525307"/>
            <a:ext cx="3600000" cy="3600000"/>
          </a:xfrm>
          <a:prstGeom prst="rect">
            <a:avLst/>
          </a:prstGeom>
        </p:spPr>
      </p:pic>
    </p:spTree>
    <p:extLst>
      <p:ext uri="{BB962C8B-B14F-4D97-AF65-F5344CB8AC3E}">
        <p14:creationId xmlns:p14="http://schemas.microsoft.com/office/powerpoint/2010/main" val="278987716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715F278-C456-403B-9715-7A82943FFE80}" type="datetimeFigureOut">
              <a:rPr lang="en-GB" smtClean="0"/>
              <a:t>21/09/2022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dirty="0"/>
          </a:p>
        </p:txBody>
      </p:sp>
      <p:sp>
        <p:nvSpPr>
          <p:cNvPr id="10" name="Title 1"/>
          <p:cNvSpPr>
            <a:spLocks noGrp="1"/>
          </p:cNvSpPr>
          <p:nvPr>
            <p:ph type="title"/>
          </p:nvPr>
        </p:nvSpPr>
        <p:spPr>
          <a:xfrm>
            <a:off x="838201" y="212726"/>
            <a:ext cx="9096023" cy="1440000"/>
          </a:xfrm>
          <a:solidFill>
            <a:srgbClr val="EFEFF0"/>
          </a:solidFill>
        </p:spPr>
        <p:txBody>
          <a:bodyPr/>
          <a:lstStyle/>
          <a:p>
            <a:r>
              <a:rPr lang="en-US"/>
              <a:t>Click to edit Master title style</a:t>
            </a:r>
            <a:endParaRPr lang="en-GB" dirty="0"/>
          </a:p>
        </p:txBody>
      </p:sp>
      <p:sp>
        <p:nvSpPr>
          <p:cNvPr id="14" name="Rectangle 13"/>
          <p:cNvSpPr/>
          <p:nvPr userDrawn="1"/>
        </p:nvSpPr>
        <p:spPr>
          <a:xfrm>
            <a:off x="10447987" y="212726"/>
            <a:ext cx="1440000" cy="144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800"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152934536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618514" y="1760765"/>
            <a:ext cx="5272039" cy="776971"/>
          </a:xfrm>
          <a:solidFill>
            <a:srgbClr val="003C69"/>
          </a:solidFill>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618514" y="2710416"/>
            <a:ext cx="5272039" cy="35845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fld id="{3715F278-C456-403B-9715-7A82943FFE80}" type="datetimeFigureOut">
              <a:rPr lang="en-GB" smtClean="0"/>
              <a:t>21/09/2022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dirty="0"/>
          </a:p>
        </p:txBody>
      </p:sp>
      <p:sp>
        <p:nvSpPr>
          <p:cNvPr id="17" name="Text Placeholder 4"/>
          <p:cNvSpPr>
            <a:spLocks noGrp="1"/>
          </p:cNvSpPr>
          <p:nvPr>
            <p:ph type="body" sz="quarter" idx="15"/>
          </p:nvPr>
        </p:nvSpPr>
        <p:spPr>
          <a:xfrm>
            <a:off x="823962" y="1771650"/>
            <a:ext cx="5272039" cy="776971"/>
          </a:xfrm>
          <a:solidFill>
            <a:srgbClr val="003C69"/>
          </a:solidFill>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8" name="Content Placeholder 5"/>
          <p:cNvSpPr>
            <a:spLocks noGrp="1"/>
          </p:cNvSpPr>
          <p:nvPr>
            <p:ph sz="quarter" idx="16"/>
          </p:nvPr>
        </p:nvSpPr>
        <p:spPr>
          <a:xfrm>
            <a:off x="818518" y="2718021"/>
            <a:ext cx="5282924" cy="35845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
          <p:cNvSpPr>
            <a:spLocks noGrp="1"/>
          </p:cNvSpPr>
          <p:nvPr>
            <p:ph type="title"/>
          </p:nvPr>
        </p:nvSpPr>
        <p:spPr>
          <a:xfrm>
            <a:off x="838201" y="212726"/>
            <a:ext cx="9096023" cy="1440000"/>
          </a:xfrm>
          <a:solidFill>
            <a:srgbClr val="EFEFF0"/>
          </a:solidFill>
        </p:spPr>
        <p:txBody>
          <a:bodyPr/>
          <a:lstStyle/>
          <a:p>
            <a:r>
              <a:rPr lang="en-US"/>
              <a:t>Click to edit Master title style</a:t>
            </a:r>
            <a:endParaRPr lang="en-GB" dirty="0"/>
          </a:p>
        </p:txBody>
      </p:sp>
      <p:sp>
        <p:nvSpPr>
          <p:cNvPr id="13" name="Rectangle 12"/>
          <p:cNvSpPr/>
          <p:nvPr userDrawn="1"/>
        </p:nvSpPr>
        <p:spPr>
          <a:xfrm>
            <a:off x="10447987" y="212726"/>
            <a:ext cx="14400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134585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15F278-C456-403B-9715-7A82943FFE80}" type="datetimeFigureOut">
              <a:rPr lang="en-GB" smtClean="0"/>
              <a:t>21/09/2022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dirty="0"/>
          </a:p>
        </p:txBody>
      </p:sp>
      <p:sp>
        <p:nvSpPr>
          <p:cNvPr id="11" name="Title 1"/>
          <p:cNvSpPr>
            <a:spLocks noGrp="1"/>
          </p:cNvSpPr>
          <p:nvPr>
            <p:ph type="title"/>
          </p:nvPr>
        </p:nvSpPr>
        <p:spPr>
          <a:xfrm>
            <a:off x="838201" y="212726"/>
            <a:ext cx="9096023" cy="1440000"/>
          </a:xfrm>
          <a:solidFill>
            <a:srgbClr val="EFEFF0"/>
          </a:solidFill>
        </p:spPr>
        <p:txBody>
          <a:bodyPr/>
          <a:lstStyle/>
          <a:p>
            <a:r>
              <a:rPr lang="en-US"/>
              <a:t>Click to edit Master title style</a:t>
            </a:r>
            <a:endParaRPr lang="en-GB" dirty="0"/>
          </a:p>
        </p:txBody>
      </p:sp>
      <p:sp>
        <p:nvSpPr>
          <p:cNvPr id="12" name="Rectangle 11"/>
          <p:cNvSpPr/>
          <p:nvPr userDrawn="1"/>
        </p:nvSpPr>
        <p:spPr>
          <a:xfrm>
            <a:off x="10447987" y="212726"/>
            <a:ext cx="14400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1669936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5F278-C456-403B-9715-7A82943FFE80}" type="datetimeFigureOut">
              <a:rPr lang="en-GB" smtClean="0"/>
              <a:t>21/09/2022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230033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rgbClr val="FFB500"/>
          </a:solidFill>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457201"/>
            <a:ext cx="6172200" cy="540385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715F278-C456-403B-9715-7A82943FFE80}" type="datetimeFigureOut">
              <a:rPr lang="en-GB" smtClean="0"/>
              <a:t>21/09/2022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584894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rgbClr val="FFB500"/>
          </a:solidFill>
        </p:spPr>
        <p:txBody>
          <a:bodyPr anchor="b"/>
          <a:lstStyle>
            <a:lvl1pPr>
              <a:defRPr sz="2400"/>
            </a:lvl1pPr>
          </a:lstStyle>
          <a:p>
            <a:r>
              <a:rPr lang="en-US"/>
              <a:t>Click to edit Master title style</a:t>
            </a:r>
            <a:endParaRPr lang="en-GB" dirty="0"/>
          </a:p>
        </p:txBody>
      </p:sp>
      <p:sp>
        <p:nvSpPr>
          <p:cNvPr id="3" name="Picture Placeholder 2"/>
          <p:cNvSpPr>
            <a:spLocks noGrp="1"/>
          </p:cNvSpPr>
          <p:nvPr>
            <p:ph type="pic" idx="1"/>
          </p:nvPr>
        </p:nvSpPr>
        <p:spPr>
          <a:xfrm>
            <a:off x="5183188" y="457201"/>
            <a:ext cx="6172200" cy="540385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715F278-C456-403B-9715-7A82943FFE80}" type="datetimeFigureOut">
              <a:rPr lang="en-GB" smtClean="0"/>
              <a:t>21/09/2022</a:t>
            </a:fld>
            <a:endParaRPr lang="en-GB" dirty="0"/>
          </a:p>
        </p:txBody>
      </p:sp>
      <p:sp>
        <p:nvSpPr>
          <p:cNvPr id="6" name="Footer Placeholder 5"/>
          <p:cNvSpPr>
            <a:spLocks noGrp="1"/>
          </p:cNvSpPr>
          <p:nvPr>
            <p:ph type="ftr" sz="quarter" idx="11"/>
          </p:nvPr>
        </p:nvSpPr>
        <p:spPr/>
        <p:txBody>
          <a:bodyPr/>
          <a:lstStyle/>
          <a:p>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
        <p:nvSpPr>
          <p:cNvPr id="11" name="Slide Number Placeholder 6"/>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dirty="0"/>
          </a:p>
        </p:txBody>
      </p:sp>
    </p:spTree>
    <p:extLst>
      <p:ext uri="{BB962C8B-B14F-4D97-AF65-F5344CB8AC3E}">
        <p14:creationId xmlns:p14="http://schemas.microsoft.com/office/powerpoint/2010/main" val="248436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2" y="1825626"/>
            <a:ext cx="9096021" cy="41749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3715F278-C456-403B-9715-7A82943FFE80}" type="datetimeFigureOut">
              <a:rPr lang="en-GB" smtClean="0"/>
              <a:t>21/09/2022</a:t>
            </a:fld>
            <a:endParaRPr lang="en-GB" dirty="0"/>
          </a:p>
        </p:txBody>
      </p:sp>
      <p:sp>
        <p:nvSpPr>
          <p:cNvPr id="5" name="Footer Placeholder 4"/>
          <p:cNvSpPr>
            <a:spLocks noGrp="1"/>
          </p:cNvSpPr>
          <p:nvPr>
            <p:ph type="ftr" sz="quarter" idx="11"/>
          </p:nvPr>
        </p:nvSpPr>
        <p:spPr/>
        <p:txBody>
          <a:bodyPr/>
          <a:lstStyle/>
          <a:p>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
        <p:nvSpPr>
          <p:cNvPr id="14" name="Title 1"/>
          <p:cNvSpPr>
            <a:spLocks noGrp="1"/>
          </p:cNvSpPr>
          <p:nvPr>
            <p:ph type="title"/>
          </p:nvPr>
        </p:nvSpPr>
        <p:spPr>
          <a:xfrm>
            <a:off x="838201" y="212726"/>
            <a:ext cx="9096023" cy="1440000"/>
          </a:xfrm>
          <a:solidFill>
            <a:srgbClr val="EFEFF0"/>
          </a:solidFill>
        </p:spPr>
        <p:txBody>
          <a:bodyPr/>
          <a:lstStyle/>
          <a:p>
            <a:r>
              <a:rPr lang="en-US"/>
              <a:t>Click to edit Master title style</a:t>
            </a:r>
            <a:endParaRPr lang="en-GB" dirty="0"/>
          </a:p>
        </p:txBody>
      </p:sp>
      <p:sp>
        <p:nvSpPr>
          <p:cNvPr id="15" name="Rectangle 14"/>
          <p:cNvSpPr/>
          <p:nvPr userDrawn="1"/>
        </p:nvSpPr>
        <p:spPr>
          <a:xfrm>
            <a:off x="10447987" y="212726"/>
            <a:ext cx="14400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6" name="Slide Number Placeholder 6"/>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dirty="0"/>
          </a:p>
        </p:txBody>
      </p:sp>
    </p:spTree>
    <p:extLst>
      <p:ext uri="{BB962C8B-B14F-4D97-AF65-F5344CB8AC3E}">
        <p14:creationId xmlns:p14="http://schemas.microsoft.com/office/powerpoint/2010/main" val="4284224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564335"/>
          </a:xfrm>
          <a:solidFill>
            <a:srgbClr val="FFB500"/>
          </a:solidFill>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838201" y="365125"/>
            <a:ext cx="7734300" cy="55643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15F278-C456-403B-9715-7A82943FFE80}" type="datetimeFigureOut">
              <a:rPr lang="en-GB" smtClean="0"/>
              <a:t>21/09/2022</a:t>
            </a:fld>
            <a:endParaRPr lang="en-GB" dirty="0"/>
          </a:p>
        </p:txBody>
      </p:sp>
      <p:sp>
        <p:nvSpPr>
          <p:cNvPr id="5" name="Footer Placeholder 4"/>
          <p:cNvSpPr>
            <a:spLocks noGrp="1"/>
          </p:cNvSpPr>
          <p:nvPr>
            <p:ph type="ftr" sz="quarter" idx="11"/>
          </p:nvPr>
        </p:nvSpPr>
        <p:spPr/>
        <p:txBody>
          <a:bodyPr/>
          <a:lstStyle/>
          <a:p>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
        <p:nvSpPr>
          <p:cNvPr id="11" name="Slide Number Placeholder 6"/>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dirty="0"/>
          </a:p>
        </p:txBody>
      </p:sp>
    </p:spTree>
    <p:extLst>
      <p:ext uri="{BB962C8B-B14F-4D97-AF65-F5344CB8AC3E}">
        <p14:creationId xmlns:p14="http://schemas.microsoft.com/office/powerpoint/2010/main" val="1350212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BA9EC2-897C-9646-83F3-696E462C8F8A}" type="datetimeFigureOut">
              <a:rPr lang="en-US" smtClean="0"/>
              <a:t>9/21/2022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4EDC2B-3665-6542-8003-5B0A2F79919C}" type="slidenum">
              <a:rPr lang="en-US" smtClean="0"/>
              <a:t>‹#›</a:t>
            </a:fld>
            <a:endParaRPr lang="en-US"/>
          </a:p>
        </p:txBody>
      </p:sp>
    </p:spTree>
    <p:extLst>
      <p:ext uri="{BB962C8B-B14F-4D97-AF65-F5344CB8AC3E}">
        <p14:creationId xmlns:p14="http://schemas.microsoft.com/office/powerpoint/2010/main" val="366832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212726"/>
            <a:ext cx="9096023" cy="1440000"/>
          </a:xfrm>
          <a:solidFill>
            <a:srgbClr val="EFEFF0"/>
          </a:solidFill>
        </p:spPr>
        <p:txBody>
          <a:bodyPr/>
          <a:lstStyle/>
          <a:p>
            <a:r>
              <a:rPr lang="en-US"/>
              <a:t>Click to edit Master title style</a:t>
            </a:r>
            <a:endParaRPr lang="en-GB" dirty="0"/>
          </a:p>
        </p:txBody>
      </p:sp>
      <p:sp>
        <p:nvSpPr>
          <p:cNvPr id="3" name="Content Placeholder 2"/>
          <p:cNvSpPr>
            <a:spLocks noGrp="1"/>
          </p:cNvSpPr>
          <p:nvPr>
            <p:ph idx="1"/>
          </p:nvPr>
        </p:nvSpPr>
        <p:spPr>
          <a:xfrm>
            <a:off x="838201" y="1727652"/>
            <a:ext cx="9096023" cy="4220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15F278-C456-403B-9715-7A82943FFE80}" type="datetimeFigureOut">
              <a:rPr lang="en-GB" smtClean="0"/>
              <a:t>21/09/2022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dirty="0"/>
          </a:p>
        </p:txBody>
      </p:sp>
      <p:sp>
        <p:nvSpPr>
          <p:cNvPr id="7" name="Rectangle 6"/>
          <p:cNvSpPr/>
          <p:nvPr/>
        </p:nvSpPr>
        <p:spPr>
          <a:xfrm rot="5400000">
            <a:off x="9060775" y="3117986"/>
            <a:ext cx="4220662" cy="1440000"/>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800" dirty="0"/>
          </a:p>
        </p:txBody>
      </p:sp>
      <p:sp>
        <p:nvSpPr>
          <p:cNvPr id="9" name="Rectangle 8"/>
          <p:cNvSpPr/>
          <p:nvPr/>
        </p:nvSpPr>
        <p:spPr>
          <a:xfrm>
            <a:off x="10447987" y="212726"/>
            <a:ext cx="14400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1655433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727652"/>
            <a:ext cx="9096023" cy="4220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15F278-C456-403B-9715-7A82943FFE80}" type="datetimeFigureOut">
              <a:rPr lang="en-GB" smtClean="0"/>
              <a:t>21/09/2022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dirty="0"/>
          </a:p>
        </p:txBody>
      </p:sp>
      <p:sp>
        <p:nvSpPr>
          <p:cNvPr id="10" name="Title 1"/>
          <p:cNvSpPr>
            <a:spLocks noGrp="1"/>
          </p:cNvSpPr>
          <p:nvPr>
            <p:ph type="title"/>
          </p:nvPr>
        </p:nvSpPr>
        <p:spPr>
          <a:xfrm>
            <a:off x="838201" y="212726"/>
            <a:ext cx="9096023" cy="1440000"/>
          </a:xfrm>
          <a:solidFill>
            <a:srgbClr val="EFEFF0"/>
          </a:solidFill>
        </p:spPr>
        <p:txBody>
          <a:bodyPr/>
          <a:lstStyle/>
          <a:p>
            <a:r>
              <a:rPr lang="en-US"/>
              <a:t>Click to edit Master title style</a:t>
            </a:r>
            <a:endParaRPr lang="en-GB" dirty="0"/>
          </a:p>
        </p:txBody>
      </p:sp>
      <p:sp>
        <p:nvSpPr>
          <p:cNvPr id="11" name="Rectangle 10"/>
          <p:cNvSpPr/>
          <p:nvPr userDrawn="1"/>
        </p:nvSpPr>
        <p:spPr>
          <a:xfrm rot="5400000">
            <a:off x="9060775" y="3117986"/>
            <a:ext cx="4220662" cy="1440000"/>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800" dirty="0"/>
          </a:p>
        </p:txBody>
      </p:sp>
      <p:sp>
        <p:nvSpPr>
          <p:cNvPr id="12" name="Rectangle 11"/>
          <p:cNvSpPr/>
          <p:nvPr userDrawn="1"/>
        </p:nvSpPr>
        <p:spPr>
          <a:xfrm>
            <a:off x="10447987" y="212726"/>
            <a:ext cx="1440000" cy="144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800"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3098124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727652"/>
            <a:ext cx="9096023" cy="4220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15F278-C456-403B-9715-7A82943FFE80}" type="datetimeFigureOut">
              <a:rPr lang="en-GB" smtClean="0"/>
              <a:t>21/09/2022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dirty="0"/>
          </a:p>
        </p:txBody>
      </p:sp>
      <p:sp>
        <p:nvSpPr>
          <p:cNvPr id="10" name="Title 1"/>
          <p:cNvSpPr>
            <a:spLocks noGrp="1"/>
          </p:cNvSpPr>
          <p:nvPr>
            <p:ph type="title"/>
          </p:nvPr>
        </p:nvSpPr>
        <p:spPr>
          <a:xfrm>
            <a:off x="838201" y="212726"/>
            <a:ext cx="9096023" cy="1440000"/>
          </a:xfrm>
          <a:solidFill>
            <a:srgbClr val="EFEFF0"/>
          </a:solidFill>
        </p:spPr>
        <p:txBody>
          <a:bodyPr/>
          <a:lstStyle/>
          <a:p>
            <a:r>
              <a:rPr lang="en-US"/>
              <a:t>Click to edit Master title style</a:t>
            </a:r>
            <a:endParaRPr lang="en-GB" dirty="0"/>
          </a:p>
        </p:txBody>
      </p:sp>
      <p:sp>
        <p:nvSpPr>
          <p:cNvPr id="11" name="Rectangle 10"/>
          <p:cNvSpPr/>
          <p:nvPr userDrawn="1"/>
        </p:nvSpPr>
        <p:spPr>
          <a:xfrm rot="5400000">
            <a:off x="9060775" y="3117986"/>
            <a:ext cx="4220662" cy="1440000"/>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800" dirty="0"/>
          </a:p>
        </p:txBody>
      </p:sp>
      <p:sp>
        <p:nvSpPr>
          <p:cNvPr id="12" name="Rectangle 11"/>
          <p:cNvSpPr/>
          <p:nvPr userDrawn="1"/>
        </p:nvSpPr>
        <p:spPr>
          <a:xfrm>
            <a:off x="10447987" y="212726"/>
            <a:ext cx="1440000" cy="1440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800"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4208354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27652"/>
            <a:ext cx="7315200" cy="4215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15F278-C456-403B-9715-7A82943FFE80}" type="datetimeFigureOut">
              <a:rPr lang="en-GB" smtClean="0"/>
              <a:t>21/09/2022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dirty="0"/>
          </a:p>
        </p:txBody>
      </p:sp>
      <p:sp>
        <p:nvSpPr>
          <p:cNvPr id="10" name="Picture Placeholder 9"/>
          <p:cNvSpPr>
            <a:spLocks noGrp="1"/>
          </p:cNvSpPr>
          <p:nvPr>
            <p:ph type="pic" sz="quarter" idx="13"/>
          </p:nvPr>
        </p:nvSpPr>
        <p:spPr>
          <a:xfrm>
            <a:off x="8415339" y="1727200"/>
            <a:ext cx="3451775" cy="4216400"/>
          </a:xfrm>
          <a:noFill/>
        </p:spPr>
        <p:txBody>
          <a:bodyPr/>
          <a:lstStyle/>
          <a:p>
            <a:r>
              <a:rPr lang="en-US" dirty="0"/>
              <a:t>Drag picture to placeholder or click icon to add</a:t>
            </a:r>
            <a:endParaRPr lang="en-GB" dirty="0"/>
          </a:p>
        </p:txBody>
      </p:sp>
      <p:sp>
        <p:nvSpPr>
          <p:cNvPr id="11" name="Title 1"/>
          <p:cNvSpPr>
            <a:spLocks noGrp="1"/>
          </p:cNvSpPr>
          <p:nvPr>
            <p:ph type="title"/>
          </p:nvPr>
        </p:nvSpPr>
        <p:spPr>
          <a:xfrm>
            <a:off x="838201" y="212726"/>
            <a:ext cx="9096023" cy="1440000"/>
          </a:xfrm>
          <a:solidFill>
            <a:srgbClr val="EFEFF0"/>
          </a:solidFill>
        </p:spPr>
        <p:txBody>
          <a:bodyPr/>
          <a:lstStyle/>
          <a:p>
            <a:r>
              <a:rPr lang="en-US"/>
              <a:t>Click to edit Master title style</a:t>
            </a:r>
            <a:endParaRPr lang="en-GB" dirty="0"/>
          </a:p>
        </p:txBody>
      </p:sp>
      <p:sp>
        <p:nvSpPr>
          <p:cNvPr id="15" name="Rectangle 14"/>
          <p:cNvSpPr/>
          <p:nvPr userDrawn="1"/>
        </p:nvSpPr>
        <p:spPr>
          <a:xfrm>
            <a:off x="10447987" y="212726"/>
            <a:ext cx="1440000" cy="144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800"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3924458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27652"/>
            <a:ext cx="7315200" cy="4215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15F278-C456-403B-9715-7A82943FFE80}" type="datetimeFigureOut">
              <a:rPr lang="en-GB" smtClean="0"/>
              <a:t>21/09/2022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dirty="0"/>
          </a:p>
        </p:txBody>
      </p:sp>
      <p:sp>
        <p:nvSpPr>
          <p:cNvPr id="10" name="Picture Placeholder 9"/>
          <p:cNvSpPr>
            <a:spLocks noGrp="1"/>
          </p:cNvSpPr>
          <p:nvPr>
            <p:ph type="pic" sz="quarter" idx="13"/>
          </p:nvPr>
        </p:nvSpPr>
        <p:spPr>
          <a:xfrm>
            <a:off x="8460496" y="1727651"/>
            <a:ext cx="3406619" cy="4216400"/>
          </a:xfrm>
          <a:noFill/>
        </p:spPr>
        <p:txBody>
          <a:bodyPr/>
          <a:lstStyle/>
          <a:p>
            <a:r>
              <a:rPr lang="en-US" dirty="0"/>
              <a:t>Drag picture to placeholder or click icon to add</a:t>
            </a:r>
            <a:endParaRPr lang="en-GB" dirty="0"/>
          </a:p>
        </p:txBody>
      </p:sp>
      <p:sp>
        <p:nvSpPr>
          <p:cNvPr id="14" name="Title 1"/>
          <p:cNvSpPr>
            <a:spLocks noGrp="1"/>
          </p:cNvSpPr>
          <p:nvPr>
            <p:ph type="title"/>
          </p:nvPr>
        </p:nvSpPr>
        <p:spPr>
          <a:xfrm>
            <a:off x="838201" y="212726"/>
            <a:ext cx="9096023" cy="1440000"/>
          </a:xfrm>
          <a:solidFill>
            <a:srgbClr val="EFEFF0"/>
          </a:solidFill>
        </p:spPr>
        <p:txBody>
          <a:bodyPr/>
          <a:lstStyle/>
          <a:p>
            <a:r>
              <a:rPr lang="en-US"/>
              <a:t>Click to edit Master title style</a:t>
            </a:r>
            <a:endParaRPr lang="en-GB" dirty="0"/>
          </a:p>
        </p:txBody>
      </p:sp>
      <p:sp>
        <p:nvSpPr>
          <p:cNvPr id="15" name="Rectangle 14"/>
          <p:cNvSpPr/>
          <p:nvPr userDrawn="1"/>
        </p:nvSpPr>
        <p:spPr>
          <a:xfrm>
            <a:off x="10447987" y="212726"/>
            <a:ext cx="14400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1105286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27652"/>
            <a:ext cx="7315200" cy="4215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15F278-C456-403B-9715-7A82943FFE80}" type="datetimeFigureOut">
              <a:rPr lang="en-GB" smtClean="0"/>
              <a:t>21/09/2022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8610601" y="6356352"/>
            <a:ext cx="1323623" cy="365125"/>
          </a:xfrm>
        </p:spPr>
        <p:txBody>
          <a:bodyPr/>
          <a:lstStyle/>
          <a:p>
            <a:fld id="{C2073F64-EB1A-44F8-958F-DF100A0D29B2}" type="slidenum">
              <a:rPr lang="en-GB" smtClean="0"/>
              <a:t>‹#›</a:t>
            </a:fld>
            <a:endParaRPr lang="en-GB" dirty="0"/>
          </a:p>
        </p:txBody>
      </p:sp>
      <p:sp>
        <p:nvSpPr>
          <p:cNvPr id="10" name="Picture Placeholder 9"/>
          <p:cNvSpPr>
            <a:spLocks noGrp="1"/>
          </p:cNvSpPr>
          <p:nvPr>
            <p:ph type="pic" sz="quarter" idx="13"/>
          </p:nvPr>
        </p:nvSpPr>
        <p:spPr>
          <a:xfrm>
            <a:off x="8415339" y="1727200"/>
            <a:ext cx="3451775" cy="4216400"/>
          </a:xfrm>
          <a:noFill/>
        </p:spPr>
        <p:txBody>
          <a:bodyPr/>
          <a:lstStyle/>
          <a:p>
            <a:r>
              <a:rPr lang="en-US" dirty="0"/>
              <a:t>Drag picture to placeholder or click icon to add</a:t>
            </a:r>
            <a:endParaRPr lang="en-GB" dirty="0"/>
          </a:p>
        </p:txBody>
      </p:sp>
      <p:sp>
        <p:nvSpPr>
          <p:cNvPr id="14" name="Title 1"/>
          <p:cNvSpPr>
            <a:spLocks noGrp="1"/>
          </p:cNvSpPr>
          <p:nvPr>
            <p:ph type="title"/>
          </p:nvPr>
        </p:nvSpPr>
        <p:spPr>
          <a:xfrm>
            <a:off x="838201" y="212726"/>
            <a:ext cx="9096023" cy="1440000"/>
          </a:xfrm>
          <a:solidFill>
            <a:srgbClr val="EFEFF0"/>
          </a:solidFill>
        </p:spPr>
        <p:txBody>
          <a:bodyPr/>
          <a:lstStyle/>
          <a:p>
            <a:r>
              <a:rPr lang="en-US"/>
              <a:t>Click to edit Master title style</a:t>
            </a:r>
            <a:endParaRPr lang="en-GB" dirty="0"/>
          </a:p>
        </p:txBody>
      </p:sp>
      <p:sp>
        <p:nvSpPr>
          <p:cNvPr id="15" name="Rectangle 14"/>
          <p:cNvSpPr/>
          <p:nvPr userDrawn="1"/>
        </p:nvSpPr>
        <p:spPr>
          <a:xfrm>
            <a:off x="10447987" y="212726"/>
            <a:ext cx="1440000" cy="1440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800"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190491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27651"/>
            <a:ext cx="7315200" cy="41996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15F278-C456-403B-9715-7A82943FFE80}" type="datetimeFigureOut">
              <a:rPr lang="en-GB" smtClean="0"/>
              <a:t>21/09/2022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8610601" y="6356352"/>
            <a:ext cx="1338943" cy="365125"/>
          </a:xfrm>
        </p:spPr>
        <p:txBody>
          <a:bodyPr/>
          <a:lstStyle/>
          <a:p>
            <a:fld id="{C2073F64-EB1A-44F8-958F-DF100A0D29B2}" type="slidenum">
              <a:rPr lang="en-GB" smtClean="0"/>
              <a:t>‹#›</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7667" y="1727650"/>
            <a:ext cx="3589447" cy="4199621"/>
          </a:xfrm>
          <a:prstGeom prst="rect">
            <a:avLst/>
          </a:prstGeom>
        </p:spPr>
      </p:pic>
      <p:sp>
        <p:nvSpPr>
          <p:cNvPr id="11" name="Title 1"/>
          <p:cNvSpPr>
            <a:spLocks noGrp="1"/>
          </p:cNvSpPr>
          <p:nvPr>
            <p:ph type="title"/>
          </p:nvPr>
        </p:nvSpPr>
        <p:spPr>
          <a:xfrm>
            <a:off x="838201" y="212726"/>
            <a:ext cx="9096023" cy="1440000"/>
          </a:xfrm>
          <a:solidFill>
            <a:srgbClr val="EFEFF0"/>
          </a:solidFill>
        </p:spPr>
        <p:txBody>
          <a:bodyPr/>
          <a:lstStyle/>
          <a:p>
            <a:r>
              <a:rPr lang="en-US"/>
              <a:t>Click to edit Master title style</a:t>
            </a:r>
            <a:endParaRPr lang="en-GB" dirty="0"/>
          </a:p>
        </p:txBody>
      </p:sp>
      <p:sp>
        <p:nvSpPr>
          <p:cNvPr id="14" name="Rectangle 13"/>
          <p:cNvSpPr/>
          <p:nvPr userDrawn="1"/>
        </p:nvSpPr>
        <p:spPr>
          <a:xfrm>
            <a:off x="10447987" y="212726"/>
            <a:ext cx="1440000" cy="144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800"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47988" y="6041608"/>
            <a:ext cx="1440000" cy="679869"/>
          </a:xfrm>
          <a:prstGeom prst="rect">
            <a:avLst/>
          </a:prstGeom>
        </p:spPr>
      </p:pic>
    </p:spTree>
    <p:extLst>
      <p:ext uri="{BB962C8B-B14F-4D97-AF65-F5344CB8AC3E}">
        <p14:creationId xmlns:p14="http://schemas.microsoft.com/office/powerpoint/2010/main" val="3305662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472610"/>
            <a:ext cx="8126507" cy="3475187"/>
          </a:xfrm>
          <a:solidFill>
            <a:srgbClr val="FFB500"/>
          </a:solidFill>
        </p:spPr>
        <p:txBody>
          <a:bodyPr anchor="t"/>
          <a:lstStyle>
            <a:lvl1pPr>
              <a:defRPr sz="4500"/>
            </a:lvl1pPr>
          </a:lstStyle>
          <a:p>
            <a:r>
              <a:rPr lang="en-US"/>
              <a:t>Click to edit Master title style</a:t>
            </a:r>
            <a:endParaRPr lang="en-GB" dirty="0"/>
          </a:p>
        </p:txBody>
      </p:sp>
      <p:sp>
        <p:nvSpPr>
          <p:cNvPr id="3" name="Text Placeholder 2"/>
          <p:cNvSpPr>
            <a:spLocks noGrp="1"/>
          </p:cNvSpPr>
          <p:nvPr>
            <p:ph type="body" idx="1"/>
          </p:nvPr>
        </p:nvSpPr>
        <p:spPr>
          <a:xfrm>
            <a:off x="838200" y="2329986"/>
            <a:ext cx="8126507" cy="1099015"/>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15F278-C456-403B-9715-7A82943FFE80}" type="datetimeFigureOut">
              <a:rPr lang="en-GB" smtClean="0"/>
              <a:t>21/09/2022</a:t>
            </a:fld>
            <a:endParaRPr lang="en-GB" dirty="0"/>
          </a:p>
        </p:txBody>
      </p:sp>
      <p:sp>
        <p:nvSpPr>
          <p:cNvPr id="5" name="Footer Placeholder 4"/>
          <p:cNvSpPr>
            <a:spLocks noGrp="1"/>
          </p:cNvSpPr>
          <p:nvPr>
            <p:ph type="ftr" sz="quarter" idx="11"/>
          </p:nvPr>
        </p:nvSpPr>
        <p:spPr/>
        <p:txBody>
          <a:bodyPr/>
          <a:lstStyle/>
          <a:p>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98719" y="3947797"/>
            <a:ext cx="2761488" cy="2773680"/>
          </a:xfrm>
          <a:prstGeom prst="rect">
            <a:avLst/>
          </a:prstGeom>
        </p:spPr>
      </p:pic>
    </p:spTree>
    <p:extLst>
      <p:ext uri="{BB962C8B-B14F-4D97-AF65-F5344CB8AC3E}">
        <p14:creationId xmlns:p14="http://schemas.microsoft.com/office/powerpoint/2010/main" val="587400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7"/>
            <a:ext cx="9568543" cy="1325563"/>
          </a:xfrm>
          <a:prstGeom prst="rect">
            <a:avLst/>
          </a:prstGeom>
          <a:noFill/>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2" y="1825625"/>
            <a:ext cx="9568543"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715F278-C456-403B-9715-7A82943FFE80}" type="datetimeFigureOut">
              <a:rPr lang="en-GB" smtClean="0"/>
              <a:t>21/09/2022</a:t>
            </a:fld>
            <a:endParaRPr lang="en-GB"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2073F64-EB1A-44F8-958F-DF100A0D29B2}" type="slidenum">
              <a:rPr lang="en-GB" smtClean="0"/>
              <a:t>‹#›</a:t>
            </a:fld>
            <a:endParaRPr lang="en-GB" dirty="0"/>
          </a:p>
        </p:txBody>
      </p:sp>
    </p:spTree>
    <p:extLst>
      <p:ext uri="{BB962C8B-B14F-4D97-AF65-F5344CB8AC3E}">
        <p14:creationId xmlns:p14="http://schemas.microsoft.com/office/powerpoint/2010/main" val="2816813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doi.org/10.1093/bjsw/bcv117"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fabiusmaximus.com/2020/03/04/a-fear-vaccine/" TargetMode="External"/><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2.xml"/><Relationship Id="rId7" Type="http://schemas.openxmlformats.org/officeDocument/2006/relationships/image" Target="../media/image21.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24.png"/><Relationship Id="rId4" Type="http://schemas.openxmlformats.org/officeDocument/2006/relationships/diagramQuickStyle" Target="../diagrams/quickStyle2.xml"/><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tscpl.org/uncategorized/research/tips-for-managing-your-money-even-during-the-pandemic" TargetMode="External"/><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openlibrary-repo.ecampusontario.ca/jspui/bitstream/123456789/550/8/Scientific-Inquiry-in-Social-Work-1549383798.html" TargetMode="External"/><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hyperlink" Target="http://makeityourproblem.com/2015/04/11/to-have-a-friend-you-need-to-be-a-frien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hyperlink" Target="https://www.flickr.com/photos/ell-r-brown/3325193354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en.wikipedia.org/wiki/History.com" TargetMode="Externa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ospolicyobservatory.uvic.ca/coalition-publi-ca-establishes-advisory-committee-of-academic-stakeholders/" TargetMode="External"/><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hyperlink" Target="https://etcjournal.com/2013/10/19/issotl-2013-doing-sotl-means-you-never-have-to-say-youre-sorry/" TargetMode="External"/><Relationship Id="rId4" Type="http://schemas.openxmlformats.org/officeDocument/2006/relationships/image" Target="../media/image17.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hyperlink" Target="https://sherreymeyer.com/10-women-writers-ignited-memoir-genre/" TargetMode="External"/><Relationship Id="rId2" Type="http://schemas.openxmlformats.org/officeDocument/2006/relationships/image" Target="../media/image34.jp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hyperlink" Target="mailto:Fiachra.OSuilleabhain@ucc.ie"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35.jpg"/><Relationship Id="rId4" Type="http://schemas.openxmlformats.org/officeDocument/2006/relationships/hyperlink" Target="mailto:Olwen.Havley@ucc.i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593DA7-B5DA-F5CF-A22D-959772A0529D}"/>
              </a:ext>
            </a:extLst>
          </p:cNvPr>
          <p:cNvSpPr/>
          <p:nvPr/>
        </p:nvSpPr>
        <p:spPr>
          <a:xfrm>
            <a:off x="9784080" y="5044440"/>
            <a:ext cx="2407920" cy="1813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con&#10;&#10;Description automatically generated">
            <a:extLst>
              <a:ext uri="{FF2B5EF4-FFF2-40B4-BE49-F238E27FC236}">
                <a16:creationId xmlns:a16="http://schemas.microsoft.com/office/drawing/2014/main" id="{44804355-75FD-6CAE-4229-C110308CFF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96" y="276706"/>
            <a:ext cx="10622083" cy="6304587"/>
          </a:xfrm>
          <a:prstGeom prst="rect">
            <a:avLst/>
          </a:prstGeom>
        </p:spPr>
      </p:pic>
    </p:spTree>
    <p:extLst>
      <p:ext uri="{BB962C8B-B14F-4D97-AF65-F5344CB8AC3E}">
        <p14:creationId xmlns:p14="http://schemas.microsoft.com/office/powerpoint/2010/main" val="1864091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02860456"/>
              </p:ext>
            </p:extLst>
          </p:nvPr>
        </p:nvGraphicFramePr>
        <p:xfrm>
          <a:off x="838200" y="1727200"/>
          <a:ext cx="9096376" cy="3399470"/>
        </p:xfrm>
        <a:graphic>
          <a:graphicData uri="http://schemas.openxmlformats.org/drawingml/2006/table">
            <a:tbl>
              <a:tblPr firstRow="1" bandRow="1">
                <a:tableStyleId>{D113A9D2-9D6B-4929-AA2D-F23B5EE8CBE7}</a:tableStyleId>
              </a:tblPr>
              <a:tblGrid>
                <a:gridCol w="2274094">
                  <a:extLst>
                    <a:ext uri="{9D8B030D-6E8A-4147-A177-3AD203B41FA5}">
                      <a16:colId xmlns:a16="http://schemas.microsoft.com/office/drawing/2014/main" val="20000"/>
                    </a:ext>
                  </a:extLst>
                </a:gridCol>
                <a:gridCol w="2274094">
                  <a:extLst>
                    <a:ext uri="{9D8B030D-6E8A-4147-A177-3AD203B41FA5}">
                      <a16:colId xmlns:a16="http://schemas.microsoft.com/office/drawing/2014/main" val="20001"/>
                    </a:ext>
                  </a:extLst>
                </a:gridCol>
                <a:gridCol w="2274094">
                  <a:extLst>
                    <a:ext uri="{9D8B030D-6E8A-4147-A177-3AD203B41FA5}">
                      <a16:colId xmlns:a16="http://schemas.microsoft.com/office/drawing/2014/main" val="20002"/>
                    </a:ext>
                  </a:extLst>
                </a:gridCol>
                <a:gridCol w="2274094">
                  <a:extLst>
                    <a:ext uri="{9D8B030D-6E8A-4147-A177-3AD203B41FA5}">
                      <a16:colId xmlns:a16="http://schemas.microsoft.com/office/drawing/2014/main" val="20003"/>
                    </a:ext>
                  </a:extLst>
                </a:gridCol>
              </a:tblGrid>
              <a:tr h="331767">
                <a:tc>
                  <a:txBody>
                    <a:bodyPr/>
                    <a:lstStyle/>
                    <a:p>
                      <a:r>
                        <a:rPr lang="en-IE" dirty="0"/>
                        <a:t>Level 1</a:t>
                      </a:r>
                    </a:p>
                  </a:txBody>
                  <a:tcPr/>
                </a:tc>
                <a:tc>
                  <a:txBody>
                    <a:bodyPr/>
                    <a:lstStyle/>
                    <a:p>
                      <a:r>
                        <a:rPr lang="en-IE" dirty="0"/>
                        <a:t>Level 2</a:t>
                      </a:r>
                    </a:p>
                  </a:txBody>
                  <a:tcPr/>
                </a:tc>
                <a:tc>
                  <a:txBody>
                    <a:bodyPr/>
                    <a:lstStyle/>
                    <a:p>
                      <a:r>
                        <a:rPr lang="en-IE" dirty="0"/>
                        <a:t>Level 3</a:t>
                      </a:r>
                    </a:p>
                  </a:txBody>
                  <a:tcPr/>
                </a:tc>
                <a:tc>
                  <a:txBody>
                    <a:bodyPr/>
                    <a:lstStyle/>
                    <a:p>
                      <a:r>
                        <a:rPr lang="en-IE" dirty="0"/>
                        <a:t>Level 4</a:t>
                      </a:r>
                    </a:p>
                  </a:txBody>
                  <a:tcPr/>
                </a:tc>
                <a:extLst>
                  <a:ext uri="{0D108BD9-81ED-4DB2-BD59-A6C34878D82A}">
                    <a16:rowId xmlns:a16="http://schemas.microsoft.com/office/drawing/2014/main" val="10000"/>
                  </a:ext>
                </a:extLst>
              </a:tr>
              <a:tr h="2078264">
                <a:tc>
                  <a:txBody>
                    <a:bodyPr/>
                    <a:lstStyle/>
                    <a:p>
                      <a:r>
                        <a:rPr lang="en-IE" dirty="0"/>
                        <a:t>Dependent</a:t>
                      </a:r>
                      <a:r>
                        <a:rPr lang="en-IE" baseline="0" dirty="0"/>
                        <a:t> on Supervision</a:t>
                      </a:r>
                      <a:endParaRPr lang="en-IE" dirty="0"/>
                    </a:p>
                  </a:txBody>
                  <a:tcPr/>
                </a:tc>
                <a:tc>
                  <a:txBody>
                    <a:bodyPr/>
                    <a:lstStyle/>
                    <a:p>
                      <a:r>
                        <a:rPr lang="en-IE" dirty="0"/>
                        <a:t>Fluctuates</a:t>
                      </a:r>
                      <a:r>
                        <a:rPr lang="en-IE" baseline="0" dirty="0"/>
                        <a:t> between dependence and autonomy</a:t>
                      </a:r>
                    </a:p>
                    <a:p>
                      <a:endParaRPr lang="en-IE" baseline="0" dirty="0"/>
                    </a:p>
                    <a:p>
                      <a:r>
                        <a:rPr lang="en-IE" baseline="0" dirty="0"/>
                        <a:t>Over-confidence vs overwhelmed</a:t>
                      </a:r>
                    </a:p>
                    <a:p>
                      <a:endParaRPr lang="en-IE" dirty="0"/>
                    </a:p>
                  </a:txBody>
                  <a:tcPr/>
                </a:tc>
                <a:tc>
                  <a:txBody>
                    <a:bodyPr/>
                    <a:lstStyle/>
                    <a:p>
                      <a:r>
                        <a:rPr lang="en-IE" dirty="0"/>
                        <a:t>Increased</a:t>
                      </a:r>
                      <a:r>
                        <a:rPr lang="en-IE" baseline="0" dirty="0"/>
                        <a:t> professional confidence</a:t>
                      </a:r>
                    </a:p>
                    <a:p>
                      <a:endParaRPr lang="en-IE" baseline="0" dirty="0"/>
                    </a:p>
                    <a:p>
                      <a:r>
                        <a:rPr lang="en-IE" baseline="0" dirty="0"/>
                        <a:t>Supervision more collaborative</a:t>
                      </a:r>
                    </a:p>
                    <a:p>
                      <a:endParaRPr lang="en-IE" baseline="0" dirty="0"/>
                    </a:p>
                    <a:p>
                      <a:r>
                        <a:rPr lang="en-IE" baseline="0" dirty="0"/>
                        <a:t>Overview of user in context and more fluid adjustment to user’s changing circumstances</a:t>
                      </a:r>
                      <a:endParaRPr lang="en-IE" dirty="0"/>
                    </a:p>
                  </a:txBody>
                  <a:tcPr/>
                </a:tc>
                <a:tc>
                  <a:txBody>
                    <a:bodyPr/>
                    <a:lstStyle/>
                    <a:p>
                      <a:r>
                        <a:rPr lang="en-IE" dirty="0"/>
                        <a:t>Professionally autonomous</a:t>
                      </a:r>
                    </a:p>
                    <a:p>
                      <a:endParaRPr lang="en-IE" dirty="0"/>
                    </a:p>
                    <a:p>
                      <a:r>
                        <a:rPr lang="en-IE" dirty="0"/>
                        <a:t>Able to conceptualise and generalise</a:t>
                      </a:r>
                    </a:p>
                    <a:p>
                      <a:endParaRPr lang="en-IE" dirty="0"/>
                    </a:p>
                    <a:p>
                      <a:r>
                        <a:rPr lang="en-IE" dirty="0"/>
                        <a:t>Capable of supervising</a:t>
                      </a:r>
                      <a:r>
                        <a:rPr lang="en-IE" baseline="0" dirty="0"/>
                        <a:t> and teaching</a:t>
                      </a:r>
                      <a:endParaRPr lang="en-IE" dirty="0"/>
                    </a:p>
                  </a:txBody>
                  <a:tcPr/>
                </a:tc>
                <a:extLst>
                  <a:ext uri="{0D108BD9-81ED-4DB2-BD59-A6C34878D82A}">
                    <a16:rowId xmlns:a16="http://schemas.microsoft.com/office/drawing/2014/main" val="10001"/>
                  </a:ext>
                </a:extLst>
              </a:tr>
              <a:tr h="468931">
                <a:tc>
                  <a:txBody>
                    <a:bodyPr/>
                    <a:lstStyle/>
                    <a:p>
                      <a:r>
                        <a:rPr lang="en-IE" dirty="0"/>
                        <a:t>Childhood stage</a:t>
                      </a:r>
                    </a:p>
                  </a:txBody>
                  <a:tcPr/>
                </a:tc>
                <a:tc>
                  <a:txBody>
                    <a:bodyPr/>
                    <a:lstStyle/>
                    <a:p>
                      <a:r>
                        <a:rPr lang="en-IE" dirty="0"/>
                        <a:t>Adolescent stage</a:t>
                      </a:r>
                    </a:p>
                  </a:txBody>
                  <a:tcPr/>
                </a:tc>
                <a:tc>
                  <a:txBody>
                    <a:bodyPr/>
                    <a:lstStyle/>
                    <a:p>
                      <a:r>
                        <a:rPr lang="en-IE" dirty="0"/>
                        <a:t>Adult Stage</a:t>
                      </a:r>
                    </a:p>
                  </a:txBody>
                  <a:tcPr/>
                </a:tc>
                <a:tc>
                  <a:txBody>
                    <a:bodyPr/>
                    <a:lstStyle/>
                    <a:p>
                      <a:r>
                        <a:rPr lang="en-IE" dirty="0"/>
                        <a:t>Sage</a:t>
                      </a:r>
                    </a:p>
                  </a:txBody>
                  <a:tcPr/>
                </a:tc>
                <a:extLst>
                  <a:ext uri="{0D108BD9-81ED-4DB2-BD59-A6C34878D82A}">
                    <a16:rowId xmlns:a16="http://schemas.microsoft.com/office/drawing/2014/main" val="10002"/>
                  </a:ext>
                </a:extLst>
              </a:tr>
              <a:tr h="449932">
                <a:tc>
                  <a:txBody>
                    <a:bodyPr/>
                    <a:lstStyle/>
                    <a:p>
                      <a:r>
                        <a:rPr lang="en-IE" dirty="0"/>
                        <a:t>Novice</a:t>
                      </a:r>
                    </a:p>
                  </a:txBody>
                  <a:tcPr/>
                </a:tc>
                <a:tc>
                  <a:txBody>
                    <a:bodyPr/>
                    <a:lstStyle/>
                    <a:p>
                      <a:r>
                        <a:rPr lang="en-IE" dirty="0"/>
                        <a:t>Journey-person</a:t>
                      </a:r>
                    </a:p>
                  </a:txBody>
                  <a:tcPr/>
                </a:tc>
                <a:tc>
                  <a:txBody>
                    <a:bodyPr/>
                    <a:lstStyle/>
                    <a:p>
                      <a:r>
                        <a:rPr lang="en-IE" dirty="0"/>
                        <a:t>Craftsman</a:t>
                      </a:r>
                    </a:p>
                  </a:txBody>
                  <a:tcPr/>
                </a:tc>
                <a:tc>
                  <a:txBody>
                    <a:bodyPr/>
                    <a:lstStyle/>
                    <a:p>
                      <a:r>
                        <a:rPr lang="en-IE" dirty="0"/>
                        <a:t>Expert</a:t>
                      </a:r>
                    </a:p>
                  </a:txBody>
                  <a:tcP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p:txBody>
          <a:bodyPr>
            <a:normAutofit fontScale="90000"/>
          </a:bodyPr>
          <a:lstStyle/>
          <a:p>
            <a:pPr algn="ctr"/>
            <a:r>
              <a:rPr lang="en-IE" dirty="0"/>
              <a:t>Supervision and Professional Development (Hawkins and Shohet, 1989)</a:t>
            </a:r>
          </a:p>
        </p:txBody>
      </p:sp>
    </p:spTree>
    <p:extLst>
      <p:ext uri="{BB962C8B-B14F-4D97-AF65-F5344CB8AC3E}">
        <p14:creationId xmlns:p14="http://schemas.microsoft.com/office/powerpoint/2010/main" val="1015454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80865186"/>
              </p:ext>
            </p:extLst>
          </p:nvPr>
        </p:nvGraphicFramePr>
        <p:xfrm>
          <a:off x="838200" y="1727200"/>
          <a:ext cx="9096375" cy="4221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algn="ctr"/>
            <a:r>
              <a:rPr lang="en-IE" dirty="0"/>
              <a:t>Supervisees value:</a:t>
            </a:r>
          </a:p>
        </p:txBody>
      </p:sp>
      <p:sp>
        <p:nvSpPr>
          <p:cNvPr id="6" name="TextBox 5"/>
          <p:cNvSpPr txBox="1"/>
          <p:nvPr/>
        </p:nvSpPr>
        <p:spPr>
          <a:xfrm>
            <a:off x="3316941" y="5719482"/>
            <a:ext cx="3585883" cy="369332"/>
          </a:xfrm>
          <a:prstGeom prst="rect">
            <a:avLst/>
          </a:prstGeom>
          <a:noFill/>
        </p:spPr>
        <p:txBody>
          <a:bodyPr wrap="square" rtlCol="0">
            <a:spAutoFit/>
          </a:bodyPr>
          <a:lstStyle/>
          <a:p>
            <a:pPr algn="ctr"/>
            <a:r>
              <a:rPr lang="en-US" dirty="0"/>
              <a:t>(CWDC, 2010)</a:t>
            </a:r>
          </a:p>
        </p:txBody>
      </p:sp>
    </p:spTree>
    <p:extLst>
      <p:ext uri="{BB962C8B-B14F-4D97-AF65-F5344CB8AC3E}">
        <p14:creationId xmlns:p14="http://schemas.microsoft.com/office/powerpoint/2010/main" val="1350672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98299451"/>
              </p:ext>
            </p:extLst>
          </p:nvPr>
        </p:nvGraphicFramePr>
        <p:xfrm>
          <a:off x="838200" y="1727200"/>
          <a:ext cx="9096376" cy="3328894"/>
        </p:xfrm>
        <a:graphic>
          <a:graphicData uri="http://schemas.openxmlformats.org/drawingml/2006/table">
            <a:tbl>
              <a:tblPr firstRow="1" bandRow="1">
                <a:tableStyleId>{D113A9D2-9D6B-4929-AA2D-F23B5EE8CBE7}</a:tableStyleId>
              </a:tblPr>
              <a:tblGrid>
                <a:gridCol w="2274094">
                  <a:extLst>
                    <a:ext uri="{9D8B030D-6E8A-4147-A177-3AD203B41FA5}">
                      <a16:colId xmlns:a16="http://schemas.microsoft.com/office/drawing/2014/main" val="20000"/>
                    </a:ext>
                  </a:extLst>
                </a:gridCol>
                <a:gridCol w="2274094">
                  <a:extLst>
                    <a:ext uri="{9D8B030D-6E8A-4147-A177-3AD203B41FA5}">
                      <a16:colId xmlns:a16="http://schemas.microsoft.com/office/drawing/2014/main" val="20001"/>
                    </a:ext>
                  </a:extLst>
                </a:gridCol>
                <a:gridCol w="2274094">
                  <a:extLst>
                    <a:ext uri="{9D8B030D-6E8A-4147-A177-3AD203B41FA5}">
                      <a16:colId xmlns:a16="http://schemas.microsoft.com/office/drawing/2014/main" val="20002"/>
                    </a:ext>
                  </a:extLst>
                </a:gridCol>
                <a:gridCol w="2274094">
                  <a:extLst>
                    <a:ext uri="{9D8B030D-6E8A-4147-A177-3AD203B41FA5}">
                      <a16:colId xmlns:a16="http://schemas.microsoft.com/office/drawing/2014/main" val="20003"/>
                    </a:ext>
                  </a:extLst>
                </a:gridCol>
              </a:tblGrid>
              <a:tr h="331767">
                <a:tc>
                  <a:txBody>
                    <a:bodyPr/>
                    <a:lstStyle/>
                    <a:p>
                      <a:r>
                        <a:rPr lang="en-IE" dirty="0"/>
                        <a:t>Level 1</a:t>
                      </a:r>
                    </a:p>
                  </a:txBody>
                  <a:tcPr/>
                </a:tc>
                <a:tc>
                  <a:txBody>
                    <a:bodyPr/>
                    <a:lstStyle/>
                    <a:p>
                      <a:r>
                        <a:rPr lang="en-IE" dirty="0"/>
                        <a:t>Level 2</a:t>
                      </a:r>
                    </a:p>
                  </a:txBody>
                  <a:tcPr/>
                </a:tc>
                <a:tc>
                  <a:txBody>
                    <a:bodyPr/>
                    <a:lstStyle/>
                    <a:p>
                      <a:r>
                        <a:rPr lang="en-IE" dirty="0"/>
                        <a:t>Level 3</a:t>
                      </a:r>
                    </a:p>
                  </a:txBody>
                  <a:tcPr/>
                </a:tc>
                <a:tc>
                  <a:txBody>
                    <a:bodyPr/>
                    <a:lstStyle/>
                    <a:p>
                      <a:r>
                        <a:rPr lang="en-IE" dirty="0"/>
                        <a:t>Level 4</a:t>
                      </a:r>
                    </a:p>
                  </a:txBody>
                  <a:tcPr/>
                </a:tc>
                <a:extLst>
                  <a:ext uri="{0D108BD9-81ED-4DB2-BD59-A6C34878D82A}">
                    <a16:rowId xmlns:a16="http://schemas.microsoft.com/office/drawing/2014/main" val="10000"/>
                  </a:ext>
                </a:extLst>
              </a:tr>
              <a:tr h="2078264">
                <a:tc>
                  <a:txBody>
                    <a:bodyPr/>
                    <a:lstStyle/>
                    <a:p>
                      <a:r>
                        <a:rPr lang="en-IE" dirty="0"/>
                        <a:t>Dependent</a:t>
                      </a:r>
                      <a:r>
                        <a:rPr lang="en-IE" baseline="0" dirty="0"/>
                        <a:t> on Supervision</a:t>
                      </a:r>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10001"/>
                  </a:ext>
                </a:extLst>
              </a:tr>
              <a:tr h="468931">
                <a:tc>
                  <a:txBody>
                    <a:bodyPr/>
                    <a:lstStyle/>
                    <a:p>
                      <a:r>
                        <a:rPr lang="en-IE" dirty="0"/>
                        <a:t>Childhood stage</a:t>
                      </a:r>
                    </a:p>
                  </a:txBody>
                  <a:tcPr/>
                </a:tc>
                <a:tc>
                  <a:txBody>
                    <a:bodyPr/>
                    <a:lstStyle/>
                    <a:p>
                      <a:r>
                        <a:rPr lang="en-IE" dirty="0"/>
                        <a:t>Adolescent stage</a:t>
                      </a:r>
                    </a:p>
                  </a:txBody>
                  <a:tcPr/>
                </a:tc>
                <a:tc>
                  <a:txBody>
                    <a:bodyPr/>
                    <a:lstStyle/>
                    <a:p>
                      <a:r>
                        <a:rPr lang="en-IE" dirty="0"/>
                        <a:t>Adult Stage</a:t>
                      </a:r>
                    </a:p>
                  </a:txBody>
                  <a:tcPr/>
                </a:tc>
                <a:tc>
                  <a:txBody>
                    <a:bodyPr/>
                    <a:lstStyle/>
                    <a:p>
                      <a:r>
                        <a:rPr lang="en-IE" dirty="0"/>
                        <a:t>Sage</a:t>
                      </a:r>
                    </a:p>
                  </a:txBody>
                  <a:tcPr/>
                </a:tc>
                <a:extLst>
                  <a:ext uri="{0D108BD9-81ED-4DB2-BD59-A6C34878D82A}">
                    <a16:rowId xmlns:a16="http://schemas.microsoft.com/office/drawing/2014/main" val="10002"/>
                  </a:ext>
                </a:extLst>
              </a:tr>
              <a:tr h="449932">
                <a:tc>
                  <a:txBody>
                    <a:bodyPr/>
                    <a:lstStyle/>
                    <a:p>
                      <a:r>
                        <a:rPr lang="en-IE" dirty="0"/>
                        <a:t>Novice</a:t>
                      </a:r>
                    </a:p>
                  </a:txBody>
                  <a:tcPr/>
                </a:tc>
                <a:tc>
                  <a:txBody>
                    <a:bodyPr/>
                    <a:lstStyle/>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p:txBody>
          <a:bodyPr>
            <a:normAutofit fontScale="90000"/>
          </a:bodyPr>
          <a:lstStyle/>
          <a:p>
            <a:pPr algn="ctr"/>
            <a:r>
              <a:rPr lang="en-IE" dirty="0"/>
              <a:t>Supervision and Professional Development (Hawkins and Shohet, 1989)</a:t>
            </a:r>
          </a:p>
        </p:txBody>
      </p:sp>
      <p:sp>
        <p:nvSpPr>
          <p:cNvPr id="5" name="TextBox 4"/>
          <p:cNvSpPr txBox="1"/>
          <p:nvPr/>
        </p:nvSpPr>
        <p:spPr>
          <a:xfrm>
            <a:off x="838200" y="5323975"/>
            <a:ext cx="8919949" cy="830997"/>
          </a:xfrm>
          <a:prstGeom prst="rect">
            <a:avLst/>
          </a:prstGeom>
          <a:noFill/>
          <a:ln>
            <a:solidFill>
              <a:schemeClr val="accent2"/>
            </a:solidFill>
          </a:ln>
        </p:spPr>
        <p:txBody>
          <a:bodyPr wrap="square" rtlCol="0">
            <a:spAutoFit/>
          </a:bodyPr>
          <a:lstStyle/>
          <a:p>
            <a:pPr algn="ctr"/>
            <a:r>
              <a:rPr lang="en-IE" sz="2400" b="1" dirty="0">
                <a:solidFill>
                  <a:schemeClr val="accent2"/>
                </a:solidFill>
              </a:rPr>
              <a:t>Students on placement are generally in the Novice category!</a:t>
            </a:r>
            <a:endParaRPr lang="en-IE" sz="2400" b="1" dirty="0">
              <a:solidFill>
                <a:schemeClr val="accent1"/>
              </a:solidFill>
            </a:endParaRPr>
          </a:p>
        </p:txBody>
      </p:sp>
    </p:spTree>
    <p:extLst>
      <p:ext uri="{BB962C8B-B14F-4D97-AF65-F5344CB8AC3E}">
        <p14:creationId xmlns:p14="http://schemas.microsoft.com/office/powerpoint/2010/main" val="14320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C96842-B7C3-AC9A-4780-888A8E5286CA}"/>
              </a:ext>
            </a:extLst>
          </p:cNvPr>
          <p:cNvSpPr>
            <a:spLocks noGrp="1"/>
          </p:cNvSpPr>
          <p:nvPr>
            <p:ph idx="1"/>
          </p:nvPr>
        </p:nvSpPr>
        <p:spPr/>
        <p:txBody>
          <a:bodyPr/>
          <a:lstStyle/>
          <a:p>
            <a:pPr marL="0" indent="0" algn="just">
              <a:buNone/>
            </a:pPr>
            <a:r>
              <a:rPr lang="en-IE" sz="3200" dirty="0"/>
              <a:t>Social work students consistently report that </a:t>
            </a:r>
            <a:r>
              <a:rPr lang="en-IE" sz="3200" b="1" dirty="0">
                <a:solidFill>
                  <a:schemeClr val="accent2"/>
                </a:solidFill>
              </a:rPr>
              <a:t>the supervisory relationship</a:t>
            </a:r>
            <a:r>
              <a:rPr lang="en-IE" sz="3200" dirty="0"/>
              <a:t> </a:t>
            </a:r>
            <a:r>
              <a:rPr lang="en-IE" sz="3200" b="1" dirty="0">
                <a:solidFill>
                  <a:schemeClr val="accent2"/>
                </a:solidFill>
              </a:rPr>
              <a:t>is the key to their learning</a:t>
            </a:r>
            <a:r>
              <a:rPr lang="en-IE" sz="3200" dirty="0"/>
              <a:t>. </a:t>
            </a:r>
          </a:p>
          <a:p>
            <a:pPr marL="0" indent="0" algn="just">
              <a:buNone/>
            </a:pPr>
            <a:endParaRPr lang="en-IE" sz="3200" dirty="0"/>
          </a:p>
          <a:p>
            <a:pPr marL="0" indent="0" algn="just">
              <a:buNone/>
            </a:pPr>
            <a:r>
              <a:rPr lang="en-IE" sz="3200" dirty="0"/>
              <a:t>In predicts satisfaction with all aspects of the field experience (Bogo, 2006; Fortune </a:t>
            </a:r>
            <a:r>
              <a:rPr lang="en-IE" sz="3200" i="1" dirty="0"/>
              <a:t>et al.</a:t>
            </a:r>
            <a:r>
              <a:rPr lang="en-IE" sz="3200" dirty="0"/>
              <a:t>, 2001; Knight, 2000).</a:t>
            </a:r>
          </a:p>
          <a:p>
            <a:endParaRPr lang="en-IE" dirty="0"/>
          </a:p>
        </p:txBody>
      </p:sp>
      <p:sp>
        <p:nvSpPr>
          <p:cNvPr id="3" name="Title 2">
            <a:extLst>
              <a:ext uri="{FF2B5EF4-FFF2-40B4-BE49-F238E27FC236}">
                <a16:creationId xmlns:a16="http://schemas.microsoft.com/office/drawing/2014/main" id="{D79A13E5-0D56-8F9A-EFB1-B7124F0B5DBA}"/>
              </a:ext>
            </a:extLst>
          </p:cNvPr>
          <p:cNvSpPr>
            <a:spLocks noGrp="1"/>
          </p:cNvSpPr>
          <p:nvPr>
            <p:ph type="title"/>
          </p:nvPr>
        </p:nvSpPr>
        <p:spPr/>
        <p:txBody>
          <a:bodyPr/>
          <a:lstStyle/>
          <a:p>
            <a:r>
              <a:rPr lang="en-US" dirty="0"/>
              <a:t>Students’ views about the Supervisory Relationship:</a:t>
            </a:r>
          </a:p>
        </p:txBody>
      </p:sp>
      <p:sp>
        <p:nvSpPr>
          <p:cNvPr id="4" name="TextBox 3">
            <a:extLst>
              <a:ext uri="{FF2B5EF4-FFF2-40B4-BE49-F238E27FC236}">
                <a16:creationId xmlns:a16="http://schemas.microsoft.com/office/drawing/2014/main" id="{8BCDD205-869E-1305-4DCC-9C9BD4893816}"/>
              </a:ext>
            </a:extLst>
          </p:cNvPr>
          <p:cNvSpPr txBox="1"/>
          <p:nvPr/>
        </p:nvSpPr>
        <p:spPr>
          <a:xfrm>
            <a:off x="228600" y="6078491"/>
            <a:ext cx="9705624" cy="646331"/>
          </a:xfrm>
          <a:prstGeom prst="rect">
            <a:avLst/>
          </a:prstGeom>
          <a:noFill/>
        </p:spPr>
        <p:txBody>
          <a:bodyPr wrap="square" rtlCol="0">
            <a:spAutoFit/>
          </a:bodyPr>
          <a:lstStyle/>
          <a:p>
            <a:r>
              <a:rPr lang="en-IE" sz="1200" dirty="0" err="1"/>
              <a:t>Cleak</a:t>
            </a:r>
            <a:r>
              <a:rPr lang="en-IE" sz="1200" dirty="0"/>
              <a:t>, H., Roulston, A., &amp; </a:t>
            </a:r>
            <a:r>
              <a:rPr lang="en-IE" sz="1200" dirty="0" err="1"/>
              <a:t>Vreugdenhil</a:t>
            </a:r>
            <a:r>
              <a:rPr lang="en-IE" sz="1200" dirty="0"/>
              <a:t>, A. (2016). The inside story: A survey of social work students' supervision and learning opportunities on placement.</a:t>
            </a:r>
            <a:r>
              <a:rPr lang="en-IE" sz="1200" i="1" dirty="0"/>
              <a:t> The British Journal of Social Work, 46</a:t>
            </a:r>
            <a:r>
              <a:rPr lang="en-IE" sz="1200" dirty="0"/>
              <a:t>(7), 2033-2050. </a:t>
            </a:r>
            <a:r>
              <a:rPr lang="en-IE" sz="1200" dirty="0">
                <a:hlinkClick r:id="rId2"/>
              </a:rPr>
              <a:t>https://doi.org/10.1093/bjsw/bcv117</a:t>
            </a:r>
            <a:r>
              <a:rPr lang="en-US" sz="1200" dirty="0"/>
              <a:t>.</a:t>
            </a:r>
          </a:p>
        </p:txBody>
      </p:sp>
    </p:spTree>
    <p:extLst>
      <p:ext uri="{BB962C8B-B14F-4D97-AF65-F5344CB8AC3E}">
        <p14:creationId xmlns:p14="http://schemas.microsoft.com/office/powerpoint/2010/main" val="3759459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CBDC28-FB08-E56A-FBEA-B2ACADB515AF}"/>
              </a:ext>
            </a:extLst>
          </p:cNvPr>
          <p:cNvSpPr>
            <a:spLocks noGrp="1"/>
          </p:cNvSpPr>
          <p:nvPr>
            <p:ph sz="half" idx="1"/>
          </p:nvPr>
        </p:nvSpPr>
        <p:spPr>
          <a:xfrm>
            <a:off x="838200" y="1825625"/>
            <a:ext cx="5181600" cy="4351338"/>
          </a:xfrm>
        </p:spPr>
        <p:txBody>
          <a:bodyPr>
            <a:normAutofit/>
          </a:bodyPr>
          <a:lstStyle/>
          <a:p>
            <a:endParaRPr lang="en-IE" dirty="0"/>
          </a:p>
          <a:p>
            <a:pPr marL="0" indent="0">
              <a:buNone/>
            </a:pPr>
            <a:endParaRPr lang="en-IE" sz="2400" dirty="0"/>
          </a:p>
          <a:p>
            <a:pPr marL="0" indent="0" algn="just">
              <a:buNone/>
            </a:pPr>
            <a:r>
              <a:rPr lang="en-IE" sz="2400" dirty="0"/>
              <a:t>Students usually begin the supervisory experience with </a:t>
            </a:r>
            <a:r>
              <a:rPr lang="en-IE" sz="2400" b="1" dirty="0">
                <a:solidFill>
                  <a:schemeClr val="accent2"/>
                </a:solidFill>
              </a:rPr>
              <a:t>apprehension</a:t>
            </a:r>
            <a:r>
              <a:rPr lang="en-IE" sz="2400" dirty="0"/>
              <a:t>, recognizing the fear of having to perform, to be intellectually and professionally honest, and </a:t>
            </a:r>
            <a:r>
              <a:rPr lang="en-IE" sz="2400" b="1" dirty="0">
                <a:solidFill>
                  <a:schemeClr val="accent2"/>
                </a:solidFill>
              </a:rPr>
              <a:t>having to be graded and evaluated by the supervisor</a:t>
            </a:r>
            <a:r>
              <a:rPr lang="en-IE" sz="2400" dirty="0"/>
              <a:t> (Schneider &amp; Berman, 1991).</a:t>
            </a:r>
            <a:endParaRPr lang="en-US" sz="2400" dirty="0"/>
          </a:p>
        </p:txBody>
      </p:sp>
      <p:pic>
        <p:nvPicPr>
          <p:cNvPr id="5" name="Picture 4" descr="A person's feet on a road sign&#10;&#10;Description automatically generated with low confidence">
            <a:extLst>
              <a:ext uri="{FF2B5EF4-FFF2-40B4-BE49-F238E27FC236}">
                <a16:creationId xmlns:a16="http://schemas.microsoft.com/office/drawing/2014/main" id="{F3420B5B-D037-D03E-822D-C3B1DDE8054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983" b="-12983"/>
          <a:stretch/>
        </p:blipFill>
        <p:spPr>
          <a:xfrm>
            <a:off x="6172200" y="1825625"/>
            <a:ext cx="5181600" cy="4351338"/>
          </a:xfrm>
          <a:prstGeom prst="rect">
            <a:avLst/>
          </a:prstGeom>
          <a:noFill/>
        </p:spPr>
      </p:pic>
      <p:sp>
        <p:nvSpPr>
          <p:cNvPr id="11" name="Title 3">
            <a:extLst>
              <a:ext uri="{FF2B5EF4-FFF2-40B4-BE49-F238E27FC236}">
                <a16:creationId xmlns:a16="http://schemas.microsoft.com/office/drawing/2014/main" id="{F7F0509C-45B6-BB9A-395E-52A029FED4F1}"/>
              </a:ext>
            </a:extLst>
          </p:cNvPr>
          <p:cNvSpPr>
            <a:spLocks noGrp="1"/>
          </p:cNvSpPr>
          <p:nvPr>
            <p:ph type="title"/>
          </p:nvPr>
        </p:nvSpPr>
        <p:spPr>
          <a:xfrm>
            <a:off x="838201" y="212726"/>
            <a:ext cx="9096023" cy="1440000"/>
          </a:xfrm>
        </p:spPr>
        <p:txBody>
          <a:bodyPr>
            <a:normAutofit/>
          </a:bodyPr>
          <a:lstStyle/>
          <a:p>
            <a:r>
              <a:rPr lang="en-US" sz="2800" dirty="0"/>
              <a:t>Students’ entry into placement supervision:</a:t>
            </a:r>
          </a:p>
        </p:txBody>
      </p:sp>
      <p:sp>
        <p:nvSpPr>
          <p:cNvPr id="7" name="TextBox 6">
            <a:extLst>
              <a:ext uri="{FF2B5EF4-FFF2-40B4-BE49-F238E27FC236}">
                <a16:creationId xmlns:a16="http://schemas.microsoft.com/office/drawing/2014/main" id="{3578724A-D083-90FF-023C-390F2D49A7CB}"/>
              </a:ext>
            </a:extLst>
          </p:cNvPr>
          <p:cNvSpPr txBox="1"/>
          <p:nvPr/>
        </p:nvSpPr>
        <p:spPr>
          <a:xfrm>
            <a:off x="1276350" y="6088252"/>
            <a:ext cx="9096023" cy="523220"/>
          </a:xfrm>
          <a:prstGeom prst="rect">
            <a:avLst/>
          </a:prstGeom>
          <a:noFill/>
        </p:spPr>
        <p:txBody>
          <a:bodyPr wrap="square" rtlCol="0">
            <a:spAutoFit/>
          </a:bodyPr>
          <a:lstStyle/>
          <a:p>
            <a:r>
              <a:rPr lang="en-IE" sz="1400" dirty="0"/>
              <a:t>Ketner, M., Cooper-</a:t>
            </a:r>
            <a:r>
              <a:rPr lang="en-IE" sz="1400" dirty="0" err="1"/>
              <a:t>Bolinskey</a:t>
            </a:r>
            <a:r>
              <a:rPr lang="en-IE" sz="1400" dirty="0"/>
              <a:t>, D., &amp; </a:t>
            </a:r>
            <a:r>
              <a:rPr lang="en-IE" sz="1400" dirty="0" err="1"/>
              <a:t>VanCleave</a:t>
            </a:r>
            <a:r>
              <a:rPr lang="en-IE" sz="1400" dirty="0"/>
              <a:t>, D. (2017). The meaning and value of supervision in social work field education.</a:t>
            </a:r>
            <a:r>
              <a:rPr lang="en-IE" sz="1400" i="1" dirty="0"/>
              <a:t> Field Educator, 7</a:t>
            </a:r>
            <a:r>
              <a:rPr lang="en-IE" sz="1400" dirty="0"/>
              <a:t>(2)</a:t>
            </a:r>
            <a:endParaRPr lang="en-US" sz="1400" dirty="0"/>
          </a:p>
        </p:txBody>
      </p:sp>
    </p:spTree>
    <p:extLst>
      <p:ext uri="{BB962C8B-B14F-4D97-AF65-F5344CB8AC3E}">
        <p14:creationId xmlns:p14="http://schemas.microsoft.com/office/powerpoint/2010/main" val="3298452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4BB2A6-8B29-67E9-B502-F5DADF213D61}"/>
              </a:ext>
            </a:extLst>
          </p:cNvPr>
          <p:cNvSpPr>
            <a:spLocks noGrp="1"/>
          </p:cNvSpPr>
          <p:nvPr>
            <p:ph sz="half" idx="1"/>
          </p:nvPr>
        </p:nvSpPr>
        <p:spPr>
          <a:xfrm>
            <a:off x="914400" y="1825625"/>
            <a:ext cx="5181600" cy="4107923"/>
          </a:xfrm>
        </p:spPr>
        <p:txBody>
          <a:bodyPr>
            <a:normAutofit lnSpcReduction="10000"/>
          </a:bodyPr>
          <a:lstStyle/>
          <a:p>
            <a:pPr marL="0" indent="0" algn="just">
              <a:buNone/>
            </a:pPr>
            <a:r>
              <a:rPr lang="en-IE" sz="3200" dirty="0"/>
              <a:t>Many social work students do not know how to initiate and sustain a relationship with field instructors (Everett et al., 2011).</a:t>
            </a:r>
          </a:p>
          <a:p>
            <a:pPr marL="0" indent="0" algn="r">
              <a:buNone/>
            </a:pPr>
            <a:endParaRPr lang="en-IE" sz="1400" dirty="0"/>
          </a:p>
          <a:p>
            <a:pPr marL="0" indent="0" algn="r">
              <a:buNone/>
            </a:pPr>
            <a:endParaRPr lang="en-IE" sz="1400" dirty="0"/>
          </a:p>
          <a:p>
            <a:pPr marL="0" indent="0" algn="r">
              <a:buNone/>
            </a:pPr>
            <a:endParaRPr lang="en-IE" sz="1400" dirty="0"/>
          </a:p>
          <a:p>
            <a:pPr marL="0" indent="0" algn="r">
              <a:buNone/>
            </a:pPr>
            <a:r>
              <a:rPr lang="en-IE" sz="1400" dirty="0"/>
              <a:t>Ketner, M., Cooper-</a:t>
            </a:r>
            <a:r>
              <a:rPr lang="en-IE" sz="1400" dirty="0" err="1"/>
              <a:t>Bolinskey</a:t>
            </a:r>
            <a:r>
              <a:rPr lang="en-IE" sz="1400" dirty="0"/>
              <a:t>, D., &amp; </a:t>
            </a:r>
            <a:r>
              <a:rPr lang="en-IE" sz="1400" dirty="0" err="1"/>
              <a:t>VanCleave</a:t>
            </a:r>
            <a:r>
              <a:rPr lang="en-IE" sz="1400" dirty="0"/>
              <a:t>, D. (2017). The meaning and value of supervision in social work field education.</a:t>
            </a:r>
            <a:r>
              <a:rPr lang="en-IE" sz="1400" i="1" dirty="0"/>
              <a:t> Field Educator, 7</a:t>
            </a:r>
            <a:r>
              <a:rPr lang="en-IE" sz="1400" dirty="0"/>
              <a:t>(2)</a:t>
            </a:r>
            <a:endParaRPr lang="en-IE" dirty="0"/>
          </a:p>
          <a:p>
            <a:pPr marL="0" indent="0">
              <a:buNone/>
            </a:pPr>
            <a:endParaRPr lang="en-IE" dirty="0"/>
          </a:p>
        </p:txBody>
      </p:sp>
      <p:sp>
        <p:nvSpPr>
          <p:cNvPr id="5" name="Content Placeholder 4">
            <a:extLst>
              <a:ext uri="{FF2B5EF4-FFF2-40B4-BE49-F238E27FC236}">
                <a16:creationId xmlns:a16="http://schemas.microsoft.com/office/drawing/2014/main" id="{FE961913-B6FE-B01B-D2D9-B9E239C55084}"/>
              </a:ext>
            </a:extLst>
          </p:cNvPr>
          <p:cNvSpPr>
            <a:spLocks noGrp="1"/>
          </p:cNvSpPr>
          <p:nvPr>
            <p:ph sz="half" idx="2"/>
          </p:nvPr>
        </p:nvSpPr>
        <p:spPr>
          <a:xfrm>
            <a:off x="6172200" y="1825625"/>
            <a:ext cx="5181600" cy="4107923"/>
          </a:xfrm>
          <a:solidFill>
            <a:schemeClr val="accent2">
              <a:lumMod val="20000"/>
              <a:lumOff val="80000"/>
            </a:schemeClr>
          </a:solidFill>
        </p:spPr>
        <p:txBody>
          <a:bodyPr>
            <a:noAutofit/>
          </a:bodyPr>
          <a:lstStyle/>
          <a:p>
            <a:pPr marL="0" indent="0" algn="ctr">
              <a:buNone/>
            </a:pPr>
            <a:r>
              <a:rPr lang="en-US" sz="2800" b="1" dirty="0">
                <a:solidFill>
                  <a:schemeClr val="accent2"/>
                </a:solidFill>
              </a:rPr>
              <a:t>So, what does that mean for you?</a:t>
            </a:r>
          </a:p>
          <a:p>
            <a:pPr marL="0" indent="0" algn="ctr">
              <a:buNone/>
            </a:pPr>
            <a:endParaRPr lang="en-US" sz="2800" dirty="0"/>
          </a:p>
          <a:p>
            <a:pPr marL="0" indent="0">
              <a:buNone/>
            </a:pPr>
            <a:r>
              <a:rPr lang="en-IE" sz="2400" dirty="0"/>
              <a:t>The Practice Educator need to take the lead … to foster trust in the supervisory relationship</a:t>
            </a:r>
          </a:p>
          <a:p>
            <a:pPr marL="0" indent="0">
              <a:buNone/>
            </a:pPr>
            <a:r>
              <a:rPr lang="en-IE" sz="2400" dirty="0"/>
              <a:t>… to mentor, to listen,</a:t>
            </a:r>
          </a:p>
          <a:p>
            <a:pPr marL="0" indent="0">
              <a:buNone/>
            </a:pPr>
            <a:r>
              <a:rPr lang="en-IE" sz="2400" dirty="0"/>
              <a:t>… to decide the timing and manner and format of feedback.</a:t>
            </a:r>
            <a:endParaRPr lang="en-US" sz="2400" dirty="0"/>
          </a:p>
        </p:txBody>
      </p:sp>
      <p:sp>
        <p:nvSpPr>
          <p:cNvPr id="3" name="Title 2">
            <a:extLst>
              <a:ext uri="{FF2B5EF4-FFF2-40B4-BE49-F238E27FC236}">
                <a16:creationId xmlns:a16="http://schemas.microsoft.com/office/drawing/2014/main" id="{D381EDE7-D6D1-5A6F-F11E-DC698FA4B292}"/>
              </a:ext>
            </a:extLst>
          </p:cNvPr>
          <p:cNvSpPr>
            <a:spLocks noGrp="1"/>
          </p:cNvSpPr>
          <p:nvPr>
            <p:ph type="title"/>
          </p:nvPr>
        </p:nvSpPr>
        <p:spPr/>
        <p:txBody>
          <a:bodyPr/>
          <a:lstStyle/>
          <a:p>
            <a:r>
              <a:rPr lang="en-US" dirty="0"/>
              <a:t>The Onus is on Practice Educators!</a:t>
            </a:r>
          </a:p>
        </p:txBody>
      </p:sp>
    </p:spTree>
    <p:extLst>
      <p:ext uri="{BB962C8B-B14F-4D97-AF65-F5344CB8AC3E}">
        <p14:creationId xmlns:p14="http://schemas.microsoft.com/office/powerpoint/2010/main" val="329584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27227845"/>
              </p:ext>
            </p:extLst>
          </p:nvPr>
        </p:nvGraphicFramePr>
        <p:xfrm>
          <a:off x="837849" y="2176088"/>
          <a:ext cx="9096375" cy="4221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algn="ctr"/>
            <a:r>
              <a:rPr lang="en-IE" dirty="0"/>
              <a:t>Supervision on Placement: </a:t>
            </a:r>
            <a:br>
              <a:rPr lang="en-IE" dirty="0"/>
            </a:br>
            <a:r>
              <a:rPr lang="en-IE" dirty="0"/>
              <a:t>Spaces and Places</a:t>
            </a:r>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7477" y="2619895"/>
            <a:ext cx="1354282" cy="1354282"/>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04146" y="2554687"/>
            <a:ext cx="1343982" cy="1343982"/>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31878" y="4519331"/>
            <a:ext cx="1529881" cy="1529881"/>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22092" y="4519331"/>
            <a:ext cx="1508089" cy="1508089"/>
          </a:xfrm>
          <a:prstGeom prst="rect">
            <a:avLst/>
          </a:prstGeom>
        </p:spPr>
      </p:pic>
      <p:sp>
        <p:nvSpPr>
          <p:cNvPr id="10" name="TextBox 9"/>
          <p:cNvSpPr txBox="1"/>
          <p:nvPr/>
        </p:nvSpPr>
        <p:spPr>
          <a:xfrm>
            <a:off x="1737358" y="4101029"/>
            <a:ext cx="1197033" cy="371280"/>
          </a:xfrm>
          <a:prstGeom prst="rect">
            <a:avLst/>
          </a:prstGeom>
          <a:noFill/>
        </p:spPr>
        <p:txBody>
          <a:bodyPr wrap="square" rtlCol="0">
            <a:spAutoFit/>
          </a:bodyPr>
          <a:lstStyle/>
          <a:p>
            <a:r>
              <a:rPr lang="en-IE" dirty="0">
                <a:solidFill>
                  <a:schemeClr val="accent1"/>
                </a:solidFill>
              </a:rPr>
              <a:t>Planned</a:t>
            </a:r>
          </a:p>
        </p:txBody>
      </p:sp>
      <p:sp>
        <p:nvSpPr>
          <p:cNvPr id="11" name="TextBox 10"/>
          <p:cNvSpPr txBox="1"/>
          <p:nvPr/>
        </p:nvSpPr>
        <p:spPr>
          <a:xfrm>
            <a:off x="7739149" y="4101029"/>
            <a:ext cx="1097280" cy="369332"/>
          </a:xfrm>
          <a:prstGeom prst="rect">
            <a:avLst/>
          </a:prstGeom>
          <a:noFill/>
        </p:spPr>
        <p:txBody>
          <a:bodyPr wrap="square" rtlCol="0">
            <a:spAutoFit/>
          </a:bodyPr>
          <a:lstStyle/>
          <a:p>
            <a:r>
              <a:rPr lang="en-IE" dirty="0">
                <a:solidFill>
                  <a:schemeClr val="accent1"/>
                </a:solidFill>
              </a:rPr>
              <a:t>Ad</a:t>
            </a:r>
            <a:r>
              <a:rPr lang="en-IE" dirty="0"/>
              <a:t> </a:t>
            </a:r>
            <a:r>
              <a:rPr lang="en-IE" dirty="0">
                <a:solidFill>
                  <a:schemeClr val="accent1"/>
                </a:solidFill>
              </a:rPr>
              <a:t>hoc</a:t>
            </a:r>
          </a:p>
        </p:txBody>
      </p:sp>
      <p:sp>
        <p:nvSpPr>
          <p:cNvPr id="12" name="TextBox 11"/>
          <p:cNvSpPr txBox="1"/>
          <p:nvPr/>
        </p:nvSpPr>
        <p:spPr>
          <a:xfrm>
            <a:off x="4472247" y="1795549"/>
            <a:ext cx="1812175" cy="369332"/>
          </a:xfrm>
          <a:prstGeom prst="rect">
            <a:avLst/>
          </a:prstGeom>
          <a:noFill/>
        </p:spPr>
        <p:txBody>
          <a:bodyPr wrap="square" rtlCol="0">
            <a:spAutoFit/>
          </a:bodyPr>
          <a:lstStyle/>
          <a:p>
            <a:pPr algn="ctr"/>
            <a:r>
              <a:rPr lang="en-IE" dirty="0">
                <a:solidFill>
                  <a:schemeClr val="accent1"/>
                </a:solidFill>
              </a:rPr>
              <a:t>Formal</a:t>
            </a:r>
          </a:p>
        </p:txBody>
      </p:sp>
      <p:sp>
        <p:nvSpPr>
          <p:cNvPr id="13" name="TextBox 12"/>
          <p:cNvSpPr txBox="1"/>
          <p:nvPr/>
        </p:nvSpPr>
        <p:spPr>
          <a:xfrm>
            <a:off x="4795832" y="6381359"/>
            <a:ext cx="1180408" cy="369332"/>
          </a:xfrm>
          <a:prstGeom prst="rect">
            <a:avLst/>
          </a:prstGeom>
          <a:noFill/>
        </p:spPr>
        <p:txBody>
          <a:bodyPr wrap="square" rtlCol="0">
            <a:spAutoFit/>
          </a:bodyPr>
          <a:lstStyle/>
          <a:p>
            <a:r>
              <a:rPr lang="en-IE" dirty="0">
                <a:solidFill>
                  <a:schemeClr val="accent1"/>
                </a:solidFill>
              </a:rPr>
              <a:t>Informal</a:t>
            </a:r>
          </a:p>
        </p:txBody>
      </p:sp>
    </p:spTree>
    <p:extLst>
      <p:ext uri="{BB962C8B-B14F-4D97-AF65-F5344CB8AC3E}">
        <p14:creationId xmlns:p14="http://schemas.microsoft.com/office/powerpoint/2010/main" val="580746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br>
              <a:rPr lang="en-IE" dirty="0"/>
            </a:br>
            <a:r>
              <a:rPr lang="en-IE" dirty="0"/>
              <a:t>4 x 4 x 4</a:t>
            </a:r>
            <a:br>
              <a:rPr lang="en-IE" dirty="0"/>
            </a:br>
            <a:br>
              <a:rPr lang="en-IE" dirty="0"/>
            </a:br>
            <a:r>
              <a:rPr lang="en-IE" sz="3200" dirty="0"/>
              <a:t>Stakeholders x Functions x Elements</a:t>
            </a:r>
          </a:p>
        </p:txBody>
      </p:sp>
      <p:sp>
        <p:nvSpPr>
          <p:cNvPr id="8" name="Text Placeholder 7"/>
          <p:cNvSpPr>
            <a:spLocks noGrp="1"/>
          </p:cNvSpPr>
          <p:nvPr>
            <p:ph type="body" idx="1"/>
          </p:nvPr>
        </p:nvSpPr>
        <p:spPr>
          <a:xfrm>
            <a:off x="838199" y="4356010"/>
            <a:ext cx="8126507" cy="1462084"/>
          </a:xfrm>
          <a:solidFill>
            <a:schemeClr val="accent1"/>
          </a:solidFill>
        </p:spPr>
        <p:txBody>
          <a:bodyPr/>
          <a:lstStyle/>
          <a:p>
            <a:pPr algn="ctr"/>
            <a:endParaRPr lang="en-IE" dirty="0">
              <a:solidFill>
                <a:schemeClr val="bg1"/>
              </a:solidFill>
            </a:endParaRPr>
          </a:p>
          <a:p>
            <a:pPr algn="ctr"/>
            <a:r>
              <a:rPr lang="en-IE" dirty="0">
                <a:solidFill>
                  <a:schemeClr val="bg1"/>
                </a:solidFill>
              </a:rPr>
              <a:t>Supervision: </a:t>
            </a:r>
          </a:p>
          <a:p>
            <a:pPr algn="ctr"/>
            <a:r>
              <a:rPr lang="en-IE" dirty="0">
                <a:solidFill>
                  <a:schemeClr val="bg1"/>
                </a:solidFill>
              </a:rPr>
              <a:t>The sum of all parts? </a:t>
            </a:r>
          </a:p>
          <a:p>
            <a:pPr algn="ctr"/>
            <a:endParaRPr lang="en-IE" dirty="0">
              <a:solidFill>
                <a:schemeClr val="bg1"/>
              </a:solidFill>
            </a:endParaRPr>
          </a:p>
        </p:txBody>
      </p:sp>
      <p:sp>
        <p:nvSpPr>
          <p:cNvPr id="2" name="TextBox 1">
            <a:extLst>
              <a:ext uri="{FF2B5EF4-FFF2-40B4-BE49-F238E27FC236}">
                <a16:creationId xmlns:a16="http://schemas.microsoft.com/office/drawing/2014/main" id="{0CE303C1-CB25-F577-0844-A0EDF8C15457}"/>
              </a:ext>
            </a:extLst>
          </p:cNvPr>
          <p:cNvSpPr txBox="1"/>
          <p:nvPr/>
        </p:nvSpPr>
        <p:spPr>
          <a:xfrm>
            <a:off x="4438650" y="6343650"/>
            <a:ext cx="1183337" cy="369332"/>
          </a:xfrm>
          <a:prstGeom prst="rect">
            <a:avLst/>
          </a:prstGeom>
          <a:noFill/>
        </p:spPr>
        <p:txBody>
          <a:bodyPr wrap="none" rtlCol="0">
            <a:spAutoFit/>
          </a:bodyPr>
          <a:lstStyle/>
          <a:p>
            <a:r>
              <a:rPr lang="en-US" dirty="0"/>
              <a:t>Morrison</a:t>
            </a:r>
          </a:p>
        </p:txBody>
      </p:sp>
    </p:spTree>
    <p:extLst>
      <p:ext uri="{BB962C8B-B14F-4D97-AF65-F5344CB8AC3E}">
        <p14:creationId xmlns:p14="http://schemas.microsoft.com/office/powerpoint/2010/main" val="1188089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778188" y="2501153"/>
            <a:ext cx="2223247"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Service Users</a:t>
            </a:r>
          </a:p>
          <a:p>
            <a:pPr algn="ctr"/>
            <a:r>
              <a:rPr lang="en-IE" dirty="0"/>
              <a:t>Staff</a:t>
            </a:r>
          </a:p>
          <a:p>
            <a:pPr algn="ctr"/>
            <a:r>
              <a:rPr lang="en-IE" dirty="0"/>
              <a:t>Organisation</a:t>
            </a:r>
          </a:p>
          <a:p>
            <a:pPr algn="ctr"/>
            <a:r>
              <a:rPr lang="en-IE" dirty="0"/>
              <a:t>Partners</a:t>
            </a:r>
          </a:p>
        </p:txBody>
      </p:sp>
      <p:sp>
        <p:nvSpPr>
          <p:cNvPr id="7" name="Oval 6"/>
          <p:cNvSpPr/>
          <p:nvPr/>
        </p:nvSpPr>
        <p:spPr>
          <a:xfrm>
            <a:off x="4831975" y="842682"/>
            <a:ext cx="2164977" cy="134470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E" dirty="0"/>
              <a:t>Experience</a:t>
            </a:r>
          </a:p>
        </p:txBody>
      </p:sp>
      <p:sp>
        <p:nvSpPr>
          <p:cNvPr id="8" name="Oval 7"/>
          <p:cNvSpPr/>
          <p:nvPr/>
        </p:nvSpPr>
        <p:spPr>
          <a:xfrm>
            <a:off x="1586753" y="2501153"/>
            <a:ext cx="2164977" cy="134470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E" dirty="0"/>
              <a:t>Plans and Action</a:t>
            </a:r>
          </a:p>
        </p:txBody>
      </p:sp>
      <p:sp>
        <p:nvSpPr>
          <p:cNvPr id="9" name="Oval 8"/>
          <p:cNvSpPr/>
          <p:nvPr/>
        </p:nvSpPr>
        <p:spPr>
          <a:xfrm>
            <a:off x="4831975" y="4198186"/>
            <a:ext cx="2164977" cy="13447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Analysis</a:t>
            </a:r>
          </a:p>
        </p:txBody>
      </p:sp>
      <p:sp>
        <p:nvSpPr>
          <p:cNvPr id="10" name="Oval 9"/>
          <p:cNvSpPr/>
          <p:nvPr/>
        </p:nvSpPr>
        <p:spPr>
          <a:xfrm>
            <a:off x="8027893" y="2501153"/>
            <a:ext cx="2164977" cy="134470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dirty="0"/>
              <a:t>Reflection</a:t>
            </a:r>
          </a:p>
        </p:txBody>
      </p:sp>
      <p:cxnSp>
        <p:nvCxnSpPr>
          <p:cNvPr id="23" name="Straight Arrow Connector 22"/>
          <p:cNvCxnSpPr/>
          <p:nvPr/>
        </p:nvCxnSpPr>
        <p:spPr>
          <a:xfrm>
            <a:off x="7270375" y="1434353"/>
            <a:ext cx="1219200" cy="968189"/>
          </a:xfrm>
          <a:prstGeom prst="straightConnector1">
            <a:avLst/>
          </a:prstGeom>
          <a:ln w="1047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411070" y="3845859"/>
            <a:ext cx="1219200" cy="968189"/>
          </a:xfrm>
          <a:prstGeom prst="straightConnector1">
            <a:avLst/>
          </a:prstGeom>
          <a:ln w="1047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303496" y="1515035"/>
            <a:ext cx="1295398" cy="878541"/>
          </a:xfrm>
          <a:prstGeom prst="straightConnector1">
            <a:avLst/>
          </a:prstGeom>
          <a:ln w="1016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7270375" y="3944470"/>
            <a:ext cx="1295398" cy="878541"/>
          </a:xfrm>
          <a:prstGeom prst="straightConnector1">
            <a:avLst/>
          </a:prstGeom>
          <a:ln w="1016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776346" y="455421"/>
            <a:ext cx="1888209" cy="400110"/>
          </a:xfrm>
          <a:prstGeom prst="rect">
            <a:avLst/>
          </a:prstGeom>
          <a:noFill/>
        </p:spPr>
        <p:txBody>
          <a:bodyPr wrap="none" rtlCol="0">
            <a:spAutoFit/>
          </a:bodyPr>
          <a:lstStyle/>
          <a:p>
            <a:r>
              <a:rPr lang="en-IE" sz="2000" dirty="0">
                <a:solidFill>
                  <a:schemeClr val="accent1"/>
                </a:solidFill>
              </a:rPr>
              <a:t>Development</a:t>
            </a:r>
          </a:p>
        </p:txBody>
      </p:sp>
      <p:sp>
        <p:nvSpPr>
          <p:cNvPr id="31" name="TextBox 30"/>
          <p:cNvSpPr txBox="1"/>
          <p:nvPr/>
        </p:nvSpPr>
        <p:spPr>
          <a:xfrm>
            <a:off x="9971788" y="5542892"/>
            <a:ext cx="1426994" cy="400110"/>
          </a:xfrm>
          <a:prstGeom prst="rect">
            <a:avLst/>
          </a:prstGeom>
          <a:noFill/>
        </p:spPr>
        <p:txBody>
          <a:bodyPr wrap="none" rtlCol="0">
            <a:spAutoFit/>
          </a:bodyPr>
          <a:lstStyle/>
          <a:p>
            <a:r>
              <a:rPr lang="en-IE" sz="2000" dirty="0">
                <a:solidFill>
                  <a:schemeClr val="accent1"/>
                </a:solidFill>
              </a:rPr>
              <a:t>Mediation</a:t>
            </a:r>
          </a:p>
        </p:txBody>
      </p:sp>
      <p:sp>
        <p:nvSpPr>
          <p:cNvPr id="32" name="TextBox 31"/>
          <p:cNvSpPr txBox="1"/>
          <p:nvPr/>
        </p:nvSpPr>
        <p:spPr>
          <a:xfrm>
            <a:off x="379371" y="5534055"/>
            <a:ext cx="1207382" cy="400110"/>
          </a:xfrm>
          <a:prstGeom prst="rect">
            <a:avLst/>
          </a:prstGeom>
          <a:noFill/>
        </p:spPr>
        <p:txBody>
          <a:bodyPr wrap="none" rtlCol="0">
            <a:spAutoFit/>
          </a:bodyPr>
          <a:lstStyle/>
          <a:p>
            <a:r>
              <a:rPr lang="en-IE" sz="2000" dirty="0">
                <a:solidFill>
                  <a:schemeClr val="accent1"/>
                </a:solidFill>
              </a:rPr>
              <a:t>Support</a:t>
            </a:r>
          </a:p>
        </p:txBody>
      </p:sp>
      <p:sp>
        <p:nvSpPr>
          <p:cNvPr id="33" name="TextBox 32"/>
          <p:cNvSpPr txBox="1"/>
          <p:nvPr/>
        </p:nvSpPr>
        <p:spPr>
          <a:xfrm>
            <a:off x="327892" y="455421"/>
            <a:ext cx="1848583" cy="400110"/>
          </a:xfrm>
          <a:prstGeom prst="rect">
            <a:avLst/>
          </a:prstGeom>
          <a:noFill/>
        </p:spPr>
        <p:txBody>
          <a:bodyPr wrap="none" rtlCol="0">
            <a:spAutoFit/>
          </a:bodyPr>
          <a:lstStyle/>
          <a:p>
            <a:r>
              <a:rPr lang="en-IE" sz="2000" dirty="0">
                <a:solidFill>
                  <a:schemeClr val="accent1"/>
                </a:solidFill>
              </a:rPr>
              <a:t>Management</a:t>
            </a:r>
          </a:p>
        </p:txBody>
      </p:sp>
      <p:cxnSp>
        <p:nvCxnSpPr>
          <p:cNvPr id="35" name="Straight Arrow Connector 34"/>
          <p:cNvCxnSpPr/>
          <p:nvPr/>
        </p:nvCxnSpPr>
        <p:spPr>
          <a:xfrm>
            <a:off x="2408457" y="635969"/>
            <a:ext cx="7049308" cy="19507"/>
          </a:xfrm>
          <a:prstGeom prst="straightConnector1">
            <a:avLst/>
          </a:prstGeom>
          <a:ln w="4445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33718" y="855531"/>
            <a:ext cx="0" cy="4478469"/>
          </a:xfrm>
          <a:prstGeom prst="straightConnector1">
            <a:avLst/>
          </a:prstGeom>
          <a:ln w="4445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0700538" y="1057835"/>
            <a:ext cx="9609" cy="4410635"/>
          </a:xfrm>
          <a:prstGeom prst="straightConnector1">
            <a:avLst/>
          </a:prstGeom>
          <a:ln w="4445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897136" y="5797515"/>
            <a:ext cx="7813075" cy="23336"/>
          </a:xfrm>
          <a:prstGeom prst="straightConnector1">
            <a:avLst/>
          </a:prstGeom>
          <a:ln w="4445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82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vector graphics, clipart&#10;&#10;Description automatically generated">
            <a:extLst>
              <a:ext uri="{FF2B5EF4-FFF2-40B4-BE49-F238E27FC236}">
                <a16:creationId xmlns:a16="http://schemas.microsoft.com/office/drawing/2014/main" id="{A2A02845-A990-7EDA-D690-3FE163AEFAA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49342" y="1727652"/>
            <a:ext cx="7073740" cy="4220665"/>
          </a:xfrm>
          <a:prstGeom prst="rect">
            <a:avLst/>
          </a:prstGeom>
          <a:noFill/>
        </p:spPr>
      </p:pic>
      <p:sp>
        <p:nvSpPr>
          <p:cNvPr id="21" name="Title 2">
            <a:extLst>
              <a:ext uri="{FF2B5EF4-FFF2-40B4-BE49-F238E27FC236}">
                <a16:creationId xmlns:a16="http://schemas.microsoft.com/office/drawing/2014/main" id="{5C5889B7-89EF-D456-A29B-EBD00E24D057}"/>
              </a:ext>
            </a:extLst>
          </p:cNvPr>
          <p:cNvSpPr>
            <a:spLocks noGrp="1"/>
          </p:cNvSpPr>
          <p:nvPr>
            <p:ph type="title"/>
          </p:nvPr>
        </p:nvSpPr>
        <p:spPr>
          <a:xfrm>
            <a:off x="838201" y="212726"/>
            <a:ext cx="9096023" cy="1440000"/>
          </a:xfrm>
        </p:spPr>
        <p:txBody>
          <a:bodyPr/>
          <a:lstStyle/>
          <a:p>
            <a:r>
              <a:rPr lang="en-US" dirty="0"/>
              <a:t>The Functions of Supervision</a:t>
            </a:r>
          </a:p>
        </p:txBody>
      </p:sp>
    </p:spTree>
    <p:extLst>
      <p:ext uri="{BB962C8B-B14F-4D97-AF65-F5344CB8AC3E}">
        <p14:creationId xmlns:p14="http://schemas.microsoft.com/office/powerpoint/2010/main" val="4249499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0C78-E301-0A90-B7FB-0FCA470B4D6E}"/>
              </a:ext>
            </a:extLst>
          </p:cNvPr>
          <p:cNvSpPr>
            <a:spLocks noGrp="1"/>
          </p:cNvSpPr>
          <p:nvPr>
            <p:ph type="title"/>
          </p:nvPr>
        </p:nvSpPr>
        <p:spPr>
          <a:xfrm>
            <a:off x="569707" y="456563"/>
            <a:ext cx="6480587" cy="2957197"/>
          </a:xfrm>
        </p:spPr>
        <p:txBody>
          <a:bodyPr/>
          <a:lstStyle/>
          <a:p>
            <a:br>
              <a:rPr lang="en-US" dirty="0"/>
            </a:br>
            <a:br>
              <a:rPr lang="en-US" dirty="0"/>
            </a:br>
            <a:r>
              <a:rPr lang="en-US" sz="3600" dirty="0"/>
              <a:t>Supervising Social Work Students</a:t>
            </a:r>
          </a:p>
        </p:txBody>
      </p:sp>
      <p:sp>
        <p:nvSpPr>
          <p:cNvPr id="3" name="Text Placeholder 2">
            <a:extLst>
              <a:ext uri="{FF2B5EF4-FFF2-40B4-BE49-F238E27FC236}">
                <a16:creationId xmlns:a16="http://schemas.microsoft.com/office/drawing/2014/main" id="{070A21A1-62FA-2A93-CF93-1FAD20D4FB35}"/>
              </a:ext>
            </a:extLst>
          </p:cNvPr>
          <p:cNvSpPr>
            <a:spLocks noGrp="1"/>
          </p:cNvSpPr>
          <p:nvPr>
            <p:ph type="body" idx="1"/>
          </p:nvPr>
        </p:nvSpPr>
        <p:spPr>
          <a:xfrm>
            <a:off x="569707" y="4099560"/>
            <a:ext cx="6480587" cy="2621280"/>
          </a:xfrm>
        </p:spPr>
        <p:txBody>
          <a:bodyPr>
            <a:noAutofit/>
          </a:bodyPr>
          <a:lstStyle/>
          <a:p>
            <a:pPr algn="ctr"/>
            <a:r>
              <a:rPr lang="en-US" sz="2400" dirty="0"/>
              <a:t>Fiachra </a:t>
            </a:r>
            <a:r>
              <a:rPr lang="en-US" sz="2400" dirty="0" err="1"/>
              <a:t>Ó</a:t>
            </a:r>
            <a:r>
              <a:rPr lang="en-US" sz="2400" dirty="0"/>
              <a:t> Súilleabháin &amp; Olwen </a:t>
            </a:r>
            <a:r>
              <a:rPr lang="en-US" sz="2400" dirty="0" err="1"/>
              <a:t>Halvey</a:t>
            </a:r>
            <a:endParaRPr lang="en-US" sz="2400" dirty="0"/>
          </a:p>
          <a:p>
            <a:pPr algn="ctr"/>
            <a:endParaRPr lang="en-US" sz="2800" dirty="0"/>
          </a:p>
          <a:p>
            <a:pPr algn="ctr"/>
            <a:r>
              <a:rPr lang="en-US" sz="2400" dirty="0"/>
              <a:t>School of Applied Social Studies</a:t>
            </a:r>
          </a:p>
          <a:p>
            <a:pPr algn="ctr"/>
            <a:r>
              <a:rPr lang="en-US" sz="2400" dirty="0"/>
              <a:t>University College Cork</a:t>
            </a:r>
          </a:p>
        </p:txBody>
      </p:sp>
      <p:pic>
        <p:nvPicPr>
          <p:cNvPr id="5" name="Picture 4" descr="A picture containing text, person, sitting, indoor&#10;&#10;Description automatically generated">
            <a:extLst>
              <a:ext uri="{FF2B5EF4-FFF2-40B4-BE49-F238E27FC236}">
                <a16:creationId xmlns:a16="http://schemas.microsoft.com/office/drawing/2014/main" id="{742036AB-9A1F-F20D-8BFF-7C94A9371D6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74280" y="452120"/>
            <a:ext cx="4465320" cy="2976880"/>
          </a:xfrm>
          <a:prstGeom prst="rect">
            <a:avLst/>
          </a:prstGeom>
        </p:spPr>
      </p:pic>
    </p:spTree>
    <p:extLst>
      <p:ext uri="{BB962C8B-B14F-4D97-AF65-F5344CB8AC3E}">
        <p14:creationId xmlns:p14="http://schemas.microsoft.com/office/powerpoint/2010/main" val="3285959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3"/>
          </p:nvPr>
        </p:nvSpPr>
        <p:spPr/>
        <p:txBody>
          <a:bodyPr/>
          <a:lstStyle/>
          <a:p>
            <a:r>
              <a:rPr lang="en-IE" dirty="0"/>
              <a:t>Supervision is not</a:t>
            </a:r>
            <a:r>
              <a:rPr lang="mr-IN" dirty="0"/>
              <a:t>…</a:t>
            </a:r>
            <a:endParaRPr lang="en-IE" dirty="0"/>
          </a:p>
        </p:txBody>
      </p:sp>
      <p:sp>
        <p:nvSpPr>
          <p:cNvPr id="8" name="Content Placeholder 7"/>
          <p:cNvSpPr>
            <a:spLocks noGrp="1"/>
          </p:cNvSpPr>
          <p:nvPr>
            <p:ph sz="quarter" idx="4"/>
          </p:nvPr>
        </p:nvSpPr>
        <p:spPr/>
        <p:txBody>
          <a:bodyPr/>
          <a:lstStyle/>
          <a:p>
            <a:endParaRPr lang="en-IE" dirty="0"/>
          </a:p>
          <a:p>
            <a:endParaRPr lang="en-IE" sz="2400" dirty="0">
              <a:solidFill>
                <a:schemeClr val="accent1"/>
              </a:solidFill>
            </a:endParaRPr>
          </a:p>
          <a:p>
            <a:r>
              <a:rPr lang="en-IE" sz="2400" dirty="0">
                <a:solidFill>
                  <a:schemeClr val="accent1"/>
                </a:solidFill>
              </a:rPr>
              <a:t>Counselling</a:t>
            </a:r>
          </a:p>
          <a:p>
            <a:endParaRPr lang="en-IE" sz="2400" dirty="0">
              <a:solidFill>
                <a:schemeClr val="accent1"/>
              </a:solidFill>
            </a:endParaRPr>
          </a:p>
          <a:p>
            <a:r>
              <a:rPr lang="en-IE" sz="2400" dirty="0">
                <a:solidFill>
                  <a:schemeClr val="accent1"/>
                </a:solidFill>
              </a:rPr>
              <a:t>Consultation</a:t>
            </a:r>
          </a:p>
          <a:p>
            <a:endParaRPr lang="en-IE" sz="2400" dirty="0">
              <a:solidFill>
                <a:schemeClr val="accent1"/>
              </a:solidFill>
            </a:endParaRPr>
          </a:p>
          <a:p>
            <a:r>
              <a:rPr lang="en-IE" sz="2400" dirty="0">
                <a:solidFill>
                  <a:schemeClr val="accent1"/>
                </a:solidFill>
              </a:rPr>
              <a:t>A License to vent</a:t>
            </a:r>
          </a:p>
        </p:txBody>
      </p:sp>
      <p:sp>
        <p:nvSpPr>
          <p:cNvPr id="9" name="Text Placeholder 8"/>
          <p:cNvSpPr>
            <a:spLocks noGrp="1"/>
          </p:cNvSpPr>
          <p:nvPr>
            <p:ph type="body" sz="quarter" idx="15"/>
          </p:nvPr>
        </p:nvSpPr>
        <p:spPr/>
        <p:txBody>
          <a:bodyPr/>
          <a:lstStyle/>
          <a:p>
            <a:r>
              <a:rPr lang="en-IE" dirty="0"/>
              <a:t>Supervision is</a:t>
            </a:r>
            <a:r>
              <a:rPr lang="mr-IN" dirty="0"/>
              <a:t>…</a:t>
            </a:r>
            <a:endParaRPr lang="en-IE" dirty="0"/>
          </a:p>
        </p:txBody>
      </p:sp>
      <p:graphicFrame>
        <p:nvGraphicFramePr>
          <p:cNvPr id="11" name="Content Placeholder 10"/>
          <p:cNvGraphicFramePr>
            <a:graphicFrameLocks noGrp="1"/>
          </p:cNvGraphicFramePr>
          <p:nvPr>
            <p:ph sz="quarter" idx="16"/>
          </p:nvPr>
        </p:nvGraphicFramePr>
        <p:xfrm>
          <a:off x="819150" y="2548621"/>
          <a:ext cx="5276851" cy="4097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pPr algn="ctr"/>
            <a:r>
              <a:rPr lang="en-IE" dirty="0"/>
              <a:t>Supervision Functions</a:t>
            </a:r>
          </a:p>
        </p:txBody>
      </p:sp>
    </p:spTree>
    <p:extLst>
      <p:ext uri="{BB962C8B-B14F-4D97-AF65-F5344CB8AC3E}">
        <p14:creationId xmlns:p14="http://schemas.microsoft.com/office/powerpoint/2010/main" val="158644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8" grpId="0" build="p"/>
      <p:bldP spid="9" grpId="0" build="p" animBg="1"/>
      <p:bldGraphic spid="11"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AE8721-7E23-9BC9-CF5B-472F54B7AA88}"/>
              </a:ext>
            </a:extLst>
          </p:cNvPr>
          <p:cNvSpPr>
            <a:spLocks noGrp="1"/>
          </p:cNvSpPr>
          <p:nvPr>
            <p:ph type="title"/>
          </p:nvPr>
        </p:nvSpPr>
        <p:spPr/>
        <p:txBody>
          <a:bodyPr/>
          <a:lstStyle/>
          <a:p>
            <a:r>
              <a:rPr lang="en-US" dirty="0"/>
              <a:t>Giving Feedback</a:t>
            </a:r>
          </a:p>
        </p:txBody>
      </p:sp>
      <p:sp>
        <p:nvSpPr>
          <p:cNvPr id="6" name="Content Placeholder 5">
            <a:extLst>
              <a:ext uri="{FF2B5EF4-FFF2-40B4-BE49-F238E27FC236}">
                <a16:creationId xmlns:a16="http://schemas.microsoft.com/office/drawing/2014/main" id="{2A48523B-7099-9A05-5C44-3ED9880FC8F8}"/>
              </a:ext>
            </a:extLst>
          </p:cNvPr>
          <p:cNvSpPr>
            <a:spLocks noGrp="1"/>
          </p:cNvSpPr>
          <p:nvPr>
            <p:ph idx="1"/>
          </p:nvPr>
        </p:nvSpPr>
        <p:spPr/>
        <p:txBody>
          <a:bodyPr/>
          <a:lstStyle/>
          <a:p>
            <a:r>
              <a:rPr lang="en-IE" dirty="0"/>
              <a:t>Bogo, </a:t>
            </a:r>
            <a:r>
              <a:rPr lang="en-IE" dirty="0" err="1"/>
              <a:t>Regehr</a:t>
            </a:r>
            <a:r>
              <a:rPr lang="en-IE" dirty="0"/>
              <a:t>, Power, and </a:t>
            </a:r>
            <a:r>
              <a:rPr lang="en-IE" dirty="0" err="1"/>
              <a:t>Regehr</a:t>
            </a:r>
            <a:r>
              <a:rPr lang="en-IE" dirty="0"/>
              <a:t> (2007) cautioned that giving only positive feedback is not conducive to student learning!</a:t>
            </a:r>
            <a:br>
              <a:rPr lang="en-IE" dirty="0"/>
            </a:br>
            <a:endParaRPr lang="en-IE" dirty="0"/>
          </a:p>
          <a:p>
            <a:r>
              <a:rPr lang="en-IE" dirty="0"/>
              <a:t>A strong, well-established relationship between supervisor and supervisee needs to be in place to enable the giving and receiving of more critical feedback. </a:t>
            </a:r>
          </a:p>
          <a:p>
            <a:endParaRPr lang="en-IE" dirty="0"/>
          </a:p>
          <a:p>
            <a:r>
              <a:rPr lang="en-IE" dirty="0"/>
              <a:t>Giving feedback should be systematic, timely, clear, and invite dialogue.</a:t>
            </a:r>
            <a:endParaRPr lang="en-US" dirty="0"/>
          </a:p>
          <a:p>
            <a:endParaRPr lang="en-US" dirty="0"/>
          </a:p>
        </p:txBody>
      </p:sp>
    </p:spTree>
    <p:extLst>
      <p:ext uri="{BB962C8B-B14F-4D97-AF65-F5344CB8AC3E}">
        <p14:creationId xmlns:p14="http://schemas.microsoft.com/office/powerpoint/2010/main" val="2616209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F3654C0-9D86-D49D-EAD6-EFD4D95245D8}"/>
              </a:ext>
            </a:extLst>
          </p:cNvPr>
          <p:cNvSpPr>
            <a:spLocks noGrp="1"/>
          </p:cNvSpPr>
          <p:nvPr>
            <p:ph idx="1"/>
          </p:nvPr>
        </p:nvSpPr>
        <p:spPr>
          <a:xfrm>
            <a:off x="838201" y="1504772"/>
            <a:ext cx="9096023" cy="4220665"/>
          </a:xfrm>
        </p:spPr>
        <p:txBody>
          <a:bodyPr>
            <a:normAutofit fontScale="92500"/>
          </a:bodyPr>
          <a:lstStyle/>
          <a:p>
            <a:pPr marL="342900" lvl="1" indent="0" algn="just">
              <a:lnSpc>
                <a:spcPct val="150000"/>
              </a:lnSpc>
              <a:spcBef>
                <a:spcPts val="0"/>
              </a:spcBef>
              <a:buNone/>
            </a:pPr>
            <a:r>
              <a:rPr lang="en-IE" sz="2400" dirty="0"/>
              <a:t>Supervision to me is a time for me to ask any questions, bring up any concerns and getting to debrief about any cases I was involved in during the week that had remained on my mind. I feel like supervision recharged me because I was able to get everything out that I may have been holding in during the week and got to ask questions if I hadn’t already got them answered by staff.</a:t>
            </a:r>
            <a:endParaRPr lang="en-IE" sz="2400" dirty="0">
              <a:solidFill>
                <a:schemeClr val="accent1"/>
              </a:solidFill>
            </a:endParaRPr>
          </a:p>
          <a:p>
            <a:pPr marL="0" indent="0" algn="r">
              <a:buNone/>
            </a:pPr>
            <a:r>
              <a:rPr lang="en-IE" sz="2000" dirty="0"/>
              <a:t>Student Participant in Ketner et al. (2017)</a:t>
            </a:r>
            <a:endParaRPr lang="en-US" sz="2000" dirty="0"/>
          </a:p>
        </p:txBody>
      </p:sp>
      <p:sp>
        <p:nvSpPr>
          <p:cNvPr id="5" name="Title 4">
            <a:extLst>
              <a:ext uri="{FF2B5EF4-FFF2-40B4-BE49-F238E27FC236}">
                <a16:creationId xmlns:a16="http://schemas.microsoft.com/office/drawing/2014/main" id="{E26DD477-43BC-B700-84CA-B4003396B863}"/>
              </a:ext>
            </a:extLst>
          </p:cNvPr>
          <p:cNvSpPr>
            <a:spLocks noGrp="1"/>
          </p:cNvSpPr>
          <p:nvPr>
            <p:ph type="title"/>
          </p:nvPr>
        </p:nvSpPr>
        <p:spPr>
          <a:xfrm>
            <a:off x="811327" y="64772"/>
            <a:ext cx="9096023" cy="1440000"/>
          </a:xfrm>
        </p:spPr>
        <p:txBody>
          <a:bodyPr/>
          <a:lstStyle/>
          <a:p>
            <a:r>
              <a:rPr lang="en-US" dirty="0"/>
              <a:t>Students value the function of Supervision in their learning journeys: </a:t>
            </a:r>
          </a:p>
        </p:txBody>
      </p:sp>
      <p:sp>
        <p:nvSpPr>
          <p:cNvPr id="8" name="TextBox 7">
            <a:extLst>
              <a:ext uri="{FF2B5EF4-FFF2-40B4-BE49-F238E27FC236}">
                <a16:creationId xmlns:a16="http://schemas.microsoft.com/office/drawing/2014/main" id="{0008F026-E552-8128-E20E-35ABC57190DF}"/>
              </a:ext>
            </a:extLst>
          </p:cNvPr>
          <p:cNvSpPr txBox="1"/>
          <p:nvPr/>
        </p:nvSpPr>
        <p:spPr>
          <a:xfrm>
            <a:off x="838202" y="6088252"/>
            <a:ext cx="9534172" cy="523220"/>
          </a:xfrm>
          <a:prstGeom prst="rect">
            <a:avLst/>
          </a:prstGeom>
          <a:noFill/>
        </p:spPr>
        <p:txBody>
          <a:bodyPr wrap="square" rtlCol="0">
            <a:spAutoFit/>
          </a:bodyPr>
          <a:lstStyle/>
          <a:p>
            <a:r>
              <a:rPr lang="en-IE" sz="1400" dirty="0"/>
              <a:t>Ketner, M., Cooper-</a:t>
            </a:r>
            <a:r>
              <a:rPr lang="en-IE" sz="1400" dirty="0" err="1"/>
              <a:t>Bolinskey</a:t>
            </a:r>
            <a:r>
              <a:rPr lang="en-IE" sz="1400" dirty="0"/>
              <a:t>, D., &amp; </a:t>
            </a:r>
            <a:r>
              <a:rPr lang="en-IE" sz="1400" dirty="0" err="1"/>
              <a:t>VanCleave</a:t>
            </a:r>
            <a:r>
              <a:rPr lang="en-IE" sz="1400" dirty="0"/>
              <a:t>, D. (2017). The meaning and value of supervision in social work field education.</a:t>
            </a:r>
            <a:r>
              <a:rPr lang="en-IE" sz="1400" i="1" dirty="0"/>
              <a:t> Field Educator, 7</a:t>
            </a:r>
            <a:r>
              <a:rPr lang="en-IE" sz="1400" dirty="0"/>
              <a:t>(2)</a:t>
            </a:r>
            <a:endParaRPr lang="en-US" sz="1400" dirty="0"/>
          </a:p>
        </p:txBody>
      </p:sp>
      <p:sp>
        <p:nvSpPr>
          <p:cNvPr id="9" name="TextBox 8">
            <a:extLst>
              <a:ext uri="{FF2B5EF4-FFF2-40B4-BE49-F238E27FC236}">
                <a16:creationId xmlns:a16="http://schemas.microsoft.com/office/drawing/2014/main" id="{FC70DDF4-5C17-8616-40B6-B4884D9A754E}"/>
              </a:ext>
            </a:extLst>
          </p:cNvPr>
          <p:cNvSpPr txBox="1"/>
          <p:nvPr/>
        </p:nvSpPr>
        <p:spPr>
          <a:xfrm>
            <a:off x="778165" y="1428750"/>
            <a:ext cx="628650" cy="1219379"/>
          </a:xfrm>
          <a:prstGeom prst="rect">
            <a:avLst/>
          </a:prstGeom>
          <a:noFill/>
        </p:spPr>
        <p:txBody>
          <a:bodyPr wrap="square" rtlCol="0">
            <a:spAutoFit/>
          </a:bodyPr>
          <a:lstStyle/>
          <a:p>
            <a:r>
              <a:rPr lang="en-US" sz="7200" dirty="0">
                <a:solidFill>
                  <a:schemeClr val="accent1"/>
                </a:solidFill>
              </a:rPr>
              <a:t>“</a:t>
            </a:r>
          </a:p>
        </p:txBody>
      </p:sp>
      <p:sp>
        <p:nvSpPr>
          <p:cNvPr id="10" name="TextBox 9">
            <a:extLst>
              <a:ext uri="{FF2B5EF4-FFF2-40B4-BE49-F238E27FC236}">
                <a16:creationId xmlns:a16="http://schemas.microsoft.com/office/drawing/2014/main" id="{3E0E6882-AF9E-0B75-E950-8959C9A8AC00}"/>
              </a:ext>
            </a:extLst>
          </p:cNvPr>
          <p:cNvSpPr txBox="1"/>
          <p:nvPr/>
        </p:nvSpPr>
        <p:spPr>
          <a:xfrm flipH="1">
            <a:off x="6303808" y="4476750"/>
            <a:ext cx="306542" cy="1200329"/>
          </a:xfrm>
          <a:prstGeom prst="rect">
            <a:avLst/>
          </a:prstGeom>
          <a:noFill/>
        </p:spPr>
        <p:txBody>
          <a:bodyPr wrap="square" rtlCol="0">
            <a:spAutoFit/>
          </a:bodyPr>
          <a:lstStyle/>
          <a:p>
            <a:r>
              <a:rPr lang="en-US" sz="7200" dirty="0"/>
              <a:t>”</a:t>
            </a:r>
          </a:p>
        </p:txBody>
      </p:sp>
    </p:spTree>
    <p:extLst>
      <p:ext uri="{BB962C8B-B14F-4D97-AF65-F5344CB8AC3E}">
        <p14:creationId xmlns:p14="http://schemas.microsoft.com/office/powerpoint/2010/main" val="4078150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6266E1B3-75B4-FB9C-7F0A-E39E1497EF9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0650" y="441325"/>
            <a:ext cx="11950700" cy="5975350"/>
          </a:xfrm>
          <a:prstGeom prst="rect">
            <a:avLst/>
          </a:prstGeom>
          <a:noFill/>
        </p:spPr>
      </p:pic>
    </p:spTree>
    <p:extLst>
      <p:ext uri="{BB962C8B-B14F-4D97-AF65-F5344CB8AC3E}">
        <p14:creationId xmlns:p14="http://schemas.microsoft.com/office/powerpoint/2010/main" val="26838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IE" sz="2800" dirty="0"/>
              <a:t>Foundations of a good supervisory relationship</a:t>
            </a:r>
          </a:p>
        </p:txBody>
      </p:sp>
      <p:sp>
        <p:nvSpPr>
          <p:cNvPr id="8" name="Oval 7"/>
          <p:cNvSpPr/>
          <p:nvPr/>
        </p:nvSpPr>
        <p:spPr>
          <a:xfrm>
            <a:off x="2741623" y="1727652"/>
            <a:ext cx="5289176" cy="490222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Respect</a:t>
            </a:r>
          </a:p>
        </p:txBody>
      </p:sp>
      <p:sp>
        <p:nvSpPr>
          <p:cNvPr id="6" name="Oval 5"/>
          <p:cNvSpPr/>
          <p:nvPr/>
        </p:nvSpPr>
        <p:spPr>
          <a:xfrm>
            <a:off x="4188635" y="2877670"/>
            <a:ext cx="2395153" cy="2303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Supervision</a:t>
            </a:r>
          </a:p>
          <a:p>
            <a:pPr algn="ctr"/>
            <a:endParaRPr lang="en-IE" dirty="0"/>
          </a:p>
          <a:p>
            <a:pPr algn="ctr"/>
            <a:endParaRPr lang="en-IE" dirty="0"/>
          </a:p>
          <a:p>
            <a:pPr algn="ctr"/>
            <a:endParaRPr lang="en-IE" dirty="0"/>
          </a:p>
          <a:p>
            <a:pPr algn="ctr"/>
            <a:endParaRPr lang="en-IE" dirty="0"/>
          </a:p>
          <a:p>
            <a:pPr algn="ctr"/>
            <a:endParaRPr lang="en-IE" dirty="0"/>
          </a:p>
        </p:txBody>
      </p:sp>
      <p:sp>
        <p:nvSpPr>
          <p:cNvPr id="9" name="TextBox 8"/>
          <p:cNvSpPr txBox="1"/>
          <p:nvPr/>
        </p:nvSpPr>
        <p:spPr>
          <a:xfrm>
            <a:off x="2914375" y="3999080"/>
            <a:ext cx="1267234" cy="369332"/>
          </a:xfrm>
          <a:prstGeom prst="rect">
            <a:avLst/>
          </a:prstGeom>
          <a:noFill/>
        </p:spPr>
        <p:txBody>
          <a:bodyPr wrap="square" rtlCol="0">
            <a:spAutoFit/>
          </a:bodyPr>
          <a:lstStyle/>
          <a:p>
            <a:r>
              <a:rPr lang="en-IE" dirty="0"/>
              <a:t>Trust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070" y="3533536"/>
            <a:ext cx="1354282" cy="1354282"/>
          </a:xfrm>
          <a:prstGeom prst="rect">
            <a:avLst/>
          </a:prstGeom>
        </p:spPr>
      </p:pic>
      <p:sp>
        <p:nvSpPr>
          <p:cNvPr id="10" name="TextBox 9"/>
          <p:cNvSpPr txBox="1"/>
          <p:nvPr/>
        </p:nvSpPr>
        <p:spPr>
          <a:xfrm>
            <a:off x="6729069" y="3985680"/>
            <a:ext cx="1156448" cy="369332"/>
          </a:xfrm>
          <a:prstGeom prst="rect">
            <a:avLst/>
          </a:prstGeom>
          <a:noFill/>
        </p:spPr>
        <p:txBody>
          <a:bodyPr wrap="square" rtlCol="0">
            <a:spAutoFit/>
          </a:bodyPr>
          <a:lstStyle/>
          <a:p>
            <a:r>
              <a:rPr lang="en-IE" dirty="0"/>
              <a:t>Honesty</a:t>
            </a:r>
          </a:p>
        </p:txBody>
      </p:sp>
      <p:sp>
        <p:nvSpPr>
          <p:cNvPr id="11" name="TextBox 10"/>
          <p:cNvSpPr txBox="1"/>
          <p:nvPr/>
        </p:nvSpPr>
        <p:spPr>
          <a:xfrm>
            <a:off x="3258670" y="2708920"/>
            <a:ext cx="1272988" cy="369332"/>
          </a:xfrm>
          <a:prstGeom prst="rect">
            <a:avLst/>
          </a:prstGeom>
          <a:noFill/>
        </p:spPr>
        <p:txBody>
          <a:bodyPr wrap="square" rtlCol="0">
            <a:spAutoFit/>
          </a:bodyPr>
          <a:lstStyle/>
          <a:p>
            <a:r>
              <a:rPr lang="en-IE" dirty="0"/>
              <a:t>Respect</a:t>
            </a:r>
          </a:p>
        </p:txBody>
      </p:sp>
      <p:sp>
        <p:nvSpPr>
          <p:cNvPr id="12" name="TextBox 11"/>
          <p:cNvSpPr txBox="1"/>
          <p:nvPr/>
        </p:nvSpPr>
        <p:spPr>
          <a:xfrm>
            <a:off x="4436554" y="5763691"/>
            <a:ext cx="1932869" cy="369332"/>
          </a:xfrm>
          <a:prstGeom prst="rect">
            <a:avLst/>
          </a:prstGeom>
          <a:noFill/>
        </p:spPr>
        <p:txBody>
          <a:bodyPr wrap="square" rtlCol="0">
            <a:spAutoFit/>
          </a:bodyPr>
          <a:lstStyle/>
          <a:p>
            <a:r>
              <a:rPr lang="en-IE" dirty="0"/>
              <a:t>Understanding</a:t>
            </a:r>
          </a:p>
        </p:txBody>
      </p:sp>
      <p:sp>
        <p:nvSpPr>
          <p:cNvPr id="13" name="TextBox 12"/>
          <p:cNvSpPr txBox="1"/>
          <p:nvPr/>
        </p:nvSpPr>
        <p:spPr>
          <a:xfrm>
            <a:off x="3247823" y="5086410"/>
            <a:ext cx="1461247" cy="369332"/>
          </a:xfrm>
          <a:prstGeom prst="rect">
            <a:avLst/>
          </a:prstGeom>
          <a:noFill/>
        </p:spPr>
        <p:txBody>
          <a:bodyPr wrap="square" rtlCol="0">
            <a:spAutoFit/>
          </a:bodyPr>
          <a:lstStyle/>
          <a:p>
            <a:r>
              <a:rPr lang="en-IE" dirty="0"/>
              <a:t>Openness</a:t>
            </a:r>
          </a:p>
        </p:txBody>
      </p:sp>
      <p:sp>
        <p:nvSpPr>
          <p:cNvPr id="14" name="TextBox 13"/>
          <p:cNvSpPr txBox="1"/>
          <p:nvPr/>
        </p:nvSpPr>
        <p:spPr>
          <a:xfrm>
            <a:off x="4531658" y="2150402"/>
            <a:ext cx="1837765" cy="369332"/>
          </a:xfrm>
          <a:prstGeom prst="rect">
            <a:avLst/>
          </a:prstGeom>
          <a:noFill/>
        </p:spPr>
        <p:txBody>
          <a:bodyPr wrap="square" rtlCol="0">
            <a:spAutoFit/>
          </a:bodyPr>
          <a:lstStyle/>
          <a:p>
            <a:r>
              <a:rPr lang="en-IE" dirty="0"/>
              <a:t>Commitment</a:t>
            </a:r>
          </a:p>
        </p:txBody>
      </p:sp>
      <p:sp>
        <p:nvSpPr>
          <p:cNvPr id="15" name="TextBox 14"/>
          <p:cNvSpPr txBox="1"/>
          <p:nvPr/>
        </p:nvSpPr>
        <p:spPr>
          <a:xfrm>
            <a:off x="6210720" y="5023171"/>
            <a:ext cx="1538719" cy="369332"/>
          </a:xfrm>
          <a:prstGeom prst="rect">
            <a:avLst/>
          </a:prstGeom>
          <a:noFill/>
        </p:spPr>
        <p:txBody>
          <a:bodyPr wrap="square" rtlCol="0">
            <a:spAutoFit/>
          </a:bodyPr>
          <a:lstStyle/>
          <a:p>
            <a:r>
              <a:rPr lang="en-IE" dirty="0"/>
              <a:t>Reciprocity</a:t>
            </a:r>
          </a:p>
        </p:txBody>
      </p:sp>
      <p:sp>
        <p:nvSpPr>
          <p:cNvPr id="16" name="TextBox 15"/>
          <p:cNvSpPr txBox="1"/>
          <p:nvPr/>
        </p:nvSpPr>
        <p:spPr>
          <a:xfrm>
            <a:off x="6369423" y="2671190"/>
            <a:ext cx="1111013" cy="646331"/>
          </a:xfrm>
          <a:prstGeom prst="rect">
            <a:avLst/>
          </a:prstGeom>
          <a:noFill/>
        </p:spPr>
        <p:txBody>
          <a:bodyPr wrap="square" rtlCol="0">
            <a:spAutoFit/>
          </a:bodyPr>
          <a:lstStyle/>
          <a:p>
            <a:r>
              <a:rPr lang="en-IE" dirty="0"/>
              <a:t>Spirit of Enquiry</a:t>
            </a:r>
          </a:p>
        </p:txBody>
      </p:sp>
      <p:sp>
        <p:nvSpPr>
          <p:cNvPr id="17" name="TextBox 16"/>
          <p:cNvSpPr txBox="1"/>
          <p:nvPr/>
        </p:nvSpPr>
        <p:spPr>
          <a:xfrm>
            <a:off x="8176080" y="2877670"/>
            <a:ext cx="2097473" cy="1477328"/>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en-IE" dirty="0">
                <a:solidFill>
                  <a:schemeClr val="accent1"/>
                </a:solidFill>
              </a:rPr>
              <a:t>These principles underpin the importance of the supervision contract.</a:t>
            </a:r>
          </a:p>
        </p:txBody>
      </p:sp>
    </p:spTree>
    <p:extLst>
      <p:ext uri="{BB962C8B-B14F-4D97-AF65-F5344CB8AC3E}">
        <p14:creationId xmlns:p14="http://schemas.microsoft.com/office/powerpoint/2010/main" val="1654592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ign in front of a building&#10;&#10;Description automatically generated with medium confidence">
            <a:extLst>
              <a:ext uri="{FF2B5EF4-FFF2-40B4-BE49-F238E27FC236}">
                <a16:creationId xmlns:a16="http://schemas.microsoft.com/office/drawing/2014/main" id="{2833F7A2-CA02-C834-1E05-C6FD3B1B4ED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0690" r="-3" b="-3"/>
          <a:stretch/>
        </p:blipFill>
        <p:spPr>
          <a:xfrm>
            <a:off x="1770895" y="2703"/>
            <a:ext cx="8163330" cy="6855297"/>
          </a:xfrm>
          <a:prstGeom prst="rect">
            <a:avLst/>
          </a:prstGeom>
          <a:noFill/>
        </p:spPr>
      </p:pic>
      <p:sp>
        <p:nvSpPr>
          <p:cNvPr id="2" name="Content Placeholder 1"/>
          <p:cNvSpPr>
            <a:spLocks noGrp="1"/>
          </p:cNvSpPr>
          <p:nvPr>
            <p:ph sz="half" idx="2"/>
          </p:nvPr>
        </p:nvSpPr>
        <p:spPr>
          <a:xfrm>
            <a:off x="6172200" y="1825625"/>
            <a:ext cx="5181600" cy="4351338"/>
          </a:xfrm>
        </p:spPr>
        <p:txBody>
          <a:bodyPr>
            <a:normAutofit/>
          </a:bodyPr>
          <a:lstStyle/>
          <a:p>
            <a:pPr marL="0" indent="0">
              <a:buNone/>
            </a:pPr>
            <a:r>
              <a:rPr lang="en-US" b="1" dirty="0"/>
              <a:t> </a:t>
            </a:r>
          </a:p>
          <a:p>
            <a:pPr marL="0" indent="0">
              <a:buNone/>
            </a:pPr>
            <a:endParaRPr lang="en-US" b="1" dirty="0"/>
          </a:p>
          <a:p>
            <a:endParaRPr lang="en-US" dirty="0"/>
          </a:p>
          <a:p>
            <a:endParaRPr lang="en-US" dirty="0"/>
          </a:p>
        </p:txBody>
      </p:sp>
      <p:sp>
        <p:nvSpPr>
          <p:cNvPr id="3" name="Title 2"/>
          <p:cNvSpPr>
            <a:spLocks noGrp="1"/>
          </p:cNvSpPr>
          <p:nvPr>
            <p:ph type="title"/>
          </p:nvPr>
        </p:nvSpPr>
        <p:spPr>
          <a:xfrm>
            <a:off x="1770895" y="-1"/>
            <a:ext cx="8163329" cy="2238234"/>
          </a:xfrm>
        </p:spPr>
        <p:txBody>
          <a:bodyPr anchor="ctr">
            <a:normAutofit/>
          </a:bodyPr>
          <a:lstStyle/>
          <a:p>
            <a:pPr algn="ctr"/>
            <a:r>
              <a:rPr lang="en-US" dirty="0"/>
              <a:t>Supervision Histories:</a:t>
            </a:r>
          </a:p>
        </p:txBody>
      </p:sp>
    </p:spTree>
    <p:extLst>
      <p:ext uri="{BB962C8B-B14F-4D97-AF65-F5344CB8AC3E}">
        <p14:creationId xmlns:p14="http://schemas.microsoft.com/office/powerpoint/2010/main" val="113482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7EFE5A-2F4E-A9DA-9EFB-9D5B2A5341CA}"/>
              </a:ext>
            </a:extLst>
          </p:cNvPr>
          <p:cNvSpPr>
            <a:spLocks noGrp="1"/>
          </p:cNvSpPr>
          <p:nvPr>
            <p:ph idx="1"/>
          </p:nvPr>
        </p:nvSpPr>
        <p:spPr>
          <a:xfrm>
            <a:off x="212035" y="1727652"/>
            <a:ext cx="7941365" cy="4917622"/>
          </a:xfrm>
        </p:spPr>
        <p:txBody>
          <a:bodyPr>
            <a:noAutofit/>
          </a:bodyPr>
          <a:lstStyle/>
          <a:p>
            <a:pPr algn="just">
              <a:lnSpc>
                <a:spcPct val="100000"/>
              </a:lnSpc>
              <a:spcBef>
                <a:spcPts val="0"/>
              </a:spcBef>
              <a:spcAft>
                <a:spcPts val="600"/>
              </a:spcAft>
            </a:pPr>
            <a:r>
              <a:rPr lang="en-IE" sz="1700" dirty="0"/>
              <a:t>Tell me about your experiences of being supervised in the past, if you have any experience? </a:t>
            </a:r>
          </a:p>
          <a:p>
            <a:pPr algn="just">
              <a:lnSpc>
                <a:spcPct val="100000"/>
              </a:lnSpc>
              <a:spcBef>
                <a:spcPts val="0"/>
              </a:spcBef>
              <a:spcAft>
                <a:spcPts val="600"/>
              </a:spcAft>
            </a:pPr>
            <a:r>
              <a:rPr lang="en-IE" sz="1700" dirty="0"/>
              <a:t>What do you think are the differences in social work supervision and task-based management (such as your prior experience in …?</a:t>
            </a:r>
          </a:p>
          <a:p>
            <a:pPr algn="just">
              <a:lnSpc>
                <a:spcPct val="100000"/>
              </a:lnSpc>
              <a:spcBef>
                <a:spcPts val="0"/>
              </a:spcBef>
              <a:spcAft>
                <a:spcPts val="600"/>
              </a:spcAft>
            </a:pPr>
            <a:r>
              <a:rPr lang="en-IE" sz="1700" dirty="0"/>
              <a:t>Can you identify a supervisor in a work/volunteer space who has been helpful to you in the past?</a:t>
            </a:r>
          </a:p>
          <a:p>
            <a:pPr algn="just">
              <a:lnSpc>
                <a:spcPct val="100000"/>
              </a:lnSpc>
              <a:spcBef>
                <a:spcPts val="0"/>
              </a:spcBef>
              <a:spcAft>
                <a:spcPts val="600"/>
              </a:spcAft>
            </a:pPr>
            <a:r>
              <a:rPr lang="en-IE" sz="1700" dirty="0"/>
              <a:t>What did they do that was helpful? Why was that important to you? </a:t>
            </a:r>
          </a:p>
          <a:p>
            <a:pPr algn="just">
              <a:lnSpc>
                <a:spcPct val="100000"/>
              </a:lnSpc>
              <a:spcBef>
                <a:spcPts val="0"/>
              </a:spcBef>
              <a:spcAft>
                <a:spcPts val="600"/>
              </a:spcAft>
            </a:pPr>
            <a:r>
              <a:rPr lang="en-IE" sz="1700" dirty="0"/>
              <a:t>What was it about that supervisor that you found particularly helpful? </a:t>
            </a:r>
          </a:p>
          <a:p>
            <a:pPr algn="just">
              <a:lnSpc>
                <a:spcPct val="100000"/>
              </a:lnSpc>
              <a:spcBef>
                <a:spcPts val="0"/>
              </a:spcBef>
              <a:spcAft>
                <a:spcPts val="600"/>
              </a:spcAft>
            </a:pPr>
            <a:r>
              <a:rPr lang="en-IE" sz="1700" dirty="0"/>
              <a:t>Did demographic factors such as similarities or differences in terms of age, gender, ethnicity, class, sexual orientation, disability etc. play a part in the level of trust established?</a:t>
            </a:r>
          </a:p>
          <a:p>
            <a:pPr algn="just">
              <a:lnSpc>
                <a:spcPct val="100000"/>
              </a:lnSpc>
              <a:spcBef>
                <a:spcPts val="0"/>
              </a:spcBef>
              <a:spcAft>
                <a:spcPts val="600"/>
              </a:spcAft>
            </a:pPr>
            <a:r>
              <a:rPr lang="en-IE" sz="1700" dirty="0"/>
              <a:t>Have you had experience of supervisors who worked ethically and collaboratively with you or did they misuse the authority of their role? If so, how?</a:t>
            </a:r>
          </a:p>
          <a:p>
            <a:pPr algn="just">
              <a:lnSpc>
                <a:spcPct val="100000"/>
              </a:lnSpc>
              <a:spcBef>
                <a:spcPts val="0"/>
              </a:spcBef>
              <a:spcAft>
                <a:spcPts val="600"/>
              </a:spcAft>
            </a:pPr>
            <a:r>
              <a:rPr lang="en-IE" sz="1700" dirty="0"/>
              <a:t>Have your views about what makes a ‘good’ supervisor changed since you started your social work programme?</a:t>
            </a:r>
            <a:endParaRPr lang="en-US" sz="1700" dirty="0"/>
          </a:p>
        </p:txBody>
      </p:sp>
      <p:pic>
        <p:nvPicPr>
          <p:cNvPr id="12" name="Picture 11" descr="A picture containing icon&#10;&#10;Description automatically generated">
            <a:extLst>
              <a:ext uri="{FF2B5EF4-FFF2-40B4-BE49-F238E27FC236}">
                <a16:creationId xmlns:a16="http://schemas.microsoft.com/office/drawing/2014/main" id="{D76FB99F-588F-EEC9-2959-06F2AF0CC30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15339" y="2023444"/>
            <a:ext cx="3451775" cy="3623911"/>
          </a:xfrm>
          <a:prstGeom prst="rect">
            <a:avLst/>
          </a:prstGeom>
          <a:noFill/>
        </p:spPr>
      </p:pic>
      <p:sp>
        <p:nvSpPr>
          <p:cNvPr id="3" name="Title 2">
            <a:extLst>
              <a:ext uri="{FF2B5EF4-FFF2-40B4-BE49-F238E27FC236}">
                <a16:creationId xmlns:a16="http://schemas.microsoft.com/office/drawing/2014/main" id="{37F62A88-3275-BF70-29A7-01E406B9E49A}"/>
              </a:ext>
            </a:extLst>
          </p:cNvPr>
          <p:cNvSpPr>
            <a:spLocks noGrp="1"/>
          </p:cNvSpPr>
          <p:nvPr>
            <p:ph type="title"/>
          </p:nvPr>
        </p:nvSpPr>
        <p:spPr>
          <a:xfrm>
            <a:off x="838201" y="212726"/>
            <a:ext cx="9096023" cy="1440000"/>
          </a:xfrm>
        </p:spPr>
        <p:txBody>
          <a:bodyPr anchor="ctr">
            <a:normAutofit/>
          </a:bodyPr>
          <a:lstStyle/>
          <a:p>
            <a:pPr algn="ctr"/>
            <a:r>
              <a:rPr lang="en-US" sz="3100" dirty="0"/>
              <a:t>Supervision Histories?</a:t>
            </a:r>
            <a:br>
              <a:rPr lang="en-US" sz="3100" dirty="0"/>
            </a:br>
            <a:r>
              <a:rPr lang="en-US" sz="3100" dirty="0"/>
              <a:t>Suggested questions to generate discussion</a:t>
            </a:r>
          </a:p>
        </p:txBody>
      </p:sp>
    </p:spTree>
    <p:extLst>
      <p:ext uri="{BB962C8B-B14F-4D97-AF65-F5344CB8AC3E}">
        <p14:creationId xmlns:p14="http://schemas.microsoft.com/office/powerpoint/2010/main" val="17409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9250FBCA-C224-3513-D66C-348B025F45D0}"/>
              </a:ext>
            </a:extLst>
          </p:cNvPr>
          <p:cNvGraphicFramePr>
            <a:graphicFrameLocks noGrp="1"/>
          </p:cNvGraphicFramePr>
          <p:nvPr>
            <p:ph idx="1"/>
            <p:extLst>
              <p:ext uri="{D42A27DB-BD31-4B8C-83A1-F6EECF244321}">
                <p14:modId xmlns:p14="http://schemas.microsoft.com/office/powerpoint/2010/main" val="1752485524"/>
              </p:ext>
            </p:extLst>
          </p:nvPr>
        </p:nvGraphicFramePr>
        <p:xfrm>
          <a:off x="838201" y="1727652"/>
          <a:ext cx="9096023" cy="4792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a:extLst>
              <a:ext uri="{FF2B5EF4-FFF2-40B4-BE49-F238E27FC236}">
                <a16:creationId xmlns:a16="http://schemas.microsoft.com/office/drawing/2014/main" id="{9BCCEB6B-18C3-1DBD-B3A1-209C3FAF889B}"/>
              </a:ext>
            </a:extLst>
          </p:cNvPr>
          <p:cNvSpPr>
            <a:spLocks noGrp="1"/>
          </p:cNvSpPr>
          <p:nvPr>
            <p:ph type="title"/>
          </p:nvPr>
        </p:nvSpPr>
        <p:spPr/>
        <p:txBody>
          <a:bodyPr/>
          <a:lstStyle/>
          <a:p>
            <a:r>
              <a:rPr lang="en-US" dirty="0"/>
              <a:t>Why ask about students’ past experiences?</a:t>
            </a:r>
          </a:p>
        </p:txBody>
      </p:sp>
    </p:spTree>
    <p:extLst>
      <p:ext uri="{BB962C8B-B14F-4D97-AF65-F5344CB8AC3E}">
        <p14:creationId xmlns:p14="http://schemas.microsoft.com/office/powerpoint/2010/main" val="3151462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br>
              <a:rPr lang="en-US" dirty="0"/>
            </a:br>
            <a:r>
              <a:rPr lang="en-US" dirty="0"/>
              <a:t>The elements of </a:t>
            </a:r>
            <a:br>
              <a:rPr lang="en-US" dirty="0"/>
            </a:br>
            <a:r>
              <a:rPr lang="en-US" dirty="0"/>
              <a:t>Supervision</a:t>
            </a:r>
          </a:p>
        </p:txBody>
      </p:sp>
      <p:sp>
        <p:nvSpPr>
          <p:cNvPr id="3" name="Subtitle 2"/>
          <p:cNvSpPr>
            <a:spLocks noGrp="1"/>
          </p:cNvSpPr>
          <p:nvPr>
            <p:ph type="body" idx="1"/>
          </p:nvPr>
        </p:nvSpPr>
        <p:spPr>
          <a:xfrm>
            <a:off x="838199" y="4200350"/>
            <a:ext cx="8126507" cy="1841221"/>
          </a:xfrm>
          <a:solidFill>
            <a:schemeClr val="accent4"/>
          </a:solidFill>
        </p:spPr>
        <p:txBody>
          <a:bodyPr>
            <a:normAutofit/>
          </a:bodyPr>
          <a:lstStyle/>
          <a:p>
            <a:pPr algn="ctr"/>
            <a:endParaRPr lang="en-US" sz="4000" dirty="0">
              <a:solidFill>
                <a:schemeClr val="accent1"/>
              </a:solidFill>
            </a:endParaRPr>
          </a:p>
          <a:p>
            <a:pPr algn="ctr"/>
            <a:r>
              <a:rPr lang="en-US" sz="4000" dirty="0">
                <a:solidFill>
                  <a:schemeClr val="accent1"/>
                </a:solidFill>
              </a:rPr>
              <a:t>Creating and Maintaining Learning spaces</a:t>
            </a:r>
          </a:p>
          <a:p>
            <a:pPr algn="ctr"/>
            <a:endParaRPr lang="en-US" sz="4000" dirty="0">
              <a:solidFill>
                <a:schemeClr val="accent1"/>
              </a:solidFill>
            </a:endParaRPr>
          </a:p>
        </p:txBody>
      </p:sp>
    </p:spTree>
    <p:extLst>
      <p:ext uri="{BB962C8B-B14F-4D97-AF65-F5344CB8AC3E}">
        <p14:creationId xmlns:p14="http://schemas.microsoft.com/office/powerpoint/2010/main" val="1314422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8"/>
          <p:cNvSpPr txBox="1">
            <a:spLocks noChangeArrowheads="1"/>
          </p:cNvSpPr>
          <p:nvPr/>
        </p:nvSpPr>
        <p:spPr bwMode="auto">
          <a:xfrm>
            <a:off x="7973608" y="2081451"/>
            <a:ext cx="3259167" cy="1711238"/>
          </a:xfrm>
          <a:prstGeom prst="rect">
            <a:avLst/>
          </a:prstGeom>
          <a:solidFill>
            <a:schemeClr val="accent4"/>
          </a:solidFill>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GB" b="1" dirty="0"/>
              <a:t>Reflection</a:t>
            </a:r>
          </a:p>
          <a:p>
            <a:pPr algn="ctr"/>
            <a:r>
              <a:rPr lang="en-GB" b="1" i="1" dirty="0"/>
              <a:t>‘Feelings’</a:t>
            </a:r>
          </a:p>
          <a:p>
            <a:pPr algn="ctr"/>
            <a:endParaRPr lang="en-GB" b="1" i="1" dirty="0">
              <a:latin typeface="Goudy Old Style"/>
            </a:endParaRPr>
          </a:p>
          <a:p>
            <a:pPr algn="ctr">
              <a:lnSpc>
                <a:spcPct val="80000"/>
              </a:lnSpc>
              <a:buClr>
                <a:schemeClr val="folHlink"/>
              </a:buClr>
              <a:buSzTx/>
              <a:buFont typeface="Wingdings" pitchFamily="2" charset="2"/>
              <a:buNone/>
            </a:pPr>
            <a:r>
              <a:rPr lang="en-GB" sz="1600" dirty="0"/>
              <a:t>Feelings about the story?</a:t>
            </a:r>
          </a:p>
          <a:p>
            <a:pPr algn="ctr">
              <a:lnSpc>
                <a:spcPct val="80000"/>
              </a:lnSpc>
              <a:buClr>
                <a:schemeClr val="folHlink"/>
              </a:buClr>
              <a:buSzTx/>
              <a:buFont typeface="Wingdings" pitchFamily="2" charset="2"/>
              <a:buNone/>
            </a:pPr>
            <a:endParaRPr lang="en-GB" sz="1600" dirty="0"/>
          </a:p>
          <a:p>
            <a:pPr algn="ctr">
              <a:lnSpc>
                <a:spcPct val="80000"/>
              </a:lnSpc>
              <a:buClr>
                <a:schemeClr val="folHlink"/>
              </a:buClr>
              <a:buSzTx/>
              <a:buFont typeface="Wingdings" pitchFamily="2" charset="2"/>
              <a:buNone/>
            </a:pPr>
            <a:endParaRPr lang="en-GB" sz="1600" dirty="0"/>
          </a:p>
          <a:p>
            <a:pPr algn="ctr">
              <a:lnSpc>
                <a:spcPct val="80000"/>
              </a:lnSpc>
              <a:buClr>
                <a:schemeClr val="folHlink"/>
              </a:buClr>
              <a:buSzTx/>
              <a:buFont typeface="Wingdings" pitchFamily="2" charset="2"/>
              <a:buNone/>
            </a:pPr>
            <a:endParaRPr lang="en-GB" sz="1600" dirty="0"/>
          </a:p>
        </p:txBody>
      </p:sp>
      <p:sp>
        <p:nvSpPr>
          <p:cNvPr id="30723" name="Text Box 4"/>
          <p:cNvSpPr txBox="1">
            <a:spLocks noChangeArrowheads="1"/>
          </p:cNvSpPr>
          <p:nvPr/>
        </p:nvSpPr>
        <p:spPr bwMode="auto">
          <a:xfrm>
            <a:off x="5006975" y="928688"/>
            <a:ext cx="2395538" cy="366712"/>
          </a:xfrm>
          <a:prstGeom prst="rect">
            <a:avLst/>
          </a:prstGeom>
          <a:noFill/>
          <a:ln w="9525">
            <a:noFill/>
            <a:miter lim="800000"/>
            <a:headEnd/>
            <a:tailEnd/>
          </a:ln>
        </p:spPr>
        <p:txBody>
          <a:bodyPr>
            <a:spAutoFit/>
          </a:bodyPr>
          <a:lstStyle/>
          <a:p>
            <a:pPr>
              <a:spcBef>
                <a:spcPct val="50000"/>
              </a:spcBef>
            </a:pPr>
            <a:endParaRPr lang="en-GB" dirty="0"/>
          </a:p>
        </p:txBody>
      </p:sp>
      <p:sp>
        <p:nvSpPr>
          <p:cNvPr id="30724" name="Text Box 5"/>
          <p:cNvSpPr txBox="1">
            <a:spLocks noChangeArrowheads="1"/>
          </p:cNvSpPr>
          <p:nvPr/>
        </p:nvSpPr>
        <p:spPr bwMode="auto">
          <a:xfrm>
            <a:off x="3986616" y="245492"/>
            <a:ext cx="3986991" cy="1631216"/>
          </a:xfrm>
          <a:prstGeom prst="rect">
            <a:avLst/>
          </a:prstGeom>
          <a:solidFill>
            <a:schemeClr val="accent2"/>
          </a:solidFill>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b="1" dirty="0"/>
              <a:t>Experience</a:t>
            </a:r>
            <a:endParaRPr lang="en-GB" b="1" i="1" dirty="0"/>
          </a:p>
          <a:p>
            <a:pPr algn="ctr"/>
            <a:r>
              <a:rPr lang="en-GB" b="1" i="1" dirty="0"/>
              <a:t>‘The story’</a:t>
            </a:r>
          </a:p>
          <a:p>
            <a:pPr algn="ctr">
              <a:lnSpc>
                <a:spcPct val="80000"/>
              </a:lnSpc>
              <a:buClr>
                <a:schemeClr val="folHlink"/>
              </a:buClr>
              <a:buSzTx/>
            </a:pPr>
            <a:endParaRPr lang="en-GB" sz="1600" dirty="0"/>
          </a:p>
          <a:p>
            <a:pPr algn="ctr">
              <a:lnSpc>
                <a:spcPct val="80000"/>
              </a:lnSpc>
              <a:buClr>
                <a:schemeClr val="folHlink"/>
              </a:buClr>
              <a:buSzTx/>
            </a:pPr>
            <a:r>
              <a:rPr lang="en-GB" sz="1600" dirty="0"/>
              <a:t>What happened?</a:t>
            </a:r>
          </a:p>
          <a:p>
            <a:pPr algn="ctr">
              <a:lnSpc>
                <a:spcPct val="80000"/>
              </a:lnSpc>
              <a:buClr>
                <a:schemeClr val="folHlink"/>
              </a:buClr>
              <a:buSzTx/>
            </a:pPr>
            <a:r>
              <a:rPr lang="en-GB" sz="1600" dirty="0"/>
              <a:t>What was my experience?</a:t>
            </a:r>
          </a:p>
          <a:p>
            <a:pPr algn="ctr">
              <a:lnSpc>
                <a:spcPct val="80000"/>
              </a:lnSpc>
              <a:buClr>
                <a:schemeClr val="folHlink"/>
              </a:buClr>
              <a:buSzTx/>
            </a:pPr>
            <a:r>
              <a:rPr lang="en-GB" sz="1600" dirty="0"/>
              <a:t>What was the service-user’s experience?</a:t>
            </a:r>
          </a:p>
        </p:txBody>
      </p:sp>
      <p:sp>
        <p:nvSpPr>
          <p:cNvPr id="30725" name="Text Box 9"/>
          <p:cNvSpPr txBox="1">
            <a:spLocks noChangeArrowheads="1"/>
          </p:cNvSpPr>
          <p:nvPr/>
        </p:nvSpPr>
        <p:spPr bwMode="auto">
          <a:xfrm>
            <a:off x="3986616" y="4152308"/>
            <a:ext cx="3986992" cy="2123658"/>
          </a:xfrm>
          <a:prstGeom prst="rect">
            <a:avLst/>
          </a:prstGeom>
          <a:solidFill>
            <a:schemeClr val="accent6"/>
          </a:solidFill>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b="1" dirty="0"/>
              <a:t>Analysis</a:t>
            </a:r>
          </a:p>
          <a:p>
            <a:pPr algn="ctr"/>
            <a:r>
              <a:rPr lang="en-GB" b="1" i="1" dirty="0"/>
              <a:t>Seeking to understand</a:t>
            </a:r>
          </a:p>
          <a:p>
            <a:pPr algn="ctr"/>
            <a:endParaRPr lang="en-GB" sz="1600" dirty="0"/>
          </a:p>
          <a:p>
            <a:pPr algn="ctr"/>
            <a:r>
              <a:rPr lang="en-GB" sz="1600" dirty="0"/>
              <a:t>What does the story mean?</a:t>
            </a:r>
          </a:p>
          <a:p>
            <a:pPr algn="ctr"/>
            <a:r>
              <a:rPr lang="en-GB" sz="1600" dirty="0"/>
              <a:t>For the service-user?</a:t>
            </a:r>
          </a:p>
          <a:p>
            <a:pPr algn="ctr"/>
            <a:r>
              <a:rPr lang="en-GB" sz="1600" dirty="0"/>
              <a:t>For me?</a:t>
            </a:r>
          </a:p>
          <a:p>
            <a:pPr algn="ctr"/>
            <a:r>
              <a:rPr lang="en-GB" sz="1600" dirty="0"/>
              <a:t>For the service?</a:t>
            </a:r>
          </a:p>
          <a:p>
            <a:pPr algn="ctr"/>
            <a:r>
              <a:rPr lang="en-GB" sz="1600" dirty="0"/>
              <a:t>What went well/not well? Why? </a:t>
            </a:r>
          </a:p>
        </p:txBody>
      </p:sp>
      <p:sp>
        <p:nvSpPr>
          <p:cNvPr id="30726" name="Text Box 10"/>
          <p:cNvSpPr txBox="1">
            <a:spLocks noChangeArrowheads="1"/>
          </p:cNvSpPr>
          <p:nvPr/>
        </p:nvSpPr>
        <p:spPr bwMode="auto">
          <a:xfrm>
            <a:off x="466165" y="2012129"/>
            <a:ext cx="3520451" cy="1908215"/>
          </a:xfrm>
          <a:prstGeom prst="rect">
            <a:avLst/>
          </a:prstGeom>
          <a:solidFill>
            <a:schemeClr val="accent5"/>
          </a:solidFill>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GB" b="1" dirty="0"/>
              <a:t>Action Plans</a:t>
            </a:r>
          </a:p>
          <a:p>
            <a:pPr algn="ctr"/>
            <a:r>
              <a:rPr lang="en-GB" b="1" i="1" dirty="0"/>
              <a:t>What next?</a:t>
            </a:r>
          </a:p>
          <a:p>
            <a:pPr algn="ctr"/>
            <a:endParaRPr lang="en-GB" dirty="0">
              <a:ea typeface="Arial" charset="0"/>
              <a:cs typeface="Arial" charset="0"/>
            </a:endParaRPr>
          </a:p>
          <a:p>
            <a:pPr algn="ctr"/>
            <a:r>
              <a:rPr lang="en-GB" sz="1600" dirty="0">
                <a:latin typeface="Arial" charset="0"/>
                <a:ea typeface="Arial" charset="0"/>
                <a:cs typeface="Arial" charset="0"/>
              </a:rPr>
              <a:t>What is the next chapter in the story?</a:t>
            </a:r>
          </a:p>
          <a:p>
            <a:pPr algn="ctr"/>
            <a:r>
              <a:rPr lang="en-GB" sz="1600" dirty="0">
                <a:latin typeface="Arial" charset="0"/>
                <a:ea typeface="Arial" charset="0"/>
                <a:cs typeface="Arial" charset="0"/>
              </a:rPr>
              <a:t>What will I take from the experience?</a:t>
            </a:r>
          </a:p>
          <a:p>
            <a:pPr algn="ctr"/>
            <a:r>
              <a:rPr lang="en-GB" sz="1600" dirty="0">
                <a:latin typeface="Arial" charset="0"/>
                <a:ea typeface="Arial" charset="0"/>
                <a:cs typeface="Arial" charset="0"/>
              </a:rPr>
              <a:t>What are the implications for me?</a:t>
            </a:r>
          </a:p>
        </p:txBody>
      </p:sp>
      <p:sp>
        <p:nvSpPr>
          <p:cNvPr id="30727" name="Line 13"/>
          <p:cNvSpPr>
            <a:spLocks noChangeShapeType="1"/>
          </p:cNvSpPr>
          <p:nvPr/>
        </p:nvSpPr>
        <p:spPr bwMode="auto">
          <a:xfrm>
            <a:off x="8259702" y="877897"/>
            <a:ext cx="1395286" cy="885825"/>
          </a:xfrm>
          <a:prstGeom prst="line">
            <a:avLst/>
          </a:prstGeom>
          <a:noFill/>
          <a:ln w="76200">
            <a:solidFill>
              <a:schemeClr val="accent2"/>
            </a:solidFill>
            <a:round/>
            <a:headEnd/>
            <a:tailEnd type="triangle" w="med" len="med"/>
          </a:ln>
        </p:spPr>
        <p:txBody>
          <a:bodyPr/>
          <a:lstStyle/>
          <a:p>
            <a:endParaRPr lang="en-IE" dirty="0"/>
          </a:p>
        </p:txBody>
      </p:sp>
      <p:sp>
        <p:nvSpPr>
          <p:cNvPr id="30728" name="Line 14"/>
          <p:cNvSpPr>
            <a:spLocks noChangeShapeType="1"/>
          </p:cNvSpPr>
          <p:nvPr/>
        </p:nvSpPr>
        <p:spPr bwMode="auto">
          <a:xfrm flipH="1">
            <a:off x="8300013" y="4152308"/>
            <a:ext cx="1354975" cy="1312704"/>
          </a:xfrm>
          <a:prstGeom prst="line">
            <a:avLst/>
          </a:prstGeom>
          <a:noFill/>
          <a:ln w="76200">
            <a:solidFill>
              <a:schemeClr val="accent4"/>
            </a:solidFill>
            <a:round/>
            <a:headEnd/>
            <a:tailEnd type="triangle" w="med" len="med"/>
          </a:ln>
        </p:spPr>
        <p:txBody>
          <a:bodyPr/>
          <a:lstStyle/>
          <a:p>
            <a:endParaRPr lang="en-IE" dirty="0"/>
          </a:p>
        </p:txBody>
      </p:sp>
      <p:sp>
        <p:nvSpPr>
          <p:cNvPr id="30729" name="Line 15"/>
          <p:cNvSpPr>
            <a:spLocks noChangeShapeType="1"/>
          </p:cNvSpPr>
          <p:nvPr/>
        </p:nvSpPr>
        <p:spPr bwMode="auto">
          <a:xfrm flipH="1" flipV="1">
            <a:off x="1999129" y="4168750"/>
            <a:ext cx="1661081" cy="1532801"/>
          </a:xfrm>
          <a:prstGeom prst="line">
            <a:avLst/>
          </a:prstGeom>
          <a:noFill/>
          <a:ln w="76200">
            <a:solidFill>
              <a:schemeClr val="accent6"/>
            </a:solidFill>
            <a:round/>
            <a:headEnd/>
            <a:tailEnd type="triangle" w="med" len="med"/>
          </a:ln>
        </p:spPr>
        <p:txBody>
          <a:bodyPr/>
          <a:lstStyle/>
          <a:p>
            <a:endParaRPr lang="en-IE" dirty="0"/>
          </a:p>
        </p:txBody>
      </p:sp>
      <p:sp>
        <p:nvSpPr>
          <p:cNvPr id="30730" name="Line 16"/>
          <p:cNvSpPr>
            <a:spLocks noChangeShapeType="1"/>
          </p:cNvSpPr>
          <p:nvPr/>
        </p:nvSpPr>
        <p:spPr bwMode="auto">
          <a:xfrm flipV="1">
            <a:off x="2203931" y="877897"/>
            <a:ext cx="1625785" cy="885825"/>
          </a:xfrm>
          <a:prstGeom prst="line">
            <a:avLst/>
          </a:prstGeom>
          <a:noFill/>
          <a:ln w="76200">
            <a:solidFill>
              <a:schemeClr val="accent5"/>
            </a:solidFill>
            <a:round/>
            <a:headEnd/>
            <a:tailEnd type="triangle" w="med" len="med"/>
          </a:ln>
        </p:spPr>
        <p:txBody>
          <a:bodyPr/>
          <a:lstStyle/>
          <a:p>
            <a:endParaRPr lang="en-IE" dirty="0"/>
          </a:p>
        </p:txBody>
      </p:sp>
      <p:sp>
        <p:nvSpPr>
          <p:cNvPr id="30731" name="Text Box 17"/>
          <p:cNvSpPr txBox="1">
            <a:spLocks noChangeArrowheads="1"/>
          </p:cNvSpPr>
          <p:nvPr/>
        </p:nvSpPr>
        <p:spPr bwMode="auto">
          <a:xfrm>
            <a:off x="398415" y="136094"/>
            <a:ext cx="2025813" cy="1384995"/>
          </a:xfrm>
          <a:prstGeom prst="rect">
            <a:avLst/>
          </a:prstGeom>
          <a:noFill/>
          <a:ln w="9525">
            <a:noFill/>
            <a:miter lim="800000"/>
            <a:headEnd/>
            <a:tailEnd/>
          </a:ln>
        </p:spPr>
        <p:txBody>
          <a:bodyPr wrap="square">
            <a:spAutoFit/>
          </a:bodyPr>
          <a:lstStyle/>
          <a:p>
            <a:pPr algn="ctr">
              <a:spcBef>
                <a:spcPct val="50000"/>
              </a:spcBef>
            </a:pPr>
            <a:r>
              <a:rPr lang="en-GB" sz="2800" b="1" dirty="0">
                <a:solidFill>
                  <a:schemeClr val="hlink"/>
                </a:solidFill>
              </a:rPr>
              <a:t>Kolb’s Learning Cycle</a:t>
            </a:r>
          </a:p>
        </p:txBody>
      </p:sp>
      <p:sp>
        <p:nvSpPr>
          <p:cNvPr id="3" name="TextBox 2"/>
          <p:cNvSpPr txBox="1"/>
          <p:nvPr/>
        </p:nvSpPr>
        <p:spPr>
          <a:xfrm>
            <a:off x="4586943" y="2232361"/>
            <a:ext cx="2786340" cy="1200329"/>
          </a:xfrm>
          <a:prstGeom prst="rect">
            <a:avLst/>
          </a:prstGeom>
          <a:solidFill>
            <a:srgbClr val="7030A0"/>
          </a:solidFill>
        </p:spPr>
        <p:txBody>
          <a:bodyPr wrap="none" rtlCol="0">
            <a:spAutoFit/>
          </a:bodyPr>
          <a:lstStyle/>
          <a:p>
            <a:pPr algn="ctr"/>
            <a:r>
              <a:rPr lang="en-GB" sz="2400" dirty="0">
                <a:solidFill>
                  <a:schemeClr val="bg1"/>
                </a:solidFill>
              </a:rPr>
              <a:t>Making sense of </a:t>
            </a:r>
          </a:p>
          <a:p>
            <a:pPr algn="ctr"/>
            <a:r>
              <a:rPr lang="en-GB" sz="2400" dirty="0">
                <a:solidFill>
                  <a:schemeClr val="bg1"/>
                </a:solidFill>
              </a:rPr>
              <a:t>my  </a:t>
            </a:r>
          </a:p>
          <a:p>
            <a:pPr algn="ctr"/>
            <a:r>
              <a:rPr lang="en-GB" sz="2400" dirty="0">
                <a:solidFill>
                  <a:schemeClr val="bg1"/>
                </a:solidFill>
              </a:rPr>
              <a:t>experiences</a:t>
            </a:r>
            <a:endParaRPr lang="en-US" sz="2400" dirty="0">
              <a:solidFill>
                <a:schemeClr val="bg1"/>
              </a:solidFill>
            </a:endParaRPr>
          </a:p>
        </p:txBody>
      </p:sp>
      <p:pic>
        <p:nvPicPr>
          <p:cNvPr id="13" name="Picture 5" descr="David_Kolb"/>
          <p:cNvPicPr>
            <a:picLocks noChangeAspect="1" noChangeArrowheads="1"/>
          </p:cNvPicPr>
          <p:nvPr/>
        </p:nvPicPr>
        <p:blipFill>
          <a:blip r:embed="rId3"/>
          <a:srcRect/>
          <a:stretch>
            <a:fillRect/>
          </a:stretch>
        </p:blipFill>
        <p:spPr bwMode="auto">
          <a:xfrm>
            <a:off x="354911" y="5465012"/>
            <a:ext cx="923496" cy="1240948"/>
          </a:xfrm>
          <a:prstGeom prst="rect">
            <a:avLst/>
          </a:prstGeom>
          <a:noFill/>
          <a:ln w="9525">
            <a:noFill/>
            <a:miter lim="800000"/>
            <a:headEnd/>
            <a:tailEnd/>
          </a:ln>
        </p:spPr>
      </p:pic>
    </p:spTree>
    <p:extLst>
      <p:ext uri="{BB962C8B-B14F-4D97-AF65-F5344CB8AC3E}">
        <p14:creationId xmlns:p14="http://schemas.microsoft.com/office/powerpoint/2010/main" val="101578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7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4" grpId="0" animBg="1"/>
      <p:bldP spid="30725" grpId="0" animBg="1"/>
      <p:bldP spid="30726" grpId="0" animBg="1"/>
      <p:bldP spid="30727" grpId="0" animBg="1"/>
      <p:bldP spid="30728" grpId="0" animBg="1"/>
      <p:bldP spid="30729" grpId="0" animBg="1"/>
      <p:bldP spid="307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person, person&#10;&#10;Description automatically generated">
            <a:extLst>
              <a:ext uri="{FF2B5EF4-FFF2-40B4-BE49-F238E27FC236}">
                <a16:creationId xmlns:a16="http://schemas.microsoft.com/office/drawing/2014/main" id="{A07878F1-405F-950A-C5F7-267FDFA2CE1D}"/>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53331" y="1825625"/>
            <a:ext cx="4351338" cy="4351338"/>
          </a:xfrm>
        </p:spPr>
      </p:pic>
      <p:pic>
        <p:nvPicPr>
          <p:cNvPr id="10" name="Content Placeholder 9" descr="A person smiling for the camera&#10;&#10;Description automatically generated with medium confidence">
            <a:extLst>
              <a:ext uri="{FF2B5EF4-FFF2-40B4-BE49-F238E27FC236}">
                <a16:creationId xmlns:a16="http://schemas.microsoft.com/office/drawing/2014/main" id="{9B24C91A-D5CC-3F4C-1B5A-31999C7F78D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25331" y="1825625"/>
            <a:ext cx="4351338" cy="4351338"/>
          </a:xfrm>
        </p:spPr>
      </p:pic>
      <p:sp>
        <p:nvSpPr>
          <p:cNvPr id="4" name="Title 3">
            <a:extLst>
              <a:ext uri="{FF2B5EF4-FFF2-40B4-BE49-F238E27FC236}">
                <a16:creationId xmlns:a16="http://schemas.microsoft.com/office/drawing/2014/main" id="{7DC0A602-3FC0-46F8-DAFA-9B7E1C44780E}"/>
              </a:ext>
            </a:extLst>
          </p:cNvPr>
          <p:cNvSpPr>
            <a:spLocks noGrp="1"/>
          </p:cNvSpPr>
          <p:nvPr>
            <p:ph type="title"/>
          </p:nvPr>
        </p:nvSpPr>
        <p:spPr/>
        <p:txBody>
          <a:bodyPr/>
          <a:lstStyle/>
          <a:p>
            <a:r>
              <a:rPr lang="en-US" dirty="0"/>
              <a:t>Where we come from, What we bring …</a:t>
            </a:r>
          </a:p>
        </p:txBody>
      </p:sp>
    </p:spTree>
    <p:extLst>
      <p:ext uri="{BB962C8B-B14F-4D97-AF65-F5344CB8AC3E}">
        <p14:creationId xmlns:p14="http://schemas.microsoft.com/office/powerpoint/2010/main" val="2144849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8"/>
          <p:cNvSpPr txBox="1">
            <a:spLocks noChangeArrowheads="1"/>
          </p:cNvSpPr>
          <p:nvPr/>
        </p:nvSpPr>
        <p:spPr bwMode="auto">
          <a:xfrm>
            <a:off x="8529419" y="2232361"/>
            <a:ext cx="3259167" cy="2653034"/>
          </a:xfrm>
          <a:prstGeom prst="rect">
            <a:avLst/>
          </a:prstGeom>
          <a:solidFill>
            <a:schemeClr val="accent4"/>
          </a:solidFill>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GB" sz="2400" b="1" dirty="0"/>
              <a:t>Reflectors</a:t>
            </a:r>
          </a:p>
          <a:p>
            <a:pPr algn="ctr"/>
            <a:endParaRPr lang="en-GB" sz="2400" b="1" i="1" dirty="0"/>
          </a:p>
          <a:p>
            <a:pPr algn="ctr"/>
            <a:r>
              <a:rPr lang="en-GB" sz="2000" i="1" dirty="0"/>
              <a:t>Like to sit back, ponder experiences and observe them for many different perspectives</a:t>
            </a:r>
            <a:endParaRPr lang="en-GB" sz="2000" dirty="0"/>
          </a:p>
          <a:p>
            <a:pPr algn="ctr">
              <a:lnSpc>
                <a:spcPct val="80000"/>
              </a:lnSpc>
              <a:buClr>
                <a:schemeClr val="folHlink"/>
              </a:buClr>
              <a:buSzTx/>
              <a:buFont typeface="Wingdings" pitchFamily="2" charset="2"/>
              <a:buNone/>
            </a:pPr>
            <a:endParaRPr lang="en-GB" sz="1600" dirty="0"/>
          </a:p>
          <a:p>
            <a:pPr algn="ctr">
              <a:lnSpc>
                <a:spcPct val="80000"/>
              </a:lnSpc>
              <a:buClr>
                <a:schemeClr val="folHlink"/>
              </a:buClr>
              <a:buSzTx/>
              <a:buFont typeface="Wingdings" pitchFamily="2" charset="2"/>
              <a:buNone/>
            </a:pPr>
            <a:endParaRPr lang="en-GB" sz="1600" dirty="0"/>
          </a:p>
          <a:p>
            <a:pPr algn="ctr">
              <a:lnSpc>
                <a:spcPct val="80000"/>
              </a:lnSpc>
              <a:buClr>
                <a:schemeClr val="folHlink"/>
              </a:buClr>
              <a:buSzTx/>
              <a:buFont typeface="Wingdings" pitchFamily="2" charset="2"/>
              <a:buNone/>
            </a:pPr>
            <a:endParaRPr lang="en-GB" sz="1600" dirty="0"/>
          </a:p>
        </p:txBody>
      </p:sp>
      <p:sp>
        <p:nvSpPr>
          <p:cNvPr id="30723" name="Text Box 4"/>
          <p:cNvSpPr txBox="1">
            <a:spLocks noChangeArrowheads="1"/>
          </p:cNvSpPr>
          <p:nvPr/>
        </p:nvSpPr>
        <p:spPr bwMode="auto">
          <a:xfrm>
            <a:off x="5006975" y="928688"/>
            <a:ext cx="2395538" cy="366712"/>
          </a:xfrm>
          <a:prstGeom prst="rect">
            <a:avLst/>
          </a:prstGeom>
          <a:noFill/>
          <a:ln w="9525">
            <a:noFill/>
            <a:miter lim="800000"/>
            <a:headEnd/>
            <a:tailEnd/>
          </a:ln>
        </p:spPr>
        <p:txBody>
          <a:bodyPr>
            <a:spAutoFit/>
          </a:bodyPr>
          <a:lstStyle/>
          <a:p>
            <a:pPr>
              <a:spcBef>
                <a:spcPct val="50000"/>
              </a:spcBef>
            </a:pPr>
            <a:endParaRPr lang="en-GB" dirty="0"/>
          </a:p>
        </p:txBody>
      </p:sp>
      <p:sp>
        <p:nvSpPr>
          <p:cNvPr id="30724" name="Text Box 5"/>
          <p:cNvSpPr txBox="1">
            <a:spLocks noChangeArrowheads="1"/>
          </p:cNvSpPr>
          <p:nvPr/>
        </p:nvSpPr>
        <p:spPr bwMode="auto">
          <a:xfrm>
            <a:off x="3986615" y="296436"/>
            <a:ext cx="3986991" cy="1631216"/>
          </a:xfrm>
          <a:prstGeom prst="rect">
            <a:avLst/>
          </a:prstGeom>
          <a:solidFill>
            <a:schemeClr val="accent2"/>
          </a:solidFill>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2400" b="1" dirty="0"/>
              <a:t>Activists</a:t>
            </a:r>
          </a:p>
          <a:p>
            <a:pPr algn="ctr"/>
            <a:r>
              <a:rPr lang="en-GB" sz="2000" i="1" dirty="0"/>
              <a:t>Enjoy the here and now</a:t>
            </a:r>
          </a:p>
          <a:p>
            <a:pPr algn="ctr"/>
            <a:r>
              <a:rPr lang="en-GB" sz="2000" i="1" dirty="0"/>
              <a:t>Dominated by immediate experiences</a:t>
            </a:r>
          </a:p>
          <a:p>
            <a:pPr algn="ctr">
              <a:lnSpc>
                <a:spcPct val="80000"/>
              </a:lnSpc>
              <a:buClr>
                <a:schemeClr val="folHlink"/>
              </a:buClr>
              <a:buSzTx/>
            </a:pPr>
            <a:endParaRPr lang="en-GB" sz="2000" dirty="0"/>
          </a:p>
        </p:txBody>
      </p:sp>
      <p:sp>
        <p:nvSpPr>
          <p:cNvPr id="30725" name="Text Box 9"/>
          <p:cNvSpPr txBox="1">
            <a:spLocks noChangeArrowheads="1"/>
          </p:cNvSpPr>
          <p:nvPr/>
        </p:nvSpPr>
        <p:spPr bwMode="auto">
          <a:xfrm>
            <a:off x="3986615" y="4527006"/>
            <a:ext cx="3986992" cy="1692771"/>
          </a:xfrm>
          <a:prstGeom prst="rect">
            <a:avLst/>
          </a:prstGeom>
          <a:solidFill>
            <a:schemeClr val="accent6"/>
          </a:solidFill>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sz="2400" b="1" dirty="0"/>
              <a:t>Theorists</a:t>
            </a:r>
          </a:p>
          <a:p>
            <a:pPr algn="ctr"/>
            <a:r>
              <a:rPr lang="en-GB" sz="2000" i="1" dirty="0"/>
              <a:t>Think problems through step-by-step, in a logical way.</a:t>
            </a:r>
          </a:p>
          <a:p>
            <a:pPr algn="ctr"/>
            <a:r>
              <a:rPr lang="en-GB" sz="2000" i="1" dirty="0"/>
              <a:t>Like to analyse and make sense of situations</a:t>
            </a:r>
          </a:p>
        </p:txBody>
      </p:sp>
      <p:sp>
        <p:nvSpPr>
          <p:cNvPr id="30726" name="Text Box 10"/>
          <p:cNvSpPr txBox="1">
            <a:spLocks noChangeArrowheads="1"/>
          </p:cNvSpPr>
          <p:nvPr/>
        </p:nvSpPr>
        <p:spPr bwMode="auto">
          <a:xfrm>
            <a:off x="197225" y="2207738"/>
            <a:ext cx="3352799" cy="2431435"/>
          </a:xfrm>
          <a:prstGeom prst="rect">
            <a:avLst/>
          </a:prstGeom>
          <a:solidFill>
            <a:schemeClr val="accent5"/>
          </a:solidFill>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GB" sz="2400" b="1" dirty="0"/>
              <a:t>Pragmatists</a:t>
            </a:r>
          </a:p>
          <a:p>
            <a:pPr algn="ctr"/>
            <a:endParaRPr lang="en-GB" sz="2400" b="1" dirty="0"/>
          </a:p>
          <a:p>
            <a:pPr algn="ctr"/>
            <a:r>
              <a:rPr lang="en-GB" sz="2000" i="1" dirty="0">
                <a:ea typeface="Arial" charset="0"/>
                <a:cs typeface="Arial" charset="0"/>
              </a:rPr>
              <a:t>Keen to try out ideas, theories and techniques to see if they work in practice</a:t>
            </a:r>
            <a:r>
              <a:rPr lang="en-GB" sz="2000" dirty="0">
                <a:ea typeface="Arial" charset="0"/>
                <a:cs typeface="Arial" charset="0"/>
              </a:rPr>
              <a:t>.</a:t>
            </a:r>
          </a:p>
          <a:p>
            <a:pPr algn="ctr"/>
            <a:endParaRPr lang="en-GB" sz="2400" dirty="0">
              <a:ea typeface="Arial" charset="0"/>
              <a:cs typeface="Arial" charset="0"/>
            </a:endParaRPr>
          </a:p>
        </p:txBody>
      </p:sp>
      <p:sp>
        <p:nvSpPr>
          <p:cNvPr id="3" name="TextBox 2"/>
          <p:cNvSpPr txBox="1"/>
          <p:nvPr/>
        </p:nvSpPr>
        <p:spPr>
          <a:xfrm>
            <a:off x="4330604" y="2350166"/>
            <a:ext cx="3299011" cy="1754326"/>
          </a:xfrm>
          <a:prstGeom prst="rect">
            <a:avLst/>
          </a:prstGeom>
          <a:solidFill>
            <a:srgbClr val="7030A0"/>
          </a:solidFill>
        </p:spPr>
        <p:txBody>
          <a:bodyPr wrap="square" rtlCol="0">
            <a:spAutoFit/>
          </a:bodyPr>
          <a:lstStyle/>
          <a:p>
            <a:pPr algn="ctr">
              <a:spcBef>
                <a:spcPct val="50000"/>
              </a:spcBef>
            </a:pPr>
            <a:r>
              <a:rPr lang="en-GB" sz="2800" b="1" dirty="0">
                <a:solidFill>
                  <a:schemeClr val="bg1"/>
                </a:solidFill>
              </a:rPr>
              <a:t>Honey and Mumford’s Learning Styles </a:t>
            </a:r>
          </a:p>
          <a:p>
            <a:pPr algn="ctr"/>
            <a:endParaRPr lang="en-US" sz="2400" dirty="0">
              <a:solidFill>
                <a:schemeClr val="bg1"/>
              </a:solidFill>
            </a:endParaRPr>
          </a:p>
        </p:txBody>
      </p:sp>
    </p:spTree>
    <p:extLst>
      <p:ext uri="{BB962C8B-B14F-4D97-AF65-F5344CB8AC3E}">
        <p14:creationId xmlns:p14="http://schemas.microsoft.com/office/powerpoint/2010/main" val="125565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4" grpId="0" animBg="1"/>
      <p:bldP spid="30725" grpId="0" animBg="1"/>
      <p:bldP spid="307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236259" y="3074894"/>
            <a:ext cx="5307106" cy="27969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dirty="0"/>
              <a:t>Supervision</a:t>
            </a:r>
          </a:p>
          <a:p>
            <a:pPr algn="ctr"/>
            <a:endParaRPr lang="en-IE" dirty="0"/>
          </a:p>
          <a:p>
            <a:pPr algn="ctr"/>
            <a:endParaRPr lang="en-IE" dirty="0"/>
          </a:p>
          <a:p>
            <a:pPr algn="ctr"/>
            <a:endParaRPr lang="en-IE" dirty="0"/>
          </a:p>
          <a:p>
            <a:pPr algn="ctr"/>
            <a:endParaRPr lang="en-IE" dirty="0"/>
          </a:p>
          <a:p>
            <a:pPr algn="ctr"/>
            <a:endParaRPr lang="en-IE" dirty="0"/>
          </a:p>
          <a:p>
            <a:pPr algn="ctr"/>
            <a:endParaRPr lang="en-IE" dirty="0"/>
          </a:p>
        </p:txBody>
      </p:sp>
      <p:graphicFrame>
        <p:nvGraphicFramePr>
          <p:cNvPr id="3" name="Diagram 2"/>
          <p:cNvGraphicFramePr/>
          <p:nvPr>
            <p:extLst>
              <p:ext uri="{D42A27DB-BD31-4B8C-83A1-F6EECF244321}">
                <p14:modId xmlns:p14="http://schemas.microsoft.com/office/powerpoint/2010/main" val="3431383336"/>
              </p:ext>
            </p:extLst>
          </p:nvPr>
        </p:nvGraphicFramePr>
        <p:xfrm>
          <a:off x="6113930" y="636495"/>
          <a:ext cx="5199529" cy="5737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1851826009"/>
              </p:ext>
            </p:extLst>
          </p:nvPr>
        </p:nvGraphicFramePr>
        <p:xfrm>
          <a:off x="528918" y="591672"/>
          <a:ext cx="5199529" cy="58270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8449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236259" y="3074894"/>
            <a:ext cx="5307106" cy="27969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dirty="0"/>
              <a:t>Supervision</a:t>
            </a:r>
          </a:p>
          <a:p>
            <a:pPr algn="ctr"/>
            <a:endParaRPr lang="en-IE" dirty="0"/>
          </a:p>
          <a:p>
            <a:pPr algn="ctr"/>
            <a:endParaRPr lang="en-IE" dirty="0"/>
          </a:p>
          <a:p>
            <a:pPr algn="ctr"/>
            <a:endParaRPr lang="en-IE" dirty="0"/>
          </a:p>
          <a:p>
            <a:pPr algn="ctr"/>
            <a:endParaRPr lang="en-IE" dirty="0"/>
          </a:p>
          <a:p>
            <a:pPr algn="ctr"/>
            <a:endParaRPr lang="en-IE" dirty="0"/>
          </a:p>
          <a:p>
            <a:pPr algn="ctr"/>
            <a:endParaRPr lang="en-IE" dirty="0"/>
          </a:p>
        </p:txBody>
      </p:sp>
      <p:graphicFrame>
        <p:nvGraphicFramePr>
          <p:cNvPr id="3" name="Diagram 2"/>
          <p:cNvGraphicFramePr/>
          <p:nvPr>
            <p:extLst>
              <p:ext uri="{D42A27DB-BD31-4B8C-83A1-F6EECF244321}">
                <p14:modId xmlns:p14="http://schemas.microsoft.com/office/powerpoint/2010/main" val="1944757356"/>
              </p:ext>
            </p:extLst>
          </p:nvPr>
        </p:nvGraphicFramePr>
        <p:xfrm>
          <a:off x="6113930" y="636495"/>
          <a:ext cx="5199529" cy="5737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4196679331"/>
              </p:ext>
            </p:extLst>
          </p:nvPr>
        </p:nvGraphicFramePr>
        <p:xfrm>
          <a:off x="528918" y="591672"/>
          <a:ext cx="5199529" cy="58270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47119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8"/>
          <p:cNvSpPr txBox="1">
            <a:spLocks noChangeArrowheads="1"/>
          </p:cNvSpPr>
          <p:nvPr/>
        </p:nvSpPr>
        <p:spPr bwMode="auto">
          <a:xfrm>
            <a:off x="7973608" y="2081451"/>
            <a:ext cx="3259167" cy="1711238"/>
          </a:xfrm>
          <a:prstGeom prst="rect">
            <a:avLst/>
          </a:prstGeom>
          <a:solidFill>
            <a:schemeClr val="accent3"/>
          </a:solidFill>
          <a:ln>
            <a:solidFill>
              <a:schemeClr val="accent3"/>
            </a:solidFill>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GB" b="1" dirty="0">
                <a:solidFill>
                  <a:schemeClr val="accent3">
                    <a:lumMod val="75000"/>
                  </a:schemeClr>
                </a:solidFill>
              </a:rPr>
              <a:t>Reflection</a:t>
            </a:r>
          </a:p>
          <a:p>
            <a:pPr algn="ctr"/>
            <a:r>
              <a:rPr lang="en-GB" b="1" i="1" dirty="0">
                <a:solidFill>
                  <a:schemeClr val="accent3">
                    <a:lumMod val="75000"/>
                  </a:schemeClr>
                </a:solidFill>
              </a:rPr>
              <a:t>‘Feelings’</a:t>
            </a:r>
          </a:p>
          <a:p>
            <a:pPr algn="ctr"/>
            <a:endParaRPr lang="en-GB" b="1" i="1" dirty="0">
              <a:solidFill>
                <a:schemeClr val="accent3">
                  <a:lumMod val="75000"/>
                </a:schemeClr>
              </a:solidFill>
              <a:latin typeface="Goudy Old Style"/>
            </a:endParaRPr>
          </a:p>
          <a:p>
            <a:pPr algn="ctr">
              <a:lnSpc>
                <a:spcPct val="80000"/>
              </a:lnSpc>
              <a:buClr>
                <a:schemeClr val="folHlink"/>
              </a:buClr>
              <a:buSzTx/>
              <a:buFont typeface="Wingdings" pitchFamily="2" charset="2"/>
              <a:buNone/>
            </a:pPr>
            <a:r>
              <a:rPr lang="en-GB" sz="1600" dirty="0">
                <a:solidFill>
                  <a:schemeClr val="accent3">
                    <a:lumMod val="75000"/>
                  </a:schemeClr>
                </a:solidFill>
              </a:rPr>
              <a:t>Feelings about the story?</a:t>
            </a:r>
          </a:p>
          <a:p>
            <a:pPr algn="ctr">
              <a:lnSpc>
                <a:spcPct val="80000"/>
              </a:lnSpc>
              <a:buClr>
                <a:schemeClr val="folHlink"/>
              </a:buClr>
              <a:buSzTx/>
              <a:buFont typeface="Wingdings" pitchFamily="2" charset="2"/>
              <a:buNone/>
            </a:pPr>
            <a:endParaRPr lang="en-GB" sz="1600" dirty="0"/>
          </a:p>
          <a:p>
            <a:pPr algn="ctr">
              <a:lnSpc>
                <a:spcPct val="80000"/>
              </a:lnSpc>
              <a:buClr>
                <a:schemeClr val="folHlink"/>
              </a:buClr>
              <a:buSzTx/>
              <a:buFont typeface="Wingdings" pitchFamily="2" charset="2"/>
              <a:buNone/>
            </a:pPr>
            <a:endParaRPr lang="en-GB" sz="1600" dirty="0"/>
          </a:p>
          <a:p>
            <a:pPr algn="ctr">
              <a:lnSpc>
                <a:spcPct val="80000"/>
              </a:lnSpc>
              <a:buClr>
                <a:schemeClr val="folHlink"/>
              </a:buClr>
              <a:buSzTx/>
              <a:buFont typeface="Wingdings" pitchFamily="2" charset="2"/>
              <a:buNone/>
            </a:pPr>
            <a:endParaRPr lang="en-GB" sz="1600" dirty="0"/>
          </a:p>
        </p:txBody>
      </p:sp>
      <p:sp>
        <p:nvSpPr>
          <p:cNvPr id="30723" name="Text Box 4"/>
          <p:cNvSpPr txBox="1">
            <a:spLocks noChangeArrowheads="1"/>
          </p:cNvSpPr>
          <p:nvPr/>
        </p:nvSpPr>
        <p:spPr bwMode="auto">
          <a:xfrm>
            <a:off x="5006975" y="928688"/>
            <a:ext cx="2395538" cy="366712"/>
          </a:xfrm>
          <a:prstGeom prst="rect">
            <a:avLst/>
          </a:prstGeom>
          <a:noFill/>
          <a:ln w="9525">
            <a:noFill/>
            <a:miter lim="800000"/>
            <a:headEnd/>
            <a:tailEnd/>
          </a:ln>
        </p:spPr>
        <p:txBody>
          <a:bodyPr>
            <a:spAutoFit/>
          </a:bodyPr>
          <a:lstStyle/>
          <a:p>
            <a:pPr>
              <a:spcBef>
                <a:spcPct val="50000"/>
              </a:spcBef>
            </a:pPr>
            <a:endParaRPr lang="en-GB" dirty="0"/>
          </a:p>
        </p:txBody>
      </p:sp>
      <p:sp>
        <p:nvSpPr>
          <p:cNvPr id="30724" name="Text Box 5"/>
          <p:cNvSpPr txBox="1">
            <a:spLocks noChangeArrowheads="1"/>
          </p:cNvSpPr>
          <p:nvPr/>
        </p:nvSpPr>
        <p:spPr bwMode="auto">
          <a:xfrm>
            <a:off x="3986616" y="420392"/>
            <a:ext cx="3986991" cy="646331"/>
          </a:xfrm>
          <a:prstGeom prst="rect">
            <a:avLst/>
          </a:prstGeom>
          <a:solidFill>
            <a:schemeClr val="accent2"/>
          </a:solidFill>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b="1" dirty="0">
                <a:solidFill>
                  <a:schemeClr val="bg1"/>
                </a:solidFill>
              </a:rPr>
              <a:t>Experience</a:t>
            </a:r>
            <a:endParaRPr lang="en-GB" b="1" i="1" dirty="0">
              <a:solidFill>
                <a:schemeClr val="bg1"/>
              </a:solidFill>
            </a:endParaRPr>
          </a:p>
          <a:p>
            <a:pPr algn="ctr"/>
            <a:r>
              <a:rPr lang="en-GB" b="1" i="1" dirty="0">
                <a:solidFill>
                  <a:schemeClr val="bg1"/>
                </a:solidFill>
              </a:rPr>
              <a:t>Here and Now</a:t>
            </a:r>
          </a:p>
        </p:txBody>
      </p:sp>
      <p:sp>
        <p:nvSpPr>
          <p:cNvPr id="30725" name="Text Box 9"/>
          <p:cNvSpPr txBox="1">
            <a:spLocks noChangeArrowheads="1"/>
          </p:cNvSpPr>
          <p:nvPr/>
        </p:nvSpPr>
        <p:spPr bwMode="auto">
          <a:xfrm>
            <a:off x="3986616" y="4152308"/>
            <a:ext cx="3986992" cy="2123658"/>
          </a:xfrm>
          <a:prstGeom prst="rect">
            <a:avLst/>
          </a:prstGeom>
          <a:solidFill>
            <a:schemeClr val="accent3"/>
          </a:solidFill>
          <a:ln>
            <a:solidFill>
              <a:schemeClr val="accent3"/>
            </a:solidFill>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b="1" dirty="0">
                <a:solidFill>
                  <a:schemeClr val="accent3">
                    <a:lumMod val="75000"/>
                  </a:schemeClr>
                </a:solidFill>
              </a:rPr>
              <a:t>Analysis</a:t>
            </a:r>
          </a:p>
          <a:p>
            <a:pPr algn="ctr"/>
            <a:r>
              <a:rPr lang="en-GB" b="1" i="1" dirty="0">
                <a:solidFill>
                  <a:schemeClr val="accent3">
                    <a:lumMod val="75000"/>
                  </a:schemeClr>
                </a:solidFill>
              </a:rPr>
              <a:t>Seeking to understand</a:t>
            </a:r>
          </a:p>
          <a:p>
            <a:pPr algn="ctr"/>
            <a:endParaRPr lang="en-GB" sz="1600" dirty="0">
              <a:solidFill>
                <a:schemeClr val="accent3">
                  <a:lumMod val="75000"/>
                </a:schemeClr>
              </a:solidFill>
            </a:endParaRPr>
          </a:p>
          <a:p>
            <a:pPr algn="ctr"/>
            <a:r>
              <a:rPr lang="en-GB" sz="1600" dirty="0">
                <a:solidFill>
                  <a:schemeClr val="accent3">
                    <a:lumMod val="75000"/>
                  </a:schemeClr>
                </a:solidFill>
              </a:rPr>
              <a:t>What does the story mean?</a:t>
            </a:r>
          </a:p>
          <a:p>
            <a:pPr algn="ctr"/>
            <a:r>
              <a:rPr lang="en-GB" sz="1600" dirty="0">
                <a:solidFill>
                  <a:schemeClr val="accent3">
                    <a:lumMod val="75000"/>
                  </a:schemeClr>
                </a:solidFill>
              </a:rPr>
              <a:t>For the service-user?</a:t>
            </a:r>
          </a:p>
          <a:p>
            <a:pPr algn="ctr"/>
            <a:r>
              <a:rPr lang="en-GB" sz="1600" dirty="0">
                <a:solidFill>
                  <a:schemeClr val="accent3">
                    <a:lumMod val="75000"/>
                  </a:schemeClr>
                </a:solidFill>
              </a:rPr>
              <a:t>For me?</a:t>
            </a:r>
          </a:p>
          <a:p>
            <a:pPr algn="ctr"/>
            <a:r>
              <a:rPr lang="en-GB" sz="1600" dirty="0">
                <a:solidFill>
                  <a:schemeClr val="accent3">
                    <a:lumMod val="75000"/>
                  </a:schemeClr>
                </a:solidFill>
              </a:rPr>
              <a:t>For the service?</a:t>
            </a:r>
          </a:p>
          <a:p>
            <a:pPr algn="ctr"/>
            <a:r>
              <a:rPr lang="en-GB" sz="1600" dirty="0">
                <a:solidFill>
                  <a:schemeClr val="accent3">
                    <a:lumMod val="75000"/>
                  </a:schemeClr>
                </a:solidFill>
              </a:rPr>
              <a:t>What went well/not well? Why? </a:t>
            </a:r>
          </a:p>
        </p:txBody>
      </p:sp>
      <p:sp>
        <p:nvSpPr>
          <p:cNvPr id="30726" name="Text Box 10"/>
          <p:cNvSpPr txBox="1">
            <a:spLocks noChangeArrowheads="1"/>
          </p:cNvSpPr>
          <p:nvPr/>
        </p:nvSpPr>
        <p:spPr bwMode="auto">
          <a:xfrm>
            <a:off x="497027" y="2305313"/>
            <a:ext cx="3520451" cy="646331"/>
          </a:xfrm>
          <a:prstGeom prst="rect">
            <a:avLst/>
          </a:prstGeom>
          <a:solidFill>
            <a:schemeClr val="accent5"/>
          </a:solidFill>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GB" b="1" dirty="0"/>
              <a:t>Active Experimentation</a:t>
            </a:r>
          </a:p>
          <a:p>
            <a:pPr algn="ctr"/>
            <a:r>
              <a:rPr lang="en-GB" b="1" i="1" dirty="0"/>
              <a:t>Quick fix</a:t>
            </a:r>
            <a:endParaRPr lang="en-GB" sz="1600" dirty="0">
              <a:latin typeface="Arial" charset="0"/>
              <a:ea typeface="Arial" charset="0"/>
              <a:cs typeface="Arial" charset="0"/>
            </a:endParaRPr>
          </a:p>
        </p:txBody>
      </p:sp>
      <p:sp>
        <p:nvSpPr>
          <p:cNvPr id="30731" name="Text Box 17"/>
          <p:cNvSpPr txBox="1">
            <a:spLocks noChangeArrowheads="1"/>
          </p:cNvSpPr>
          <p:nvPr/>
        </p:nvSpPr>
        <p:spPr bwMode="auto">
          <a:xfrm>
            <a:off x="9130038" y="336837"/>
            <a:ext cx="2025813" cy="1384995"/>
          </a:xfrm>
          <a:prstGeom prst="rect">
            <a:avLst/>
          </a:prstGeom>
          <a:noFill/>
          <a:ln w="9525">
            <a:noFill/>
            <a:miter lim="800000"/>
            <a:headEnd/>
            <a:tailEnd/>
          </a:ln>
        </p:spPr>
        <p:txBody>
          <a:bodyPr wrap="square">
            <a:spAutoFit/>
          </a:bodyPr>
          <a:lstStyle/>
          <a:p>
            <a:pPr algn="ctr">
              <a:spcBef>
                <a:spcPct val="50000"/>
              </a:spcBef>
            </a:pPr>
            <a:r>
              <a:rPr lang="en-GB" sz="2800" b="1" dirty="0">
                <a:solidFill>
                  <a:schemeClr val="hlink"/>
                </a:solidFill>
              </a:rPr>
              <a:t>The Short Circuit </a:t>
            </a:r>
          </a:p>
        </p:txBody>
      </p:sp>
      <p:sp>
        <p:nvSpPr>
          <p:cNvPr id="4" name="Curved Left Arrow 3"/>
          <p:cNvSpPr/>
          <p:nvPr/>
        </p:nvSpPr>
        <p:spPr>
          <a:xfrm rot="2074087">
            <a:off x="5024493" y="1608531"/>
            <a:ext cx="1531072" cy="2292827"/>
          </a:xfrm>
          <a:prstGeom prst="curvedLeftArrow">
            <a:avLst>
              <a:gd name="adj1" fmla="val 25000"/>
              <a:gd name="adj2" fmla="val 50000"/>
              <a:gd name="adj3" fmla="val 170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
        <p:nvSpPr>
          <p:cNvPr id="17" name="Curved Left Arrow 16"/>
          <p:cNvSpPr/>
          <p:nvPr/>
        </p:nvSpPr>
        <p:spPr>
          <a:xfrm rot="2909916" flipH="1" flipV="1">
            <a:off x="1726601" y="-253453"/>
            <a:ext cx="1732665" cy="2297475"/>
          </a:xfrm>
          <a:prstGeom prst="curvedLeftArrow">
            <a:avLst>
              <a:gd name="adj1" fmla="val 25000"/>
              <a:gd name="adj2" fmla="val 50000"/>
              <a:gd name="adj3" fmla="val 233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
        <p:nvSpPr>
          <p:cNvPr id="5" name="TextBox 4"/>
          <p:cNvSpPr txBox="1"/>
          <p:nvPr/>
        </p:nvSpPr>
        <p:spPr>
          <a:xfrm>
            <a:off x="5006975" y="3628920"/>
            <a:ext cx="1696298" cy="369332"/>
          </a:xfrm>
          <a:prstGeom prst="rect">
            <a:avLst/>
          </a:prstGeom>
          <a:noFill/>
        </p:spPr>
        <p:txBody>
          <a:bodyPr wrap="none" rtlCol="0">
            <a:spAutoFit/>
          </a:bodyPr>
          <a:lstStyle/>
          <a:p>
            <a:r>
              <a:rPr lang="en-IE" b="1" dirty="0">
                <a:solidFill>
                  <a:schemeClr val="accent2"/>
                </a:solidFill>
              </a:rPr>
              <a:t>No Analysis</a:t>
            </a:r>
          </a:p>
        </p:txBody>
      </p:sp>
      <p:sp>
        <p:nvSpPr>
          <p:cNvPr id="6" name="TextBox 5"/>
          <p:cNvSpPr txBox="1"/>
          <p:nvPr/>
        </p:nvSpPr>
        <p:spPr>
          <a:xfrm>
            <a:off x="6509374" y="2469895"/>
            <a:ext cx="1591079" cy="646331"/>
          </a:xfrm>
          <a:prstGeom prst="rect">
            <a:avLst/>
          </a:prstGeom>
          <a:noFill/>
        </p:spPr>
        <p:txBody>
          <a:bodyPr wrap="square" rtlCol="0">
            <a:spAutoFit/>
          </a:bodyPr>
          <a:lstStyle/>
          <a:p>
            <a:pPr algn="ctr"/>
            <a:r>
              <a:rPr lang="en-IE" b="1" dirty="0">
                <a:solidFill>
                  <a:schemeClr val="accent2"/>
                </a:solidFill>
              </a:rPr>
              <a:t>No Reflection</a:t>
            </a:r>
          </a:p>
        </p:txBody>
      </p:sp>
      <p:sp>
        <p:nvSpPr>
          <p:cNvPr id="7" name="&quot;No&quot; Symbol 6"/>
          <p:cNvSpPr/>
          <p:nvPr/>
        </p:nvSpPr>
        <p:spPr>
          <a:xfrm>
            <a:off x="4801771" y="4254998"/>
            <a:ext cx="2106706" cy="1828800"/>
          </a:xfrm>
          <a:prstGeom prst="noSmoking">
            <a:avLst/>
          </a:prstGeom>
          <a:solidFill>
            <a:schemeClr val="accent2">
              <a:alpha val="4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
        <p:nvSpPr>
          <p:cNvPr id="21" name="&quot;No&quot; Symbol 20"/>
          <p:cNvSpPr/>
          <p:nvPr/>
        </p:nvSpPr>
        <p:spPr>
          <a:xfrm>
            <a:off x="8703459" y="2182411"/>
            <a:ext cx="1874242" cy="1509318"/>
          </a:xfrm>
          <a:prstGeom prst="noSmoking">
            <a:avLst/>
          </a:prstGeom>
          <a:solidFill>
            <a:schemeClr val="accent2">
              <a:alpha val="4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
        <p:nvSpPr>
          <p:cNvPr id="8" name="TextBox 7"/>
          <p:cNvSpPr txBox="1"/>
          <p:nvPr/>
        </p:nvSpPr>
        <p:spPr>
          <a:xfrm>
            <a:off x="2735797" y="1466814"/>
            <a:ext cx="3023585" cy="646331"/>
          </a:xfrm>
          <a:prstGeom prst="rect">
            <a:avLst/>
          </a:prstGeom>
          <a:noFill/>
        </p:spPr>
        <p:txBody>
          <a:bodyPr wrap="none" rtlCol="0">
            <a:spAutoFit/>
          </a:bodyPr>
          <a:lstStyle/>
          <a:p>
            <a:r>
              <a:rPr lang="en-IE" b="1" dirty="0"/>
              <a:t>Problem recurs</a:t>
            </a:r>
          </a:p>
          <a:p>
            <a:r>
              <a:rPr lang="en-IE" b="1" dirty="0"/>
              <a:t>Same issues repeated</a:t>
            </a:r>
          </a:p>
        </p:txBody>
      </p:sp>
    </p:spTree>
    <p:extLst>
      <p:ext uri="{BB962C8B-B14F-4D97-AF65-F5344CB8AC3E}">
        <p14:creationId xmlns:p14="http://schemas.microsoft.com/office/powerpoint/2010/main" val="186666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7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4" grpId="0" animBg="1"/>
      <p:bldP spid="30725" grpId="0" animBg="1"/>
      <p:bldP spid="30726" grpId="0" animBg="1"/>
      <p:bldP spid="4" grpId="0" animBg="1"/>
      <p:bldP spid="17" grpId="0" animBg="1"/>
      <p:bldP spid="5" grpId="0"/>
      <p:bldP spid="6" grpId="0"/>
      <p:bldP spid="7" grpId="0" animBg="1"/>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236259" y="3074894"/>
            <a:ext cx="5307106" cy="27969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dirty="0"/>
              <a:t>Supervision</a:t>
            </a:r>
          </a:p>
          <a:p>
            <a:pPr algn="ctr"/>
            <a:endParaRPr lang="en-IE" dirty="0"/>
          </a:p>
          <a:p>
            <a:pPr algn="ctr"/>
            <a:endParaRPr lang="en-IE" dirty="0"/>
          </a:p>
          <a:p>
            <a:pPr algn="ctr"/>
            <a:endParaRPr lang="en-IE" dirty="0"/>
          </a:p>
          <a:p>
            <a:pPr algn="ctr"/>
            <a:endParaRPr lang="en-IE" dirty="0"/>
          </a:p>
          <a:p>
            <a:pPr algn="ctr"/>
            <a:endParaRPr lang="en-IE" dirty="0"/>
          </a:p>
          <a:p>
            <a:pPr algn="ctr"/>
            <a:endParaRPr lang="en-IE" dirty="0"/>
          </a:p>
        </p:txBody>
      </p:sp>
      <p:graphicFrame>
        <p:nvGraphicFramePr>
          <p:cNvPr id="3" name="Diagram 2"/>
          <p:cNvGraphicFramePr/>
          <p:nvPr/>
        </p:nvGraphicFramePr>
        <p:xfrm>
          <a:off x="6113930" y="636495"/>
          <a:ext cx="5199529" cy="5737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2757353426"/>
              </p:ext>
            </p:extLst>
          </p:nvPr>
        </p:nvGraphicFramePr>
        <p:xfrm>
          <a:off x="528918" y="591672"/>
          <a:ext cx="5199529" cy="58270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25222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8"/>
          <p:cNvSpPr txBox="1">
            <a:spLocks noChangeArrowheads="1"/>
          </p:cNvSpPr>
          <p:nvPr/>
        </p:nvSpPr>
        <p:spPr bwMode="auto">
          <a:xfrm>
            <a:off x="7973608" y="2081451"/>
            <a:ext cx="3259167" cy="1711238"/>
          </a:xfrm>
          <a:prstGeom prst="rect">
            <a:avLst/>
          </a:prstGeom>
          <a:solidFill>
            <a:schemeClr val="accent4"/>
          </a:solidFill>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GB" b="1" dirty="0">
                <a:solidFill>
                  <a:schemeClr val="tx1"/>
                </a:solidFill>
              </a:rPr>
              <a:t>Reflection</a:t>
            </a:r>
          </a:p>
          <a:p>
            <a:pPr algn="ctr"/>
            <a:r>
              <a:rPr lang="en-GB" b="1" i="1" dirty="0">
                <a:solidFill>
                  <a:schemeClr val="tx1"/>
                </a:solidFill>
              </a:rPr>
              <a:t>‘Feelings’</a:t>
            </a:r>
          </a:p>
          <a:p>
            <a:pPr algn="ctr"/>
            <a:endParaRPr lang="en-GB" b="1" i="1" dirty="0">
              <a:solidFill>
                <a:schemeClr val="tx1"/>
              </a:solidFill>
            </a:endParaRPr>
          </a:p>
          <a:p>
            <a:pPr algn="ctr">
              <a:lnSpc>
                <a:spcPct val="80000"/>
              </a:lnSpc>
              <a:buClr>
                <a:schemeClr val="folHlink"/>
              </a:buClr>
              <a:buSzTx/>
              <a:buFont typeface="Wingdings" pitchFamily="2" charset="2"/>
              <a:buNone/>
            </a:pPr>
            <a:r>
              <a:rPr lang="en-GB" sz="1600" dirty="0">
                <a:solidFill>
                  <a:schemeClr val="tx1"/>
                </a:solidFill>
              </a:rPr>
              <a:t>Feelings about the story?</a:t>
            </a:r>
          </a:p>
          <a:p>
            <a:pPr algn="ctr">
              <a:lnSpc>
                <a:spcPct val="80000"/>
              </a:lnSpc>
              <a:buClr>
                <a:schemeClr val="folHlink"/>
              </a:buClr>
              <a:buSzTx/>
              <a:buFont typeface="Wingdings" pitchFamily="2" charset="2"/>
              <a:buNone/>
            </a:pPr>
            <a:endParaRPr lang="en-GB" sz="1600" dirty="0"/>
          </a:p>
          <a:p>
            <a:pPr algn="ctr">
              <a:lnSpc>
                <a:spcPct val="80000"/>
              </a:lnSpc>
              <a:buClr>
                <a:schemeClr val="folHlink"/>
              </a:buClr>
              <a:buSzTx/>
              <a:buFont typeface="Wingdings" pitchFamily="2" charset="2"/>
              <a:buNone/>
            </a:pPr>
            <a:endParaRPr lang="en-GB" sz="1600" dirty="0"/>
          </a:p>
          <a:p>
            <a:pPr algn="ctr">
              <a:lnSpc>
                <a:spcPct val="80000"/>
              </a:lnSpc>
              <a:buClr>
                <a:schemeClr val="folHlink"/>
              </a:buClr>
              <a:buSzTx/>
              <a:buFont typeface="Wingdings" pitchFamily="2" charset="2"/>
              <a:buNone/>
            </a:pPr>
            <a:endParaRPr lang="en-GB" sz="1600" dirty="0"/>
          </a:p>
        </p:txBody>
      </p:sp>
      <p:sp>
        <p:nvSpPr>
          <p:cNvPr id="30723" name="Text Box 4"/>
          <p:cNvSpPr txBox="1">
            <a:spLocks noChangeArrowheads="1"/>
          </p:cNvSpPr>
          <p:nvPr/>
        </p:nvSpPr>
        <p:spPr bwMode="auto">
          <a:xfrm>
            <a:off x="5006975" y="928688"/>
            <a:ext cx="2395538" cy="366712"/>
          </a:xfrm>
          <a:prstGeom prst="rect">
            <a:avLst/>
          </a:prstGeom>
          <a:noFill/>
          <a:ln w="9525">
            <a:noFill/>
            <a:miter lim="800000"/>
            <a:headEnd/>
            <a:tailEnd/>
          </a:ln>
        </p:spPr>
        <p:txBody>
          <a:bodyPr>
            <a:spAutoFit/>
          </a:bodyPr>
          <a:lstStyle/>
          <a:p>
            <a:pPr>
              <a:spcBef>
                <a:spcPct val="50000"/>
              </a:spcBef>
            </a:pPr>
            <a:endParaRPr lang="en-GB" dirty="0"/>
          </a:p>
        </p:txBody>
      </p:sp>
      <p:sp>
        <p:nvSpPr>
          <p:cNvPr id="30724" name="Text Box 5"/>
          <p:cNvSpPr txBox="1">
            <a:spLocks noChangeArrowheads="1"/>
          </p:cNvSpPr>
          <p:nvPr/>
        </p:nvSpPr>
        <p:spPr bwMode="auto">
          <a:xfrm>
            <a:off x="3986616" y="420392"/>
            <a:ext cx="3986991" cy="923330"/>
          </a:xfrm>
          <a:prstGeom prst="rect">
            <a:avLst/>
          </a:prstGeom>
          <a:solidFill>
            <a:schemeClr val="accent2"/>
          </a:solidFill>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b="1" dirty="0"/>
              <a:t>Experience</a:t>
            </a:r>
            <a:endParaRPr lang="en-GB" b="1" i="1" dirty="0"/>
          </a:p>
          <a:p>
            <a:pPr algn="ctr"/>
            <a:r>
              <a:rPr lang="en-GB" b="1" i="1" dirty="0"/>
              <a:t>‘What’s the problem?</a:t>
            </a:r>
          </a:p>
          <a:p>
            <a:pPr algn="ctr"/>
            <a:endParaRPr lang="en-GB" b="1" i="1" dirty="0"/>
          </a:p>
        </p:txBody>
      </p:sp>
      <p:sp>
        <p:nvSpPr>
          <p:cNvPr id="30725" name="Text Box 9"/>
          <p:cNvSpPr txBox="1">
            <a:spLocks noChangeArrowheads="1"/>
          </p:cNvSpPr>
          <p:nvPr/>
        </p:nvSpPr>
        <p:spPr bwMode="auto">
          <a:xfrm>
            <a:off x="3986616" y="4152308"/>
            <a:ext cx="3986992" cy="2123658"/>
          </a:xfrm>
          <a:prstGeom prst="rect">
            <a:avLst/>
          </a:prstGeom>
          <a:solidFill>
            <a:schemeClr val="accent3"/>
          </a:solidFill>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b="1" dirty="0">
                <a:solidFill>
                  <a:schemeClr val="accent3">
                    <a:lumMod val="50000"/>
                  </a:schemeClr>
                </a:solidFill>
              </a:rPr>
              <a:t>Analysis</a:t>
            </a:r>
          </a:p>
          <a:p>
            <a:pPr algn="ctr"/>
            <a:r>
              <a:rPr lang="en-GB" b="1" i="1" dirty="0">
                <a:solidFill>
                  <a:schemeClr val="accent3">
                    <a:lumMod val="50000"/>
                  </a:schemeClr>
                </a:solidFill>
              </a:rPr>
              <a:t>Seeking to understand</a:t>
            </a:r>
          </a:p>
          <a:p>
            <a:pPr algn="ctr"/>
            <a:endParaRPr lang="en-GB" sz="1600" dirty="0">
              <a:solidFill>
                <a:schemeClr val="accent3">
                  <a:lumMod val="50000"/>
                </a:schemeClr>
              </a:solidFill>
            </a:endParaRPr>
          </a:p>
          <a:p>
            <a:pPr algn="ctr"/>
            <a:r>
              <a:rPr lang="en-GB" sz="1600" dirty="0">
                <a:solidFill>
                  <a:schemeClr val="accent3">
                    <a:lumMod val="50000"/>
                  </a:schemeClr>
                </a:solidFill>
              </a:rPr>
              <a:t>What does the story mean?</a:t>
            </a:r>
          </a:p>
          <a:p>
            <a:pPr algn="ctr"/>
            <a:r>
              <a:rPr lang="en-GB" sz="1600" dirty="0">
                <a:solidFill>
                  <a:schemeClr val="accent3">
                    <a:lumMod val="50000"/>
                  </a:schemeClr>
                </a:solidFill>
              </a:rPr>
              <a:t>For the service-user?</a:t>
            </a:r>
          </a:p>
          <a:p>
            <a:pPr algn="ctr"/>
            <a:r>
              <a:rPr lang="en-GB" sz="1600" dirty="0">
                <a:solidFill>
                  <a:schemeClr val="accent3">
                    <a:lumMod val="50000"/>
                  </a:schemeClr>
                </a:solidFill>
              </a:rPr>
              <a:t>For me?</a:t>
            </a:r>
          </a:p>
          <a:p>
            <a:pPr algn="ctr"/>
            <a:r>
              <a:rPr lang="en-GB" sz="1600" dirty="0">
                <a:solidFill>
                  <a:schemeClr val="accent3">
                    <a:lumMod val="50000"/>
                  </a:schemeClr>
                </a:solidFill>
              </a:rPr>
              <a:t>For the service?</a:t>
            </a:r>
          </a:p>
          <a:p>
            <a:pPr algn="ctr"/>
            <a:r>
              <a:rPr lang="en-GB" sz="1600" dirty="0">
                <a:solidFill>
                  <a:schemeClr val="accent3">
                    <a:lumMod val="50000"/>
                  </a:schemeClr>
                </a:solidFill>
              </a:rPr>
              <a:t>What went well/not well? Why? </a:t>
            </a:r>
          </a:p>
        </p:txBody>
      </p:sp>
      <p:sp>
        <p:nvSpPr>
          <p:cNvPr id="30731" name="Text Box 17"/>
          <p:cNvSpPr txBox="1">
            <a:spLocks noChangeArrowheads="1"/>
          </p:cNvSpPr>
          <p:nvPr/>
        </p:nvSpPr>
        <p:spPr bwMode="auto">
          <a:xfrm>
            <a:off x="9130038" y="336837"/>
            <a:ext cx="2346891" cy="1384995"/>
          </a:xfrm>
          <a:prstGeom prst="rect">
            <a:avLst/>
          </a:prstGeom>
          <a:noFill/>
          <a:ln w="9525">
            <a:noFill/>
            <a:miter lim="800000"/>
            <a:headEnd/>
            <a:tailEnd/>
          </a:ln>
        </p:spPr>
        <p:txBody>
          <a:bodyPr wrap="square">
            <a:spAutoFit/>
          </a:bodyPr>
          <a:lstStyle/>
          <a:p>
            <a:pPr algn="ctr">
              <a:spcBef>
                <a:spcPct val="50000"/>
              </a:spcBef>
            </a:pPr>
            <a:r>
              <a:rPr lang="en-GB" sz="2800" b="1" dirty="0">
                <a:solidFill>
                  <a:schemeClr val="hlink"/>
                </a:solidFill>
              </a:rPr>
              <a:t>The Emotional Depths</a:t>
            </a:r>
          </a:p>
        </p:txBody>
      </p:sp>
      <p:sp>
        <p:nvSpPr>
          <p:cNvPr id="5" name="TextBox 4"/>
          <p:cNvSpPr txBox="1"/>
          <p:nvPr/>
        </p:nvSpPr>
        <p:spPr>
          <a:xfrm>
            <a:off x="3614382" y="2626563"/>
            <a:ext cx="1853392" cy="369332"/>
          </a:xfrm>
          <a:prstGeom prst="rect">
            <a:avLst/>
          </a:prstGeom>
          <a:noFill/>
        </p:spPr>
        <p:txBody>
          <a:bodyPr wrap="none" rtlCol="0">
            <a:spAutoFit/>
          </a:bodyPr>
          <a:lstStyle/>
          <a:p>
            <a:r>
              <a:rPr lang="en-IE" b="1" dirty="0">
                <a:solidFill>
                  <a:schemeClr val="accent2"/>
                </a:solidFill>
              </a:rPr>
              <a:t>No Decisions</a:t>
            </a:r>
          </a:p>
        </p:txBody>
      </p:sp>
      <p:sp>
        <p:nvSpPr>
          <p:cNvPr id="6" name="TextBox 5"/>
          <p:cNvSpPr txBox="1"/>
          <p:nvPr/>
        </p:nvSpPr>
        <p:spPr>
          <a:xfrm>
            <a:off x="4989811" y="3641879"/>
            <a:ext cx="1698625" cy="369332"/>
          </a:xfrm>
          <a:prstGeom prst="rect">
            <a:avLst/>
          </a:prstGeom>
          <a:noFill/>
        </p:spPr>
        <p:txBody>
          <a:bodyPr wrap="square" rtlCol="0">
            <a:spAutoFit/>
          </a:bodyPr>
          <a:lstStyle/>
          <a:p>
            <a:pPr algn="ctr"/>
            <a:r>
              <a:rPr lang="en-IE" b="1" dirty="0">
                <a:solidFill>
                  <a:schemeClr val="accent2"/>
                </a:solidFill>
              </a:rPr>
              <a:t>No Analysis</a:t>
            </a:r>
          </a:p>
        </p:txBody>
      </p:sp>
      <p:sp>
        <p:nvSpPr>
          <p:cNvPr id="16" name="Text Box 10"/>
          <p:cNvSpPr txBox="1">
            <a:spLocks noChangeArrowheads="1"/>
          </p:cNvSpPr>
          <p:nvPr/>
        </p:nvSpPr>
        <p:spPr bwMode="auto">
          <a:xfrm>
            <a:off x="93931" y="2182411"/>
            <a:ext cx="3520451" cy="1908215"/>
          </a:xfrm>
          <a:prstGeom prst="rect">
            <a:avLst/>
          </a:prstGeom>
          <a:solidFill>
            <a:schemeClr val="accent3"/>
          </a:solidFill>
          <a:ln>
            <a:noFill/>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GB" b="1" dirty="0">
                <a:solidFill>
                  <a:schemeClr val="accent3">
                    <a:lumMod val="50000"/>
                  </a:schemeClr>
                </a:solidFill>
              </a:rPr>
              <a:t>Action Plans</a:t>
            </a:r>
          </a:p>
          <a:p>
            <a:pPr algn="ctr"/>
            <a:r>
              <a:rPr lang="en-GB" b="1" i="1" dirty="0">
                <a:solidFill>
                  <a:schemeClr val="accent3">
                    <a:lumMod val="50000"/>
                  </a:schemeClr>
                </a:solidFill>
              </a:rPr>
              <a:t>What next?</a:t>
            </a:r>
          </a:p>
          <a:p>
            <a:pPr algn="ctr"/>
            <a:endParaRPr lang="en-GB" dirty="0">
              <a:solidFill>
                <a:schemeClr val="accent3">
                  <a:lumMod val="50000"/>
                </a:schemeClr>
              </a:solidFill>
              <a:ea typeface="Arial" charset="0"/>
              <a:cs typeface="Arial" charset="0"/>
            </a:endParaRPr>
          </a:p>
          <a:p>
            <a:pPr algn="ctr"/>
            <a:r>
              <a:rPr lang="en-GB" sz="1600" dirty="0">
                <a:solidFill>
                  <a:schemeClr val="accent3">
                    <a:lumMod val="50000"/>
                  </a:schemeClr>
                </a:solidFill>
                <a:latin typeface="Arial" charset="0"/>
                <a:ea typeface="Arial" charset="0"/>
                <a:cs typeface="Arial" charset="0"/>
              </a:rPr>
              <a:t>What is the next chapter in the story?</a:t>
            </a:r>
          </a:p>
          <a:p>
            <a:pPr algn="ctr"/>
            <a:r>
              <a:rPr lang="en-GB" sz="1600" dirty="0">
                <a:solidFill>
                  <a:schemeClr val="accent3">
                    <a:lumMod val="50000"/>
                  </a:schemeClr>
                </a:solidFill>
                <a:latin typeface="Arial" charset="0"/>
                <a:ea typeface="Arial" charset="0"/>
                <a:cs typeface="Arial" charset="0"/>
              </a:rPr>
              <a:t>What will I take from the experience?</a:t>
            </a:r>
          </a:p>
          <a:p>
            <a:pPr algn="ctr"/>
            <a:r>
              <a:rPr lang="en-GB" sz="1600" dirty="0">
                <a:solidFill>
                  <a:schemeClr val="accent3">
                    <a:lumMod val="50000"/>
                  </a:schemeClr>
                </a:solidFill>
                <a:latin typeface="Arial" charset="0"/>
                <a:ea typeface="Arial" charset="0"/>
                <a:cs typeface="Arial" charset="0"/>
              </a:rPr>
              <a:t>What are the implications for me?</a:t>
            </a:r>
          </a:p>
        </p:txBody>
      </p:sp>
      <p:sp>
        <p:nvSpPr>
          <p:cNvPr id="7" name="&quot;No&quot; Symbol 6"/>
          <p:cNvSpPr/>
          <p:nvPr/>
        </p:nvSpPr>
        <p:spPr>
          <a:xfrm>
            <a:off x="651773" y="2182411"/>
            <a:ext cx="2106706" cy="1828800"/>
          </a:xfrm>
          <a:prstGeom prst="noSmoking">
            <a:avLst/>
          </a:prstGeom>
          <a:solidFill>
            <a:schemeClr val="accent2">
              <a:alpha val="4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
        <p:nvSpPr>
          <p:cNvPr id="21" name="&quot;No&quot; Symbol 20"/>
          <p:cNvSpPr/>
          <p:nvPr/>
        </p:nvSpPr>
        <p:spPr>
          <a:xfrm>
            <a:off x="5144471" y="4459478"/>
            <a:ext cx="1874242" cy="1509318"/>
          </a:xfrm>
          <a:prstGeom prst="noSmoking">
            <a:avLst/>
          </a:prstGeom>
          <a:solidFill>
            <a:schemeClr val="accent2">
              <a:alpha val="4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
        <p:nvSpPr>
          <p:cNvPr id="2" name="Down Arrow 1"/>
          <p:cNvSpPr/>
          <p:nvPr/>
        </p:nvSpPr>
        <p:spPr>
          <a:xfrm rot="18854909">
            <a:off x="6701228" y="1285941"/>
            <a:ext cx="832952" cy="17929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 name="TextBox 3"/>
          <p:cNvSpPr txBox="1"/>
          <p:nvPr/>
        </p:nvSpPr>
        <p:spPr>
          <a:xfrm>
            <a:off x="8176568" y="3969260"/>
            <a:ext cx="3056208" cy="1015663"/>
          </a:xfrm>
          <a:prstGeom prst="rect">
            <a:avLst/>
          </a:prstGeom>
          <a:noFill/>
        </p:spPr>
        <p:txBody>
          <a:bodyPr wrap="square" rtlCol="0">
            <a:spAutoFit/>
          </a:bodyPr>
          <a:lstStyle/>
          <a:p>
            <a:pPr algn="ctr"/>
            <a:r>
              <a:rPr lang="en-IE" sz="2000" b="1" dirty="0">
                <a:solidFill>
                  <a:schemeClr val="accent2"/>
                </a:solidFill>
              </a:rPr>
              <a:t>Result:</a:t>
            </a:r>
          </a:p>
          <a:p>
            <a:pPr algn="ctr"/>
            <a:r>
              <a:rPr lang="en-IE" sz="2000" b="1" dirty="0">
                <a:solidFill>
                  <a:schemeClr val="accent2"/>
                </a:solidFill>
              </a:rPr>
              <a:t>Stuck in the emotional impact</a:t>
            </a:r>
          </a:p>
        </p:txBody>
      </p:sp>
    </p:spTree>
    <p:extLst>
      <p:ext uri="{BB962C8B-B14F-4D97-AF65-F5344CB8AC3E}">
        <p14:creationId xmlns:p14="http://schemas.microsoft.com/office/powerpoint/2010/main" val="132178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4" grpId="0" animBg="1"/>
      <p:bldP spid="30725" grpId="0" animBg="1"/>
      <p:bldP spid="5" grpId="0"/>
      <p:bldP spid="6" grpId="0"/>
      <p:bldP spid="16" grpId="0" animBg="1"/>
      <p:bldP spid="7" grpId="0" animBg="1"/>
      <p:bldP spid="21" grpId="0" animBg="1"/>
      <p:bldP spid="2" grpId="0" animBg="1"/>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236259" y="3074894"/>
            <a:ext cx="5307106" cy="27969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dirty="0"/>
              <a:t>Supervision</a:t>
            </a:r>
          </a:p>
          <a:p>
            <a:pPr algn="ctr"/>
            <a:endParaRPr lang="en-IE" dirty="0"/>
          </a:p>
          <a:p>
            <a:pPr algn="ctr"/>
            <a:endParaRPr lang="en-IE" dirty="0"/>
          </a:p>
          <a:p>
            <a:pPr algn="ctr"/>
            <a:endParaRPr lang="en-IE" dirty="0"/>
          </a:p>
          <a:p>
            <a:pPr algn="ctr"/>
            <a:endParaRPr lang="en-IE" dirty="0"/>
          </a:p>
          <a:p>
            <a:pPr algn="ctr"/>
            <a:endParaRPr lang="en-IE" dirty="0"/>
          </a:p>
          <a:p>
            <a:pPr algn="ctr"/>
            <a:endParaRPr lang="en-IE" dirty="0"/>
          </a:p>
        </p:txBody>
      </p:sp>
      <p:graphicFrame>
        <p:nvGraphicFramePr>
          <p:cNvPr id="3" name="Diagram 2"/>
          <p:cNvGraphicFramePr/>
          <p:nvPr>
            <p:extLst>
              <p:ext uri="{D42A27DB-BD31-4B8C-83A1-F6EECF244321}">
                <p14:modId xmlns:p14="http://schemas.microsoft.com/office/powerpoint/2010/main" val="2246703570"/>
              </p:ext>
            </p:extLst>
          </p:nvPr>
        </p:nvGraphicFramePr>
        <p:xfrm>
          <a:off x="6113930" y="636495"/>
          <a:ext cx="5199529" cy="5737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1469100619"/>
              </p:ext>
            </p:extLst>
          </p:nvPr>
        </p:nvGraphicFramePr>
        <p:xfrm>
          <a:off x="528918" y="591672"/>
          <a:ext cx="5199529" cy="58270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26628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8"/>
          <p:cNvSpPr txBox="1">
            <a:spLocks noChangeArrowheads="1"/>
          </p:cNvSpPr>
          <p:nvPr/>
        </p:nvSpPr>
        <p:spPr bwMode="auto">
          <a:xfrm>
            <a:off x="7973608" y="2081451"/>
            <a:ext cx="3259167" cy="1711238"/>
          </a:xfrm>
          <a:prstGeom prst="rect">
            <a:avLst/>
          </a:prstGeom>
          <a:solidFill>
            <a:schemeClr val="accent3"/>
          </a:solidFill>
          <a:ln>
            <a:solidFill>
              <a:schemeClr val="accent3"/>
            </a:solidFill>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GB" b="1" dirty="0">
                <a:solidFill>
                  <a:schemeClr val="accent3">
                    <a:lumMod val="75000"/>
                  </a:schemeClr>
                </a:solidFill>
              </a:rPr>
              <a:t>Reflection</a:t>
            </a:r>
          </a:p>
          <a:p>
            <a:pPr algn="ctr"/>
            <a:r>
              <a:rPr lang="en-GB" b="1" i="1" dirty="0">
                <a:solidFill>
                  <a:schemeClr val="accent3">
                    <a:lumMod val="75000"/>
                  </a:schemeClr>
                </a:solidFill>
              </a:rPr>
              <a:t>‘Feelings’</a:t>
            </a:r>
          </a:p>
          <a:p>
            <a:pPr algn="ctr"/>
            <a:endParaRPr lang="en-GB" b="1" i="1" dirty="0">
              <a:solidFill>
                <a:schemeClr val="accent3">
                  <a:lumMod val="75000"/>
                </a:schemeClr>
              </a:solidFill>
              <a:latin typeface="Goudy Old Style"/>
            </a:endParaRPr>
          </a:p>
          <a:p>
            <a:pPr algn="ctr">
              <a:lnSpc>
                <a:spcPct val="80000"/>
              </a:lnSpc>
              <a:buClr>
                <a:schemeClr val="folHlink"/>
              </a:buClr>
              <a:buSzTx/>
              <a:buFont typeface="Wingdings" pitchFamily="2" charset="2"/>
              <a:buNone/>
            </a:pPr>
            <a:r>
              <a:rPr lang="en-GB" sz="1600" dirty="0">
                <a:solidFill>
                  <a:schemeClr val="accent3">
                    <a:lumMod val="75000"/>
                  </a:schemeClr>
                </a:solidFill>
              </a:rPr>
              <a:t>Feelings about the story?</a:t>
            </a:r>
          </a:p>
          <a:p>
            <a:pPr algn="ctr">
              <a:lnSpc>
                <a:spcPct val="80000"/>
              </a:lnSpc>
              <a:buClr>
                <a:schemeClr val="folHlink"/>
              </a:buClr>
              <a:buSzTx/>
              <a:buFont typeface="Wingdings" pitchFamily="2" charset="2"/>
              <a:buNone/>
            </a:pPr>
            <a:endParaRPr lang="en-GB" sz="1600" dirty="0"/>
          </a:p>
          <a:p>
            <a:pPr algn="ctr">
              <a:lnSpc>
                <a:spcPct val="80000"/>
              </a:lnSpc>
              <a:buClr>
                <a:schemeClr val="folHlink"/>
              </a:buClr>
              <a:buSzTx/>
              <a:buFont typeface="Wingdings" pitchFamily="2" charset="2"/>
              <a:buNone/>
            </a:pPr>
            <a:endParaRPr lang="en-GB" sz="1600" dirty="0"/>
          </a:p>
          <a:p>
            <a:pPr algn="ctr">
              <a:lnSpc>
                <a:spcPct val="80000"/>
              </a:lnSpc>
              <a:buClr>
                <a:schemeClr val="folHlink"/>
              </a:buClr>
              <a:buSzTx/>
              <a:buFont typeface="Wingdings" pitchFamily="2" charset="2"/>
              <a:buNone/>
            </a:pPr>
            <a:endParaRPr lang="en-GB" sz="1600" dirty="0"/>
          </a:p>
        </p:txBody>
      </p:sp>
      <p:sp>
        <p:nvSpPr>
          <p:cNvPr id="30723" name="Text Box 4"/>
          <p:cNvSpPr txBox="1">
            <a:spLocks noChangeArrowheads="1"/>
          </p:cNvSpPr>
          <p:nvPr/>
        </p:nvSpPr>
        <p:spPr bwMode="auto">
          <a:xfrm>
            <a:off x="5006975" y="928688"/>
            <a:ext cx="2395538" cy="366712"/>
          </a:xfrm>
          <a:prstGeom prst="rect">
            <a:avLst/>
          </a:prstGeom>
          <a:noFill/>
          <a:ln w="9525">
            <a:noFill/>
            <a:miter lim="800000"/>
            <a:headEnd/>
            <a:tailEnd/>
          </a:ln>
        </p:spPr>
        <p:txBody>
          <a:bodyPr>
            <a:spAutoFit/>
          </a:bodyPr>
          <a:lstStyle/>
          <a:p>
            <a:pPr>
              <a:spcBef>
                <a:spcPct val="50000"/>
              </a:spcBef>
            </a:pPr>
            <a:endParaRPr lang="en-GB" dirty="0"/>
          </a:p>
        </p:txBody>
      </p:sp>
      <p:sp>
        <p:nvSpPr>
          <p:cNvPr id="30724" name="Text Box 5"/>
          <p:cNvSpPr txBox="1">
            <a:spLocks noChangeArrowheads="1"/>
          </p:cNvSpPr>
          <p:nvPr/>
        </p:nvSpPr>
        <p:spPr bwMode="auto">
          <a:xfrm>
            <a:off x="3986616" y="420392"/>
            <a:ext cx="3986991" cy="923330"/>
          </a:xfrm>
          <a:prstGeom prst="rect">
            <a:avLst/>
          </a:prstGeom>
          <a:solidFill>
            <a:schemeClr val="accent2"/>
          </a:solidFill>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b="1" dirty="0"/>
              <a:t>Experience</a:t>
            </a:r>
            <a:endParaRPr lang="en-GB" b="1" i="1" dirty="0"/>
          </a:p>
          <a:p>
            <a:pPr algn="ctr"/>
            <a:r>
              <a:rPr lang="en-GB" b="1" i="1" dirty="0"/>
              <a:t>‘What’s the problem?</a:t>
            </a:r>
          </a:p>
          <a:p>
            <a:pPr algn="ctr"/>
            <a:endParaRPr lang="en-GB" b="1" i="1" dirty="0"/>
          </a:p>
        </p:txBody>
      </p:sp>
      <p:sp>
        <p:nvSpPr>
          <p:cNvPr id="30725" name="Text Box 9"/>
          <p:cNvSpPr txBox="1">
            <a:spLocks noChangeArrowheads="1"/>
          </p:cNvSpPr>
          <p:nvPr/>
        </p:nvSpPr>
        <p:spPr bwMode="auto">
          <a:xfrm>
            <a:off x="3986616" y="4152308"/>
            <a:ext cx="3986992" cy="2123658"/>
          </a:xfrm>
          <a:prstGeom prst="rect">
            <a:avLst/>
          </a:prstGeom>
          <a:solidFill>
            <a:schemeClr val="accent6"/>
          </a:solidFill>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b="1" dirty="0">
                <a:solidFill>
                  <a:schemeClr val="tx1"/>
                </a:solidFill>
              </a:rPr>
              <a:t>Analysis</a:t>
            </a:r>
          </a:p>
          <a:p>
            <a:pPr algn="ctr"/>
            <a:r>
              <a:rPr lang="en-GB" b="1" i="1" dirty="0">
                <a:solidFill>
                  <a:schemeClr val="tx1"/>
                </a:solidFill>
              </a:rPr>
              <a:t>Seeking to understand</a:t>
            </a:r>
          </a:p>
          <a:p>
            <a:pPr algn="ctr"/>
            <a:endParaRPr lang="en-GB" sz="1600" dirty="0">
              <a:solidFill>
                <a:schemeClr val="tx1"/>
              </a:solidFill>
            </a:endParaRPr>
          </a:p>
          <a:p>
            <a:pPr algn="ctr"/>
            <a:r>
              <a:rPr lang="en-GB" sz="1600" dirty="0">
                <a:solidFill>
                  <a:schemeClr val="tx1"/>
                </a:solidFill>
              </a:rPr>
              <a:t>What does the story mean?</a:t>
            </a:r>
          </a:p>
          <a:p>
            <a:pPr algn="ctr"/>
            <a:r>
              <a:rPr lang="en-GB" sz="1600" dirty="0">
                <a:solidFill>
                  <a:schemeClr val="tx1"/>
                </a:solidFill>
              </a:rPr>
              <a:t>For the service-user?</a:t>
            </a:r>
          </a:p>
          <a:p>
            <a:pPr algn="ctr"/>
            <a:r>
              <a:rPr lang="en-GB" sz="1600" dirty="0">
                <a:solidFill>
                  <a:schemeClr val="tx1"/>
                </a:solidFill>
              </a:rPr>
              <a:t>For me?</a:t>
            </a:r>
          </a:p>
          <a:p>
            <a:pPr algn="ctr"/>
            <a:r>
              <a:rPr lang="en-GB" sz="1600" dirty="0">
                <a:solidFill>
                  <a:schemeClr val="tx1"/>
                </a:solidFill>
              </a:rPr>
              <a:t>For the service?</a:t>
            </a:r>
          </a:p>
          <a:p>
            <a:pPr algn="ctr"/>
            <a:r>
              <a:rPr lang="en-GB" sz="1600" dirty="0">
                <a:solidFill>
                  <a:schemeClr val="tx1"/>
                </a:solidFill>
              </a:rPr>
              <a:t>What went well/not well? Why? </a:t>
            </a:r>
          </a:p>
        </p:txBody>
      </p:sp>
      <p:sp>
        <p:nvSpPr>
          <p:cNvPr id="30731" name="Text Box 17"/>
          <p:cNvSpPr txBox="1">
            <a:spLocks noChangeArrowheads="1"/>
          </p:cNvSpPr>
          <p:nvPr/>
        </p:nvSpPr>
        <p:spPr bwMode="auto">
          <a:xfrm>
            <a:off x="9130038" y="336837"/>
            <a:ext cx="2013091" cy="954107"/>
          </a:xfrm>
          <a:prstGeom prst="rect">
            <a:avLst/>
          </a:prstGeom>
          <a:noFill/>
          <a:ln w="9525">
            <a:noFill/>
            <a:miter lim="800000"/>
            <a:headEnd/>
            <a:tailEnd/>
          </a:ln>
        </p:spPr>
        <p:txBody>
          <a:bodyPr wrap="square">
            <a:spAutoFit/>
          </a:bodyPr>
          <a:lstStyle/>
          <a:p>
            <a:pPr algn="ctr">
              <a:spcBef>
                <a:spcPct val="50000"/>
              </a:spcBef>
            </a:pPr>
            <a:r>
              <a:rPr lang="en-GB" sz="2800" b="1" dirty="0">
                <a:solidFill>
                  <a:schemeClr val="hlink"/>
                </a:solidFill>
              </a:rPr>
              <a:t>Stuck in the Mud</a:t>
            </a:r>
          </a:p>
        </p:txBody>
      </p:sp>
      <p:sp>
        <p:nvSpPr>
          <p:cNvPr id="5" name="TextBox 4"/>
          <p:cNvSpPr txBox="1"/>
          <p:nvPr/>
        </p:nvSpPr>
        <p:spPr>
          <a:xfrm>
            <a:off x="3614382" y="2626563"/>
            <a:ext cx="1853392" cy="369332"/>
          </a:xfrm>
          <a:prstGeom prst="rect">
            <a:avLst/>
          </a:prstGeom>
          <a:noFill/>
        </p:spPr>
        <p:txBody>
          <a:bodyPr wrap="none" rtlCol="0">
            <a:spAutoFit/>
          </a:bodyPr>
          <a:lstStyle/>
          <a:p>
            <a:r>
              <a:rPr lang="en-IE" b="1" dirty="0">
                <a:solidFill>
                  <a:schemeClr val="accent2"/>
                </a:solidFill>
              </a:rPr>
              <a:t>No Decisions</a:t>
            </a:r>
          </a:p>
        </p:txBody>
      </p:sp>
      <p:sp>
        <p:nvSpPr>
          <p:cNvPr id="6" name="TextBox 5"/>
          <p:cNvSpPr txBox="1"/>
          <p:nvPr/>
        </p:nvSpPr>
        <p:spPr>
          <a:xfrm>
            <a:off x="6509374" y="2469895"/>
            <a:ext cx="1591079" cy="646331"/>
          </a:xfrm>
          <a:prstGeom prst="rect">
            <a:avLst/>
          </a:prstGeom>
          <a:noFill/>
        </p:spPr>
        <p:txBody>
          <a:bodyPr wrap="square" rtlCol="0">
            <a:spAutoFit/>
          </a:bodyPr>
          <a:lstStyle/>
          <a:p>
            <a:pPr algn="ctr"/>
            <a:r>
              <a:rPr lang="en-IE" b="1" dirty="0">
                <a:solidFill>
                  <a:schemeClr val="accent2"/>
                </a:solidFill>
              </a:rPr>
              <a:t>No Reflection</a:t>
            </a:r>
          </a:p>
        </p:txBody>
      </p:sp>
      <p:sp>
        <p:nvSpPr>
          <p:cNvPr id="16" name="Text Box 10"/>
          <p:cNvSpPr txBox="1">
            <a:spLocks noChangeArrowheads="1"/>
          </p:cNvSpPr>
          <p:nvPr/>
        </p:nvSpPr>
        <p:spPr bwMode="auto">
          <a:xfrm>
            <a:off x="93931" y="2182411"/>
            <a:ext cx="3520451" cy="1908215"/>
          </a:xfrm>
          <a:prstGeom prst="rect">
            <a:avLst/>
          </a:prstGeom>
          <a:solidFill>
            <a:schemeClr val="accent3"/>
          </a:solidFill>
          <a:ln>
            <a:noFill/>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GB" b="1" dirty="0">
                <a:solidFill>
                  <a:schemeClr val="accent3">
                    <a:lumMod val="50000"/>
                  </a:schemeClr>
                </a:solidFill>
              </a:rPr>
              <a:t>Action Plans</a:t>
            </a:r>
          </a:p>
          <a:p>
            <a:pPr algn="ctr"/>
            <a:r>
              <a:rPr lang="en-GB" b="1" i="1" dirty="0">
                <a:solidFill>
                  <a:schemeClr val="accent3">
                    <a:lumMod val="50000"/>
                  </a:schemeClr>
                </a:solidFill>
              </a:rPr>
              <a:t>What next?</a:t>
            </a:r>
          </a:p>
          <a:p>
            <a:pPr algn="ctr"/>
            <a:endParaRPr lang="en-GB" dirty="0">
              <a:solidFill>
                <a:schemeClr val="accent3">
                  <a:lumMod val="50000"/>
                </a:schemeClr>
              </a:solidFill>
              <a:ea typeface="Arial" charset="0"/>
              <a:cs typeface="Arial" charset="0"/>
            </a:endParaRPr>
          </a:p>
          <a:p>
            <a:pPr algn="ctr"/>
            <a:r>
              <a:rPr lang="en-GB" sz="1600" dirty="0">
                <a:solidFill>
                  <a:schemeClr val="accent3">
                    <a:lumMod val="50000"/>
                  </a:schemeClr>
                </a:solidFill>
                <a:latin typeface="Arial" charset="0"/>
                <a:ea typeface="Arial" charset="0"/>
                <a:cs typeface="Arial" charset="0"/>
              </a:rPr>
              <a:t>What is the next chapter in the story?</a:t>
            </a:r>
          </a:p>
          <a:p>
            <a:pPr algn="ctr"/>
            <a:r>
              <a:rPr lang="en-GB" sz="1600" dirty="0">
                <a:solidFill>
                  <a:schemeClr val="accent3">
                    <a:lumMod val="50000"/>
                  </a:schemeClr>
                </a:solidFill>
                <a:latin typeface="Arial" charset="0"/>
                <a:ea typeface="Arial" charset="0"/>
                <a:cs typeface="Arial" charset="0"/>
              </a:rPr>
              <a:t>What will I take from the experience?</a:t>
            </a:r>
          </a:p>
          <a:p>
            <a:pPr algn="ctr"/>
            <a:r>
              <a:rPr lang="en-GB" sz="1600" dirty="0">
                <a:solidFill>
                  <a:schemeClr val="accent3">
                    <a:lumMod val="50000"/>
                  </a:schemeClr>
                </a:solidFill>
                <a:latin typeface="Arial" charset="0"/>
                <a:ea typeface="Arial" charset="0"/>
                <a:cs typeface="Arial" charset="0"/>
              </a:rPr>
              <a:t>What are the implications for me?</a:t>
            </a:r>
          </a:p>
        </p:txBody>
      </p:sp>
      <p:sp>
        <p:nvSpPr>
          <p:cNvPr id="7" name="&quot;No&quot; Symbol 6"/>
          <p:cNvSpPr/>
          <p:nvPr/>
        </p:nvSpPr>
        <p:spPr>
          <a:xfrm>
            <a:off x="651773" y="2182411"/>
            <a:ext cx="2106706" cy="1828800"/>
          </a:xfrm>
          <a:prstGeom prst="noSmoking">
            <a:avLst/>
          </a:prstGeom>
          <a:solidFill>
            <a:schemeClr val="accent2">
              <a:alpha val="4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
        <p:nvSpPr>
          <p:cNvPr id="21" name="&quot;No&quot; Symbol 20"/>
          <p:cNvSpPr/>
          <p:nvPr/>
        </p:nvSpPr>
        <p:spPr>
          <a:xfrm>
            <a:off x="8703459" y="2182411"/>
            <a:ext cx="1874242" cy="1509318"/>
          </a:xfrm>
          <a:prstGeom prst="noSmoking">
            <a:avLst/>
          </a:prstGeom>
          <a:solidFill>
            <a:schemeClr val="accent2">
              <a:alpha val="4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
        <p:nvSpPr>
          <p:cNvPr id="2" name="Down Arrow 1"/>
          <p:cNvSpPr/>
          <p:nvPr/>
        </p:nvSpPr>
        <p:spPr>
          <a:xfrm>
            <a:off x="5594742" y="1532965"/>
            <a:ext cx="832952" cy="17929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 name="TextBox 2"/>
          <p:cNvSpPr txBox="1"/>
          <p:nvPr/>
        </p:nvSpPr>
        <p:spPr>
          <a:xfrm>
            <a:off x="3948147" y="3354559"/>
            <a:ext cx="4025461" cy="830997"/>
          </a:xfrm>
          <a:prstGeom prst="rect">
            <a:avLst/>
          </a:prstGeom>
          <a:noFill/>
        </p:spPr>
        <p:txBody>
          <a:bodyPr wrap="none" rtlCol="0">
            <a:spAutoFit/>
          </a:bodyPr>
          <a:lstStyle/>
          <a:p>
            <a:pPr algn="ctr"/>
            <a:r>
              <a:rPr lang="en-IE" sz="2400" b="1" dirty="0">
                <a:solidFill>
                  <a:schemeClr val="accent6"/>
                </a:solidFill>
              </a:rPr>
              <a:t>Result: </a:t>
            </a:r>
          </a:p>
          <a:p>
            <a:pPr algn="ctr"/>
            <a:r>
              <a:rPr lang="en-IE" sz="2400" b="1" dirty="0">
                <a:solidFill>
                  <a:schemeClr val="accent6"/>
                </a:solidFill>
              </a:rPr>
              <a:t>ANALYSIS PARALYSIS</a:t>
            </a:r>
          </a:p>
        </p:txBody>
      </p:sp>
    </p:spTree>
    <p:extLst>
      <p:ext uri="{BB962C8B-B14F-4D97-AF65-F5344CB8AC3E}">
        <p14:creationId xmlns:p14="http://schemas.microsoft.com/office/powerpoint/2010/main" val="27617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4" grpId="0" animBg="1"/>
      <p:bldP spid="30725" grpId="0" animBg="1"/>
      <p:bldP spid="5" grpId="0"/>
      <p:bldP spid="6" grpId="0"/>
      <p:bldP spid="16" grpId="0" animBg="1"/>
      <p:bldP spid="7" grpId="0" animBg="1"/>
      <p:bldP spid="21"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r>
              <a:rPr lang="en-IE" b="1" dirty="0"/>
              <a:t>Consider discussing your learning styles in the beginning phase of placement</a:t>
            </a:r>
          </a:p>
          <a:p>
            <a:pPr lvl="1"/>
            <a:r>
              <a:rPr lang="en-IE" dirty="0"/>
              <a:t>Discuss each other’s learning styles.</a:t>
            </a:r>
          </a:p>
          <a:p>
            <a:pPr lvl="1"/>
            <a:endParaRPr lang="en-IE" dirty="0"/>
          </a:p>
          <a:p>
            <a:r>
              <a:rPr lang="en-IE" b="1" dirty="0"/>
              <a:t>Use Kolb’s Learning Cycle / and Honey &amp; Mumford Learning Styles</a:t>
            </a:r>
            <a:r>
              <a:rPr lang="en-IE" dirty="0"/>
              <a:t> to chart case discussions/learning incidents.</a:t>
            </a:r>
          </a:p>
          <a:p>
            <a:endParaRPr lang="en-IE" dirty="0"/>
          </a:p>
          <a:p>
            <a:r>
              <a:rPr lang="en-IE" b="1" dirty="0"/>
              <a:t>Be vigilant about drifting into one learning space</a:t>
            </a:r>
          </a:p>
          <a:p>
            <a:pPr lvl="1"/>
            <a:r>
              <a:rPr lang="en-IE" dirty="0"/>
              <a:t>Self awareness</a:t>
            </a:r>
          </a:p>
          <a:p>
            <a:pPr lvl="1"/>
            <a:r>
              <a:rPr lang="en-IE" dirty="0"/>
              <a:t>Honesty </a:t>
            </a:r>
            <a:r>
              <a:rPr lang="mr-IN" dirty="0"/>
              <a:t>–</a:t>
            </a:r>
            <a:r>
              <a:rPr lang="en-IE" dirty="0"/>
              <a:t> recognise and value different approaches</a:t>
            </a:r>
          </a:p>
          <a:p>
            <a:pPr lvl="1"/>
            <a:r>
              <a:rPr lang="en-IE" dirty="0"/>
              <a:t>Openness to feedback</a:t>
            </a:r>
          </a:p>
          <a:p>
            <a:pPr lvl="1"/>
            <a:r>
              <a:rPr lang="en-IE" dirty="0"/>
              <a:t>Willingness to move</a:t>
            </a:r>
          </a:p>
          <a:p>
            <a:pPr lvl="1"/>
            <a:endParaRPr lang="en-IE" dirty="0"/>
          </a:p>
          <a:p>
            <a:endParaRPr lang="en-IE" dirty="0"/>
          </a:p>
          <a:p>
            <a:endParaRPr lang="en-IE" dirty="0"/>
          </a:p>
          <a:p>
            <a:endParaRPr lang="en-IE" dirty="0"/>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703" r="22703"/>
          <a:stretch>
            <a:fillRect/>
          </a:stretch>
        </p:blipFill>
        <p:spPr/>
      </p:pic>
      <p:sp>
        <p:nvSpPr>
          <p:cNvPr id="2" name="Title 1"/>
          <p:cNvSpPr>
            <a:spLocks noGrp="1"/>
          </p:cNvSpPr>
          <p:nvPr>
            <p:ph type="title"/>
          </p:nvPr>
        </p:nvSpPr>
        <p:spPr/>
        <p:txBody>
          <a:bodyPr/>
          <a:lstStyle/>
          <a:p>
            <a:r>
              <a:rPr lang="en-IE" dirty="0"/>
              <a:t>So what can we do in Student </a:t>
            </a:r>
            <a:r>
              <a:rPr lang="en-IE" dirty="0" err="1"/>
              <a:t>Supervison</a:t>
            </a:r>
            <a:r>
              <a:rPr lang="en-IE" dirty="0"/>
              <a:t> about Learning Styles? </a:t>
            </a:r>
          </a:p>
        </p:txBody>
      </p:sp>
    </p:spTree>
    <p:extLst>
      <p:ext uri="{BB962C8B-B14F-4D97-AF65-F5344CB8AC3E}">
        <p14:creationId xmlns:p14="http://schemas.microsoft.com/office/powerpoint/2010/main" val="1528264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game board&#10;&#10;Description automatically generated with low confidence">
            <a:extLst>
              <a:ext uri="{FF2B5EF4-FFF2-40B4-BE49-F238E27FC236}">
                <a16:creationId xmlns:a16="http://schemas.microsoft.com/office/drawing/2014/main" id="{2370A686-E5B6-3623-5F27-9C8DC36C99F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671" r="8211" b="1"/>
          <a:stretch/>
        </p:blipFill>
        <p:spPr>
          <a:xfrm>
            <a:off x="838201" y="1727652"/>
            <a:ext cx="9096023" cy="4220665"/>
          </a:xfrm>
          <a:prstGeom prst="rect">
            <a:avLst/>
          </a:prstGeom>
          <a:noFill/>
        </p:spPr>
      </p:pic>
      <p:sp>
        <p:nvSpPr>
          <p:cNvPr id="9" name="Title 2">
            <a:extLst>
              <a:ext uri="{FF2B5EF4-FFF2-40B4-BE49-F238E27FC236}">
                <a16:creationId xmlns:a16="http://schemas.microsoft.com/office/drawing/2014/main" id="{BFC95903-179D-3AE1-B33D-A1E5D8BABF7B}"/>
              </a:ext>
            </a:extLst>
          </p:cNvPr>
          <p:cNvSpPr>
            <a:spLocks noGrp="1"/>
          </p:cNvSpPr>
          <p:nvPr>
            <p:ph type="title"/>
          </p:nvPr>
        </p:nvSpPr>
        <p:spPr>
          <a:xfrm>
            <a:off x="838201" y="212726"/>
            <a:ext cx="9096023" cy="1440000"/>
          </a:xfrm>
        </p:spPr>
        <p:txBody>
          <a:bodyPr/>
          <a:lstStyle/>
          <a:p>
            <a:pPr algn="ctr"/>
            <a:r>
              <a:rPr lang="en-US" dirty="0"/>
              <a:t>Placement Supervision: </a:t>
            </a:r>
            <a:br>
              <a:rPr lang="en-US" dirty="0"/>
            </a:br>
            <a:r>
              <a:rPr lang="en-US" dirty="0" err="1"/>
              <a:t>Emphasising</a:t>
            </a:r>
            <a:r>
              <a:rPr lang="en-US" dirty="0"/>
              <a:t> Stakeholders</a:t>
            </a:r>
          </a:p>
        </p:txBody>
      </p:sp>
    </p:spTree>
    <p:extLst>
      <p:ext uri="{BB962C8B-B14F-4D97-AF65-F5344CB8AC3E}">
        <p14:creationId xmlns:p14="http://schemas.microsoft.com/office/powerpoint/2010/main" val="3541389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98BC01-0623-090F-8FAA-28064DB7F8A4}"/>
              </a:ext>
            </a:extLst>
          </p:cNvPr>
          <p:cNvSpPr>
            <a:spLocks noGrp="1"/>
          </p:cNvSpPr>
          <p:nvPr>
            <p:ph type="title"/>
          </p:nvPr>
        </p:nvSpPr>
        <p:spPr/>
        <p:txBody>
          <a:bodyPr/>
          <a:lstStyle/>
          <a:p>
            <a:r>
              <a:rPr lang="en-US" dirty="0"/>
              <a:t>Our Source of Material</a:t>
            </a:r>
          </a:p>
        </p:txBody>
      </p:sp>
      <p:pic>
        <p:nvPicPr>
          <p:cNvPr id="12" name="Content Placeholder 11" descr="A picture containing text, person, fish&#10;&#10;Description automatically generated">
            <a:extLst>
              <a:ext uri="{FF2B5EF4-FFF2-40B4-BE49-F238E27FC236}">
                <a16:creationId xmlns:a16="http://schemas.microsoft.com/office/drawing/2014/main" id="{E44FDB7F-2881-6EC4-6FC9-1C1468FC6DD9}"/>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303124" y="2597809"/>
            <a:ext cx="5888877" cy="3078093"/>
          </a:xfrm>
        </p:spPr>
      </p:pic>
      <p:pic>
        <p:nvPicPr>
          <p:cNvPr id="7" name="Picture 6" descr="A picture containing person, person, suit, old&#10;&#10;Description automatically generated">
            <a:extLst>
              <a:ext uri="{FF2B5EF4-FFF2-40B4-BE49-F238E27FC236}">
                <a16:creationId xmlns:a16="http://schemas.microsoft.com/office/drawing/2014/main" id="{E060F3D8-E97E-B1FB-8F2C-EF24B051AF9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84313" y="2583176"/>
            <a:ext cx="2350472" cy="3092726"/>
          </a:xfrm>
          <a:prstGeom prst="rect">
            <a:avLst/>
          </a:prstGeom>
        </p:spPr>
      </p:pic>
      <p:pic>
        <p:nvPicPr>
          <p:cNvPr id="10" name="Picture 9" descr="A person wearing glasses and a suit&#10;&#10;Description automatically generated with medium confidence">
            <a:extLst>
              <a:ext uri="{FF2B5EF4-FFF2-40B4-BE49-F238E27FC236}">
                <a16:creationId xmlns:a16="http://schemas.microsoft.com/office/drawing/2014/main" id="{22052CC0-41FD-02C6-1662-A64B9A59A8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9908" y="2553359"/>
            <a:ext cx="3078093" cy="3078093"/>
          </a:xfrm>
          <a:prstGeom prst="rect">
            <a:avLst/>
          </a:prstGeom>
        </p:spPr>
      </p:pic>
      <p:sp>
        <p:nvSpPr>
          <p:cNvPr id="13" name="TextBox 12">
            <a:extLst>
              <a:ext uri="{FF2B5EF4-FFF2-40B4-BE49-F238E27FC236}">
                <a16:creationId xmlns:a16="http://schemas.microsoft.com/office/drawing/2014/main" id="{79774969-2D79-6622-9A01-15E30EADE6B3}"/>
              </a:ext>
            </a:extLst>
          </p:cNvPr>
          <p:cNvSpPr txBox="1"/>
          <p:nvPr/>
        </p:nvSpPr>
        <p:spPr>
          <a:xfrm>
            <a:off x="808383" y="5976730"/>
            <a:ext cx="1691489" cy="369332"/>
          </a:xfrm>
          <a:prstGeom prst="rect">
            <a:avLst/>
          </a:prstGeom>
          <a:noFill/>
        </p:spPr>
        <p:txBody>
          <a:bodyPr wrap="none" rtlCol="0">
            <a:spAutoFit/>
          </a:bodyPr>
          <a:lstStyle/>
          <a:p>
            <a:r>
              <a:rPr lang="en-US" dirty="0"/>
              <a:t>Lee Shulman</a:t>
            </a:r>
          </a:p>
        </p:txBody>
      </p:sp>
      <p:sp>
        <p:nvSpPr>
          <p:cNvPr id="14" name="TextBox 13">
            <a:extLst>
              <a:ext uri="{FF2B5EF4-FFF2-40B4-BE49-F238E27FC236}">
                <a16:creationId xmlns:a16="http://schemas.microsoft.com/office/drawing/2014/main" id="{7635678A-D41C-F988-7050-BECEC0D94A9B}"/>
              </a:ext>
            </a:extLst>
          </p:cNvPr>
          <p:cNvSpPr txBox="1"/>
          <p:nvPr/>
        </p:nvSpPr>
        <p:spPr>
          <a:xfrm>
            <a:off x="3684104" y="5976730"/>
            <a:ext cx="1425327" cy="369332"/>
          </a:xfrm>
          <a:prstGeom prst="rect">
            <a:avLst/>
          </a:prstGeom>
          <a:noFill/>
        </p:spPr>
        <p:txBody>
          <a:bodyPr wrap="none" rtlCol="0">
            <a:spAutoFit/>
          </a:bodyPr>
          <a:lstStyle/>
          <a:p>
            <a:r>
              <a:rPr lang="en-US" dirty="0"/>
              <a:t>David Kolb</a:t>
            </a:r>
          </a:p>
        </p:txBody>
      </p:sp>
      <p:sp>
        <p:nvSpPr>
          <p:cNvPr id="15" name="TextBox 14">
            <a:extLst>
              <a:ext uri="{FF2B5EF4-FFF2-40B4-BE49-F238E27FC236}">
                <a16:creationId xmlns:a16="http://schemas.microsoft.com/office/drawing/2014/main" id="{A37D6EE7-FDE6-F3D6-947A-443659F6BFC2}"/>
              </a:ext>
            </a:extLst>
          </p:cNvPr>
          <p:cNvSpPr txBox="1"/>
          <p:nvPr/>
        </p:nvSpPr>
        <p:spPr>
          <a:xfrm>
            <a:off x="8004313" y="5976730"/>
            <a:ext cx="1802288" cy="369332"/>
          </a:xfrm>
          <a:prstGeom prst="rect">
            <a:avLst/>
          </a:prstGeom>
          <a:noFill/>
        </p:spPr>
        <p:txBody>
          <a:bodyPr wrap="none" rtlCol="0">
            <a:spAutoFit/>
          </a:bodyPr>
          <a:lstStyle/>
          <a:p>
            <a:r>
              <a:rPr lang="en-US" dirty="0"/>
              <a:t>Tony Morrison</a:t>
            </a:r>
          </a:p>
        </p:txBody>
      </p:sp>
    </p:spTree>
    <p:extLst>
      <p:ext uri="{BB962C8B-B14F-4D97-AF65-F5344CB8AC3E}">
        <p14:creationId xmlns:p14="http://schemas.microsoft.com/office/powerpoint/2010/main" val="1895995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p:txBody>
          <a:bodyPr/>
          <a:lstStyle/>
          <a:p>
            <a:pPr algn="ctr"/>
            <a:r>
              <a:rPr lang="en-IE" dirty="0"/>
              <a:t>Because:</a:t>
            </a:r>
          </a:p>
        </p:txBody>
      </p:sp>
      <p:sp>
        <p:nvSpPr>
          <p:cNvPr id="2" name="Content Placeholder 1"/>
          <p:cNvSpPr>
            <a:spLocks noGrp="1"/>
          </p:cNvSpPr>
          <p:nvPr>
            <p:ph sz="quarter" idx="4"/>
          </p:nvPr>
        </p:nvSpPr>
        <p:spPr/>
        <p:txBody>
          <a:bodyPr>
            <a:normAutofit lnSpcReduction="10000"/>
          </a:bodyPr>
          <a:lstStyle/>
          <a:p>
            <a:r>
              <a:rPr lang="en-US" dirty="0"/>
              <a:t>Social work is and should be a service-user focused profession!</a:t>
            </a:r>
          </a:p>
          <a:p>
            <a:endParaRPr lang="en-US" dirty="0"/>
          </a:p>
          <a:p>
            <a:r>
              <a:rPr lang="en-US" dirty="0"/>
              <a:t>Therefore, the service-user experience should be central to supervision – especially with students.</a:t>
            </a:r>
          </a:p>
          <a:p>
            <a:endParaRPr lang="en-US" dirty="0"/>
          </a:p>
          <a:p>
            <a:r>
              <a:rPr lang="en-US" dirty="0"/>
              <a:t>Their experience is mediated by us and through us</a:t>
            </a:r>
            <a:r>
              <a:rPr lang="mr-IN" dirty="0"/>
              <a:t>…</a:t>
            </a:r>
            <a:r>
              <a:rPr lang="en-IE" dirty="0"/>
              <a:t>so we need to remember that in supervision.</a:t>
            </a:r>
            <a:r>
              <a:rPr lang="en-US" dirty="0"/>
              <a:t> </a:t>
            </a:r>
          </a:p>
        </p:txBody>
      </p:sp>
      <p:sp>
        <p:nvSpPr>
          <p:cNvPr id="6" name="Text Placeholder 5"/>
          <p:cNvSpPr>
            <a:spLocks noGrp="1"/>
          </p:cNvSpPr>
          <p:nvPr>
            <p:ph type="body" sz="quarter" idx="15"/>
          </p:nvPr>
        </p:nvSpPr>
        <p:spPr/>
        <p:txBody>
          <a:bodyPr/>
          <a:lstStyle/>
          <a:p>
            <a:pPr algn="ctr"/>
            <a:r>
              <a:rPr lang="en-US" dirty="0"/>
              <a:t>Why did we start with this definition?</a:t>
            </a:r>
            <a:endParaRPr lang="en-IE" dirty="0"/>
          </a:p>
        </p:txBody>
      </p:sp>
      <p:sp>
        <p:nvSpPr>
          <p:cNvPr id="7" name="Content Placeholder 6"/>
          <p:cNvSpPr>
            <a:spLocks noGrp="1"/>
          </p:cNvSpPr>
          <p:nvPr>
            <p:ph sz="quarter" idx="16"/>
          </p:nvPr>
        </p:nvSpPr>
        <p:spPr/>
        <p:txBody>
          <a:bodyPr>
            <a:normAutofit fontScale="85000" lnSpcReduction="10000"/>
          </a:bodyPr>
          <a:lstStyle/>
          <a:p>
            <a:pPr marL="0" indent="0" algn="just">
              <a:buNone/>
            </a:pPr>
            <a:r>
              <a:rPr lang="en-US" sz="2400" i="1" dirty="0">
                <a:solidFill>
                  <a:schemeClr val="accent1"/>
                </a:solidFill>
              </a:rPr>
              <a:t>“Social work is a practice-based profession and an academic discipline that promotes social change and development, social cohesion, and the empowerment and liberation of people. Principles of social justice, human rights, collective responsibility and respect for diversities are central to social work. Underpinned by theories of social work, social sciences, humanities and indigenous knowledge, social work engages people and structures to address life challenges and enhance wellbeing” (IFSW).</a:t>
            </a:r>
          </a:p>
          <a:p>
            <a:endParaRPr lang="en-IE" dirty="0"/>
          </a:p>
        </p:txBody>
      </p:sp>
      <p:sp>
        <p:nvSpPr>
          <p:cNvPr id="3" name="Title 2"/>
          <p:cNvSpPr>
            <a:spLocks noGrp="1"/>
          </p:cNvSpPr>
          <p:nvPr>
            <p:ph type="title"/>
          </p:nvPr>
        </p:nvSpPr>
        <p:spPr/>
        <p:txBody>
          <a:bodyPr/>
          <a:lstStyle/>
          <a:p>
            <a:r>
              <a:rPr lang="en-US" dirty="0"/>
              <a:t>Supervision and Service-users</a:t>
            </a:r>
          </a:p>
        </p:txBody>
      </p:sp>
    </p:spTree>
    <p:extLst>
      <p:ext uri="{BB962C8B-B14F-4D97-AF65-F5344CB8AC3E}">
        <p14:creationId xmlns:p14="http://schemas.microsoft.com/office/powerpoint/2010/main" val="409507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81D02-C0C2-794D-90BF-57120D2A372C}"/>
              </a:ext>
            </a:extLst>
          </p:cNvPr>
          <p:cNvSpPr>
            <a:spLocks noGrp="1"/>
          </p:cNvSpPr>
          <p:nvPr>
            <p:ph type="title"/>
          </p:nvPr>
        </p:nvSpPr>
        <p:spPr>
          <a:xfrm>
            <a:off x="457200" y="535240"/>
            <a:ext cx="3429000" cy="5510628"/>
          </a:xfrm>
        </p:spPr>
        <p:txBody>
          <a:bodyPr anchor="ctr">
            <a:normAutofit fontScale="90000"/>
          </a:bodyPr>
          <a:lstStyle/>
          <a:p>
            <a:pPr algn="ctr"/>
            <a:r>
              <a:rPr lang="en-US" sz="3100" dirty="0"/>
              <a:t>Inciting students’  critical reflection:</a:t>
            </a:r>
            <a:br>
              <a:rPr lang="en-US" sz="3100" dirty="0"/>
            </a:br>
            <a:r>
              <a:rPr lang="en-US" sz="3100" dirty="0"/>
              <a:t>Student Supervision in Context</a:t>
            </a:r>
            <a:br>
              <a:rPr lang="en-US" dirty="0"/>
            </a:br>
            <a:br>
              <a:rPr lang="en-US" dirty="0"/>
            </a:br>
            <a:br>
              <a:rPr lang="en-US" dirty="0"/>
            </a:br>
            <a:r>
              <a:rPr lang="en-US" b="1" i="1" dirty="0">
                <a:solidFill>
                  <a:schemeClr val="accent2"/>
                </a:solidFill>
              </a:rPr>
              <a:t>What does social work do in, for and with society?</a:t>
            </a:r>
          </a:p>
        </p:txBody>
      </p:sp>
      <p:graphicFrame>
        <p:nvGraphicFramePr>
          <p:cNvPr id="5" name="Content Placeholder 2">
            <a:extLst>
              <a:ext uri="{FF2B5EF4-FFF2-40B4-BE49-F238E27FC236}">
                <a16:creationId xmlns:a16="http://schemas.microsoft.com/office/drawing/2014/main" id="{075C9D13-72C4-452F-BB78-3B0E806BD067}"/>
              </a:ext>
            </a:extLst>
          </p:cNvPr>
          <p:cNvGraphicFramePr>
            <a:graphicFrameLocks noGrp="1"/>
          </p:cNvGraphicFramePr>
          <p:nvPr>
            <p:ph idx="1"/>
          </p:nvPr>
        </p:nvGraphicFramePr>
        <p:xfrm>
          <a:off x="4191000" y="812131"/>
          <a:ext cx="6183656" cy="5233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520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uadroTexto 350">
            <a:extLst>
              <a:ext uri="{FF2B5EF4-FFF2-40B4-BE49-F238E27FC236}">
                <a16:creationId xmlns:a16="http://schemas.microsoft.com/office/drawing/2014/main" id="{33C66EBA-22D6-2C40-9457-A8DDFDF7A32A}"/>
              </a:ext>
            </a:extLst>
          </p:cNvPr>
          <p:cNvSpPr txBox="1"/>
          <p:nvPr/>
        </p:nvSpPr>
        <p:spPr>
          <a:xfrm>
            <a:off x="448849" y="511095"/>
            <a:ext cx="11294374" cy="707886"/>
          </a:xfrm>
          <a:prstGeom prst="rect">
            <a:avLst/>
          </a:prstGeom>
          <a:noFill/>
        </p:spPr>
        <p:txBody>
          <a:bodyPr wrap="none" rtlCol="0">
            <a:spAutoFit/>
          </a:bodyPr>
          <a:lstStyle/>
          <a:p>
            <a:pPr algn="ctr"/>
            <a:r>
              <a:rPr lang="en-US" sz="4000" b="1" dirty="0">
                <a:solidFill>
                  <a:schemeClr val="accent2"/>
                </a:solidFill>
                <a:latin typeface="Lato Heavy" charset="0"/>
                <a:ea typeface="Lato Heavy" charset="0"/>
                <a:cs typeface="Lato Heavy" charset="0"/>
              </a:rPr>
              <a:t>Amplifying the Reflective Cycle in Supervision</a:t>
            </a:r>
          </a:p>
        </p:txBody>
      </p:sp>
      <p:sp>
        <p:nvSpPr>
          <p:cNvPr id="11" name="Oval 10">
            <a:extLst>
              <a:ext uri="{FF2B5EF4-FFF2-40B4-BE49-F238E27FC236}">
                <a16:creationId xmlns:a16="http://schemas.microsoft.com/office/drawing/2014/main" id="{CE195725-69EE-A549-82A0-5A1F8E2E268C}"/>
              </a:ext>
            </a:extLst>
          </p:cNvPr>
          <p:cNvSpPr/>
          <p:nvPr/>
        </p:nvSpPr>
        <p:spPr>
          <a:xfrm>
            <a:off x="1510748" y="1351722"/>
            <a:ext cx="9183756" cy="5314121"/>
          </a:xfrm>
          <a:prstGeom prst="ellipse">
            <a:avLst/>
          </a:prstGeom>
          <a:solidFill>
            <a:schemeClr val="tx2">
              <a:lumMod val="90000"/>
            </a:schemeClr>
          </a:solidFill>
          <a:ln w="762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3" name="Picture 2" descr="Chart, funnel chart&#10;&#10;Description automatically generated">
            <a:extLst>
              <a:ext uri="{FF2B5EF4-FFF2-40B4-BE49-F238E27FC236}">
                <a16:creationId xmlns:a16="http://schemas.microsoft.com/office/drawing/2014/main" id="{1B38EDE7-8EDF-A146-BBBE-F5DF7EA73503}"/>
              </a:ext>
            </a:extLst>
          </p:cNvPr>
          <p:cNvPicPr>
            <a:picLocks noChangeAspect="1"/>
          </p:cNvPicPr>
          <p:nvPr/>
        </p:nvPicPr>
        <p:blipFill>
          <a:blip r:embed="rId2"/>
          <a:stretch>
            <a:fillRect/>
          </a:stretch>
        </p:blipFill>
        <p:spPr>
          <a:xfrm>
            <a:off x="3282777" y="3046269"/>
            <a:ext cx="5626445" cy="2898043"/>
          </a:xfrm>
          <a:prstGeom prst="rect">
            <a:avLst/>
          </a:prstGeom>
        </p:spPr>
      </p:pic>
      <p:sp>
        <p:nvSpPr>
          <p:cNvPr id="4" name="TextBox 3">
            <a:extLst>
              <a:ext uri="{FF2B5EF4-FFF2-40B4-BE49-F238E27FC236}">
                <a16:creationId xmlns:a16="http://schemas.microsoft.com/office/drawing/2014/main" id="{45BC63AB-2685-AB44-9EE2-781C71F99298}"/>
              </a:ext>
            </a:extLst>
          </p:cNvPr>
          <p:cNvSpPr txBox="1"/>
          <p:nvPr/>
        </p:nvSpPr>
        <p:spPr>
          <a:xfrm>
            <a:off x="3282777" y="1661274"/>
            <a:ext cx="5626444" cy="1384995"/>
          </a:xfrm>
          <a:prstGeom prst="rect">
            <a:avLst/>
          </a:prstGeom>
          <a:noFill/>
        </p:spPr>
        <p:txBody>
          <a:bodyPr wrap="square" rtlCol="0">
            <a:spAutoFit/>
          </a:bodyPr>
          <a:lstStyle/>
          <a:p>
            <a:pPr algn="ctr"/>
            <a:r>
              <a:rPr lang="en-US" sz="2800" b="1" dirty="0">
                <a:solidFill>
                  <a:schemeClr val="bg1"/>
                </a:solidFill>
              </a:rPr>
              <a:t>Connect and Embed personal learning to wider structural systems</a:t>
            </a:r>
          </a:p>
        </p:txBody>
      </p:sp>
    </p:spTree>
    <p:extLst>
      <p:ext uri="{BB962C8B-B14F-4D97-AF65-F5344CB8AC3E}">
        <p14:creationId xmlns:p14="http://schemas.microsoft.com/office/powerpoint/2010/main" val="426637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C5F637-5057-6DF2-603C-1AD001E0B248}"/>
              </a:ext>
            </a:extLst>
          </p:cNvPr>
          <p:cNvSpPr>
            <a:spLocks noGrp="1"/>
          </p:cNvSpPr>
          <p:nvPr>
            <p:ph type="title"/>
          </p:nvPr>
        </p:nvSpPr>
        <p:spPr>
          <a:xfrm>
            <a:off x="838201" y="212726"/>
            <a:ext cx="9096023" cy="1440000"/>
          </a:xfrm>
        </p:spPr>
        <p:txBody>
          <a:bodyPr anchor="ctr">
            <a:normAutofit/>
          </a:bodyPr>
          <a:lstStyle/>
          <a:p>
            <a:r>
              <a:rPr lang="en-US"/>
              <a:t>Why is critical reflection helpful to placement learning?</a:t>
            </a:r>
          </a:p>
        </p:txBody>
      </p:sp>
      <p:graphicFrame>
        <p:nvGraphicFramePr>
          <p:cNvPr id="17" name="Content Placeholder 4">
            <a:extLst>
              <a:ext uri="{FF2B5EF4-FFF2-40B4-BE49-F238E27FC236}">
                <a16:creationId xmlns:a16="http://schemas.microsoft.com/office/drawing/2014/main" id="{AE223EE4-F6B8-EFB2-BAB0-4AE4AA782A03}"/>
              </a:ext>
            </a:extLst>
          </p:cNvPr>
          <p:cNvGraphicFramePr>
            <a:graphicFrameLocks noGrp="1"/>
          </p:cNvGraphicFramePr>
          <p:nvPr>
            <p:ph idx="1"/>
          </p:nvPr>
        </p:nvGraphicFramePr>
        <p:xfrm>
          <a:off x="838201" y="1727652"/>
          <a:ext cx="9096023" cy="4220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BEBEF79A-4843-98D9-4359-2CB930F1DE7D}"/>
              </a:ext>
            </a:extLst>
          </p:cNvPr>
          <p:cNvSpPr txBox="1"/>
          <p:nvPr/>
        </p:nvSpPr>
        <p:spPr>
          <a:xfrm>
            <a:off x="942669" y="6133595"/>
            <a:ext cx="9703558" cy="461665"/>
          </a:xfrm>
          <a:prstGeom prst="rect">
            <a:avLst/>
          </a:prstGeom>
          <a:noFill/>
        </p:spPr>
        <p:txBody>
          <a:bodyPr wrap="square">
            <a:spAutoFit/>
          </a:bodyPr>
          <a:lstStyle/>
          <a:p>
            <a:r>
              <a:rPr lang="en-IE" sz="1200" dirty="0"/>
              <a:t>Adapted for student placements from Fook, J., &amp; Gardner, F. (2007). </a:t>
            </a:r>
            <a:r>
              <a:rPr lang="en-IE" sz="1200" i="1" dirty="0"/>
              <a:t>Practising critical reflection: A resource handbook</a:t>
            </a:r>
            <a:r>
              <a:rPr lang="en-IE" sz="1200" dirty="0"/>
              <a:t>. McGraw-Hill Education</a:t>
            </a:r>
            <a:endParaRPr lang="en-US" sz="1200" dirty="0"/>
          </a:p>
        </p:txBody>
      </p:sp>
    </p:spTree>
    <p:extLst>
      <p:ext uri="{BB962C8B-B14F-4D97-AF65-F5344CB8AC3E}">
        <p14:creationId xmlns:p14="http://schemas.microsoft.com/office/powerpoint/2010/main" val="23316674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pPr algn="ctr"/>
            <a:br>
              <a:rPr lang="en-IE" dirty="0">
                <a:solidFill>
                  <a:schemeClr val="accent1"/>
                </a:solidFill>
              </a:rPr>
            </a:br>
            <a:r>
              <a:rPr lang="en-IE" dirty="0">
                <a:solidFill>
                  <a:schemeClr val="accent1"/>
                </a:solidFill>
              </a:rPr>
              <a:t>Placement Supervision Triad</a:t>
            </a:r>
            <a:br>
              <a:rPr lang="en-IE" dirty="0">
                <a:solidFill>
                  <a:schemeClr val="accent1"/>
                </a:solidFill>
              </a:rPr>
            </a:br>
            <a:br>
              <a:rPr lang="en-IE" dirty="0"/>
            </a:br>
            <a:endParaRPr lang="en-IE" dirty="0"/>
          </a:p>
        </p:txBody>
      </p:sp>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29288" y="1571625"/>
            <a:ext cx="5080000" cy="3175000"/>
          </a:xfrm>
          <a:solidFill>
            <a:schemeClr val="accent1"/>
          </a:solidFill>
        </p:spPr>
      </p:pic>
      <p:sp>
        <p:nvSpPr>
          <p:cNvPr id="12" name="Text Placeholder 11"/>
          <p:cNvSpPr>
            <a:spLocks noGrp="1"/>
          </p:cNvSpPr>
          <p:nvPr>
            <p:ph type="body" sz="half" idx="2"/>
          </p:nvPr>
        </p:nvSpPr>
        <p:spPr>
          <a:solidFill>
            <a:schemeClr val="accent1"/>
          </a:solidFill>
        </p:spPr>
        <p:txBody>
          <a:bodyPr/>
          <a:lstStyle/>
          <a:p>
            <a:endParaRPr lang="en-IE" sz="2000" dirty="0">
              <a:solidFill>
                <a:schemeClr val="accent1"/>
              </a:solidFill>
            </a:endParaRPr>
          </a:p>
          <a:p>
            <a:endParaRPr lang="en-IE" sz="2000" dirty="0">
              <a:solidFill>
                <a:schemeClr val="accent1"/>
              </a:solidFill>
            </a:endParaRPr>
          </a:p>
          <a:p>
            <a:pPr algn="ctr"/>
            <a:r>
              <a:rPr lang="en-IE" sz="3600" dirty="0">
                <a:solidFill>
                  <a:schemeClr val="bg1"/>
                </a:solidFill>
              </a:rPr>
              <a:t>Collaborative </a:t>
            </a:r>
          </a:p>
          <a:p>
            <a:pPr algn="ctr"/>
            <a:r>
              <a:rPr lang="en-IE" sz="3600" dirty="0">
                <a:solidFill>
                  <a:schemeClr val="bg1"/>
                </a:solidFill>
              </a:rPr>
              <a:t>Learning </a:t>
            </a:r>
          </a:p>
          <a:p>
            <a:pPr algn="ctr"/>
            <a:r>
              <a:rPr lang="en-IE" sz="3600" dirty="0">
                <a:solidFill>
                  <a:schemeClr val="bg1"/>
                </a:solidFill>
              </a:rPr>
              <a:t>Environments</a:t>
            </a:r>
          </a:p>
          <a:p>
            <a:endParaRPr lang="en-IE" sz="2000" dirty="0">
              <a:solidFill>
                <a:schemeClr val="accent1"/>
              </a:solidFill>
            </a:endParaRPr>
          </a:p>
          <a:p>
            <a:endParaRPr lang="en-IE" dirty="0"/>
          </a:p>
        </p:txBody>
      </p:sp>
    </p:spTree>
    <p:extLst>
      <p:ext uri="{BB962C8B-B14F-4D97-AF65-F5344CB8AC3E}">
        <p14:creationId xmlns:p14="http://schemas.microsoft.com/office/powerpoint/2010/main" val="19397171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numCol="1">
            <a:normAutofit/>
          </a:bodyPr>
          <a:lstStyle/>
          <a:p>
            <a:pPr>
              <a:lnSpc>
                <a:spcPct val="120000"/>
              </a:lnSpc>
              <a:spcBef>
                <a:spcPts val="0"/>
              </a:spcBef>
            </a:pPr>
            <a:r>
              <a:rPr lang="en-IE" sz="2000" dirty="0"/>
              <a:t>Respectful attitudes</a:t>
            </a:r>
          </a:p>
          <a:p>
            <a:pPr>
              <a:lnSpc>
                <a:spcPct val="120000"/>
              </a:lnSpc>
              <a:spcBef>
                <a:spcPts val="0"/>
              </a:spcBef>
            </a:pPr>
            <a:r>
              <a:rPr lang="en-IE" sz="2000" dirty="0"/>
              <a:t>Clear policies and procedures</a:t>
            </a:r>
          </a:p>
          <a:p>
            <a:pPr>
              <a:lnSpc>
                <a:spcPct val="120000"/>
              </a:lnSpc>
              <a:spcBef>
                <a:spcPts val="0"/>
              </a:spcBef>
            </a:pPr>
            <a:r>
              <a:rPr lang="en-IE" sz="2000" dirty="0"/>
              <a:t>Positive and engaged leadership</a:t>
            </a:r>
          </a:p>
          <a:p>
            <a:pPr>
              <a:lnSpc>
                <a:spcPct val="120000"/>
              </a:lnSpc>
              <a:spcBef>
                <a:spcPts val="0"/>
              </a:spcBef>
            </a:pPr>
            <a:r>
              <a:rPr lang="en-IE" sz="2000" dirty="0"/>
              <a:t>Concern for service-users</a:t>
            </a:r>
          </a:p>
          <a:p>
            <a:pPr>
              <a:lnSpc>
                <a:spcPct val="120000"/>
              </a:lnSpc>
              <a:spcBef>
                <a:spcPts val="0"/>
              </a:spcBef>
            </a:pPr>
            <a:r>
              <a:rPr lang="en-IE" sz="2000" dirty="0"/>
              <a:t>Clear roles and responsibilities</a:t>
            </a:r>
          </a:p>
          <a:p>
            <a:pPr>
              <a:lnSpc>
                <a:spcPct val="120000"/>
              </a:lnSpc>
              <a:spcBef>
                <a:spcPts val="0"/>
              </a:spcBef>
            </a:pPr>
            <a:r>
              <a:rPr lang="en-IE" sz="2000" dirty="0"/>
              <a:t>Sense of belonging, mutual support and shared responsibility</a:t>
            </a:r>
          </a:p>
          <a:p>
            <a:pPr>
              <a:lnSpc>
                <a:spcPct val="120000"/>
              </a:lnSpc>
              <a:spcBef>
                <a:spcPts val="0"/>
              </a:spcBef>
            </a:pPr>
            <a:r>
              <a:rPr lang="en-IE" sz="2000" dirty="0"/>
              <a:t>Clear and open communication</a:t>
            </a:r>
          </a:p>
          <a:p>
            <a:pPr>
              <a:lnSpc>
                <a:spcPct val="120000"/>
              </a:lnSpc>
              <a:spcBef>
                <a:spcPts val="0"/>
              </a:spcBef>
            </a:pPr>
            <a:r>
              <a:rPr lang="en-IE" sz="2000" dirty="0"/>
              <a:t>Positive engagement with other stakeholders</a:t>
            </a:r>
          </a:p>
          <a:p>
            <a:pPr>
              <a:lnSpc>
                <a:spcPct val="120000"/>
              </a:lnSpc>
              <a:spcBef>
                <a:spcPts val="0"/>
              </a:spcBef>
            </a:pPr>
            <a:r>
              <a:rPr lang="en-IE" sz="2000" dirty="0"/>
              <a:t>Commitment to resolve conflicts</a:t>
            </a:r>
          </a:p>
          <a:p>
            <a:endParaRPr lang="en-IE" dirty="0"/>
          </a:p>
          <a:p>
            <a:endParaRPr lang="en-IE" dirty="0"/>
          </a:p>
        </p:txBody>
      </p:sp>
      <p:sp>
        <p:nvSpPr>
          <p:cNvPr id="4" name="Content Placeholder 3"/>
          <p:cNvSpPr>
            <a:spLocks noGrp="1"/>
          </p:cNvSpPr>
          <p:nvPr>
            <p:ph sz="half" idx="2"/>
          </p:nvPr>
        </p:nvSpPr>
        <p:spPr/>
        <p:txBody>
          <a:bodyPr>
            <a:normAutofit fontScale="92500" lnSpcReduction="20000"/>
          </a:bodyPr>
          <a:lstStyle/>
          <a:p>
            <a:pPr>
              <a:lnSpc>
                <a:spcPct val="120000"/>
              </a:lnSpc>
              <a:spcBef>
                <a:spcPts val="0"/>
              </a:spcBef>
            </a:pPr>
            <a:r>
              <a:rPr lang="en-IE" sz="2200" dirty="0"/>
              <a:t>Acknowledgement of feelings</a:t>
            </a:r>
          </a:p>
          <a:p>
            <a:pPr>
              <a:lnSpc>
                <a:spcPct val="120000"/>
              </a:lnSpc>
              <a:spcBef>
                <a:spcPts val="0"/>
              </a:spcBef>
            </a:pPr>
            <a:r>
              <a:rPr lang="en-IE" sz="2200" dirty="0"/>
              <a:t>Commitment to explore practice</a:t>
            </a:r>
          </a:p>
          <a:p>
            <a:pPr>
              <a:lnSpc>
                <a:spcPct val="120000"/>
              </a:lnSpc>
              <a:spcBef>
                <a:spcPts val="0"/>
              </a:spcBef>
            </a:pPr>
            <a:r>
              <a:rPr lang="en-IE" sz="2200" dirty="0"/>
              <a:t>Differences acknowledged and valued</a:t>
            </a:r>
          </a:p>
          <a:p>
            <a:pPr>
              <a:lnSpc>
                <a:spcPct val="120000"/>
              </a:lnSpc>
              <a:spcBef>
                <a:spcPts val="0"/>
              </a:spcBef>
            </a:pPr>
            <a:r>
              <a:rPr lang="en-IE" sz="2200" dirty="0"/>
              <a:t>Supervision seen as a priority</a:t>
            </a:r>
          </a:p>
          <a:p>
            <a:pPr>
              <a:lnSpc>
                <a:spcPct val="120000"/>
              </a:lnSpc>
              <a:spcBef>
                <a:spcPts val="0"/>
              </a:spcBef>
            </a:pPr>
            <a:r>
              <a:rPr lang="en-IE" sz="2200" dirty="0"/>
              <a:t>Theory and research used to assist practice</a:t>
            </a:r>
          </a:p>
          <a:p>
            <a:pPr>
              <a:lnSpc>
                <a:spcPct val="120000"/>
              </a:lnSpc>
              <a:spcBef>
                <a:spcPts val="0"/>
              </a:spcBef>
            </a:pPr>
            <a:r>
              <a:rPr lang="en-IE" sz="2200" dirty="0"/>
              <a:t>Commitment to learning and development</a:t>
            </a:r>
          </a:p>
          <a:p>
            <a:pPr>
              <a:lnSpc>
                <a:spcPct val="120000"/>
              </a:lnSpc>
              <a:spcBef>
                <a:spcPts val="0"/>
              </a:spcBef>
            </a:pPr>
            <a:r>
              <a:rPr lang="en-IE" sz="2200" dirty="0"/>
              <a:t>Willingness to receive constructive feedback</a:t>
            </a:r>
          </a:p>
          <a:p>
            <a:pPr>
              <a:lnSpc>
                <a:spcPct val="120000"/>
              </a:lnSpc>
              <a:spcBef>
                <a:spcPts val="0"/>
              </a:spcBef>
            </a:pPr>
            <a:r>
              <a:rPr lang="en-IE" sz="2200" dirty="0"/>
              <a:t>Positive use of team meetings</a:t>
            </a:r>
          </a:p>
          <a:p>
            <a:pPr>
              <a:lnSpc>
                <a:spcPct val="120000"/>
              </a:lnSpc>
              <a:spcBef>
                <a:spcPts val="0"/>
              </a:spcBef>
            </a:pPr>
            <a:r>
              <a:rPr lang="en-IE" sz="2200" dirty="0"/>
              <a:t>Active participation with and from service-users</a:t>
            </a:r>
          </a:p>
          <a:p>
            <a:endParaRPr lang="en-IE" dirty="0"/>
          </a:p>
        </p:txBody>
      </p:sp>
      <p:sp>
        <p:nvSpPr>
          <p:cNvPr id="2" name="Title 1"/>
          <p:cNvSpPr>
            <a:spLocks noGrp="1"/>
          </p:cNvSpPr>
          <p:nvPr>
            <p:ph type="title"/>
          </p:nvPr>
        </p:nvSpPr>
        <p:spPr/>
        <p:txBody>
          <a:bodyPr>
            <a:normAutofit fontScale="90000"/>
          </a:bodyPr>
          <a:lstStyle/>
          <a:p>
            <a:pPr algn="ctr"/>
            <a:r>
              <a:rPr lang="en-IE" dirty="0"/>
              <a:t>Student – University – Fieldwork Setting:</a:t>
            </a:r>
            <a:br>
              <a:rPr lang="en-IE" dirty="0"/>
            </a:br>
            <a:r>
              <a:rPr lang="en-GB" dirty="0"/>
              <a:t>Collaborative Learning</a:t>
            </a:r>
            <a:br>
              <a:rPr lang="en-IE" dirty="0"/>
            </a:br>
            <a:endParaRPr lang="en-IE" dirty="0"/>
          </a:p>
        </p:txBody>
      </p:sp>
    </p:spTree>
    <p:extLst>
      <p:ext uri="{BB962C8B-B14F-4D97-AF65-F5344CB8AC3E}">
        <p14:creationId xmlns:p14="http://schemas.microsoft.com/office/powerpoint/2010/main" val="202500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miling at the camera&#10;&#10;Description automatically generated with low confidence">
            <a:extLst>
              <a:ext uri="{FF2B5EF4-FFF2-40B4-BE49-F238E27FC236}">
                <a16:creationId xmlns:a16="http://schemas.microsoft.com/office/drawing/2014/main" id="{9C407B0E-CBAD-812A-8927-72439E09239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926" r="-2" b="10924"/>
          <a:stretch/>
        </p:blipFill>
        <p:spPr>
          <a:xfrm>
            <a:off x="838200" y="1825625"/>
            <a:ext cx="5181600" cy="4351338"/>
          </a:xfrm>
          <a:prstGeom prst="rect">
            <a:avLst/>
          </a:prstGeom>
          <a:noFill/>
        </p:spPr>
      </p:pic>
      <p:sp>
        <p:nvSpPr>
          <p:cNvPr id="3" name="Content Placeholder 2">
            <a:extLst>
              <a:ext uri="{FF2B5EF4-FFF2-40B4-BE49-F238E27FC236}">
                <a16:creationId xmlns:a16="http://schemas.microsoft.com/office/drawing/2014/main" id="{5FA79BE2-3E7D-EC3F-1203-0850F76CDCCF}"/>
              </a:ext>
            </a:extLst>
          </p:cNvPr>
          <p:cNvSpPr>
            <a:spLocks noGrp="1"/>
          </p:cNvSpPr>
          <p:nvPr>
            <p:ph sz="half" idx="2"/>
          </p:nvPr>
        </p:nvSpPr>
        <p:spPr>
          <a:xfrm>
            <a:off x="6172200" y="1825625"/>
            <a:ext cx="5181600" cy="4098925"/>
          </a:xfrm>
        </p:spPr>
        <p:txBody>
          <a:bodyPr>
            <a:normAutofit lnSpcReduction="10000"/>
          </a:bodyPr>
          <a:lstStyle/>
          <a:p>
            <a:pPr marL="0" indent="0" algn="just">
              <a:lnSpc>
                <a:spcPct val="150000"/>
              </a:lnSpc>
              <a:spcBef>
                <a:spcPts val="0"/>
              </a:spcBef>
              <a:buNone/>
            </a:pPr>
            <a:r>
              <a:rPr lang="en-IE" sz="2800" i="1" dirty="0"/>
              <a:t>“My mission in life is not merely to survive, but to thrive; and to do so with some passion, some compassion, some </a:t>
            </a:r>
            <a:r>
              <a:rPr lang="en-IE" sz="2800" i="1" dirty="0" err="1"/>
              <a:t>humor</a:t>
            </a:r>
            <a:r>
              <a:rPr lang="en-IE" sz="2800" i="1" dirty="0"/>
              <a:t>, and some style.” </a:t>
            </a:r>
          </a:p>
          <a:p>
            <a:pPr marL="0" indent="0" algn="r">
              <a:buNone/>
            </a:pPr>
            <a:r>
              <a:rPr lang="en-US" dirty="0"/>
              <a:t>Maya Angelou</a:t>
            </a:r>
          </a:p>
        </p:txBody>
      </p:sp>
      <p:sp>
        <p:nvSpPr>
          <p:cNvPr id="6" name="Title 5"/>
          <p:cNvSpPr>
            <a:spLocks noGrp="1"/>
          </p:cNvSpPr>
          <p:nvPr>
            <p:ph type="title"/>
          </p:nvPr>
        </p:nvSpPr>
        <p:spPr>
          <a:xfrm>
            <a:off x="838201" y="212726"/>
            <a:ext cx="9096023" cy="1440000"/>
          </a:xfrm>
        </p:spPr>
        <p:txBody>
          <a:bodyPr anchor="ctr">
            <a:normAutofit/>
          </a:bodyPr>
          <a:lstStyle/>
          <a:p>
            <a:r>
              <a:rPr lang="en-IE" dirty="0"/>
              <a:t>A final mantra for Students and for </a:t>
            </a:r>
            <a:r>
              <a:rPr lang="en-IE"/>
              <a:t>Practice Educators:</a:t>
            </a:r>
            <a:endParaRPr lang="en-IE" dirty="0"/>
          </a:p>
        </p:txBody>
      </p:sp>
    </p:spTree>
    <p:extLst>
      <p:ext uri="{BB962C8B-B14F-4D97-AF65-F5344CB8AC3E}">
        <p14:creationId xmlns:p14="http://schemas.microsoft.com/office/powerpoint/2010/main" val="861708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838200" y="1825625"/>
            <a:ext cx="5181600" cy="4351338"/>
          </a:xfrm>
        </p:spPr>
        <p:txBody>
          <a:bodyPr>
            <a:normAutofit/>
          </a:bodyPr>
          <a:lstStyle/>
          <a:p>
            <a:pPr marL="0" indent="0">
              <a:buNone/>
            </a:pPr>
            <a:r>
              <a:rPr lang="en-IE" dirty="0"/>
              <a:t> </a:t>
            </a:r>
          </a:p>
          <a:p>
            <a:endParaRPr lang="en-IE" dirty="0"/>
          </a:p>
          <a:p>
            <a:pPr marL="0" indent="0">
              <a:buNone/>
            </a:pPr>
            <a:endParaRPr lang="en-IE"/>
          </a:p>
          <a:p>
            <a:pPr marL="0" indent="0">
              <a:buNone/>
            </a:pPr>
            <a:r>
              <a:rPr lang="en-IE"/>
              <a:t>Fiachra Ó Súilleabháin (he/him/his)</a:t>
            </a:r>
          </a:p>
          <a:p>
            <a:pPr marL="0" indent="0">
              <a:buNone/>
            </a:pPr>
            <a:r>
              <a:rPr lang="en-IE">
                <a:hlinkClick r:id="rId3"/>
              </a:rPr>
              <a:t>Fiachra.OSuilleabhain@ucc.ie</a:t>
            </a:r>
            <a:endParaRPr lang="en-IE"/>
          </a:p>
          <a:p>
            <a:pPr marL="0" indent="0">
              <a:buNone/>
            </a:pPr>
            <a:r>
              <a:rPr lang="en-IE"/>
              <a:t>@FiachraOS</a:t>
            </a:r>
          </a:p>
          <a:p>
            <a:pPr marL="0" indent="0">
              <a:buNone/>
            </a:pPr>
            <a:endParaRPr lang="en-IE"/>
          </a:p>
          <a:p>
            <a:pPr marL="0" indent="0">
              <a:buNone/>
            </a:pPr>
            <a:r>
              <a:rPr lang="en-IE"/>
              <a:t>Olwen Halvey (she/her/hers)</a:t>
            </a:r>
          </a:p>
          <a:p>
            <a:pPr marL="0" indent="0">
              <a:buNone/>
            </a:pPr>
            <a:r>
              <a:rPr lang="en-IE">
                <a:hlinkClick r:id="rId4"/>
              </a:rPr>
              <a:t>Olwen.Havley@ucc.ie</a:t>
            </a:r>
            <a:endParaRPr lang="en-IE"/>
          </a:p>
          <a:p>
            <a:pPr marL="0" indent="0">
              <a:buNone/>
            </a:pPr>
            <a:endParaRPr lang="en-IE"/>
          </a:p>
        </p:txBody>
      </p:sp>
      <p:pic>
        <p:nvPicPr>
          <p:cNvPr id="3" name="Picture 2" descr="Text&#10;&#10;Description automatically generated">
            <a:extLst>
              <a:ext uri="{FF2B5EF4-FFF2-40B4-BE49-F238E27FC236}">
                <a16:creationId xmlns:a16="http://schemas.microsoft.com/office/drawing/2014/main" id="{ED5BC413-C2EE-1DB8-D840-1D58E7A64D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2870207"/>
            <a:ext cx="5181600" cy="2262173"/>
          </a:xfrm>
          <a:prstGeom prst="rect">
            <a:avLst/>
          </a:prstGeom>
          <a:noFill/>
        </p:spPr>
      </p:pic>
      <p:sp>
        <p:nvSpPr>
          <p:cNvPr id="4" name="Title 3"/>
          <p:cNvSpPr>
            <a:spLocks noGrp="1"/>
          </p:cNvSpPr>
          <p:nvPr>
            <p:ph type="title"/>
          </p:nvPr>
        </p:nvSpPr>
        <p:spPr>
          <a:xfrm>
            <a:off x="838201" y="212726"/>
            <a:ext cx="9096023" cy="1440000"/>
          </a:xfrm>
        </p:spPr>
        <p:txBody>
          <a:bodyPr anchor="ctr">
            <a:normAutofit/>
          </a:bodyPr>
          <a:lstStyle/>
          <a:p>
            <a:r>
              <a:rPr lang="en-IE" dirty="0"/>
              <a:t>Thank You and Best Wishes</a:t>
            </a:r>
          </a:p>
        </p:txBody>
      </p:sp>
    </p:spTree>
    <p:extLst>
      <p:ext uri="{BB962C8B-B14F-4D97-AF65-F5344CB8AC3E}">
        <p14:creationId xmlns:p14="http://schemas.microsoft.com/office/powerpoint/2010/main" val="2088696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FEA323-A9AE-1B82-8B1B-E6D9A88D65F6}"/>
              </a:ext>
            </a:extLst>
          </p:cNvPr>
          <p:cNvSpPr>
            <a:spLocks noGrp="1"/>
          </p:cNvSpPr>
          <p:nvPr>
            <p:ph type="title"/>
          </p:nvPr>
        </p:nvSpPr>
        <p:spPr/>
        <p:txBody>
          <a:bodyPr/>
          <a:lstStyle/>
          <a:p>
            <a:r>
              <a:rPr lang="en-US" dirty="0"/>
              <a:t>Service Learning (Shulman 2007)</a:t>
            </a:r>
          </a:p>
        </p:txBody>
      </p:sp>
      <p:sp>
        <p:nvSpPr>
          <p:cNvPr id="4" name="Content Placeholder 3">
            <a:extLst>
              <a:ext uri="{FF2B5EF4-FFF2-40B4-BE49-F238E27FC236}">
                <a16:creationId xmlns:a16="http://schemas.microsoft.com/office/drawing/2014/main" id="{B3961748-3957-CB9F-A2D2-1F7103CE1A27}"/>
              </a:ext>
            </a:extLst>
          </p:cNvPr>
          <p:cNvSpPr>
            <a:spLocks noGrp="1"/>
          </p:cNvSpPr>
          <p:nvPr>
            <p:ph idx="1"/>
          </p:nvPr>
        </p:nvSpPr>
        <p:spPr/>
        <p:txBody>
          <a:bodyPr>
            <a:normAutofit fontScale="77500" lnSpcReduction="20000"/>
          </a:bodyPr>
          <a:lstStyle/>
          <a:p>
            <a:pPr marL="0" indent="0" algn="just">
              <a:buNone/>
            </a:pPr>
            <a:endParaRPr lang="en-IE" sz="2800" dirty="0"/>
          </a:p>
          <a:p>
            <a:pPr marL="0" indent="0" algn="just">
              <a:lnSpc>
                <a:spcPct val="160000"/>
              </a:lnSpc>
              <a:spcBef>
                <a:spcPts val="0"/>
              </a:spcBef>
              <a:buNone/>
            </a:pPr>
            <a:r>
              <a:rPr lang="en-IE" sz="2800" dirty="0"/>
              <a:t>“How are they educated … where knowing is not enough? You have to be able to do, to act, to perform. Even that's not enough, because in addition to knowing and performing you've got to become the kind of human being whom the rest of us can trust to perform with integrity, responsibility, honesty, and – dare I use an old-fashioned word – virtue?” </a:t>
            </a:r>
          </a:p>
          <a:p>
            <a:pPr marL="0" indent="0" algn="just">
              <a:buNone/>
            </a:pPr>
            <a:endParaRPr lang="en-IE" dirty="0"/>
          </a:p>
          <a:p>
            <a:pPr marL="0" indent="0" algn="r">
              <a:buNone/>
            </a:pPr>
            <a:r>
              <a:rPr lang="en-IE" dirty="0"/>
              <a:t>(Shulman, 2007, p. 13).</a:t>
            </a:r>
          </a:p>
          <a:p>
            <a:endParaRPr lang="en-US" dirty="0"/>
          </a:p>
        </p:txBody>
      </p:sp>
    </p:spTree>
    <p:extLst>
      <p:ext uri="{BB962C8B-B14F-4D97-AF65-F5344CB8AC3E}">
        <p14:creationId xmlns:p14="http://schemas.microsoft.com/office/powerpoint/2010/main" val="3484848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lgn="just">
              <a:lnSpc>
                <a:spcPct val="160000"/>
              </a:lnSpc>
              <a:spcBef>
                <a:spcPts val="0"/>
              </a:spcBef>
              <a:buNone/>
            </a:pPr>
            <a:r>
              <a:rPr lang="en-US" sz="2200" i="1" dirty="0">
                <a:solidFill>
                  <a:schemeClr val="accent1"/>
                </a:solidFill>
              </a:rPr>
              <a:t>“Social work is a practice-based profession and an academic discipline that promotes social change and development, social cohesion, and the empowerment and liberation of people. Principles of social justice, human rights, collective responsibility and respect for diversities are central to social work. Underpinned by theories of social work, social sciences, humanities and indigenous knowledge, social work engages people and structures to address life challenges and enhance wellbeing” (IFSW).</a:t>
            </a:r>
          </a:p>
        </p:txBody>
      </p:sp>
      <p:sp>
        <p:nvSpPr>
          <p:cNvPr id="3" name="Title 2"/>
          <p:cNvSpPr>
            <a:spLocks noGrp="1"/>
          </p:cNvSpPr>
          <p:nvPr>
            <p:ph type="title"/>
          </p:nvPr>
        </p:nvSpPr>
        <p:spPr/>
        <p:txBody>
          <a:bodyPr/>
          <a:lstStyle/>
          <a:p>
            <a:r>
              <a:rPr lang="en-US" dirty="0"/>
              <a:t>Social Work: Our role in the World!</a:t>
            </a:r>
          </a:p>
        </p:txBody>
      </p:sp>
    </p:spTree>
    <p:extLst>
      <p:ext uri="{BB962C8B-B14F-4D97-AF65-F5344CB8AC3E}">
        <p14:creationId xmlns:p14="http://schemas.microsoft.com/office/powerpoint/2010/main" val="1343294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FC97E5-83E7-E042-B90E-2274FDFD5CAD}"/>
              </a:ext>
            </a:extLst>
          </p:cNvPr>
          <p:cNvSpPr>
            <a:spLocks noGrp="1"/>
          </p:cNvSpPr>
          <p:nvPr>
            <p:ph sz="half" idx="1"/>
          </p:nvPr>
        </p:nvSpPr>
        <p:spPr>
          <a:xfrm>
            <a:off x="266700" y="1825624"/>
            <a:ext cx="5753100" cy="5032375"/>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Autofit/>
          </a:bodyPr>
          <a:lstStyle/>
          <a:p>
            <a:pPr marL="342900" indent="-342900">
              <a:buFont typeface="+mj-lt"/>
              <a:buAutoNum type="arabicPeriod"/>
            </a:pPr>
            <a:r>
              <a:rPr lang="en-IE" sz="1450" dirty="0">
                <a:solidFill>
                  <a:schemeClr val="accent1"/>
                </a:solidFill>
              </a:rPr>
              <a:t>Act in the best interests of service users</a:t>
            </a:r>
            <a:endParaRPr lang="en-IE" sz="1450" dirty="0">
              <a:solidFill>
                <a:schemeClr val="accent1"/>
              </a:solidFill>
              <a:cs typeface="Calibri"/>
            </a:endParaRPr>
          </a:p>
          <a:p>
            <a:pPr marL="342900" indent="-342900">
              <a:buFont typeface="+mj-lt"/>
              <a:buAutoNum type="arabicPeriod"/>
            </a:pPr>
            <a:r>
              <a:rPr lang="en-IE" sz="1450" dirty="0">
                <a:solidFill>
                  <a:schemeClr val="accent1"/>
                </a:solidFill>
              </a:rPr>
              <a:t>Respect the confidentiality and privacy of service users</a:t>
            </a:r>
            <a:endParaRPr lang="en-IE" sz="1450" dirty="0">
              <a:solidFill>
                <a:schemeClr val="accent1"/>
              </a:solidFill>
              <a:cs typeface="Calibri"/>
            </a:endParaRPr>
          </a:p>
          <a:p>
            <a:pPr marL="342900" indent="-342900">
              <a:buFont typeface="+mj-lt"/>
              <a:buAutoNum type="arabicPeriod"/>
            </a:pPr>
            <a:r>
              <a:rPr lang="en-IE" sz="1450" dirty="0">
                <a:solidFill>
                  <a:schemeClr val="accent1"/>
                </a:solidFill>
              </a:rPr>
              <a:t>Maintain high standards of personal conduct and behaviour</a:t>
            </a:r>
            <a:endParaRPr lang="en-IE" sz="1450" dirty="0">
              <a:solidFill>
                <a:schemeClr val="accent1"/>
              </a:solidFill>
              <a:cs typeface="Calibri"/>
            </a:endParaRPr>
          </a:p>
          <a:p>
            <a:pPr marL="342900" indent="-342900">
              <a:buFont typeface="+mj-lt"/>
              <a:buAutoNum type="arabicPeriod"/>
            </a:pPr>
            <a:r>
              <a:rPr lang="en-IE" sz="1450" dirty="0">
                <a:solidFill>
                  <a:schemeClr val="accent1"/>
                </a:solidFill>
              </a:rPr>
              <a:t>Use social media responsibly</a:t>
            </a:r>
            <a:endParaRPr lang="en-IE" sz="1450" dirty="0">
              <a:solidFill>
                <a:schemeClr val="accent1"/>
              </a:solidFill>
              <a:cs typeface="Calibri"/>
            </a:endParaRPr>
          </a:p>
          <a:p>
            <a:pPr marL="342900" indent="-342900">
              <a:buFont typeface="+mj-lt"/>
              <a:buAutoNum type="arabicPeriod"/>
            </a:pPr>
            <a:r>
              <a:rPr lang="en-IE" sz="1450" dirty="0">
                <a:solidFill>
                  <a:schemeClr val="accent1"/>
                </a:solidFill>
              </a:rPr>
              <a:t>Comply with obligations regarding registration</a:t>
            </a:r>
            <a:endParaRPr lang="en-IE" sz="1450" dirty="0">
              <a:solidFill>
                <a:schemeClr val="accent1"/>
              </a:solidFill>
              <a:cs typeface="Calibri"/>
            </a:endParaRPr>
          </a:p>
          <a:p>
            <a:pPr marL="342900" indent="-342900">
              <a:buFont typeface="+mj-lt"/>
              <a:buAutoNum type="arabicPeriod"/>
            </a:pPr>
            <a:r>
              <a:rPr lang="en-IE" sz="1450" dirty="0">
                <a:solidFill>
                  <a:schemeClr val="accent1"/>
                </a:solidFill>
              </a:rPr>
              <a:t>Address health issues related to your fitness to practise</a:t>
            </a:r>
            <a:endParaRPr lang="en-IE" sz="1450" dirty="0">
              <a:solidFill>
                <a:schemeClr val="accent1"/>
              </a:solidFill>
              <a:cs typeface="Calibri"/>
            </a:endParaRPr>
          </a:p>
          <a:p>
            <a:pPr marL="342900" indent="-342900">
              <a:buFont typeface="+mj-lt"/>
              <a:buAutoNum type="arabicPeriod"/>
            </a:pPr>
            <a:r>
              <a:rPr lang="en-IE" sz="1450" dirty="0">
                <a:solidFill>
                  <a:schemeClr val="accent1"/>
                </a:solidFill>
              </a:rPr>
              <a:t>Obey laws, regulations and guidelines</a:t>
            </a:r>
            <a:endParaRPr lang="en-IE" sz="1450" dirty="0">
              <a:solidFill>
                <a:schemeClr val="accent1"/>
              </a:solidFill>
              <a:cs typeface="Calibri"/>
            </a:endParaRPr>
          </a:p>
          <a:p>
            <a:pPr marL="342900" indent="-342900">
              <a:buFont typeface="+mj-lt"/>
              <a:buAutoNum type="arabicPeriod"/>
            </a:pPr>
            <a:r>
              <a:rPr lang="en-IE" sz="1450" dirty="0">
                <a:solidFill>
                  <a:schemeClr val="accent1"/>
                </a:solidFill>
              </a:rPr>
              <a:t>Comply with requirements for the protection of children and vulnerable adults</a:t>
            </a:r>
            <a:endParaRPr lang="en-IE" sz="1450" dirty="0">
              <a:solidFill>
                <a:schemeClr val="accent1"/>
              </a:solidFill>
              <a:cs typeface="Calibri"/>
            </a:endParaRPr>
          </a:p>
          <a:p>
            <a:pPr marL="342900" indent="-342900">
              <a:buFont typeface="+mj-lt"/>
              <a:buAutoNum type="arabicPeriod"/>
            </a:pPr>
            <a:r>
              <a:rPr lang="en-IE" sz="1450" dirty="0">
                <a:solidFill>
                  <a:schemeClr val="accent1"/>
                </a:solidFill>
              </a:rPr>
              <a:t>Act within the limits of your knowledge, skills, competence and experience</a:t>
            </a:r>
            <a:endParaRPr lang="en-IE" sz="1450" dirty="0">
              <a:solidFill>
                <a:schemeClr val="accent1"/>
              </a:solidFill>
              <a:cs typeface="Calibri"/>
            </a:endParaRPr>
          </a:p>
          <a:p>
            <a:pPr marL="342900" indent="-342900">
              <a:buFont typeface="+mj-lt"/>
              <a:buAutoNum type="arabicPeriod"/>
            </a:pPr>
            <a:r>
              <a:rPr lang="en-IE" sz="1450" dirty="0">
                <a:solidFill>
                  <a:schemeClr val="accent1"/>
                </a:solidFill>
              </a:rPr>
              <a:t>Keep your professional knowledge and skills up to date</a:t>
            </a:r>
            <a:endParaRPr lang="en-IE" sz="1450" dirty="0">
              <a:solidFill>
                <a:schemeClr val="accent1"/>
              </a:solidFill>
              <a:cs typeface="Calibri"/>
            </a:endParaRPr>
          </a:p>
          <a:p>
            <a:pPr marL="342900" indent="-342900">
              <a:buFont typeface="+mj-lt"/>
              <a:buAutoNum type="arabicPeriod"/>
            </a:pPr>
            <a:r>
              <a:rPr lang="en-IE" sz="1450" dirty="0">
                <a:solidFill>
                  <a:schemeClr val="accent1"/>
                </a:solidFill>
              </a:rPr>
              <a:t>Obtain consent from service users</a:t>
            </a:r>
            <a:endParaRPr lang="en-IE" sz="1450" dirty="0">
              <a:solidFill>
                <a:schemeClr val="accent1"/>
              </a:solidFill>
              <a:cs typeface="Calibri"/>
            </a:endParaRPr>
          </a:p>
          <a:p>
            <a:pPr marL="342900" indent="-342900">
              <a:buFont typeface="+mj-lt"/>
              <a:buAutoNum type="arabicPeriod"/>
            </a:pPr>
            <a:r>
              <a:rPr lang="en-IE" sz="1450" dirty="0">
                <a:solidFill>
                  <a:schemeClr val="accent1"/>
                </a:solidFill>
              </a:rPr>
              <a:t>Assess service users’ capacity to consent where necessary</a:t>
            </a:r>
            <a:endParaRPr lang="en-IE" sz="1450" dirty="0">
              <a:solidFill>
                <a:schemeClr val="accent1"/>
              </a:solidFill>
              <a:cs typeface="Calibri"/>
            </a:endParaRPr>
          </a:p>
          <a:p>
            <a:pPr marL="342900" indent="-342900">
              <a:buFont typeface="+mj-lt"/>
              <a:buAutoNum type="arabicPeriod"/>
            </a:pPr>
            <a:r>
              <a:rPr lang="en-IE" sz="1450" dirty="0">
                <a:solidFill>
                  <a:schemeClr val="accent1"/>
                </a:solidFill>
              </a:rPr>
              <a:t>Communicate effectively with service users and others involved in their care</a:t>
            </a:r>
            <a:endParaRPr lang="en-IE" sz="1450" dirty="0">
              <a:solidFill>
                <a:schemeClr val="accent1"/>
              </a:solidFill>
              <a:cs typeface="Calibri"/>
            </a:endParaRPr>
          </a:p>
        </p:txBody>
      </p:sp>
      <p:sp>
        <p:nvSpPr>
          <p:cNvPr id="4" name="Content Placeholder 3">
            <a:extLst>
              <a:ext uri="{FF2B5EF4-FFF2-40B4-BE49-F238E27FC236}">
                <a16:creationId xmlns:a16="http://schemas.microsoft.com/office/drawing/2014/main" id="{DACD004A-3B59-FB4A-BE83-5A965ABD63DC}"/>
              </a:ext>
            </a:extLst>
          </p:cNvPr>
          <p:cNvSpPr>
            <a:spLocks noGrp="1"/>
          </p:cNvSpPr>
          <p:nvPr>
            <p:ph sz="half" idx="2"/>
          </p:nvPr>
        </p:nvSpPr>
        <p:spPr>
          <a:xfrm>
            <a:off x="6172200" y="1825624"/>
            <a:ext cx="5753100" cy="5032376"/>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fontScale="92500" lnSpcReduction="10000"/>
          </a:bodyPr>
          <a:lstStyle/>
          <a:p>
            <a:pPr marL="342900" indent="-342900">
              <a:buFont typeface="+mj-lt"/>
              <a:buAutoNum type="arabicPeriod" startAt="14"/>
            </a:pPr>
            <a:r>
              <a:rPr lang="en-IE" sz="1600" dirty="0">
                <a:solidFill>
                  <a:schemeClr val="accent1"/>
                </a:solidFill>
              </a:rPr>
              <a:t>Act in accordance with the principles of open disclosure</a:t>
            </a:r>
            <a:endParaRPr lang="en-IE" sz="1600" dirty="0">
              <a:solidFill>
                <a:schemeClr val="accent1"/>
              </a:solidFill>
              <a:cs typeface="Calibri"/>
            </a:endParaRPr>
          </a:p>
          <a:p>
            <a:pPr marL="342900" indent="-342900">
              <a:buFont typeface="+mj-lt"/>
              <a:buAutoNum type="arabicPeriod" startAt="14"/>
            </a:pPr>
            <a:r>
              <a:rPr lang="en-IE" sz="1600" dirty="0">
                <a:solidFill>
                  <a:schemeClr val="accent1"/>
                </a:solidFill>
              </a:rPr>
              <a:t>Assist, advise and support colleagues, recently qualified registrants and students</a:t>
            </a:r>
            <a:endParaRPr lang="en-IE" sz="1600" dirty="0">
              <a:solidFill>
                <a:schemeClr val="accent1"/>
              </a:solidFill>
              <a:cs typeface="Calibri"/>
            </a:endParaRPr>
          </a:p>
          <a:p>
            <a:pPr marL="342900" indent="-342900">
              <a:buFont typeface="+mj-lt"/>
              <a:buAutoNum type="arabicPeriod" startAt="14"/>
            </a:pPr>
            <a:r>
              <a:rPr lang="en-IE" sz="1600" dirty="0">
                <a:solidFill>
                  <a:schemeClr val="accent1"/>
                </a:solidFill>
              </a:rPr>
              <a:t>Teach, supervise and assess students and other professionals</a:t>
            </a:r>
            <a:endParaRPr lang="en-IE" sz="1600" dirty="0">
              <a:solidFill>
                <a:schemeClr val="accent1"/>
              </a:solidFill>
              <a:cs typeface="Calibri"/>
            </a:endParaRPr>
          </a:p>
          <a:p>
            <a:pPr marL="342900" indent="-342900">
              <a:buFont typeface="+mj-lt"/>
              <a:buAutoNum type="arabicPeriod" startAt="14"/>
            </a:pPr>
            <a:r>
              <a:rPr lang="en-IE" sz="1600" dirty="0">
                <a:solidFill>
                  <a:schemeClr val="accent1"/>
                </a:solidFill>
              </a:rPr>
              <a:t>Supervise tasks that you delegate to others</a:t>
            </a:r>
            <a:endParaRPr lang="en-IE" sz="1600" dirty="0">
              <a:solidFill>
                <a:schemeClr val="accent1"/>
              </a:solidFill>
              <a:cs typeface="Calibri"/>
            </a:endParaRPr>
          </a:p>
          <a:p>
            <a:pPr marL="342900" indent="-342900">
              <a:buFont typeface="+mj-lt"/>
              <a:buAutoNum type="arabicPeriod" startAt="14"/>
            </a:pPr>
            <a:r>
              <a:rPr lang="en-IE" sz="1600" dirty="0">
                <a:solidFill>
                  <a:schemeClr val="accent1"/>
                </a:solidFill>
              </a:rPr>
              <a:t>Keep accurate records</a:t>
            </a:r>
            <a:endParaRPr lang="en-IE" sz="1600" dirty="0">
              <a:solidFill>
                <a:schemeClr val="accent1"/>
              </a:solidFill>
              <a:cs typeface="Calibri"/>
            </a:endParaRPr>
          </a:p>
          <a:p>
            <a:pPr marL="342900" indent="-342900">
              <a:buFont typeface="+mj-lt"/>
              <a:buAutoNum type="arabicPeriod" startAt="14"/>
            </a:pPr>
            <a:r>
              <a:rPr lang="en-IE" sz="1600" dirty="0">
                <a:solidFill>
                  <a:schemeClr val="accent1"/>
                </a:solidFill>
              </a:rPr>
              <a:t>Assess health, safety and welfare risks </a:t>
            </a:r>
            <a:endParaRPr lang="en-IE" sz="1600" dirty="0">
              <a:solidFill>
                <a:schemeClr val="accent1"/>
              </a:solidFill>
              <a:cs typeface="Calibri"/>
            </a:endParaRPr>
          </a:p>
          <a:p>
            <a:pPr marL="342900" indent="-342900">
              <a:buFont typeface="+mj-lt"/>
              <a:buAutoNum type="arabicPeriod" startAt="14"/>
            </a:pPr>
            <a:r>
              <a:rPr lang="en-IE" sz="1600" dirty="0">
                <a:solidFill>
                  <a:schemeClr val="accent1"/>
                </a:solidFill>
              </a:rPr>
              <a:t>Raise concerns about safety and quality of care</a:t>
            </a:r>
            <a:endParaRPr lang="en-IE" sz="1600" dirty="0">
              <a:solidFill>
                <a:schemeClr val="accent1"/>
              </a:solidFill>
              <a:cs typeface="Calibri"/>
            </a:endParaRPr>
          </a:p>
          <a:p>
            <a:pPr marL="342900" indent="-342900">
              <a:buFont typeface="+mj-lt"/>
              <a:buAutoNum type="arabicPeriod" startAt="14"/>
            </a:pPr>
            <a:r>
              <a:rPr lang="en-IE" sz="1600" dirty="0">
                <a:solidFill>
                  <a:schemeClr val="accent1"/>
                </a:solidFill>
              </a:rPr>
              <a:t>Maintain adequate professional indemnity insurance</a:t>
            </a:r>
            <a:endParaRPr lang="en-IE" sz="1600" dirty="0">
              <a:solidFill>
                <a:schemeClr val="accent1"/>
              </a:solidFill>
              <a:cs typeface="Calibri"/>
            </a:endParaRPr>
          </a:p>
          <a:p>
            <a:pPr marL="342900" indent="-342900">
              <a:buFont typeface="+mj-lt"/>
              <a:buAutoNum type="arabicPeriod" startAt="14"/>
            </a:pPr>
            <a:r>
              <a:rPr lang="en-IE" sz="1600" dirty="0">
                <a:solidFill>
                  <a:schemeClr val="accent1"/>
                </a:solidFill>
              </a:rPr>
              <a:t>Demonstrate ethical awareness</a:t>
            </a:r>
            <a:endParaRPr lang="en-IE" sz="1600" dirty="0">
              <a:solidFill>
                <a:schemeClr val="accent1"/>
              </a:solidFill>
              <a:cs typeface="Calibri"/>
            </a:endParaRPr>
          </a:p>
          <a:p>
            <a:pPr marL="342900" indent="-342900">
              <a:buFont typeface="+mj-lt"/>
              <a:buAutoNum type="arabicPeriod" startAt="14"/>
            </a:pPr>
            <a:r>
              <a:rPr lang="en-IE" sz="1600" dirty="0">
                <a:solidFill>
                  <a:schemeClr val="accent1"/>
                </a:solidFill>
              </a:rPr>
              <a:t>Respect the rights and dignity of service users</a:t>
            </a:r>
            <a:endParaRPr lang="en-IE" sz="1600" dirty="0">
              <a:solidFill>
                <a:schemeClr val="accent1"/>
              </a:solidFill>
              <a:cs typeface="Calibri"/>
            </a:endParaRPr>
          </a:p>
          <a:p>
            <a:pPr marL="342900" indent="-342900">
              <a:buFont typeface="+mj-lt"/>
              <a:buAutoNum type="arabicPeriod" startAt="14"/>
            </a:pPr>
            <a:r>
              <a:rPr lang="en-IE" sz="1600" dirty="0">
                <a:solidFill>
                  <a:schemeClr val="accent1"/>
                </a:solidFill>
              </a:rPr>
              <a:t>Avoid conflicts of interest</a:t>
            </a:r>
            <a:endParaRPr lang="en-IE" sz="1600" dirty="0">
              <a:solidFill>
                <a:schemeClr val="accent1"/>
              </a:solidFill>
              <a:cs typeface="Calibri"/>
            </a:endParaRPr>
          </a:p>
          <a:p>
            <a:pPr marL="342900" indent="-342900">
              <a:buFont typeface="+mj-lt"/>
              <a:buAutoNum type="arabicPeriod" startAt="14"/>
            </a:pPr>
            <a:r>
              <a:rPr lang="en-IE" sz="1600" dirty="0">
                <a:solidFill>
                  <a:schemeClr val="accent1"/>
                </a:solidFill>
              </a:rPr>
              <a:t>Undertake research in an ethical manner</a:t>
            </a:r>
            <a:endParaRPr lang="en-IE" sz="1600" dirty="0">
              <a:solidFill>
                <a:schemeClr val="accent1"/>
              </a:solidFill>
              <a:cs typeface="Calibri"/>
            </a:endParaRPr>
          </a:p>
          <a:p>
            <a:pPr marL="342900" indent="-342900">
              <a:buFont typeface="+mj-lt"/>
              <a:buAutoNum type="arabicPeriod" startAt="14"/>
            </a:pPr>
            <a:r>
              <a:rPr lang="en-IE" sz="1600" dirty="0">
                <a:solidFill>
                  <a:schemeClr val="accent1"/>
                </a:solidFill>
              </a:rPr>
              <a:t>Make sure that any advertising is truthful, accurate, lawful and not misleading</a:t>
            </a:r>
            <a:endParaRPr lang="en-IE" sz="1600" dirty="0">
              <a:solidFill>
                <a:schemeClr val="accent1"/>
              </a:solidFill>
              <a:cs typeface="Calibri"/>
            </a:endParaRPr>
          </a:p>
          <a:p>
            <a:pPr marL="342900" indent="-342900">
              <a:buFont typeface="+mj-lt"/>
              <a:buAutoNum type="arabicPeriod" startAt="14"/>
            </a:pPr>
            <a:r>
              <a:rPr lang="en-IE" sz="1600" dirty="0">
                <a:solidFill>
                  <a:schemeClr val="accent1"/>
                </a:solidFill>
              </a:rPr>
              <a:t>Responsibilities specific to Social Workers</a:t>
            </a:r>
            <a:endParaRPr lang="en-IE" sz="1600" dirty="0">
              <a:solidFill>
                <a:schemeClr val="accent1"/>
              </a:solidFill>
              <a:cs typeface="Calibri"/>
            </a:endParaRPr>
          </a:p>
        </p:txBody>
      </p:sp>
      <p:sp>
        <p:nvSpPr>
          <p:cNvPr id="2" name="Title 1">
            <a:extLst>
              <a:ext uri="{FF2B5EF4-FFF2-40B4-BE49-F238E27FC236}">
                <a16:creationId xmlns:a16="http://schemas.microsoft.com/office/drawing/2014/main" id="{BFCC8B52-2A42-2148-BE4D-8A07BA4808F5}"/>
              </a:ext>
            </a:extLst>
          </p:cNvPr>
          <p:cNvSpPr>
            <a:spLocks noGrp="1"/>
          </p:cNvSpPr>
          <p:nvPr>
            <p:ph type="title"/>
          </p:nvPr>
        </p:nvSpPr>
        <p:spPr>
          <a:xfrm>
            <a:off x="266700" y="212726"/>
            <a:ext cx="10058399" cy="1406524"/>
          </a:xfrm>
          <a:solidFill>
            <a:schemeClr val="accent1"/>
          </a:solidFill>
        </p:spPr>
        <p:txBody>
          <a:bodyPr>
            <a:normAutofit/>
          </a:bodyPr>
          <a:lstStyle/>
          <a:p>
            <a:r>
              <a:rPr lang="en-IE" sz="2800" dirty="0">
                <a:solidFill>
                  <a:schemeClr val="bg1"/>
                </a:solidFill>
              </a:rPr>
              <a:t>CORU Code of Professional Conduct and Ethics for Social Workers (2019)</a:t>
            </a:r>
          </a:p>
        </p:txBody>
      </p:sp>
      <p:sp>
        <p:nvSpPr>
          <p:cNvPr id="5" name="Frame 4">
            <a:extLst>
              <a:ext uri="{FF2B5EF4-FFF2-40B4-BE49-F238E27FC236}">
                <a16:creationId xmlns:a16="http://schemas.microsoft.com/office/drawing/2014/main" id="{3C88CD66-081E-4104-3ECE-74F05ABC3CED}"/>
              </a:ext>
            </a:extLst>
          </p:cNvPr>
          <p:cNvSpPr/>
          <p:nvPr/>
        </p:nvSpPr>
        <p:spPr>
          <a:xfrm>
            <a:off x="6019800" y="2120348"/>
            <a:ext cx="5753100" cy="1563756"/>
          </a:xfrm>
          <a:prstGeom prst="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0760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C8B52-2A42-2148-BE4D-8A07BA4808F5}"/>
              </a:ext>
            </a:extLst>
          </p:cNvPr>
          <p:cNvSpPr>
            <a:spLocks noGrp="1"/>
          </p:cNvSpPr>
          <p:nvPr>
            <p:ph type="title"/>
          </p:nvPr>
        </p:nvSpPr>
        <p:spPr>
          <a:xfrm>
            <a:off x="838201" y="212726"/>
            <a:ext cx="9096023" cy="1440000"/>
          </a:xfrm>
        </p:spPr>
        <p:txBody>
          <a:bodyPr vert="horz" lIns="91440" tIns="45720" rIns="91440" bIns="45720" rtlCol="0" anchor="ctr">
            <a:normAutofit/>
          </a:bodyPr>
          <a:lstStyle/>
          <a:p>
            <a:r>
              <a:rPr lang="en-US" dirty="0"/>
              <a:t>CORU Code of Professional Conduct and Ethics for Social Workers (2019)</a:t>
            </a:r>
          </a:p>
        </p:txBody>
      </p:sp>
      <p:sp>
        <p:nvSpPr>
          <p:cNvPr id="3" name="Content Placeholder 2">
            <a:extLst>
              <a:ext uri="{FF2B5EF4-FFF2-40B4-BE49-F238E27FC236}">
                <a16:creationId xmlns:a16="http://schemas.microsoft.com/office/drawing/2014/main" id="{59FC97E5-83E7-E042-B90E-2274FDFD5CAD}"/>
              </a:ext>
            </a:extLst>
          </p:cNvPr>
          <p:cNvSpPr>
            <a:spLocks noGrp="1"/>
          </p:cNvSpPr>
          <p:nvPr>
            <p:ph idx="1"/>
          </p:nvPr>
        </p:nvSpPr>
        <p:spPr>
          <a:xfrm>
            <a:off x="704851" y="1727652"/>
            <a:ext cx="9229374" cy="4654098"/>
          </a:xfrm>
        </p:spPr>
        <p:txBody>
          <a:bodyPr vert="horz" lIns="91440" tIns="45720" rIns="91440" bIns="45720" rtlCol="0">
            <a:normAutofit/>
          </a:bodyPr>
          <a:lstStyle/>
          <a:p>
            <a:pPr marL="0" indent="0">
              <a:buNone/>
            </a:pPr>
            <a:r>
              <a:rPr lang="en-US" sz="1500" b="1" dirty="0"/>
              <a:t>27. Responsibilities specific to Social Workers</a:t>
            </a:r>
            <a:endParaRPr lang="en-US" sz="1500" dirty="0"/>
          </a:p>
          <a:p>
            <a:pPr marL="0" indent="0">
              <a:buNone/>
            </a:pPr>
            <a:r>
              <a:rPr lang="en-US" sz="1500" dirty="0"/>
              <a:t>You must:</a:t>
            </a:r>
          </a:p>
          <a:p>
            <a:r>
              <a:rPr lang="en-US" sz="1500" dirty="0"/>
              <a:t>not knowingly work with a service user with whom you have or have had a personal relationship that may compromise your professional practice</a:t>
            </a:r>
          </a:p>
          <a:p>
            <a:r>
              <a:rPr lang="en-US" sz="1500" dirty="0"/>
              <a:t>if you are working with people under a legal mandate, respectfully and clearly state your legal responsibilities and the potential consequence of non-cooperation and also clarify those matters which are open to negotiation and agreement</a:t>
            </a:r>
          </a:p>
          <a:p>
            <a:r>
              <a:rPr lang="en-US" sz="1500" dirty="0"/>
              <a:t>seek and engage in supervision in professional practice on an on-going and regular basis, in line with your knowledge, skills, competence and experience. </a:t>
            </a:r>
          </a:p>
          <a:p>
            <a:pPr marL="0" indent="0">
              <a:buNone/>
            </a:pPr>
            <a:r>
              <a:rPr lang="en-US" sz="1500" dirty="0"/>
              <a:t>You </a:t>
            </a:r>
            <a:r>
              <a:rPr lang="en-US" sz="1500" i="1" dirty="0"/>
              <a:t>should</a:t>
            </a:r>
            <a:r>
              <a:rPr lang="en-US" sz="1500" dirty="0"/>
              <a:t>:</a:t>
            </a:r>
          </a:p>
          <a:p>
            <a:r>
              <a:rPr lang="en-US" sz="1500" dirty="0"/>
              <a:t>promote social justice in your practice, through: </a:t>
            </a:r>
          </a:p>
          <a:p>
            <a:pPr lvl="1"/>
            <a:r>
              <a:rPr lang="en-US" sz="1500" dirty="0"/>
              <a:t>challenging negative discrimination and unjust policies and practices </a:t>
            </a:r>
          </a:p>
          <a:p>
            <a:pPr lvl="1"/>
            <a:r>
              <a:rPr lang="en-US" sz="1500" dirty="0"/>
              <a:t>respecting diversity, different cultures and values </a:t>
            </a:r>
          </a:p>
          <a:p>
            <a:pPr lvl="1"/>
            <a:r>
              <a:rPr lang="en-US" sz="1500" dirty="0"/>
              <a:t>advocating for the fair distribution of resources based on identified levels of risk/need </a:t>
            </a:r>
          </a:p>
          <a:p>
            <a:pPr lvl="1"/>
            <a:r>
              <a:rPr lang="en-US" sz="1500" dirty="0"/>
              <a:t>working towards social inclusion.</a:t>
            </a:r>
          </a:p>
        </p:txBody>
      </p:sp>
      <p:sp>
        <p:nvSpPr>
          <p:cNvPr id="4" name="Frame 3">
            <a:extLst>
              <a:ext uri="{FF2B5EF4-FFF2-40B4-BE49-F238E27FC236}">
                <a16:creationId xmlns:a16="http://schemas.microsoft.com/office/drawing/2014/main" id="{E1878708-A697-A92C-06C4-6BAA163C7313}"/>
              </a:ext>
            </a:extLst>
          </p:cNvPr>
          <p:cNvSpPr/>
          <p:nvPr/>
        </p:nvSpPr>
        <p:spPr>
          <a:xfrm>
            <a:off x="285750" y="3429000"/>
            <a:ext cx="10115549" cy="762000"/>
          </a:xfrm>
          <a:prstGeom prst="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5783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normAutofit lnSpcReduction="10000"/>
          </a:bodyPr>
          <a:lstStyle/>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r>
              <a:rPr lang="en-US" dirty="0"/>
              <a:t>What does supervision look like in Social Work Practice?</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r>
              <a:rPr lang="en-US" dirty="0"/>
              <a:t>Define student social work provision? </a:t>
            </a:r>
          </a:p>
          <a:p>
            <a:pPr marL="457200" indent="-457200">
              <a:buFont typeface="+mj-lt"/>
              <a:buAutoNum type="arabicPeriod"/>
            </a:pPr>
            <a:endParaRPr lang="en-US" dirty="0"/>
          </a:p>
          <a:p>
            <a:pPr marL="457200" indent="-457200">
              <a:buFont typeface="+mj-lt"/>
              <a:buAutoNum type="arabicPeriod"/>
            </a:pPr>
            <a:r>
              <a:rPr lang="en-US" dirty="0"/>
              <a:t>What are the similarities or differences in supervising students and workplace supervision?</a:t>
            </a:r>
          </a:p>
        </p:txBody>
      </p:sp>
      <p:pic>
        <p:nvPicPr>
          <p:cNvPr id="4" name="Content Placeholder 3">
            <a:extLst>
              <a:ext uri="{FF2B5EF4-FFF2-40B4-BE49-F238E27FC236}">
                <a16:creationId xmlns:a16="http://schemas.microsoft.com/office/drawing/2014/main" id="{FB4C64ED-13C1-D6D6-1C87-210EC88107BA}"/>
              </a:ext>
            </a:extLst>
          </p:cNvPr>
          <p:cNvPicPr>
            <a:picLocks noChangeAspect="1"/>
          </p:cNvPicPr>
          <p:nvPr/>
        </p:nvPicPr>
        <p:blipFill>
          <a:blip r:embed="rId3"/>
          <a:stretch>
            <a:fillRect/>
          </a:stretch>
        </p:blipFill>
        <p:spPr>
          <a:xfrm>
            <a:off x="6172200" y="2330228"/>
            <a:ext cx="5181600" cy="3342132"/>
          </a:xfrm>
          <a:prstGeom prst="rect">
            <a:avLst/>
          </a:prstGeom>
          <a:noFill/>
        </p:spPr>
      </p:pic>
      <p:sp>
        <p:nvSpPr>
          <p:cNvPr id="9" name="Title 3">
            <a:extLst>
              <a:ext uri="{FF2B5EF4-FFF2-40B4-BE49-F238E27FC236}">
                <a16:creationId xmlns:a16="http://schemas.microsoft.com/office/drawing/2014/main" id="{B7B5A692-E913-EE6E-821F-41BD2180022E}"/>
              </a:ext>
            </a:extLst>
          </p:cNvPr>
          <p:cNvSpPr>
            <a:spLocks noGrp="1"/>
          </p:cNvSpPr>
          <p:nvPr>
            <p:ph type="title"/>
          </p:nvPr>
        </p:nvSpPr>
        <p:spPr>
          <a:xfrm>
            <a:off x="838201" y="212726"/>
            <a:ext cx="9096023" cy="1440000"/>
          </a:xfrm>
        </p:spPr>
        <p:txBody>
          <a:bodyPr/>
          <a:lstStyle/>
          <a:p>
            <a:r>
              <a:rPr lang="en-US" dirty="0"/>
              <a:t>Let’s hear from you?</a:t>
            </a:r>
          </a:p>
        </p:txBody>
      </p:sp>
    </p:spTree>
    <p:extLst>
      <p:ext uri="{BB962C8B-B14F-4D97-AF65-F5344CB8AC3E}">
        <p14:creationId xmlns:p14="http://schemas.microsoft.com/office/powerpoint/2010/main" val="1262870605"/>
      </p:ext>
    </p:extLst>
  </p:cSld>
  <p:clrMapOvr>
    <a:masterClrMapping/>
  </p:clrMapOvr>
</p:sld>
</file>

<file path=ppt/theme/theme1.xml><?xml version="1.0" encoding="utf-8"?>
<a:theme xmlns:a="http://schemas.openxmlformats.org/drawingml/2006/main" name="UCC Branded Template Traditional Ratio">
  <a:themeElements>
    <a:clrScheme name="UCC">
      <a:dk1>
        <a:sysClr val="windowText" lastClr="000000"/>
      </a:dk1>
      <a:lt1>
        <a:sysClr val="window" lastClr="FFFFFF"/>
      </a:lt1>
      <a:dk2>
        <a:srgbClr val="44546A"/>
      </a:dk2>
      <a:lt2>
        <a:srgbClr val="E7E6E6"/>
      </a:lt2>
      <a:accent1>
        <a:srgbClr val="003C69"/>
      </a:accent1>
      <a:accent2>
        <a:srgbClr val="CE222C"/>
      </a:accent2>
      <a:accent3>
        <a:srgbClr val="BBBCBC"/>
      </a:accent3>
      <a:accent4>
        <a:srgbClr val="FFB500"/>
      </a:accent4>
      <a:accent5>
        <a:srgbClr val="69B3E7"/>
      </a:accent5>
      <a:accent6>
        <a:srgbClr val="74AA50"/>
      </a:accent6>
      <a:hlink>
        <a:srgbClr val="C6893F"/>
      </a:hlink>
      <a:folHlink>
        <a:srgbClr val="7566DC"/>
      </a:folHlink>
    </a:clrScheme>
    <a:fontScheme name="UCC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B032E0D-3F2D-5742-9FA3-5004F8DE221B}" vid="{4154BBE6-1E0F-834F-88E6-8827E22E8F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UCC Logo</Template>
  <TotalTime>1789</TotalTime>
  <Words>3179</Words>
  <Application>Microsoft Office PowerPoint</Application>
  <PresentationFormat>Widescreen</PresentationFormat>
  <Paragraphs>549</Paragraphs>
  <Slides>47</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Goudy Old Style</vt:lpstr>
      <vt:lpstr>Lato Heavy</vt:lpstr>
      <vt:lpstr>Verdana</vt:lpstr>
      <vt:lpstr>Wingdings</vt:lpstr>
      <vt:lpstr>UCC Branded Template Traditional Ratio</vt:lpstr>
      <vt:lpstr>PowerPoint Presentation</vt:lpstr>
      <vt:lpstr>  Supervising Social Work Students</vt:lpstr>
      <vt:lpstr>Where we come from, What we bring …</vt:lpstr>
      <vt:lpstr>Our Source of Material</vt:lpstr>
      <vt:lpstr>Service Learning (Shulman 2007)</vt:lpstr>
      <vt:lpstr>Social Work: Our role in the World!</vt:lpstr>
      <vt:lpstr>CORU Code of Professional Conduct and Ethics for Social Workers (2019)</vt:lpstr>
      <vt:lpstr>CORU Code of Professional Conduct and Ethics for Social Workers (2019)</vt:lpstr>
      <vt:lpstr>Let’s hear from you?</vt:lpstr>
      <vt:lpstr>Supervision and Professional Development (Hawkins and Shohet, 1989)</vt:lpstr>
      <vt:lpstr>Supervisees value:</vt:lpstr>
      <vt:lpstr>Supervision and Professional Development (Hawkins and Shohet, 1989)</vt:lpstr>
      <vt:lpstr>Students’ views about the Supervisory Relationship:</vt:lpstr>
      <vt:lpstr>Students’ entry into placement supervision:</vt:lpstr>
      <vt:lpstr>The Onus is on Practice Educators!</vt:lpstr>
      <vt:lpstr>Supervision on Placement:  Spaces and Places</vt:lpstr>
      <vt:lpstr> 4 x 4 x 4  Stakeholders x Functions x Elements</vt:lpstr>
      <vt:lpstr>PowerPoint Presentation</vt:lpstr>
      <vt:lpstr>The Functions of Supervision</vt:lpstr>
      <vt:lpstr>Supervision Functions</vt:lpstr>
      <vt:lpstr>Giving Feedback</vt:lpstr>
      <vt:lpstr>Students value the function of Supervision in their learning journeys: </vt:lpstr>
      <vt:lpstr>PowerPoint Presentation</vt:lpstr>
      <vt:lpstr>Foundations of a good supervisory relationship</vt:lpstr>
      <vt:lpstr>Supervision Histories:</vt:lpstr>
      <vt:lpstr>Supervision Histories? Suggested questions to generate discussion</vt:lpstr>
      <vt:lpstr>Why ask about students’ past experiences?</vt:lpstr>
      <vt:lpstr>  The elements of  Supervision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what can we do in Student Supervison about Learning Styles? </vt:lpstr>
      <vt:lpstr>Placement Supervision:  Emphasising Stakeholders</vt:lpstr>
      <vt:lpstr>Supervision and Service-users</vt:lpstr>
      <vt:lpstr>Inciting students’  critical reflection: Student Supervision in Context   What does social work do in, for and with society?</vt:lpstr>
      <vt:lpstr>PowerPoint Presentation</vt:lpstr>
      <vt:lpstr>Why is critical reflection helpful to placement learning?</vt:lpstr>
      <vt:lpstr> Placement Supervision Triad  </vt:lpstr>
      <vt:lpstr>Student – University – Fieldwork Setting: Collaborative Learning </vt:lpstr>
      <vt:lpstr>A final mantra for Students and for Practice Educators:</vt:lpstr>
      <vt:lpstr>Thank You and Best Wishes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MSW 2017 Induction: THOMPSON CLASS</dc:title>
  <dc:creator>Ó'Súilleabháin, Fiachra</dc:creator>
  <cp:lastModifiedBy>Olwen Halvey</cp:lastModifiedBy>
  <cp:revision>49</cp:revision>
  <cp:lastPrinted>2017-09-08T15:05:41Z</cp:lastPrinted>
  <dcterms:created xsi:type="dcterms:W3CDTF">2017-09-08T11:55:24Z</dcterms:created>
  <dcterms:modified xsi:type="dcterms:W3CDTF">2022-09-21T12:59:57Z</dcterms:modified>
</cp:coreProperties>
</file>