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9"/>
  </p:notesMasterIdLst>
  <p:handoutMasterIdLst>
    <p:handoutMasterId r:id="rId10"/>
  </p:handoutMasterIdLst>
  <p:sldIdLst>
    <p:sldId id="259" r:id="rId4"/>
    <p:sldId id="293" r:id="rId5"/>
    <p:sldId id="263" r:id="rId6"/>
    <p:sldId id="3801" r:id="rId7"/>
    <p:sldId id="3807" r:id="rId8"/>
  </p:sldIdLst>
  <p:sldSz cx="12192000" cy="6858000"/>
  <p:notesSz cx="6858000" cy="9144000"/>
  <p:embeddedFontLst>
    <p:embeddedFont>
      <p:font typeface="Gotham" panose="020B0604020202020204" charset="0"/>
      <p:regular r:id="rId11"/>
      <p:bold r:id="rId12"/>
      <p:italic r:id="rId13"/>
      <p:boldItalic r:id="rId14"/>
    </p:embeddedFont>
    <p:embeddedFont>
      <p:font typeface="Gotham Bold" panose="020B0604020202020204" charset="0"/>
      <p:regular r:id="rId15"/>
      <p:bold r:id="rId16"/>
      <p:italic r:id="rId17"/>
      <p:boldItalic r:id="rId18"/>
    </p:embeddedFont>
    <p:embeddedFont>
      <p:font typeface="Gotham Medium" charset="0"/>
      <p:regular r:id="rId19"/>
      <p:italic r:id="rId20"/>
    </p:embeddedFont>
    <p:embeddedFont>
      <p:font typeface="Karla" pitchFamily="2" charset="0"/>
      <p:regular r:id="rId21"/>
      <p:bold r:id="rId22"/>
    </p:embeddedFont>
    <p:embeddedFont>
      <p:font typeface="Lato Black" panose="020F0502020204030203" pitchFamily="34" charset="0"/>
      <p:bold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lack" panose="02000000000000000000" pitchFamily="2" charset="0"/>
      <p:bold r:id="rId33"/>
      <p:boldItalic r:id="rId34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1861DF48-A8E4-4608-925B-D36F9C285D64}">
          <p14:sldIdLst>
            <p14:sldId id="259"/>
          </p14:sldIdLst>
        </p14:section>
        <p14:section name="Custom Slides" id="{EFCCCF93-BCA8-4CDB-8609-E45F80AA16E3}">
          <p14:sldIdLst>
            <p14:sldId id="293"/>
            <p14:sldId id="263"/>
            <p14:sldId id="3801"/>
          </p14:sldIdLst>
        </p14:section>
        <p14:section name="Contact slide" id="{735B2482-62F9-4A52-BCBB-07B8BB2F5C3C}">
          <p14:sldIdLst>
            <p14:sldId id="38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7E"/>
    <a:srgbClr val="E6E6E6"/>
    <a:srgbClr val="FFFFFF"/>
    <a:srgbClr val="CF1F2C"/>
    <a:srgbClr val="013B69"/>
    <a:srgbClr val="FFB400"/>
    <a:srgbClr val="F1AE54"/>
    <a:srgbClr val="CB2026"/>
    <a:srgbClr val="F7F8FB"/>
    <a:srgbClr val="EE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39148B-D6B3-4789-8B64-AE90F162E692}" v="1" dt="2024-10-02T13:25:26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4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microsoft.com/office/2015/10/relationships/revisionInfo" Target="revisionInfo.xml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viewProps" Target="viewProp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37AA1E-886E-2B6B-0988-54115957C9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92656-15FA-5768-861B-857C5703EA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58EFA-8AFB-4698-8364-EA94228FC685}" type="datetimeFigureOut">
              <a:rPr lang="en-NL" smtClean="0"/>
              <a:t>10/07/2024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BF969-B518-E4A7-CAC1-487AF9AA3B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4276C-F4FD-AFBF-EEEB-1D158844AA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2719F-710D-43DE-8AD6-F46291C3CCD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218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1C0E-9F62-48ED-9125-0C6349F699D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4D53B-0B81-4095-9124-FD5D2341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3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3FD7030-B942-45C5-C338-593D23759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647701"/>
            <a:ext cx="3901439" cy="113538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13BF8A2A-A3AA-4E14-AF88-D0EC0F926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0972891"/>
      </p:ext>
    </p:extLst>
  </p:cSld>
  <p:clrMapOvr>
    <a:masterClrMapping/>
  </p:clrMapOvr>
  <p:transition spd="med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D74C5221-5837-6BF8-8160-BEA85225E3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714501"/>
            <a:ext cx="4001134" cy="109473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09AD79F-04AF-4416-1D9D-451554E385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849880"/>
            <a:ext cx="4455599" cy="18135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8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3F57AF-5E1A-4DE2-8938-FC447F7D8406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4DE4F7-C4BD-412C-8FAE-89DF95A9C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78FF4B-A262-4C91-920B-15767AD3AD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0" y="6200774"/>
            <a:ext cx="784296" cy="485776"/>
          </a:xfrm>
          <a:prstGeom prst="rect">
            <a:avLst/>
          </a:prstGeom>
        </p:spPr>
      </p:pic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804AD49-3367-4763-8497-6A64E3B10C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6024059"/>
      </p:ext>
    </p:extLst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E03C5E9F-8D1C-4C77-28B4-C01DBDED21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066801"/>
            <a:ext cx="4175760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49FEA6A-7904-5DAD-C7AB-7A44010877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17576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4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AEFCBF89-BDAE-4145-853A-789676BDFE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7092842"/>
      </p:ext>
    </p:extLst>
  </p:cSld>
  <p:clrMapOvr>
    <a:masterClrMapping/>
  </p:clrMapOvr>
  <p:transition spd="med"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F07A75-23EE-43F2-B320-33371324B3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825612" y="656810"/>
            <a:ext cx="4159856" cy="5372515"/>
          </a:xfrm>
          <a:custGeom>
            <a:avLst/>
            <a:gdLst>
              <a:gd name="connsiteX0" fmla="*/ 0 w 4688113"/>
              <a:gd name="connsiteY0" fmla="*/ 0 h 5943600"/>
              <a:gd name="connsiteX1" fmla="*/ 4688113 w 4688113"/>
              <a:gd name="connsiteY1" fmla="*/ 0 h 5943600"/>
              <a:gd name="connsiteX2" fmla="*/ 4688113 w 4688113"/>
              <a:gd name="connsiteY2" fmla="*/ 5943600 h 5943600"/>
              <a:gd name="connsiteX3" fmla="*/ 0 w 4688113"/>
              <a:gd name="connsiteY3" fmla="*/ 594360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13" h="5943600">
                <a:moveTo>
                  <a:pt x="0" y="0"/>
                </a:moveTo>
                <a:lnTo>
                  <a:pt x="4688113" y="0"/>
                </a:lnTo>
                <a:lnTo>
                  <a:pt x="4688113" y="5943600"/>
                </a:lnTo>
                <a:lnTo>
                  <a:pt x="0" y="59436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7118595-6230-4ECA-85F4-A58EDA34AB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0224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ED4097D-88F0-4F53-939B-EC9A20D90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33770" y="341979"/>
            <a:ext cx="5058230" cy="5549932"/>
          </a:xfrm>
          <a:custGeom>
            <a:avLst/>
            <a:gdLst>
              <a:gd name="connsiteX0" fmla="*/ 2278093 w 5758468"/>
              <a:gd name="connsiteY0" fmla="*/ 45 h 6858001"/>
              <a:gd name="connsiteX1" fmla="*/ 2938378 w 5758468"/>
              <a:gd name="connsiteY1" fmla="*/ 279372 h 6858001"/>
              <a:gd name="connsiteX2" fmla="*/ 5649652 w 5758468"/>
              <a:gd name="connsiteY2" fmla="*/ 2993173 h 6858001"/>
              <a:gd name="connsiteX3" fmla="*/ 5758468 w 5758468"/>
              <a:gd name="connsiteY3" fmla="*/ 3102090 h 6858001"/>
              <a:gd name="connsiteX4" fmla="*/ 5758468 w 5758468"/>
              <a:gd name="connsiteY4" fmla="*/ 5596625 h 6858001"/>
              <a:gd name="connsiteX5" fmla="*/ 5745571 w 5758468"/>
              <a:gd name="connsiteY5" fmla="*/ 5600087 h 6858001"/>
              <a:gd name="connsiteX6" fmla="*/ 1184626 w 5758468"/>
              <a:gd name="connsiteY6" fmla="*/ 6824467 h 6858001"/>
              <a:gd name="connsiteX7" fmla="*/ 697537 w 5758468"/>
              <a:gd name="connsiteY7" fmla="*/ 6827455 h 6858001"/>
              <a:gd name="connsiteX8" fmla="*/ 277200 w 5758468"/>
              <a:gd name="connsiteY8" fmla="*/ 6581322 h 6858001"/>
              <a:gd name="connsiteX9" fmla="*/ 32846 w 5758468"/>
              <a:gd name="connsiteY9" fmla="*/ 5678416 h 6858001"/>
              <a:gd name="connsiteX10" fmla="*/ 1367884 w 5758468"/>
              <a:gd name="connsiteY10" fmla="*/ 695991 h 6858001"/>
              <a:gd name="connsiteX11" fmla="*/ 2030952 w 5758468"/>
              <a:gd name="connsiteY11" fmla="*/ 36227 h 6858001"/>
              <a:gd name="connsiteX12" fmla="*/ 2278093 w 5758468"/>
              <a:gd name="connsiteY12" fmla="*/ 4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8468" h="6858001">
                <a:moveTo>
                  <a:pt x="2278093" y="45"/>
                </a:moveTo>
                <a:cubicBezTo>
                  <a:pt x="2523789" y="-2390"/>
                  <a:pt x="2759835" y="94993"/>
                  <a:pt x="2938378" y="279372"/>
                </a:cubicBezTo>
                <a:cubicBezTo>
                  <a:pt x="2938378" y="279372"/>
                  <a:pt x="2938378" y="279372"/>
                  <a:pt x="5649652" y="2993173"/>
                </a:cubicBezTo>
                <a:lnTo>
                  <a:pt x="5758468" y="3102090"/>
                </a:lnTo>
                <a:lnTo>
                  <a:pt x="5758468" y="5596625"/>
                </a:lnTo>
                <a:lnTo>
                  <a:pt x="5745571" y="5600087"/>
                </a:lnTo>
                <a:cubicBezTo>
                  <a:pt x="5209633" y="5743959"/>
                  <a:pt x="3984630" y="6072809"/>
                  <a:pt x="1184626" y="6824467"/>
                </a:cubicBezTo>
                <a:cubicBezTo>
                  <a:pt x="1027272" y="6867261"/>
                  <a:pt x="856337" y="6870005"/>
                  <a:pt x="697537" y="6827455"/>
                </a:cubicBezTo>
                <a:cubicBezTo>
                  <a:pt x="538738" y="6784905"/>
                  <a:pt x="392075" y="6697060"/>
                  <a:pt x="277200" y="6581322"/>
                </a:cubicBezTo>
                <a:cubicBezTo>
                  <a:pt x="36108" y="6346809"/>
                  <a:pt x="-55146" y="6006803"/>
                  <a:pt x="32846" y="5678416"/>
                </a:cubicBezTo>
                <a:cubicBezTo>
                  <a:pt x="32846" y="5678416"/>
                  <a:pt x="32846" y="5678416"/>
                  <a:pt x="1367884" y="695991"/>
                </a:cubicBezTo>
                <a:cubicBezTo>
                  <a:pt x="1455874" y="367603"/>
                  <a:pt x="1704905" y="118777"/>
                  <a:pt x="2030952" y="36227"/>
                </a:cubicBezTo>
                <a:cubicBezTo>
                  <a:pt x="2113224" y="12759"/>
                  <a:pt x="2196194" y="857"/>
                  <a:pt x="2278093" y="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EAAA101-F36B-49C9-B20E-20A7E2B4B9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56064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FC2F8852-E542-4DCD-A809-70B9F0BA9C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3216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">
    <p:bg>
      <p:bgPr>
        <a:solidFill>
          <a:srgbClr val="F7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DE740B3-73AF-46A8-9222-2153AE928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9" b="8989"/>
          <a:stretch/>
        </p:blipFill>
        <p:spPr>
          <a:xfrm>
            <a:off x="0" y="0"/>
            <a:ext cx="8506278" cy="6858000"/>
          </a:xfrm>
          <a:custGeom>
            <a:avLst/>
            <a:gdLst>
              <a:gd name="connsiteX0" fmla="*/ 0 w 8506278"/>
              <a:gd name="connsiteY0" fmla="*/ 0 h 6858000"/>
              <a:gd name="connsiteX1" fmla="*/ 8506278 w 8506278"/>
              <a:gd name="connsiteY1" fmla="*/ 0 h 6858000"/>
              <a:gd name="connsiteX2" fmla="*/ 1217583 w 8506278"/>
              <a:gd name="connsiteY2" fmla="*/ 6799829 h 6858000"/>
              <a:gd name="connsiteX3" fmla="*/ 1071961 w 8506278"/>
              <a:gd name="connsiteY3" fmla="*/ 6858000 h 6858000"/>
              <a:gd name="connsiteX4" fmla="*/ 0 w 850627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6278" h="6858000">
                <a:moveTo>
                  <a:pt x="0" y="0"/>
                </a:moveTo>
                <a:lnTo>
                  <a:pt x="8506278" y="0"/>
                </a:lnTo>
                <a:cubicBezTo>
                  <a:pt x="3415066" y="1193755"/>
                  <a:pt x="4624427" y="5359151"/>
                  <a:pt x="1217583" y="6799829"/>
                </a:cubicBezTo>
                <a:lnTo>
                  <a:pt x="107196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254E798-FAF3-4F1B-3432-7E00C31F0BEE}"/>
              </a:ext>
            </a:extLst>
          </p:cNvPr>
          <p:cNvSpPr/>
          <p:nvPr userDrawn="1"/>
        </p:nvSpPr>
        <p:spPr>
          <a:xfrm>
            <a:off x="0" y="0"/>
            <a:ext cx="8506278" cy="6858000"/>
          </a:xfrm>
          <a:custGeom>
            <a:avLst/>
            <a:gdLst>
              <a:gd name="connsiteX0" fmla="*/ 0 w 8506278"/>
              <a:gd name="connsiteY0" fmla="*/ 0 h 6858000"/>
              <a:gd name="connsiteX1" fmla="*/ 8506278 w 8506278"/>
              <a:gd name="connsiteY1" fmla="*/ 0 h 6858000"/>
              <a:gd name="connsiteX2" fmla="*/ 1217583 w 8506278"/>
              <a:gd name="connsiteY2" fmla="*/ 6799829 h 6858000"/>
              <a:gd name="connsiteX3" fmla="*/ 1071961 w 8506278"/>
              <a:gd name="connsiteY3" fmla="*/ 6858000 h 6858000"/>
              <a:gd name="connsiteX4" fmla="*/ 0 w 850627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6278" h="6858000">
                <a:moveTo>
                  <a:pt x="0" y="0"/>
                </a:moveTo>
                <a:lnTo>
                  <a:pt x="8506278" y="0"/>
                </a:lnTo>
                <a:cubicBezTo>
                  <a:pt x="3415066" y="1193755"/>
                  <a:pt x="4624427" y="5359151"/>
                  <a:pt x="1217583" y="6799829"/>
                </a:cubicBezTo>
                <a:lnTo>
                  <a:pt x="107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4A1D2-24DF-10D7-E90D-979B34028DCC}"/>
              </a:ext>
            </a:extLst>
          </p:cNvPr>
          <p:cNvGrpSpPr/>
          <p:nvPr userDrawn="1"/>
        </p:nvGrpSpPr>
        <p:grpSpPr>
          <a:xfrm>
            <a:off x="2327771" y="1006204"/>
            <a:ext cx="8648160" cy="4427583"/>
            <a:chOff x="2353171" y="1203960"/>
            <a:chExt cx="8648160" cy="478826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CA5D45-11BB-95F3-407C-98D8A631F66A}"/>
                </a:ext>
              </a:extLst>
            </p:cNvPr>
            <p:cNvSpPr/>
            <p:nvPr userDrawn="1"/>
          </p:nvSpPr>
          <p:spPr>
            <a:xfrm>
              <a:off x="2353171" y="1203960"/>
              <a:ext cx="8648160" cy="478826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270000" dist="2540000" dir="7800000" sx="92000" sy="92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49EAEB-F6A4-9A36-3BCD-BEC2C46FA2AD}"/>
                </a:ext>
              </a:extLst>
            </p:cNvPr>
            <p:cNvSpPr/>
            <p:nvPr userDrawn="1"/>
          </p:nvSpPr>
          <p:spPr>
            <a:xfrm>
              <a:off x="6692900" y="1203960"/>
              <a:ext cx="4307763" cy="4788264"/>
            </a:xfrm>
            <a:prstGeom prst="roundRect">
              <a:avLst>
                <a:gd name="adj" fmla="val 37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FFCC1B-B2E0-4DF2-A248-AC96F0852381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2DA20A-8A0D-47D9-B7BF-229A9BF3BF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48C1CB-2ECC-441B-8854-A0EC9A4E1F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0" y="6200774"/>
            <a:ext cx="784296" cy="485776"/>
          </a:xfrm>
          <a:prstGeom prst="rect">
            <a:avLst/>
          </a:prstGeom>
        </p:spPr>
      </p:pic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651A11E9-4A91-49D2-90BD-AFC4204AA9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5208207"/>
      </p:ext>
    </p:extLst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9AAF1004-6560-4CBF-9931-B6417CE0A3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833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498D496-97E0-4434-B395-922C7EC0BBFD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C46311-ACE0-4BC8-B172-42BEE63CF8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F1CB25-A36E-4424-AD8E-ED8A1341C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r="65739"/>
          <a:stretch/>
        </p:blipFill>
        <p:spPr>
          <a:xfrm>
            <a:off x="973486" y="188551"/>
            <a:ext cx="3310466" cy="6515100"/>
          </a:xfrm>
          <a:prstGeom prst="rect">
            <a:avLst/>
          </a:prstGeom>
        </p:spPr>
      </p:pic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9CCB3ADA-D5B4-45E2-804D-E7AD038CA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7848" y="1782583"/>
            <a:ext cx="5928042" cy="1524243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4800" b="1" cap="all" baseline="0">
                <a:solidFill>
                  <a:schemeClr val="accent2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A84F8788-F4F3-4E92-B2C1-B3027A4C0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7848" y="3425551"/>
            <a:ext cx="5928042" cy="132289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10000"/>
              </a:lnSpc>
              <a:buFontTx/>
              <a:buNone/>
              <a:defRPr sz="200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67C12E-7ADE-4C75-A165-1F1A3C35EB7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277362"/>
            <a:ext cx="5163418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D606DD1-847E-46BF-A2D9-747E4C527B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9" y="6185534"/>
            <a:ext cx="907130" cy="561858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312EB37-11AB-4E87-A5C7-0FB2C8EA5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76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EA8584F-7DD4-5154-A555-0A88F414A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2" y="965201"/>
            <a:ext cx="3620134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8EE0BB2-79D6-4801-94D4-9801BA8D47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6113" y="1"/>
            <a:ext cx="4391025" cy="603408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Gotham" pitchFamily="50" charset="0"/>
                <a:cs typeface="Gotham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74EF737-5F38-A8B7-EACA-269A493265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92760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ea typeface="Roboto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0AB11963-916B-43E9-85F0-0E14939094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83138793"/>
      </p:ext>
    </p:extLst>
  </p:cSld>
  <p:clrMapOvr>
    <a:masterClrMapping/>
  </p:clrMapOvr>
  <p:transition spd="med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EA8584F-7DD4-5154-A555-0A88F414A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003301"/>
            <a:ext cx="4607559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74EF737-5F38-A8B7-EACA-269A493265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92760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B03B936-C7B3-DCE8-B1BF-605BF719E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9858" y="944216"/>
            <a:ext cx="2630776" cy="2798859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1D29FE-DD3D-7E12-61A3-52D5A250D9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9426" y="2103120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8D69FB-F4CC-AB1E-2D27-EDB5643DAE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99858" y="3852407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B156C85-38AB-6CA6-1701-D079C9408B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29425" y="3852407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E0081B18-2DDD-4900-B862-4B17AD0120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031559"/>
      </p:ext>
    </p:extLst>
  </p:cSld>
  <p:clrMapOvr>
    <a:masterClrMapping/>
  </p:clrMapOvr>
  <p:transition spd="med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AED07116-A560-48BA-90EA-EDF3C982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r="881"/>
          <a:stretch/>
        </p:blipFill>
        <p:spPr>
          <a:xfrm>
            <a:off x="4160520" y="-454934"/>
            <a:ext cx="3870960" cy="6491288"/>
          </a:xfrm>
          <a:custGeom>
            <a:avLst/>
            <a:gdLst>
              <a:gd name="connsiteX0" fmla="*/ 0 w 3870960"/>
              <a:gd name="connsiteY0" fmla="*/ 0 h 6491288"/>
              <a:gd name="connsiteX1" fmla="*/ 3870960 w 3870960"/>
              <a:gd name="connsiteY1" fmla="*/ 0 h 6491288"/>
              <a:gd name="connsiteX2" fmla="*/ 3870960 w 3870960"/>
              <a:gd name="connsiteY2" fmla="*/ 6491288 h 6491288"/>
              <a:gd name="connsiteX3" fmla="*/ 0 w 3870960"/>
              <a:gd name="connsiteY3" fmla="*/ 6491288 h 64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960" h="6491288">
                <a:moveTo>
                  <a:pt x="0" y="0"/>
                </a:moveTo>
                <a:lnTo>
                  <a:pt x="3870960" y="0"/>
                </a:lnTo>
                <a:lnTo>
                  <a:pt x="3870960" y="6491288"/>
                </a:lnTo>
                <a:lnTo>
                  <a:pt x="0" y="6491288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26C052-9837-D800-E88F-61DDB84EC86D}"/>
              </a:ext>
            </a:extLst>
          </p:cNvPr>
          <p:cNvSpPr/>
          <p:nvPr userDrawn="1"/>
        </p:nvSpPr>
        <p:spPr>
          <a:xfrm>
            <a:off x="4160520" y="-454934"/>
            <a:ext cx="3870960" cy="6491288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Gotham" pitchFamily="50" charset="0"/>
              <a:cs typeface="Gotham" pitchFamily="50" charset="0"/>
            </a:endParaRP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B56731E-90F3-9765-237B-D421671BE7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337926"/>
            <a:ext cx="3362959" cy="5066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NL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A0C794A-24E5-5B3A-E51C-566AA69D5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1931725"/>
            <a:ext cx="3477259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4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ea typeface="Roboto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39F063-AE1A-42A8-BD38-FE88F27891EF}"/>
              </a:ext>
            </a:extLst>
          </p:cNvPr>
          <p:cNvSpPr/>
          <p:nvPr userDrawn="1"/>
        </p:nvSpPr>
        <p:spPr>
          <a:xfrm>
            <a:off x="3442208" y="-647248"/>
            <a:ext cx="5079492" cy="64724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F650F5E-8671-446E-B8FE-FD3DC570E8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26712443"/>
      </p:ext>
    </p:extLst>
  </p:cSld>
  <p:clrMapOvr>
    <a:masterClrMapping/>
  </p:clrMapOvr>
  <p:transition spd="med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3DA69D-2190-442A-9428-6C3F296B65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60520" y="-1"/>
            <a:ext cx="3870960" cy="6036470"/>
          </a:xfrm>
          <a:custGeom>
            <a:avLst/>
            <a:gdLst>
              <a:gd name="connsiteX0" fmla="*/ 0 w 3870960"/>
              <a:gd name="connsiteY0" fmla="*/ 0 h 6491288"/>
              <a:gd name="connsiteX1" fmla="*/ 3870960 w 3870960"/>
              <a:gd name="connsiteY1" fmla="*/ 0 h 6491288"/>
              <a:gd name="connsiteX2" fmla="*/ 3870960 w 3870960"/>
              <a:gd name="connsiteY2" fmla="*/ 6491288 h 6491288"/>
              <a:gd name="connsiteX3" fmla="*/ 0 w 3870960"/>
              <a:gd name="connsiteY3" fmla="*/ 6491288 h 64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960" h="6491288">
                <a:moveTo>
                  <a:pt x="0" y="0"/>
                </a:moveTo>
                <a:lnTo>
                  <a:pt x="3870960" y="0"/>
                </a:lnTo>
                <a:lnTo>
                  <a:pt x="3870960" y="6491288"/>
                </a:lnTo>
                <a:lnTo>
                  <a:pt x="0" y="649128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182FF68-F2EC-4232-80BE-2F9FF00AC8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416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CF96F7-857E-A0F4-77C6-56C807E84E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520" y="-11574"/>
            <a:ext cx="3870960" cy="605042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A419440-718A-51B4-7309-47DC9BF247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6160" y="679175"/>
            <a:ext cx="5933440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E9EDD7E-490F-3265-5346-9B3B1CF714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6160" y="1715494"/>
            <a:ext cx="6350000" cy="342701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FE3A8037-7D62-4DFF-B644-DF4D3F4794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83607308"/>
      </p:ext>
    </p:extLst>
  </p:cSld>
  <p:clrMapOvr>
    <a:masterClrMapping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3E774-76F5-4133-A22F-224172E33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11" y="3898809"/>
            <a:ext cx="4538826" cy="1796528"/>
          </a:xfrm>
          <a:prstGeom prst="rect">
            <a:avLst/>
          </a:prstGeom>
        </p:spPr>
      </p:pic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1B6AEDE-04E2-47D0-8A16-DB4B206E79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3386" y="1137733"/>
            <a:ext cx="3905474" cy="3905474"/>
          </a:xfrm>
          <a:custGeom>
            <a:avLst/>
            <a:gdLst>
              <a:gd name="connsiteX0" fmla="*/ 2173779 w 4347558"/>
              <a:gd name="connsiteY0" fmla="*/ 0 h 4347558"/>
              <a:gd name="connsiteX1" fmla="*/ 4347558 w 4347558"/>
              <a:gd name="connsiteY1" fmla="*/ 2173779 h 4347558"/>
              <a:gd name="connsiteX2" fmla="*/ 2173779 w 4347558"/>
              <a:gd name="connsiteY2" fmla="*/ 4347558 h 4347558"/>
              <a:gd name="connsiteX3" fmla="*/ 0 w 4347558"/>
              <a:gd name="connsiteY3" fmla="*/ 2173779 h 4347558"/>
              <a:gd name="connsiteX4" fmla="*/ 2173779 w 4347558"/>
              <a:gd name="connsiteY4" fmla="*/ 0 h 434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7558" h="4347558">
                <a:moveTo>
                  <a:pt x="2173779" y="0"/>
                </a:moveTo>
                <a:cubicBezTo>
                  <a:pt x="3374324" y="0"/>
                  <a:pt x="4347558" y="973234"/>
                  <a:pt x="4347558" y="2173779"/>
                </a:cubicBezTo>
                <a:cubicBezTo>
                  <a:pt x="4347558" y="3374324"/>
                  <a:pt x="3374324" y="4347558"/>
                  <a:pt x="2173779" y="4347558"/>
                </a:cubicBezTo>
                <a:cubicBezTo>
                  <a:pt x="973234" y="4347558"/>
                  <a:pt x="0" y="3374324"/>
                  <a:pt x="0" y="2173779"/>
                </a:cubicBezTo>
                <a:cubicBezTo>
                  <a:pt x="0" y="973234"/>
                  <a:pt x="973234" y="0"/>
                  <a:pt x="2173779" y="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Gotham" pitchFamily="50" charset="0"/>
                <a:cs typeface="Gotham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31DBF4B7-7C9C-4118-B235-12C7305F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725" y="1479275"/>
            <a:ext cx="5518275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8ADA0FDF-07D2-4519-A726-BF2096C72C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725" y="2375893"/>
            <a:ext cx="5823075" cy="231040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65090C5C-BFD7-4AC0-A4D3-2E970BD529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1778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9C568B7-E870-81C9-86A8-C54D7368689E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A2640B-26C4-43D7-B0D0-D57D76F3AA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69" y="6190208"/>
            <a:ext cx="1028694" cy="506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CC4F6-0913-4343-8036-0428420A911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2" y="6200774"/>
            <a:ext cx="784296" cy="4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1" r:id="rId2"/>
    <p:sldLayoutId id="2147483649" r:id="rId3"/>
    <p:sldLayoutId id="2147483650" r:id="rId4"/>
    <p:sldLayoutId id="2147483651" r:id="rId5"/>
    <p:sldLayoutId id="2147483652" r:id="rId6"/>
    <p:sldLayoutId id="2147483662" r:id="rId7"/>
    <p:sldLayoutId id="2147483653" r:id="rId8"/>
    <p:sldLayoutId id="2147483669" r:id="rId9"/>
    <p:sldLayoutId id="2147483654" r:id="rId10"/>
    <p:sldLayoutId id="2147483656" r:id="rId11"/>
    <p:sldLayoutId id="2147483666" r:id="rId12"/>
    <p:sldLayoutId id="2147483668" r:id="rId13"/>
    <p:sldLayoutId id="2147483670" r:id="rId14"/>
    <p:sldLayoutId id="21474836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izeninformation.ie/" TargetMode="External"/><Relationship Id="rId7" Type="http://schemas.openxmlformats.org/officeDocument/2006/relationships/image" Target="../media/image7.jpeg"/><Relationship Id="rId2" Type="http://schemas.openxmlformats.org/officeDocument/2006/relationships/hyperlink" Target="http://www.susi.ie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ucc.ie/en/study/undergrad/orientation/" TargetMode="External"/><Relationship Id="rId5" Type="http://schemas.openxmlformats.org/officeDocument/2006/relationships/hyperlink" Target="https://www.ucc.ie/en/access/" TargetMode="External"/><Relationship Id="rId4" Type="http://schemas.openxmlformats.org/officeDocument/2006/relationships/hyperlink" Target="https://www.ucc.ie/en/sfs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414E-A77F-1316-75CA-A12BD52E97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 dirty="0"/>
              <a:t>Opening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7B4553-0F18-00C4-54C8-539839AA0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9074" y="1652001"/>
            <a:ext cx="7858126" cy="1524243"/>
          </a:xfrm>
        </p:spPr>
        <p:txBody>
          <a:bodyPr lIns="91440" tIns="45720" rIns="91440" bIns="45720" anchor="t"/>
          <a:lstStyle/>
          <a:p>
            <a:r>
              <a:rPr lang="en-IE" sz="6600" dirty="0">
                <a:ea typeface="Roboto Black"/>
                <a:cs typeface="Gotham Black" pitchFamily="50" charset="0"/>
              </a:rPr>
              <a:t>UCC </a:t>
            </a:r>
            <a:r>
              <a:rPr lang="en-IE" sz="4400" dirty="0">
                <a:ea typeface="Roboto Black"/>
                <a:cs typeface="Gotham Black" pitchFamily="50" charset="0"/>
              </a:rPr>
              <a:t>Student Financial Supports</a:t>
            </a:r>
            <a:endParaRPr lang="en-IE" sz="4400" dirty="0">
              <a:cs typeface="Gotham Black" pitchFamily="50" charset="0"/>
            </a:endParaRPr>
          </a:p>
          <a:p>
            <a:r>
              <a:rPr lang="en-IE" dirty="0">
                <a:cs typeface="Gotham Black" pitchFamily="50" charset="0"/>
              </a:rPr>
              <a:t> </a:t>
            </a:r>
            <a:endParaRPr lang="en-NL" dirty="0">
              <a:latin typeface="+mj-lt"/>
              <a:cs typeface="Gotham Black" pitchFamily="50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0751746-6EC4-B7CF-A972-9FF5DF559E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7848" y="3425550"/>
            <a:ext cx="5885952" cy="1524243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Student Financial Supports &amp; Advice Office</a:t>
            </a:r>
          </a:p>
        </p:txBody>
      </p:sp>
    </p:spTree>
    <p:extLst>
      <p:ext uri="{BB962C8B-B14F-4D97-AF65-F5344CB8AC3E}">
        <p14:creationId xmlns:p14="http://schemas.microsoft.com/office/powerpoint/2010/main" val="8062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819E1-32F8-A685-6A22-C74472BB7C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Slide Break</a:t>
            </a:r>
          </a:p>
        </p:txBody>
      </p:sp>
      <p:pic>
        <p:nvPicPr>
          <p:cNvPr id="7" name="Picture Placeholder 6" descr="Woman in a wheelchair reading a book at the library. ">
            <a:extLst>
              <a:ext uri="{FF2B5EF4-FFF2-40B4-BE49-F238E27FC236}">
                <a16:creationId xmlns:a16="http://schemas.microsoft.com/office/drawing/2014/main" id="{2751D309-FC5F-425E-925D-0A34A45CF8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6947"/>
          <a:stretch/>
        </p:blipFill>
        <p:spPr>
          <a:xfrm>
            <a:off x="825612" y="656810"/>
            <a:ext cx="4159856" cy="5372515"/>
          </a:xfrm>
        </p:spPr>
      </p:pic>
      <p:sp>
        <p:nvSpPr>
          <p:cNvPr id="4" name="Rectangle 3" descr="Title holder">
            <a:extLst>
              <a:ext uri="{FF2B5EF4-FFF2-40B4-BE49-F238E27FC236}">
                <a16:creationId xmlns:a16="http://schemas.microsoft.com/office/drawing/2014/main" id="{74415DA5-5170-4F01-BEAE-830B56095CE2}"/>
              </a:ext>
            </a:extLst>
          </p:cNvPr>
          <p:cNvSpPr/>
          <p:nvPr/>
        </p:nvSpPr>
        <p:spPr>
          <a:xfrm>
            <a:off x="4464353" y="2290813"/>
            <a:ext cx="6059714" cy="25795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Gotha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56A1E2-28A3-4C72-BA65-9ABED0F1C62C}"/>
              </a:ext>
            </a:extLst>
          </p:cNvPr>
          <p:cNvSpPr txBox="1"/>
          <p:nvPr/>
        </p:nvSpPr>
        <p:spPr>
          <a:xfrm>
            <a:off x="4869193" y="2918354"/>
            <a:ext cx="5250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accent2"/>
                </a:solidFill>
                <a:latin typeface="+mj-lt"/>
                <a:cs typeface="Gotham" pitchFamily="50" charset="0"/>
              </a:rPr>
              <a:t>What types of financial supports are out there?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77D4B-47E4-4901-9A0F-FB98042DA1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37370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42979-159A-1CC4-F812-6B7BC62343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About Us/Overview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406CFC-CA9E-973E-D8DD-400D627D1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041" y="1337926"/>
            <a:ext cx="3198367" cy="506658"/>
          </a:xfrm>
        </p:spPr>
        <p:txBody>
          <a:bodyPr/>
          <a:lstStyle/>
          <a:p>
            <a:r>
              <a:rPr lang="en-US">
                <a:latin typeface="+mj-lt"/>
              </a:rPr>
              <a:t>About Us</a:t>
            </a:r>
            <a:endParaRPr lang="en-NL">
              <a:latin typeface="+mj-l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3C60D4-A735-5D85-426E-720ACA8F18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040" y="1931725"/>
            <a:ext cx="3477259" cy="3271520"/>
          </a:xfrm>
        </p:spPr>
        <p:txBody>
          <a:bodyPr/>
          <a:lstStyle/>
          <a:p>
            <a:endParaRPr lang="en-NL"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5324D6-D9A5-4456-8783-04620D852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6730" y="4866407"/>
            <a:ext cx="4856480" cy="1002665"/>
            <a:chOff x="6746240" y="722461"/>
            <a:chExt cx="4856480" cy="1002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20CCBF-6AA4-2F35-B50C-D2BA6F88C93F}"/>
                </a:ext>
              </a:extLst>
            </p:cNvPr>
            <p:cNvSpPr/>
            <p:nvPr/>
          </p:nvSpPr>
          <p:spPr>
            <a:xfrm>
              <a:off x="6746240" y="722461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id="{1F2B5B3D-BABE-4E13-9409-B4540AA7DB1B}"/>
                </a:ext>
              </a:extLst>
            </p:cNvPr>
            <p:cNvSpPr/>
            <p:nvPr/>
          </p:nvSpPr>
          <p:spPr>
            <a:xfrm>
              <a:off x="6938010" y="1259347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id="{C435FE74-D9F8-85CE-F681-C811DAD57907}"/>
                </a:ext>
              </a:extLst>
            </p:cNvPr>
            <p:cNvSpPr/>
            <p:nvPr/>
          </p:nvSpPr>
          <p:spPr>
            <a:xfrm>
              <a:off x="6985944" y="994500"/>
              <a:ext cx="495847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29" name="Graphic 2">
              <a:extLst>
                <a:ext uri="{FF2B5EF4-FFF2-40B4-BE49-F238E27FC236}">
                  <a16:creationId xmlns:a16="http://schemas.microsoft.com/office/drawing/2014/main" id="{FB6915EA-E3D1-078D-70F9-7B3BB7852359}"/>
                </a:ext>
              </a:extLst>
            </p:cNvPr>
            <p:cNvSpPr/>
            <p:nvPr/>
          </p:nvSpPr>
          <p:spPr>
            <a:xfrm>
              <a:off x="6938462" y="947018"/>
              <a:ext cx="590962" cy="590891"/>
            </a:xfrm>
            <a:custGeom>
              <a:avLst/>
              <a:gdLst>
                <a:gd name="connsiteX0" fmla="*/ 2144878 w 2389936"/>
                <a:gd name="connsiteY0" fmla="*/ 2389632 h 2389632"/>
                <a:gd name="connsiteX1" fmla="*/ 1194816 w 2389936"/>
                <a:gd name="connsiteY1" fmla="*/ 2389632 h 2389632"/>
                <a:gd name="connsiteX2" fmla="*/ 1175309 w 2389936"/>
                <a:gd name="connsiteY2" fmla="*/ 2370125 h 2389632"/>
                <a:gd name="connsiteX3" fmla="*/ 1194816 w 2389936"/>
                <a:gd name="connsiteY3" fmla="*/ 2350618 h 2389632"/>
                <a:gd name="connsiteX4" fmla="*/ 2145183 w 2389936"/>
                <a:gd name="connsiteY4" fmla="*/ 2350618 h 2389632"/>
                <a:gd name="connsiteX5" fmla="*/ 2350618 w 2389936"/>
                <a:gd name="connsiteY5" fmla="*/ 2145182 h 2389632"/>
                <a:gd name="connsiteX6" fmla="*/ 2350618 w 2389936"/>
                <a:gd name="connsiteY6" fmla="*/ 244450 h 2389632"/>
                <a:gd name="connsiteX7" fmla="*/ 2145183 w 2389936"/>
                <a:gd name="connsiteY7" fmla="*/ 39014 h 2389632"/>
                <a:gd name="connsiteX8" fmla="*/ 244450 w 2389936"/>
                <a:gd name="connsiteY8" fmla="*/ 39014 h 2389632"/>
                <a:gd name="connsiteX9" fmla="*/ 39014 w 2389936"/>
                <a:gd name="connsiteY9" fmla="*/ 244450 h 2389632"/>
                <a:gd name="connsiteX10" fmla="*/ 39014 w 2389936"/>
                <a:gd name="connsiteY10" fmla="*/ 1194816 h 2389632"/>
                <a:gd name="connsiteX11" fmla="*/ 19507 w 2389936"/>
                <a:gd name="connsiteY11" fmla="*/ 1214323 h 2389632"/>
                <a:gd name="connsiteX12" fmla="*/ 0 w 2389936"/>
                <a:gd name="connsiteY12" fmla="*/ 1194816 h 2389632"/>
                <a:gd name="connsiteX13" fmla="*/ 0 w 2389936"/>
                <a:gd name="connsiteY13" fmla="*/ 244450 h 2389632"/>
                <a:gd name="connsiteX14" fmla="*/ 244754 w 2389936"/>
                <a:gd name="connsiteY14" fmla="*/ 0 h 2389632"/>
                <a:gd name="connsiteX15" fmla="*/ 2145183 w 2389936"/>
                <a:gd name="connsiteY15" fmla="*/ 0 h 2389632"/>
                <a:gd name="connsiteX16" fmla="*/ 2389937 w 2389936"/>
                <a:gd name="connsiteY16" fmla="*/ 244450 h 2389632"/>
                <a:gd name="connsiteX17" fmla="*/ 2389937 w 2389936"/>
                <a:gd name="connsiteY17" fmla="*/ 2144878 h 2389632"/>
                <a:gd name="connsiteX18" fmla="*/ 2144878 w 2389936"/>
                <a:gd name="connsiteY18" fmla="*/ 2389632 h 238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9936" h="2389632">
                  <a:moveTo>
                    <a:pt x="2144878" y="2389632"/>
                  </a:moveTo>
                  <a:lnTo>
                    <a:pt x="1194816" y="2389632"/>
                  </a:lnTo>
                  <a:cubicBezTo>
                    <a:pt x="1184148" y="2389632"/>
                    <a:pt x="1175309" y="2380793"/>
                    <a:pt x="1175309" y="2370125"/>
                  </a:cubicBezTo>
                  <a:cubicBezTo>
                    <a:pt x="1175309" y="2359457"/>
                    <a:pt x="1184148" y="2350618"/>
                    <a:pt x="1194816" y="2350618"/>
                  </a:cubicBezTo>
                  <a:lnTo>
                    <a:pt x="2145183" y="2350618"/>
                  </a:lnTo>
                  <a:cubicBezTo>
                    <a:pt x="2258568" y="2350618"/>
                    <a:pt x="2350618" y="2258568"/>
                    <a:pt x="2350618" y="2145182"/>
                  </a:cubicBezTo>
                  <a:lnTo>
                    <a:pt x="2350618" y="244450"/>
                  </a:lnTo>
                  <a:cubicBezTo>
                    <a:pt x="2350618" y="131064"/>
                    <a:pt x="2258568" y="39014"/>
                    <a:pt x="2145183" y="39014"/>
                  </a:cubicBezTo>
                  <a:lnTo>
                    <a:pt x="244450" y="39014"/>
                  </a:lnTo>
                  <a:cubicBezTo>
                    <a:pt x="131064" y="39014"/>
                    <a:pt x="39014" y="131064"/>
                    <a:pt x="39014" y="244450"/>
                  </a:cubicBezTo>
                  <a:lnTo>
                    <a:pt x="39014" y="1194816"/>
                  </a:lnTo>
                  <a:cubicBezTo>
                    <a:pt x="39014" y="1205484"/>
                    <a:pt x="30175" y="1214323"/>
                    <a:pt x="19507" y="1214323"/>
                  </a:cubicBezTo>
                  <a:cubicBezTo>
                    <a:pt x="8839" y="1214323"/>
                    <a:pt x="0" y="1205484"/>
                    <a:pt x="0" y="1194816"/>
                  </a:cubicBezTo>
                  <a:lnTo>
                    <a:pt x="0" y="244450"/>
                  </a:lnTo>
                  <a:cubicBezTo>
                    <a:pt x="0" y="109423"/>
                    <a:pt x="109728" y="0"/>
                    <a:pt x="244754" y="0"/>
                  </a:cubicBezTo>
                  <a:lnTo>
                    <a:pt x="2145183" y="0"/>
                  </a:lnTo>
                  <a:cubicBezTo>
                    <a:pt x="2280209" y="0"/>
                    <a:pt x="2389937" y="109728"/>
                    <a:pt x="2389937" y="244450"/>
                  </a:cubicBezTo>
                  <a:lnTo>
                    <a:pt x="2389937" y="2144878"/>
                  </a:lnTo>
                  <a:cubicBezTo>
                    <a:pt x="2389632" y="2279904"/>
                    <a:pt x="2279904" y="2389632"/>
                    <a:pt x="2144878" y="2389632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23" name="TextBox 22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250E6038-BB4E-938E-8625-6EC2F9FCF70E}"/>
              </a:ext>
            </a:extLst>
          </p:cNvPr>
          <p:cNvSpPr txBox="1"/>
          <p:nvPr/>
        </p:nvSpPr>
        <p:spPr>
          <a:xfrm>
            <a:off x="7832136" y="5197454"/>
            <a:ext cx="383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Laptop Loan Scheme – </a:t>
            </a:r>
            <a:r>
              <a:rPr lang="en-IE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  <a:latin typeface="Gotham Medium" pitchFamily="50" charset="0"/>
                <a:cs typeface="Gotham Medium" pitchFamily="50" charset="0"/>
              </a:rPr>
              <a:t>Currently accepting applications </a:t>
            </a:r>
            <a:endParaRPr lang="id-ID" sz="14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00FF00"/>
              </a:highlight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3C0EF7-F651-434E-9E15-977A5B3AB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10405" y="1419302"/>
            <a:ext cx="4856480" cy="1319558"/>
            <a:chOff x="6910405" y="1419302"/>
            <a:chExt cx="4856480" cy="131955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A55FEF9-8070-4EEE-AB6F-CF44B9236D35}"/>
                </a:ext>
              </a:extLst>
            </p:cNvPr>
            <p:cNvSpPr/>
            <p:nvPr/>
          </p:nvSpPr>
          <p:spPr>
            <a:xfrm>
              <a:off x="6910405" y="1419302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58" name="Graphic 2">
              <a:extLst>
                <a:ext uri="{FF2B5EF4-FFF2-40B4-BE49-F238E27FC236}">
                  <a16:creationId xmlns:a16="http://schemas.microsoft.com/office/drawing/2014/main" id="{5CC43731-3FBB-486A-A70A-5B15D18A1AF3}"/>
                </a:ext>
              </a:extLst>
            </p:cNvPr>
            <p:cNvSpPr/>
            <p:nvPr/>
          </p:nvSpPr>
          <p:spPr>
            <a:xfrm>
              <a:off x="6938010" y="2459921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59" name="Graphic 2">
              <a:extLst>
                <a:ext uri="{FF2B5EF4-FFF2-40B4-BE49-F238E27FC236}">
                  <a16:creationId xmlns:a16="http://schemas.microsoft.com/office/drawing/2014/main" id="{1531B9FB-C824-48A8-AAC5-0D1AEA915BFC}"/>
                </a:ext>
              </a:extLst>
            </p:cNvPr>
            <p:cNvSpPr/>
            <p:nvPr/>
          </p:nvSpPr>
          <p:spPr>
            <a:xfrm>
              <a:off x="7176840" y="1638881"/>
              <a:ext cx="488282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57" name="TextBox 56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EA97070B-9104-4CC1-9FA7-99CEA9437D86}"/>
              </a:ext>
            </a:extLst>
          </p:cNvPr>
          <p:cNvSpPr txBox="1"/>
          <p:nvPr/>
        </p:nvSpPr>
        <p:spPr>
          <a:xfrm>
            <a:off x="7906613" y="1640399"/>
            <a:ext cx="3838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Access Bursaries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e.g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 1916 bursary – </a:t>
            </a:r>
            <a:r>
              <a:rPr lang="en-US" sz="1200" dirty="0">
                <a:solidFill>
                  <a:schemeClr val="bg1"/>
                </a:solidFill>
                <a:highlight>
                  <a:srgbClr val="FF0000"/>
                </a:highlight>
                <a:latin typeface="Gotham Medium" pitchFamily="50" charset="0"/>
                <a:cs typeface="Gotham Medium" pitchFamily="50" charset="0"/>
              </a:rPr>
              <a:t>Closing date 10</a:t>
            </a:r>
            <a:r>
              <a:rPr lang="en-US" sz="1200" baseline="30000" dirty="0">
                <a:solidFill>
                  <a:schemeClr val="bg1"/>
                </a:solidFill>
                <a:highlight>
                  <a:srgbClr val="FF0000"/>
                </a:highlight>
                <a:latin typeface="Gotham Medium" pitchFamily="50" charset="0"/>
                <a:cs typeface="Gotham Medium" pitchFamily="50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highlight>
                  <a:srgbClr val="FF0000"/>
                </a:highlight>
                <a:latin typeface="Gotham Medium" pitchFamily="50" charset="0"/>
                <a:cs typeface="Gotham Medium" pitchFamily="50" charset="0"/>
              </a:rPr>
              <a:t> October 2024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, New Avenues to Teaching –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  <a:latin typeface="Gotham Medium" pitchFamily="50" charset="0"/>
                <a:cs typeface="Gotham Medium" pitchFamily="50" charset="0"/>
              </a:rPr>
              <a:t>Opening 11</a:t>
            </a:r>
            <a:r>
              <a:rPr lang="en-US" sz="1200" baseline="30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  <a:latin typeface="Gotham Medium" pitchFamily="50" charset="0"/>
                <a:cs typeface="Gotham Medium" pitchFamily="50" charset="0"/>
              </a:rPr>
              <a:t>th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  <a:latin typeface="Gotham Medium" pitchFamily="50" charset="0"/>
                <a:cs typeface="Gotham Medium" pitchFamily="50" charset="0"/>
              </a:rPr>
              <a:t> October 2024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Traveller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 dormant account fund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83B27C-B733-4972-834F-6798AE60F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90901" y="2596655"/>
            <a:ext cx="4856480" cy="1305345"/>
            <a:chOff x="6888479" y="2634089"/>
            <a:chExt cx="4856480" cy="130534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F7CEB5E-1C44-42E0-B83C-35CF25F875D8}"/>
                </a:ext>
              </a:extLst>
            </p:cNvPr>
            <p:cNvSpPr/>
            <p:nvPr/>
          </p:nvSpPr>
          <p:spPr>
            <a:xfrm>
              <a:off x="6888479" y="2634089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64" name="Graphic 2">
              <a:extLst>
                <a:ext uri="{FF2B5EF4-FFF2-40B4-BE49-F238E27FC236}">
                  <a16:creationId xmlns:a16="http://schemas.microsoft.com/office/drawing/2014/main" id="{A8BEDB3E-2A1A-4BA2-809C-EC9880871F7F}"/>
                </a:ext>
              </a:extLst>
            </p:cNvPr>
            <p:cNvSpPr/>
            <p:nvPr/>
          </p:nvSpPr>
          <p:spPr>
            <a:xfrm>
              <a:off x="6938010" y="3660495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65" name="Graphic 2">
              <a:extLst>
                <a:ext uri="{FF2B5EF4-FFF2-40B4-BE49-F238E27FC236}">
                  <a16:creationId xmlns:a16="http://schemas.microsoft.com/office/drawing/2014/main" id="{2EBBC2EF-93B8-466A-A65A-8F42F7EEF225}"/>
                </a:ext>
              </a:extLst>
            </p:cNvPr>
            <p:cNvSpPr/>
            <p:nvPr/>
          </p:nvSpPr>
          <p:spPr>
            <a:xfrm>
              <a:off x="7121756" y="2890461"/>
              <a:ext cx="495847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63" name="TextBox 62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6840DC5C-5CB8-4A8D-B117-DD96F6B85DD4}"/>
              </a:ext>
            </a:extLst>
          </p:cNvPr>
          <p:cNvSpPr txBox="1"/>
          <p:nvPr/>
        </p:nvSpPr>
        <p:spPr>
          <a:xfrm>
            <a:off x="7764530" y="2973757"/>
            <a:ext cx="383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Student Assistance Funds –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  <a:latin typeface="Gotham Medium" pitchFamily="50" charset="0"/>
                <a:cs typeface="Gotham Medium" pitchFamily="50" charset="0"/>
              </a:rPr>
              <a:t>Currently Open </a:t>
            </a:r>
            <a:endParaRPr lang="id-ID" sz="14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00FF00"/>
              </a:highlight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C555B2-4002-4EAB-AF40-DC2339891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6730" y="3701411"/>
            <a:ext cx="4856480" cy="1370845"/>
            <a:chOff x="6910405" y="3769163"/>
            <a:chExt cx="4856480" cy="137084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8AAB807-807B-4D5E-AA85-610D8AD65531}"/>
                </a:ext>
              </a:extLst>
            </p:cNvPr>
            <p:cNvSpPr/>
            <p:nvPr/>
          </p:nvSpPr>
          <p:spPr>
            <a:xfrm>
              <a:off x="6910405" y="3769163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71" name="Graphic 2">
              <a:extLst>
                <a:ext uri="{FF2B5EF4-FFF2-40B4-BE49-F238E27FC236}">
                  <a16:creationId xmlns:a16="http://schemas.microsoft.com/office/drawing/2014/main" id="{062BCA82-55CB-4D73-B7BD-6E304212F797}"/>
                </a:ext>
              </a:extLst>
            </p:cNvPr>
            <p:cNvSpPr/>
            <p:nvPr/>
          </p:nvSpPr>
          <p:spPr>
            <a:xfrm>
              <a:off x="6938010" y="4861069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70" name="TextBox 69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19CE9046-4163-457A-A8F4-3E52A1B6C3BC}"/>
              </a:ext>
            </a:extLst>
          </p:cNvPr>
          <p:cNvSpPr txBox="1"/>
          <p:nvPr/>
        </p:nvSpPr>
        <p:spPr>
          <a:xfrm>
            <a:off x="7895995" y="3941133"/>
            <a:ext cx="383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Charitable grants </a:t>
            </a:r>
          </a:p>
          <a:p>
            <a:r>
              <a:rPr lang="en-US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e.g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 Saint Vincent de Paul</a:t>
            </a:r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0CE43-BE42-4306-AB0C-57ADDC8EA6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14DF5F-9ABE-F284-9220-D86196AD1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8266" y="207778"/>
            <a:ext cx="4856480" cy="1002665"/>
            <a:chOff x="6746240" y="722461"/>
            <a:chExt cx="4856480" cy="100266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350555-581A-612B-E706-DCD5DF234C46}"/>
                </a:ext>
              </a:extLst>
            </p:cNvPr>
            <p:cNvSpPr/>
            <p:nvPr/>
          </p:nvSpPr>
          <p:spPr>
            <a:xfrm>
              <a:off x="6746240" y="722461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36" name="Graphic 2">
              <a:extLst>
                <a:ext uri="{FF2B5EF4-FFF2-40B4-BE49-F238E27FC236}">
                  <a16:creationId xmlns:a16="http://schemas.microsoft.com/office/drawing/2014/main" id="{E25CCB1B-3BBD-1175-CFEC-AC69B7C63C7D}"/>
                </a:ext>
              </a:extLst>
            </p:cNvPr>
            <p:cNvSpPr/>
            <p:nvPr/>
          </p:nvSpPr>
          <p:spPr>
            <a:xfrm>
              <a:off x="6938010" y="1259347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37" name="Graphic 2">
              <a:extLst>
                <a:ext uri="{FF2B5EF4-FFF2-40B4-BE49-F238E27FC236}">
                  <a16:creationId xmlns:a16="http://schemas.microsoft.com/office/drawing/2014/main" id="{C698292F-F6AA-0A51-AA80-078304C30476}"/>
                </a:ext>
              </a:extLst>
            </p:cNvPr>
            <p:cNvSpPr/>
            <p:nvPr/>
          </p:nvSpPr>
          <p:spPr>
            <a:xfrm>
              <a:off x="6985944" y="994500"/>
              <a:ext cx="495847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38" name="Graphic 2">
              <a:extLst>
                <a:ext uri="{FF2B5EF4-FFF2-40B4-BE49-F238E27FC236}">
                  <a16:creationId xmlns:a16="http://schemas.microsoft.com/office/drawing/2014/main" id="{0CFB53E3-A21D-7A14-3619-48F593D0096F}"/>
                </a:ext>
              </a:extLst>
            </p:cNvPr>
            <p:cNvSpPr/>
            <p:nvPr/>
          </p:nvSpPr>
          <p:spPr>
            <a:xfrm>
              <a:off x="6938462" y="947018"/>
              <a:ext cx="590962" cy="590891"/>
            </a:xfrm>
            <a:custGeom>
              <a:avLst/>
              <a:gdLst>
                <a:gd name="connsiteX0" fmla="*/ 2144878 w 2389936"/>
                <a:gd name="connsiteY0" fmla="*/ 2389632 h 2389632"/>
                <a:gd name="connsiteX1" fmla="*/ 1194816 w 2389936"/>
                <a:gd name="connsiteY1" fmla="*/ 2389632 h 2389632"/>
                <a:gd name="connsiteX2" fmla="*/ 1175309 w 2389936"/>
                <a:gd name="connsiteY2" fmla="*/ 2370125 h 2389632"/>
                <a:gd name="connsiteX3" fmla="*/ 1194816 w 2389936"/>
                <a:gd name="connsiteY3" fmla="*/ 2350618 h 2389632"/>
                <a:gd name="connsiteX4" fmla="*/ 2145183 w 2389936"/>
                <a:gd name="connsiteY4" fmla="*/ 2350618 h 2389632"/>
                <a:gd name="connsiteX5" fmla="*/ 2350618 w 2389936"/>
                <a:gd name="connsiteY5" fmla="*/ 2145182 h 2389632"/>
                <a:gd name="connsiteX6" fmla="*/ 2350618 w 2389936"/>
                <a:gd name="connsiteY6" fmla="*/ 244450 h 2389632"/>
                <a:gd name="connsiteX7" fmla="*/ 2145183 w 2389936"/>
                <a:gd name="connsiteY7" fmla="*/ 39014 h 2389632"/>
                <a:gd name="connsiteX8" fmla="*/ 244450 w 2389936"/>
                <a:gd name="connsiteY8" fmla="*/ 39014 h 2389632"/>
                <a:gd name="connsiteX9" fmla="*/ 39014 w 2389936"/>
                <a:gd name="connsiteY9" fmla="*/ 244450 h 2389632"/>
                <a:gd name="connsiteX10" fmla="*/ 39014 w 2389936"/>
                <a:gd name="connsiteY10" fmla="*/ 1194816 h 2389632"/>
                <a:gd name="connsiteX11" fmla="*/ 19507 w 2389936"/>
                <a:gd name="connsiteY11" fmla="*/ 1214323 h 2389632"/>
                <a:gd name="connsiteX12" fmla="*/ 0 w 2389936"/>
                <a:gd name="connsiteY12" fmla="*/ 1194816 h 2389632"/>
                <a:gd name="connsiteX13" fmla="*/ 0 w 2389936"/>
                <a:gd name="connsiteY13" fmla="*/ 244450 h 2389632"/>
                <a:gd name="connsiteX14" fmla="*/ 244754 w 2389936"/>
                <a:gd name="connsiteY14" fmla="*/ 0 h 2389632"/>
                <a:gd name="connsiteX15" fmla="*/ 2145183 w 2389936"/>
                <a:gd name="connsiteY15" fmla="*/ 0 h 2389632"/>
                <a:gd name="connsiteX16" fmla="*/ 2389937 w 2389936"/>
                <a:gd name="connsiteY16" fmla="*/ 244450 h 2389632"/>
                <a:gd name="connsiteX17" fmla="*/ 2389937 w 2389936"/>
                <a:gd name="connsiteY17" fmla="*/ 2144878 h 2389632"/>
                <a:gd name="connsiteX18" fmla="*/ 2144878 w 2389936"/>
                <a:gd name="connsiteY18" fmla="*/ 2389632 h 238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9936" h="2389632">
                  <a:moveTo>
                    <a:pt x="2144878" y="2389632"/>
                  </a:moveTo>
                  <a:lnTo>
                    <a:pt x="1194816" y="2389632"/>
                  </a:lnTo>
                  <a:cubicBezTo>
                    <a:pt x="1184148" y="2389632"/>
                    <a:pt x="1175309" y="2380793"/>
                    <a:pt x="1175309" y="2370125"/>
                  </a:cubicBezTo>
                  <a:cubicBezTo>
                    <a:pt x="1175309" y="2359457"/>
                    <a:pt x="1184148" y="2350618"/>
                    <a:pt x="1194816" y="2350618"/>
                  </a:cubicBezTo>
                  <a:lnTo>
                    <a:pt x="2145183" y="2350618"/>
                  </a:lnTo>
                  <a:cubicBezTo>
                    <a:pt x="2258568" y="2350618"/>
                    <a:pt x="2350618" y="2258568"/>
                    <a:pt x="2350618" y="2145182"/>
                  </a:cubicBezTo>
                  <a:lnTo>
                    <a:pt x="2350618" y="244450"/>
                  </a:lnTo>
                  <a:cubicBezTo>
                    <a:pt x="2350618" y="131064"/>
                    <a:pt x="2258568" y="39014"/>
                    <a:pt x="2145183" y="39014"/>
                  </a:cubicBezTo>
                  <a:lnTo>
                    <a:pt x="244450" y="39014"/>
                  </a:lnTo>
                  <a:cubicBezTo>
                    <a:pt x="131064" y="39014"/>
                    <a:pt x="39014" y="131064"/>
                    <a:pt x="39014" y="244450"/>
                  </a:cubicBezTo>
                  <a:lnTo>
                    <a:pt x="39014" y="1194816"/>
                  </a:lnTo>
                  <a:cubicBezTo>
                    <a:pt x="39014" y="1205484"/>
                    <a:pt x="30175" y="1214323"/>
                    <a:pt x="19507" y="1214323"/>
                  </a:cubicBezTo>
                  <a:cubicBezTo>
                    <a:pt x="8839" y="1214323"/>
                    <a:pt x="0" y="1205484"/>
                    <a:pt x="0" y="1194816"/>
                  </a:cubicBezTo>
                  <a:lnTo>
                    <a:pt x="0" y="244450"/>
                  </a:lnTo>
                  <a:cubicBezTo>
                    <a:pt x="0" y="109423"/>
                    <a:pt x="109728" y="0"/>
                    <a:pt x="244754" y="0"/>
                  </a:cubicBezTo>
                  <a:lnTo>
                    <a:pt x="2145183" y="0"/>
                  </a:lnTo>
                  <a:cubicBezTo>
                    <a:pt x="2280209" y="0"/>
                    <a:pt x="2389937" y="109728"/>
                    <a:pt x="2389937" y="244450"/>
                  </a:cubicBezTo>
                  <a:lnTo>
                    <a:pt x="2389937" y="2144878"/>
                  </a:lnTo>
                  <a:cubicBezTo>
                    <a:pt x="2389632" y="2279904"/>
                    <a:pt x="2279904" y="2389632"/>
                    <a:pt x="2144878" y="2389632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40" name="TextBox 39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204BB60A-ABBD-BC01-BAE5-1F45C73DDC04}"/>
              </a:ext>
            </a:extLst>
          </p:cNvPr>
          <p:cNvSpPr txBox="1"/>
          <p:nvPr/>
        </p:nvSpPr>
        <p:spPr>
          <a:xfrm>
            <a:off x="1226527" y="462671"/>
            <a:ext cx="3838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Student Universal Support Ireland (SUSI) –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  <a:latin typeface="Gotham Medium" pitchFamily="50" charset="0"/>
                <a:cs typeface="Gotham Medium" pitchFamily="50" charset="0"/>
              </a:rPr>
              <a:t>Currently accepting applications </a:t>
            </a:r>
            <a:endParaRPr lang="id-ID" sz="16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00FF00"/>
              </a:highlight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04B6DC-F12D-1169-B177-537CFBCEB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7536" y="1403848"/>
            <a:ext cx="4856480" cy="1002665"/>
            <a:chOff x="6746240" y="722461"/>
            <a:chExt cx="4856480" cy="100266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26AD926-3365-C947-CD12-2C92E28F7583}"/>
                </a:ext>
              </a:extLst>
            </p:cNvPr>
            <p:cNvSpPr/>
            <p:nvPr/>
          </p:nvSpPr>
          <p:spPr>
            <a:xfrm>
              <a:off x="6746240" y="722461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43" name="Graphic 2">
              <a:extLst>
                <a:ext uri="{FF2B5EF4-FFF2-40B4-BE49-F238E27FC236}">
                  <a16:creationId xmlns:a16="http://schemas.microsoft.com/office/drawing/2014/main" id="{1F3ADF45-458D-87F7-2842-1165EAE5B259}"/>
                </a:ext>
              </a:extLst>
            </p:cNvPr>
            <p:cNvSpPr/>
            <p:nvPr/>
          </p:nvSpPr>
          <p:spPr>
            <a:xfrm>
              <a:off x="6938010" y="1259347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44" name="Graphic 2">
              <a:extLst>
                <a:ext uri="{FF2B5EF4-FFF2-40B4-BE49-F238E27FC236}">
                  <a16:creationId xmlns:a16="http://schemas.microsoft.com/office/drawing/2014/main" id="{FB036AA1-8326-0B44-B6AE-5435630F6CBC}"/>
                </a:ext>
              </a:extLst>
            </p:cNvPr>
            <p:cNvSpPr/>
            <p:nvPr/>
          </p:nvSpPr>
          <p:spPr>
            <a:xfrm>
              <a:off x="6985944" y="994500"/>
              <a:ext cx="495847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45" name="Graphic 2">
              <a:extLst>
                <a:ext uri="{FF2B5EF4-FFF2-40B4-BE49-F238E27FC236}">
                  <a16:creationId xmlns:a16="http://schemas.microsoft.com/office/drawing/2014/main" id="{5C4BD4FA-88A8-D632-42DA-BDD455DED792}"/>
                </a:ext>
              </a:extLst>
            </p:cNvPr>
            <p:cNvSpPr/>
            <p:nvPr/>
          </p:nvSpPr>
          <p:spPr>
            <a:xfrm>
              <a:off x="6938462" y="947018"/>
              <a:ext cx="590962" cy="590891"/>
            </a:xfrm>
            <a:custGeom>
              <a:avLst/>
              <a:gdLst>
                <a:gd name="connsiteX0" fmla="*/ 2144878 w 2389936"/>
                <a:gd name="connsiteY0" fmla="*/ 2389632 h 2389632"/>
                <a:gd name="connsiteX1" fmla="*/ 1194816 w 2389936"/>
                <a:gd name="connsiteY1" fmla="*/ 2389632 h 2389632"/>
                <a:gd name="connsiteX2" fmla="*/ 1175309 w 2389936"/>
                <a:gd name="connsiteY2" fmla="*/ 2370125 h 2389632"/>
                <a:gd name="connsiteX3" fmla="*/ 1194816 w 2389936"/>
                <a:gd name="connsiteY3" fmla="*/ 2350618 h 2389632"/>
                <a:gd name="connsiteX4" fmla="*/ 2145183 w 2389936"/>
                <a:gd name="connsiteY4" fmla="*/ 2350618 h 2389632"/>
                <a:gd name="connsiteX5" fmla="*/ 2350618 w 2389936"/>
                <a:gd name="connsiteY5" fmla="*/ 2145182 h 2389632"/>
                <a:gd name="connsiteX6" fmla="*/ 2350618 w 2389936"/>
                <a:gd name="connsiteY6" fmla="*/ 244450 h 2389632"/>
                <a:gd name="connsiteX7" fmla="*/ 2145183 w 2389936"/>
                <a:gd name="connsiteY7" fmla="*/ 39014 h 2389632"/>
                <a:gd name="connsiteX8" fmla="*/ 244450 w 2389936"/>
                <a:gd name="connsiteY8" fmla="*/ 39014 h 2389632"/>
                <a:gd name="connsiteX9" fmla="*/ 39014 w 2389936"/>
                <a:gd name="connsiteY9" fmla="*/ 244450 h 2389632"/>
                <a:gd name="connsiteX10" fmla="*/ 39014 w 2389936"/>
                <a:gd name="connsiteY10" fmla="*/ 1194816 h 2389632"/>
                <a:gd name="connsiteX11" fmla="*/ 19507 w 2389936"/>
                <a:gd name="connsiteY11" fmla="*/ 1214323 h 2389632"/>
                <a:gd name="connsiteX12" fmla="*/ 0 w 2389936"/>
                <a:gd name="connsiteY12" fmla="*/ 1194816 h 2389632"/>
                <a:gd name="connsiteX13" fmla="*/ 0 w 2389936"/>
                <a:gd name="connsiteY13" fmla="*/ 244450 h 2389632"/>
                <a:gd name="connsiteX14" fmla="*/ 244754 w 2389936"/>
                <a:gd name="connsiteY14" fmla="*/ 0 h 2389632"/>
                <a:gd name="connsiteX15" fmla="*/ 2145183 w 2389936"/>
                <a:gd name="connsiteY15" fmla="*/ 0 h 2389632"/>
                <a:gd name="connsiteX16" fmla="*/ 2389937 w 2389936"/>
                <a:gd name="connsiteY16" fmla="*/ 244450 h 2389632"/>
                <a:gd name="connsiteX17" fmla="*/ 2389937 w 2389936"/>
                <a:gd name="connsiteY17" fmla="*/ 2144878 h 2389632"/>
                <a:gd name="connsiteX18" fmla="*/ 2144878 w 2389936"/>
                <a:gd name="connsiteY18" fmla="*/ 2389632 h 238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9936" h="2389632">
                  <a:moveTo>
                    <a:pt x="2144878" y="2389632"/>
                  </a:moveTo>
                  <a:lnTo>
                    <a:pt x="1194816" y="2389632"/>
                  </a:lnTo>
                  <a:cubicBezTo>
                    <a:pt x="1184148" y="2389632"/>
                    <a:pt x="1175309" y="2380793"/>
                    <a:pt x="1175309" y="2370125"/>
                  </a:cubicBezTo>
                  <a:cubicBezTo>
                    <a:pt x="1175309" y="2359457"/>
                    <a:pt x="1184148" y="2350618"/>
                    <a:pt x="1194816" y="2350618"/>
                  </a:cubicBezTo>
                  <a:lnTo>
                    <a:pt x="2145183" y="2350618"/>
                  </a:lnTo>
                  <a:cubicBezTo>
                    <a:pt x="2258568" y="2350618"/>
                    <a:pt x="2350618" y="2258568"/>
                    <a:pt x="2350618" y="2145182"/>
                  </a:cubicBezTo>
                  <a:lnTo>
                    <a:pt x="2350618" y="244450"/>
                  </a:lnTo>
                  <a:cubicBezTo>
                    <a:pt x="2350618" y="131064"/>
                    <a:pt x="2258568" y="39014"/>
                    <a:pt x="2145183" y="39014"/>
                  </a:cubicBezTo>
                  <a:lnTo>
                    <a:pt x="244450" y="39014"/>
                  </a:lnTo>
                  <a:cubicBezTo>
                    <a:pt x="131064" y="39014"/>
                    <a:pt x="39014" y="131064"/>
                    <a:pt x="39014" y="244450"/>
                  </a:cubicBezTo>
                  <a:lnTo>
                    <a:pt x="39014" y="1194816"/>
                  </a:lnTo>
                  <a:cubicBezTo>
                    <a:pt x="39014" y="1205484"/>
                    <a:pt x="30175" y="1214323"/>
                    <a:pt x="19507" y="1214323"/>
                  </a:cubicBezTo>
                  <a:cubicBezTo>
                    <a:pt x="8839" y="1214323"/>
                    <a:pt x="0" y="1205484"/>
                    <a:pt x="0" y="1194816"/>
                  </a:cubicBezTo>
                  <a:lnTo>
                    <a:pt x="0" y="244450"/>
                  </a:lnTo>
                  <a:cubicBezTo>
                    <a:pt x="0" y="109423"/>
                    <a:pt x="109728" y="0"/>
                    <a:pt x="244754" y="0"/>
                  </a:cubicBezTo>
                  <a:lnTo>
                    <a:pt x="2145183" y="0"/>
                  </a:lnTo>
                  <a:cubicBezTo>
                    <a:pt x="2280209" y="0"/>
                    <a:pt x="2389937" y="109728"/>
                    <a:pt x="2389937" y="244450"/>
                  </a:cubicBezTo>
                  <a:lnTo>
                    <a:pt x="2389937" y="2144878"/>
                  </a:lnTo>
                  <a:cubicBezTo>
                    <a:pt x="2389632" y="2279904"/>
                    <a:pt x="2279904" y="2389632"/>
                    <a:pt x="2144878" y="2389632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47" name="TextBox 46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BDDC5972-9FDC-5811-DC1F-464D070EC0AB}"/>
              </a:ext>
            </a:extLst>
          </p:cNvPr>
          <p:cNvSpPr txBox="1"/>
          <p:nvPr/>
        </p:nvSpPr>
        <p:spPr>
          <a:xfrm>
            <a:off x="1303430" y="1710600"/>
            <a:ext cx="383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Department of Social Protection Payments </a:t>
            </a:r>
            <a:r>
              <a:rPr lang="en-US" sz="120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e.g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 Back to Education Allowance</a:t>
            </a:r>
            <a:endParaRPr lang="id-ID" sz="1200">
              <a:solidFill>
                <a:schemeClr val="tx1">
                  <a:lumMod val="85000"/>
                  <a:lumOff val="1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5A5BE08-69CC-7C38-FA95-4CC65D9F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7804" y="2544317"/>
            <a:ext cx="4856480" cy="1002665"/>
            <a:chOff x="6746240" y="722461"/>
            <a:chExt cx="4856480" cy="100266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B234B86-8248-DCF0-FC0A-C9B57B2399F6}"/>
                </a:ext>
              </a:extLst>
            </p:cNvPr>
            <p:cNvSpPr/>
            <p:nvPr/>
          </p:nvSpPr>
          <p:spPr>
            <a:xfrm>
              <a:off x="6746240" y="722461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50" name="Graphic 2">
              <a:extLst>
                <a:ext uri="{FF2B5EF4-FFF2-40B4-BE49-F238E27FC236}">
                  <a16:creationId xmlns:a16="http://schemas.microsoft.com/office/drawing/2014/main" id="{8F633262-3BFF-2BEE-D664-9D70D452DA18}"/>
                </a:ext>
              </a:extLst>
            </p:cNvPr>
            <p:cNvSpPr/>
            <p:nvPr/>
          </p:nvSpPr>
          <p:spPr>
            <a:xfrm>
              <a:off x="6938010" y="1259347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51" name="Graphic 2">
              <a:extLst>
                <a:ext uri="{FF2B5EF4-FFF2-40B4-BE49-F238E27FC236}">
                  <a16:creationId xmlns:a16="http://schemas.microsoft.com/office/drawing/2014/main" id="{7FB43EBA-A539-30CE-AC2D-917A46096B91}"/>
                </a:ext>
              </a:extLst>
            </p:cNvPr>
            <p:cNvSpPr/>
            <p:nvPr/>
          </p:nvSpPr>
          <p:spPr>
            <a:xfrm>
              <a:off x="6985944" y="994500"/>
              <a:ext cx="495847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52" name="Graphic 2">
              <a:extLst>
                <a:ext uri="{FF2B5EF4-FFF2-40B4-BE49-F238E27FC236}">
                  <a16:creationId xmlns:a16="http://schemas.microsoft.com/office/drawing/2014/main" id="{B8B6BC0C-ADEA-5F34-B467-4967A502AC2A}"/>
                </a:ext>
              </a:extLst>
            </p:cNvPr>
            <p:cNvSpPr/>
            <p:nvPr/>
          </p:nvSpPr>
          <p:spPr>
            <a:xfrm>
              <a:off x="6938462" y="947018"/>
              <a:ext cx="590962" cy="590891"/>
            </a:xfrm>
            <a:custGeom>
              <a:avLst/>
              <a:gdLst>
                <a:gd name="connsiteX0" fmla="*/ 2144878 w 2389936"/>
                <a:gd name="connsiteY0" fmla="*/ 2389632 h 2389632"/>
                <a:gd name="connsiteX1" fmla="*/ 1194816 w 2389936"/>
                <a:gd name="connsiteY1" fmla="*/ 2389632 h 2389632"/>
                <a:gd name="connsiteX2" fmla="*/ 1175309 w 2389936"/>
                <a:gd name="connsiteY2" fmla="*/ 2370125 h 2389632"/>
                <a:gd name="connsiteX3" fmla="*/ 1194816 w 2389936"/>
                <a:gd name="connsiteY3" fmla="*/ 2350618 h 2389632"/>
                <a:gd name="connsiteX4" fmla="*/ 2145183 w 2389936"/>
                <a:gd name="connsiteY4" fmla="*/ 2350618 h 2389632"/>
                <a:gd name="connsiteX5" fmla="*/ 2350618 w 2389936"/>
                <a:gd name="connsiteY5" fmla="*/ 2145182 h 2389632"/>
                <a:gd name="connsiteX6" fmla="*/ 2350618 w 2389936"/>
                <a:gd name="connsiteY6" fmla="*/ 244450 h 2389632"/>
                <a:gd name="connsiteX7" fmla="*/ 2145183 w 2389936"/>
                <a:gd name="connsiteY7" fmla="*/ 39014 h 2389632"/>
                <a:gd name="connsiteX8" fmla="*/ 244450 w 2389936"/>
                <a:gd name="connsiteY8" fmla="*/ 39014 h 2389632"/>
                <a:gd name="connsiteX9" fmla="*/ 39014 w 2389936"/>
                <a:gd name="connsiteY9" fmla="*/ 244450 h 2389632"/>
                <a:gd name="connsiteX10" fmla="*/ 39014 w 2389936"/>
                <a:gd name="connsiteY10" fmla="*/ 1194816 h 2389632"/>
                <a:gd name="connsiteX11" fmla="*/ 19507 w 2389936"/>
                <a:gd name="connsiteY11" fmla="*/ 1214323 h 2389632"/>
                <a:gd name="connsiteX12" fmla="*/ 0 w 2389936"/>
                <a:gd name="connsiteY12" fmla="*/ 1194816 h 2389632"/>
                <a:gd name="connsiteX13" fmla="*/ 0 w 2389936"/>
                <a:gd name="connsiteY13" fmla="*/ 244450 h 2389632"/>
                <a:gd name="connsiteX14" fmla="*/ 244754 w 2389936"/>
                <a:gd name="connsiteY14" fmla="*/ 0 h 2389632"/>
                <a:gd name="connsiteX15" fmla="*/ 2145183 w 2389936"/>
                <a:gd name="connsiteY15" fmla="*/ 0 h 2389632"/>
                <a:gd name="connsiteX16" fmla="*/ 2389937 w 2389936"/>
                <a:gd name="connsiteY16" fmla="*/ 244450 h 2389632"/>
                <a:gd name="connsiteX17" fmla="*/ 2389937 w 2389936"/>
                <a:gd name="connsiteY17" fmla="*/ 2144878 h 2389632"/>
                <a:gd name="connsiteX18" fmla="*/ 2144878 w 2389936"/>
                <a:gd name="connsiteY18" fmla="*/ 2389632 h 238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9936" h="2389632">
                  <a:moveTo>
                    <a:pt x="2144878" y="2389632"/>
                  </a:moveTo>
                  <a:lnTo>
                    <a:pt x="1194816" y="2389632"/>
                  </a:lnTo>
                  <a:cubicBezTo>
                    <a:pt x="1184148" y="2389632"/>
                    <a:pt x="1175309" y="2380793"/>
                    <a:pt x="1175309" y="2370125"/>
                  </a:cubicBezTo>
                  <a:cubicBezTo>
                    <a:pt x="1175309" y="2359457"/>
                    <a:pt x="1184148" y="2350618"/>
                    <a:pt x="1194816" y="2350618"/>
                  </a:cubicBezTo>
                  <a:lnTo>
                    <a:pt x="2145183" y="2350618"/>
                  </a:lnTo>
                  <a:cubicBezTo>
                    <a:pt x="2258568" y="2350618"/>
                    <a:pt x="2350618" y="2258568"/>
                    <a:pt x="2350618" y="2145182"/>
                  </a:cubicBezTo>
                  <a:lnTo>
                    <a:pt x="2350618" y="244450"/>
                  </a:lnTo>
                  <a:cubicBezTo>
                    <a:pt x="2350618" y="131064"/>
                    <a:pt x="2258568" y="39014"/>
                    <a:pt x="2145183" y="39014"/>
                  </a:cubicBezTo>
                  <a:lnTo>
                    <a:pt x="244450" y="39014"/>
                  </a:lnTo>
                  <a:cubicBezTo>
                    <a:pt x="131064" y="39014"/>
                    <a:pt x="39014" y="131064"/>
                    <a:pt x="39014" y="244450"/>
                  </a:cubicBezTo>
                  <a:lnTo>
                    <a:pt x="39014" y="1194816"/>
                  </a:lnTo>
                  <a:cubicBezTo>
                    <a:pt x="39014" y="1205484"/>
                    <a:pt x="30175" y="1214323"/>
                    <a:pt x="19507" y="1214323"/>
                  </a:cubicBezTo>
                  <a:cubicBezTo>
                    <a:pt x="8839" y="1214323"/>
                    <a:pt x="0" y="1205484"/>
                    <a:pt x="0" y="1194816"/>
                  </a:cubicBezTo>
                  <a:lnTo>
                    <a:pt x="0" y="244450"/>
                  </a:lnTo>
                  <a:cubicBezTo>
                    <a:pt x="0" y="109423"/>
                    <a:pt x="109728" y="0"/>
                    <a:pt x="244754" y="0"/>
                  </a:cubicBezTo>
                  <a:lnTo>
                    <a:pt x="2145183" y="0"/>
                  </a:lnTo>
                  <a:cubicBezTo>
                    <a:pt x="2280209" y="0"/>
                    <a:pt x="2389937" y="109728"/>
                    <a:pt x="2389937" y="244450"/>
                  </a:cubicBezTo>
                  <a:lnTo>
                    <a:pt x="2389937" y="2144878"/>
                  </a:lnTo>
                  <a:cubicBezTo>
                    <a:pt x="2389632" y="2279904"/>
                    <a:pt x="2279904" y="2389632"/>
                    <a:pt x="2144878" y="2389632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54" name="TextBox 53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848A60C8-C196-1409-BE13-E7941C6C30F1}"/>
              </a:ext>
            </a:extLst>
          </p:cNvPr>
          <p:cNvSpPr txBox="1"/>
          <p:nvPr/>
        </p:nvSpPr>
        <p:spPr>
          <a:xfrm>
            <a:off x="1303430" y="2941285"/>
            <a:ext cx="383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Bank and Credit Union Loans</a:t>
            </a:r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C53123-65AB-7047-9645-1DC99904A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8790" y="4921158"/>
            <a:ext cx="4856480" cy="1002665"/>
            <a:chOff x="6746240" y="722461"/>
            <a:chExt cx="4856480" cy="1002665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C028A49-0AFE-D1F6-D227-46C265DA2F78}"/>
                </a:ext>
              </a:extLst>
            </p:cNvPr>
            <p:cNvSpPr/>
            <p:nvPr/>
          </p:nvSpPr>
          <p:spPr>
            <a:xfrm>
              <a:off x="6746240" y="722461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67" name="Graphic 2">
              <a:extLst>
                <a:ext uri="{FF2B5EF4-FFF2-40B4-BE49-F238E27FC236}">
                  <a16:creationId xmlns:a16="http://schemas.microsoft.com/office/drawing/2014/main" id="{CE215B3A-C57E-13E1-8501-31E36D0B5E3D}"/>
                </a:ext>
              </a:extLst>
            </p:cNvPr>
            <p:cNvSpPr/>
            <p:nvPr/>
          </p:nvSpPr>
          <p:spPr>
            <a:xfrm>
              <a:off x="6938010" y="1259347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68" name="Graphic 2">
              <a:extLst>
                <a:ext uri="{FF2B5EF4-FFF2-40B4-BE49-F238E27FC236}">
                  <a16:creationId xmlns:a16="http://schemas.microsoft.com/office/drawing/2014/main" id="{A90FC204-7BE2-3F42-DA16-49D2652848B5}"/>
                </a:ext>
              </a:extLst>
            </p:cNvPr>
            <p:cNvSpPr/>
            <p:nvPr/>
          </p:nvSpPr>
          <p:spPr>
            <a:xfrm>
              <a:off x="6985944" y="994500"/>
              <a:ext cx="495847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74" name="Graphic 2">
              <a:extLst>
                <a:ext uri="{FF2B5EF4-FFF2-40B4-BE49-F238E27FC236}">
                  <a16:creationId xmlns:a16="http://schemas.microsoft.com/office/drawing/2014/main" id="{031994F0-0D26-35E5-2277-695D6EA1637C}"/>
                </a:ext>
              </a:extLst>
            </p:cNvPr>
            <p:cNvSpPr/>
            <p:nvPr/>
          </p:nvSpPr>
          <p:spPr>
            <a:xfrm>
              <a:off x="6938462" y="947018"/>
              <a:ext cx="590962" cy="590891"/>
            </a:xfrm>
            <a:custGeom>
              <a:avLst/>
              <a:gdLst>
                <a:gd name="connsiteX0" fmla="*/ 2144878 w 2389936"/>
                <a:gd name="connsiteY0" fmla="*/ 2389632 h 2389632"/>
                <a:gd name="connsiteX1" fmla="*/ 1194816 w 2389936"/>
                <a:gd name="connsiteY1" fmla="*/ 2389632 h 2389632"/>
                <a:gd name="connsiteX2" fmla="*/ 1175309 w 2389936"/>
                <a:gd name="connsiteY2" fmla="*/ 2370125 h 2389632"/>
                <a:gd name="connsiteX3" fmla="*/ 1194816 w 2389936"/>
                <a:gd name="connsiteY3" fmla="*/ 2350618 h 2389632"/>
                <a:gd name="connsiteX4" fmla="*/ 2145183 w 2389936"/>
                <a:gd name="connsiteY4" fmla="*/ 2350618 h 2389632"/>
                <a:gd name="connsiteX5" fmla="*/ 2350618 w 2389936"/>
                <a:gd name="connsiteY5" fmla="*/ 2145182 h 2389632"/>
                <a:gd name="connsiteX6" fmla="*/ 2350618 w 2389936"/>
                <a:gd name="connsiteY6" fmla="*/ 244450 h 2389632"/>
                <a:gd name="connsiteX7" fmla="*/ 2145183 w 2389936"/>
                <a:gd name="connsiteY7" fmla="*/ 39014 h 2389632"/>
                <a:gd name="connsiteX8" fmla="*/ 244450 w 2389936"/>
                <a:gd name="connsiteY8" fmla="*/ 39014 h 2389632"/>
                <a:gd name="connsiteX9" fmla="*/ 39014 w 2389936"/>
                <a:gd name="connsiteY9" fmla="*/ 244450 h 2389632"/>
                <a:gd name="connsiteX10" fmla="*/ 39014 w 2389936"/>
                <a:gd name="connsiteY10" fmla="*/ 1194816 h 2389632"/>
                <a:gd name="connsiteX11" fmla="*/ 19507 w 2389936"/>
                <a:gd name="connsiteY11" fmla="*/ 1214323 h 2389632"/>
                <a:gd name="connsiteX12" fmla="*/ 0 w 2389936"/>
                <a:gd name="connsiteY12" fmla="*/ 1194816 h 2389632"/>
                <a:gd name="connsiteX13" fmla="*/ 0 w 2389936"/>
                <a:gd name="connsiteY13" fmla="*/ 244450 h 2389632"/>
                <a:gd name="connsiteX14" fmla="*/ 244754 w 2389936"/>
                <a:gd name="connsiteY14" fmla="*/ 0 h 2389632"/>
                <a:gd name="connsiteX15" fmla="*/ 2145183 w 2389936"/>
                <a:gd name="connsiteY15" fmla="*/ 0 h 2389632"/>
                <a:gd name="connsiteX16" fmla="*/ 2389937 w 2389936"/>
                <a:gd name="connsiteY16" fmla="*/ 244450 h 2389632"/>
                <a:gd name="connsiteX17" fmla="*/ 2389937 w 2389936"/>
                <a:gd name="connsiteY17" fmla="*/ 2144878 h 2389632"/>
                <a:gd name="connsiteX18" fmla="*/ 2144878 w 2389936"/>
                <a:gd name="connsiteY18" fmla="*/ 2389632 h 238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9936" h="2389632">
                  <a:moveTo>
                    <a:pt x="2144878" y="2389632"/>
                  </a:moveTo>
                  <a:lnTo>
                    <a:pt x="1194816" y="2389632"/>
                  </a:lnTo>
                  <a:cubicBezTo>
                    <a:pt x="1184148" y="2389632"/>
                    <a:pt x="1175309" y="2380793"/>
                    <a:pt x="1175309" y="2370125"/>
                  </a:cubicBezTo>
                  <a:cubicBezTo>
                    <a:pt x="1175309" y="2359457"/>
                    <a:pt x="1184148" y="2350618"/>
                    <a:pt x="1194816" y="2350618"/>
                  </a:cubicBezTo>
                  <a:lnTo>
                    <a:pt x="2145183" y="2350618"/>
                  </a:lnTo>
                  <a:cubicBezTo>
                    <a:pt x="2258568" y="2350618"/>
                    <a:pt x="2350618" y="2258568"/>
                    <a:pt x="2350618" y="2145182"/>
                  </a:cubicBezTo>
                  <a:lnTo>
                    <a:pt x="2350618" y="244450"/>
                  </a:lnTo>
                  <a:cubicBezTo>
                    <a:pt x="2350618" y="131064"/>
                    <a:pt x="2258568" y="39014"/>
                    <a:pt x="2145183" y="39014"/>
                  </a:cubicBezTo>
                  <a:lnTo>
                    <a:pt x="244450" y="39014"/>
                  </a:lnTo>
                  <a:cubicBezTo>
                    <a:pt x="131064" y="39014"/>
                    <a:pt x="39014" y="131064"/>
                    <a:pt x="39014" y="244450"/>
                  </a:cubicBezTo>
                  <a:lnTo>
                    <a:pt x="39014" y="1194816"/>
                  </a:lnTo>
                  <a:cubicBezTo>
                    <a:pt x="39014" y="1205484"/>
                    <a:pt x="30175" y="1214323"/>
                    <a:pt x="19507" y="1214323"/>
                  </a:cubicBezTo>
                  <a:cubicBezTo>
                    <a:pt x="8839" y="1214323"/>
                    <a:pt x="0" y="1205484"/>
                    <a:pt x="0" y="1194816"/>
                  </a:cubicBezTo>
                  <a:lnTo>
                    <a:pt x="0" y="244450"/>
                  </a:lnTo>
                  <a:cubicBezTo>
                    <a:pt x="0" y="109423"/>
                    <a:pt x="109728" y="0"/>
                    <a:pt x="244754" y="0"/>
                  </a:cubicBezTo>
                  <a:lnTo>
                    <a:pt x="2145183" y="0"/>
                  </a:lnTo>
                  <a:cubicBezTo>
                    <a:pt x="2280209" y="0"/>
                    <a:pt x="2389937" y="109728"/>
                    <a:pt x="2389937" y="244450"/>
                  </a:cubicBezTo>
                  <a:lnTo>
                    <a:pt x="2389937" y="2144878"/>
                  </a:lnTo>
                  <a:cubicBezTo>
                    <a:pt x="2389632" y="2279904"/>
                    <a:pt x="2279904" y="2389632"/>
                    <a:pt x="2144878" y="2389632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76" name="TextBox 75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48BBCA90-009C-1034-C1CA-7D8F8F78028D}"/>
              </a:ext>
            </a:extLst>
          </p:cNvPr>
          <p:cNvSpPr txBox="1"/>
          <p:nvPr/>
        </p:nvSpPr>
        <p:spPr>
          <a:xfrm>
            <a:off x="1394200" y="5268601"/>
            <a:ext cx="383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Parents and/or Guardians </a:t>
            </a:r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0EBF3AD-B42F-8719-7E65-77BBABFD6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8790" y="3710715"/>
            <a:ext cx="4856480" cy="1002665"/>
            <a:chOff x="6746240" y="722461"/>
            <a:chExt cx="4856480" cy="100266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795E1C0-C6A1-C624-EE8B-F21AA45704FB}"/>
                </a:ext>
              </a:extLst>
            </p:cNvPr>
            <p:cNvSpPr/>
            <p:nvPr/>
          </p:nvSpPr>
          <p:spPr>
            <a:xfrm>
              <a:off x="6746240" y="722461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79" name="Graphic 2">
              <a:extLst>
                <a:ext uri="{FF2B5EF4-FFF2-40B4-BE49-F238E27FC236}">
                  <a16:creationId xmlns:a16="http://schemas.microsoft.com/office/drawing/2014/main" id="{F990095F-2838-274D-88DF-5FF0A670ADD1}"/>
                </a:ext>
              </a:extLst>
            </p:cNvPr>
            <p:cNvSpPr/>
            <p:nvPr/>
          </p:nvSpPr>
          <p:spPr>
            <a:xfrm>
              <a:off x="6938010" y="1259347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80" name="Graphic 2">
              <a:extLst>
                <a:ext uri="{FF2B5EF4-FFF2-40B4-BE49-F238E27FC236}">
                  <a16:creationId xmlns:a16="http://schemas.microsoft.com/office/drawing/2014/main" id="{8F995796-C57E-1175-CF2D-AF869E5F1AA7}"/>
                </a:ext>
              </a:extLst>
            </p:cNvPr>
            <p:cNvSpPr/>
            <p:nvPr/>
          </p:nvSpPr>
          <p:spPr>
            <a:xfrm>
              <a:off x="6985944" y="994500"/>
              <a:ext cx="495847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81" name="Graphic 2">
              <a:extLst>
                <a:ext uri="{FF2B5EF4-FFF2-40B4-BE49-F238E27FC236}">
                  <a16:creationId xmlns:a16="http://schemas.microsoft.com/office/drawing/2014/main" id="{330F118C-4F14-E83A-F311-270B901E140E}"/>
                </a:ext>
              </a:extLst>
            </p:cNvPr>
            <p:cNvSpPr/>
            <p:nvPr/>
          </p:nvSpPr>
          <p:spPr>
            <a:xfrm>
              <a:off x="6938462" y="947018"/>
              <a:ext cx="590962" cy="590891"/>
            </a:xfrm>
            <a:custGeom>
              <a:avLst/>
              <a:gdLst>
                <a:gd name="connsiteX0" fmla="*/ 2144878 w 2389936"/>
                <a:gd name="connsiteY0" fmla="*/ 2389632 h 2389632"/>
                <a:gd name="connsiteX1" fmla="*/ 1194816 w 2389936"/>
                <a:gd name="connsiteY1" fmla="*/ 2389632 h 2389632"/>
                <a:gd name="connsiteX2" fmla="*/ 1175309 w 2389936"/>
                <a:gd name="connsiteY2" fmla="*/ 2370125 h 2389632"/>
                <a:gd name="connsiteX3" fmla="*/ 1194816 w 2389936"/>
                <a:gd name="connsiteY3" fmla="*/ 2350618 h 2389632"/>
                <a:gd name="connsiteX4" fmla="*/ 2145183 w 2389936"/>
                <a:gd name="connsiteY4" fmla="*/ 2350618 h 2389632"/>
                <a:gd name="connsiteX5" fmla="*/ 2350618 w 2389936"/>
                <a:gd name="connsiteY5" fmla="*/ 2145182 h 2389632"/>
                <a:gd name="connsiteX6" fmla="*/ 2350618 w 2389936"/>
                <a:gd name="connsiteY6" fmla="*/ 244450 h 2389632"/>
                <a:gd name="connsiteX7" fmla="*/ 2145183 w 2389936"/>
                <a:gd name="connsiteY7" fmla="*/ 39014 h 2389632"/>
                <a:gd name="connsiteX8" fmla="*/ 244450 w 2389936"/>
                <a:gd name="connsiteY8" fmla="*/ 39014 h 2389632"/>
                <a:gd name="connsiteX9" fmla="*/ 39014 w 2389936"/>
                <a:gd name="connsiteY9" fmla="*/ 244450 h 2389632"/>
                <a:gd name="connsiteX10" fmla="*/ 39014 w 2389936"/>
                <a:gd name="connsiteY10" fmla="*/ 1194816 h 2389632"/>
                <a:gd name="connsiteX11" fmla="*/ 19507 w 2389936"/>
                <a:gd name="connsiteY11" fmla="*/ 1214323 h 2389632"/>
                <a:gd name="connsiteX12" fmla="*/ 0 w 2389936"/>
                <a:gd name="connsiteY12" fmla="*/ 1194816 h 2389632"/>
                <a:gd name="connsiteX13" fmla="*/ 0 w 2389936"/>
                <a:gd name="connsiteY13" fmla="*/ 244450 h 2389632"/>
                <a:gd name="connsiteX14" fmla="*/ 244754 w 2389936"/>
                <a:gd name="connsiteY14" fmla="*/ 0 h 2389632"/>
                <a:gd name="connsiteX15" fmla="*/ 2145183 w 2389936"/>
                <a:gd name="connsiteY15" fmla="*/ 0 h 2389632"/>
                <a:gd name="connsiteX16" fmla="*/ 2389937 w 2389936"/>
                <a:gd name="connsiteY16" fmla="*/ 244450 h 2389632"/>
                <a:gd name="connsiteX17" fmla="*/ 2389937 w 2389936"/>
                <a:gd name="connsiteY17" fmla="*/ 2144878 h 2389632"/>
                <a:gd name="connsiteX18" fmla="*/ 2144878 w 2389936"/>
                <a:gd name="connsiteY18" fmla="*/ 2389632 h 238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9936" h="2389632">
                  <a:moveTo>
                    <a:pt x="2144878" y="2389632"/>
                  </a:moveTo>
                  <a:lnTo>
                    <a:pt x="1194816" y="2389632"/>
                  </a:lnTo>
                  <a:cubicBezTo>
                    <a:pt x="1184148" y="2389632"/>
                    <a:pt x="1175309" y="2380793"/>
                    <a:pt x="1175309" y="2370125"/>
                  </a:cubicBezTo>
                  <a:cubicBezTo>
                    <a:pt x="1175309" y="2359457"/>
                    <a:pt x="1184148" y="2350618"/>
                    <a:pt x="1194816" y="2350618"/>
                  </a:cubicBezTo>
                  <a:lnTo>
                    <a:pt x="2145183" y="2350618"/>
                  </a:lnTo>
                  <a:cubicBezTo>
                    <a:pt x="2258568" y="2350618"/>
                    <a:pt x="2350618" y="2258568"/>
                    <a:pt x="2350618" y="2145182"/>
                  </a:cubicBezTo>
                  <a:lnTo>
                    <a:pt x="2350618" y="244450"/>
                  </a:lnTo>
                  <a:cubicBezTo>
                    <a:pt x="2350618" y="131064"/>
                    <a:pt x="2258568" y="39014"/>
                    <a:pt x="2145183" y="39014"/>
                  </a:cubicBezTo>
                  <a:lnTo>
                    <a:pt x="244450" y="39014"/>
                  </a:lnTo>
                  <a:cubicBezTo>
                    <a:pt x="131064" y="39014"/>
                    <a:pt x="39014" y="131064"/>
                    <a:pt x="39014" y="244450"/>
                  </a:cubicBezTo>
                  <a:lnTo>
                    <a:pt x="39014" y="1194816"/>
                  </a:lnTo>
                  <a:cubicBezTo>
                    <a:pt x="39014" y="1205484"/>
                    <a:pt x="30175" y="1214323"/>
                    <a:pt x="19507" y="1214323"/>
                  </a:cubicBezTo>
                  <a:cubicBezTo>
                    <a:pt x="8839" y="1214323"/>
                    <a:pt x="0" y="1205484"/>
                    <a:pt x="0" y="1194816"/>
                  </a:cubicBezTo>
                  <a:lnTo>
                    <a:pt x="0" y="244450"/>
                  </a:lnTo>
                  <a:cubicBezTo>
                    <a:pt x="0" y="109423"/>
                    <a:pt x="109728" y="0"/>
                    <a:pt x="244754" y="0"/>
                  </a:cubicBezTo>
                  <a:lnTo>
                    <a:pt x="2145183" y="0"/>
                  </a:lnTo>
                  <a:cubicBezTo>
                    <a:pt x="2280209" y="0"/>
                    <a:pt x="2389937" y="109728"/>
                    <a:pt x="2389937" y="244450"/>
                  </a:cubicBezTo>
                  <a:lnTo>
                    <a:pt x="2389937" y="2144878"/>
                  </a:lnTo>
                  <a:cubicBezTo>
                    <a:pt x="2389632" y="2279904"/>
                    <a:pt x="2279904" y="2389632"/>
                    <a:pt x="2144878" y="2389632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83" name="TextBox 82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2448FE2D-DE09-80C5-460F-11479713C941}"/>
              </a:ext>
            </a:extLst>
          </p:cNvPr>
          <p:cNvSpPr txBox="1"/>
          <p:nvPr/>
        </p:nvSpPr>
        <p:spPr>
          <a:xfrm>
            <a:off x="1365747" y="4016629"/>
            <a:ext cx="383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Employment – Part time work</a:t>
            </a:r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30DC5E2-5F08-25D9-AC2B-E9EE9BAF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37254" y="195779"/>
            <a:ext cx="4856480" cy="1002665"/>
            <a:chOff x="6746240" y="722461"/>
            <a:chExt cx="4856480" cy="100266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1E90304-1609-4D89-DAD1-66C108D775F8}"/>
                </a:ext>
              </a:extLst>
            </p:cNvPr>
            <p:cNvSpPr/>
            <p:nvPr/>
          </p:nvSpPr>
          <p:spPr>
            <a:xfrm>
              <a:off x="6746240" y="722461"/>
              <a:ext cx="4856480" cy="10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dist="101600" dir="5400000" sx="96000" sy="96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86" name="Graphic 2">
              <a:extLst>
                <a:ext uri="{FF2B5EF4-FFF2-40B4-BE49-F238E27FC236}">
                  <a16:creationId xmlns:a16="http://schemas.microsoft.com/office/drawing/2014/main" id="{991C10B4-3F02-C387-21DD-F7604229891E}"/>
                </a:ext>
              </a:extLst>
            </p:cNvPr>
            <p:cNvSpPr/>
            <p:nvPr/>
          </p:nvSpPr>
          <p:spPr>
            <a:xfrm>
              <a:off x="6938010" y="1259347"/>
              <a:ext cx="301096" cy="278939"/>
            </a:xfrm>
            <a:custGeom>
              <a:avLst/>
              <a:gdLst>
                <a:gd name="connsiteX0" fmla="*/ 1196645 w 1217676"/>
                <a:gd name="connsiteY0" fmla="*/ 1128065 h 1128064"/>
                <a:gd name="connsiteX1" fmla="*/ 1180490 w 1217676"/>
                <a:gd name="connsiteY1" fmla="*/ 1128065 h 1128064"/>
                <a:gd name="connsiteX2" fmla="*/ 1159459 w 1217676"/>
                <a:gd name="connsiteY2" fmla="*/ 1107034 h 1128064"/>
                <a:gd name="connsiteX3" fmla="*/ 1180490 w 1217676"/>
                <a:gd name="connsiteY3" fmla="*/ 1086002 h 1128064"/>
                <a:gd name="connsiteX4" fmla="*/ 1196645 w 1217676"/>
                <a:gd name="connsiteY4" fmla="*/ 1086002 h 1128064"/>
                <a:gd name="connsiteX5" fmla="*/ 1217676 w 1217676"/>
                <a:gd name="connsiteY5" fmla="*/ 1107034 h 1128064"/>
                <a:gd name="connsiteX6" fmla="*/ 1196645 w 1217676"/>
                <a:gd name="connsiteY6" fmla="*/ 1128065 h 1128064"/>
                <a:gd name="connsiteX7" fmla="*/ 1017422 w 1217676"/>
                <a:gd name="connsiteY7" fmla="*/ 1128065 h 1128064"/>
                <a:gd name="connsiteX8" fmla="*/ 1001268 w 1217676"/>
                <a:gd name="connsiteY8" fmla="*/ 1128065 h 1128064"/>
                <a:gd name="connsiteX9" fmla="*/ 980237 w 1217676"/>
                <a:gd name="connsiteY9" fmla="*/ 1107034 h 1128064"/>
                <a:gd name="connsiteX10" fmla="*/ 1001268 w 1217676"/>
                <a:gd name="connsiteY10" fmla="*/ 1086002 h 1128064"/>
                <a:gd name="connsiteX11" fmla="*/ 1017422 w 1217676"/>
                <a:gd name="connsiteY11" fmla="*/ 1086002 h 1128064"/>
                <a:gd name="connsiteX12" fmla="*/ 1038454 w 1217676"/>
                <a:gd name="connsiteY12" fmla="*/ 1107034 h 1128064"/>
                <a:gd name="connsiteX13" fmla="*/ 1017422 w 1217676"/>
                <a:gd name="connsiteY13" fmla="*/ 1128065 h 1128064"/>
                <a:gd name="connsiteX14" fmla="*/ 838505 w 1217676"/>
                <a:gd name="connsiteY14" fmla="*/ 1128065 h 1128064"/>
                <a:gd name="connsiteX15" fmla="*/ 822350 w 1217676"/>
                <a:gd name="connsiteY15" fmla="*/ 1128065 h 1128064"/>
                <a:gd name="connsiteX16" fmla="*/ 801319 w 1217676"/>
                <a:gd name="connsiteY16" fmla="*/ 1107034 h 1128064"/>
                <a:gd name="connsiteX17" fmla="*/ 822350 w 1217676"/>
                <a:gd name="connsiteY17" fmla="*/ 1086002 h 1128064"/>
                <a:gd name="connsiteX18" fmla="*/ 838505 w 1217676"/>
                <a:gd name="connsiteY18" fmla="*/ 1086002 h 1128064"/>
                <a:gd name="connsiteX19" fmla="*/ 859536 w 1217676"/>
                <a:gd name="connsiteY19" fmla="*/ 1107034 h 1128064"/>
                <a:gd name="connsiteX20" fmla="*/ 838505 w 1217676"/>
                <a:gd name="connsiteY20" fmla="*/ 1128065 h 1128064"/>
                <a:gd name="connsiteX21" fmla="*/ 659282 w 1217676"/>
                <a:gd name="connsiteY21" fmla="*/ 1128065 h 1128064"/>
                <a:gd name="connsiteX22" fmla="*/ 643128 w 1217676"/>
                <a:gd name="connsiteY22" fmla="*/ 1128065 h 1128064"/>
                <a:gd name="connsiteX23" fmla="*/ 622097 w 1217676"/>
                <a:gd name="connsiteY23" fmla="*/ 1107034 h 1128064"/>
                <a:gd name="connsiteX24" fmla="*/ 643128 w 1217676"/>
                <a:gd name="connsiteY24" fmla="*/ 1086002 h 1128064"/>
                <a:gd name="connsiteX25" fmla="*/ 659282 w 1217676"/>
                <a:gd name="connsiteY25" fmla="*/ 1086002 h 1128064"/>
                <a:gd name="connsiteX26" fmla="*/ 680314 w 1217676"/>
                <a:gd name="connsiteY26" fmla="*/ 1107034 h 1128064"/>
                <a:gd name="connsiteX27" fmla="*/ 659282 w 1217676"/>
                <a:gd name="connsiteY27" fmla="*/ 1128065 h 1128064"/>
                <a:gd name="connsiteX28" fmla="*/ 480365 w 1217676"/>
                <a:gd name="connsiteY28" fmla="*/ 1128065 h 1128064"/>
                <a:gd name="connsiteX29" fmla="*/ 464210 w 1217676"/>
                <a:gd name="connsiteY29" fmla="*/ 1128065 h 1128064"/>
                <a:gd name="connsiteX30" fmla="*/ 443179 w 1217676"/>
                <a:gd name="connsiteY30" fmla="*/ 1107034 h 1128064"/>
                <a:gd name="connsiteX31" fmla="*/ 464210 w 1217676"/>
                <a:gd name="connsiteY31" fmla="*/ 1086002 h 1128064"/>
                <a:gd name="connsiteX32" fmla="*/ 480365 w 1217676"/>
                <a:gd name="connsiteY32" fmla="*/ 1086002 h 1128064"/>
                <a:gd name="connsiteX33" fmla="*/ 501396 w 1217676"/>
                <a:gd name="connsiteY33" fmla="*/ 1107034 h 1128064"/>
                <a:gd name="connsiteX34" fmla="*/ 480365 w 1217676"/>
                <a:gd name="connsiteY34" fmla="*/ 1128065 h 1128064"/>
                <a:gd name="connsiteX35" fmla="*/ 301142 w 1217676"/>
                <a:gd name="connsiteY35" fmla="*/ 1128065 h 1128064"/>
                <a:gd name="connsiteX36" fmla="*/ 284988 w 1217676"/>
                <a:gd name="connsiteY36" fmla="*/ 1128065 h 1128064"/>
                <a:gd name="connsiteX37" fmla="*/ 263957 w 1217676"/>
                <a:gd name="connsiteY37" fmla="*/ 1107034 h 1128064"/>
                <a:gd name="connsiteX38" fmla="*/ 284988 w 1217676"/>
                <a:gd name="connsiteY38" fmla="*/ 1086002 h 1128064"/>
                <a:gd name="connsiteX39" fmla="*/ 301142 w 1217676"/>
                <a:gd name="connsiteY39" fmla="*/ 1086002 h 1128064"/>
                <a:gd name="connsiteX40" fmla="*/ 322174 w 1217676"/>
                <a:gd name="connsiteY40" fmla="*/ 1107034 h 1128064"/>
                <a:gd name="connsiteX41" fmla="*/ 301142 w 1217676"/>
                <a:gd name="connsiteY41" fmla="*/ 1128065 h 1128064"/>
                <a:gd name="connsiteX42" fmla="*/ 128321 w 1217676"/>
                <a:gd name="connsiteY42" fmla="*/ 1094842 h 1128064"/>
                <a:gd name="connsiteX43" fmla="*/ 117348 w 1217676"/>
                <a:gd name="connsiteY43" fmla="*/ 1091794 h 1128064"/>
                <a:gd name="connsiteX44" fmla="*/ 102413 w 1217676"/>
                <a:gd name="connsiteY44" fmla="*/ 1082040 h 1128064"/>
                <a:gd name="connsiteX45" fmla="*/ 97536 w 1217676"/>
                <a:gd name="connsiteY45" fmla="*/ 1052474 h 1128064"/>
                <a:gd name="connsiteX46" fmla="*/ 127102 w 1217676"/>
                <a:gd name="connsiteY46" fmla="*/ 1047598 h 1128064"/>
                <a:gd name="connsiteX47" fmla="*/ 139294 w 1217676"/>
                <a:gd name="connsiteY47" fmla="*/ 1055827 h 1128064"/>
                <a:gd name="connsiteX48" fmla="*/ 146304 w 1217676"/>
                <a:gd name="connsiteY48" fmla="*/ 1085088 h 1128064"/>
                <a:gd name="connsiteX49" fmla="*/ 128321 w 1217676"/>
                <a:gd name="connsiteY49" fmla="*/ 1094842 h 1128064"/>
                <a:gd name="connsiteX50" fmla="*/ 26822 w 1217676"/>
                <a:gd name="connsiteY50" fmla="*/ 953110 h 1128064"/>
                <a:gd name="connsiteX51" fmla="*/ 6096 w 1217676"/>
                <a:gd name="connsiteY51" fmla="*/ 936650 h 1128064"/>
                <a:gd name="connsiteX52" fmla="*/ 2743 w 1217676"/>
                <a:gd name="connsiteY52" fmla="*/ 919277 h 1128064"/>
                <a:gd name="connsiteX53" fmla="*/ 20422 w 1217676"/>
                <a:gd name="connsiteY53" fmla="*/ 895198 h 1128064"/>
                <a:gd name="connsiteX54" fmla="*/ 44501 w 1217676"/>
                <a:gd name="connsiteY54" fmla="*/ 912876 h 1128064"/>
                <a:gd name="connsiteX55" fmla="*/ 47244 w 1217676"/>
                <a:gd name="connsiteY55" fmla="*/ 927506 h 1128064"/>
                <a:gd name="connsiteX56" fmla="*/ 31394 w 1217676"/>
                <a:gd name="connsiteY56" fmla="*/ 952805 h 1128064"/>
                <a:gd name="connsiteX57" fmla="*/ 26822 w 1217676"/>
                <a:gd name="connsiteY57" fmla="*/ 953110 h 1128064"/>
                <a:gd name="connsiteX58" fmla="*/ 21031 w 1217676"/>
                <a:gd name="connsiteY58" fmla="*/ 774497 h 1128064"/>
                <a:gd name="connsiteX59" fmla="*/ 0 w 1217676"/>
                <a:gd name="connsiteY59" fmla="*/ 753466 h 1128064"/>
                <a:gd name="connsiteX60" fmla="*/ 0 w 1217676"/>
                <a:gd name="connsiteY60" fmla="*/ 737311 h 1128064"/>
                <a:gd name="connsiteX61" fmla="*/ 21031 w 1217676"/>
                <a:gd name="connsiteY61" fmla="*/ 716280 h 1128064"/>
                <a:gd name="connsiteX62" fmla="*/ 42062 w 1217676"/>
                <a:gd name="connsiteY62" fmla="*/ 737311 h 1128064"/>
                <a:gd name="connsiteX63" fmla="*/ 42062 w 1217676"/>
                <a:gd name="connsiteY63" fmla="*/ 753466 h 1128064"/>
                <a:gd name="connsiteX64" fmla="*/ 21031 w 1217676"/>
                <a:gd name="connsiteY64" fmla="*/ 774497 h 1128064"/>
                <a:gd name="connsiteX65" fmla="*/ 21031 w 1217676"/>
                <a:gd name="connsiteY65" fmla="*/ 595274 h 1128064"/>
                <a:gd name="connsiteX66" fmla="*/ 0 w 1217676"/>
                <a:gd name="connsiteY66" fmla="*/ 574243 h 1128064"/>
                <a:gd name="connsiteX67" fmla="*/ 0 w 1217676"/>
                <a:gd name="connsiteY67" fmla="*/ 558089 h 1128064"/>
                <a:gd name="connsiteX68" fmla="*/ 21031 w 1217676"/>
                <a:gd name="connsiteY68" fmla="*/ 537058 h 1128064"/>
                <a:gd name="connsiteX69" fmla="*/ 42062 w 1217676"/>
                <a:gd name="connsiteY69" fmla="*/ 558089 h 1128064"/>
                <a:gd name="connsiteX70" fmla="*/ 42062 w 1217676"/>
                <a:gd name="connsiteY70" fmla="*/ 574243 h 1128064"/>
                <a:gd name="connsiteX71" fmla="*/ 21031 w 1217676"/>
                <a:gd name="connsiteY71" fmla="*/ 595274 h 1128064"/>
                <a:gd name="connsiteX72" fmla="*/ 21031 w 1217676"/>
                <a:gd name="connsiteY72" fmla="*/ 416357 h 1128064"/>
                <a:gd name="connsiteX73" fmla="*/ 0 w 1217676"/>
                <a:gd name="connsiteY73" fmla="*/ 395326 h 1128064"/>
                <a:gd name="connsiteX74" fmla="*/ 0 w 1217676"/>
                <a:gd name="connsiteY74" fmla="*/ 379171 h 1128064"/>
                <a:gd name="connsiteX75" fmla="*/ 21031 w 1217676"/>
                <a:gd name="connsiteY75" fmla="*/ 358140 h 1128064"/>
                <a:gd name="connsiteX76" fmla="*/ 42062 w 1217676"/>
                <a:gd name="connsiteY76" fmla="*/ 379171 h 1128064"/>
                <a:gd name="connsiteX77" fmla="*/ 42062 w 1217676"/>
                <a:gd name="connsiteY77" fmla="*/ 395326 h 1128064"/>
                <a:gd name="connsiteX78" fmla="*/ 21031 w 1217676"/>
                <a:gd name="connsiteY78" fmla="*/ 416357 h 1128064"/>
                <a:gd name="connsiteX79" fmla="*/ 21031 w 1217676"/>
                <a:gd name="connsiteY79" fmla="*/ 237134 h 1128064"/>
                <a:gd name="connsiteX80" fmla="*/ 0 w 1217676"/>
                <a:gd name="connsiteY80" fmla="*/ 216103 h 1128064"/>
                <a:gd name="connsiteX81" fmla="*/ 0 w 1217676"/>
                <a:gd name="connsiteY81" fmla="*/ 199949 h 1128064"/>
                <a:gd name="connsiteX82" fmla="*/ 21031 w 1217676"/>
                <a:gd name="connsiteY82" fmla="*/ 178918 h 1128064"/>
                <a:gd name="connsiteX83" fmla="*/ 42062 w 1217676"/>
                <a:gd name="connsiteY83" fmla="*/ 199949 h 1128064"/>
                <a:gd name="connsiteX84" fmla="*/ 42062 w 1217676"/>
                <a:gd name="connsiteY84" fmla="*/ 216103 h 1128064"/>
                <a:gd name="connsiteX85" fmla="*/ 21031 w 1217676"/>
                <a:gd name="connsiteY85" fmla="*/ 237134 h 1128064"/>
                <a:gd name="connsiteX86" fmla="*/ 21031 w 1217676"/>
                <a:gd name="connsiteY86" fmla="*/ 58217 h 1128064"/>
                <a:gd name="connsiteX87" fmla="*/ 0 w 1217676"/>
                <a:gd name="connsiteY87" fmla="*/ 37186 h 1128064"/>
                <a:gd name="connsiteX88" fmla="*/ 0 w 1217676"/>
                <a:gd name="connsiteY88" fmla="*/ 21031 h 1128064"/>
                <a:gd name="connsiteX89" fmla="*/ 21031 w 1217676"/>
                <a:gd name="connsiteY89" fmla="*/ 0 h 1128064"/>
                <a:gd name="connsiteX90" fmla="*/ 42062 w 1217676"/>
                <a:gd name="connsiteY90" fmla="*/ 21031 h 1128064"/>
                <a:gd name="connsiteX91" fmla="*/ 42062 w 1217676"/>
                <a:gd name="connsiteY91" fmla="*/ 37186 h 1128064"/>
                <a:gd name="connsiteX92" fmla="*/ 21031 w 1217676"/>
                <a:gd name="connsiteY92" fmla="*/ 58217 h 1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17676" h="1128064">
                  <a:moveTo>
                    <a:pt x="1196645" y="1128065"/>
                  </a:moveTo>
                  <a:lnTo>
                    <a:pt x="1180490" y="1128065"/>
                  </a:lnTo>
                  <a:cubicBezTo>
                    <a:pt x="1168908" y="1128065"/>
                    <a:pt x="1159459" y="1118616"/>
                    <a:pt x="1159459" y="1107034"/>
                  </a:cubicBezTo>
                  <a:cubicBezTo>
                    <a:pt x="1159459" y="1095451"/>
                    <a:pt x="1168908" y="1086002"/>
                    <a:pt x="1180490" y="1086002"/>
                  </a:cubicBezTo>
                  <a:lnTo>
                    <a:pt x="1196645" y="1086002"/>
                  </a:lnTo>
                  <a:cubicBezTo>
                    <a:pt x="1208227" y="1086002"/>
                    <a:pt x="1217676" y="1095451"/>
                    <a:pt x="1217676" y="1107034"/>
                  </a:cubicBezTo>
                  <a:cubicBezTo>
                    <a:pt x="1217676" y="1118616"/>
                    <a:pt x="1208227" y="1128065"/>
                    <a:pt x="1196645" y="1128065"/>
                  </a:cubicBezTo>
                  <a:close/>
                  <a:moveTo>
                    <a:pt x="1017422" y="1128065"/>
                  </a:moveTo>
                  <a:lnTo>
                    <a:pt x="1001268" y="1128065"/>
                  </a:lnTo>
                  <a:cubicBezTo>
                    <a:pt x="989686" y="1128065"/>
                    <a:pt x="980237" y="1118616"/>
                    <a:pt x="980237" y="1107034"/>
                  </a:cubicBezTo>
                  <a:cubicBezTo>
                    <a:pt x="980237" y="1095451"/>
                    <a:pt x="989686" y="1086002"/>
                    <a:pt x="1001268" y="1086002"/>
                  </a:cubicBezTo>
                  <a:lnTo>
                    <a:pt x="1017422" y="1086002"/>
                  </a:lnTo>
                  <a:cubicBezTo>
                    <a:pt x="1029005" y="1086002"/>
                    <a:pt x="1038454" y="1095451"/>
                    <a:pt x="1038454" y="1107034"/>
                  </a:cubicBezTo>
                  <a:cubicBezTo>
                    <a:pt x="1038454" y="1118616"/>
                    <a:pt x="1029005" y="1128065"/>
                    <a:pt x="1017422" y="1128065"/>
                  </a:cubicBezTo>
                  <a:close/>
                  <a:moveTo>
                    <a:pt x="838505" y="1128065"/>
                  </a:moveTo>
                  <a:lnTo>
                    <a:pt x="822350" y="1128065"/>
                  </a:lnTo>
                  <a:cubicBezTo>
                    <a:pt x="810768" y="1128065"/>
                    <a:pt x="801319" y="1118616"/>
                    <a:pt x="801319" y="1107034"/>
                  </a:cubicBezTo>
                  <a:cubicBezTo>
                    <a:pt x="801319" y="1095451"/>
                    <a:pt x="810768" y="1086002"/>
                    <a:pt x="822350" y="1086002"/>
                  </a:cubicBezTo>
                  <a:lnTo>
                    <a:pt x="838505" y="1086002"/>
                  </a:lnTo>
                  <a:cubicBezTo>
                    <a:pt x="850087" y="1086002"/>
                    <a:pt x="859536" y="1095451"/>
                    <a:pt x="859536" y="1107034"/>
                  </a:cubicBezTo>
                  <a:cubicBezTo>
                    <a:pt x="859536" y="1118616"/>
                    <a:pt x="850087" y="1128065"/>
                    <a:pt x="838505" y="1128065"/>
                  </a:cubicBezTo>
                  <a:close/>
                  <a:moveTo>
                    <a:pt x="659282" y="1128065"/>
                  </a:moveTo>
                  <a:lnTo>
                    <a:pt x="643128" y="1128065"/>
                  </a:lnTo>
                  <a:cubicBezTo>
                    <a:pt x="631546" y="1128065"/>
                    <a:pt x="622097" y="1118616"/>
                    <a:pt x="622097" y="1107034"/>
                  </a:cubicBezTo>
                  <a:cubicBezTo>
                    <a:pt x="622097" y="1095451"/>
                    <a:pt x="631546" y="1086002"/>
                    <a:pt x="643128" y="1086002"/>
                  </a:cubicBezTo>
                  <a:lnTo>
                    <a:pt x="659282" y="1086002"/>
                  </a:lnTo>
                  <a:cubicBezTo>
                    <a:pt x="670865" y="1086002"/>
                    <a:pt x="680314" y="1095451"/>
                    <a:pt x="680314" y="1107034"/>
                  </a:cubicBezTo>
                  <a:cubicBezTo>
                    <a:pt x="680314" y="1118616"/>
                    <a:pt x="670865" y="1128065"/>
                    <a:pt x="659282" y="1128065"/>
                  </a:cubicBezTo>
                  <a:close/>
                  <a:moveTo>
                    <a:pt x="480365" y="1128065"/>
                  </a:moveTo>
                  <a:lnTo>
                    <a:pt x="464210" y="1128065"/>
                  </a:lnTo>
                  <a:cubicBezTo>
                    <a:pt x="452628" y="1128065"/>
                    <a:pt x="443179" y="1118616"/>
                    <a:pt x="443179" y="1107034"/>
                  </a:cubicBezTo>
                  <a:cubicBezTo>
                    <a:pt x="443179" y="1095451"/>
                    <a:pt x="452628" y="1086002"/>
                    <a:pt x="464210" y="1086002"/>
                  </a:cubicBezTo>
                  <a:lnTo>
                    <a:pt x="480365" y="1086002"/>
                  </a:lnTo>
                  <a:cubicBezTo>
                    <a:pt x="491947" y="1086002"/>
                    <a:pt x="501396" y="1095451"/>
                    <a:pt x="501396" y="1107034"/>
                  </a:cubicBezTo>
                  <a:cubicBezTo>
                    <a:pt x="501396" y="1118616"/>
                    <a:pt x="491947" y="1128065"/>
                    <a:pt x="480365" y="1128065"/>
                  </a:cubicBezTo>
                  <a:close/>
                  <a:moveTo>
                    <a:pt x="301142" y="1128065"/>
                  </a:moveTo>
                  <a:lnTo>
                    <a:pt x="284988" y="1128065"/>
                  </a:lnTo>
                  <a:cubicBezTo>
                    <a:pt x="273406" y="1128065"/>
                    <a:pt x="263957" y="1118616"/>
                    <a:pt x="263957" y="1107034"/>
                  </a:cubicBezTo>
                  <a:cubicBezTo>
                    <a:pt x="263957" y="1095451"/>
                    <a:pt x="273406" y="1086002"/>
                    <a:pt x="284988" y="1086002"/>
                  </a:cubicBezTo>
                  <a:lnTo>
                    <a:pt x="301142" y="1086002"/>
                  </a:lnTo>
                  <a:cubicBezTo>
                    <a:pt x="312725" y="1086002"/>
                    <a:pt x="322174" y="1095451"/>
                    <a:pt x="322174" y="1107034"/>
                  </a:cubicBezTo>
                  <a:cubicBezTo>
                    <a:pt x="322174" y="1118616"/>
                    <a:pt x="312725" y="1128065"/>
                    <a:pt x="301142" y="1128065"/>
                  </a:cubicBezTo>
                  <a:close/>
                  <a:moveTo>
                    <a:pt x="128321" y="1094842"/>
                  </a:moveTo>
                  <a:cubicBezTo>
                    <a:pt x="124663" y="1094842"/>
                    <a:pt x="120701" y="1093927"/>
                    <a:pt x="117348" y="1091794"/>
                  </a:cubicBezTo>
                  <a:cubicBezTo>
                    <a:pt x="112166" y="1088746"/>
                    <a:pt x="107290" y="1085393"/>
                    <a:pt x="102413" y="1082040"/>
                  </a:cubicBezTo>
                  <a:cubicBezTo>
                    <a:pt x="92964" y="1075334"/>
                    <a:pt x="90830" y="1061923"/>
                    <a:pt x="97536" y="1052474"/>
                  </a:cubicBezTo>
                  <a:cubicBezTo>
                    <a:pt x="104242" y="1043026"/>
                    <a:pt x="117653" y="1040892"/>
                    <a:pt x="127102" y="1047598"/>
                  </a:cubicBezTo>
                  <a:cubicBezTo>
                    <a:pt x="131064" y="1050341"/>
                    <a:pt x="135331" y="1053084"/>
                    <a:pt x="139294" y="1055827"/>
                  </a:cubicBezTo>
                  <a:cubicBezTo>
                    <a:pt x="149352" y="1061923"/>
                    <a:pt x="152400" y="1075030"/>
                    <a:pt x="146304" y="1085088"/>
                  </a:cubicBezTo>
                  <a:cubicBezTo>
                    <a:pt x="142342" y="1091184"/>
                    <a:pt x="135331" y="1094842"/>
                    <a:pt x="128321" y="1094842"/>
                  </a:cubicBezTo>
                  <a:close/>
                  <a:moveTo>
                    <a:pt x="26822" y="953110"/>
                  </a:moveTo>
                  <a:cubicBezTo>
                    <a:pt x="17069" y="953110"/>
                    <a:pt x="8534" y="946404"/>
                    <a:pt x="6096" y="936650"/>
                  </a:cubicBezTo>
                  <a:cubicBezTo>
                    <a:pt x="4877" y="930859"/>
                    <a:pt x="3658" y="925068"/>
                    <a:pt x="2743" y="919277"/>
                  </a:cubicBezTo>
                  <a:cubicBezTo>
                    <a:pt x="914" y="907694"/>
                    <a:pt x="8839" y="897026"/>
                    <a:pt x="20422" y="895198"/>
                  </a:cubicBezTo>
                  <a:cubicBezTo>
                    <a:pt x="32004" y="893369"/>
                    <a:pt x="42672" y="901294"/>
                    <a:pt x="44501" y="912876"/>
                  </a:cubicBezTo>
                  <a:cubicBezTo>
                    <a:pt x="45110" y="917753"/>
                    <a:pt x="46025" y="922630"/>
                    <a:pt x="47244" y="927506"/>
                  </a:cubicBezTo>
                  <a:cubicBezTo>
                    <a:pt x="49682" y="938784"/>
                    <a:pt x="42672" y="950366"/>
                    <a:pt x="31394" y="952805"/>
                  </a:cubicBezTo>
                  <a:cubicBezTo>
                    <a:pt x="29870" y="952805"/>
                    <a:pt x="28346" y="953110"/>
                    <a:pt x="26822" y="953110"/>
                  </a:cubicBezTo>
                  <a:close/>
                  <a:moveTo>
                    <a:pt x="21031" y="774497"/>
                  </a:moveTo>
                  <a:cubicBezTo>
                    <a:pt x="9449" y="774497"/>
                    <a:pt x="0" y="765048"/>
                    <a:pt x="0" y="753466"/>
                  </a:cubicBezTo>
                  <a:lnTo>
                    <a:pt x="0" y="737311"/>
                  </a:lnTo>
                  <a:cubicBezTo>
                    <a:pt x="0" y="725729"/>
                    <a:pt x="9449" y="716280"/>
                    <a:pt x="21031" y="716280"/>
                  </a:cubicBezTo>
                  <a:cubicBezTo>
                    <a:pt x="32614" y="716280"/>
                    <a:pt x="42062" y="725729"/>
                    <a:pt x="42062" y="737311"/>
                  </a:cubicBezTo>
                  <a:lnTo>
                    <a:pt x="42062" y="753466"/>
                  </a:lnTo>
                  <a:cubicBezTo>
                    <a:pt x="42367" y="765048"/>
                    <a:pt x="32918" y="774497"/>
                    <a:pt x="21031" y="774497"/>
                  </a:cubicBezTo>
                  <a:close/>
                  <a:moveTo>
                    <a:pt x="21031" y="595274"/>
                  </a:moveTo>
                  <a:cubicBezTo>
                    <a:pt x="9449" y="595274"/>
                    <a:pt x="0" y="585826"/>
                    <a:pt x="0" y="574243"/>
                  </a:cubicBezTo>
                  <a:lnTo>
                    <a:pt x="0" y="558089"/>
                  </a:lnTo>
                  <a:cubicBezTo>
                    <a:pt x="0" y="546506"/>
                    <a:pt x="9449" y="537058"/>
                    <a:pt x="21031" y="537058"/>
                  </a:cubicBezTo>
                  <a:cubicBezTo>
                    <a:pt x="32614" y="537058"/>
                    <a:pt x="42062" y="546506"/>
                    <a:pt x="42062" y="558089"/>
                  </a:cubicBezTo>
                  <a:lnTo>
                    <a:pt x="42062" y="574243"/>
                  </a:lnTo>
                  <a:cubicBezTo>
                    <a:pt x="42367" y="585826"/>
                    <a:pt x="32918" y="595274"/>
                    <a:pt x="21031" y="595274"/>
                  </a:cubicBezTo>
                  <a:close/>
                  <a:moveTo>
                    <a:pt x="21031" y="416357"/>
                  </a:moveTo>
                  <a:cubicBezTo>
                    <a:pt x="9449" y="416357"/>
                    <a:pt x="0" y="406908"/>
                    <a:pt x="0" y="395326"/>
                  </a:cubicBezTo>
                  <a:lnTo>
                    <a:pt x="0" y="379171"/>
                  </a:lnTo>
                  <a:cubicBezTo>
                    <a:pt x="0" y="367589"/>
                    <a:pt x="9449" y="358140"/>
                    <a:pt x="21031" y="358140"/>
                  </a:cubicBezTo>
                  <a:cubicBezTo>
                    <a:pt x="32614" y="358140"/>
                    <a:pt x="42062" y="367589"/>
                    <a:pt x="42062" y="379171"/>
                  </a:cubicBezTo>
                  <a:lnTo>
                    <a:pt x="42062" y="395326"/>
                  </a:lnTo>
                  <a:cubicBezTo>
                    <a:pt x="42367" y="406908"/>
                    <a:pt x="32918" y="416357"/>
                    <a:pt x="21031" y="416357"/>
                  </a:cubicBezTo>
                  <a:close/>
                  <a:moveTo>
                    <a:pt x="21031" y="237134"/>
                  </a:moveTo>
                  <a:cubicBezTo>
                    <a:pt x="9449" y="237134"/>
                    <a:pt x="0" y="227686"/>
                    <a:pt x="0" y="216103"/>
                  </a:cubicBezTo>
                  <a:lnTo>
                    <a:pt x="0" y="199949"/>
                  </a:lnTo>
                  <a:cubicBezTo>
                    <a:pt x="0" y="188366"/>
                    <a:pt x="9449" y="178918"/>
                    <a:pt x="21031" y="178918"/>
                  </a:cubicBezTo>
                  <a:cubicBezTo>
                    <a:pt x="32614" y="178918"/>
                    <a:pt x="42062" y="188366"/>
                    <a:pt x="42062" y="199949"/>
                  </a:cubicBezTo>
                  <a:lnTo>
                    <a:pt x="42062" y="216103"/>
                  </a:lnTo>
                  <a:cubicBezTo>
                    <a:pt x="42367" y="227686"/>
                    <a:pt x="32918" y="237134"/>
                    <a:pt x="21031" y="237134"/>
                  </a:cubicBezTo>
                  <a:close/>
                  <a:moveTo>
                    <a:pt x="21031" y="58217"/>
                  </a:moveTo>
                  <a:cubicBezTo>
                    <a:pt x="9449" y="58217"/>
                    <a:pt x="0" y="48768"/>
                    <a:pt x="0" y="37186"/>
                  </a:cubicBezTo>
                  <a:lnTo>
                    <a:pt x="0" y="21031"/>
                  </a:lnTo>
                  <a:cubicBezTo>
                    <a:pt x="0" y="9449"/>
                    <a:pt x="9449" y="0"/>
                    <a:pt x="21031" y="0"/>
                  </a:cubicBezTo>
                  <a:cubicBezTo>
                    <a:pt x="32614" y="0"/>
                    <a:pt x="42062" y="9449"/>
                    <a:pt x="42062" y="21031"/>
                  </a:cubicBezTo>
                  <a:lnTo>
                    <a:pt x="42062" y="37186"/>
                  </a:lnTo>
                  <a:cubicBezTo>
                    <a:pt x="42367" y="48768"/>
                    <a:pt x="32918" y="58217"/>
                    <a:pt x="21031" y="58217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87" name="Graphic 2">
              <a:extLst>
                <a:ext uri="{FF2B5EF4-FFF2-40B4-BE49-F238E27FC236}">
                  <a16:creationId xmlns:a16="http://schemas.microsoft.com/office/drawing/2014/main" id="{935EC015-C0C3-EB3F-DEB4-E96A2006FD3B}"/>
                </a:ext>
              </a:extLst>
            </p:cNvPr>
            <p:cNvSpPr/>
            <p:nvPr/>
          </p:nvSpPr>
          <p:spPr>
            <a:xfrm>
              <a:off x="6985944" y="994500"/>
              <a:ext cx="495847" cy="495926"/>
            </a:xfrm>
            <a:custGeom>
              <a:avLst/>
              <a:gdLst>
                <a:gd name="connsiteX0" fmla="*/ 1794663 w 2005279"/>
                <a:gd name="connsiteY0" fmla="*/ 2005584 h 2005584"/>
                <a:gd name="connsiteX1" fmla="*/ 210617 w 2005279"/>
                <a:gd name="connsiteY1" fmla="*/ 2005584 h 2005584"/>
                <a:gd name="connsiteX2" fmla="*/ 0 w 2005279"/>
                <a:gd name="connsiteY2" fmla="*/ 1794967 h 2005584"/>
                <a:gd name="connsiteX3" fmla="*/ 0 w 2005279"/>
                <a:gd name="connsiteY3" fmla="*/ 210617 h 2005584"/>
                <a:gd name="connsiteX4" fmla="*/ 210617 w 2005279"/>
                <a:gd name="connsiteY4" fmla="*/ 0 h 2005584"/>
                <a:gd name="connsiteX5" fmla="*/ 1794663 w 2005279"/>
                <a:gd name="connsiteY5" fmla="*/ 0 h 2005584"/>
                <a:gd name="connsiteX6" fmla="*/ 2005279 w 2005279"/>
                <a:gd name="connsiteY6" fmla="*/ 210617 h 2005584"/>
                <a:gd name="connsiteX7" fmla="*/ 2005279 w 2005279"/>
                <a:gd name="connsiteY7" fmla="*/ 1794662 h 2005584"/>
                <a:gd name="connsiteX8" fmla="*/ 1794663 w 2005279"/>
                <a:gd name="connsiteY8" fmla="*/ 2005584 h 200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5279" h="2005584">
                  <a:moveTo>
                    <a:pt x="1794663" y="2005584"/>
                  </a:moveTo>
                  <a:lnTo>
                    <a:pt x="210617" y="2005584"/>
                  </a:lnTo>
                  <a:cubicBezTo>
                    <a:pt x="94183" y="2005584"/>
                    <a:pt x="0" y="1911096"/>
                    <a:pt x="0" y="1794967"/>
                  </a:cubicBezTo>
                  <a:lnTo>
                    <a:pt x="0" y="210617"/>
                  </a:lnTo>
                  <a:cubicBezTo>
                    <a:pt x="0" y="94183"/>
                    <a:pt x="94488" y="0"/>
                    <a:pt x="210617" y="0"/>
                  </a:cubicBezTo>
                  <a:lnTo>
                    <a:pt x="1794663" y="0"/>
                  </a:lnTo>
                  <a:cubicBezTo>
                    <a:pt x="1911096" y="0"/>
                    <a:pt x="2005279" y="94488"/>
                    <a:pt x="2005279" y="210617"/>
                  </a:cubicBezTo>
                  <a:lnTo>
                    <a:pt x="2005279" y="1794662"/>
                  </a:lnTo>
                  <a:cubicBezTo>
                    <a:pt x="2005279" y="1911096"/>
                    <a:pt x="1911096" y="2005584"/>
                    <a:pt x="1794663" y="2005584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  <a:effectLst>
              <a:outerShdw blurRad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88" name="Graphic 2">
              <a:extLst>
                <a:ext uri="{FF2B5EF4-FFF2-40B4-BE49-F238E27FC236}">
                  <a16:creationId xmlns:a16="http://schemas.microsoft.com/office/drawing/2014/main" id="{4EA6B0BC-9DA6-4CD3-1E90-0F1792C76D04}"/>
                </a:ext>
              </a:extLst>
            </p:cNvPr>
            <p:cNvSpPr/>
            <p:nvPr/>
          </p:nvSpPr>
          <p:spPr>
            <a:xfrm>
              <a:off x="6938462" y="947018"/>
              <a:ext cx="590962" cy="590891"/>
            </a:xfrm>
            <a:custGeom>
              <a:avLst/>
              <a:gdLst>
                <a:gd name="connsiteX0" fmla="*/ 2144878 w 2389936"/>
                <a:gd name="connsiteY0" fmla="*/ 2389632 h 2389632"/>
                <a:gd name="connsiteX1" fmla="*/ 1194816 w 2389936"/>
                <a:gd name="connsiteY1" fmla="*/ 2389632 h 2389632"/>
                <a:gd name="connsiteX2" fmla="*/ 1175309 w 2389936"/>
                <a:gd name="connsiteY2" fmla="*/ 2370125 h 2389632"/>
                <a:gd name="connsiteX3" fmla="*/ 1194816 w 2389936"/>
                <a:gd name="connsiteY3" fmla="*/ 2350618 h 2389632"/>
                <a:gd name="connsiteX4" fmla="*/ 2145183 w 2389936"/>
                <a:gd name="connsiteY4" fmla="*/ 2350618 h 2389632"/>
                <a:gd name="connsiteX5" fmla="*/ 2350618 w 2389936"/>
                <a:gd name="connsiteY5" fmla="*/ 2145182 h 2389632"/>
                <a:gd name="connsiteX6" fmla="*/ 2350618 w 2389936"/>
                <a:gd name="connsiteY6" fmla="*/ 244450 h 2389632"/>
                <a:gd name="connsiteX7" fmla="*/ 2145183 w 2389936"/>
                <a:gd name="connsiteY7" fmla="*/ 39014 h 2389632"/>
                <a:gd name="connsiteX8" fmla="*/ 244450 w 2389936"/>
                <a:gd name="connsiteY8" fmla="*/ 39014 h 2389632"/>
                <a:gd name="connsiteX9" fmla="*/ 39014 w 2389936"/>
                <a:gd name="connsiteY9" fmla="*/ 244450 h 2389632"/>
                <a:gd name="connsiteX10" fmla="*/ 39014 w 2389936"/>
                <a:gd name="connsiteY10" fmla="*/ 1194816 h 2389632"/>
                <a:gd name="connsiteX11" fmla="*/ 19507 w 2389936"/>
                <a:gd name="connsiteY11" fmla="*/ 1214323 h 2389632"/>
                <a:gd name="connsiteX12" fmla="*/ 0 w 2389936"/>
                <a:gd name="connsiteY12" fmla="*/ 1194816 h 2389632"/>
                <a:gd name="connsiteX13" fmla="*/ 0 w 2389936"/>
                <a:gd name="connsiteY13" fmla="*/ 244450 h 2389632"/>
                <a:gd name="connsiteX14" fmla="*/ 244754 w 2389936"/>
                <a:gd name="connsiteY14" fmla="*/ 0 h 2389632"/>
                <a:gd name="connsiteX15" fmla="*/ 2145183 w 2389936"/>
                <a:gd name="connsiteY15" fmla="*/ 0 h 2389632"/>
                <a:gd name="connsiteX16" fmla="*/ 2389937 w 2389936"/>
                <a:gd name="connsiteY16" fmla="*/ 244450 h 2389632"/>
                <a:gd name="connsiteX17" fmla="*/ 2389937 w 2389936"/>
                <a:gd name="connsiteY17" fmla="*/ 2144878 h 2389632"/>
                <a:gd name="connsiteX18" fmla="*/ 2144878 w 2389936"/>
                <a:gd name="connsiteY18" fmla="*/ 2389632 h 238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9936" h="2389632">
                  <a:moveTo>
                    <a:pt x="2144878" y="2389632"/>
                  </a:moveTo>
                  <a:lnTo>
                    <a:pt x="1194816" y="2389632"/>
                  </a:lnTo>
                  <a:cubicBezTo>
                    <a:pt x="1184148" y="2389632"/>
                    <a:pt x="1175309" y="2380793"/>
                    <a:pt x="1175309" y="2370125"/>
                  </a:cubicBezTo>
                  <a:cubicBezTo>
                    <a:pt x="1175309" y="2359457"/>
                    <a:pt x="1184148" y="2350618"/>
                    <a:pt x="1194816" y="2350618"/>
                  </a:cubicBezTo>
                  <a:lnTo>
                    <a:pt x="2145183" y="2350618"/>
                  </a:lnTo>
                  <a:cubicBezTo>
                    <a:pt x="2258568" y="2350618"/>
                    <a:pt x="2350618" y="2258568"/>
                    <a:pt x="2350618" y="2145182"/>
                  </a:cubicBezTo>
                  <a:lnTo>
                    <a:pt x="2350618" y="244450"/>
                  </a:lnTo>
                  <a:cubicBezTo>
                    <a:pt x="2350618" y="131064"/>
                    <a:pt x="2258568" y="39014"/>
                    <a:pt x="2145183" y="39014"/>
                  </a:cubicBezTo>
                  <a:lnTo>
                    <a:pt x="244450" y="39014"/>
                  </a:lnTo>
                  <a:cubicBezTo>
                    <a:pt x="131064" y="39014"/>
                    <a:pt x="39014" y="131064"/>
                    <a:pt x="39014" y="244450"/>
                  </a:cubicBezTo>
                  <a:lnTo>
                    <a:pt x="39014" y="1194816"/>
                  </a:lnTo>
                  <a:cubicBezTo>
                    <a:pt x="39014" y="1205484"/>
                    <a:pt x="30175" y="1214323"/>
                    <a:pt x="19507" y="1214323"/>
                  </a:cubicBezTo>
                  <a:cubicBezTo>
                    <a:pt x="8839" y="1214323"/>
                    <a:pt x="0" y="1205484"/>
                    <a:pt x="0" y="1194816"/>
                  </a:cubicBezTo>
                  <a:lnTo>
                    <a:pt x="0" y="244450"/>
                  </a:lnTo>
                  <a:cubicBezTo>
                    <a:pt x="0" y="109423"/>
                    <a:pt x="109728" y="0"/>
                    <a:pt x="244754" y="0"/>
                  </a:cubicBezTo>
                  <a:lnTo>
                    <a:pt x="2145183" y="0"/>
                  </a:lnTo>
                  <a:cubicBezTo>
                    <a:pt x="2280209" y="0"/>
                    <a:pt x="2389937" y="109728"/>
                    <a:pt x="2389937" y="244450"/>
                  </a:cubicBezTo>
                  <a:lnTo>
                    <a:pt x="2389937" y="2144878"/>
                  </a:lnTo>
                  <a:cubicBezTo>
                    <a:pt x="2389632" y="2279904"/>
                    <a:pt x="2279904" y="2389632"/>
                    <a:pt x="2144878" y="2389632"/>
                  </a:cubicBezTo>
                  <a:close/>
                </a:path>
              </a:pathLst>
            </a:custGeom>
            <a:solidFill>
              <a:schemeClr val="accent2"/>
            </a:solidFill>
            <a:ln w="3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>
                <a:latin typeface="Gotham" pitchFamily="50" charset="0"/>
                <a:cs typeface="Gotham" pitchFamily="50" charset="0"/>
              </a:endParaRPr>
            </a:p>
          </p:txBody>
        </p:sp>
      </p:grpSp>
      <p:sp>
        <p:nvSpPr>
          <p:cNvPr id="90" name="TextBox 89" descr="As nouns the difference between passage and text is that passage is a paragraph.&#10;">
            <a:extLst>
              <a:ext uri="{FF2B5EF4-FFF2-40B4-BE49-F238E27FC236}">
                <a16:creationId xmlns:a16="http://schemas.microsoft.com/office/drawing/2014/main" id="{48B4CD3A-CB00-8015-5B17-740EBE7D589A}"/>
              </a:ext>
            </a:extLst>
          </p:cNvPr>
          <p:cNvSpPr txBox="1"/>
          <p:nvPr/>
        </p:nvSpPr>
        <p:spPr>
          <a:xfrm>
            <a:off x="7837913" y="595135"/>
            <a:ext cx="383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cs typeface="Gotham Medium" pitchFamily="50" charset="0"/>
              </a:rPr>
              <a:t>Scholarships</a:t>
            </a:r>
            <a:endParaRPr lang="id-ID" sz="1400">
              <a:solidFill>
                <a:schemeClr val="tx1">
                  <a:lumMod val="85000"/>
                  <a:lumOff val="1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91" name="Graphic 2">
            <a:extLst>
              <a:ext uri="{FF2B5EF4-FFF2-40B4-BE49-F238E27FC236}">
                <a16:creationId xmlns:a16="http://schemas.microsoft.com/office/drawing/2014/main" id="{585F8527-C20C-B8FE-7C81-193665AE55DE}"/>
              </a:ext>
            </a:extLst>
          </p:cNvPr>
          <p:cNvSpPr/>
          <p:nvPr/>
        </p:nvSpPr>
        <p:spPr>
          <a:xfrm>
            <a:off x="7128439" y="3958391"/>
            <a:ext cx="495847" cy="495926"/>
          </a:xfrm>
          <a:custGeom>
            <a:avLst/>
            <a:gdLst>
              <a:gd name="connsiteX0" fmla="*/ 1794663 w 2005279"/>
              <a:gd name="connsiteY0" fmla="*/ 2005584 h 2005584"/>
              <a:gd name="connsiteX1" fmla="*/ 210617 w 2005279"/>
              <a:gd name="connsiteY1" fmla="*/ 2005584 h 2005584"/>
              <a:gd name="connsiteX2" fmla="*/ 0 w 2005279"/>
              <a:gd name="connsiteY2" fmla="*/ 1794967 h 2005584"/>
              <a:gd name="connsiteX3" fmla="*/ 0 w 2005279"/>
              <a:gd name="connsiteY3" fmla="*/ 210617 h 2005584"/>
              <a:gd name="connsiteX4" fmla="*/ 210617 w 2005279"/>
              <a:gd name="connsiteY4" fmla="*/ 0 h 2005584"/>
              <a:gd name="connsiteX5" fmla="*/ 1794663 w 2005279"/>
              <a:gd name="connsiteY5" fmla="*/ 0 h 2005584"/>
              <a:gd name="connsiteX6" fmla="*/ 2005279 w 2005279"/>
              <a:gd name="connsiteY6" fmla="*/ 210617 h 2005584"/>
              <a:gd name="connsiteX7" fmla="*/ 2005279 w 2005279"/>
              <a:gd name="connsiteY7" fmla="*/ 1794662 h 2005584"/>
              <a:gd name="connsiteX8" fmla="*/ 1794663 w 2005279"/>
              <a:gd name="connsiteY8" fmla="*/ 2005584 h 200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5279" h="2005584">
                <a:moveTo>
                  <a:pt x="1794663" y="2005584"/>
                </a:moveTo>
                <a:lnTo>
                  <a:pt x="210617" y="2005584"/>
                </a:lnTo>
                <a:cubicBezTo>
                  <a:pt x="94183" y="2005584"/>
                  <a:pt x="0" y="1911096"/>
                  <a:pt x="0" y="1794967"/>
                </a:cubicBezTo>
                <a:lnTo>
                  <a:pt x="0" y="210617"/>
                </a:lnTo>
                <a:cubicBezTo>
                  <a:pt x="0" y="94183"/>
                  <a:pt x="94488" y="0"/>
                  <a:pt x="210617" y="0"/>
                </a:cubicBezTo>
                <a:lnTo>
                  <a:pt x="1794663" y="0"/>
                </a:lnTo>
                <a:cubicBezTo>
                  <a:pt x="1911096" y="0"/>
                  <a:pt x="2005279" y="94488"/>
                  <a:pt x="2005279" y="210617"/>
                </a:cubicBezTo>
                <a:lnTo>
                  <a:pt x="2005279" y="1794662"/>
                </a:lnTo>
                <a:cubicBezTo>
                  <a:pt x="2005279" y="1911096"/>
                  <a:pt x="1911096" y="2005584"/>
                  <a:pt x="1794663" y="2005584"/>
                </a:cubicBezTo>
                <a:close/>
              </a:path>
            </a:pathLst>
          </a:custGeom>
          <a:solidFill>
            <a:schemeClr val="accent2"/>
          </a:solidFill>
          <a:ln w="3048" cap="flat">
            <a:noFill/>
            <a:prstDash val="solid"/>
            <a:miter/>
          </a:ln>
          <a:effectLst>
            <a:outerShdw blurRad="2794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PK">
              <a:latin typeface="Gotham" pitchFamily="50" charset="0"/>
              <a:cs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68297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731F-1CF9-65DD-F7AE-09508C71D7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Slide with text/image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41912-248F-43E0-A673-DA884B4099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47" y="295662"/>
            <a:ext cx="5518275" cy="1036319"/>
          </a:xfrm>
        </p:spPr>
        <p:txBody>
          <a:bodyPr/>
          <a:lstStyle/>
          <a:p>
            <a:r>
              <a:rPr lang="en-US"/>
              <a:t>Helpful links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C58B23-E2F9-492E-8547-CFBAE0688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447" y="1270455"/>
            <a:ext cx="6745482" cy="4207208"/>
          </a:xfrm>
        </p:spPr>
        <p:txBody>
          <a:bodyPr lIns="91440" tIns="45720" rIns="91440" bIns="45720" anchor="t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</a:pPr>
            <a:r>
              <a:rPr lang="en-IE" sz="1800" b="0" i="0" u="sng" strike="noStrike" cap="none" dirty="0">
                <a:solidFill>
                  <a:schemeClr val="hlink"/>
                </a:solidFill>
                <a:ea typeface="Montserrat"/>
                <a:cs typeface="Montserrat"/>
                <a:sym typeface="Montserrat"/>
                <a:hlinkClick r:id="rId2"/>
              </a:rPr>
              <a:t>www.susi.ie</a:t>
            </a:r>
            <a:r>
              <a:rPr lang="en-IE" sz="1800" b="0" i="0" u="none" strike="noStrike" cap="none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 - for applications for your SUSI Grant</a:t>
            </a:r>
            <a:endParaRPr lang="en-IE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</a:pPr>
            <a:endParaRPr lang="en-IE" sz="1800" b="0" i="0" u="none" strike="noStrike" cap="none" dirty="0">
              <a:solidFill>
                <a:srgbClr val="666666"/>
              </a:solidFill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</a:pPr>
            <a:r>
              <a:rPr lang="en-IE" sz="1800" b="0" i="0" u="sng" strike="noStrike" cap="none" dirty="0">
                <a:solidFill>
                  <a:schemeClr val="hlink"/>
                </a:solidFill>
                <a:ea typeface="Montserrat"/>
                <a:cs typeface="Montserrat"/>
                <a:sym typeface="Montserrat"/>
                <a:hlinkClick r:id="rId3"/>
              </a:rPr>
              <a:t>www.Citizeninformation.ie</a:t>
            </a:r>
            <a:r>
              <a:rPr lang="en-IE" sz="1800" b="0" i="0" u="none" strike="noStrike" cap="none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 - information to what you are entitled to</a:t>
            </a:r>
            <a:endParaRPr lang="en-IE" sz="18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ts val="2000"/>
              <a:buFont typeface="Karla"/>
            </a:pPr>
            <a:endParaRPr lang="en-IE" sz="1800" dirty="0">
              <a:solidFill>
                <a:srgbClr val="666666"/>
              </a:solidFill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</a:pPr>
            <a:r>
              <a:rPr lang="en-IE" sz="1800" b="0" i="0" u="sng" strike="noStrike" cap="none" dirty="0">
                <a:solidFill>
                  <a:schemeClr val="hlink"/>
                </a:solidFill>
                <a:ea typeface="Montserrat"/>
                <a:cs typeface="Montserrat"/>
                <a:sym typeface="Montserrat"/>
                <a:hlinkClick r:id="rId4"/>
              </a:rPr>
              <a:t>https://www.ucc.ie/en/sfsa/</a:t>
            </a:r>
            <a:r>
              <a:rPr lang="en-IE" sz="1800" b="0" i="0" u="sng" strike="noStrike" cap="none" dirty="0">
                <a:solidFill>
                  <a:srgbClr val="0000FF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IE" sz="1800" b="0" i="0" u="none" strike="noStrike" cap="none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- SAF and tips on budgeting</a:t>
            </a:r>
            <a:endParaRPr lang="en-IE" sz="1800"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</a:pPr>
            <a:endParaRPr lang="en-IE" sz="1800" b="0" i="0" u="none" strike="noStrike" cap="none" dirty="0">
              <a:solidFill>
                <a:srgbClr val="666666"/>
              </a:solidFill>
              <a:ea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1800" dirty="0">
                <a:solidFill>
                  <a:srgbClr val="666666"/>
                </a:solidFill>
                <a:ea typeface="+mn-lt"/>
                <a:cs typeface="+mn-lt"/>
                <a:hlinkClick r:id="rId5"/>
              </a:rPr>
              <a:t>Access UCC | Widening Access for Underrepresented Groups | University College Cork</a:t>
            </a:r>
            <a:endParaRPr lang="en-IE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ts val="2000"/>
              <a:buFont typeface="Karla"/>
            </a:pPr>
            <a:endParaRPr lang="en-IE" sz="1800" dirty="0">
              <a:solidFill>
                <a:srgbClr val="666666"/>
              </a:solidFill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ts val="2000"/>
              <a:buFont typeface="Karla"/>
            </a:pPr>
            <a:r>
              <a:rPr lang="en-IE" sz="1800" b="0" i="0" u="sng" strike="noStrike" cap="none" dirty="0">
                <a:solidFill>
                  <a:schemeClr val="hlink"/>
                </a:solidFill>
                <a:ea typeface="Montserrat"/>
                <a:cs typeface="Montserrat"/>
                <a:sym typeface="Montserrat"/>
              </a:rPr>
              <a:t>www.spunout.ie</a:t>
            </a:r>
            <a:r>
              <a:rPr lang="en-IE" sz="1800" b="0" i="0" u="sng" strike="noStrike" cap="none" dirty="0">
                <a:solidFill>
                  <a:srgbClr val="0000FF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IE" sz="1800" b="0" i="0" u="none" strike="noStrike" cap="none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-</a:t>
            </a:r>
            <a:r>
              <a:rPr lang="en-IE" sz="1800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 very useful website that is student-friendly  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ts val="2000"/>
              <a:buFont typeface="Karla"/>
            </a:pPr>
            <a:endParaRPr lang="en-IE" sz="1800" b="0" i="0" u="none" strike="noStrike" cap="none" dirty="0">
              <a:solidFill>
                <a:srgbClr val="666666"/>
              </a:solidFill>
              <a:ea typeface="Montserrat"/>
              <a:cs typeface="Montserra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None/>
            </a:pPr>
            <a:r>
              <a:rPr lang="en-IE" sz="1800" dirty="0">
                <a:ea typeface="Roboto"/>
                <a:cs typeface="Gotham"/>
                <a:hlinkClick r:id="rId6"/>
              </a:rPr>
              <a:t>https://www.ucc.ie/en/study/undergrad/orientation/</a:t>
            </a:r>
            <a:r>
              <a:rPr lang="en-IE" sz="1800" dirty="0">
                <a:ea typeface="Roboto"/>
                <a:cs typeface="Gotham"/>
              </a:rPr>
              <a:t> - 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  <a:ea typeface="Roboto"/>
                <a:cs typeface="Gotham"/>
              </a:rPr>
              <a:t>Very helpful information</a:t>
            </a:r>
          </a:p>
        </p:txBody>
      </p:sp>
      <p:pic>
        <p:nvPicPr>
          <p:cNvPr id="10" name="Picture Placeholder 9" descr="Young woman on college campus">
            <a:extLst>
              <a:ext uri="{FF2B5EF4-FFF2-40B4-BE49-F238E27FC236}">
                <a16:creationId xmlns:a16="http://schemas.microsoft.com/office/drawing/2014/main" id="{9A5E3672-8DDF-410A-975A-2218B25FB0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1" r="7263"/>
          <a:stretch/>
        </p:blipFill>
        <p:spPr>
          <a:xfrm>
            <a:off x="7283450" y="1138238"/>
            <a:ext cx="3905250" cy="390525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F33F42-B290-4877-A7CF-8AE4837B71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38621"/>
      </p:ext>
    </p:extLst>
  </p:cSld>
  <p:clrMapOvr>
    <a:masterClrMapping/>
  </p:clrMapOvr>
  <p:transition spd="med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8751DD-C0F1-040D-F3BD-224EA7CAD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FEEAB-B2EC-E0C7-AFA9-1A8BC9D69767}"/>
              </a:ext>
            </a:extLst>
          </p:cNvPr>
          <p:cNvSpPr/>
          <p:nvPr/>
        </p:nvSpPr>
        <p:spPr>
          <a:xfrm>
            <a:off x="2602643" y="2260919"/>
            <a:ext cx="3565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1"/>
                </a:solidFill>
                <a:latin typeface="+mj-lt"/>
                <a:ea typeface="Lato Black" panose="020F0502020204030203" pitchFamily="34" charset="0"/>
                <a:cs typeface="Gotham" pitchFamily="50" charset="0"/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381A54-7372-E7BB-897E-62FCFF748FB9}"/>
              </a:ext>
            </a:extLst>
          </p:cNvPr>
          <p:cNvSpPr/>
          <p:nvPr/>
        </p:nvSpPr>
        <p:spPr>
          <a:xfrm>
            <a:off x="2602643" y="2945626"/>
            <a:ext cx="3638135" cy="1145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ea typeface="Lato Black" panose="020F0502020204030203" pitchFamily="34" charset="0"/>
                <a:cs typeface="Gotham" pitchFamily="50" charset="0"/>
              </a:rPr>
              <a:t>If you require any financial and/or budgetary advice, please make sure to email the Student Budgetary Advisor</a:t>
            </a:r>
          </a:p>
        </p:txBody>
      </p:sp>
      <p:sp>
        <p:nvSpPr>
          <p:cNvPr id="5" name="Rectangle 4" descr="Get in touch.">
            <a:extLst>
              <a:ext uri="{FF2B5EF4-FFF2-40B4-BE49-F238E27FC236}">
                <a16:creationId xmlns:a16="http://schemas.microsoft.com/office/drawing/2014/main" id="{2DA3A264-E9E7-222D-9312-6CFC29438E83}"/>
              </a:ext>
            </a:extLst>
          </p:cNvPr>
          <p:cNvSpPr/>
          <p:nvPr/>
        </p:nvSpPr>
        <p:spPr>
          <a:xfrm>
            <a:off x="6697980" y="1435100"/>
            <a:ext cx="2172390" cy="496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+mj-lt"/>
              <a:cs typeface="Gotham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74ADB-2E19-4637-D509-903A40B5DF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04661" y="1483330"/>
            <a:ext cx="2071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Gotham" pitchFamily="50" charset="0"/>
              </a:rPr>
              <a:t>Get in touch</a:t>
            </a:r>
          </a:p>
        </p:txBody>
      </p:sp>
      <p:pic>
        <p:nvPicPr>
          <p:cNvPr id="27" name="Picture 26" descr="Location icon.">
            <a:extLst>
              <a:ext uri="{FF2B5EF4-FFF2-40B4-BE49-F238E27FC236}">
                <a16:creationId xmlns:a16="http://schemas.microsoft.com/office/drawing/2014/main" id="{A3F6157F-0C9B-8F0B-7B78-E40B523907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1717" y="2331007"/>
            <a:ext cx="293522" cy="38304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B99FEB1-5B74-B829-F4C8-3C830AD6AFAC}"/>
              </a:ext>
            </a:extLst>
          </p:cNvPr>
          <p:cNvSpPr/>
          <p:nvPr/>
        </p:nvSpPr>
        <p:spPr>
          <a:xfrm>
            <a:off x="7420740" y="2331007"/>
            <a:ext cx="2851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400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The Hub, Main Campus, UCC.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cs typeface="Gotham" pitchFamily="50" charset="0"/>
            </a:endParaRPr>
          </a:p>
        </p:txBody>
      </p:sp>
      <p:pic>
        <p:nvPicPr>
          <p:cNvPr id="28" name="Picture 27" descr="website icon">
            <a:extLst>
              <a:ext uri="{FF2B5EF4-FFF2-40B4-BE49-F238E27FC236}">
                <a16:creationId xmlns:a16="http://schemas.microsoft.com/office/drawing/2014/main" id="{526BCF6C-1E1B-E7CD-0C1A-F5FCCCAED5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7394" y="3177761"/>
            <a:ext cx="340356" cy="34052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90AC0-4A78-2F0D-4CDC-A355DEE4257C}"/>
              </a:ext>
            </a:extLst>
          </p:cNvPr>
          <p:cNvSpPr/>
          <p:nvPr/>
        </p:nvSpPr>
        <p:spPr>
          <a:xfrm>
            <a:off x="7377104" y="3177761"/>
            <a:ext cx="1434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ucc.ie/</a:t>
            </a:r>
            <a:r>
              <a:rPr lang="en-US" sz="1400" err="1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en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/</a:t>
            </a:r>
            <a:r>
              <a:rPr lang="en-US" sz="1400" err="1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sfsa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cs typeface="Gotham" pitchFamily="50" charset="0"/>
            </a:endParaRPr>
          </a:p>
        </p:txBody>
      </p:sp>
      <p:grpSp>
        <p:nvGrpSpPr>
          <p:cNvPr id="29" name="Group 28" descr="email icon">
            <a:extLst>
              <a:ext uri="{FF2B5EF4-FFF2-40B4-BE49-F238E27FC236}">
                <a16:creationId xmlns:a16="http://schemas.microsoft.com/office/drawing/2014/main" id="{38DEA9BA-F574-DD0C-347A-CA8042B58B50}"/>
              </a:ext>
            </a:extLst>
          </p:cNvPr>
          <p:cNvGrpSpPr/>
          <p:nvPr/>
        </p:nvGrpSpPr>
        <p:grpSpPr>
          <a:xfrm>
            <a:off x="6954596" y="4191235"/>
            <a:ext cx="327764" cy="360358"/>
            <a:chOff x="-3981451" y="1816100"/>
            <a:chExt cx="287338" cy="315913"/>
          </a:xfrm>
          <a:noFill/>
        </p:grpSpPr>
        <p:sp>
          <p:nvSpPr>
            <p:cNvPr id="30" name="Freeform 133">
              <a:extLst>
                <a:ext uri="{FF2B5EF4-FFF2-40B4-BE49-F238E27FC236}">
                  <a16:creationId xmlns:a16="http://schemas.microsoft.com/office/drawing/2014/main" id="{D4834F5E-D65D-3FB3-B499-391A2B6ED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81451" y="1903413"/>
              <a:ext cx="287338" cy="228600"/>
            </a:xfrm>
            <a:custGeom>
              <a:avLst/>
              <a:gdLst>
                <a:gd name="T0" fmla="*/ 40 w 181"/>
                <a:gd name="T1" fmla="*/ 0 h 144"/>
                <a:gd name="T2" fmla="*/ 0 w 181"/>
                <a:gd name="T3" fmla="*/ 19 h 144"/>
                <a:gd name="T4" fmla="*/ 0 w 181"/>
                <a:gd name="T5" fmla="*/ 28 h 144"/>
                <a:gd name="T6" fmla="*/ 0 w 181"/>
                <a:gd name="T7" fmla="*/ 144 h 144"/>
                <a:gd name="T8" fmla="*/ 181 w 181"/>
                <a:gd name="T9" fmla="*/ 144 h 144"/>
                <a:gd name="T10" fmla="*/ 181 w 181"/>
                <a:gd name="T11" fmla="*/ 28 h 144"/>
                <a:gd name="T12" fmla="*/ 181 w 181"/>
                <a:gd name="T13" fmla="*/ 19 h 144"/>
                <a:gd name="T14" fmla="*/ 141 w 181"/>
                <a:gd name="T1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" h="144">
                  <a:moveTo>
                    <a:pt x="40" y="0"/>
                  </a:moveTo>
                  <a:lnTo>
                    <a:pt x="0" y="19"/>
                  </a:lnTo>
                  <a:lnTo>
                    <a:pt x="0" y="28"/>
                  </a:lnTo>
                  <a:lnTo>
                    <a:pt x="0" y="144"/>
                  </a:lnTo>
                  <a:lnTo>
                    <a:pt x="181" y="144"/>
                  </a:lnTo>
                  <a:lnTo>
                    <a:pt x="181" y="28"/>
                  </a:lnTo>
                  <a:lnTo>
                    <a:pt x="181" y="19"/>
                  </a:lnTo>
                  <a:lnTo>
                    <a:pt x="141" y="0"/>
                  </a:ln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1" name="Freeform 134">
              <a:extLst>
                <a:ext uri="{FF2B5EF4-FFF2-40B4-BE49-F238E27FC236}">
                  <a16:creationId xmlns:a16="http://schemas.microsoft.com/office/drawing/2014/main" id="{6D2F7C1F-28D8-0E02-3C7F-06B38F9E5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48113" y="2009775"/>
              <a:ext cx="225425" cy="87313"/>
            </a:xfrm>
            <a:custGeom>
              <a:avLst/>
              <a:gdLst>
                <a:gd name="T0" fmla="*/ 0 w 142"/>
                <a:gd name="T1" fmla="*/ 52 h 55"/>
                <a:gd name="T2" fmla="*/ 67 w 142"/>
                <a:gd name="T3" fmla="*/ 0 h 55"/>
                <a:gd name="T4" fmla="*/ 67 w 142"/>
                <a:gd name="T5" fmla="*/ 0 h 55"/>
                <a:gd name="T6" fmla="*/ 142 w 142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55">
                  <a:moveTo>
                    <a:pt x="0" y="52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142" y="55"/>
                  </a:ln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2" name="Line 135">
              <a:extLst>
                <a:ext uri="{FF2B5EF4-FFF2-40B4-BE49-F238E27FC236}">
                  <a16:creationId xmlns:a16="http://schemas.microsoft.com/office/drawing/2014/main" id="{210528AA-38DA-6AF8-0B20-557987E42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978276" y="1938338"/>
              <a:ext cx="123825" cy="79375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3" name="Line 136">
              <a:extLst>
                <a:ext uri="{FF2B5EF4-FFF2-40B4-BE49-F238E27FC236}">
                  <a16:creationId xmlns:a16="http://schemas.microsoft.com/office/drawing/2014/main" id="{D008E9A3-B93C-8439-4F99-A6E7041D12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3825876" y="1938338"/>
              <a:ext cx="128588" cy="74613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4" name="Freeform 137">
              <a:extLst>
                <a:ext uri="{FF2B5EF4-FFF2-40B4-BE49-F238E27FC236}">
                  <a16:creationId xmlns:a16="http://schemas.microsoft.com/office/drawing/2014/main" id="{14CBB644-3E6E-D913-26CB-E1816D71D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14776" y="1816100"/>
              <a:ext cx="152400" cy="161925"/>
            </a:xfrm>
            <a:custGeom>
              <a:avLst/>
              <a:gdLst>
                <a:gd name="T0" fmla="*/ 0 w 96"/>
                <a:gd name="T1" fmla="*/ 102 h 102"/>
                <a:gd name="T2" fmla="*/ 0 w 96"/>
                <a:gd name="T3" fmla="*/ 0 h 102"/>
                <a:gd name="T4" fmla="*/ 96 w 96"/>
                <a:gd name="T5" fmla="*/ 0 h 102"/>
                <a:gd name="T6" fmla="*/ 96 w 96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02">
                  <a:moveTo>
                    <a:pt x="0" y="102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102"/>
                  </a:ln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5" name="Line 138">
              <a:extLst>
                <a:ext uri="{FF2B5EF4-FFF2-40B4-BE49-F238E27FC236}">
                  <a16:creationId xmlns:a16="http://schemas.microsoft.com/office/drawing/2014/main" id="{0D101E58-0D50-B7E9-C848-C1BBA5DEA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871913" y="1868488"/>
              <a:ext cx="68263" cy="0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6" name="Line 139">
              <a:extLst>
                <a:ext uri="{FF2B5EF4-FFF2-40B4-BE49-F238E27FC236}">
                  <a16:creationId xmlns:a16="http://schemas.microsoft.com/office/drawing/2014/main" id="{1B9B2D51-A7A2-63B2-399F-639AA0C0C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871913" y="1903413"/>
              <a:ext cx="68263" cy="0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7" name="Line 140">
              <a:extLst>
                <a:ext uri="{FF2B5EF4-FFF2-40B4-BE49-F238E27FC236}">
                  <a16:creationId xmlns:a16="http://schemas.microsoft.com/office/drawing/2014/main" id="{90E9FD7D-6121-5A74-AC0B-72299348D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871913" y="1938338"/>
              <a:ext cx="68263" cy="0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40DA0AD-5650-E663-E65F-EB6D9956F6F8}"/>
              </a:ext>
            </a:extLst>
          </p:cNvPr>
          <p:cNvSpPr/>
          <p:nvPr/>
        </p:nvSpPr>
        <p:spPr>
          <a:xfrm>
            <a:off x="7420740" y="4243816"/>
            <a:ext cx="3098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studentbudgetingadvice@ucc.ie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AD753-0002-4BAD-AB92-51CC52DAF9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68764"/>
      </p:ext>
    </p:extLst>
  </p:cSld>
  <p:clrMapOvr>
    <a:masterClrMapping/>
  </p:clrMapOvr>
  <p:transition spd="med">
    <p:pull dir="u"/>
  </p:transition>
</p:sld>
</file>

<file path=ppt/theme/theme1.xml><?xml version="1.0" encoding="utf-8"?>
<a:theme xmlns:a="http://schemas.openxmlformats.org/drawingml/2006/main" name="Office Theme">
  <a:themeElements>
    <a:clrScheme name="Custom 58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07F"/>
      </a:accent1>
      <a:accent2>
        <a:srgbClr val="FFCA00"/>
      </a:accent2>
      <a:accent3>
        <a:srgbClr val="CF1F2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Gotham Bold"/>
        <a:ea typeface=""/>
        <a:cs typeface=""/>
      </a:majorFont>
      <a:minorFont>
        <a:latin typeface="Gotham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863046667F84CAABB5E5A560026E8" ma:contentTypeVersion="18" ma:contentTypeDescription="Create a new document." ma:contentTypeScope="" ma:versionID="8ce5aa0962b965021ebf2097c093a29b">
  <xsd:schema xmlns:xsd="http://www.w3.org/2001/XMLSchema" xmlns:xs="http://www.w3.org/2001/XMLSchema" xmlns:p="http://schemas.microsoft.com/office/2006/metadata/properties" xmlns:ns2="efdb821b-3da3-4a62-b38f-75247654eaa3" xmlns:ns3="d9981dac-c29c-4ef3-b8c4-b1fd5091878d" targetNamespace="http://schemas.microsoft.com/office/2006/metadata/properties" ma:root="true" ma:fieldsID="7c47a02394c95cbb61ffefd2f31ef943" ns2:_="" ns3:_="">
    <xsd:import namespace="efdb821b-3da3-4a62-b38f-75247654eaa3"/>
    <xsd:import namespace="d9981dac-c29c-4ef3-b8c4-b1fd509187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b821b-3da3-4a62-b38f-75247654ea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859a5f0-c05d-42c8-96da-fe1ec9be4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81dac-c29c-4ef3-b8c4-b1fd5091878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67025dc-0094-4166-ad8f-5da1c66a2e6c}" ma:internalName="TaxCatchAll" ma:showField="CatchAllData" ma:web="d9981dac-c29c-4ef3-b8c4-b1fd509187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F74EF7-44B5-4627-BABD-F4EEF8B517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db821b-3da3-4a62-b38f-75247654eaa3"/>
    <ds:schemaRef ds:uri="d9981dac-c29c-4ef3-b8c4-b1fd509187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CCC41E-F3E3-4208-8913-DE3B543D53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261</Words>
  <Application>Microsoft Office PowerPoint</Application>
  <PresentationFormat>Widescreen</PresentationFormat>
  <Paragraphs>40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Lato Black</vt:lpstr>
      <vt:lpstr>Gotham Black</vt:lpstr>
      <vt:lpstr>Montserrat</vt:lpstr>
      <vt:lpstr>Roboto</vt:lpstr>
      <vt:lpstr>Gotham Bold</vt:lpstr>
      <vt:lpstr>Calibri</vt:lpstr>
      <vt:lpstr>Karla</vt:lpstr>
      <vt:lpstr>Gotham Medium</vt:lpstr>
      <vt:lpstr>Arial</vt:lpstr>
      <vt:lpstr>Roboto Black</vt:lpstr>
      <vt:lpstr>Gotham</vt:lpstr>
      <vt:lpstr>Office Theme</vt:lpstr>
      <vt:lpstr>Opening Slide</vt:lpstr>
      <vt:lpstr>Slide Break</vt:lpstr>
      <vt:lpstr>About Us/Overview</vt:lpstr>
      <vt:lpstr>Slide with text/image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Design</dc:creator>
  <cp:lastModifiedBy>Caroline Seacy</cp:lastModifiedBy>
  <cp:revision>3</cp:revision>
  <dcterms:created xsi:type="dcterms:W3CDTF">2022-07-16T17:42:42Z</dcterms:created>
  <dcterms:modified xsi:type="dcterms:W3CDTF">2024-10-07T16:23:43Z</dcterms:modified>
</cp:coreProperties>
</file>