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 id="2147483652" r:id="rId5"/>
  </p:sldMasterIdLst>
  <p:notesMasterIdLst>
    <p:notesMasterId r:id="rId13"/>
  </p:notesMasterIdLst>
  <p:handoutMasterIdLst>
    <p:handoutMasterId r:id="rId14"/>
  </p:handoutMasterIdLst>
  <p:sldIdLst>
    <p:sldId id="271" r:id="rId6"/>
    <p:sldId id="715" r:id="rId7"/>
    <p:sldId id="712" r:id="rId8"/>
    <p:sldId id="714" r:id="rId9"/>
    <p:sldId id="302" r:id="rId10"/>
    <p:sldId id="305" r:id="rId11"/>
    <p:sldId id="26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20">
          <p15:clr>
            <a:srgbClr val="A4A3A4"/>
          </p15:clr>
        </p15:guide>
        <p15:guide id="2" pos="541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 Brimbeuf" initials="SB" lastIdx="3" clrIdx="0">
    <p:extLst>
      <p:ext uri="{19B8F6BF-5375-455C-9EA6-DF929625EA0E}">
        <p15:presenceInfo xmlns:p15="http://schemas.microsoft.com/office/powerpoint/2012/main" userId="Sara Brimbeuf" providerId="None"/>
      </p:ext>
    </p:extLst>
  </p:cmAuthor>
  <p:cmAuthor id="2" name="Sara Brimbeuf (TI FR)" initials="SB(F" lastIdx="4" clrIdx="1">
    <p:extLst>
      <p:ext uri="{19B8F6BF-5375-455C-9EA6-DF929625EA0E}">
        <p15:presenceInfo xmlns:p15="http://schemas.microsoft.com/office/powerpoint/2012/main" userId="Sara Brimbeuf (TI FR)" providerId="None"/>
      </p:ext>
    </p:extLst>
  </p:cmAuthor>
  <p:cmAuthor id="3" name="Sara Brimbeuf" initials="SB [2]" lastIdx="1" clrIdx="2">
    <p:extLst>
      <p:ext uri="{19B8F6BF-5375-455C-9EA6-DF929625EA0E}">
        <p15:presenceInfo xmlns:p15="http://schemas.microsoft.com/office/powerpoint/2012/main" userId="e2a95a5cc75880f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66"/>
    <a:srgbClr val="006600"/>
    <a:srgbClr val="339933"/>
    <a:srgbClr val="339966"/>
    <a:srgbClr val="002C44"/>
    <a:srgbClr val="E84C3D"/>
    <a:srgbClr val="00ABE2"/>
    <a:srgbClr val="FF17DA"/>
    <a:srgbClr val="009FEE"/>
    <a:srgbClr val="A0A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58F1A9-47A7-4222-BE76-0EA6C684665A}" v="868" dt="2020-11-06T10:00:21.9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6" autoAdjust="0"/>
    <p:restoredTop sz="94590" autoAdjust="0"/>
  </p:normalViewPr>
  <p:slideViewPr>
    <p:cSldViewPr>
      <p:cViewPr varScale="1">
        <p:scale>
          <a:sx n="86" d="100"/>
          <a:sy n="86" d="100"/>
        </p:scale>
        <p:origin x="984" y="192"/>
      </p:cViewPr>
      <p:guideLst>
        <p:guide orient="horz" pos="1920"/>
        <p:guide pos="541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92" d="100"/>
          <a:sy n="92" d="100"/>
        </p:scale>
        <p:origin x="-2816"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E9870F-6535-4BF0-A632-42FE1788C2B2}" type="doc">
      <dgm:prSet loTypeId="urn:microsoft.com/office/officeart/2005/8/layout/chevron1" loCatId="process" qsTypeId="urn:microsoft.com/office/officeart/2005/8/quickstyle/simple1" qsCatId="simple" csTypeId="urn:microsoft.com/office/officeart/2005/8/colors/accent1_2" csCatId="accent1" phldr="1"/>
      <dgm:spPr/>
    </dgm:pt>
    <dgm:pt modelId="{19598B52-B817-4AAD-A647-0C3654C7632B}">
      <dgm:prSet phldrT="[Texte]"/>
      <dgm:spPr>
        <a:solidFill>
          <a:srgbClr val="0070C0"/>
        </a:solidFill>
      </dgm:spPr>
      <dgm:t>
        <a:bodyPr/>
        <a:lstStyle/>
        <a:p>
          <a:r>
            <a:rPr lang="fr-FR" b="1" dirty="0">
              <a:effectLst>
                <a:outerShdw blurRad="38100" dist="38100" dir="2700000" algn="tl">
                  <a:srgbClr val="000000">
                    <a:alpha val="43137"/>
                  </a:srgbClr>
                </a:outerShdw>
              </a:effectLst>
            </a:rPr>
            <a:t>2007</a:t>
          </a:r>
        </a:p>
      </dgm:t>
    </dgm:pt>
    <dgm:pt modelId="{68582E9C-0BA3-4D01-BFFC-B4836D124B61}" type="parTrans" cxnId="{C77E6ADD-2C06-4F40-A024-6E8622A74E1A}">
      <dgm:prSet/>
      <dgm:spPr/>
      <dgm:t>
        <a:bodyPr/>
        <a:lstStyle/>
        <a:p>
          <a:endParaRPr lang="fr-FR" b="1">
            <a:effectLst>
              <a:outerShdw blurRad="38100" dist="38100" dir="2700000" algn="tl">
                <a:srgbClr val="000000">
                  <a:alpha val="43137"/>
                </a:srgbClr>
              </a:outerShdw>
            </a:effectLst>
          </a:endParaRPr>
        </a:p>
      </dgm:t>
    </dgm:pt>
    <dgm:pt modelId="{CCEC5985-0152-45C4-A8F1-06A8753483E6}" type="sibTrans" cxnId="{C77E6ADD-2C06-4F40-A024-6E8622A74E1A}">
      <dgm:prSet/>
      <dgm:spPr/>
      <dgm:t>
        <a:bodyPr/>
        <a:lstStyle/>
        <a:p>
          <a:endParaRPr lang="fr-FR" b="1">
            <a:effectLst>
              <a:outerShdw blurRad="38100" dist="38100" dir="2700000" algn="tl">
                <a:srgbClr val="000000">
                  <a:alpha val="43137"/>
                </a:srgbClr>
              </a:outerShdw>
            </a:effectLst>
          </a:endParaRPr>
        </a:p>
      </dgm:t>
    </dgm:pt>
    <dgm:pt modelId="{86622A75-E3A1-45EE-A3E0-348C3409A972}">
      <dgm:prSet phldrT="[Texte]"/>
      <dgm:spPr>
        <a:solidFill>
          <a:srgbClr val="00B050"/>
        </a:solidFill>
      </dgm:spPr>
      <dgm:t>
        <a:bodyPr/>
        <a:lstStyle/>
        <a:p>
          <a:r>
            <a:rPr lang="fr-FR" b="1" dirty="0">
              <a:effectLst>
                <a:outerShdw blurRad="38100" dist="38100" dir="2700000" algn="tl">
                  <a:srgbClr val="000000">
                    <a:alpha val="43137"/>
                  </a:srgbClr>
                </a:outerShdw>
              </a:effectLst>
            </a:rPr>
            <a:t>2010</a:t>
          </a:r>
        </a:p>
      </dgm:t>
    </dgm:pt>
    <dgm:pt modelId="{ED538F16-B872-4410-96B6-8E863B3A7382}" type="parTrans" cxnId="{BF5631FA-0788-44D8-9D9B-69C479D6F692}">
      <dgm:prSet/>
      <dgm:spPr/>
      <dgm:t>
        <a:bodyPr/>
        <a:lstStyle/>
        <a:p>
          <a:endParaRPr lang="fr-FR" b="1">
            <a:effectLst>
              <a:outerShdw blurRad="38100" dist="38100" dir="2700000" algn="tl">
                <a:srgbClr val="000000">
                  <a:alpha val="43137"/>
                </a:srgbClr>
              </a:outerShdw>
            </a:effectLst>
          </a:endParaRPr>
        </a:p>
      </dgm:t>
    </dgm:pt>
    <dgm:pt modelId="{41BCDC94-EF40-496A-89E1-16D9CB02FB33}" type="sibTrans" cxnId="{BF5631FA-0788-44D8-9D9B-69C479D6F692}">
      <dgm:prSet/>
      <dgm:spPr/>
      <dgm:t>
        <a:bodyPr/>
        <a:lstStyle/>
        <a:p>
          <a:endParaRPr lang="fr-FR" b="1">
            <a:effectLst>
              <a:outerShdw blurRad="38100" dist="38100" dir="2700000" algn="tl">
                <a:srgbClr val="000000">
                  <a:alpha val="43137"/>
                </a:srgbClr>
              </a:outerShdw>
            </a:effectLst>
          </a:endParaRPr>
        </a:p>
      </dgm:t>
    </dgm:pt>
    <dgm:pt modelId="{E6A38A86-517C-484F-8582-EDBBF62C7C8B}">
      <dgm:prSet phldrT="[Texte]"/>
      <dgm:spPr>
        <a:solidFill>
          <a:srgbClr val="00B050"/>
        </a:solidFill>
      </dgm:spPr>
      <dgm:t>
        <a:bodyPr/>
        <a:lstStyle/>
        <a:p>
          <a:r>
            <a:rPr lang="fr-FR" b="1" dirty="0">
              <a:effectLst>
                <a:outerShdw blurRad="38100" dist="38100" dir="2700000" algn="tl">
                  <a:srgbClr val="000000">
                    <a:alpha val="43137"/>
                  </a:srgbClr>
                </a:outerShdw>
              </a:effectLst>
            </a:rPr>
            <a:t>2017</a:t>
          </a:r>
        </a:p>
      </dgm:t>
    </dgm:pt>
    <dgm:pt modelId="{59F04345-A14F-4740-97C3-528642D77E2C}" type="parTrans" cxnId="{9C395483-9CBD-4A4C-82D0-896236180C06}">
      <dgm:prSet/>
      <dgm:spPr/>
      <dgm:t>
        <a:bodyPr/>
        <a:lstStyle/>
        <a:p>
          <a:endParaRPr lang="fr-FR" b="1">
            <a:effectLst>
              <a:outerShdw blurRad="38100" dist="38100" dir="2700000" algn="tl">
                <a:srgbClr val="000000">
                  <a:alpha val="43137"/>
                </a:srgbClr>
              </a:outerShdw>
            </a:effectLst>
          </a:endParaRPr>
        </a:p>
      </dgm:t>
    </dgm:pt>
    <dgm:pt modelId="{339A58C2-4018-4655-9838-F1045A98DC3C}" type="sibTrans" cxnId="{9C395483-9CBD-4A4C-82D0-896236180C06}">
      <dgm:prSet/>
      <dgm:spPr/>
      <dgm:t>
        <a:bodyPr/>
        <a:lstStyle/>
        <a:p>
          <a:endParaRPr lang="fr-FR" b="1">
            <a:effectLst>
              <a:outerShdw blurRad="38100" dist="38100" dir="2700000" algn="tl">
                <a:srgbClr val="000000">
                  <a:alpha val="43137"/>
                </a:srgbClr>
              </a:outerShdw>
            </a:effectLst>
          </a:endParaRPr>
        </a:p>
      </dgm:t>
    </dgm:pt>
    <dgm:pt modelId="{0DB08BB2-8D94-4A5D-BB9F-F67CB09E9AB6}">
      <dgm:prSet/>
      <dgm:spPr>
        <a:solidFill>
          <a:srgbClr val="FFC000"/>
        </a:solidFill>
      </dgm:spPr>
      <dgm:t>
        <a:bodyPr/>
        <a:lstStyle/>
        <a:p>
          <a:r>
            <a:rPr lang="fr-FR" b="1" dirty="0">
              <a:effectLst>
                <a:outerShdw blurRad="38100" dist="38100" dir="2700000" algn="tl">
                  <a:srgbClr val="000000">
                    <a:alpha val="43137"/>
                  </a:srgbClr>
                </a:outerShdw>
              </a:effectLst>
            </a:rPr>
            <a:t>2019</a:t>
          </a:r>
        </a:p>
      </dgm:t>
    </dgm:pt>
    <dgm:pt modelId="{D11C4FD1-397C-4266-9173-1D3362D19069}" type="parTrans" cxnId="{CA9EEBA0-1084-49B6-B06D-489C5F72BD24}">
      <dgm:prSet/>
      <dgm:spPr/>
      <dgm:t>
        <a:bodyPr/>
        <a:lstStyle/>
        <a:p>
          <a:endParaRPr lang="fr-FR" b="1">
            <a:effectLst>
              <a:outerShdw blurRad="38100" dist="38100" dir="2700000" algn="tl">
                <a:srgbClr val="000000">
                  <a:alpha val="43137"/>
                </a:srgbClr>
              </a:outerShdw>
            </a:effectLst>
          </a:endParaRPr>
        </a:p>
      </dgm:t>
    </dgm:pt>
    <dgm:pt modelId="{C5C3581A-04F7-4127-8084-5D7DB5C10CD2}" type="sibTrans" cxnId="{CA9EEBA0-1084-49B6-B06D-489C5F72BD24}">
      <dgm:prSet/>
      <dgm:spPr/>
      <dgm:t>
        <a:bodyPr/>
        <a:lstStyle/>
        <a:p>
          <a:endParaRPr lang="fr-FR" b="1">
            <a:effectLst>
              <a:outerShdw blurRad="38100" dist="38100" dir="2700000" algn="tl">
                <a:srgbClr val="000000">
                  <a:alpha val="43137"/>
                </a:srgbClr>
              </a:outerShdw>
            </a:effectLst>
          </a:endParaRPr>
        </a:p>
      </dgm:t>
    </dgm:pt>
    <dgm:pt modelId="{D89837C0-FDF5-44DE-AE32-1C6BB06DDEE7}">
      <dgm:prSet/>
      <dgm:spPr>
        <a:solidFill>
          <a:srgbClr val="00B050"/>
        </a:solidFill>
      </dgm:spPr>
      <dgm:t>
        <a:bodyPr/>
        <a:lstStyle/>
        <a:p>
          <a:endParaRPr lang="fr-FR" b="1">
            <a:effectLst>
              <a:outerShdw blurRad="38100" dist="38100" dir="2700000" algn="tl">
                <a:srgbClr val="000000">
                  <a:alpha val="43137"/>
                </a:srgbClr>
              </a:outerShdw>
            </a:effectLst>
          </a:endParaRPr>
        </a:p>
      </dgm:t>
    </dgm:pt>
    <dgm:pt modelId="{1DD7B871-41C7-4F95-A8C0-96F2150B6DE3}" type="parTrans" cxnId="{4CF35180-4D4C-4D6D-B4B3-E9AB721FD817}">
      <dgm:prSet/>
      <dgm:spPr/>
      <dgm:t>
        <a:bodyPr/>
        <a:lstStyle/>
        <a:p>
          <a:endParaRPr lang="fr-FR" b="1">
            <a:effectLst>
              <a:outerShdw blurRad="38100" dist="38100" dir="2700000" algn="tl">
                <a:srgbClr val="000000">
                  <a:alpha val="43137"/>
                </a:srgbClr>
              </a:outerShdw>
            </a:effectLst>
          </a:endParaRPr>
        </a:p>
      </dgm:t>
    </dgm:pt>
    <dgm:pt modelId="{4D8A3ADD-3B6D-4676-B1A9-C71B666A95C7}" type="sibTrans" cxnId="{4CF35180-4D4C-4D6D-B4B3-E9AB721FD817}">
      <dgm:prSet/>
      <dgm:spPr/>
      <dgm:t>
        <a:bodyPr/>
        <a:lstStyle/>
        <a:p>
          <a:endParaRPr lang="fr-FR" b="1">
            <a:effectLst>
              <a:outerShdw blurRad="38100" dist="38100" dir="2700000" algn="tl">
                <a:srgbClr val="000000">
                  <a:alpha val="43137"/>
                </a:srgbClr>
              </a:outerShdw>
            </a:effectLst>
          </a:endParaRPr>
        </a:p>
      </dgm:t>
    </dgm:pt>
    <dgm:pt modelId="{99D220C8-F879-4E57-BEB5-C152E58E1218}">
      <dgm:prSet/>
      <dgm:spPr>
        <a:solidFill>
          <a:srgbClr val="00B050"/>
        </a:solidFill>
      </dgm:spPr>
      <dgm:t>
        <a:bodyPr/>
        <a:lstStyle/>
        <a:p>
          <a:r>
            <a:rPr lang="fr-FR" b="1" dirty="0">
              <a:effectLst>
                <a:outerShdw blurRad="38100" dist="38100" dir="2700000" algn="tl">
                  <a:srgbClr val="000000">
                    <a:alpha val="43137"/>
                  </a:srgbClr>
                </a:outerShdw>
              </a:effectLst>
            </a:rPr>
            <a:t>2020</a:t>
          </a:r>
        </a:p>
      </dgm:t>
    </dgm:pt>
    <dgm:pt modelId="{56CB6EC6-4918-457C-9AF5-87BB4CBE6745}" type="parTrans" cxnId="{E359E549-CADF-48D0-8C3A-3A13CE02A423}">
      <dgm:prSet/>
      <dgm:spPr/>
      <dgm:t>
        <a:bodyPr/>
        <a:lstStyle/>
        <a:p>
          <a:endParaRPr lang="fr-FR" b="1">
            <a:effectLst>
              <a:outerShdw blurRad="38100" dist="38100" dir="2700000" algn="tl">
                <a:srgbClr val="000000">
                  <a:alpha val="43137"/>
                </a:srgbClr>
              </a:outerShdw>
            </a:effectLst>
          </a:endParaRPr>
        </a:p>
      </dgm:t>
    </dgm:pt>
    <dgm:pt modelId="{6075CE71-E64E-4080-8A4E-C5A46196013B}" type="sibTrans" cxnId="{E359E549-CADF-48D0-8C3A-3A13CE02A423}">
      <dgm:prSet/>
      <dgm:spPr/>
      <dgm:t>
        <a:bodyPr/>
        <a:lstStyle/>
        <a:p>
          <a:endParaRPr lang="fr-FR" b="1">
            <a:effectLst>
              <a:outerShdw blurRad="38100" dist="38100" dir="2700000" algn="tl">
                <a:srgbClr val="000000">
                  <a:alpha val="43137"/>
                </a:srgbClr>
              </a:outerShdw>
            </a:effectLst>
          </a:endParaRPr>
        </a:p>
      </dgm:t>
    </dgm:pt>
    <dgm:pt modelId="{2527BC1C-0761-4C0A-9A09-16E5228800C5}">
      <dgm:prSet/>
      <dgm:spPr>
        <a:solidFill>
          <a:srgbClr val="00B050"/>
        </a:solidFill>
      </dgm:spPr>
      <dgm:t>
        <a:bodyPr/>
        <a:lstStyle/>
        <a:p>
          <a:endParaRPr lang="fr-FR" b="1">
            <a:effectLst>
              <a:outerShdw blurRad="38100" dist="38100" dir="2700000" algn="tl">
                <a:srgbClr val="000000">
                  <a:alpha val="43137"/>
                </a:srgbClr>
              </a:outerShdw>
            </a:effectLst>
          </a:endParaRPr>
        </a:p>
      </dgm:t>
    </dgm:pt>
    <dgm:pt modelId="{07EB2F00-D7ED-4500-BE16-762EDF6EDFB5}" type="parTrans" cxnId="{A6497125-AF26-41F8-BAB2-2C20810802EC}">
      <dgm:prSet/>
      <dgm:spPr/>
      <dgm:t>
        <a:bodyPr/>
        <a:lstStyle/>
        <a:p>
          <a:endParaRPr lang="fr-FR" b="1">
            <a:effectLst>
              <a:outerShdw blurRad="38100" dist="38100" dir="2700000" algn="tl">
                <a:srgbClr val="000000">
                  <a:alpha val="43137"/>
                </a:srgbClr>
              </a:outerShdw>
            </a:effectLst>
          </a:endParaRPr>
        </a:p>
      </dgm:t>
    </dgm:pt>
    <dgm:pt modelId="{BD7F4F5D-51C0-41BC-9325-DB319FE8F4FB}" type="sibTrans" cxnId="{A6497125-AF26-41F8-BAB2-2C20810802EC}">
      <dgm:prSet/>
      <dgm:spPr/>
      <dgm:t>
        <a:bodyPr/>
        <a:lstStyle/>
        <a:p>
          <a:endParaRPr lang="fr-FR" b="1">
            <a:effectLst>
              <a:outerShdw blurRad="38100" dist="38100" dir="2700000" algn="tl">
                <a:srgbClr val="000000">
                  <a:alpha val="43137"/>
                </a:srgbClr>
              </a:outerShdw>
            </a:effectLst>
          </a:endParaRPr>
        </a:p>
      </dgm:t>
    </dgm:pt>
    <dgm:pt modelId="{5C165E55-CE25-4BA6-BB70-2B3AF8E256A1}">
      <dgm:prSet/>
      <dgm:spPr>
        <a:solidFill>
          <a:srgbClr val="00B050"/>
        </a:solidFill>
      </dgm:spPr>
      <dgm:t>
        <a:bodyPr/>
        <a:lstStyle/>
        <a:p>
          <a:r>
            <a:rPr lang="fr-FR" b="1" dirty="0">
              <a:effectLst>
                <a:outerShdw blurRad="38100" dist="38100" dir="2700000" algn="tl">
                  <a:srgbClr val="000000">
                    <a:alpha val="43137"/>
                  </a:srgbClr>
                </a:outerShdw>
              </a:effectLst>
            </a:rPr>
            <a:t>2008</a:t>
          </a:r>
        </a:p>
      </dgm:t>
    </dgm:pt>
    <dgm:pt modelId="{FFA04FD7-AEEC-4F5F-A78E-101F0D21F9FD}" type="parTrans" cxnId="{CB56057B-DFC2-421A-88EF-478D9F920127}">
      <dgm:prSet/>
      <dgm:spPr/>
      <dgm:t>
        <a:bodyPr/>
        <a:lstStyle/>
        <a:p>
          <a:endParaRPr lang="fr-FR" b="1">
            <a:effectLst>
              <a:outerShdw blurRad="38100" dist="38100" dir="2700000" algn="tl">
                <a:srgbClr val="000000">
                  <a:alpha val="43137"/>
                </a:srgbClr>
              </a:outerShdw>
            </a:effectLst>
          </a:endParaRPr>
        </a:p>
      </dgm:t>
    </dgm:pt>
    <dgm:pt modelId="{0197729E-7628-472E-830C-785999F49BA0}" type="sibTrans" cxnId="{CB56057B-DFC2-421A-88EF-478D9F920127}">
      <dgm:prSet/>
      <dgm:spPr/>
      <dgm:t>
        <a:bodyPr/>
        <a:lstStyle/>
        <a:p>
          <a:endParaRPr lang="fr-FR" b="1">
            <a:effectLst>
              <a:outerShdw blurRad="38100" dist="38100" dir="2700000" algn="tl">
                <a:srgbClr val="000000">
                  <a:alpha val="43137"/>
                </a:srgbClr>
              </a:outerShdw>
            </a:effectLst>
          </a:endParaRPr>
        </a:p>
      </dgm:t>
    </dgm:pt>
    <dgm:pt modelId="{EAE10BBC-08D7-49CC-9E22-88E849B72A91}">
      <dgm:prSet/>
      <dgm:spPr>
        <a:solidFill>
          <a:srgbClr val="00B050"/>
        </a:solidFill>
      </dgm:spPr>
      <dgm:t>
        <a:bodyPr/>
        <a:lstStyle/>
        <a:p>
          <a:endParaRPr lang="fr-FR" b="1">
            <a:effectLst>
              <a:outerShdw blurRad="38100" dist="38100" dir="2700000" algn="tl">
                <a:srgbClr val="000000">
                  <a:alpha val="43137"/>
                </a:srgbClr>
              </a:outerShdw>
            </a:effectLst>
          </a:endParaRPr>
        </a:p>
      </dgm:t>
    </dgm:pt>
    <dgm:pt modelId="{7ABB6FAB-BE49-40D0-9550-533D37B8335D}" type="parTrans" cxnId="{3505722C-3DFE-4F42-B004-B19A30605C37}">
      <dgm:prSet/>
      <dgm:spPr/>
      <dgm:t>
        <a:bodyPr/>
        <a:lstStyle/>
        <a:p>
          <a:endParaRPr lang="fr-FR" b="1">
            <a:effectLst>
              <a:outerShdw blurRad="38100" dist="38100" dir="2700000" algn="tl">
                <a:srgbClr val="000000">
                  <a:alpha val="43137"/>
                </a:srgbClr>
              </a:outerShdw>
            </a:effectLst>
          </a:endParaRPr>
        </a:p>
      </dgm:t>
    </dgm:pt>
    <dgm:pt modelId="{614C31CA-7DC8-4230-A3C6-C68F6F32B87E}" type="sibTrans" cxnId="{3505722C-3DFE-4F42-B004-B19A30605C37}">
      <dgm:prSet/>
      <dgm:spPr/>
      <dgm:t>
        <a:bodyPr/>
        <a:lstStyle/>
        <a:p>
          <a:endParaRPr lang="fr-FR" b="1">
            <a:effectLst>
              <a:outerShdw blurRad="38100" dist="38100" dir="2700000" algn="tl">
                <a:srgbClr val="000000">
                  <a:alpha val="43137"/>
                </a:srgbClr>
              </a:outerShdw>
            </a:effectLst>
          </a:endParaRPr>
        </a:p>
      </dgm:t>
    </dgm:pt>
    <dgm:pt modelId="{F27CC39C-3BBB-474E-8012-13ED18EFD2A5}">
      <dgm:prSet/>
      <dgm:spPr>
        <a:solidFill>
          <a:srgbClr val="FFC000"/>
        </a:solidFill>
      </dgm:spPr>
      <dgm:t>
        <a:bodyPr/>
        <a:lstStyle/>
        <a:p>
          <a:endParaRPr lang="fr-FR" b="1">
            <a:effectLst>
              <a:outerShdw blurRad="38100" dist="38100" dir="2700000" algn="tl">
                <a:srgbClr val="000000">
                  <a:alpha val="43137"/>
                </a:srgbClr>
              </a:outerShdw>
            </a:effectLst>
          </a:endParaRPr>
        </a:p>
      </dgm:t>
    </dgm:pt>
    <dgm:pt modelId="{4EB3B6F9-8351-4302-85FA-1AE4CB043D8B}" type="parTrans" cxnId="{25AA575E-D0D8-44B6-B509-ACC51C0C2340}">
      <dgm:prSet/>
      <dgm:spPr/>
      <dgm:t>
        <a:bodyPr/>
        <a:lstStyle/>
        <a:p>
          <a:endParaRPr lang="fr-FR" b="1">
            <a:effectLst>
              <a:outerShdw blurRad="38100" dist="38100" dir="2700000" algn="tl">
                <a:srgbClr val="000000">
                  <a:alpha val="43137"/>
                </a:srgbClr>
              </a:outerShdw>
            </a:effectLst>
          </a:endParaRPr>
        </a:p>
      </dgm:t>
    </dgm:pt>
    <dgm:pt modelId="{F4D14BAD-1792-45F1-9213-4109BB97B414}" type="sibTrans" cxnId="{25AA575E-D0D8-44B6-B509-ACC51C0C2340}">
      <dgm:prSet/>
      <dgm:spPr/>
      <dgm:t>
        <a:bodyPr/>
        <a:lstStyle/>
        <a:p>
          <a:endParaRPr lang="fr-FR" b="1">
            <a:effectLst>
              <a:outerShdw blurRad="38100" dist="38100" dir="2700000" algn="tl">
                <a:srgbClr val="000000">
                  <a:alpha val="43137"/>
                </a:srgbClr>
              </a:outerShdw>
            </a:effectLst>
          </a:endParaRPr>
        </a:p>
      </dgm:t>
    </dgm:pt>
    <dgm:pt modelId="{B1CAEE40-72F6-4B59-88CA-FE5A4FBE4C74}" type="pres">
      <dgm:prSet presAssocID="{63E9870F-6535-4BF0-A632-42FE1788C2B2}" presName="Name0" presStyleCnt="0">
        <dgm:presLayoutVars>
          <dgm:dir/>
          <dgm:animLvl val="lvl"/>
          <dgm:resizeHandles val="exact"/>
        </dgm:presLayoutVars>
      </dgm:prSet>
      <dgm:spPr/>
    </dgm:pt>
    <dgm:pt modelId="{5DB8FE91-D30F-44DD-8DD4-870C88304BAA}" type="pres">
      <dgm:prSet presAssocID="{19598B52-B817-4AAD-A647-0C3654C7632B}" presName="parTxOnly" presStyleLbl="node1" presStyleIdx="0" presStyleCnt="10">
        <dgm:presLayoutVars>
          <dgm:chMax val="0"/>
          <dgm:chPref val="0"/>
          <dgm:bulletEnabled val="1"/>
        </dgm:presLayoutVars>
      </dgm:prSet>
      <dgm:spPr/>
    </dgm:pt>
    <dgm:pt modelId="{66B33B96-4003-435A-90E3-196D5E728CDA}" type="pres">
      <dgm:prSet presAssocID="{CCEC5985-0152-45C4-A8F1-06A8753483E6}" presName="parTxOnlySpace" presStyleCnt="0"/>
      <dgm:spPr/>
    </dgm:pt>
    <dgm:pt modelId="{8F929905-9CC0-4083-9B7E-B4722C2C4A28}" type="pres">
      <dgm:prSet presAssocID="{5C165E55-CE25-4BA6-BB70-2B3AF8E256A1}" presName="parTxOnly" presStyleLbl="node1" presStyleIdx="1" presStyleCnt="10">
        <dgm:presLayoutVars>
          <dgm:chMax val="0"/>
          <dgm:chPref val="0"/>
          <dgm:bulletEnabled val="1"/>
        </dgm:presLayoutVars>
      </dgm:prSet>
      <dgm:spPr/>
    </dgm:pt>
    <dgm:pt modelId="{65A15A85-E2FA-48F4-AF3E-48B03E81F17F}" type="pres">
      <dgm:prSet presAssocID="{0197729E-7628-472E-830C-785999F49BA0}" presName="parTxOnlySpace" presStyleCnt="0"/>
      <dgm:spPr/>
    </dgm:pt>
    <dgm:pt modelId="{0B39831C-7ABC-4F0B-81EF-CF99C924BF7A}" type="pres">
      <dgm:prSet presAssocID="{2527BC1C-0761-4C0A-9A09-16E5228800C5}" presName="parTxOnly" presStyleLbl="node1" presStyleIdx="2" presStyleCnt="10" custScaleX="48739">
        <dgm:presLayoutVars>
          <dgm:chMax val="0"/>
          <dgm:chPref val="0"/>
          <dgm:bulletEnabled val="1"/>
        </dgm:presLayoutVars>
      </dgm:prSet>
      <dgm:spPr/>
    </dgm:pt>
    <dgm:pt modelId="{6A07F324-5494-47AE-A7D6-53314E251577}" type="pres">
      <dgm:prSet presAssocID="{BD7F4F5D-51C0-41BC-9325-DB319FE8F4FB}" presName="parTxOnlySpace" presStyleCnt="0"/>
      <dgm:spPr/>
    </dgm:pt>
    <dgm:pt modelId="{A854BAD4-2147-4EAE-A442-930DCB8DB3E3}" type="pres">
      <dgm:prSet presAssocID="{86622A75-E3A1-45EE-A3E0-348C3409A972}" presName="parTxOnly" presStyleLbl="node1" presStyleIdx="3" presStyleCnt="10">
        <dgm:presLayoutVars>
          <dgm:chMax val="0"/>
          <dgm:chPref val="0"/>
          <dgm:bulletEnabled val="1"/>
        </dgm:presLayoutVars>
      </dgm:prSet>
      <dgm:spPr/>
    </dgm:pt>
    <dgm:pt modelId="{DDA75875-E05E-455C-BE5C-6FCCF0890E27}" type="pres">
      <dgm:prSet presAssocID="{41BCDC94-EF40-496A-89E1-16D9CB02FB33}" presName="parTxOnlySpace" presStyleCnt="0"/>
      <dgm:spPr/>
    </dgm:pt>
    <dgm:pt modelId="{675FEDC6-D830-4B2A-806C-BD82B8ADD783}" type="pres">
      <dgm:prSet presAssocID="{EAE10BBC-08D7-49CC-9E22-88E849B72A91}" presName="parTxOnly" presStyleLbl="node1" presStyleIdx="4" presStyleCnt="10" custScaleX="49196">
        <dgm:presLayoutVars>
          <dgm:chMax val="0"/>
          <dgm:chPref val="0"/>
          <dgm:bulletEnabled val="1"/>
        </dgm:presLayoutVars>
      </dgm:prSet>
      <dgm:spPr/>
    </dgm:pt>
    <dgm:pt modelId="{C177D782-8CF4-48F5-AB6B-ED9FBF20D983}" type="pres">
      <dgm:prSet presAssocID="{614C31CA-7DC8-4230-A3C6-C68F6F32B87E}" presName="parTxOnlySpace" presStyleCnt="0"/>
      <dgm:spPr/>
    </dgm:pt>
    <dgm:pt modelId="{C94DBDFD-F4AB-4662-B9BC-BE9DCD5CA83C}" type="pres">
      <dgm:prSet presAssocID="{E6A38A86-517C-484F-8582-EDBBF62C7C8B}" presName="parTxOnly" presStyleLbl="node1" presStyleIdx="5" presStyleCnt="10">
        <dgm:presLayoutVars>
          <dgm:chMax val="0"/>
          <dgm:chPref val="0"/>
          <dgm:bulletEnabled val="1"/>
        </dgm:presLayoutVars>
      </dgm:prSet>
      <dgm:spPr/>
    </dgm:pt>
    <dgm:pt modelId="{D88B39BC-C897-4724-B02F-FB3C413B31E0}" type="pres">
      <dgm:prSet presAssocID="{339A58C2-4018-4655-9838-F1045A98DC3C}" presName="parTxOnlySpace" presStyleCnt="0"/>
      <dgm:spPr/>
    </dgm:pt>
    <dgm:pt modelId="{E4DF06DC-935D-4B99-B229-51E09A371240}" type="pres">
      <dgm:prSet presAssocID="{D89837C0-FDF5-44DE-AE32-1C6BB06DDEE7}" presName="parTxOnly" presStyleLbl="node1" presStyleIdx="6" presStyleCnt="10" custScaleX="49318">
        <dgm:presLayoutVars>
          <dgm:chMax val="0"/>
          <dgm:chPref val="0"/>
          <dgm:bulletEnabled val="1"/>
        </dgm:presLayoutVars>
      </dgm:prSet>
      <dgm:spPr/>
    </dgm:pt>
    <dgm:pt modelId="{EB07C5B3-F159-4A9A-ACFD-8C989305CF09}" type="pres">
      <dgm:prSet presAssocID="{4D8A3ADD-3B6D-4676-B1A9-C71B666A95C7}" presName="parTxOnlySpace" presStyleCnt="0"/>
      <dgm:spPr/>
    </dgm:pt>
    <dgm:pt modelId="{C857AA3C-07E4-45CC-A5CE-2E3EBA420587}" type="pres">
      <dgm:prSet presAssocID="{0DB08BB2-8D94-4A5D-BB9F-F67CB09E9AB6}" presName="parTxOnly" presStyleLbl="node1" presStyleIdx="7" presStyleCnt="10">
        <dgm:presLayoutVars>
          <dgm:chMax val="0"/>
          <dgm:chPref val="0"/>
          <dgm:bulletEnabled val="1"/>
        </dgm:presLayoutVars>
      </dgm:prSet>
      <dgm:spPr/>
    </dgm:pt>
    <dgm:pt modelId="{527C7528-6B85-40BB-BA36-FA0F1A49DBD9}" type="pres">
      <dgm:prSet presAssocID="{C5C3581A-04F7-4127-8084-5D7DB5C10CD2}" presName="parTxOnlySpace" presStyleCnt="0"/>
      <dgm:spPr/>
    </dgm:pt>
    <dgm:pt modelId="{CEE755D0-9568-4D8C-85AF-E7C45DB05D51}" type="pres">
      <dgm:prSet presAssocID="{99D220C8-F879-4E57-BEB5-C152E58E1218}" presName="parTxOnly" presStyleLbl="node1" presStyleIdx="8" presStyleCnt="10">
        <dgm:presLayoutVars>
          <dgm:chMax val="0"/>
          <dgm:chPref val="0"/>
          <dgm:bulletEnabled val="1"/>
        </dgm:presLayoutVars>
      </dgm:prSet>
      <dgm:spPr/>
    </dgm:pt>
    <dgm:pt modelId="{B80FE85B-6EDC-4399-9CB6-D796CAE378A8}" type="pres">
      <dgm:prSet presAssocID="{6075CE71-E64E-4080-8A4E-C5A46196013B}" presName="parTxOnlySpace" presStyleCnt="0"/>
      <dgm:spPr/>
    </dgm:pt>
    <dgm:pt modelId="{ED8D0D3D-E19D-4516-8E16-8B95F11F39F2}" type="pres">
      <dgm:prSet presAssocID="{F27CC39C-3BBB-474E-8012-13ED18EFD2A5}" presName="parTxOnly" presStyleLbl="node1" presStyleIdx="9" presStyleCnt="10" custScaleX="63959">
        <dgm:presLayoutVars>
          <dgm:chMax val="0"/>
          <dgm:chPref val="0"/>
          <dgm:bulletEnabled val="1"/>
        </dgm:presLayoutVars>
      </dgm:prSet>
      <dgm:spPr/>
    </dgm:pt>
  </dgm:ptLst>
  <dgm:cxnLst>
    <dgm:cxn modelId="{88BC760B-EC2B-42F9-9E6E-B919C4FBBD28}" type="presOf" srcId="{86622A75-E3A1-45EE-A3E0-348C3409A972}" destId="{A854BAD4-2147-4EAE-A442-930DCB8DB3E3}" srcOrd="0" destOrd="0" presId="urn:microsoft.com/office/officeart/2005/8/layout/chevron1"/>
    <dgm:cxn modelId="{A6497125-AF26-41F8-BAB2-2C20810802EC}" srcId="{63E9870F-6535-4BF0-A632-42FE1788C2B2}" destId="{2527BC1C-0761-4C0A-9A09-16E5228800C5}" srcOrd="2" destOrd="0" parTransId="{07EB2F00-D7ED-4500-BE16-762EDF6EDFB5}" sibTransId="{BD7F4F5D-51C0-41BC-9325-DB319FE8F4FB}"/>
    <dgm:cxn modelId="{3505722C-3DFE-4F42-B004-B19A30605C37}" srcId="{63E9870F-6535-4BF0-A632-42FE1788C2B2}" destId="{EAE10BBC-08D7-49CC-9E22-88E849B72A91}" srcOrd="4" destOrd="0" parTransId="{7ABB6FAB-BE49-40D0-9550-533D37B8335D}" sibTransId="{614C31CA-7DC8-4230-A3C6-C68F6F32B87E}"/>
    <dgm:cxn modelId="{E9476B44-9881-43A9-AECB-6F95CE0825AF}" type="presOf" srcId="{5C165E55-CE25-4BA6-BB70-2B3AF8E256A1}" destId="{8F929905-9CC0-4083-9B7E-B4722C2C4A28}" srcOrd="0" destOrd="0" presId="urn:microsoft.com/office/officeart/2005/8/layout/chevron1"/>
    <dgm:cxn modelId="{E359E549-CADF-48D0-8C3A-3A13CE02A423}" srcId="{63E9870F-6535-4BF0-A632-42FE1788C2B2}" destId="{99D220C8-F879-4E57-BEB5-C152E58E1218}" srcOrd="8" destOrd="0" parTransId="{56CB6EC6-4918-457C-9AF5-87BB4CBE6745}" sibTransId="{6075CE71-E64E-4080-8A4E-C5A46196013B}"/>
    <dgm:cxn modelId="{D557F74B-787B-450F-A89F-61385141E086}" type="presOf" srcId="{0DB08BB2-8D94-4A5D-BB9F-F67CB09E9AB6}" destId="{C857AA3C-07E4-45CC-A5CE-2E3EBA420587}" srcOrd="0" destOrd="0" presId="urn:microsoft.com/office/officeart/2005/8/layout/chevron1"/>
    <dgm:cxn modelId="{25AA575E-D0D8-44B6-B509-ACC51C0C2340}" srcId="{63E9870F-6535-4BF0-A632-42FE1788C2B2}" destId="{F27CC39C-3BBB-474E-8012-13ED18EFD2A5}" srcOrd="9" destOrd="0" parTransId="{4EB3B6F9-8351-4302-85FA-1AE4CB043D8B}" sibTransId="{F4D14BAD-1792-45F1-9213-4109BB97B414}"/>
    <dgm:cxn modelId="{1A79FC6A-EAB2-486D-88BC-F7F069B85A4A}" type="presOf" srcId="{2527BC1C-0761-4C0A-9A09-16E5228800C5}" destId="{0B39831C-7ABC-4F0B-81EF-CF99C924BF7A}" srcOrd="0" destOrd="0" presId="urn:microsoft.com/office/officeart/2005/8/layout/chevron1"/>
    <dgm:cxn modelId="{73567875-4F0D-46D6-A9A8-EC133668FB17}" type="presOf" srcId="{E6A38A86-517C-484F-8582-EDBBF62C7C8B}" destId="{C94DBDFD-F4AB-4662-B9BC-BE9DCD5CA83C}" srcOrd="0" destOrd="0" presId="urn:microsoft.com/office/officeart/2005/8/layout/chevron1"/>
    <dgm:cxn modelId="{59157A76-165C-446C-B291-EA940BD8FC1F}" type="presOf" srcId="{F27CC39C-3BBB-474E-8012-13ED18EFD2A5}" destId="{ED8D0D3D-E19D-4516-8E16-8B95F11F39F2}" srcOrd="0" destOrd="0" presId="urn:microsoft.com/office/officeart/2005/8/layout/chevron1"/>
    <dgm:cxn modelId="{CB56057B-DFC2-421A-88EF-478D9F920127}" srcId="{63E9870F-6535-4BF0-A632-42FE1788C2B2}" destId="{5C165E55-CE25-4BA6-BB70-2B3AF8E256A1}" srcOrd="1" destOrd="0" parTransId="{FFA04FD7-AEEC-4F5F-A78E-101F0D21F9FD}" sibTransId="{0197729E-7628-472E-830C-785999F49BA0}"/>
    <dgm:cxn modelId="{4CF35180-4D4C-4D6D-B4B3-E9AB721FD817}" srcId="{63E9870F-6535-4BF0-A632-42FE1788C2B2}" destId="{D89837C0-FDF5-44DE-AE32-1C6BB06DDEE7}" srcOrd="6" destOrd="0" parTransId="{1DD7B871-41C7-4F95-A8C0-96F2150B6DE3}" sibTransId="{4D8A3ADD-3B6D-4676-B1A9-C71B666A95C7}"/>
    <dgm:cxn modelId="{2896E680-0EBB-449E-8BE0-7CCBB3F81551}" type="presOf" srcId="{EAE10BBC-08D7-49CC-9E22-88E849B72A91}" destId="{675FEDC6-D830-4B2A-806C-BD82B8ADD783}" srcOrd="0" destOrd="0" presId="urn:microsoft.com/office/officeart/2005/8/layout/chevron1"/>
    <dgm:cxn modelId="{9C395483-9CBD-4A4C-82D0-896236180C06}" srcId="{63E9870F-6535-4BF0-A632-42FE1788C2B2}" destId="{E6A38A86-517C-484F-8582-EDBBF62C7C8B}" srcOrd="5" destOrd="0" parTransId="{59F04345-A14F-4740-97C3-528642D77E2C}" sibTransId="{339A58C2-4018-4655-9838-F1045A98DC3C}"/>
    <dgm:cxn modelId="{2E30CF93-094B-46D7-973C-C884B64BF585}" type="presOf" srcId="{63E9870F-6535-4BF0-A632-42FE1788C2B2}" destId="{B1CAEE40-72F6-4B59-88CA-FE5A4FBE4C74}" srcOrd="0" destOrd="0" presId="urn:microsoft.com/office/officeart/2005/8/layout/chevron1"/>
    <dgm:cxn modelId="{CA9EEBA0-1084-49B6-B06D-489C5F72BD24}" srcId="{63E9870F-6535-4BF0-A632-42FE1788C2B2}" destId="{0DB08BB2-8D94-4A5D-BB9F-F67CB09E9AB6}" srcOrd="7" destOrd="0" parTransId="{D11C4FD1-397C-4266-9173-1D3362D19069}" sibTransId="{C5C3581A-04F7-4127-8084-5D7DB5C10CD2}"/>
    <dgm:cxn modelId="{E70222B0-CF39-4473-BA31-DC06837F506E}" type="presOf" srcId="{19598B52-B817-4AAD-A647-0C3654C7632B}" destId="{5DB8FE91-D30F-44DD-8DD4-870C88304BAA}" srcOrd="0" destOrd="0" presId="urn:microsoft.com/office/officeart/2005/8/layout/chevron1"/>
    <dgm:cxn modelId="{9499C5CC-78F2-4534-9A24-C8EC730050BF}" type="presOf" srcId="{99D220C8-F879-4E57-BEB5-C152E58E1218}" destId="{CEE755D0-9568-4D8C-85AF-E7C45DB05D51}" srcOrd="0" destOrd="0" presId="urn:microsoft.com/office/officeart/2005/8/layout/chevron1"/>
    <dgm:cxn modelId="{C77E6ADD-2C06-4F40-A024-6E8622A74E1A}" srcId="{63E9870F-6535-4BF0-A632-42FE1788C2B2}" destId="{19598B52-B817-4AAD-A647-0C3654C7632B}" srcOrd="0" destOrd="0" parTransId="{68582E9C-0BA3-4D01-BFFC-B4836D124B61}" sibTransId="{CCEC5985-0152-45C4-A8F1-06A8753483E6}"/>
    <dgm:cxn modelId="{BF5631FA-0788-44D8-9D9B-69C479D6F692}" srcId="{63E9870F-6535-4BF0-A632-42FE1788C2B2}" destId="{86622A75-E3A1-45EE-A3E0-348C3409A972}" srcOrd="3" destOrd="0" parTransId="{ED538F16-B872-4410-96B6-8E863B3A7382}" sibTransId="{41BCDC94-EF40-496A-89E1-16D9CB02FB33}"/>
    <dgm:cxn modelId="{2B24F1FD-A1B3-4AC1-8C28-D8F4B18F66AE}" type="presOf" srcId="{D89837C0-FDF5-44DE-AE32-1C6BB06DDEE7}" destId="{E4DF06DC-935D-4B99-B229-51E09A371240}" srcOrd="0" destOrd="0" presId="urn:microsoft.com/office/officeart/2005/8/layout/chevron1"/>
    <dgm:cxn modelId="{D5D7BE0F-219E-4240-8DF2-1085F58AC411}" type="presParOf" srcId="{B1CAEE40-72F6-4B59-88CA-FE5A4FBE4C74}" destId="{5DB8FE91-D30F-44DD-8DD4-870C88304BAA}" srcOrd="0" destOrd="0" presId="urn:microsoft.com/office/officeart/2005/8/layout/chevron1"/>
    <dgm:cxn modelId="{E5FC7BCB-592E-45B3-B090-6615CA5CD7BA}" type="presParOf" srcId="{B1CAEE40-72F6-4B59-88CA-FE5A4FBE4C74}" destId="{66B33B96-4003-435A-90E3-196D5E728CDA}" srcOrd="1" destOrd="0" presId="urn:microsoft.com/office/officeart/2005/8/layout/chevron1"/>
    <dgm:cxn modelId="{40E4D9A7-93FB-4B52-B2CD-55281184DC21}" type="presParOf" srcId="{B1CAEE40-72F6-4B59-88CA-FE5A4FBE4C74}" destId="{8F929905-9CC0-4083-9B7E-B4722C2C4A28}" srcOrd="2" destOrd="0" presId="urn:microsoft.com/office/officeart/2005/8/layout/chevron1"/>
    <dgm:cxn modelId="{83F7A15C-4031-435C-858E-926C3709A343}" type="presParOf" srcId="{B1CAEE40-72F6-4B59-88CA-FE5A4FBE4C74}" destId="{65A15A85-E2FA-48F4-AF3E-48B03E81F17F}" srcOrd="3" destOrd="0" presId="urn:microsoft.com/office/officeart/2005/8/layout/chevron1"/>
    <dgm:cxn modelId="{1E061248-4EFC-4AF9-A586-76F05614DD27}" type="presParOf" srcId="{B1CAEE40-72F6-4B59-88CA-FE5A4FBE4C74}" destId="{0B39831C-7ABC-4F0B-81EF-CF99C924BF7A}" srcOrd="4" destOrd="0" presId="urn:microsoft.com/office/officeart/2005/8/layout/chevron1"/>
    <dgm:cxn modelId="{222FDE34-68B5-441F-B311-852726F84331}" type="presParOf" srcId="{B1CAEE40-72F6-4B59-88CA-FE5A4FBE4C74}" destId="{6A07F324-5494-47AE-A7D6-53314E251577}" srcOrd="5" destOrd="0" presId="urn:microsoft.com/office/officeart/2005/8/layout/chevron1"/>
    <dgm:cxn modelId="{4436055E-0309-4C27-9BC0-83940A92D121}" type="presParOf" srcId="{B1CAEE40-72F6-4B59-88CA-FE5A4FBE4C74}" destId="{A854BAD4-2147-4EAE-A442-930DCB8DB3E3}" srcOrd="6" destOrd="0" presId="urn:microsoft.com/office/officeart/2005/8/layout/chevron1"/>
    <dgm:cxn modelId="{CBCE5082-BC87-4315-8DD6-F4F51FAAE0DC}" type="presParOf" srcId="{B1CAEE40-72F6-4B59-88CA-FE5A4FBE4C74}" destId="{DDA75875-E05E-455C-BE5C-6FCCF0890E27}" srcOrd="7" destOrd="0" presId="urn:microsoft.com/office/officeart/2005/8/layout/chevron1"/>
    <dgm:cxn modelId="{FB465CA5-959B-400F-8B53-630CE2B48106}" type="presParOf" srcId="{B1CAEE40-72F6-4B59-88CA-FE5A4FBE4C74}" destId="{675FEDC6-D830-4B2A-806C-BD82B8ADD783}" srcOrd="8" destOrd="0" presId="urn:microsoft.com/office/officeart/2005/8/layout/chevron1"/>
    <dgm:cxn modelId="{77C5E098-9BF3-4790-9C3F-7F54489879C8}" type="presParOf" srcId="{B1CAEE40-72F6-4B59-88CA-FE5A4FBE4C74}" destId="{C177D782-8CF4-48F5-AB6B-ED9FBF20D983}" srcOrd="9" destOrd="0" presId="urn:microsoft.com/office/officeart/2005/8/layout/chevron1"/>
    <dgm:cxn modelId="{CDCDE611-2A66-433E-9990-3A89C4075BDD}" type="presParOf" srcId="{B1CAEE40-72F6-4B59-88CA-FE5A4FBE4C74}" destId="{C94DBDFD-F4AB-4662-B9BC-BE9DCD5CA83C}" srcOrd="10" destOrd="0" presId="urn:microsoft.com/office/officeart/2005/8/layout/chevron1"/>
    <dgm:cxn modelId="{DB0FCA46-5EEE-47F2-B342-5EC838162AB1}" type="presParOf" srcId="{B1CAEE40-72F6-4B59-88CA-FE5A4FBE4C74}" destId="{D88B39BC-C897-4724-B02F-FB3C413B31E0}" srcOrd="11" destOrd="0" presId="urn:microsoft.com/office/officeart/2005/8/layout/chevron1"/>
    <dgm:cxn modelId="{595E78FE-F65E-48C0-91C6-7416E410556C}" type="presParOf" srcId="{B1CAEE40-72F6-4B59-88CA-FE5A4FBE4C74}" destId="{E4DF06DC-935D-4B99-B229-51E09A371240}" srcOrd="12" destOrd="0" presId="urn:microsoft.com/office/officeart/2005/8/layout/chevron1"/>
    <dgm:cxn modelId="{7DF76E22-C4A7-4588-A40C-2A71196C976A}" type="presParOf" srcId="{B1CAEE40-72F6-4B59-88CA-FE5A4FBE4C74}" destId="{EB07C5B3-F159-4A9A-ACFD-8C989305CF09}" srcOrd="13" destOrd="0" presId="urn:microsoft.com/office/officeart/2005/8/layout/chevron1"/>
    <dgm:cxn modelId="{DB66B986-6535-48CF-857E-B9165C8CBFE2}" type="presParOf" srcId="{B1CAEE40-72F6-4B59-88CA-FE5A4FBE4C74}" destId="{C857AA3C-07E4-45CC-A5CE-2E3EBA420587}" srcOrd="14" destOrd="0" presId="urn:microsoft.com/office/officeart/2005/8/layout/chevron1"/>
    <dgm:cxn modelId="{0259AE7F-57F0-4E7B-9E06-8F76E2BEC920}" type="presParOf" srcId="{B1CAEE40-72F6-4B59-88CA-FE5A4FBE4C74}" destId="{527C7528-6B85-40BB-BA36-FA0F1A49DBD9}" srcOrd="15" destOrd="0" presId="urn:microsoft.com/office/officeart/2005/8/layout/chevron1"/>
    <dgm:cxn modelId="{FA49802A-7345-47B7-8B71-61D4AC48A1F3}" type="presParOf" srcId="{B1CAEE40-72F6-4B59-88CA-FE5A4FBE4C74}" destId="{CEE755D0-9568-4D8C-85AF-E7C45DB05D51}" srcOrd="16" destOrd="0" presId="urn:microsoft.com/office/officeart/2005/8/layout/chevron1"/>
    <dgm:cxn modelId="{D8B8489B-1368-40A6-BF5D-3265585E8540}" type="presParOf" srcId="{B1CAEE40-72F6-4B59-88CA-FE5A4FBE4C74}" destId="{B80FE85B-6EDC-4399-9CB6-D796CAE378A8}" srcOrd="17" destOrd="0" presId="urn:microsoft.com/office/officeart/2005/8/layout/chevron1"/>
    <dgm:cxn modelId="{EC902CFB-D56D-42A7-89F6-DCE5861515BC}" type="presParOf" srcId="{B1CAEE40-72F6-4B59-88CA-FE5A4FBE4C74}" destId="{ED8D0D3D-E19D-4516-8E16-8B95F11F39F2}" srcOrd="18" destOrd="0" presId="urn:microsoft.com/office/officeart/2005/8/layout/chevron1"/>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6FDDF5-6592-42F1-BCAC-044B7A620FF2}" type="doc">
      <dgm:prSet loTypeId="urn:microsoft.com/office/officeart/2005/8/layout/chevron1" loCatId="process" qsTypeId="urn:microsoft.com/office/officeart/2005/8/quickstyle/simple1" qsCatId="simple" csTypeId="urn:microsoft.com/office/officeart/2005/8/colors/accent1_2" csCatId="accent1" phldr="1"/>
      <dgm:spPr/>
    </dgm:pt>
    <dgm:pt modelId="{8E695529-BEF2-40C5-B51C-BCDCC52BFB48}">
      <dgm:prSet phldrT="[Text]"/>
      <dgm:spPr>
        <a:solidFill>
          <a:srgbClr val="339966"/>
        </a:solidFill>
        <a:ln>
          <a:noFill/>
        </a:ln>
      </dgm:spPr>
      <dgm:t>
        <a:bodyPr/>
        <a:lstStyle/>
        <a:p>
          <a:r>
            <a:rPr lang="en-U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2007</a:t>
          </a:r>
        </a:p>
      </dgm:t>
    </dgm:pt>
    <dgm:pt modelId="{30E4F483-2B10-4268-BA2C-83B2ACFDC0EF}" type="parTrans" cxnId="{833AF0EB-EF80-4166-A0A0-93D00FCB81DF}">
      <dgm:prSet/>
      <dgm:spPr/>
      <dgm:t>
        <a:bodyPr/>
        <a:lstStyle/>
        <a:p>
          <a:endParaRPr lang="en-US" b="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B2DF27D1-21DF-4DD7-B7E2-BCD75161CE8E}" type="sibTrans" cxnId="{833AF0EB-EF80-4166-A0A0-93D00FCB81DF}">
      <dgm:prSet/>
      <dgm:spPr/>
      <dgm:t>
        <a:bodyPr/>
        <a:lstStyle/>
        <a:p>
          <a:endParaRPr lang="en-US" b="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DB24760E-D972-4B0D-A449-A327F425C80C}">
      <dgm:prSet phldrT="[Text]"/>
      <dgm:spPr>
        <a:solidFill>
          <a:srgbClr val="339933"/>
        </a:solidFill>
        <a:ln>
          <a:noFill/>
        </a:ln>
      </dgm:spPr>
      <dgm:t>
        <a:bodyPr/>
        <a:lstStyle/>
        <a:p>
          <a:r>
            <a:rPr lang="en-U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2008</a:t>
          </a:r>
        </a:p>
      </dgm:t>
    </dgm:pt>
    <dgm:pt modelId="{9981A3EC-5F77-4A49-814F-9D5FC869A0EB}" type="parTrans" cxnId="{DCA48585-A45E-4703-923C-075D12D0B2E4}">
      <dgm:prSet/>
      <dgm:spPr/>
      <dgm:t>
        <a:bodyPr/>
        <a:lstStyle/>
        <a:p>
          <a:endParaRPr lang="en-US" b="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8F5BC205-0EDE-4892-AD06-4E3D5EE464DC}" type="sibTrans" cxnId="{DCA48585-A45E-4703-923C-075D12D0B2E4}">
      <dgm:prSet/>
      <dgm:spPr/>
      <dgm:t>
        <a:bodyPr/>
        <a:lstStyle/>
        <a:p>
          <a:endParaRPr lang="en-US" b="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1E8533CB-4276-4F0C-A1A5-7860590FC92C}">
      <dgm:prSet phldrT="[Text]"/>
      <dgm:spPr>
        <a:solidFill>
          <a:srgbClr val="006600"/>
        </a:solidFill>
        <a:ln>
          <a:noFill/>
        </a:ln>
      </dgm:spPr>
      <dgm:t>
        <a:bodyPr/>
        <a:lstStyle/>
        <a:p>
          <a:r>
            <a:rPr lang="en-U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2010</a:t>
          </a:r>
        </a:p>
      </dgm:t>
    </dgm:pt>
    <dgm:pt modelId="{4CAE1501-E643-43E8-9B81-2FBEC99DD2B9}" type="parTrans" cxnId="{104D0DEF-DF72-4F92-993E-02ABE6F1F34B}">
      <dgm:prSet/>
      <dgm:spPr/>
      <dgm:t>
        <a:bodyPr/>
        <a:lstStyle/>
        <a:p>
          <a:endParaRPr lang="en-US" b="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EB9B0914-7658-4B1D-A6AD-17DB1033B4E1}" type="sibTrans" cxnId="{104D0DEF-DF72-4F92-993E-02ABE6F1F34B}">
      <dgm:prSet/>
      <dgm:spPr/>
      <dgm:t>
        <a:bodyPr/>
        <a:lstStyle/>
        <a:p>
          <a:endParaRPr lang="en-US" b="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977DC15A-78A8-4132-958F-AFB40FBB2221}">
      <dgm:prSet phldrT="[Text]"/>
      <dgm:spPr>
        <a:solidFill>
          <a:srgbClr val="27AE61"/>
        </a:solidFill>
        <a:ln>
          <a:noFill/>
        </a:ln>
      </dgm:spPr>
      <dgm:t>
        <a:bodyPr/>
        <a:lstStyle/>
        <a:p>
          <a:endParaRPr lang="en-U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18A8CBAA-F572-4EBA-8192-4EC1F32D0002}" type="parTrans" cxnId="{DC06E2D4-C99E-4051-86E3-061B47F4DC22}">
      <dgm:prSet/>
      <dgm:spPr/>
      <dgm:t>
        <a:bodyPr/>
        <a:lstStyle/>
        <a:p>
          <a:endParaRPr lang="en-US" b="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BFD05B8D-E383-4862-AF49-63AE3BDA5421}" type="sibTrans" cxnId="{DC06E2D4-C99E-4051-86E3-061B47F4DC22}">
      <dgm:prSet/>
      <dgm:spPr/>
      <dgm:t>
        <a:bodyPr/>
        <a:lstStyle/>
        <a:p>
          <a:endParaRPr lang="en-US" b="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78A74D14-9C83-4C72-994B-D2072D0493C9}">
      <dgm:prSet phldrT="[Text]"/>
      <dgm:spPr>
        <a:solidFill>
          <a:srgbClr val="00CC66"/>
        </a:solidFill>
        <a:ln>
          <a:noFill/>
        </a:ln>
      </dgm:spPr>
      <dgm:t>
        <a:bodyPr/>
        <a:lstStyle/>
        <a:p>
          <a:r>
            <a:rPr lang="en-U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2013</a:t>
          </a:r>
        </a:p>
      </dgm:t>
    </dgm:pt>
    <dgm:pt modelId="{D7C0C584-49A6-4349-AF08-821E395466C9}" type="parTrans" cxnId="{864D3719-4E59-4E60-B198-13968A528F70}">
      <dgm:prSet/>
      <dgm:spPr/>
      <dgm:t>
        <a:bodyPr/>
        <a:lstStyle/>
        <a:p>
          <a:endParaRPr lang="en-US" b="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36198628-C291-4453-8D94-E4CDE1CE5525}" type="sibTrans" cxnId="{864D3719-4E59-4E60-B198-13968A528F70}">
      <dgm:prSet/>
      <dgm:spPr/>
      <dgm:t>
        <a:bodyPr/>
        <a:lstStyle/>
        <a:p>
          <a:endParaRPr lang="en-US" b="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C6F606F4-519E-4A77-87E1-D5E3C0C534F7}">
      <dgm:prSet phldrT="[Text]"/>
      <dgm:spPr>
        <a:solidFill>
          <a:srgbClr val="00B050"/>
        </a:solidFill>
        <a:ln>
          <a:noFill/>
        </a:ln>
      </dgm:spPr>
      <dgm:t>
        <a:bodyPr/>
        <a:lstStyle/>
        <a:p>
          <a:endParaRPr lang="en-U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A29778B7-9B71-4BA4-9181-8C82F2F5C9FF}" type="parTrans" cxnId="{BBECD878-BCC9-4668-B6AF-2B75EEDB1AFA}">
      <dgm:prSet/>
      <dgm:spPr/>
      <dgm:t>
        <a:bodyPr/>
        <a:lstStyle/>
        <a:p>
          <a:endParaRPr lang="en-US" b="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67544A73-B70A-4080-B554-2AFC4CDB2ABF}" type="sibTrans" cxnId="{BBECD878-BCC9-4668-B6AF-2B75EEDB1AFA}">
      <dgm:prSet/>
      <dgm:spPr/>
      <dgm:t>
        <a:bodyPr/>
        <a:lstStyle/>
        <a:p>
          <a:endParaRPr lang="en-US" b="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C11BDAD9-45B7-40CD-89BA-9A4CEC2EAC41}" type="pres">
      <dgm:prSet presAssocID="{BF6FDDF5-6592-42F1-BCAC-044B7A620FF2}" presName="Name0" presStyleCnt="0">
        <dgm:presLayoutVars>
          <dgm:dir/>
          <dgm:animLvl val="lvl"/>
          <dgm:resizeHandles val="exact"/>
        </dgm:presLayoutVars>
      </dgm:prSet>
      <dgm:spPr/>
    </dgm:pt>
    <dgm:pt modelId="{389557EE-2ED8-4E48-86C3-49663E03BD9E}" type="pres">
      <dgm:prSet presAssocID="{8E695529-BEF2-40C5-B51C-BCDCC52BFB48}" presName="parTxOnly" presStyleLbl="node1" presStyleIdx="0" presStyleCnt="6">
        <dgm:presLayoutVars>
          <dgm:chMax val="0"/>
          <dgm:chPref val="0"/>
          <dgm:bulletEnabled val="1"/>
        </dgm:presLayoutVars>
      </dgm:prSet>
      <dgm:spPr/>
    </dgm:pt>
    <dgm:pt modelId="{FBE263A0-30FD-41EA-AB97-9B0BD5EC903D}" type="pres">
      <dgm:prSet presAssocID="{B2DF27D1-21DF-4DD7-B7E2-BCD75161CE8E}" presName="parTxOnlySpace" presStyleCnt="0"/>
      <dgm:spPr/>
    </dgm:pt>
    <dgm:pt modelId="{357605CC-6597-4A87-AA7F-14067DBF7DE8}" type="pres">
      <dgm:prSet presAssocID="{DB24760E-D972-4B0D-A449-A327F425C80C}" presName="parTxOnly" presStyleLbl="node1" presStyleIdx="1" presStyleCnt="6">
        <dgm:presLayoutVars>
          <dgm:chMax val="0"/>
          <dgm:chPref val="0"/>
          <dgm:bulletEnabled val="1"/>
        </dgm:presLayoutVars>
      </dgm:prSet>
      <dgm:spPr/>
    </dgm:pt>
    <dgm:pt modelId="{3123A0C5-0D87-4D79-8964-E7D69182A838}" type="pres">
      <dgm:prSet presAssocID="{8F5BC205-0EDE-4892-AD06-4E3D5EE464DC}" presName="parTxOnlySpace" presStyleCnt="0"/>
      <dgm:spPr/>
    </dgm:pt>
    <dgm:pt modelId="{D66DB8D0-7C61-4B78-A14F-3925586D8949}" type="pres">
      <dgm:prSet presAssocID="{1E8533CB-4276-4F0C-A1A5-7860590FC92C}" presName="parTxOnly" presStyleLbl="node1" presStyleIdx="2" presStyleCnt="6">
        <dgm:presLayoutVars>
          <dgm:chMax val="0"/>
          <dgm:chPref val="0"/>
          <dgm:bulletEnabled val="1"/>
        </dgm:presLayoutVars>
      </dgm:prSet>
      <dgm:spPr/>
    </dgm:pt>
    <dgm:pt modelId="{275D90AA-8419-43CC-A150-7A474945FB8E}" type="pres">
      <dgm:prSet presAssocID="{EB9B0914-7658-4B1D-A6AD-17DB1033B4E1}" presName="parTxOnlySpace" presStyleCnt="0"/>
      <dgm:spPr/>
    </dgm:pt>
    <dgm:pt modelId="{86D4ABDC-FFDF-47F1-93AE-B99FE41F65C7}" type="pres">
      <dgm:prSet presAssocID="{977DC15A-78A8-4132-958F-AFB40FBB2221}" presName="parTxOnly" presStyleLbl="node1" presStyleIdx="3" presStyleCnt="6" custScaleX="44925">
        <dgm:presLayoutVars>
          <dgm:chMax val="0"/>
          <dgm:chPref val="0"/>
          <dgm:bulletEnabled val="1"/>
        </dgm:presLayoutVars>
      </dgm:prSet>
      <dgm:spPr/>
    </dgm:pt>
    <dgm:pt modelId="{B133C216-028B-4906-9DE6-F9B536E408EF}" type="pres">
      <dgm:prSet presAssocID="{BFD05B8D-E383-4862-AF49-63AE3BDA5421}" presName="parTxOnlySpace" presStyleCnt="0"/>
      <dgm:spPr/>
    </dgm:pt>
    <dgm:pt modelId="{7A1D1F3C-72D0-40FD-8ACC-907E39EC8EC7}" type="pres">
      <dgm:prSet presAssocID="{78A74D14-9C83-4C72-994B-D2072D0493C9}" presName="parTxOnly" presStyleLbl="node1" presStyleIdx="4" presStyleCnt="6">
        <dgm:presLayoutVars>
          <dgm:chMax val="0"/>
          <dgm:chPref val="0"/>
          <dgm:bulletEnabled val="1"/>
        </dgm:presLayoutVars>
      </dgm:prSet>
      <dgm:spPr/>
    </dgm:pt>
    <dgm:pt modelId="{50AC9D97-8AF5-4AC3-BEB9-AB0BF501EA58}" type="pres">
      <dgm:prSet presAssocID="{36198628-C291-4453-8D94-E4CDE1CE5525}" presName="parTxOnlySpace" presStyleCnt="0"/>
      <dgm:spPr/>
    </dgm:pt>
    <dgm:pt modelId="{56F33B27-FF49-4E23-95A5-BE1E994F6F65}" type="pres">
      <dgm:prSet presAssocID="{C6F606F4-519E-4A77-87E1-D5E3C0C534F7}" presName="parTxOnly" presStyleLbl="node1" presStyleIdx="5" presStyleCnt="6" custScaleX="46181">
        <dgm:presLayoutVars>
          <dgm:chMax val="0"/>
          <dgm:chPref val="0"/>
          <dgm:bulletEnabled val="1"/>
        </dgm:presLayoutVars>
      </dgm:prSet>
      <dgm:spPr/>
    </dgm:pt>
  </dgm:ptLst>
  <dgm:cxnLst>
    <dgm:cxn modelId="{864D3719-4E59-4E60-B198-13968A528F70}" srcId="{BF6FDDF5-6592-42F1-BCAC-044B7A620FF2}" destId="{78A74D14-9C83-4C72-994B-D2072D0493C9}" srcOrd="4" destOrd="0" parTransId="{D7C0C584-49A6-4349-AF08-821E395466C9}" sibTransId="{36198628-C291-4453-8D94-E4CDE1CE5525}"/>
    <dgm:cxn modelId="{DE7AFB40-E300-43CA-B93B-BF7AC7C66A6C}" type="presOf" srcId="{8E695529-BEF2-40C5-B51C-BCDCC52BFB48}" destId="{389557EE-2ED8-4E48-86C3-49663E03BD9E}" srcOrd="0" destOrd="0" presId="urn:microsoft.com/office/officeart/2005/8/layout/chevron1"/>
    <dgm:cxn modelId="{065C3F46-6D1B-495E-904A-127E9BB8A6FD}" type="presOf" srcId="{DB24760E-D972-4B0D-A449-A327F425C80C}" destId="{357605CC-6597-4A87-AA7F-14067DBF7DE8}" srcOrd="0" destOrd="0" presId="urn:microsoft.com/office/officeart/2005/8/layout/chevron1"/>
    <dgm:cxn modelId="{11B72A50-016F-4789-BEB8-C26655DCB909}" type="presOf" srcId="{78A74D14-9C83-4C72-994B-D2072D0493C9}" destId="{7A1D1F3C-72D0-40FD-8ACC-907E39EC8EC7}" srcOrd="0" destOrd="0" presId="urn:microsoft.com/office/officeart/2005/8/layout/chevron1"/>
    <dgm:cxn modelId="{BBECD878-BCC9-4668-B6AF-2B75EEDB1AFA}" srcId="{BF6FDDF5-6592-42F1-BCAC-044B7A620FF2}" destId="{C6F606F4-519E-4A77-87E1-D5E3C0C534F7}" srcOrd="5" destOrd="0" parTransId="{A29778B7-9B71-4BA4-9181-8C82F2F5C9FF}" sibTransId="{67544A73-B70A-4080-B554-2AFC4CDB2ABF}"/>
    <dgm:cxn modelId="{DCA48585-A45E-4703-923C-075D12D0B2E4}" srcId="{BF6FDDF5-6592-42F1-BCAC-044B7A620FF2}" destId="{DB24760E-D972-4B0D-A449-A327F425C80C}" srcOrd="1" destOrd="0" parTransId="{9981A3EC-5F77-4A49-814F-9D5FC869A0EB}" sibTransId="{8F5BC205-0EDE-4892-AD06-4E3D5EE464DC}"/>
    <dgm:cxn modelId="{79D4119D-E272-4D03-82D3-94411D6833B7}" type="presOf" srcId="{BF6FDDF5-6592-42F1-BCAC-044B7A620FF2}" destId="{C11BDAD9-45B7-40CD-89BA-9A4CEC2EAC41}" srcOrd="0" destOrd="0" presId="urn:microsoft.com/office/officeart/2005/8/layout/chevron1"/>
    <dgm:cxn modelId="{996DFC9E-815A-4D5C-BA2C-92857E7AA324}" type="presOf" srcId="{C6F606F4-519E-4A77-87E1-D5E3C0C534F7}" destId="{56F33B27-FF49-4E23-95A5-BE1E994F6F65}" srcOrd="0" destOrd="0" presId="urn:microsoft.com/office/officeart/2005/8/layout/chevron1"/>
    <dgm:cxn modelId="{DA14CFB1-87BD-49BB-96B1-D4E5326C8E0B}" type="presOf" srcId="{1E8533CB-4276-4F0C-A1A5-7860590FC92C}" destId="{D66DB8D0-7C61-4B78-A14F-3925586D8949}" srcOrd="0" destOrd="0" presId="urn:microsoft.com/office/officeart/2005/8/layout/chevron1"/>
    <dgm:cxn modelId="{BD42F5C9-05D0-43DB-9D88-995DCDF990D2}" type="presOf" srcId="{977DC15A-78A8-4132-958F-AFB40FBB2221}" destId="{86D4ABDC-FFDF-47F1-93AE-B99FE41F65C7}" srcOrd="0" destOrd="0" presId="urn:microsoft.com/office/officeart/2005/8/layout/chevron1"/>
    <dgm:cxn modelId="{DC06E2D4-C99E-4051-86E3-061B47F4DC22}" srcId="{BF6FDDF5-6592-42F1-BCAC-044B7A620FF2}" destId="{977DC15A-78A8-4132-958F-AFB40FBB2221}" srcOrd="3" destOrd="0" parTransId="{18A8CBAA-F572-4EBA-8192-4EC1F32D0002}" sibTransId="{BFD05B8D-E383-4862-AF49-63AE3BDA5421}"/>
    <dgm:cxn modelId="{833AF0EB-EF80-4166-A0A0-93D00FCB81DF}" srcId="{BF6FDDF5-6592-42F1-BCAC-044B7A620FF2}" destId="{8E695529-BEF2-40C5-B51C-BCDCC52BFB48}" srcOrd="0" destOrd="0" parTransId="{30E4F483-2B10-4268-BA2C-83B2ACFDC0EF}" sibTransId="{B2DF27D1-21DF-4DD7-B7E2-BCD75161CE8E}"/>
    <dgm:cxn modelId="{104D0DEF-DF72-4F92-993E-02ABE6F1F34B}" srcId="{BF6FDDF5-6592-42F1-BCAC-044B7A620FF2}" destId="{1E8533CB-4276-4F0C-A1A5-7860590FC92C}" srcOrd="2" destOrd="0" parTransId="{4CAE1501-E643-43E8-9B81-2FBEC99DD2B9}" sibTransId="{EB9B0914-7658-4B1D-A6AD-17DB1033B4E1}"/>
    <dgm:cxn modelId="{FC4E4391-69EF-4571-A099-F7862244E863}" type="presParOf" srcId="{C11BDAD9-45B7-40CD-89BA-9A4CEC2EAC41}" destId="{389557EE-2ED8-4E48-86C3-49663E03BD9E}" srcOrd="0" destOrd="0" presId="urn:microsoft.com/office/officeart/2005/8/layout/chevron1"/>
    <dgm:cxn modelId="{7E45C682-9AD8-4F86-B1C2-FDB43CA97DDF}" type="presParOf" srcId="{C11BDAD9-45B7-40CD-89BA-9A4CEC2EAC41}" destId="{FBE263A0-30FD-41EA-AB97-9B0BD5EC903D}" srcOrd="1" destOrd="0" presId="urn:microsoft.com/office/officeart/2005/8/layout/chevron1"/>
    <dgm:cxn modelId="{495E9B41-2911-4D72-986A-07D639B7ACBF}" type="presParOf" srcId="{C11BDAD9-45B7-40CD-89BA-9A4CEC2EAC41}" destId="{357605CC-6597-4A87-AA7F-14067DBF7DE8}" srcOrd="2" destOrd="0" presId="urn:microsoft.com/office/officeart/2005/8/layout/chevron1"/>
    <dgm:cxn modelId="{E0019C3B-6F5E-48AC-80E6-3E690D69C6F4}" type="presParOf" srcId="{C11BDAD9-45B7-40CD-89BA-9A4CEC2EAC41}" destId="{3123A0C5-0D87-4D79-8964-E7D69182A838}" srcOrd="3" destOrd="0" presId="urn:microsoft.com/office/officeart/2005/8/layout/chevron1"/>
    <dgm:cxn modelId="{6C366EFC-F90E-448F-A277-E885EFBF3AC0}" type="presParOf" srcId="{C11BDAD9-45B7-40CD-89BA-9A4CEC2EAC41}" destId="{D66DB8D0-7C61-4B78-A14F-3925586D8949}" srcOrd="4" destOrd="0" presId="urn:microsoft.com/office/officeart/2005/8/layout/chevron1"/>
    <dgm:cxn modelId="{B8987FE6-EEEE-4297-900F-5645128848B2}" type="presParOf" srcId="{C11BDAD9-45B7-40CD-89BA-9A4CEC2EAC41}" destId="{275D90AA-8419-43CC-A150-7A474945FB8E}" srcOrd="5" destOrd="0" presId="urn:microsoft.com/office/officeart/2005/8/layout/chevron1"/>
    <dgm:cxn modelId="{811A6E81-4409-4F2D-9C8B-97595A101296}" type="presParOf" srcId="{C11BDAD9-45B7-40CD-89BA-9A4CEC2EAC41}" destId="{86D4ABDC-FFDF-47F1-93AE-B99FE41F65C7}" srcOrd="6" destOrd="0" presId="urn:microsoft.com/office/officeart/2005/8/layout/chevron1"/>
    <dgm:cxn modelId="{AC2BFE82-B436-43A9-BB9A-8C0239729404}" type="presParOf" srcId="{C11BDAD9-45B7-40CD-89BA-9A4CEC2EAC41}" destId="{B133C216-028B-4906-9DE6-F9B536E408EF}" srcOrd="7" destOrd="0" presId="urn:microsoft.com/office/officeart/2005/8/layout/chevron1"/>
    <dgm:cxn modelId="{A220A9A8-9E40-4A7E-8C44-6D23AE2EA5FF}" type="presParOf" srcId="{C11BDAD9-45B7-40CD-89BA-9A4CEC2EAC41}" destId="{7A1D1F3C-72D0-40FD-8ACC-907E39EC8EC7}" srcOrd="8" destOrd="0" presId="urn:microsoft.com/office/officeart/2005/8/layout/chevron1"/>
    <dgm:cxn modelId="{5C6AED92-859C-4871-939E-A72CC31CBF09}" type="presParOf" srcId="{C11BDAD9-45B7-40CD-89BA-9A4CEC2EAC41}" destId="{50AC9D97-8AF5-4AC3-BEB9-AB0BF501EA58}" srcOrd="9" destOrd="0" presId="urn:microsoft.com/office/officeart/2005/8/layout/chevron1"/>
    <dgm:cxn modelId="{80381215-FC0F-4D3B-8741-9FE25CF7835E}" type="presParOf" srcId="{C11BDAD9-45B7-40CD-89BA-9A4CEC2EAC41}" destId="{56F33B27-FF49-4E23-95A5-BE1E994F6F65}" srcOrd="10" destOrd="0" presId="urn:microsoft.com/office/officeart/2005/8/layout/chevron1"/>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FE36545-6ABA-435E-98D4-0B031D21B0BA}" type="doc">
      <dgm:prSet loTypeId="urn:microsoft.com/office/officeart/2005/8/layout/cycle6" loCatId="cycle" qsTypeId="urn:microsoft.com/office/officeart/2005/8/quickstyle/simple1" qsCatId="simple" csTypeId="urn:microsoft.com/office/officeart/2005/8/colors/accent1_3" csCatId="accent1" phldr="1"/>
      <dgm:spPr/>
      <dgm:t>
        <a:bodyPr/>
        <a:lstStyle/>
        <a:p>
          <a:endParaRPr lang="fr-FR"/>
        </a:p>
      </dgm:t>
    </dgm:pt>
    <dgm:pt modelId="{1B99D090-0D4F-42E8-B736-859F62282C0E}">
      <dgm:prSet phldrT="[Texte]" custT="1"/>
      <dgm:spPr>
        <a:solidFill>
          <a:srgbClr val="FFC000"/>
        </a:solidFill>
      </dgm:spPr>
      <dgm:t>
        <a:bodyPr/>
        <a:lstStyle/>
        <a:p>
          <a:r>
            <a:rPr lang="en-GB" sz="1600" b="1" noProof="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Minh bạch</a:t>
          </a:r>
          <a:endParaRPr lang="en-GB" sz="1600" b="1" noProof="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dgm:t>
    </dgm:pt>
    <dgm:pt modelId="{CB5DEFD3-EBDD-44E5-B81A-4F67B2C6B45C}" type="parTrans" cxnId="{D9094359-BDC1-421E-8382-C9EFC5372D7C}">
      <dgm:prSet/>
      <dgm:spPr/>
      <dgm:t>
        <a:bodyPr/>
        <a:lstStyle/>
        <a:p>
          <a:endParaRPr lang="en-GB" b="1" noProof="0" dirty="0"/>
        </a:p>
      </dgm:t>
    </dgm:pt>
    <dgm:pt modelId="{BF586868-A904-4523-A96A-6E4FBF6486FB}" type="sibTrans" cxnId="{D9094359-BDC1-421E-8382-C9EFC5372D7C}">
      <dgm:prSet/>
      <dgm:spPr/>
      <dgm:t>
        <a:bodyPr/>
        <a:lstStyle/>
        <a:p>
          <a:endParaRPr lang="en-GB" b="1" noProof="0" dirty="0"/>
        </a:p>
      </dgm:t>
    </dgm:pt>
    <dgm:pt modelId="{6EDD6666-D5FE-456C-AF99-6326E8CF08C8}">
      <dgm:prSet phldrT="[Texte]" custT="1"/>
      <dgm:spPr>
        <a:solidFill>
          <a:srgbClr val="0070C0"/>
        </a:solidFill>
      </dgm:spPr>
      <dgm:t>
        <a:bodyPr/>
        <a:lstStyle/>
        <a:p>
          <a:r>
            <a:rPr lang="en-GB" sz="1600" b="1" noProof="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Giải trình</a:t>
          </a:r>
          <a:endParaRPr lang="en-GB" sz="1600" b="1" noProof="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dgm:t>
    </dgm:pt>
    <dgm:pt modelId="{81FC718E-753B-41B2-BD6D-18F1DC98262A}" type="parTrans" cxnId="{6EFA60DB-1783-4D68-ADD4-B96E5ACFF57C}">
      <dgm:prSet/>
      <dgm:spPr/>
      <dgm:t>
        <a:bodyPr/>
        <a:lstStyle/>
        <a:p>
          <a:endParaRPr lang="en-GB" b="1" noProof="0" dirty="0"/>
        </a:p>
      </dgm:t>
    </dgm:pt>
    <dgm:pt modelId="{C02E7437-549F-4F79-AF9A-254E719F5BB8}" type="sibTrans" cxnId="{6EFA60DB-1783-4D68-ADD4-B96E5ACFF57C}">
      <dgm:prSet/>
      <dgm:spPr/>
      <dgm:t>
        <a:bodyPr/>
        <a:lstStyle/>
        <a:p>
          <a:endParaRPr lang="en-GB" b="1" noProof="0" dirty="0"/>
        </a:p>
      </dgm:t>
    </dgm:pt>
    <dgm:pt modelId="{A3F2F6EC-D805-4070-BB9B-828DAF590F31}">
      <dgm:prSet phldrT="[Texte]" custT="1"/>
      <dgm:spPr>
        <a:solidFill>
          <a:srgbClr val="00B050"/>
        </a:solidFill>
      </dgm:spPr>
      <dgm:t>
        <a:bodyPr/>
        <a:lstStyle/>
        <a:p>
          <a:r>
            <a:rPr lang="en-GB" sz="1600" b="1" noProof="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Hiệu quả</a:t>
          </a:r>
          <a:endParaRPr lang="en-GB" sz="1600" b="1" noProof="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dgm:t>
    </dgm:pt>
    <dgm:pt modelId="{A34256BB-2B91-437C-8B5F-A42747A15F16}" type="parTrans" cxnId="{65D9F17D-0E86-4CC7-8764-E50F88A06768}">
      <dgm:prSet/>
      <dgm:spPr/>
      <dgm:t>
        <a:bodyPr/>
        <a:lstStyle/>
        <a:p>
          <a:endParaRPr lang="en-GB" b="1" noProof="0" dirty="0"/>
        </a:p>
      </dgm:t>
    </dgm:pt>
    <dgm:pt modelId="{F089AA42-DF7B-4CE1-94BC-1D555358919D}" type="sibTrans" cxnId="{65D9F17D-0E86-4CC7-8764-E50F88A06768}">
      <dgm:prSet/>
      <dgm:spPr/>
      <dgm:t>
        <a:bodyPr/>
        <a:lstStyle/>
        <a:p>
          <a:endParaRPr lang="en-GB" b="1" noProof="0" dirty="0"/>
        </a:p>
      </dgm:t>
    </dgm:pt>
    <dgm:pt modelId="{4C838353-47D8-407E-8AA0-1894C27A734D}">
      <dgm:prSet phldrT="[Texte]" custT="1"/>
      <dgm:spPr>
        <a:solidFill>
          <a:srgbClr val="7030A0"/>
        </a:solidFill>
      </dgm:spPr>
      <dgm:t>
        <a:bodyPr/>
        <a:lstStyle/>
        <a:p>
          <a:r>
            <a:rPr lang="en-GB" sz="1600" b="1" noProof="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Liêm chính</a:t>
          </a:r>
          <a:endParaRPr lang="en-GB" sz="1600" b="1" noProof="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dgm:t>
    </dgm:pt>
    <dgm:pt modelId="{7EFDEC40-FAA0-488C-ABC5-24A87AE3ED61}" type="parTrans" cxnId="{04951FA0-3F62-4917-9C24-D8B91E4854BF}">
      <dgm:prSet/>
      <dgm:spPr/>
      <dgm:t>
        <a:bodyPr/>
        <a:lstStyle/>
        <a:p>
          <a:endParaRPr lang="en-GB" b="1" noProof="0" dirty="0"/>
        </a:p>
      </dgm:t>
    </dgm:pt>
    <dgm:pt modelId="{DA4663FD-8C51-4EDA-A4A9-B970F714DEE3}" type="sibTrans" cxnId="{04951FA0-3F62-4917-9C24-D8B91E4854BF}">
      <dgm:prSet/>
      <dgm:spPr/>
      <dgm:t>
        <a:bodyPr/>
        <a:lstStyle/>
        <a:p>
          <a:endParaRPr lang="en-GB" b="1" noProof="0" dirty="0"/>
        </a:p>
      </dgm:t>
    </dgm:pt>
    <dgm:pt modelId="{BD1180F7-AD9B-418B-B584-B1AC396D777F}">
      <dgm:prSet phldrT="[Texte]" custT="1"/>
      <dgm:spPr>
        <a:solidFill>
          <a:srgbClr val="C00000"/>
        </a:solidFill>
      </dgm:spPr>
      <dgm:t>
        <a:bodyPr/>
        <a:lstStyle/>
        <a:p>
          <a:r>
            <a:rPr lang="en-GB" sz="1600" b="1" noProof="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Thống nhất</a:t>
          </a:r>
          <a:endParaRPr lang="en-GB" sz="1600" b="1" noProof="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dgm:t>
    </dgm:pt>
    <dgm:pt modelId="{9ED7F0B9-4FE8-475B-99B8-755A84A27136}" type="parTrans" cxnId="{61A90D77-D0AA-424B-BAA4-43826EAB2A31}">
      <dgm:prSet/>
      <dgm:spPr/>
      <dgm:t>
        <a:bodyPr/>
        <a:lstStyle/>
        <a:p>
          <a:endParaRPr lang="en-GB" b="1" noProof="0" dirty="0"/>
        </a:p>
      </dgm:t>
    </dgm:pt>
    <dgm:pt modelId="{987C2823-1521-445F-B456-09651442AC36}" type="sibTrans" cxnId="{61A90D77-D0AA-424B-BAA4-43826EAB2A31}">
      <dgm:prSet/>
      <dgm:spPr/>
      <dgm:t>
        <a:bodyPr/>
        <a:lstStyle/>
        <a:p>
          <a:endParaRPr lang="en-GB" b="1" noProof="0" dirty="0"/>
        </a:p>
      </dgm:t>
    </dgm:pt>
    <dgm:pt modelId="{1E19AE82-2271-4CE0-8DD8-6C2260C922E7}" type="pres">
      <dgm:prSet presAssocID="{AFE36545-6ABA-435E-98D4-0B031D21B0BA}" presName="cycle" presStyleCnt="0">
        <dgm:presLayoutVars>
          <dgm:dir/>
          <dgm:resizeHandles val="exact"/>
        </dgm:presLayoutVars>
      </dgm:prSet>
      <dgm:spPr/>
    </dgm:pt>
    <dgm:pt modelId="{311232EC-D37D-4162-B45C-F94A35261F3A}" type="pres">
      <dgm:prSet presAssocID="{1B99D090-0D4F-42E8-B736-859F62282C0E}" presName="node" presStyleLbl="node1" presStyleIdx="0" presStyleCnt="5" custRadScaleRad="101320" custRadScaleInc="415">
        <dgm:presLayoutVars>
          <dgm:bulletEnabled val="1"/>
        </dgm:presLayoutVars>
      </dgm:prSet>
      <dgm:spPr/>
    </dgm:pt>
    <dgm:pt modelId="{DA74097A-2E03-4EC9-A08A-BFF331C72B1C}" type="pres">
      <dgm:prSet presAssocID="{1B99D090-0D4F-42E8-B736-859F62282C0E}" presName="spNode" presStyleCnt="0"/>
      <dgm:spPr/>
    </dgm:pt>
    <dgm:pt modelId="{3ECFADBF-888A-4C9E-BCAC-3CA6EAAE0745}" type="pres">
      <dgm:prSet presAssocID="{BF586868-A904-4523-A96A-6E4FBF6486FB}" presName="sibTrans" presStyleLbl="sibTrans1D1" presStyleIdx="0" presStyleCnt="5"/>
      <dgm:spPr/>
    </dgm:pt>
    <dgm:pt modelId="{366CC2DD-0CE8-47B2-9A43-BB1068E6ABEA}" type="pres">
      <dgm:prSet presAssocID="{6EDD6666-D5FE-456C-AF99-6326E8CF08C8}" presName="node" presStyleLbl="node1" presStyleIdx="1" presStyleCnt="5">
        <dgm:presLayoutVars>
          <dgm:bulletEnabled val="1"/>
        </dgm:presLayoutVars>
      </dgm:prSet>
      <dgm:spPr/>
    </dgm:pt>
    <dgm:pt modelId="{50303B51-C175-44F3-B596-7BF5BF665CDA}" type="pres">
      <dgm:prSet presAssocID="{6EDD6666-D5FE-456C-AF99-6326E8CF08C8}" presName="spNode" presStyleCnt="0"/>
      <dgm:spPr/>
    </dgm:pt>
    <dgm:pt modelId="{64AEA8FB-D60D-4BD4-9E8F-0D88300590D4}" type="pres">
      <dgm:prSet presAssocID="{C02E7437-549F-4F79-AF9A-254E719F5BB8}" presName="sibTrans" presStyleLbl="sibTrans1D1" presStyleIdx="1" presStyleCnt="5"/>
      <dgm:spPr/>
    </dgm:pt>
    <dgm:pt modelId="{93870C17-0DC5-4E04-9FD9-095179E70F15}" type="pres">
      <dgm:prSet presAssocID="{A3F2F6EC-D805-4070-BB9B-828DAF590F31}" presName="node" presStyleLbl="node1" presStyleIdx="2" presStyleCnt="5">
        <dgm:presLayoutVars>
          <dgm:bulletEnabled val="1"/>
        </dgm:presLayoutVars>
      </dgm:prSet>
      <dgm:spPr/>
    </dgm:pt>
    <dgm:pt modelId="{4E9B9868-CD8E-422F-97D8-45DE1353F652}" type="pres">
      <dgm:prSet presAssocID="{A3F2F6EC-D805-4070-BB9B-828DAF590F31}" presName="spNode" presStyleCnt="0"/>
      <dgm:spPr/>
    </dgm:pt>
    <dgm:pt modelId="{6829F2B8-B0C2-48F2-9CE8-6C1E9F23406A}" type="pres">
      <dgm:prSet presAssocID="{F089AA42-DF7B-4CE1-94BC-1D555358919D}" presName="sibTrans" presStyleLbl="sibTrans1D1" presStyleIdx="2" presStyleCnt="5"/>
      <dgm:spPr/>
    </dgm:pt>
    <dgm:pt modelId="{31B7058C-3C69-42E7-B87D-5160823CC3FD}" type="pres">
      <dgm:prSet presAssocID="{4C838353-47D8-407E-8AA0-1894C27A734D}" presName="node" presStyleLbl="node1" presStyleIdx="3" presStyleCnt="5">
        <dgm:presLayoutVars>
          <dgm:bulletEnabled val="1"/>
        </dgm:presLayoutVars>
      </dgm:prSet>
      <dgm:spPr/>
    </dgm:pt>
    <dgm:pt modelId="{4EABAA41-3E4B-46AE-987B-BF2227579D62}" type="pres">
      <dgm:prSet presAssocID="{4C838353-47D8-407E-8AA0-1894C27A734D}" presName="spNode" presStyleCnt="0"/>
      <dgm:spPr/>
    </dgm:pt>
    <dgm:pt modelId="{406106E6-ABB6-4279-AB51-1CBABB92459D}" type="pres">
      <dgm:prSet presAssocID="{DA4663FD-8C51-4EDA-A4A9-B970F714DEE3}" presName="sibTrans" presStyleLbl="sibTrans1D1" presStyleIdx="3" presStyleCnt="5"/>
      <dgm:spPr/>
    </dgm:pt>
    <dgm:pt modelId="{921B9646-B358-45C9-8ECB-0F71642C813E}" type="pres">
      <dgm:prSet presAssocID="{BD1180F7-AD9B-418B-B584-B1AC396D777F}" presName="node" presStyleLbl="node1" presStyleIdx="4" presStyleCnt="5">
        <dgm:presLayoutVars>
          <dgm:bulletEnabled val="1"/>
        </dgm:presLayoutVars>
      </dgm:prSet>
      <dgm:spPr/>
    </dgm:pt>
    <dgm:pt modelId="{3DB53B4E-0ABA-49C1-ADB5-AF2794F5C2FC}" type="pres">
      <dgm:prSet presAssocID="{BD1180F7-AD9B-418B-B584-B1AC396D777F}" presName="spNode" presStyleCnt="0"/>
      <dgm:spPr/>
    </dgm:pt>
    <dgm:pt modelId="{86C0E957-B98D-4356-B7A0-3EE8AF09F356}" type="pres">
      <dgm:prSet presAssocID="{987C2823-1521-445F-B456-09651442AC36}" presName="sibTrans" presStyleLbl="sibTrans1D1" presStyleIdx="4" presStyleCnt="5"/>
      <dgm:spPr/>
    </dgm:pt>
  </dgm:ptLst>
  <dgm:cxnLst>
    <dgm:cxn modelId="{3367561E-26A2-4196-8E53-3BB997456F45}" type="presOf" srcId="{A3F2F6EC-D805-4070-BB9B-828DAF590F31}" destId="{93870C17-0DC5-4E04-9FD9-095179E70F15}" srcOrd="0" destOrd="0" presId="urn:microsoft.com/office/officeart/2005/8/layout/cycle6"/>
    <dgm:cxn modelId="{D07A3F2F-8AC5-4E49-96D5-67618E14A172}" type="presOf" srcId="{AFE36545-6ABA-435E-98D4-0B031D21B0BA}" destId="{1E19AE82-2271-4CE0-8DD8-6C2260C922E7}" srcOrd="0" destOrd="0" presId="urn:microsoft.com/office/officeart/2005/8/layout/cycle6"/>
    <dgm:cxn modelId="{D9094359-BDC1-421E-8382-C9EFC5372D7C}" srcId="{AFE36545-6ABA-435E-98D4-0B031D21B0BA}" destId="{1B99D090-0D4F-42E8-B736-859F62282C0E}" srcOrd="0" destOrd="0" parTransId="{CB5DEFD3-EBDD-44E5-B81A-4F67B2C6B45C}" sibTransId="{BF586868-A904-4523-A96A-6E4FBF6486FB}"/>
    <dgm:cxn modelId="{5C0F1E5D-9A29-446F-AB4F-93B140E50CC3}" type="presOf" srcId="{4C838353-47D8-407E-8AA0-1894C27A734D}" destId="{31B7058C-3C69-42E7-B87D-5160823CC3FD}" srcOrd="0" destOrd="0" presId="urn:microsoft.com/office/officeart/2005/8/layout/cycle6"/>
    <dgm:cxn modelId="{75506E69-6B95-4217-A208-3EC297274CBB}" type="presOf" srcId="{C02E7437-549F-4F79-AF9A-254E719F5BB8}" destId="{64AEA8FB-D60D-4BD4-9E8F-0D88300590D4}" srcOrd="0" destOrd="0" presId="urn:microsoft.com/office/officeart/2005/8/layout/cycle6"/>
    <dgm:cxn modelId="{61A90D77-D0AA-424B-BAA4-43826EAB2A31}" srcId="{AFE36545-6ABA-435E-98D4-0B031D21B0BA}" destId="{BD1180F7-AD9B-418B-B584-B1AC396D777F}" srcOrd="4" destOrd="0" parTransId="{9ED7F0B9-4FE8-475B-99B8-755A84A27136}" sibTransId="{987C2823-1521-445F-B456-09651442AC36}"/>
    <dgm:cxn modelId="{2EBF0A78-CD34-43CB-BADF-782BCD89A2E7}" type="presOf" srcId="{6EDD6666-D5FE-456C-AF99-6326E8CF08C8}" destId="{366CC2DD-0CE8-47B2-9A43-BB1068E6ABEA}" srcOrd="0" destOrd="0" presId="urn:microsoft.com/office/officeart/2005/8/layout/cycle6"/>
    <dgm:cxn modelId="{65D9F17D-0E86-4CC7-8764-E50F88A06768}" srcId="{AFE36545-6ABA-435E-98D4-0B031D21B0BA}" destId="{A3F2F6EC-D805-4070-BB9B-828DAF590F31}" srcOrd="2" destOrd="0" parTransId="{A34256BB-2B91-437C-8B5F-A42747A15F16}" sibTransId="{F089AA42-DF7B-4CE1-94BC-1D555358919D}"/>
    <dgm:cxn modelId="{45C6DA88-944B-45F9-B581-DB5D79531178}" type="presOf" srcId="{DA4663FD-8C51-4EDA-A4A9-B970F714DEE3}" destId="{406106E6-ABB6-4279-AB51-1CBABB92459D}" srcOrd="0" destOrd="0" presId="urn:microsoft.com/office/officeart/2005/8/layout/cycle6"/>
    <dgm:cxn modelId="{04951FA0-3F62-4917-9C24-D8B91E4854BF}" srcId="{AFE36545-6ABA-435E-98D4-0B031D21B0BA}" destId="{4C838353-47D8-407E-8AA0-1894C27A734D}" srcOrd="3" destOrd="0" parTransId="{7EFDEC40-FAA0-488C-ABC5-24A87AE3ED61}" sibTransId="{DA4663FD-8C51-4EDA-A4A9-B970F714DEE3}"/>
    <dgm:cxn modelId="{E95EA5A2-3458-4217-B885-935B791E9862}" type="presOf" srcId="{987C2823-1521-445F-B456-09651442AC36}" destId="{86C0E957-B98D-4356-B7A0-3EE8AF09F356}" srcOrd="0" destOrd="0" presId="urn:microsoft.com/office/officeart/2005/8/layout/cycle6"/>
    <dgm:cxn modelId="{65773ABC-7674-44CE-AC8D-B4A935DCB422}" type="presOf" srcId="{1B99D090-0D4F-42E8-B736-859F62282C0E}" destId="{311232EC-D37D-4162-B45C-F94A35261F3A}" srcOrd="0" destOrd="0" presId="urn:microsoft.com/office/officeart/2005/8/layout/cycle6"/>
    <dgm:cxn modelId="{130F1CC5-F707-4F29-BDD3-9E9944508EAE}" type="presOf" srcId="{F089AA42-DF7B-4CE1-94BC-1D555358919D}" destId="{6829F2B8-B0C2-48F2-9CE8-6C1E9F23406A}" srcOrd="0" destOrd="0" presId="urn:microsoft.com/office/officeart/2005/8/layout/cycle6"/>
    <dgm:cxn modelId="{121D44C9-EE22-43AC-ACA7-1ACB50C77F54}" type="presOf" srcId="{BF586868-A904-4523-A96A-6E4FBF6486FB}" destId="{3ECFADBF-888A-4C9E-BCAC-3CA6EAAE0745}" srcOrd="0" destOrd="0" presId="urn:microsoft.com/office/officeart/2005/8/layout/cycle6"/>
    <dgm:cxn modelId="{14A47AD6-4E4F-4AEA-9890-7623EB2B80B5}" type="presOf" srcId="{BD1180F7-AD9B-418B-B584-B1AC396D777F}" destId="{921B9646-B358-45C9-8ECB-0F71642C813E}" srcOrd="0" destOrd="0" presId="urn:microsoft.com/office/officeart/2005/8/layout/cycle6"/>
    <dgm:cxn modelId="{6EFA60DB-1783-4D68-ADD4-B96E5ACFF57C}" srcId="{AFE36545-6ABA-435E-98D4-0B031D21B0BA}" destId="{6EDD6666-D5FE-456C-AF99-6326E8CF08C8}" srcOrd="1" destOrd="0" parTransId="{81FC718E-753B-41B2-BD6D-18F1DC98262A}" sibTransId="{C02E7437-549F-4F79-AF9A-254E719F5BB8}"/>
    <dgm:cxn modelId="{008BF180-1604-4352-AF8B-168ACB3FFA65}" type="presParOf" srcId="{1E19AE82-2271-4CE0-8DD8-6C2260C922E7}" destId="{311232EC-D37D-4162-B45C-F94A35261F3A}" srcOrd="0" destOrd="0" presId="urn:microsoft.com/office/officeart/2005/8/layout/cycle6"/>
    <dgm:cxn modelId="{21B61E3E-9B7A-42B1-B6C8-801C87DE73C7}" type="presParOf" srcId="{1E19AE82-2271-4CE0-8DD8-6C2260C922E7}" destId="{DA74097A-2E03-4EC9-A08A-BFF331C72B1C}" srcOrd="1" destOrd="0" presId="urn:microsoft.com/office/officeart/2005/8/layout/cycle6"/>
    <dgm:cxn modelId="{05027305-2FB7-4479-A9E6-1707522D4B46}" type="presParOf" srcId="{1E19AE82-2271-4CE0-8DD8-6C2260C922E7}" destId="{3ECFADBF-888A-4C9E-BCAC-3CA6EAAE0745}" srcOrd="2" destOrd="0" presId="urn:microsoft.com/office/officeart/2005/8/layout/cycle6"/>
    <dgm:cxn modelId="{B1ED7FD3-D5F8-4C38-BA68-222ECD426889}" type="presParOf" srcId="{1E19AE82-2271-4CE0-8DD8-6C2260C922E7}" destId="{366CC2DD-0CE8-47B2-9A43-BB1068E6ABEA}" srcOrd="3" destOrd="0" presId="urn:microsoft.com/office/officeart/2005/8/layout/cycle6"/>
    <dgm:cxn modelId="{CBEFB26B-A91F-4B24-B44F-4BF141E48A22}" type="presParOf" srcId="{1E19AE82-2271-4CE0-8DD8-6C2260C922E7}" destId="{50303B51-C175-44F3-B596-7BF5BF665CDA}" srcOrd="4" destOrd="0" presId="urn:microsoft.com/office/officeart/2005/8/layout/cycle6"/>
    <dgm:cxn modelId="{E73E9702-8B6A-467B-B4AD-C6AC65537F8D}" type="presParOf" srcId="{1E19AE82-2271-4CE0-8DD8-6C2260C922E7}" destId="{64AEA8FB-D60D-4BD4-9E8F-0D88300590D4}" srcOrd="5" destOrd="0" presId="urn:microsoft.com/office/officeart/2005/8/layout/cycle6"/>
    <dgm:cxn modelId="{F5A6220C-ABA0-4D89-8C2F-194182EB1833}" type="presParOf" srcId="{1E19AE82-2271-4CE0-8DD8-6C2260C922E7}" destId="{93870C17-0DC5-4E04-9FD9-095179E70F15}" srcOrd="6" destOrd="0" presId="urn:microsoft.com/office/officeart/2005/8/layout/cycle6"/>
    <dgm:cxn modelId="{425AB115-9B22-4AE7-BAEE-38FDC5C25B8D}" type="presParOf" srcId="{1E19AE82-2271-4CE0-8DD8-6C2260C922E7}" destId="{4E9B9868-CD8E-422F-97D8-45DE1353F652}" srcOrd="7" destOrd="0" presId="urn:microsoft.com/office/officeart/2005/8/layout/cycle6"/>
    <dgm:cxn modelId="{32A6A2B5-DB59-42A2-B6D7-1C99925F5761}" type="presParOf" srcId="{1E19AE82-2271-4CE0-8DD8-6C2260C922E7}" destId="{6829F2B8-B0C2-48F2-9CE8-6C1E9F23406A}" srcOrd="8" destOrd="0" presId="urn:microsoft.com/office/officeart/2005/8/layout/cycle6"/>
    <dgm:cxn modelId="{758666A5-6C4B-441E-8FD3-B6BBF0FE7AC5}" type="presParOf" srcId="{1E19AE82-2271-4CE0-8DD8-6C2260C922E7}" destId="{31B7058C-3C69-42E7-B87D-5160823CC3FD}" srcOrd="9" destOrd="0" presId="urn:microsoft.com/office/officeart/2005/8/layout/cycle6"/>
    <dgm:cxn modelId="{04C95BEB-4832-48F5-9175-B5F6847B4743}" type="presParOf" srcId="{1E19AE82-2271-4CE0-8DD8-6C2260C922E7}" destId="{4EABAA41-3E4B-46AE-987B-BF2227579D62}" srcOrd="10" destOrd="0" presId="urn:microsoft.com/office/officeart/2005/8/layout/cycle6"/>
    <dgm:cxn modelId="{1FE427B1-5387-47A9-9029-0BD05A6D930B}" type="presParOf" srcId="{1E19AE82-2271-4CE0-8DD8-6C2260C922E7}" destId="{406106E6-ABB6-4279-AB51-1CBABB92459D}" srcOrd="11" destOrd="0" presId="urn:microsoft.com/office/officeart/2005/8/layout/cycle6"/>
    <dgm:cxn modelId="{EB38CD6C-ADB4-413A-A17F-3E88BB5E043A}" type="presParOf" srcId="{1E19AE82-2271-4CE0-8DD8-6C2260C922E7}" destId="{921B9646-B358-45C9-8ECB-0F71642C813E}" srcOrd="12" destOrd="0" presId="urn:microsoft.com/office/officeart/2005/8/layout/cycle6"/>
    <dgm:cxn modelId="{EF082469-B8E0-45F7-9447-520ADB7A53D8}" type="presParOf" srcId="{1E19AE82-2271-4CE0-8DD8-6C2260C922E7}" destId="{3DB53B4E-0ABA-49C1-ADB5-AF2794F5C2FC}" srcOrd="13" destOrd="0" presId="urn:microsoft.com/office/officeart/2005/8/layout/cycle6"/>
    <dgm:cxn modelId="{6748552C-B3E5-4731-9390-5769494B4C26}" type="presParOf" srcId="{1E19AE82-2271-4CE0-8DD8-6C2260C922E7}" destId="{86C0E957-B98D-4356-B7A0-3EE8AF09F356}"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8FE91-D30F-44DD-8DD4-870C88304BAA}">
      <dsp:nvSpPr>
        <dsp:cNvPr id="0" name=""/>
        <dsp:cNvSpPr/>
      </dsp:nvSpPr>
      <dsp:spPr>
        <a:xfrm>
          <a:off x="7034" y="678733"/>
          <a:ext cx="1185750" cy="474300"/>
        </a:xfrm>
        <a:prstGeom prst="chevron">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marL="0" lvl="0" indent="0" algn="ctr" defTabSz="933450">
            <a:lnSpc>
              <a:spcPct val="90000"/>
            </a:lnSpc>
            <a:spcBef>
              <a:spcPct val="0"/>
            </a:spcBef>
            <a:spcAft>
              <a:spcPct val="35000"/>
            </a:spcAft>
            <a:buNone/>
          </a:pPr>
          <a:r>
            <a:rPr lang="fr-FR" sz="2100" b="1" kern="1200" dirty="0">
              <a:effectLst>
                <a:outerShdw blurRad="38100" dist="38100" dir="2700000" algn="tl">
                  <a:srgbClr val="000000">
                    <a:alpha val="43137"/>
                  </a:srgbClr>
                </a:outerShdw>
              </a:effectLst>
            </a:rPr>
            <a:t>2007</a:t>
          </a:r>
        </a:p>
      </dsp:txBody>
      <dsp:txXfrm>
        <a:off x="244184" y="678733"/>
        <a:ext cx="711450" cy="474300"/>
      </dsp:txXfrm>
    </dsp:sp>
    <dsp:sp modelId="{8F929905-9CC0-4083-9B7E-B4722C2C4A28}">
      <dsp:nvSpPr>
        <dsp:cNvPr id="0" name=""/>
        <dsp:cNvSpPr/>
      </dsp:nvSpPr>
      <dsp:spPr>
        <a:xfrm>
          <a:off x="1074210" y="678733"/>
          <a:ext cx="1185750" cy="474300"/>
        </a:xfrm>
        <a:prstGeom prst="chevron">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marL="0" lvl="0" indent="0" algn="ctr" defTabSz="933450">
            <a:lnSpc>
              <a:spcPct val="90000"/>
            </a:lnSpc>
            <a:spcBef>
              <a:spcPct val="0"/>
            </a:spcBef>
            <a:spcAft>
              <a:spcPct val="35000"/>
            </a:spcAft>
            <a:buNone/>
          </a:pPr>
          <a:r>
            <a:rPr lang="fr-FR" sz="2100" b="1" kern="1200" dirty="0">
              <a:effectLst>
                <a:outerShdw blurRad="38100" dist="38100" dir="2700000" algn="tl">
                  <a:srgbClr val="000000">
                    <a:alpha val="43137"/>
                  </a:srgbClr>
                </a:outerShdw>
              </a:effectLst>
            </a:rPr>
            <a:t>2008</a:t>
          </a:r>
        </a:p>
      </dsp:txBody>
      <dsp:txXfrm>
        <a:off x="1311360" y="678733"/>
        <a:ext cx="711450" cy="474300"/>
      </dsp:txXfrm>
    </dsp:sp>
    <dsp:sp modelId="{0B39831C-7ABC-4F0B-81EF-CF99C924BF7A}">
      <dsp:nvSpPr>
        <dsp:cNvPr id="0" name=""/>
        <dsp:cNvSpPr/>
      </dsp:nvSpPr>
      <dsp:spPr>
        <a:xfrm>
          <a:off x="2141385" y="678733"/>
          <a:ext cx="577922" cy="474300"/>
        </a:xfrm>
        <a:prstGeom prst="chevron">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endParaRPr lang="fr-FR" sz="2000" b="1" kern="1200">
            <a:effectLst>
              <a:outerShdw blurRad="38100" dist="38100" dir="2700000" algn="tl">
                <a:srgbClr val="000000">
                  <a:alpha val="43137"/>
                </a:srgbClr>
              </a:outerShdw>
            </a:effectLst>
          </a:endParaRPr>
        </a:p>
      </dsp:txBody>
      <dsp:txXfrm>
        <a:off x="2378535" y="678733"/>
        <a:ext cx="103622" cy="474300"/>
      </dsp:txXfrm>
    </dsp:sp>
    <dsp:sp modelId="{A854BAD4-2147-4EAE-A442-930DCB8DB3E3}">
      <dsp:nvSpPr>
        <dsp:cNvPr id="0" name=""/>
        <dsp:cNvSpPr/>
      </dsp:nvSpPr>
      <dsp:spPr>
        <a:xfrm>
          <a:off x="2600733" y="678733"/>
          <a:ext cx="1185750" cy="474300"/>
        </a:xfrm>
        <a:prstGeom prst="chevron">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marL="0" lvl="0" indent="0" algn="ctr" defTabSz="933450">
            <a:lnSpc>
              <a:spcPct val="90000"/>
            </a:lnSpc>
            <a:spcBef>
              <a:spcPct val="0"/>
            </a:spcBef>
            <a:spcAft>
              <a:spcPct val="35000"/>
            </a:spcAft>
            <a:buNone/>
          </a:pPr>
          <a:r>
            <a:rPr lang="fr-FR" sz="2100" b="1" kern="1200" dirty="0">
              <a:effectLst>
                <a:outerShdw blurRad="38100" dist="38100" dir="2700000" algn="tl">
                  <a:srgbClr val="000000">
                    <a:alpha val="43137"/>
                  </a:srgbClr>
                </a:outerShdw>
              </a:effectLst>
            </a:rPr>
            <a:t>2010</a:t>
          </a:r>
        </a:p>
      </dsp:txBody>
      <dsp:txXfrm>
        <a:off x="2837883" y="678733"/>
        <a:ext cx="711450" cy="474300"/>
      </dsp:txXfrm>
    </dsp:sp>
    <dsp:sp modelId="{675FEDC6-D830-4B2A-806C-BD82B8ADD783}">
      <dsp:nvSpPr>
        <dsp:cNvPr id="0" name=""/>
        <dsp:cNvSpPr/>
      </dsp:nvSpPr>
      <dsp:spPr>
        <a:xfrm>
          <a:off x="3667908" y="678733"/>
          <a:ext cx="583341" cy="474300"/>
        </a:xfrm>
        <a:prstGeom prst="chevron">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endParaRPr lang="fr-FR" sz="2000" b="1" kern="1200">
            <a:effectLst>
              <a:outerShdw blurRad="38100" dist="38100" dir="2700000" algn="tl">
                <a:srgbClr val="000000">
                  <a:alpha val="43137"/>
                </a:srgbClr>
              </a:outerShdw>
            </a:effectLst>
          </a:endParaRPr>
        </a:p>
      </dsp:txBody>
      <dsp:txXfrm>
        <a:off x="3905058" y="678733"/>
        <a:ext cx="109041" cy="474300"/>
      </dsp:txXfrm>
    </dsp:sp>
    <dsp:sp modelId="{C94DBDFD-F4AB-4662-B9BC-BE9DCD5CA83C}">
      <dsp:nvSpPr>
        <dsp:cNvPr id="0" name=""/>
        <dsp:cNvSpPr/>
      </dsp:nvSpPr>
      <dsp:spPr>
        <a:xfrm>
          <a:off x="4132675" y="678733"/>
          <a:ext cx="1185750" cy="474300"/>
        </a:xfrm>
        <a:prstGeom prst="chevron">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marL="0" lvl="0" indent="0" algn="ctr" defTabSz="933450">
            <a:lnSpc>
              <a:spcPct val="90000"/>
            </a:lnSpc>
            <a:spcBef>
              <a:spcPct val="0"/>
            </a:spcBef>
            <a:spcAft>
              <a:spcPct val="35000"/>
            </a:spcAft>
            <a:buNone/>
          </a:pPr>
          <a:r>
            <a:rPr lang="fr-FR" sz="2100" b="1" kern="1200" dirty="0">
              <a:effectLst>
                <a:outerShdw blurRad="38100" dist="38100" dir="2700000" algn="tl">
                  <a:srgbClr val="000000">
                    <a:alpha val="43137"/>
                  </a:srgbClr>
                </a:outerShdw>
              </a:effectLst>
            </a:rPr>
            <a:t>2017</a:t>
          </a:r>
        </a:p>
      </dsp:txBody>
      <dsp:txXfrm>
        <a:off x="4369825" y="678733"/>
        <a:ext cx="711450" cy="474300"/>
      </dsp:txXfrm>
    </dsp:sp>
    <dsp:sp modelId="{E4DF06DC-935D-4B99-B229-51E09A371240}">
      <dsp:nvSpPr>
        <dsp:cNvPr id="0" name=""/>
        <dsp:cNvSpPr/>
      </dsp:nvSpPr>
      <dsp:spPr>
        <a:xfrm>
          <a:off x="5199850" y="678733"/>
          <a:ext cx="584788" cy="474300"/>
        </a:xfrm>
        <a:prstGeom prst="chevron">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endParaRPr lang="fr-FR" sz="2000" b="1" kern="1200">
            <a:effectLst>
              <a:outerShdw blurRad="38100" dist="38100" dir="2700000" algn="tl">
                <a:srgbClr val="000000">
                  <a:alpha val="43137"/>
                </a:srgbClr>
              </a:outerShdw>
            </a:effectLst>
          </a:endParaRPr>
        </a:p>
      </dsp:txBody>
      <dsp:txXfrm>
        <a:off x="5437000" y="678733"/>
        <a:ext cx="110488" cy="474300"/>
      </dsp:txXfrm>
    </dsp:sp>
    <dsp:sp modelId="{C857AA3C-07E4-45CC-A5CE-2E3EBA420587}">
      <dsp:nvSpPr>
        <dsp:cNvPr id="0" name=""/>
        <dsp:cNvSpPr/>
      </dsp:nvSpPr>
      <dsp:spPr>
        <a:xfrm>
          <a:off x="5666064" y="678733"/>
          <a:ext cx="1185750" cy="474300"/>
        </a:xfrm>
        <a:prstGeom prst="chevron">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marL="0" lvl="0" indent="0" algn="ctr" defTabSz="933450">
            <a:lnSpc>
              <a:spcPct val="90000"/>
            </a:lnSpc>
            <a:spcBef>
              <a:spcPct val="0"/>
            </a:spcBef>
            <a:spcAft>
              <a:spcPct val="35000"/>
            </a:spcAft>
            <a:buNone/>
          </a:pPr>
          <a:r>
            <a:rPr lang="fr-FR" sz="2100" b="1" kern="1200" dirty="0">
              <a:effectLst>
                <a:outerShdw blurRad="38100" dist="38100" dir="2700000" algn="tl">
                  <a:srgbClr val="000000">
                    <a:alpha val="43137"/>
                  </a:srgbClr>
                </a:outerShdw>
              </a:effectLst>
            </a:rPr>
            <a:t>2019</a:t>
          </a:r>
        </a:p>
      </dsp:txBody>
      <dsp:txXfrm>
        <a:off x="5903214" y="678733"/>
        <a:ext cx="711450" cy="474300"/>
      </dsp:txXfrm>
    </dsp:sp>
    <dsp:sp modelId="{CEE755D0-9568-4D8C-85AF-E7C45DB05D51}">
      <dsp:nvSpPr>
        <dsp:cNvPr id="0" name=""/>
        <dsp:cNvSpPr/>
      </dsp:nvSpPr>
      <dsp:spPr>
        <a:xfrm>
          <a:off x="6733239" y="678733"/>
          <a:ext cx="1185750" cy="474300"/>
        </a:xfrm>
        <a:prstGeom prst="chevron">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marL="0" lvl="0" indent="0" algn="ctr" defTabSz="933450">
            <a:lnSpc>
              <a:spcPct val="90000"/>
            </a:lnSpc>
            <a:spcBef>
              <a:spcPct val="0"/>
            </a:spcBef>
            <a:spcAft>
              <a:spcPct val="35000"/>
            </a:spcAft>
            <a:buNone/>
          </a:pPr>
          <a:r>
            <a:rPr lang="fr-FR" sz="2100" b="1" kern="1200" dirty="0">
              <a:effectLst>
                <a:outerShdw blurRad="38100" dist="38100" dir="2700000" algn="tl">
                  <a:srgbClr val="000000">
                    <a:alpha val="43137"/>
                  </a:srgbClr>
                </a:outerShdw>
              </a:effectLst>
            </a:rPr>
            <a:t>2020</a:t>
          </a:r>
        </a:p>
      </dsp:txBody>
      <dsp:txXfrm>
        <a:off x="6970389" y="678733"/>
        <a:ext cx="711450" cy="474300"/>
      </dsp:txXfrm>
    </dsp:sp>
    <dsp:sp modelId="{ED8D0D3D-E19D-4516-8E16-8B95F11F39F2}">
      <dsp:nvSpPr>
        <dsp:cNvPr id="0" name=""/>
        <dsp:cNvSpPr/>
      </dsp:nvSpPr>
      <dsp:spPr>
        <a:xfrm>
          <a:off x="7800414" y="678733"/>
          <a:ext cx="758394" cy="474300"/>
        </a:xfrm>
        <a:prstGeom prst="chevron">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endParaRPr lang="fr-FR" sz="2000" b="1" kern="1200">
            <a:effectLst>
              <a:outerShdw blurRad="38100" dist="38100" dir="2700000" algn="tl">
                <a:srgbClr val="000000">
                  <a:alpha val="43137"/>
                </a:srgbClr>
              </a:outerShdw>
            </a:effectLst>
          </a:endParaRPr>
        </a:p>
      </dsp:txBody>
      <dsp:txXfrm>
        <a:off x="8037564" y="678733"/>
        <a:ext cx="284094" cy="4743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9557EE-2ED8-4E48-86C3-49663E03BD9E}">
      <dsp:nvSpPr>
        <dsp:cNvPr id="0" name=""/>
        <dsp:cNvSpPr/>
      </dsp:nvSpPr>
      <dsp:spPr>
        <a:xfrm>
          <a:off x="2408" y="979062"/>
          <a:ext cx="1762400" cy="704960"/>
        </a:xfrm>
        <a:prstGeom prst="chevron">
          <a:avLst/>
        </a:prstGeom>
        <a:solidFill>
          <a:srgbClr val="339966"/>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15" tIns="40005" rIns="40005" bIns="40005" numCol="1" spcCol="1270" anchor="ctr" anchorCtr="0">
          <a:noAutofit/>
        </a:bodyPr>
        <a:lstStyle/>
        <a:p>
          <a:pPr marL="0" lvl="0" indent="0" algn="ctr" defTabSz="1333500">
            <a:lnSpc>
              <a:spcPct val="90000"/>
            </a:lnSpc>
            <a:spcBef>
              <a:spcPct val="0"/>
            </a:spcBef>
            <a:spcAft>
              <a:spcPct val="35000"/>
            </a:spcAft>
            <a:buNone/>
          </a:pPr>
          <a:r>
            <a:rPr lang="en-US" sz="30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2007</a:t>
          </a:r>
        </a:p>
      </dsp:txBody>
      <dsp:txXfrm>
        <a:off x="354888" y="979062"/>
        <a:ext cx="1057440" cy="704960"/>
      </dsp:txXfrm>
    </dsp:sp>
    <dsp:sp modelId="{357605CC-6597-4A87-AA7F-14067DBF7DE8}">
      <dsp:nvSpPr>
        <dsp:cNvPr id="0" name=""/>
        <dsp:cNvSpPr/>
      </dsp:nvSpPr>
      <dsp:spPr>
        <a:xfrm>
          <a:off x="1588569" y="979062"/>
          <a:ext cx="1762400" cy="704960"/>
        </a:xfrm>
        <a:prstGeom prst="chevron">
          <a:avLst/>
        </a:prstGeom>
        <a:solidFill>
          <a:srgbClr val="339933"/>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15" tIns="40005" rIns="40005" bIns="40005" numCol="1" spcCol="1270" anchor="ctr" anchorCtr="0">
          <a:noAutofit/>
        </a:bodyPr>
        <a:lstStyle/>
        <a:p>
          <a:pPr marL="0" lvl="0" indent="0" algn="ctr" defTabSz="1333500">
            <a:lnSpc>
              <a:spcPct val="90000"/>
            </a:lnSpc>
            <a:spcBef>
              <a:spcPct val="0"/>
            </a:spcBef>
            <a:spcAft>
              <a:spcPct val="35000"/>
            </a:spcAft>
            <a:buNone/>
          </a:pPr>
          <a:r>
            <a:rPr lang="en-US" sz="30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2008</a:t>
          </a:r>
        </a:p>
      </dsp:txBody>
      <dsp:txXfrm>
        <a:off x="1941049" y="979062"/>
        <a:ext cx="1057440" cy="704960"/>
      </dsp:txXfrm>
    </dsp:sp>
    <dsp:sp modelId="{D66DB8D0-7C61-4B78-A14F-3925586D8949}">
      <dsp:nvSpPr>
        <dsp:cNvPr id="0" name=""/>
        <dsp:cNvSpPr/>
      </dsp:nvSpPr>
      <dsp:spPr>
        <a:xfrm>
          <a:off x="3174730" y="979062"/>
          <a:ext cx="1762400" cy="704960"/>
        </a:xfrm>
        <a:prstGeom prst="chevron">
          <a:avLst/>
        </a:prstGeom>
        <a:solidFill>
          <a:srgbClr val="0066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15" tIns="40005" rIns="40005" bIns="40005" numCol="1" spcCol="1270" anchor="ctr" anchorCtr="0">
          <a:noAutofit/>
        </a:bodyPr>
        <a:lstStyle/>
        <a:p>
          <a:pPr marL="0" lvl="0" indent="0" algn="ctr" defTabSz="1333500">
            <a:lnSpc>
              <a:spcPct val="90000"/>
            </a:lnSpc>
            <a:spcBef>
              <a:spcPct val="0"/>
            </a:spcBef>
            <a:spcAft>
              <a:spcPct val="35000"/>
            </a:spcAft>
            <a:buNone/>
          </a:pPr>
          <a:r>
            <a:rPr lang="en-US" sz="30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2010</a:t>
          </a:r>
        </a:p>
      </dsp:txBody>
      <dsp:txXfrm>
        <a:off x="3527210" y="979062"/>
        <a:ext cx="1057440" cy="704960"/>
      </dsp:txXfrm>
    </dsp:sp>
    <dsp:sp modelId="{86D4ABDC-FFDF-47F1-93AE-B99FE41F65C7}">
      <dsp:nvSpPr>
        <dsp:cNvPr id="0" name=""/>
        <dsp:cNvSpPr/>
      </dsp:nvSpPr>
      <dsp:spPr>
        <a:xfrm>
          <a:off x="4760890" y="979062"/>
          <a:ext cx="791758" cy="704960"/>
        </a:xfrm>
        <a:prstGeom prst="chevron">
          <a:avLst/>
        </a:prstGeom>
        <a:solidFill>
          <a:srgbClr val="27AE61"/>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15" tIns="40005" rIns="40005" bIns="40005" numCol="1" spcCol="1270" anchor="ctr" anchorCtr="0">
          <a:noAutofit/>
        </a:bodyPr>
        <a:lstStyle/>
        <a:p>
          <a:pPr marL="0" lvl="0" indent="0" algn="ctr" defTabSz="1333500">
            <a:lnSpc>
              <a:spcPct val="90000"/>
            </a:lnSpc>
            <a:spcBef>
              <a:spcPct val="0"/>
            </a:spcBef>
            <a:spcAft>
              <a:spcPct val="35000"/>
            </a:spcAft>
            <a:buNone/>
          </a:pPr>
          <a:endParaRPr lang="en-US" sz="30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sp:txBody>
      <dsp:txXfrm>
        <a:off x="5113370" y="979062"/>
        <a:ext cx="86798" cy="704960"/>
      </dsp:txXfrm>
    </dsp:sp>
    <dsp:sp modelId="{7A1D1F3C-72D0-40FD-8ACC-907E39EC8EC7}">
      <dsp:nvSpPr>
        <dsp:cNvPr id="0" name=""/>
        <dsp:cNvSpPr/>
      </dsp:nvSpPr>
      <dsp:spPr>
        <a:xfrm>
          <a:off x="5376409" y="979062"/>
          <a:ext cx="1762400" cy="704960"/>
        </a:xfrm>
        <a:prstGeom prst="chevron">
          <a:avLst/>
        </a:prstGeom>
        <a:solidFill>
          <a:srgbClr val="00CC66"/>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15" tIns="40005" rIns="40005" bIns="40005" numCol="1" spcCol="1270" anchor="ctr" anchorCtr="0">
          <a:noAutofit/>
        </a:bodyPr>
        <a:lstStyle/>
        <a:p>
          <a:pPr marL="0" lvl="0" indent="0" algn="ctr" defTabSz="1333500">
            <a:lnSpc>
              <a:spcPct val="90000"/>
            </a:lnSpc>
            <a:spcBef>
              <a:spcPct val="0"/>
            </a:spcBef>
            <a:spcAft>
              <a:spcPct val="35000"/>
            </a:spcAft>
            <a:buNone/>
          </a:pPr>
          <a:r>
            <a:rPr lang="en-US" sz="30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2013</a:t>
          </a:r>
        </a:p>
      </dsp:txBody>
      <dsp:txXfrm>
        <a:off x="5728889" y="979062"/>
        <a:ext cx="1057440" cy="704960"/>
      </dsp:txXfrm>
    </dsp:sp>
    <dsp:sp modelId="{56F33B27-FF49-4E23-95A5-BE1E994F6F65}">
      <dsp:nvSpPr>
        <dsp:cNvPr id="0" name=""/>
        <dsp:cNvSpPr/>
      </dsp:nvSpPr>
      <dsp:spPr>
        <a:xfrm>
          <a:off x="6962570" y="979062"/>
          <a:ext cx="813894" cy="704960"/>
        </a:xfrm>
        <a:prstGeom prst="chevron">
          <a:avLst/>
        </a:prstGeom>
        <a:solidFill>
          <a:srgbClr val="00B05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15" tIns="40005" rIns="40005" bIns="40005" numCol="1" spcCol="1270" anchor="ctr" anchorCtr="0">
          <a:noAutofit/>
        </a:bodyPr>
        <a:lstStyle/>
        <a:p>
          <a:pPr marL="0" lvl="0" indent="0" algn="ctr" defTabSz="1333500">
            <a:lnSpc>
              <a:spcPct val="90000"/>
            </a:lnSpc>
            <a:spcBef>
              <a:spcPct val="0"/>
            </a:spcBef>
            <a:spcAft>
              <a:spcPct val="35000"/>
            </a:spcAft>
            <a:buNone/>
          </a:pPr>
          <a:endParaRPr lang="en-US" sz="30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sp:txBody>
      <dsp:txXfrm>
        <a:off x="7315050" y="979062"/>
        <a:ext cx="108934" cy="7049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1232EC-D37D-4162-B45C-F94A35261F3A}">
      <dsp:nvSpPr>
        <dsp:cNvPr id="0" name=""/>
        <dsp:cNvSpPr/>
      </dsp:nvSpPr>
      <dsp:spPr>
        <a:xfrm>
          <a:off x="2117638" y="0"/>
          <a:ext cx="1387701" cy="902005"/>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noProof="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Minh bạch</a:t>
          </a:r>
          <a:endParaRPr lang="en-GB" sz="1600" b="1" kern="1200" noProof="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dsp:txBody>
      <dsp:txXfrm>
        <a:off x="2161670" y="44032"/>
        <a:ext cx="1299637" cy="813941"/>
      </dsp:txXfrm>
    </dsp:sp>
    <dsp:sp modelId="{3ECFADBF-888A-4C9E-BCAC-3CA6EAAE0745}">
      <dsp:nvSpPr>
        <dsp:cNvPr id="0" name=""/>
        <dsp:cNvSpPr/>
      </dsp:nvSpPr>
      <dsp:spPr>
        <a:xfrm>
          <a:off x="1004099" y="450689"/>
          <a:ext cx="3607186" cy="3607186"/>
        </a:xfrm>
        <a:custGeom>
          <a:avLst/>
          <a:gdLst/>
          <a:ahLst/>
          <a:cxnLst/>
          <a:rect l="0" t="0" r="0" b="0"/>
          <a:pathLst>
            <a:path>
              <a:moveTo>
                <a:pt x="2510756" y="144415"/>
              </a:moveTo>
              <a:arcTo wR="1803593" hR="1803593" stAng="17585059" swAng="1957850"/>
            </a:path>
          </a:pathLst>
        </a:custGeom>
        <a:noFill/>
        <a:ln w="9525" cap="flat" cmpd="sng" algn="ctr">
          <a:solidFill>
            <a:schemeClr val="accent1">
              <a:shade val="9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66CC2DD-0CE8-47B2-9A43-BB1068E6ABEA}">
      <dsp:nvSpPr>
        <dsp:cNvPr id="0" name=""/>
        <dsp:cNvSpPr/>
      </dsp:nvSpPr>
      <dsp:spPr>
        <a:xfrm>
          <a:off x="3829780" y="1246858"/>
          <a:ext cx="1387701" cy="902005"/>
        </a:xfrm>
        <a:prstGeom prst="round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noProof="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Giải trình</a:t>
          </a:r>
          <a:endParaRPr lang="en-GB" sz="1600" b="1" kern="1200" noProof="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dsp:txBody>
      <dsp:txXfrm>
        <a:off x="3873812" y="1290890"/>
        <a:ext cx="1299637" cy="813941"/>
      </dsp:txXfrm>
    </dsp:sp>
    <dsp:sp modelId="{64AEA8FB-D60D-4BD4-9E8F-0D88300590D4}">
      <dsp:nvSpPr>
        <dsp:cNvPr id="0" name=""/>
        <dsp:cNvSpPr/>
      </dsp:nvSpPr>
      <dsp:spPr>
        <a:xfrm>
          <a:off x="1004718" y="451608"/>
          <a:ext cx="3607186" cy="3607186"/>
        </a:xfrm>
        <a:custGeom>
          <a:avLst/>
          <a:gdLst/>
          <a:ahLst/>
          <a:cxnLst/>
          <a:rect l="0" t="0" r="0" b="0"/>
          <a:pathLst>
            <a:path>
              <a:moveTo>
                <a:pt x="3604693" y="1708791"/>
              </a:moveTo>
              <a:arcTo wR="1803593" hR="1803593" stAng="21419219" swAng="2197788"/>
            </a:path>
          </a:pathLst>
        </a:custGeom>
        <a:noFill/>
        <a:ln w="9525" cap="flat" cmpd="sng" algn="ctr">
          <a:solidFill>
            <a:schemeClr val="accent1">
              <a:shade val="90000"/>
              <a:hueOff val="0"/>
              <a:satOff val="-661"/>
              <a:lumOff val="12929"/>
              <a:alphaOff val="0"/>
            </a:schemeClr>
          </a:solidFill>
          <a:prstDash val="solid"/>
        </a:ln>
        <a:effectLst/>
      </dsp:spPr>
      <dsp:style>
        <a:lnRef idx="1">
          <a:scrgbClr r="0" g="0" b="0"/>
        </a:lnRef>
        <a:fillRef idx="0">
          <a:scrgbClr r="0" g="0" b="0"/>
        </a:fillRef>
        <a:effectRef idx="0">
          <a:scrgbClr r="0" g="0" b="0"/>
        </a:effectRef>
        <a:fontRef idx="minor"/>
      </dsp:style>
    </dsp:sp>
    <dsp:sp modelId="{93870C17-0DC5-4E04-9FD9-095179E70F15}">
      <dsp:nvSpPr>
        <dsp:cNvPr id="0" name=""/>
        <dsp:cNvSpPr/>
      </dsp:nvSpPr>
      <dsp:spPr>
        <a:xfrm>
          <a:off x="3174587" y="3263336"/>
          <a:ext cx="1387701" cy="902005"/>
        </a:xfrm>
        <a:prstGeom prst="roundRec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noProof="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Hiệu quả</a:t>
          </a:r>
          <a:endParaRPr lang="en-GB" sz="1600" b="1" kern="1200" noProof="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dsp:txBody>
      <dsp:txXfrm>
        <a:off x="3218619" y="3307368"/>
        <a:ext cx="1299637" cy="813941"/>
      </dsp:txXfrm>
    </dsp:sp>
    <dsp:sp modelId="{6829F2B8-B0C2-48F2-9CE8-6C1E9F23406A}">
      <dsp:nvSpPr>
        <dsp:cNvPr id="0" name=""/>
        <dsp:cNvSpPr/>
      </dsp:nvSpPr>
      <dsp:spPr>
        <a:xfrm>
          <a:off x="1004718" y="451608"/>
          <a:ext cx="3607186" cy="3607186"/>
        </a:xfrm>
        <a:custGeom>
          <a:avLst/>
          <a:gdLst/>
          <a:ahLst/>
          <a:cxnLst/>
          <a:rect l="0" t="0" r="0" b="0"/>
          <a:pathLst>
            <a:path>
              <a:moveTo>
                <a:pt x="2162692" y="3571076"/>
              </a:moveTo>
              <a:arcTo wR="1803593" hR="1803593" stAng="4710933" swAng="1378135"/>
            </a:path>
          </a:pathLst>
        </a:custGeom>
        <a:noFill/>
        <a:ln w="9525" cap="flat" cmpd="sng" algn="ctr">
          <a:solidFill>
            <a:schemeClr val="accent1">
              <a:shade val="90000"/>
              <a:hueOff val="0"/>
              <a:satOff val="-1321"/>
              <a:lumOff val="25859"/>
              <a:alphaOff val="0"/>
            </a:schemeClr>
          </a:solidFill>
          <a:prstDash val="solid"/>
        </a:ln>
        <a:effectLst/>
      </dsp:spPr>
      <dsp:style>
        <a:lnRef idx="1">
          <a:scrgbClr r="0" g="0" b="0"/>
        </a:lnRef>
        <a:fillRef idx="0">
          <a:scrgbClr r="0" g="0" b="0"/>
        </a:fillRef>
        <a:effectRef idx="0">
          <a:scrgbClr r="0" g="0" b="0"/>
        </a:effectRef>
        <a:fontRef idx="minor"/>
      </dsp:style>
    </dsp:sp>
    <dsp:sp modelId="{31B7058C-3C69-42E7-B87D-5160823CC3FD}">
      <dsp:nvSpPr>
        <dsp:cNvPr id="0" name=""/>
        <dsp:cNvSpPr/>
      </dsp:nvSpPr>
      <dsp:spPr>
        <a:xfrm>
          <a:off x="1054335" y="3263336"/>
          <a:ext cx="1387701" cy="902005"/>
        </a:xfrm>
        <a:prstGeom prst="roundRect">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noProof="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Liêm chính</a:t>
          </a:r>
          <a:endParaRPr lang="en-GB" sz="1600" b="1" kern="1200" noProof="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dsp:txBody>
      <dsp:txXfrm>
        <a:off x="1098367" y="3307368"/>
        <a:ext cx="1299637" cy="813941"/>
      </dsp:txXfrm>
    </dsp:sp>
    <dsp:sp modelId="{406106E6-ABB6-4279-AB51-1CBABB92459D}">
      <dsp:nvSpPr>
        <dsp:cNvPr id="0" name=""/>
        <dsp:cNvSpPr/>
      </dsp:nvSpPr>
      <dsp:spPr>
        <a:xfrm>
          <a:off x="1004718" y="451608"/>
          <a:ext cx="3607186" cy="3607186"/>
        </a:xfrm>
        <a:custGeom>
          <a:avLst/>
          <a:gdLst/>
          <a:ahLst/>
          <a:cxnLst/>
          <a:rect l="0" t="0" r="0" b="0"/>
          <a:pathLst>
            <a:path>
              <a:moveTo>
                <a:pt x="301634" y="2802126"/>
              </a:moveTo>
              <a:arcTo wR="1803593" hR="1803593" stAng="8782993" swAng="2197788"/>
            </a:path>
          </a:pathLst>
        </a:custGeom>
        <a:noFill/>
        <a:ln w="9525" cap="flat" cmpd="sng" algn="ctr">
          <a:solidFill>
            <a:schemeClr val="accent1">
              <a:shade val="90000"/>
              <a:hueOff val="0"/>
              <a:satOff val="-1982"/>
              <a:lumOff val="38788"/>
              <a:alphaOff val="0"/>
            </a:schemeClr>
          </a:solidFill>
          <a:prstDash val="solid"/>
        </a:ln>
        <a:effectLst/>
      </dsp:spPr>
      <dsp:style>
        <a:lnRef idx="1">
          <a:scrgbClr r="0" g="0" b="0"/>
        </a:lnRef>
        <a:fillRef idx="0">
          <a:scrgbClr r="0" g="0" b="0"/>
        </a:fillRef>
        <a:effectRef idx="0">
          <a:scrgbClr r="0" g="0" b="0"/>
        </a:effectRef>
        <a:fontRef idx="minor"/>
      </dsp:style>
    </dsp:sp>
    <dsp:sp modelId="{921B9646-B358-45C9-8ECB-0F71642C813E}">
      <dsp:nvSpPr>
        <dsp:cNvPr id="0" name=""/>
        <dsp:cNvSpPr/>
      </dsp:nvSpPr>
      <dsp:spPr>
        <a:xfrm>
          <a:off x="399142" y="1246858"/>
          <a:ext cx="1387701" cy="902005"/>
        </a:xfrm>
        <a:prstGeom prst="roundRect">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noProof="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Thống nhất</a:t>
          </a:r>
          <a:endParaRPr lang="en-GB" sz="1600" b="1" kern="1200" noProof="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dsp:txBody>
      <dsp:txXfrm>
        <a:off x="443174" y="1290890"/>
        <a:ext cx="1299637" cy="813941"/>
      </dsp:txXfrm>
    </dsp:sp>
    <dsp:sp modelId="{86C0E957-B98D-4356-B7A0-3EE8AF09F356}">
      <dsp:nvSpPr>
        <dsp:cNvPr id="0" name=""/>
        <dsp:cNvSpPr/>
      </dsp:nvSpPr>
      <dsp:spPr>
        <a:xfrm>
          <a:off x="1005334" y="450694"/>
          <a:ext cx="3607186" cy="3607186"/>
        </a:xfrm>
        <a:custGeom>
          <a:avLst/>
          <a:gdLst/>
          <a:ahLst/>
          <a:cxnLst/>
          <a:rect l="0" t="0" r="0" b="0"/>
          <a:pathLst>
            <a:path>
              <a:moveTo>
                <a:pt x="313419" y="787556"/>
              </a:moveTo>
              <a:arcTo wR="1803593" hR="1803593" stAng="12857228" swAng="1970716"/>
            </a:path>
          </a:pathLst>
        </a:custGeom>
        <a:noFill/>
        <a:ln w="9525" cap="flat" cmpd="sng" algn="ctr">
          <a:solidFill>
            <a:schemeClr val="accent1">
              <a:shade val="90000"/>
              <a:hueOff val="0"/>
              <a:satOff val="-2643"/>
              <a:lumOff val="51717"/>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4ACC139-AD9E-DA47-80CB-CBC7E0BE66E4}" type="datetimeFigureOut">
              <a:rPr lang="en-US" smtClean="0"/>
              <a:pPr/>
              <a:t>11/14/20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ECB34C3-330C-944D-A4BD-2C2D45D96723}" type="slidenum">
              <a:rPr lang="en-US" smtClean="0"/>
              <a:pPr/>
              <a:t>‹#›</a:t>
            </a:fld>
            <a:endParaRPr lang="en-US"/>
          </a:p>
        </p:txBody>
      </p:sp>
    </p:spTree>
    <p:extLst>
      <p:ext uri="{BB962C8B-B14F-4D97-AF65-F5344CB8AC3E}">
        <p14:creationId xmlns:p14="http://schemas.microsoft.com/office/powerpoint/2010/main" val="37614293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E021D-ED58-5749-A2C1-A9EFEA84B5B4}" type="datetimeFigureOut">
              <a:rPr lang="en-US" smtClean="0"/>
              <a:pPr/>
              <a:t>11/14/20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E0B81B-317C-0249-98A8-A4CDC4F70616}" type="slidenum">
              <a:rPr lang="en-US" smtClean="0"/>
              <a:pPr/>
              <a:t>‹#›</a:t>
            </a:fld>
            <a:endParaRPr lang="en-US"/>
          </a:p>
        </p:txBody>
      </p:sp>
    </p:spTree>
    <p:extLst>
      <p:ext uri="{BB962C8B-B14F-4D97-AF65-F5344CB8AC3E}">
        <p14:creationId xmlns:p14="http://schemas.microsoft.com/office/powerpoint/2010/main" val="371135682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5E0B81B-317C-0249-98A8-A4CDC4F70616}" type="slidenum">
              <a:rPr lang="en-US" smtClean="0"/>
              <a:pPr/>
              <a:t>2</a:t>
            </a:fld>
            <a:endParaRPr lang="en-US"/>
          </a:p>
        </p:txBody>
      </p:sp>
    </p:spTree>
    <p:extLst>
      <p:ext uri="{BB962C8B-B14F-4D97-AF65-F5344CB8AC3E}">
        <p14:creationId xmlns:p14="http://schemas.microsoft.com/office/powerpoint/2010/main" val="2092690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705101"/>
            <a:ext cx="7543800" cy="1955800"/>
          </a:xfrm>
        </p:spPr>
        <p:txBody>
          <a:bodyPr lIns="0" tIns="0" rIns="0" bIns="0" anchor="t">
            <a:noAutofit/>
            <a:scene3d>
              <a:camera prst="orthographicFront">
                <a:rot lat="0" lon="0" rev="0"/>
              </a:camera>
              <a:lightRig rig="threePt" dir="t"/>
            </a:scene3d>
          </a:bodyPr>
          <a:lstStyle>
            <a:lvl1pPr algn="l">
              <a:lnSpc>
                <a:spcPts val="4800"/>
              </a:lnSpc>
              <a:defRPr sz="4800" b="0" i="0" cap="all">
                <a:ln>
                  <a:solidFill>
                    <a:schemeClr val="bg1">
                      <a:alpha val="0"/>
                    </a:schemeClr>
                  </a:solidFill>
                </a:ln>
                <a:solidFill>
                  <a:schemeClr val="bg1"/>
                </a:solidFill>
                <a:latin typeface="Arial Narrow Bold"/>
                <a:cs typeface="Arial Narrow Bold"/>
              </a:defRPr>
            </a:lvl1pPr>
          </a:lstStyle>
          <a:p>
            <a:r>
              <a:rPr lang="ga-IE" dirty="0"/>
              <a:t>MAIN</a:t>
            </a:r>
            <a:br>
              <a:rPr lang="ga-IE" dirty="0"/>
            </a:br>
            <a:r>
              <a:rPr lang="ga-IE" dirty="0"/>
              <a:t>PRESENTATION </a:t>
            </a:r>
            <a:br>
              <a:rPr lang="ga-IE" dirty="0"/>
            </a:br>
            <a:r>
              <a:rPr lang="ga-IE" dirty="0"/>
              <a:t>HEADING</a:t>
            </a:r>
            <a:endParaRPr lang="en-US" dirty="0"/>
          </a:p>
        </p:txBody>
      </p:sp>
      <p:sp>
        <p:nvSpPr>
          <p:cNvPr id="3" name="Subtitle 2"/>
          <p:cNvSpPr>
            <a:spLocks noGrp="1"/>
          </p:cNvSpPr>
          <p:nvPr>
            <p:ph type="subTitle" idx="1" hasCustomPrompt="1"/>
          </p:nvPr>
        </p:nvSpPr>
        <p:spPr>
          <a:xfrm>
            <a:off x="685800" y="4839642"/>
            <a:ext cx="7543800" cy="646758"/>
          </a:xfrm>
        </p:spPr>
        <p:txBody>
          <a:bodyPr wrap="square" lIns="0" tIns="0" rIns="0" bIns="0" anchor="t">
            <a:spAutoFit/>
          </a:bodyPr>
          <a:lstStyle>
            <a:lvl1pPr marL="0" indent="0" algn="l">
              <a:lnSpc>
                <a:spcPts val="2500"/>
              </a:lnSpc>
              <a:spcBef>
                <a:spcPts val="0"/>
              </a:spcBef>
              <a:buNone/>
              <a:defRPr sz="2300" b="0" i="0" cap="all">
                <a:solidFill>
                  <a:schemeClr val="bg1"/>
                </a:solidFill>
                <a:latin typeface="Arial Narrow"/>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ga-IE" dirty="0"/>
              <a:t>SECTION SUB </a:t>
            </a:r>
            <a:br>
              <a:rPr lang="ga-IE" dirty="0"/>
            </a:br>
            <a:r>
              <a:rPr lang="ga-IE" dirty="0"/>
              <a:t>HEADING</a:t>
            </a:r>
            <a:endParaRPr lang="en-US" dirty="0"/>
          </a:p>
        </p:txBody>
      </p:sp>
      <p:sp>
        <p:nvSpPr>
          <p:cNvPr id="6" name="Text Placeholder 5"/>
          <p:cNvSpPr>
            <a:spLocks noGrp="1"/>
          </p:cNvSpPr>
          <p:nvPr>
            <p:ph type="body" sz="quarter" idx="10" hasCustomPrompt="1"/>
          </p:nvPr>
        </p:nvSpPr>
        <p:spPr>
          <a:xfrm>
            <a:off x="685800" y="5791200"/>
            <a:ext cx="7543800" cy="533400"/>
          </a:xfrm>
        </p:spPr>
        <p:txBody>
          <a:bodyPr lIns="0" tIns="0" rIns="0" bIns="0">
            <a:noAutofit/>
          </a:bodyPr>
          <a:lstStyle>
            <a:lvl1pPr marL="0" indent="0">
              <a:lnSpc>
                <a:spcPts val="1600"/>
              </a:lnSpc>
              <a:spcBef>
                <a:spcPts val="0"/>
              </a:spcBef>
              <a:buNone/>
              <a:defRPr sz="1500" b="0" i="0">
                <a:solidFill>
                  <a:schemeClr val="bg1"/>
                </a:solidFill>
                <a:latin typeface="Arial Narrow"/>
                <a:cs typeface="Arial Narrow"/>
              </a:defRPr>
            </a:lvl1pPr>
            <a:lvl2pPr>
              <a:defRPr sz="1800" b="0" i="0">
                <a:solidFill>
                  <a:schemeClr val="bg1"/>
                </a:solidFill>
                <a:latin typeface="Arial Narrow"/>
                <a:cs typeface="Arial Narrow"/>
              </a:defRPr>
            </a:lvl2pPr>
            <a:lvl3pPr>
              <a:defRPr sz="1800" b="0" i="0">
                <a:solidFill>
                  <a:schemeClr val="bg1"/>
                </a:solidFill>
                <a:latin typeface="Arial Narrow"/>
                <a:cs typeface="Arial Narrow"/>
              </a:defRPr>
            </a:lvl3pPr>
            <a:lvl4pPr>
              <a:defRPr sz="1800" b="0" i="0">
                <a:solidFill>
                  <a:schemeClr val="bg1"/>
                </a:solidFill>
                <a:latin typeface="Arial Narrow"/>
                <a:cs typeface="Arial Narrow"/>
              </a:defRPr>
            </a:lvl4pPr>
            <a:lvl5pPr>
              <a:defRPr sz="1800" b="0" i="0">
                <a:solidFill>
                  <a:schemeClr val="bg1"/>
                </a:solidFill>
                <a:latin typeface="Arial Narrow"/>
                <a:cs typeface="Arial Narrow"/>
              </a:defRPr>
            </a:lvl5pPr>
          </a:lstStyle>
          <a:p>
            <a:pPr lvl="0"/>
            <a:r>
              <a:rPr lang="ga-IE" dirty="0"/>
              <a:t>Presenter Name</a:t>
            </a:r>
          </a:p>
          <a:p>
            <a:pPr lvl="0"/>
            <a:r>
              <a:rPr lang="ga-IE" dirty="0"/>
              <a:t>Presenter Title</a:t>
            </a:r>
            <a:endParaRPr lang="en-US" dirty="0"/>
          </a:p>
        </p:txBody>
      </p:sp>
      <p:cxnSp>
        <p:nvCxnSpPr>
          <p:cNvPr id="18" name="Straight Connector 17"/>
          <p:cNvCxnSpPr/>
          <p:nvPr userDrawn="1"/>
        </p:nvCxnSpPr>
        <p:spPr>
          <a:xfrm>
            <a:off x="685800" y="4724400"/>
            <a:ext cx="7620000" cy="1588"/>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685800" y="5637212"/>
            <a:ext cx="7620000" cy="1588"/>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3581400"/>
            <a:ext cx="7543800" cy="1384301"/>
          </a:xfrm>
        </p:spPr>
        <p:txBody>
          <a:bodyPr lIns="0" tIns="0" rIns="0" bIns="0" anchor="t">
            <a:noAutofit/>
            <a:scene3d>
              <a:camera prst="orthographicFront">
                <a:rot lat="0" lon="0" rev="0"/>
              </a:camera>
              <a:lightRig rig="threePt" dir="t"/>
            </a:scene3d>
          </a:bodyPr>
          <a:lstStyle>
            <a:lvl1pPr algn="l">
              <a:lnSpc>
                <a:spcPts val="4800"/>
              </a:lnSpc>
              <a:defRPr sz="4800" b="0" i="0" cap="all">
                <a:ln>
                  <a:solidFill>
                    <a:schemeClr val="bg1">
                      <a:alpha val="0"/>
                    </a:schemeClr>
                  </a:solidFill>
                </a:ln>
                <a:solidFill>
                  <a:schemeClr val="bg1"/>
                </a:solidFill>
                <a:latin typeface="Arial Narrow Bold"/>
                <a:cs typeface="Arial Narrow Bold"/>
              </a:defRPr>
            </a:lvl1pPr>
          </a:lstStyle>
          <a:p>
            <a:r>
              <a:rPr lang="ga-IE" dirty="0"/>
              <a:t>PRESENTATION </a:t>
            </a:r>
            <a:br>
              <a:rPr lang="ga-IE" dirty="0"/>
            </a:br>
            <a:r>
              <a:rPr lang="ga-IE" dirty="0"/>
              <a:t>HEADING</a:t>
            </a:r>
            <a:endParaRPr lang="en-US" dirty="0"/>
          </a:p>
        </p:txBody>
      </p:sp>
      <p:sp>
        <p:nvSpPr>
          <p:cNvPr id="3" name="Subtitle 2"/>
          <p:cNvSpPr>
            <a:spLocks noGrp="1"/>
          </p:cNvSpPr>
          <p:nvPr>
            <p:ph type="subTitle" idx="1" hasCustomPrompt="1"/>
          </p:nvPr>
        </p:nvSpPr>
        <p:spPr>
          <a:xfrm>
            <a:off x="685800" y="5130000"/>
            <a:ext cx="7543800" cy="326158"/>
          </a:xfrm>
        </p:spPr>
        <p:txBody>
          <a:bodyPr wrap="square" lIns="0" tIns="0" rIns="0" bIns="0" anchor="t">
            <a:spAutoFit/>
          </a:bodyPr>
          <a:lstStyle>
            <a:lvl1pPr marL="0" indent="0" algn="l">
              <a:lnSpc>
                <a:spcPts val="2500"/>
              </a:lnSpc>
              <a:spcBef>
                <a:spcPts val="0"/>
              </a:spcBef>
              <a:buNone/>
              <a:defRPr sz="2300" b="0" i="0" cap="all">
                <a:solidFill>
                  <a:schemeClr val="bg1"/>
                </a:solidFill>
                <a:latin typeface="Arial Narrow"/>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ga-IE" dirty="0"/>
              <a:t>HEADING</a:t>
            </a:r>
            <a:endParaRPr lang="en-US" dirty="0"/>
          </a:p>
        </p:txBody>
      </p:sp>
      <p:sp>
        <p:nvSpPr>
          <p:cNvPr id="6" name="Text Placeholder 5"/>
          <p:cNvSpPr>
            <a:spLocks noGrp="1"/>
          </p:cNvSpPr>
          <p:nvPr>
            <p:ph type="body" sz="quarter" idx="10" hasCustomPrompt="1"/>
          </p:nvPr>
        </p:nvSpPr>
        <p:spPr>
          <a:xfrm>
            <a:off x="685800" y="5791200"/>
            <a:ext cx="7543800" cy="533400"/>
          </a:xfrm>
        </p:spPr>
        <p:txBody>
          <a:bodyPr lIns="0" tIns="0" rIns="0" bIns="0">
            <a:noAutofit/>
          </a:bodyPr>
          <a:lstStyle>
            <a:lvl1pPr marL="0" indent="0">
              <a:lnSpc>
                <a:spcPts val="1600"/>
              </a:lnSpc>
              <a:spcBef>
                <a:spcPts val="0"/>
              </a:spcBef>
              <a:buNone/>
              <a:defRPr sz="1500" b="0" i="0">
                <a:solidFill>
                  <a:schemeClr val="bg1"/>
                </a:solidFill>
                <a:latin typeface="Arial Narrow"/>
                <a:cs typeface="Arial Narrow"/>
              </a:defRPr>
            </a:lvl1pPr>
            <a:lvl2pPr>
              <a:defRPr sz="1800" b="0" i="0">
                <a:solidFill>
                  <a:schemeClr val="bg1"/>
                </a:solidFill>
                <a:latin typeface="Arial Narrow"/>
                <a:cs typeface="Arial Narrow"/>
              </a:defRPr>
            </a:lvl2pPr>
            <a:lvl3pPr>
              <a:defRPr sz="1800" b="0" i="0">
                <a:solidFill>
                  <a:schemeClr val="bg1"/>
                </a:solidFill>
                <a:latin typeface="Arial Narrow"/>
                <a:cs typeface="Arial Narrow"/>
              </a:defRPr>
            </a:lvl3pPr>
            <a:lvl4pPr>
              <a:defRPr sz="1800" b="0" i="0">
                <a:solidFill>
                  <a:schemeClr val="bg1"/>
                </a:solidFill>
                <a:latin typeface="Arial Narrow"/>
                <a:cs typeface="Arial Narrow"/>
              </a:defRPr>
            </a:lvl4pPr>
            <a:lvl5pPr>
              <a:defRPr sz="1800" b="0" i="0">
                <a:solidFill>
                  <a:schemeClr val="bg1"/>
                </a:solidFill>
                <a:latin typeface="Arial Narrow"/>
                <a:cs typeface="Arial Narrow"/>
              </a:defRPr>
            </a:lvl5pPr>
          </a:lstStyle>
          <a:p>
            <a:pPr lvl="0"/>
            <a:r>
              <a:rPr lang="ga-IE" dirty="0"/>
              <a:t>Presenter Name</a:t>
            </a:r>
          </a:p>
          <a:p>
            <a:pPr lvl="0"/>
            <a:r>
              <a:rPr lang="ga-IE" dirty="0"/>
              <a:t>Presenter Title</a:t>
            </a:r>
            <a:endParaRPr lang="en-US" dirty="0"/>
          </a:p>
        </p:txBody>
      </p:sp>
      <p:cxnSp>
        <p:nvCxnSpPr>
          <p:cNvPr id="18" name="Straight Connector 17"/>
          <p:cNvCxnSpPr/>
          <p:nvPr userDrawn="1"/>
        </p:nvCxnSpPr>
        <p:spPr>
          <a:xfrm>
            <a:off x="685800" y="5007842"/>
            <a:ext cx="7620000" cy="1588"/>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685800" y="5637212"/>
            <a:ext cx="7620000" cy="1588"/>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Picture Placeholder 2"/>
          <p:cNvSpPr>
            <a:spLocks noGrp="1"/>
          </p:cNvSpPr>
          <p:nvPr>
            <p:ph type="pic" idx="20"/>
          </p:nvPr>
        </p:nvSpPr>
        <p:spPr>
          <a:xfrm>
            <a:off x="540000" y="1651000"/>
            <a:ext cx="8057900" cy="38735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9" name="Text Placeholder 3"/>
          <p:cNvSpPr>
            <a:spLocks noGrp="1"/>
          </p:cNvSpPr>
          <p:nvPr>
            <p:ph type="body" sz="half" idx="17"/>
          </p:nvPr>
        </p:nvSpPr>
        <p:spPr>
          <a:xfrm>
            <a:off x="540000" y="5613400"/>
            <a:ext cx="8120700" cy="609600"/>
          </a:xfrm>
          <a:prstGeom prst="rect">
            <a:avLst/>
          </a:prstGeom>
        </p:spPr>
        <p:txBody>
          <a:bodyPr lIns="0" tIns="0" rIns="0" bIns="0"/>
          <a:lstStyle>
            <a:lvl1pPr marL="0" indent="0">
              <a:buNone/>
              <a:defRPr sz="1200">
                <a:solidFill>
                  <a:schemeClr val="accent6">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ga-IE" dirty="0"/>
              <a:t>Click to edit Master text styles</a:t>
            </a:r>
          </a:p>
        </p:txBody>
      </p:sp>
      <p:sp>
        <p:nvSpPr>
          <p:cNvPr id="13" name="Title Placeholder 1"/>
          <p:cNvSpPr>
            <a:spLocks noGrp="1"/>
          </p:cNvSpPr>
          <p:nvPr>
            <p:ph type="title"/>
          </p:nvPr>
        </p:nvSpPr>
        <p:spPr>
          <a:xfrm>
            <a:off x="540000" y="571500"/>
            <a:ext cx="6337300" cy="795338"/>
          </a:xfrm>
          <a:prstGeom prst="rect">
            <a:avLst/>
          </a:prstGeom>
        </p:spPr>
        <p:txBody>
          <a:bodyPr vert="horz" lIns="0" tIns="0" rIns="0" bIns="0" rtlCol="0" anchor="ctr">
            <a:normAutofit/>
          </a:bodyPr>
          <a:lstStyle>
            <a:lvl1pPr>
              <a:defRPr>
                <a:solidFill>
                  <a:srgbClr val="00ABE2"/>
                </a:solidFill>
              </a:defRPr>
            </a:lvl1pPr>
          </a:lstStyle>
          <a:p>
            <a:r>
              <a:rPr lang="ga-IE" dirty="0"/>
              <a:t>Click to edit Master title style</a:t>
            </a:r>
            <a:endParaRPr lang="en-US" dirty="0"/>
          </a:p>
        </p:txBody>
      </p:sp>
      <p:cxnSp>
        <p:nvCxnSpPr>
          <p:cNvPr id="14" name="Straight Connector 13"/>
          <p:cNvCxnSpPr/>
          <p:nvPr userDrawn="1"/>
        </p:nvCxnSpPr>
        <p:spPr>
          <a:xfrm>
            <a:off x="540000" y="608012"/>
            <a:ext cx="5436000" cy="1588"/>
          </a:xfrm>
          <a:prstGeom prst="line">
            <a:avLst/>
          </a:prstGeom>
          <a:ln>
            <a:solidFill>
              <a:srgbClr val="00ABE2"/>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a:off x="540000" y="1331912"/>
            <a:ext cx="5436000" cy="1588"/>
          </a:xfrm>
          <a:prstGeom prst="line">
            <a:avLst/>
          </a:prstGeom>
          <a:ln>
            <a:solidFill>
              <a:srgbClr val="00ABE2"/>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Picture with Caption">
    <p:spTree>
      <p:nvGrpSpPr>
        <p:cNvPr id="1" name=""/>
        <p:cNvGrpSpPr/>
        <p:nvPr/>
      </p:nvGrpSpPr>
      <p:grpSpPr>
        <a:xfrm>
          <a:off x="0" y="0"/>
          <a:ext cx="0" cy="0"/>
          <a:chOff x="0" y="0"/>
          <a:chExt cx="0" cy="0"/>
        </a:xfrm>
      </p:grpSpPr>
      <p:sp>
        <p:nvSpPr>
          <p:cNvPr id="15" name="Picture Placeholder 2"/>
          <p:cNvSpPr>
            <a:spLocks noGrp="1"/>
          </p:cNvSpPr>
          <p:nvPr>
            <p:ph type="pic" idx="16"/>
          </p:nvPr>
        </p:nvSpPr>
        <p:spPr>
          <a:xfrm>
            <a:off x="5667500" y="1651000"/>
            <a:ext cx="2930400" cy="42552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6" name="Text Placeholder 3"/>
          <p:cNvSpPr>
            <a:spLocks noGrp="1"/>
          </p:cNvSpPr>
          <p:nvPr>
            <p:ph type="body" sz="half" idx="17"/>
          </p:nvPr>
        </p:nvSpPr>
        <p:spPr>
          <a:xfrm>
            <a:off x="540000" y="5346700"/>
            <a:ext cx="4921000" cy="571500"/>
          </a:xfrm>
          <a:prstGeom prst="rect">
            <a:avLst/>
          </a:prstGeom>
        </p:spPr>
        <p:txBody>
          <a:bodyPr lIns="0" tIns="0" bIns="0"/>
          <a:lstStyle>
            <a:lvl1pPr marL="0" indent="0">
              <a:buNone/>
              <a:defRPr sz="1200">
                <a:solidFill>
                  <a:schemeClr val="accent6">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ga-IE" dirty="0"/>
              <a:t>Click to edit Master text styles</a:t>
            </a:r>
          </a:p>
        </p:txBody>
      </p:sp>
      <p:sp>
        <p:nvSpPr>
          <p:cNvPr id="9" name="Content Placeholder 2"/>
          <p:cNvSpPr>
            <a:spLocks noGrp="1"/>
          </p:cNvSpPr>
          <p:nvPr>
            <p:ph idx="1"/>
          </p:nvPr>
        </p:nvSpPr>
        <p:spPr>
          <a:xfrm>
            <a:off x="540000" y="1651000"/>
            <a:ext cx="4921000" cy="355599"/>
          </a:xfrm>
          <a:prstGeom prst="rect">
            <a:avLst/>
          </a:prstGeom>
        </p:spPr>
        <p:txBody>
          <a:bodyPr lIns="0" tIns="0" rIns="0" bIns="0">
            <a:normAutofit/>
          </a:bodyPr>
          <a:lstStyle>
            <a:lvl1pPr marL="180000" indent="-180000">
              <a:buSzPct val="100000"/>
              <a:buFontTx/>
              <a:buNone/>
              <a:defRPr sz="1900">
                <a:solidFill>
                  <a:srgbClr val="00ABE2"/>
                </a:solidFill>
              </a:defRPr>
            </a:lvl1pPr>
            <a:lvl2pPr>
              <a:buNone/>
              <a:defRPr sz="1400"/>
            </a:lvl2pPr>
          </a:lstStyle>
          <a:p>
            <a:pPr lvl="0"/>
            <a:r>
              <a:rPr lang="ga-IE" dirty="0"/>
              <a:t>Click to edit Master text styles</a:t>
            </a:r>
          </a:p>
        </p:txBody>
      </p:sp>
      <p:sp>
        <p:nvSpPr>
          <p:cNvPr id="8" name="Content Placeholder 2"/>
          <p:cNvSpPr>
            <a:spLocks noGrp="1"/>
          </p:cNvSpPr>
          <p:nvPr>
            <p:ph idx="20"/>
          </p:nvPr>
        </p:nvSpPr>
        <p:spPr>
          <a:xfrm>
            <a:off x="540000" y="2133600"/>
            <a:ext cx="4921000" cy="3022600"/>
          </a:xfrm>
          <a:prstGeom prst="rect">
            <a:avLst/>
          </a:prstGeom>
        </p:spPr>
        <p:txBody>
          <a:bodyPr lIns="0" tIns="0" rIns="0" bIns="0"/>
          <a:lstStyle>
            <a:lvl1pPr marL="0" indent="0" algn="l">
              <a:buSzPct val="100000"/>
              <a:buFont typeface="Arial"/>
              <a:buNone/>
              <a:defRPr sz="1900">
                <a:solidFill>
                  <a:srgbClr val="002C44"/>
                </a:solidFill>
              </a:defRPr>
            </a:lvl1pPr>
            <a:lvl2pPr>
              <a:buNone/>
              <a:defRPr sz="1400"/>
            </a:lvl2pPr>
          </a:lstStyle>
          <a:p>
            <a:pPr lvl="0"/>
            <a:r>
              <a:rPr lang="ga-IE" dirty="0"/>
              <a:t>Click to edit Master text styles</a:t>
            </a:r>
          </a:p>
          <a:p>
            <a:pPr lvl="0"/>
            <a:r>
              <a:rPr lang="ga-IE" dirty="0"/>
              <a:t>Second level</a:t>
            </a:r>
          </a:p>
        </p:txBody>
      </p:sp>
      <p:sp>
        <p:nvSpPr>
          <p:cNvPr id="13" name="Title Placeholder 1"/>
          <p:cNvSpPr>
            <a:spLocks noGrp="1"/>
          </p:cNvSpPr>
          <p:nvPr>
            <p:ph type="title"/>
          </p:nvPr>
        </p:nvSpPr>
        <p:spPr>
          <a:xfrm>
            <a:off x="540000" y="571500"/>
            <a:ext cx="6337300" cy="795338"/>
          </a:xfrm>
          <a:prstGeom prst="rect">
            <a:avLst/>
          </a:prstGeom>
        </p:spPr>
        <p:txBody>
          <a:bodyPr vert="horz" lIns="0" tIns="0" rIns="0" bIns="0" rtlCol="0" anchor="ctr">
            <a:normAutofit/>
          </a:bodyPr>
          <a:lstStyle>
            <a:lvl1pPr>
              <a:defRPr>
                <a:solidFill>
                  <a:srgbClr val="00ABE2"/>
                </a:solidFill>
              </a:defRPr>
            </a:lvl1pPr>
          </a:lstStyle>
          <a:p>
            <a:r>
              <a:rPr lang="ga-IE" dirty="0"/>
              <a:t>Click to edit Master title style</a:t>
            </a:r>
            <a:endParaRPr lang="en-US" dirty="0"/>
          </a:p>
        </p:txBody>
      </p:sp>
      <p:cxnSp>
        <p:nvCxnSpPr>
          <p:cNvPr id="14" name="Straight Connector 13"/>
          <p:cNvCxnSpPr/>
          <p:nvPr userDrawn="1"/>
        </p:nvCxnSpPr>
        <p:spPr>
          <a:xfrm>
            <a:off x="540000" y="608012"/>
            <a:ext cx="5436000" cy="1588"/>
          </a:xfrm>
          <a:prstGeom prst="line">
            <a:avLst/>
          </a:prstGeom>
          <a:ln>
            <a:solidFill>
              <a:srgbClr val="00ABE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a:off x="540000" y="1331912"/>
            <a:ext cx="5436000" cy="1588"/>
          </a:xfrm>
          <a:prstGeom prst="line">
            <a:avLst/>
          </a:prstGeom>
          <a:ln>
            <a:solidFill>
              <a:srgbClr val="00ABE2"/>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Picture with Caption">
    <p:spTree>
      <p:nvGrpSpPr>
        <p:cNvPr id="1" name=""/>
        <p:cNvGrpSpPr/>
        <p:nvPr/>
      </p:nvGrpSpPr>
      <p:grpSpPr>
        <a:xfrm>
          <a:off x="0" y="0"/>
          <a:ext cx="0" cy="0"/>
          <a:chOff x="0" y="0"/>
          <a:chExt cx="0" cy="0"/>
        </a:xfrm>
      </p:grpSpPr>
      <p:sp>
        <p:nvSpPr>
          <p:cNvPr id="8" name="Content Placeholder 2"/>
          <p:cNvSpPr>
            <a:spLocks noGrp="1"/>
          </p:cNvSpPr>
          <p:nvPr>
            <p:ph idx="20"/>
          </p:nvPr>
        </p:nvSpPr>
        <p:spPr>
          <a:xfrm>
            <a:off x="3276600" y="1651000"/>
            <a:ext cx="5321300" cy="3911599"/>
          </a:xfrm>
          <a:prstGeom prst="rect">
            <a:avLst/>
          </a:prstGeom>
        </p:spPr>
        <p:txBody>
          <a:bodyPr lIns="0" tIns="0" bIns="0"/>
          <a:lstStyle>
            <a:lvl1pPr marL="180000" indent="-180000" algn="l">
              <a:buClr>
                <a:srgbClr val="00ABE2"/>
              </a:buClr>
              <a:buSzPct val="100000"/>
              <a:buFont typeface="Arial"/>
              <a:buChar char="•"/>
              <a:defRPr sz="1900">
                <a:solidFill>
                  <a:srgbClr val="002C44"/>
                </a:solidFill>
              </a:defRPr>
            </a:lvl1pPr>
            <a:lvl2pPr>
              <a:buNone/>
              <a:defRPr sz="1400"/>
            </a:lvl2pPr>
          </a:lstStyle>
          <a:p>
            <a:pPr lvl="0"/>
            <a:r>
              <a:rPr lang="ga-IE" dirty="0"/>
              <a:t>Click to edit Master text styles</a:t>
            </a:r>
          </a:p>
          <a:p>
            <a:pPr lvl="0"/>
            <a:r>
              <a:rPr lang="ga-IE" dirty="0"/>
              <a:t>Second level</a:t>
            </a:r>
          </a:p>
        </p:txBody>
      </p:sp>
      <p:sp>
        <p:nvSpPr>
          <p:cNvPr id="10" name="Content Placeholder 2"/>
          <p:cNvSpPr>
            <a:spLocks noGrp="1"/>
          </p:cNvSpPr>
          <p:nvPr>
            <p:ph idx="21"/>
          </p:nvPr>
        </p:nvSpPr>
        <p:spPr>
          <a:xfrm>
            <a:off x="540000" y="1651000"/>
            <a:ext cx="2520000" cy="3898900"/>
          </a:xfrm>
          <a:prstGeom prst="rect">
            <a:avLst/>
          </a:prstGeom>
        </p:spPr>
        <p:txBody>
          <a:bodyPr lIns="0" tIns="0" rIns="0" bIns="0">
            <a:noAutofit/>
          </a:bodyPr>
          <a:lstStyle>
            <a:lvl1pPr marL="0" indent="0" algn="l">
              <a:buSzPct val="100000"/>
              <a:buFontTx/>
              <a:buNone/>
              <a:defRPr sz="2200" b="0" i="0">
                <a:solidFill>
                  <a:srgbClr val="00ABE2"/>
                </a:solidFill>
                <a:latin typeface="Arial Narrow Bold"/>
                <a:cs typeface="Arial Narrow Bold"/>
              </a:defRPr>
            </a:lvl1pPr>
            <a:lvl2pPr>
              <a:buNone/>
              <a:defRPr sz="1400"/>
            </a:lvl2pPr>
          </a:lstStyle>
          <a:p>
            <a:pPr lvl="0"/>
            <a:r>
              <a:rPr lang="ga-IE" dirty="0"/>
              <a:t>Click to edit Master text styles</a:t>
            </a:r>
          </a:p>
        </p:txBody>
      </p:sp>
      <p:sp>
        <p:nvSpPr>
          <p:cNvPr id="7" name="Title Placeholder 1"/>
          <p:cNvSpPr>
            <a:spLocks noGrp="1"/>
          </p:cNvSpPr>
          <p:nvPr>
            <p:ph type="title"/>
          </p:nvPr>
        </p:nvSpPr>
        <p:spPr>
          <a:xfrm>
            <a:off x="540000" y="571500"/>
            <a:ext cx="6337300" cy="795338"/>
          </a:xfrm>
          <a:prstGeom prst="rect">
            <a:avLst/>
          </a:prstGeom>
        </p:spPr>
        <p:txBody>
          <a:bodyPr vert="horz" lIns="0" tIns="0" rIns="0" bIns="0" rtlCol="0" anchor="ctr">
            <a:normAutofit/>
          </a:bodyPr>
          <a:lstStyle>
            <a:lvl1pPr>
              <a:defRPr>
                <a:solidFill>
                  <a:srgbClr val="00ABE2"/>
                </a:solidFill>
              </a:defRPr>
            </a:lvl1pPr>
          </a:lstStyle>
          <a:p>
            <a:r>
              <a:rPr lang="ga-IE" dirty="0"/>
              <a:t>Click to edit Master title style</a:t>
            </a:r>
            <a:endParaRPr lang="en-US" dirty="0"/>
          </a:p>
        </p:txBody>
      </p:sp>
      <p:cxnSp>
        <p:nvCxnSpPr>
          <p:cNvPr id="9" name="Straight Connector 8"/>
          <p:cNvCxnSpPr/>
          <p:nvPr userDrawn="1"/>
        </p:nvCxnSpPr>
        <p:spPr>
          <a:xfrm>
            <a:off x="540000" y="608012"/>
            <a:ext cx="5436000" cy="1588"/>
          </a:xfrm>
          <a:prstGeom prst="line">
            <a:avLst/>
          </a:prstGeom>
          <a:ln>
            <a:solidFill>
              <a:srgbClr val="00ABE2"/>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540000" y="1331912"/>
            <a:ext cx="5436000" cy="1588"/>
          </a:xfrm>
          <a:prstGeom prst="line">
            <a:avLst/>
          </a:prstGeom>
          <a:ln>
            <a:solidFill>
              <a:srgbClr val="00ABE2"/>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Picture with Caption">
    <p:spTree>
      <p:nvGrpSpPr>
        <p:cNvPr id="1" name=""/>
        <p:cNvGrpSpPr/>
        <p:nvPr/>
      </p:nvGrpSpPr>
      <p:grpSpPr>
        <a:xfrm>
          <a:off x="0" y="0"/>
          <a:ext cx="0" cy="0"/>
          <a:chOff x="0" y="0"/>
          <a:chExt cx="0" cy="0"/>
        </a:xfrm>
      </p:grpSpPr>
      <p:sp>
        <p:nvSpPr>
          <p:cNvPr id="10" name="Content Placeholder 2"/>
          <p:cNvSpPr>
            <a:spLocks noGrp="1"/>
          </p:cNvSpPr>
          <p:nvPr>
            <p:ph idx="21"/>
          </p:nvPr>
        </p:nvSpPr>
        <p:spPr>
          <a:xfrm>
            <a:off x="540000" y="1651000"/>
            <a:ext cx="2520000" cy="3937000"/>
          </a:xfrm>
          <a:prstGeom prst="rect">
            <a:avLst/>
          </a:prstGeom>
        </p:spPr>
        <p:txBody>
          <a:bodyPr lIns="0" tIns="0" rIns="0" bIns="0">
            <a:noAutofit/>
          </a:bodyPr>
          <a:lstStyle>
            <a:lvl1pPr marL="0" indent="0" algn="l">
              <a:buSzPct val="100000"/>
              <a:buFontTx/>
              <a:buNone/>
              <a:defRPr sz="2800" cap="all">
                <a:solidFill>
                  <a:srgbClr val="00ABE2"/>
                </a:solidFill>
                <a:latin typeface="Arial Narrow"/>
                <a:cs typeface="Arial Narrow"/>
              </a:defRPr>
            </a:lvl1pPr>
            <a:lvl2pPr>
              <a:buNone/>
              <a:defRPr sz="1400"/>
            </a:lvl2pPr>
          </a:lstStyle>
          <a:p>
            <a:pPr lvl="0"/>
            <a:r>
              <a:rPr lang="ga-IE" dirty="0"/>
              <a:t>Click to edit Master text styles</a:t>
            </a:r>
          </a:p>
        </p:txBody>
      </p:sp>
      <p:sp>
        <p:nvSpPr>
          <p:cNvPr id="14" name="Title Placeholder 1"/>
          <p:cNvSpPr>
            <a:spLocks noGrp="1"/>
          </p:cNvSpPr>
          <p:nvPr>
            <p:ph type="title"/>
          </p:nvPr>
        </p:nvSpPr>
        <p:spPr>
          <a:xfrm>
            <a:off x="540000" y="571500"/>
            <a:ext cx="6337300" cy="795338"/>
          </a:xfrm>
          <a:prstGeom prst="rect">
            <a:avLst/>
          </a:prstGeom>
        </p:spPr>
        <p:txBody>
          <a:bodyPr vert="horz" lIns="0" tIns="0" rIns="0" bIns="0" rtlCol="0" anchor="ctr">
            <a:normAutofit/>
          </a:bodyPr>
          <a:lstStyle>
            <a:lvl1pPr>
              <a:defRPr>
                <a:solidFill>
                  <a:srgbClr val="00ABE2"/>
                </a:solidFill>
              </a:defRPr>
            </a:lvl1pPr>
          </a:lstStyle>
          <a:p>
            <a:r>
              <a:rPr lang="ga-IE" dirty="0"/>
              <a:t>Click to edit Master title style</a:t>
            </a:r>
            <a:endParaRPr lang="en-US" dirty="0"/>
          </a:p>
        </p:txBody>
      </p:sp>
      <p:cxnSp>
        <p:nvCxnSpPr>
          <p:cNvPr id="15" name="Straight Connector 14"/>
          <p:cNvCxnSpPr/>
          <p:nvPr userDrawn="1"/>
        </p:nvCxnSpPr>
        <p:spPr>
          <a:xfrm>
            <a:off x="540000" y="608012"/>
            <a:ext cx="5436000" cy="1588"/>
          </a:xfrm>
          <a:prstGeom prst="line">
            <a:avLst/>
          </a:prstGeom>
          <a:ln>
            <a:solidFill>
              <a:srgbClr val="00ABE2"/>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540000" y="1331912"/>
            <a:ext cx="5436000" cy="1588"/>
          </a:xfrm>
          <a:prstGeom prst="line">
            <a:avLst/>
          </a:prstGeom>
          <a:ln>
            <a:solidFill>
              <a:srgbClr val="00ABE2"/>
            </a:solidFill>
          </a:ln>
          <a:effectLst/>
        </p:spPr>
        <p:style>
          <a:lnRef idx="2">
            <a:schemeClr val="accent1"/>
          </a:lnRef>
          <a:fillRef idx="0">
            <a:schemeClr val="accent1"/>
          </a:fillRef>
          <a:effectRef idx="1">
            <a:schemeClr val="accent1"/>
          </a:effectRef>
          <a:fontRef idx="minor">
            <a:schemeClr val="tx1"/>
          </a:fontRef>
        </p:style>
      </p:cxnSp>
      <p:sp>
        <p:nvSpPr>
          <p:cNvPr id="11" name="Content Placeholder 2"/>
          <p:cNvSpPr>
            <a:spLocks noGrp="1"/>
          </p:cNvSpPr>
          <p:nvPr>
            <p:ph idx="20"/>
          </p:nvPr>
        </p:nvSpPr>
        <p:spPr>
          <a:xfrm>
            <a:off x="3276600" y="1651000"/>
            <a:ext cx="5321300" cy="3911599"/>
          </a:xfrm>
          <a:prstGeom prst="rect">
            <a:avLst/>
          </a:prstGeom>
        </p:spPr>
        <p:txBody>
          <a:bodyPr lIns="0" tIns="0" bIns="0"/>
          <a:lstStyle>
            <a:lvl1pPr marL="180000" indent="-180000" algn="l">
              <a:buClr>
                <a:srgbClr val="00ABE2"/>
              </a:buClr>
              <a:buSzPct val="100000"/>
              <a:buFont typeface="Arial"/>
              <a:buChar char="•"/>
              <a:defRPr sz="1900">
                <a:solidFill>
                  <a:srgbClr val="002C44"/>
                </a:solidFill>
              </a:defRPr>
            </a:lvl1pPr>
            <a:lvl2pPr>
              <a:buNone/>
              <a:defRPr sz="1400"/>
            </a:lvl2pPr>
          </a:lstStyle>
          <a:p>
            <a:pPr lvl="0"/>
            <a:r>
              <a:rPr lang="ga-IE" dirty="0"/>
              <a:t>Click to edit Master text styles</a:t>
            </a:r>
          </a:p>
          <a:p>
            <a:pPr lvl="0"/>
            <a:r>
              <a:rPr lang="ga-IE" dirty="0"/>
              <a:t>Second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18929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2.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heme" Target="../theme/theme2.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F1A9F6-89D2-5246-A080-431BB3D29305}" type="datetimeFigureOut">
              <a:rPr lang="en-US" smtClean="0"/>
              <a:pPr/>
              <a:t>11/14/20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03F28-1B1F-534F-BB84-634DA4517032}" type="slidenum">
              <a:rPr lang="en-US" smtClean="0"/>
              <a:pPr/>
              <a:t>‹#›</a:t>
            </a:fld>
            <a:endParaRPr lang="en-US"/>
          </a:p>
        </p:txBody>
      </p:sp>
      <p:pic>
        <p:nvPicPr>
          <p:cNvPr id="8" name="Picture 7" descr="section-screen300dpi.jpg"/>
          <p:cNvPicPr>
            <a:picLocks noChangeAspect="1"/>
          </p:cNvPicPr>
          <p:nvPr/>
        </p:nvPicPr>
        <p:blipFill>
          <a:blip r:embed="rId5"/>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TI-symbol.png"/>
          <p:cNvPicPr>
            <a:picLocks noChangeAspect="1"/>
          </p:cNvPicPr>
          <p:nvPr/>
        </p:nvPicPr>
        <p:blipFill>
          <a:blip r:embed="rId7"/>
          <a:stretch>
            <a:fillRect/>
          </a:stretch>
        </p:blipFill>
        <p:spPr>
          <a:xfrm>
            <a:off x="7498600" y="0"/>
            <a:ext cx="1645810" cy="1475134"/>
          </a:xfrm>
          <a:prstGeom prst="rect">
            <a:avLst/>
          </a:prstGeom>
        </p:spPr>
      </p:pic>
      <p:sp>
        <p:nvSpPr>
          <p:cNvPr id="2" name="Rectangle 1"/>
          <p:cNvSpPr/>
          <p:nvPr userDrawn="1"/>
        </p:nvSpPr>
        <p:spPr>
          <a:xfrm>
            <a:off x="0" y="6381328"/>
            <a:ext cx="9144000" cy="476672"/>
          </a:xfrm>
          <a:prstGeom prst="rect">
            <a:avLst/>
          </a:prstGeom>
          <a:solidFill>
            <a:srgbClr val="009FE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Lst>
  <p:txStyles>
    <p:titleStyle>
      <a:lvl1pPr algn="l" defTabSz="457200" rtl="0" eaLnBrk="1" latinLnBrk="0" hangingPunct="1">
        <a:spcBef>
          <a:spcPct val="0"/>
        </a:spcBef>
        <a:buNone/>
        <a:defRPr sz="3200" b="0" i="0" kern="1200" cap="all">
          <a:solidFill>
            <a:srgbClr val="00ABE2"/>
          </a:solidFill>
          <a:latin typeface="Arial Narrow Bold"/>
          <a:ea typeface="+mj-ea"/>
          <a:cs typeface="Arial Narrow Bold"/>
        </a:defRPr>
      </a:lvl1pPr>
    </p:titleStyle>
    <p:bodyStyle>
      <a:lvl1pPr marL="342900" indent="-342900" algn="l" defTabSz="457200" rtl="0" eaLnBrk="1" latinLnBrk="0" hangingPunct="1">
        <a:spcBef>
          <a:spcPct val="20000"/>
        </a:spcBef>
        <a:buFont typeface="Arial"/>
        <a:buChar char="•"/>
        <a:defRPr sz="19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19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9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9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9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18" Type="http://schemas.openxmlformats.org/officeDocument/2006/relationships/diagramColors" Target="../diagrams/colors1.xml"/><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diagramQuickStyle" Target="../diagrams/quickStyle1.xml"/><Relationship Id="rId2" Type="http://schemas.openxmlformats.org/officeDocument/2006/relationships/notesSlide" Target="../notesSlides/notesSlide1.xml"/><Relationship Id="rId16" Type="http://schemas.openxmlformats.org/officeDocument/2006/relationships/diagramLayout" Target="../diagrams/layout1.xml"/><Relationship Id="rId1" Type="http://schemas.openxmlformats.org/officeDocument/2006/relationships/slideLayout" Target="../slideLayouts/slideLayout6.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diagramData" Target="../diagrams/data1.xml"/><Relationship Id="rId10" Type="http://schemas.openxmlformats.org/officeDocument/2006/relationships/image" Target="../media/image11.svg"/><Relationship Id="rId19" Type="http://schemas.microsoft.com/office/2007/relationships/diagramDrawing" Target="../diagrams/drawing1.xml"/><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image" Target="../media/image18.svg"/><Relationship Id="rId13" Type="http://schemas.openxmlformats.org/officeDocument/2006/relationships/image" Target="../media/image23.png"/><Relationship Id="rId3" Type="http://schemas.openxmlformats.org/officeDocument/2006/relationships/diagramLayout" Target="../diagrams/layout2.xml"/><Relationship Id="rId7" Type="http://schemas.openxmlformats.org/officeDocument/2006/relationships/image" Target="../media/image17.png"/><Relationship Id="rId12" Type="http://schemas.openxmlformats.org/officeDocument/2006/relationships/image" Target="../media/image22.svg"/><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11" Type="http://schemas.openxmlformats.org/officeDocument/2006/relationships/image" Target="../media/image21.png"/><Relationship Id="rId5" Type="http://schemas.openxmlformats.org/officeDocument/2006/relationships/diagramColors" Target="../diagrams/colors2.xml"/><Relationship Id="rId10" Type="http://schemas.openxmlformats.org/officeDocument/2006/relationships/image" Target="../media/image20.svg"/><Relationship Id="rId4" Type="http://schemas.openxmlformats.org/officeDocument/2006/relationships/diagramQuickStyle" Target="../diagrams/quickStyle2.xml"/><Relationship Id="rId9" Type="http://schemas.openxmlformats.org/officeDocument/2006/relationships/image" Target="../media/image19.png"/><Relationship Id="rId14" Type="http://schemas.openxmlformats.org/officeDocument/2006/relationships/image" Target="../media/image24.svg"/></Relationships>
</file>

<file path=ppt/slides/_rels/slide5.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251520" y="256394"/>
            <a:ext cx="8640960" cy="6345212"/>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2" name="Title 1"/>
          <p:cNvSpPr>
            <a:spLocks noGrp="1"/>
          </p:cNvSpPr>
          <p:nvPr>
            <p:ph type="ctrTitle"/>
          </p:nvPr>
        </p:nvSpPr>
        <p:spPr>
          <a:xfrm>
            <a:off x="675699" y="695913"/>
            <a:ext cx="5472608" cy="3142205"/>
          </a:xfrm>
        </p:spPr>
        <p:txBody>
          <a:bodyPr/>
          <a:lstStyle/>
          <a:p>
            <a:pPr>
              <a:lnSpc>
                <a:spcPct val="100000"/>
              </a:lnSpc>
            </a:pPr>
            <a:r>
              <a:rPr lang="en-GB">
                <a:latin typeface="Tahoma" panose="020B0604030504040204" pitchFamily="34" charset="0"/>
                <a:ea typeface="Tahoma" panose="020B0604030504040204" pitchFamily="34" charset="0"/>
                <a:cs typeface="Tahoma" panose="020B0604030504040204" pitchFamily="34" charset="0"/>
              </a:rPr>
              <a:t>VAI TRÒ CỦA XÃ HỘI DÂN SỰ TRONG VIỆC THU HỒI TÀI SẢN thất thoát do tham nhũng</a:t>
            </a:r>
            <a:endParaRPr lang="en-US" sz="6000" dirty="0">
              <a:latin typeface="Tahoma" panose="020B0604030504040204" pitchFamily="34" charset="0"/>
              <a:ea typeface="Tahoma" panose="020B0604030504040204" pitchFamily="34" charset="0"/>
              <a:cs typeface="Tahoma" panose="020B0604030504040204" pitchFamily="34" charset="0"/>
            </a:endParaRPr>
          </a:p>
        </p:txBody>
      </p:sp>
      <p:sp>
        <p:nvSpPr>
          <p:cNvPr id="3" name="Subtitle 2"/>
          <p:cNvSpPr>
            <a:spLocks noGrp="1"/>
          </p:cNvSpPr>
          <p:nvPr>
            <p:ph type="subTitle" idx="1"/>
          </p:nvPr>
        </p:nvSpPr>
        <p:spPr>
          <a:xfrm>
            <a:off x="685800" y="5155400"/>
            <a:ext cx="7543800" cy="641201"/>
          </a:xfrm>
          <a:ln>
            <a:noFill/>
          </a:ln>
        </p:spPr>
        <p:txBody>
          <a:bodyPr/>
          <a:lstStyle/>
          <a:p>
            <a:r>
              <a:rPr lang="fr-FR">
                <a:latin typeface="Tahoma" panose="020B0604030504040204" pitchFamily="34" charset="0"/>
                <a:ea typeface="Tahoma" panose="020B0604030504040204" pitchFamily="34" charset="0"/>
                <a:cs typeface="Tahoma" panose="020B0604030504040204" pitchFamily="34" charset="0"/>
              </a:rPr>
              <a:t>THU HỒI TÀI SẢN TRONG PHÒNG CHỐNG THAM NHŨNG</a:t>
            </a:r>
            <a:endParaRPr lang="fr-FR" dirty="0">
              <a:latin typeface="Tahoma" panose="020B0604030504040204" pitchFamily="34" charset="0"/>
              <a:ea typeface="Tahoma" panose="020B0604030504040204" pitchFamily="34" charset="0"/>
              <a:cs typeface="Tahoma" panose="020B0604030504040204" pitchFamily="34" charset="0"/>
            </a:endParaRPr>
          </a:p>
          <a:p>
            <a:r>
              <a:rPr lang="en-US" dirty="0">
                <a:latin typeface="Tahoma" panose="020B0604030504040204" pitchFamily="34" charset="0"/>
                <a:ea typeface="Tahoma" panose="020B0604030504040204" pitchFamily="34" charset="0"/>
                <a:cs typeface="Tahoma" panose="020B0604030504040204" pitchFamily="34" charset="0"/>
              </a:rPr>
              <a:t>2</a:t>
            </a:r>
            <a:r>
              <a:rPr lang="vi-VN" dirty="0">
                <a:latin typeface="Tahoma" panose="020B0604030504040204" pitchFamily="34" charset="0"/>
                <a:ea typeface="Tahoma" panose="020B0604030504040204" pitchFamily="34" charset="0"/>
                <a:cs typeface="Tahoma" panose="020B0604030504040204" pitchFamily="34" charset="0"/>
              </a:rPr>
              <a:t>4</a:t>
            </a:r>
            <a:r>
              <a:rPr lang="en-US" dirty="0">
                <a:latin typeface="Tahoma" panose="020B0604030504040204" pitchFamily="34" charset="0"/>
                <a:ea typeface="Tahoma" panose="020B0604030504040204" pitchFamily="34" charset="0"/>
                <a:cs typeface="Tahoma" panose="020B0604030504040204" pitchFamily="34" charset="0"/>
              </a:rPr>
              <a:t>-2</a:t>
            </a:r>
            <a:r>
              <a:rPr lang="vi-VN">
                <a:latin typeface="Tahoma" panose="020B0604030504040204" pitchFamily="34" charset="0"/>
                <a:ea typeface="Tahoma" panose="020B0604030504040204" pitchFamily="34" charset="0"/>
                <a:cs typeface="Tahoma" panose="020B0604030504040204" pitchFamily="34" charset="0"/>
              </a:rPr>
              <a:t>5 </a:t>
            </a:r>
            <a:r>
              <a:rPr lang="en-US">
                <a:latin typeface="Tahoma" panose="020B0604030504040204" pitchFamily="34" charset="0"/>
                <a:ea typeface="Tahoma" panose="020B0604030504040204" pitchFamily="34" charset="0"/>
                <a:cs typeface="Tahoma" panose="020B0604030504040204" pitchFamily="34" charset="0"/>
              </a:rPr>
              <a:t>THÁNG 11 NĂM </a:t>
            </a:r>
            <a:r>
              <a:rPr lang="en-US" dirty="0">
                <a:latin typeface="Tahoma" panose="020B0604030504040204" pitchFamily="34" charset="0"/>
                <a:ea typeface="Tahoma" panose="020B0604030504040204" pitchFamily="34" charset="0"/>
                <a:cs typeface="Tahoma" panose="020B0604030504040204" pitchFamily="34" charset="0"/>
              </a:rPr>
              <a:t>2020 </a:t>
            </a:r>
            <a:endParaRPr lang="fr-FR" dirty="0">
              <a:latin typeface="Tahoma" panose="020B0604030504040204" pitchFamily="34" charset="0"/>
              <a:ea typeface="Tahoma" panose="020B0604030504040204" pitchFamily="34" charset="0"/>
              <a:cs typeface="Tahoma" panose="020B0604030504040204" pitchFamily="34" charset="0"/>
            </a:endParaRPr>
          </a:p>
        </p:txBody>
      </p:sp>
      <p:sp>
        <p:nvSpPr>
          <p:cNvPr id="4" name="Text Placeholder 3"/>
          <p:cNvSpPr>
            <a:spLocks noGrp="1"/>
          </p:cNvSpPr>
          <p:nvPr>
            <p:ph type="body" sz="quarter" idx="10"/>
          </p:nvPr>
        </p:nvSpPr>
        <p:spPr>
          <a:xfrm>
            <a:off x="683568" y="5951319"/>
            <a:ext cx="7546032" cy="467316"/>
          </a:xfrm>
        </p:spPr>
        <p:txBody>
          <a:bodyPr vert="horz" lIns="0" tIns="0" rIns="0" bIns="0" rtlCol="0" anchor="t">
            <a:noAutofit/>
          </a:bodyPr>
          <a:lstStyle/>
          <a:p>
            <a:r>
              <a:rPr lang="fr-FR" sz="1800" dirty="0">
                <a:latin typeface="Tahoma" panose="020B0604030504040204" pitchFamily="34" charset="0"/>
                <a:ea typeface="Tahoma" panose="020B0604030504040204" pitchFamily="34" charset="0"/>
                <a:cs typeface="Tahoma" panose="020B0604030504040204" pitchFamily="34" charset="0"/>
              </a:rPr>
              <a:t>Sara Brimbeuf </a:t>
            </a:r>
            <a:endParaRPr lang="en-US" sz="1800" dirty="0">
              <a:latin typeface="Tahoma" panose="020B0604030504040204" pitchFamily="34" charset="0"/>
              <a:ea typeface="Tahoma" panose="020B0604030504040204" pitchFamily="34" charset="0"/>
              <a:cs typeface="Tahoma" panose="020B0604030504040204" pitchFamily="34" charset="0"/>
            </a:endParaRPr>
          </a:p>
        </p:txBody>
      </p:sp>
      <p:cxnSp>
        <p:nvCxnSpPr>
          <p:cNvPr id="11" name="Straight Connector 10"/>
          <p:cNvCxnSpPr/>
          <p:nvPr/>
        </p:nvCxnSpPr>
        <p:spPr>
          <a:xfrm>
            <a:off x="683568" y="5013176"/>
            <a:ext cx="7848872"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647564" y="5805264"/>
            <a:ext cx="7848872"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9" name="Image 8" descr="TIF Logo Blanc.png">
            <a:extLst>
              <a:ext uri="{FF2B5EF4-FFF2-40B4-BE49-F238E27FC236}">
                <a16:creationId xmlns:a16="http://schemas.microsoft.com/office/drawing/2014/main" id="{CA27F8C8-5E75-4963-B13A-B154B4CF0C89}"/>
              </a:ext>
            </a:extLst>
          </p:cNvPr>
          <p:cNvPicPr>
            <a:picLocks noChangeAspect="1"/>
          </p:cNvPicPr>
          <p:nvPr/>
        </p:nvPicPr>
        <p:blipFill>
          <a:blip r:embed="rId2" cstate="print"/>
          <a:srcRect t="18007" b="18973"/>
          <a:stretch>
            <a:fillRect/>
          </a:stretch>
        </p:blipFill>
        <p:spPr>
          <a:xfrm>
            <a:off x="5940152" y="332656"/>
            <a:ext cx="2843808" cy="100811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52B5A363-3A4D-4DF7-8E3B-71086C5CB6F0}"/>
              </a:ext>
            </a:extLst>
          </p:cNvPr>
          <p:cNvSpPr>
            <a:spLocks noGrp="1"/>
          </p:cNvSpPr>
          <p:nvPr>
            <p:ph type="title"/>
          </p:nvPr>
        </p:nvSpPr>
        <p:spPr>
          <a:xfrm>
            <a:off x="539999" y="571500"/>
            <a:ext cx="6987743" cy="795338"/>
          </a:xfrm>
        </p:spPr>
        <p:txBody>
          <a:bodyPr>
            <a:noAutofit/>
          </a:bodyPr>
          <a:lstStyle/>
          <a:p>
            <a:r>
              <a:rPr lang="en-US" sz="2600" b="1">
                <a:latin typeface="Tahoma" panose="020B0604030504040204" pitchFamily="34" charset="0"/>
                <a:ea typeface="Tahoma" panose="020B0604030504040204" pitchFamily="34" charset="0"/>
                <a:cs typeface="Tahoma" panose="020B0604030504040204" pitchFamily="34" charset="0"/>
              </a:rPr>
              <a:t>TÓM TẮT VỤ ÁN </a:t>
            </a:r>
            <a:r>
              <a:rPr lang="en-US" sz="2600" b="1" dirty="0">
                <a:latin typeface="Tahoma" panose="020B0604030504040204" pitchFamily="34" charset="0"/>
                <a:ea typeface="Tahoma" panose="020B0604030504040204" pitchFamily="34" charset="0"/>
                <a:cs typeface="Tahoma" panose="020B0604030504040204" pitchFamily="34" charset="0"/>
              </a:rPr>
              <a:t>« </a:t>
            </a:r>
            <a:r>
              <a:rPr lang="en-US" sz="2600" b="1" i="1" dirty="0">
                <a:latin typeface="Tahoma" panose="020B0604030504040204" pitchFamily="34" charset="0"/>
                <a:ea typeface="Tahoma" panose="020B0604030504040204" pitchFamily="34" charset="0"/>
                <a:cs typeface="Tahoma" panose="020B0604030504040204" pitchFamily="34" charset="0"/>
              </a:rPr>
              <a:t>BIENS MAL </a:t>
            </a:r>
            <a:r>
              <a:rPr lang="en-US" sz="2600" b="1" i="1">
                <a:latin typeface="Tahoma" panose="020B0604030504040204" pitchFamily="34" charset="0"/>
                <a:ea typeface="Tahoma" panose="020B0604030504040204" pitchFamily="34" charset="0"/>
                <a:cs typeface="Tahoma" panose="020B0604030504040204" pitchFamily="34" charset="0"/>
              </a:rPr>
              <a:t>ACQUIS </a:t>
            </a:r>
            <a:r>
              <a:rPr lang="en-US" sz="2600" b="1">
                <a:latin typeface="Tahoma" panose="020B0604030504040204" pitchFamily="34" charset="0"/>
                <a:ea typeface="Tahoma" panose="020B0604030504040204" pitchFamily="34" charset="0"/>
                <a:cs typeface="Tahoma" panose="020B0604030504040204" pitchFamily="34" charset="0"/>
              </a:rPr>
              <a:t>»</a:t>
            </a:r>
            <a:endParaRPr lang="en-US" sz="2600" b="1" dirty="0">
              <a:latin typeface="Tahoma" panose="020B0604030504040204" pitchFamily="34" charset="0"/>
              <a:ea typeface="Tahoma" panose="020B0604030504040204" pitchFamily="34" charset="0"/>
              <a:cs typeface="Tahoma" panose="020B0604030504040204" pitchFamily="34" charset="0"/>
            </a:endParaRPr>
          </a:p>
        </p:txBody>
      </p:sp>
      <p:grpSp>
        <p:nvGrpSpPr>
          <p:cNvPr id="8" name="Group 28">
            <a:extLst>
              <a:ext uri="{FF2B5EF4-FFF2-40B4-BE49-F238E27FC236}">
                <a16:creationId xmlns:a16="http://schemas.microsoft.com/office/drawing/2014/main" id="{5F8EAE2C-B004-43BF-A2C5-2EDD258EBA02}"/>
              </a:ext>
            </a:extLst>
          </p:cNvPr>
          <p:cNvGrpSpPr/>
          <p:nvPr/>
        </p:nvGrpSpPr>
        <p:grpSpPr>
          <a:xfrm>
            <a:off x="2015536" y="3553328"/>
            <a:ext cx="594066" cy="1027324"/>
            <a:chOff x="1379476" y="3717032"/>
            <a:chExt cx="792088" cy="1369765"/>
          </a:xfrm>
        </p:grpSpPr>
        <p:cxnSp>
          <p:nvCxnSpPr>
            <p:cNvPr id="9" name="Straight Connector 9">
              <a:extLst>
                <a:ext uri="{FF2B5EF4-FFF2-40B4-BE49-F238E27FC236}">
                  <a16:creationId xmlns:a16="http://schemas.microsoft.com/office/drawing/2014/main" id="{92FAE596-E1E3-4D1E-9139-4255290C5C6E}"/>
                </a:ext>
              </a:extLst>
            </p:cNvPr>
            <p:cNvCxnSpPr/>
            <p:nvPr/>
          </p:nvCxnSpPr>
          <p:spPr>
            <a:xfrm>
              <a:off x="1775520" y="3789040"/>
              <a:ext cx="0" cy="72008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10" name="Oval 10">
              <a:extLst>
                <a:ext uri="{FF2B5EF4-FFF2-40B4-BE49-F238E27FC236}">
                  <a16:creationId xmlns:a16="http://schemas.microsoft.com/office/drawing/2014/main" id="{34FB6ECC-37A7-4F55-B40E-E8A1A3EF2771}"/>
                </a:ext>
              </a:extLst>
            </p:cNvPr>
            <p:cNvSpPr/>
            <p:nvPr/>
          </p:nvSpPr>
          <p:spPr>
            <a:xfrm>
              <a:off x="1716084" y="3717032"/>
              <a:ext cx="118872" cy="118872"/>
            </a:xfrm>
            <a:prstGeom prst="ellipse">
              <a:avLst/>
            </a:prstGeom>
            <a:solidFill>
              <a:schemeClr val="bg1"/>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Oval 11">
              <a:extLst>
                <a:ext uri="{FF2B5EF4-FFF2-40B4-BE49-F238E27FC236}">
                  <a16:creationId xmlns:a16="http://schemas.microsoft.com/office/drawing/2014/main" id="{B9A8B2C4-1E66-40D3-A6B6-D9B095C1D951}"/>
                </a:ext>
              </a:extLst>
            </p:cNvPr>
            <p:cNvSpPr/>
            <p:nvPr/>
          </p:nvSpPr>
          <p:spPr>
            <a:xfrm>
              <a:off x="1379476" y="4294709"/>
              <a:ext cx="792088" cy="792088"/>
            </a:xfrm>
            <a:prstGeom prst="ellipse">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rgbClr val="2D3E50"/>
                </a:solidFill>
                <a:latin typeface="FontAwesome" pitchFamily="2" charset="0"/>
              </a:endParaRPr>
            </a:p>
          </p:txBody>
        </p:sp>
      </p:grpSp>
      <p:grpSp>
        <p:nvGrpSpPr>
          <p:cNvPr id="13" name="Group 47">
            <a:extLst>
              <a:ext uri="{FF2B5EF4-FFF2-40B4-BE49-F238E27FC236}">
                <a16:creationId xmlns:a16="http://schemas.microsoft.com/office/drawing/2014/main" id="{B906DD5A-9EFA-4D88-8508-ED52005E702A}"/>
              </a:ext>
            </a:extLst>
          </p:cNvPr>
          <p:cNvGrpSpPr/>
          <p:nvPr/>
        </p:nvGrpSpPr>
        <p:grpSpPr>
          <a:xfrm>
            <a:off x="7810911" y="1772815"/>
            <a:ext cx="1321795" cy="1200329"/>
            <a:chOff x="1059435" y="6338727"/>
            <a:chExt cx="1762393" cy="1600438"/>
          </a:xfrm>
        </p:grpSpPr>
        <p:sp>
          <p:nvSpPr>
            <p:cNvPr id="14" name="TextBox 45">
              <a:extLst>
                <a:ext uri="{FF2B5EF4-FFF2-40B4-BE49-F238E27FC236}">
                  <a16:creationId xmlns:a16="http://schemas.microsoft.com/office/drawing/2014/main" id="{63D5190A-A955-4151-AF1C-3FA17E256AAF}"/>
                </a:ext>
              </a:extLst>
            </p:cNvPr>
            <p:cNvSpPr txBox="1"/>
            <p:nvPr/>
          </p:nvSpPr>
          <p:spPr>
            <a:xfrm>
              <a:off x="1433380" y="6338727"/>
              <a:ext cx="1388448" cy="1600438"/>
            </a:xfrm>
            <a:prstGeom prst="rect">
              <a:avLst/>
            </a:prstGeom>
            <a:noFill/>
          </p:spPr>
          <p:txBody>
            <a:bodyPr wrap="square" rtlCol="0">
              <a:spAutoFit/>
            </a:bodyPr>
            <a:lstStyle/>
            <a:p>
              <a:r>
                <a:rPr lang="en-US" sz="1200" b="1">
                  <a:solidFill>
                    <a:srgbClr val="00B050"/>
                  </a:solidFill>
                  <a:latin typeface="Tahoma" panose="020B0604030504040204" pitchFamily="34" charset="0"/>
                  <a:ea typeface="Tahoma" panose="020B0604030504040204" pitchFamily="34" charset="0"/>
                  <a:cs typeface="Tahoma" panose="020B0604030504040204" pitchFamily="34" charset="0"/>
                </a:rPr>
                <a:t>Tòa án Phúc thẩm Paris phê chuẩn việc kết án Obiang</a:t>
              </a:r>
              <a:endParaRPr lang="en-US" sz="1200" b="1" dirty="0">
                <a:solidFill>
                  <a:srgbClr val="00B050"/>
                </a:solidFill>
                <a:latin typeface="Tahoma" panose="020B0604030504040204" pitchFamily="34" charset="0"/>
                <a:ea typeface="Tahoma" panose="020B0604030504040204" pitchFamily="34" charset="0"/>
                <a:cs typeface="Tahoma" panose="020B0604030504040204" pitchFamily="34" charset="0"/>
              </a:endParaRPr>
            </a:p>
          </p:txBody>
        </p:sp>
        <p:sp>
          <p:nvSpPr>
            <p:cNvPr id="15" name="TextBox 46">
              <a:extLst>
                <a:ext uri="{FF2B5EF4-FFF2-40B4-BE49-F238E27FC236}">
                  <a16:creationId xmlns:a16="http://schemas.microsoft.com/office/drawing/2014/main" id="{27845265-8B19-40BF-8C33-ECA3BE53616E}"/>
                </a:ext>
              </a:extLst>
            </p:cNvPr>
            <p:cNvSpPr txBox="1"/>
            <p:nvPr/>
          </p:nvSpPr>
          <p:spPr>
            <a:xfrm>
              <a:off x="1059435" y="6389906"/>
              <a:ext cx="1694888" cy="369331"/>
            </a:xfrm>
            <a:prstGeom prst="rect">
              <a:avLst/>
            </a:prstGeom>
            <a:noFill/>
          </p:spPr>
          <p:txBody>
            <a:bodyPr wrap="square" rtlCol="0">
              <a:spAutoFit/>
            </a:bodyPr>
            <a:lstStyle/>
            <a:p>
              <a:pPr algn="just"/>
              <a:endParaRPr lang="en-US" sz="1200" dirty="0">
                <a:solidFill>
                  <a:schemeClr val="tx1">
                    <a:lumMod val="50000"/>
                    <a:lumOff val="50000"/>
                  </a:schemeClr>
                </a:solidFill>
                <a:latin typeface="Arial Narrow Bold"/>
                <a:ea typeface="Open Sans" panose="020B0606030504020204" pitchFamily="34" charset="0"/>
                <a:cs typeface="Open Sans" panose="020B0606030504020204" pitchFamily="34" charset="0"/>
              </a:endParaRPr>
            </a:p>
          </p:txBody>
        </p:sp>
      </p:grpSp>
      <p:grpSp>
        <p:nvGrpSpPr>
          <p:cNvPr id="20" name="Group 33">
            <a:extLst>
              <a:ext uri="{FF2B5EF4-FFF2-40B4-BE49-F238E27FC236}">
                <a16:creationId xmlns:a16="http://schemas.microsoft.com/office/drawing/2014/main" id="{41E0E042-A49D-4760-A421-D40A21006932}"/>
              </a:ext>
            </a:extLst>
          </p:cNvPr>
          <p:cNvGrpSpPr/>
          <p:nvPr/>
        </p:nvGrpSpPr>
        <p:grpSpPr>
          <a:xfrm>
            <a:off x="4857096" y="1984245"/>
            <a:ext cx="594066" cy="1027324"/>
            <a:chOff x="2570677" y="3717032"/>
            <a:chExt cx="792088" cy="1369765"/>
          </a:xfrm>
        </p:grpSpPr>
        <p:cxnSp>
          <p:nvCxnSpPr>
            <p:cNvPr id="21" name="Straight Connector 34">
              <a:extLst>
                <a:ext uri="{FF2B5EF4-FFF2-40B4-BE49-F238E27FC236}">
                  <a16:creationId xmlns:a16="http://schemas.microsoft.com/office/drawing/2014/main" id="{537A498B-D824-4D73-A57C-5BB8CF16BB07}"/>
                </a:ext>
              </a:extLst>
            </p:cNvPr>
            <p:cNvCxnSpPr/>
            <p:nvPr/>
          </p:nvCxnSpPr>
          <p:spPr>
            <a:xfrm>
              <a:off x="2966721" y="4366717"/>
              <a:ext cx="0" cy="72008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22" name="Oval 35">
              <a:extLst>
                <a:ext uri="{FF2B5EF4-FFF2-40B4-BE49-F238E27FC236}">
                  <a16:creationId xmlns:a16="http://schemas.microsoft.com/office/drawing/2014/main" id="{8DAD8C7E-3950-4AAD-9F71-8A671BD89707}"/>
                </a:ext>
              </a:extLst>
            </p:cNvPr>
            <p:cNvSpPr/>
            <p:nvPr/>
          </p:nvSpPr>
          <p:spPr>
            <a:xfrm>
              <a:off x="2907285" y="4967925"/>
              <a:ext cx="118872" cy="118872"/>
            </a:xfrm>
            <a:prstGeom prst="ellipse">
              <a:avLst/>
            </a:prstGeom>
            <a:solidFill>
              <a:schemeClr val="bg1"/>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3" name="Oval 36">
              <a:extLst>
                <a:ext uri="{FF2B5EF4-FFF2-40B4-BE49-F238E27FC236}">
                  <a16:creationId xmlns:a16="http://schemas.microsoft.com/office/drawing/2014/main" id="{0D0E7F48-029D-4336-9165-21033BE069A1}"/>
                </a:ext>
              </a:extLst>
            </p:cNvPr>
            <p:cNvSpPr/>
            <p:nvPr/>
          </p:nvSpPr>
          <p:spPr>
            <a:xfrm>
              <a:off x="2570677" y="3717032"/>
              <a:ext cx="792088" cy="792088"/>
            </a:xfrm>
            <a:prstGeom prst="ellipse">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rgbClr val="27AE61"/>
                </a:solidFill>
                <a:latin typeface="FontAwesome" pitchFamily="2" charset="0"/>
              </a:endParaRPr>
            </a:p>
          </p:txBody>
        </p:sp>
      </p:grpSp>
      <p:grpSp>
        <p:nvGrpSpPr>
          <p:cNvPr id="28" name="Group 28">
            <a:extLst>
              <a:ext uri="{FF2B5EF4-FFF2-40B4-BE49-F238E27FC236}">
                <a16:creationId xmlns:a16="http://schemas.microsoft.com/office/drawing/2014/main" id="{E09FCC0E-0809-4ED4-8D92-E43A6B318903}"/>
              </a:ext>
            </a:extLst>
          </p:cNvPr>
          <p:cNvGrpSpPr/>
          <p:nvPr/>
        </p:nvGrpSpPr>
        <p:grpSpPr>
          <a:xfrm>
            <a:off x="6519113" y="3551983"/>
            <a:ext cx="594066" cy="1027324"/>
            <a:chOff x="1379476" y="3717032"/>
            <a:chExt cx="792088" cy="1369765"/>
          </a:xfrm>
        </p:grpSpPr>
        <p:cxnSp>
          <p:nvCxnSpPr>
            <p:cNvPr id="29" name="Straight Connector 9">
              <a:extLst>
                <a:ext uri="{FF2B5EF4-FFF2-40B4-BE49-F238E27FC236}">
                  <a16:creationId xmlns:a16="http://schemas.microsoft.com/office/drawing/2014/main" id="{A27BA0B9-D1B4-496E-B4E0-6A88B44650FA}"/>
                </a:ext>
              </a:extLst>
            </p:cNvPr>
            <p:cNvCxnSpPr/>
            <p:nvPr/>
          </p:nvCxnSpPr>
          <p:spPr>
            <a:xfrm>
              <a:off x="1775520" y="3789040"/>
              <a:ext cx="0" cy="720080"/>
            </a:xfrm>
            <a:prstGeom prst="line">
              <a:avLst/>
            </a:prstGeom>
            <a:ln>
              <a:solidFill>
                <a:srgbClr val="FFC000"/>
              </a:solidFill>
              <a:prstDash val="dash"/>
            </a:ln>
          </p:spPr>
          <p:style>
            <a:lnRef idx="1">
              <a:schemeClr val="accent1"/>
            </a:lnRef>
            <a:fillRef idx="0">
              <a:schemeClr val="accent1"/>
            </a:fillRef>
            <a:effectRef idx="0">
              <a:schemeClr val="accent1"/>
            </a:effectRef>
            <a:fontRef idx="minor">
              <a:schemeClr val="tx1"/>
            </a:fontRef>
          </p:style>
        </p:cxnSp>
        <p:sp>
          <p:nvSpPr>
            <p:cNvPr id="30" name="Oval 10">
              <a:extLst>
                <a:ext uri="{FF2B5EF4-FFF2-40B4-BE49-F238E27FC236}">
                  <a16:creationId xmlns:a16="http://schemas.microsoft.com/office/drawing/2014/main" id="{9DA56197-B587-4D82-AB3B-79D03FAEC0E3}"/>
                </a:ext>
              </a:extLst>
            </p:cNvPr>
            <p:cNvSpPr/>
            <p:nvPr/>
          </p:nvSpPr>
          <p:spPr>
            <a:xfrm>
              <a:off x="1716084" y="3717032"/>
              <a:ext cx="118872" cy="118872"/>
            </a:xfrm>
            <a:prstGeom prst="ellipse">
              <a:avLst/>
            </a:prstGeom>
            <a:solidFill>
              <a:schemeClr val="bg1"/>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1" name="Oval 11">
              <a:extLst>
                <a:ext uri="{FF2B5EF4-FFF2-40B4-BE49-F238E27FC236}">
                  <a16:creationId xmlns:a16="http://schemas.microsoft.com/office/drawing/2014/main" id="{0A075281-5547-4DD9-9B3B-B609F11A8BD7}"/>
                </a:ext>
              </a:extLst>
            </p:cNvPr>
            <p:cNvSpPr/>
            <p:nvPr/>
          </p:nvSpPr>
          <p:spPr>
            <a:xfrm>
              <a:off x="1379476" y="4294709"/>
              <a:ext cx="792088" cy="792088"/>
            </a:xfrm>
            <a:prstGeom prst="ellipse">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rgbClr val="FFC000"/>
                </a:solidFill>
                <a:latin typeface="FontAwesome" pitchFamily="2" charset="0"/>
              </a:endParaRPr>
            </a:p>
          </p:txBody>
        </p:sp>
      </p:grpSp>
      <p:grpSp>
        <p:nvGrpSpPr>
          <p:cNvPr id="40" name="Group 33">
            <a:extLst>
              <a:ext uri="{FF2B5EF4-FFF2-40B4-BE49-F238E27FC236}">
                <a16:creationId xmlns:a16="http://schemas.microsoft.com/office/drawing/2014/main" id="{998F50AE-D9A9-4599-BA2F-20BF307468E7}"/>
              </a:ext>
            </a:extLst>
          </p:cNvPr>
          <p:cNvGrpSpPr/>
          <p:nvPr/>
        </p:nvGrpSpPr>
        <p:grpSpPr>
          <a:xfrm>
            <a:off x="7512098" y="1986164"/>
            <a:ext cx="594066" cy="1027324"/>
            <a:chOff x="2570677" y="3717032"/>
            <a:chExt cx="792088" cy="1369765"/>
          </a:xfrm>
        </p:grpSpPr>
        <p:cxnSp>
          <p:nvCxnSpPr>
            <p:cNvPr id="41" name="Straight Connector 34">
              <a:extLst>
                <a:ext uri="{FF2B5EF4-FFF2-40B4-BE49-F238E27FC236}">
                  <a16:creationId xmlns:a16="http://schemas.microsoft.com/office/drawing/2014/main" id="{23E0F452-DF0E-4860-891E-D05FE0C615C5}"/>
                </a:ext>
              </a:extLst>
            </p:cNvPr>
            <p:cNvCxnSpPr/>
            <p:nvPr/>
          </p:nvCxnSpPr>
          <p:spPr>
            <a:xfrm>
              <a:off x="2966721" y="4366717"/>
              <a:ext cx="0" cy="72008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42" name="Oval 35">
              <a:extLst>
                <a:ext uri="{FF2B5EF4-FFF2-40B4-BE49-F238E27FC236}">
                  <a16:creationId xmlns:a16="http://schemas.microsoft.com/office/drawing/2014/main" id="{3A570138-6334-4767-A270-0CC03C8FEA46}"/>
                </a:ext>
              </a:extLst>
            </p:cNvPr>
            <p:cNvSpPr/>
            <p:nvPr/>
          </p:nvSpPr>
          <p:spPr>
            <a:xfrm>
              <a:off x="2907285" y="4967925"/>
              <a:ext cx="118872" cy="118872"/>
            </a:xfrm>
            <a:prstGeom prst="ellipse">
              <a:avLst/>
            </a:prstGeom>
            <a:solidFill>
              <a:schemeClr val="bg1"/>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3" name="Oval 36">
              <a:extLst>
                <a:ext uri="{FF2B5EF4-FFF2-40B4-BE49-F238E27FC236}">
                  <a16:creationId xmlns:a16="http://schemas.microsoft.com/office/drawing/2014/main" id="{A7AC850F-AE04-4BBC-AF90-5C520816A421}"/>
                </a:ext>
              </a:extLst>
            </p:cNvPr>
            <p:cNvSpPr/>
            <p:nvPr/>
          </p:nvSpPr>
          <p:spPr>
            <a:xfrm>
              <a:off x="2570677" y="3717032"/>
              <a:ext cx="792088" cy="792088"/>
            </a:xfrm>
            <a:prstGeom prst="ellipse">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chemeClr val="tx1">
                    <a:lumMod val="50000"/>
                    <a:lumOff val="50000"/>
                  </a:schemeClr>
                </a:solidFill>
                <a:latin typeface="FontAwesome" pitchFamily="2" charset="0"/>
              </a:endParaRPr>
            </a:p>
          </p:txBody>
        </p:sp>
      </p:grpSp>
      <p:grpSp>
        <p:nvGrpSpPr>
          <p:cNvPr id="48" name="Group 33">
            <a:extLst>
              <a:ext uri="{FF2B5EF4-FFF2-40B4-BE49-F238E27FC236}">
                <a16:creationId xmlns:a16="http://schemas.microsoft.com/office/drawing/2014/main" id="{6FCF1FF6-E295-4A42-AF1D-E2754A813BBC}"/>
              </a:ext>
            </a:extLst>
          </p:cNvPr>
          <p:cNvGrpSpPr/>
          <p:nvPr/>
        </p:nvGrpSpPr>
        <p:grpSpPr>
          <a:xfrm>
            <a:off x="1052631" y="1985672"/>
            <a:ext cx="594066" cy="1027324"/>
            <a:chOff x="2570677" y="3717032"/>
            <a:chExt cx="792088" cy="1369765"/>
          </a:xfrm>
        </p:grpSpPr>
        <p:cxnSp>
          <p:nvCxnSpPr>
            <p:cNvPr id="49" name="Straight Connector 34">
              <a:extLst>
                <a:ext uri="{FF2B5EF4-FFF2-40B4-BE49-F238E27FC236}">
                  <a16:creationId xmlns:a16="http://schemas.microsoft.com/office/drawing/2014/main" id="{548EE188-4FF0-4A3D-BD86-C6D381DA1C4C}"/>
                </a:ext>
              </a:extLst>
            </p:cNvPr>
            <p:cNvCxnSpPr/>
            <p:nvPr/>
          </p:nvCxnSpPr>
          <p:spPr>
            <a:xfrm>
              <a:off x="2966721" y="4366717"/>
              <a:ext cx="0" cy="720080"/>
            </a:xfrm>
            <a:prstGeom prst="line">
              <a:avLst/>
            </a:prstGeom>
            <a:ln>
              <a:solidFill>
                <a:srgbClr val="0070C0"/>
              </a:solidFill>
              <a:prstDash val="dash"/>
            </a:ln>
          </p:spPr>
          <p:style>
            <a:lnRef idx="1">
              <a:schemeClr val="accent1"/>
            </a:lnRef>
            <a:fillRef idx="0">
              <a:schemeClr val="accent1"/>
            </a:fillRef>
            <a:effectRef idx="0">
              <a:schemeClr val="accent1"/>
            </a:effectRef>
            <a:fontRef idx="minor">
              <a:schemeClr val="tx1"/>
            </a:fontRef>
          </p:style>
        </p:cxnSp>
        <p:sp>
          <p:nvSpPr>
            <p:cNvPr id="50" name="Oval 35">
              <a:extLst>
                <a:ext uri="{FF2B5EF4-FFF2-40B4-BE49-F238E27FC236}">
                  <a16:creationId xmlns:a16="http://schemas.microsoft.com/office/drawing/2014/main" id="{033A37BD-D7A0-4E59-B729-49258005BEA9}"/>
                </a:ext>
              </a:extLst>
            </p:cNvPr>
            <p:cNvSpPr/>
            <p:nvPr/>
          </p:nvSpPr>
          <p:spPr>
            <a:xfrm>
              <a:off x="2907285" y="4967925"/>
              <a:ext cx="118872" cy="118872"/>
            </a:xfrm>
            <a:prstGeom prst="ellipse">
              <a:avLst/>
            </a:prstGeom>
            <a:solidFill>
              <a:schemeClr val="bg1"/>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0070C0"/>
                </a:solidFill>
              </a:endParaRPr>
            </a:p>
          </p:txBody>
        </p:sp>
        <p:sp>
          <p:nvSpPr>
            <p:cNvPr id="51" name="Oval 36">
              <a:extLst>
                <a:ext uri="{FF2B5EF4-FFF2-40B4-BE49-F238E27FC236}">
                  <a16:creationId xmlns:a16="http://schemas.microsoft.com/office/drawing/2014/main" id="{CD19F242-50CB-4953-8082-9400019DEBD2}"/>
                </a:ext>
              </a:extLst>
            </p:cNvPr>
            <p:cNvSpPr/>
            <p:nvPr/>
          </p:nvSpPr>
          <p:spPr>
            <a:xfrm>
              <a:off x="2570677" y="3717032"/>
              <a:ext cx="792088" cy="792088"/>
            </a:xfrm>
            <a:prstGeom prst="ellipse">
              <a:avLst/>
            </a:prstGeom>
            <a:solidFill>
              <a:schemeClr val="bg1"/>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rgbClr val="0070C0"/>
                </a:solidFill>
                <a:latin typeface="FontAwesome" pitchFamily="2" charset="0"/>
              </a:endParaRPr>
            </a:p>
          </p:txBody>
        </p:sp>
      </p:grpSp>
      <p:sp>
        <p:nvSpPr>
          <p:cNvPr id="54" name="TextBox 46">
            <a:extLst>
              <a:ext uri="{FF2B5EF4-FFF2-40B4-BE49-F238E27FC236}">
                <a16:creationId xmlns:a16="http://schemas.microsoft.com/office/drawing/2014/main" id="{A0AB6D60-D05D-47CD-8147-CD4E1CFFDD81}"/>
              </a:ext>
            </a:extLst>
          </p:cNvPr>
          <p:cNvSpPr txBox="1"/>
          <p:nvPr/>
        </p:nvSpPr>
        <p:spPr>
          <a:xfrm>
            <a:off x="1622993" y="1819943"/>
            <a:ext cx="1992433" cy="1223412"/>
          </a:xfrm>
          <a:prstGeom prst="rect">
            <a:avLst/>
          </a:prstGeom>
          <a:noFill/>
        </p:spPr>
        <p:txBody>
          <a:bodyPr wrap="square" rtlCol="0">
            <a:spAutoFit/>
          </a:bodyPr>
          <a:lstStyle/>
          <a:p>
            <a:r>
              <a:rPr lang="en-US" sz="1050" b="1">
                <a:solidFill>
                  <a:srgbClr val="0070C0"/>
                </a:solidFill>
                <a:latin typeface="Tahoma" panose="020B0604030504040204" pitchFamily="34" charset="0"/>
                <a:ea typeface="Tahoma" panose="020B0604030504040204" pitchFamily="34" charset="0"/>
                <a:cs typeface="Tahoma" panose="020B0604030504040204" pitchFamily="34" charset="0"/>
              </a:rPr>
              <a:t>Công bố báo cáo chuyên đề của CCFD dựa trên nguồn công khai để đánh giá tài sản hiện có của 23 nhà độc tài và tùy tùng của họ ở các nước phương Tây</a:t>
            </a:r>
            <a:endParaRPr lang="en-US" sz="1050" dirty="0">
              <a:solidFill>
                <a:srgbClr val="0070C0"/>
              </a:solidFill>
              <a:latin typeface="Tahoma" panose="020B0604030504040204" pitchFamily="34" charset="0"/>
              <a:ea typeface="Tahoma" panose="020B0604030504040204" pitchFamily="34" charset="0"/>
              <a:cs typeface="Tahoma" panose="020B0604030504040204" pitchFamily="34" charset="0"/>
            </a:endParaRPr>
          </a:p>
        </p:txBody>
      </p:sp>
      <p:grpSp>
        <p:nvGrpSpPr>
          <p:cNvPr id="55" name="Group 47">
            <a:extLst>
              <a:ext uri="{FF2B5EF4-FFF2-40B4-BE49-F238E27FC236}">
                <a16:creationId xmlns:a16="http://schemas.microsoft.com/office/drawing/2014/main" id="{E39706CF-3CC1-4439-86C8-7BC4AC18822F}"/>
              </a:ext>
            </a:extLst>
          </p:cNvPr>
          <p:cNvGrpSpPr/>
          <p:nvPr/>
        </p:nvGrpSpPr>
        <p:grpSpPr>
          <a:xfrm>
            <a:off x="5451161" y="1978868"/>
            <a:ext cx="1535385" cy="1174563"/>
            <a:chOff x="960024" y="4759866"/>
            <a:chExt cx="2047179" cy="1566080"/>
          </a:xfrm>
        </p:grpSpPr>
        <p:sp>
          <p:nvSpPr>
            <p:cNvPr id="56" name="TextBox 45">
              <a:extLst>
                <a:ext uri="{FF2B5EF4-FFF2-40B4-BE49-F238E27FC236}">
                  <a16:creationId xmlns:a16="http://schemas.microsoft.com/office/drawing/2014/main" id="{3B58E63B-99CA-497A-AE7A-E8053114DF83}"/>
                </a:ext>
              </a:extLst>
            </p:cNvPr>
            <p:cNvSpPr txBox="1"/>
            <p:nvPr/>
          </p:nvSpPr>
          <p:spPr>
            <a:xfrm>
              <a:off x="960024" y="4759866"/>
              <a:ext cx="2047179" cy="369332"/>
            </a:xfrm>
            <a:prstGeom prst="rect">
              <a:avLst/>
            </a:prstGeom>
            <a:noFill/>
          </p:spPr>
          <p:txBody>
            <a:bodyPr wrap="square" rtlCol="0">
              <a:spAutoFit/>
            </a:bodyPr>
            <a:lstStyle/>
            <a:p>
              <a:r>
                <a:rPr lang="en-US" sz="1200" b="1">
                  <a:solidFill>
                    <a:srgbClr val="00B050"/>
                  </a:solidFill>
                  <a:latin typeface="Tahoma" panose="020B0604030504040204" pitchFamily="34" charset="0"/>
                  <a:ea typeface="Tahoma" panose="020B0604030504040204" pitchFamily="34" charset="0"/>
                  <a:cs typeface="Tahoma" panose="020B0604030504040204" pitchFamily="34" charset="0"/>
                </a:rPr>
                <a:t>Kết án lịch sử</a:t>
              </a:r>
              <a:endParaRPr lang="en-US" sz="1200" b="1" dirty="0">
                <a:solidFill>
                  <a:srgbClr val="00B050"/>
                </a:solidFill>
                <a:latin typeface="Tahoma" panose="020B0604030504040204" pitchFamily="34" charset="0"/>
                <a:ea typeface="Tahoma" panose="020B0604030504040204" pitchFamily="34" charset="0"/>
                <a:cs typeface="Tahoma" panose="020B0604030504040204" pitchFamily="34" charset="0"/>
              </a:endParaRPr>
            </a:p>
          </p:txBody>
        </p:sp>
        <p:sp>
          <p:nvSpPr>
            <p:cNvPr id="57" name="TextBox 46">
              <a:extLst>
                <a:ext uri="{FF2B5EF4-FFF2-40B4-BE49-F238E27FC236}">
                  <a16:creationId xmlns:a16="http://schemas.microsoft.com/office/drawing/2014/main" id="{099F95AA-C9E9-4AEA-89E3-ACE5A8D8262A}"/>
                </a:ext>
              </a:extLst>
            </p:cNvPr>
            <p:cNvSpPr txBox="1"/>
            <p:nvPr/>
          </p:nvSpPr>
          <p:spPr>
            <a:xfrm>
              <a:off x="1078525" y="5956615"/>
              <a:ext cx="1694889" cy="369331"/>
            </a:xfrm>
            <a:prstGeom prst="rect">
              <a:avLst/>
            </a:prstGeom>
            <a:noFill/>
          </p:spPr>
          <p:txBody>
            <a:bodyPr wrap="square" rtlCol="0">
              <a:spAutoFit/>
            </a:bodyPr>
            <a:lstStyle/>
            <a:p>
              <a:pPr algn="just"/>
              <a:endParaRPr lang="en-US" sz="1200" dirty="0">
                <a:solidFill>
                  <a:srgbClr val="00B050"/>
                </a:solidFill>
                <a:latin typeface="Arial Narrow Bold"/>
                <a:ea typeface="Open Sans" panose="020B0606030504020204" pitchFamily="34" charset="0"/>
                <a:cs typeface="Open Sans" panose="020B0606030504020204" pitchFamily="34" charset="0"/>
              </a:endParaRPr>
            </a:p>
          </p:txBody>
        </p:sp>
      </p:grpSp>
      <p:grpSp>
        <p:nvGrpSpPr>
          <p:cNvPr id="58" name="Group 47">
            <a:extLst>
              <a:ext uri="{FF2B5EF4-FFF2-40B4-BE49-F238E27FC236}">
                <a16:creationId xmlns:a16="http://schemas.microsoft.com/office/drawing/2014/main" id="{9A10B7F5-AAA7-4ED0-BBBE-E8C28C6A01BE}"/>
              </a:ext>
            </a:extLst>
          </p:cNvPr>
          <p:cNvGrpSpPr/>
          <p:nvPr/>
        </p:nvGrpSpPr>
        <p:grpSpPr>
          <a:xfrm>
            <a:off x="6676473" y="3595210"/>
            <a:ext cx="2266902" cy="1015663"/>
            <a:chOff x="1071320" y="4573637"/>
            <a:chExt cx="3022537" cy="1354217"/>
          </a:xfrm>
        </p:grpSpPr>
        <p:sp>
          <p:nvSpPr>
            <p:cNvPr id="59" name="TextBox 45">
              <a:extLst>
                <a:ext uri="{FF2B5EF4-FFF2-40B4-BE49-F238E27FC236}">
                  <a16:creationId xmlns:a16="http://schemas.microsoft.com/office/drawing/2014/main" id="{10AF8601-0D52-47BD-BB03-5869D8BC19D0}"/>
                </a:ext>
              </a:extLst>
            </p:cNvPr>
            <p:cNvSpPr txBox="1"/>
            <p:nvPr/>
          </p:nvSpPr>
          <p:spPr>
            <a:xfrm>
              <a:off x="1756516" y="4573637"/>
              <a:ext cx="2337341" cy="1354217"/>
            </a:xfrm>
            <a:prstGeom prst="rect">
              <a:avLst/>
            </a:prstGeom>
            <a:noFill/>
          </p:spPr>
          <p:txBody>
            <a:bodyPr wrap="square" rtlCol="0">
              <a:spAutoFit/>
            </a:bodyPr>
            <a:lstStyle/>
            <a:p>
              <a:r>
                <a:rPr lang="en-US" sz="1200" b="1">
                  <a:solidFill>
                    <a:srgbClr val="FFC000"/>
                  </a:solidFill>
                  <a:latin typeface="Tahoma" panose="020B0604030504040204" pitchFamily="34" charset="0"/>
                  <a:ea typeface="Tahoma" panose="020B0604030504040204" pitchFamily="34" charset="0"/>
                  <a:cs typeface="Tahoma" panose="020B0604030504040204" pitchFamily="34" charset="0"/>
                </a:rPr>
                <a:t>Thượng viện Pháp nhất trí thông qua dự luật đầu tiên về trách nhiệm thu hồi tài sản </a:t>
              </a:r>
              <a:endParaRPr lang="en-US" sz="1200" b="1" dirty="0">
                <a:solidFill>
                  <a:srgbClr val="FFC000"/>
                </a:solidFill>
                <a:latin typeface="Tahoma" panose="020B0604030504040204" pitchFamily="34" charset="0"/>
                <a:ea typeface="Tahoma" panose="020B0604030504040204" pitchFamily="34" charset="0"/>
                <a:cs typeface="Tahoma" panose="020B0604030504040204" pitchFamily="34" charset="0"/>
              </a:endParaRPr>
            </a:p>
          </p:txBody>
        </p:sp>
        <p:sp>
          <p:nvSpPr>
            <p:cNvPr id="60" name="TextBox 46">
              <a:extLst>
                <a:ext uri="{FF2B5EF4-FFF2-40B4-BE49-F238E27FC236}">
                  <a16:creationId xmlns:a16="http://schemas.microsoft.com/office/drawing/2014/main" id="{C037C14B-E38C-4CB6-B087-3043985427E6}"/>
                </a:ext>
              </a:extLst>
            </p:cNvPr>
            <p:cNvSpPr txBox="1"/>
            <p:nvPr/>
          </p:nvSpPr>
          <p:spPr>
            <a:xfrm>
              <a:off x="1071320" y="5429015"/>
              <a:ext cx="1694887" cy="369332"/>
            </a:xfrm>
            <a:prstGeom prst="rect">
              <a:avLst/>
            </a:prstGeom>
            <a:noFill/>
          </p:spPr>
          <p:txBody>
            <a:bodyPr wrap="square" rtlCol="0">
              <a:spAutoFit/>
            </a:bodyPr>
            <a:lstStyle/>
            <a:p>
              <a:pPr algn="just"/>
              <a:endParaRPr lang="en-US" sz="1200" dirty="0">
                <a:solidFill>
                  <a:srgbClr val="FFC000"/>
                </a:solidFill>
                <a:latin typeface="Arial Narrow Bold"/>
                <a:ea typeface="Open Sans" panose="020B0606030504020204" pitchFamily="34" charset="0"/>
                <a:cs typeface="Open Sans" panose="020B0606030504020204" pitchFamily="34" charset="0"/>
              </a:endParaRPr>
            </a:p>
          </p:txBody>
        </p:sp>
      </p:grpSp>
      <p:grpSp>
        <p:nvGrpSpPr>
          <p:cNvPr id="61" name="Group 47">
            <a:extLst>
              <a:ext uri="{FF2B5EF4-FFF2-40B4-BE49-F238E27FC236}">
                <a16:creationId xmlns:a16="http://schemas.microsoft.com/office/drawing/2014/main" id="{D74F29F5-AC3D-4277-84F3-393CBD2758F0}"/>
              </a:ext>
            </a:extLst>
          </p:cNvPr>
          <p:cNvGrpSpPr/>
          <p:nvPr/>
        </p:nvGrpSpPr>
        <p:grpSpPr>
          <a:xfrm>
            <a:off x="467544" y="2690550"/>
            <a:ext cx="8157540" cy="1785470"/>
            <a:chOff x="-8994356" y="5602529"/>
            <a:chExt cx="11876706" cy="2007348"/>
          </a:xfrm>
        </p:grpSpPr>
        <p:sp>
          <p:nvSpPr>
            <p:cNvPr id="62" name="TextBox 45">
              <a:extLst>
                <a:ext uri="{FF2B5EF4-FFF2-40B4-BE49-F238E27FC236}">
                  <a16:creationId xmlns:a16="http://schemas.microsoft.com/office/drawing/2014/main" id="{BE01B595-3873-45E9-8B28-F4BFC3ED4A87}"/>
                </a:ext>
              </a:extLst>
            </p:cNvPr>
            <p:cNvSpPr txBox="1"/>
            <p:nvPr/>
          </p:nvSpPr>
          <p:spPr>
            <a:xfrm>
              <a:off x="-8994356" y="6675613"/>
              <a:ext cx="2288854" cy="934264"/>
            </a:xfrm>
            <a:prstGeom prst="rect">
              <a:avLst/>
            </a:prstGeom>
            <a:noFill/>
          </p:spPr>
          <p:txBody>
            <a:bodyPr wrap="square" rtlCol="0">
              <a:spAutoFit/>
            </a:bodyPr>
            <a:lstStyle/>
            <a:p>
              <a:r>
                <a:rPr lang="en-US" sz="1200" b="1">
                  <a:solidFill>
                    <a:srgbClr val="00B050"/>
                  </a:solidFill>
                  <a:latin typeface="Tahoma" panose="020B0604030504040204" pitchFamily="34" charset="0"/>
                  <a:ea typeface="Tahoma" panose="020B0604030504040204" pitchFamily="34" charset="0"/>
                  <a:cs typeface="Tahoma" panose="020B0604030504040204" pitchFamily="34" charset="0"/>
                </a:rPr>
                <a:t>TI-F không được tham gia vụ án với tư cách đương sự </a:t>
              </a:r>
              <a:endParaRPr lang="en-US" sz="1200" b="1" dirty="0">
                <a:solidFill>
                  <a:srgbClr val="00B050"/>
                </a:solidFill>
                <a:latin typeface="Tahoma" panose="020B0604030504040204" pitchFamily="34" charset="0"/>
                <a:ea typeface="Tahoma" panose="020B0604030504040204" pitchFamily="34" charset="0"/>
                <a:cs typeface="Tahoma" panose="020B0604030504040204" pitchFamily="34" charset="0"/>
              </a:endParaRPr>
            </a:p>
          </p:txBody>
        </p:sp>
        <p:sp>
          <p:nvSpPr>
            <p:cNvPr id="63" name="TextBox 46">
              <a:extLst>
                <a:ext uri="{FF2B5EF4-FFF2-40B4-BE49-F238E27FC236}">
                  <a16:creationId xmlns:a16="http://schemas.microsoft.com/office/drawing/2014/main" id="{60486642-BCE2-4F41-B8E0-7CE754F2FA69}"/>
                </a:ext>
              </a:extLst>
            </p:cNvPr>
            <p:cNvSpPr txBox="1"/>
            <p:nvPr/>
          </p:nvSpPr>
          <p:spPr>
            <a:xfrm>
              <a:off x="1187462" y="5602529"/>
              <a:ext cx="1694888" cy="311422"/>
            </a:xfrm>
            <a:prstGeom prst="rect">
              <a:avLst/>
            </a:prstGeom>
            <a:noFill/>
          </p:spPr>
          <p:txBody>
            <a:bodyPr wrap="square" rtlCol="0">
              <a:spAutoFit/>
            </a:bodyPr>
            <a:lstStyle/>
            <a:p>
              <a:pPr algn="just"/>
              <a:endParaRPr lang="en-US" sz="1200" dirty="0">
                <a:solidFill>
                  <a:srgbClr val="7E8C8D"/>
                </a:solidFill>
                <a:latin typeface="Arial Narrow Bold"/>
                <a:ea typeface="Open Sans" panose="020B0606030504020204" pitchFamily="34" charset="0"/>
                <a:cs typeface="Open Sans" panose="020B0606030504020204" pitchFamily="34" charset="0"/>
              </a:endParaRPr>
            </a:p>
          </p:txBody>
        </p:sp>
      </p:grpSp>
      <p:grpSp>
        <p:nvGrpSpPr>
          <p:cNvPr id="66" name="Group 28">
            <a:extLst>
              <a:ext uri="{FF2B5EF4-FFF2-40B4-BE49-F238E27FC236}">
                <a16:creationId xmlns:a16="http://schemas.microsoft.com/office/drawing/2014/main" id="{63548F58-4CF2-440F-A17E-0B23537D3F7F}"/>
              </a:ext>
            </a:extLst>
          </p:cNvPr>
          <p:cNvGrpSpPr/>
          <p:nvPr/>
        </p:nvGrpSpPr>
        <p:grpSpPr>
          <a:xfrm>
            <a:off x="3490327" y="3550636"/>
            <a:ext cx="594066" cy="1027325"/>
            <a:chOff x="1379476" y="3717032"/>
            <a:chExt cx="792088" cy="1369767"/>
          </a:xfrm>
        </p:grpSpPr>
        <p:cxnSp>
          <p:nvCxnSpPr>
            <p:cNvPr id="67" name="Straight Connector 9">
              <a:extLst>
                <a:ext uri="{FF2B5EF4-FFF2-40B4-BE49-F238E27FC236}">
                  <a16:creationId xmlns:a16="http://schemas.microsoft.com/office/drawing/2014/main" id="{AE0F3E86-A241-4FF1-8507-172B3664D8F5}"/>
                </a:ext>
              </a:extLst>
            </p:cNvPr>
            <p:cNvCxnSpPr>
              <a:cxnSpLocks/>
            </p:cNvCxnSpPr>
            <p:nvPr/>
          </p:nvCxnSpPr>
          <p:spPr>
            <a:xfrm>
              <a:off x="1775520" y="3789040"/>
              <a:ext cx="0" cy="72008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68" name="Oval 10">
              <a:extLst>
                <a:ext uri="{FF2B5EF4-FFF2-40B4-BE49-F238E27FC236}">
                  <a16:creationId xmlns:a16="http://schemas.microsoft.com/office/drawing/2014/main" id="{5D995423-6B51-48E9-84DA-B989ABEBAC47}"/>
                </a:ext>
              </a:extLst>
            </p:cNvPr>
            <p:cNvSpPr/>
            <p:nvPr/>
          </p:nvSpPr>
          <p:spPr>
            <a:xfrm>
              <a:off x="1716084" y="3717032"/>
              <a:ext cx="118872" cy="118872"/>
            </a:xfrm>
            <a:prstGeom prst="ellipse">
              <a:avLst/>
            </a:prstGeom>
            <a:solidFill>
              <a:schemeClr val="bg1"/>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7030A0"/>
                </a:solidFill>
              </a:endParaRPr>
            </a:p>
          </p:txBody>
        </p:sp>
        <p:sp>
          <p:nvSpPr>
            <p:cNvPr id="69" name="Oval 11">
              <a:extLst>
                <a:ext uri="{FF2B5EF4-FFF2-40B4-BE49-F238E27FC236}">
                  <a16:creationId xmlns:a16="http://schemas.microsoft.com/office/drawing/2014/main" id="{C0BF7374-5925-4721-A9C9-AC83D29252B9}"/>
                </a:ext>
              </a:extLst>
            </p:cNvPr>
            <p:cNvSpPr/>
            <p:nvPr/>
          </p:nvSpPr>
          <p:spPr>
            <a:xfrm>
              <a:off x="1379476" y="4294711"/>
              <a:ext cx="792088" cy="792088"/>
            </a:xfrm>
            <a:prstGeom prst="ellipse">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rgbClr val="7030A0"/>
                </a:solidFill>
                <a:latin typeface="FontAwesome" pitchFamily="2" charset="0"/>
              </a:endParaRPr>
            </a:p>
          </p:txBody>
        </p:sp>
      </p:grpSp>
      <p:grpSp>
        <p:nvGrpSpPr>
          <p:cNvPr id="70" name="Group 47">
            <a:extLst>
              <a:ext uri="{FF2B5EF4-FFF2-40B4-BE49-F238E27FC236}">
                <a16:creationId xmlns:a16="http://schemas.microsoft.com/office/drawing/2014/main" id="{1FBCA624-973C-4349-81BB-435AF7E68CAF}"/>
              </a:ext>
            </a:extLst>
          </p:cNvPr>
          <p:cNvGrpSpPr/>
          <p:nvPr/>
        </p:nvGrpSpPr>
        <p:grpSpPr>
          <a:xfrm>
            <a:off x="3355928" y="3606115"/>
            <a:ext cx="2245184" cy="830997"/>
            <a:chOff x="1073762" y="3897180"/>
            <a:chExt cx="2994223" cy="4602178"/>
          </a:xfrm>
        </p:grpSpPr>
        <p:sp>
          <p:nvSpPr>
            <p:cNvPr id="71" name="TextBox 45">
              <a:extLst>
                <a:ext uri="{FF2B5EF4-FFF2-40B4-BE49-F238E27FC236}">
                  <a16:creationId xmlns:a16="http://schemas.microsoft.com/office/drawing/2014/main" id="{2AC35B9A-1129-4066-9B08-A1ECCC40FFD2}"/>
                </a:ext>
              </a:extLst>
            </p:cNvPr>
            <p:cNvSpPr txBox="1"/>
            <p:nvPr/>
          </p:nvSpPr>
          <p:spPr>
            <a:xfrm>
              <a:off x="1997832" y="3897180"/>
              <a:ext cx="2070153" cy="4602178"/>
            </a:xfrm>
            <a:prstGeom prst="rect">
              <a:avLst/>
            </a:prstGeom>
            <a:noFill/>
          </p:spPr>
          <p:txBody>
            <a:bodyPr wrap="square" rtlCol="0">
              <a:spAutoFit/>
            </a:bodyPr>
            <a:lstStyle/>
            <a:p>
              <a:r>
                <a:rPr lang="en-US" sz="1200" b="1">
                  <a:solidFill>
                    <a:srgbClr val="00B050"/>
                  </a:solidFill>
                  <a:latin typeface="Tahoma" panose="020B0604030504040204" pitchFamily="34" charset="0"/>
                  <a:ea typeface="Tahoma" panose="020B0604030504040204" pitchFamily="34" charset="0"/>
                  <a:cs typeface="Tahoma" panose="020B0604030504040204" pitchFamily="34" charset="0"/>
                </a:rPr>
                <a:t>Tòa án Tối cao Pháp đã công nhận vị thế pháp lý của TI-F</a:t>
              </a:r>
              <a:endParaRPr lang="en-US" sz="1200" b="1" dirty="0">
                <a:solidFill>
                  <a:srgbClr val="00B050"/>
                </a:solidFill>
                <a:latin typeface="Tahoma" panose="020B0604030504040204" pitchFamily="34" charset="0"/>
                <a:ea typeface="Tahoma" panose="020B0604030504040204" pitchFamily="34" charset="0"/>
                <a:cs typeface="Tahoma" panose="020B0604030504040204" pitchFamily="34" charset="0"/>
              </a:endParaRPr>
            </a:p>
          </p:txBody>
        </p:sp>
        <p:sp>
          <p:nvSpPr>
            <p:cNvPr id="72" name="TextBox 46">
              <a:extLst>
                <a:ext uri="{FF2B5EF4-FFF2-40B4-BE49-F238E27FC236}">
                  <a16:creationId xmlns:a16="http://schemas.microsoft.com/office/drawing/2014/main" id="{DF3A8D47-22F1-4A57-B41E-13D964214D13}"/>
                </a:ext>
              </a:extLst>
            </p:cNvPr>
            <p:cNvSpPr txBox="1"/>
            <p:nvPr/>
          </p:nvSpPr>
          <p:spPr>
            <a:xfrm>
              <a:off x="1073762" y="5921482"/>
              <a:ext cx="1694889" cy="369332"/>
            </a:xfrm>
            <a:prstGeom prst="rect">
              <a:avLst/>
            </a:prstGeom>
            <a:noFill/>
          </p:spPr>
          <p:txBody>
            <a:bodyPr wrap="square" rtlCol="0">
              <a:spAutoFit/>
            </a:bodyPr>
            <a:lstStyle/>
            <a:p>
              <a:pPr algn="just"/>
              <a:endParaRPr lang="en-US" sz="1200" dirty="0">
                <a:solidFill>
                  <a:srgbClr val="7030A0"/>
                </a:solidFill>
                <a:latin typeface="Arial Narrow Bold"/>
                <a:ea typeface="Open Sans" panose="020B0606030504020204" pitchFamily="34" charset="0"/>
                <a:cs typeface="Open Sans" panose="020B0606030504020204" pitchFamily="34" charset="0"/>
              </a:endParaRPr>
            </a:p>
          </p:txBody>
        </p:sp>
      </p:grpSp>
      <p:pic>
        <p:nvPicPr>
          <p:cNvPr id="75" name="Graphique 74" descr="Fermer">
            <a:extLst>
              <a:ext uri="{FF2B5EF4-FFF2-40B4-BE49-F238E27FC236}">
                <a16:creationId xmlns:a16="http://schemas.microsoft.com/office/drawing/2014/main" id="{ADFD7AEE-C5E6-4E40-9359-785A41412D6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148016" y="4115718"/>
            <a:ext cx="339214" cy="339214"/>
          </a:xfrm>
          <a:prstGeom prst="rect">
            <a:avLst/>
          </a:prstGeom>
        </p:spPr>
      </p:pic>
      <p:pic>
        <p:nvPicPr>
          <p:cNvPr id="77" name="Graphique 76" descr="Balance de la justice">
            <a:extLst>
              <a:ext uri="{FF2B5EF4-FFF2-40B4-BE49-F238E27FC236}">
                <a16:creationId xmlns:a16="http://schemas.microsoft.com/office/drawing/2014/main" id="{6A3BE713-3C53-4812-AF1E-9981572CC1F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582055" y="4071528"/>
            <a:ext cx="399569" cy="393222"/>
          </a:xfrm>
          <a:prstGeom prst="rect">
            <a:avLst/>
          </a:prstGeom>
        </p:spPr>
      </p:pic>
      <p:pic>
        <p:nvPicPr>
          <p:cNvPr id="79" name="Graphique 78" descr="Marteau de président">
            <a:extLst>
              <a:ext uri="{FF2B5EF4-FFF2-40B4-BE49-F238E27FC236}">
                <a16:creationId xmlns:a16="http://schemas.microsoft.com/office/drawing/2014/main" id="{A7B2F0A0-80A4-4A47-8474-C2D7CA28AD7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923296" y="2022928"/>
            <a:ext cx="461665" cy="461665"/>
          </a:xfrm>
          <a:prstGeom prst="rect">
            <a:avLst/>
          </a:prstGeom>
        </p:spPr>
      </p:pic>
      <p:pic>
        <p:nvPicPr>
          <p:cNvPr id="81" name="Graphique 80" descr="Loupe">
            <a:extLst>
              <a:ext uri="{FF2B5EF4-FFF2-40B4-BE49-F238E27FC236}">
                <a16:creationId xmlns:a16="http://schemas.microsoft.com/office/drawing/2014/main" id="{46F0560C-68D0-4A1B-B4C1-3F940E5C05B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143326" y="2032952"/>
            <a:ext cx="412676" cy="412676"/>
          </a:xfrm>
          <a:prstGeom prst="rect">
            <a:avLst/>
          </a:prstGeom>
        </p:spPr>
      </p:pic>
      <p:pic>
        <p:nvPicPr>
          <p:cNvPr id="83" name="Graphique 82" descr="Tribunal">
            <a:extLst>
              <a:ext uri="{FF2B5EF4-FFF2-40B4-BE49-F238E27FC236}">
                <a16:creationId xmlns:a16="http://schemas.microsoft.com/office/drawing/2014/main" id="{13C5083B-C1A8-4024-9125-2C92F727443B}"/>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6593027" y="4041288"/>
            <a:ext cx="446238" cy="446238"/>
          </a:xfrm>
          <a:prstGeom prst="rect">
            <a:avLst/>
          </a:prstGeom>
        </p:spPr>
      </p:pic>
      <p:pic>
        <p:nvPicPr>
          <p:cNvPr id="85" name="Graphique 84" descr="Marteau de président">
            <a:extLst>
              <a:ext uri="{FF2B5EF4-FFF2-40B4-BE49-F238E27FC236}">
                <a16:creationId xmlns:a16="http://schemas.microsoft.com/office/drawing/2014/main" id="{96C8A6A0-70E7-4BBF-80A5-561333B10B7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563503" y="2030477"/>
            <a:ext cx="461665" cy="461665"/>
          </a:xfrm>
          <a:prstGeom prst="rect">
            <a:avLst/>
          </a:prstGeom>
        </p:spPr>
      </p:pic>
      <p:sp>
        <p:nvSpPr>
          <p:cNvPr id="86" name="TextBox 46">
            <a:extLst>
              <a:ext uri="{FF2B5EF4-FFF2-40B4-BE49-F238E27FC236}">
                <a16:creationId xmlns:a16="http://schemas.microsoft.com/office/drawing/2014/main" id="{3D6A14BE-0F45-4D27-B986-439ED8241E26}"/>
              </a:ext>
            </a:extLst>
          </p:cNvPr>
          <p:cNvSpPr txBox="1"/>
          <p:nvPr/>
        </p:nvSpPr>
        <p:spPr>
          <a:xfrm>
            <a:off x="5461865" y="2230053"/>
            <a:ext cx="1255448" cy="738664"/>
          </a:xfrm>
          <a:prstGeom prst="rect">
            <a:avLst/>
          </a:prstGeom>
          <a:noFill/>
        </p:spPr>
        <p:txBody>
          <a:bodyPr wrap="square" rtlCol="0">
            <a:spAutoFit/>
          </a:bodyPr>
          <a:lstStyle/>
          <a:p>
            <a:r>
              <a:rPr lang="en-US" sz="1050" b="1">
                <a:solidFill>
                  <a:srgbClr val="00B050"/>
                </a:solidFill>
                <a:latin typeface="Tahoma" panose="020B0604030504040204" pitchFamily="34" charset="0"/>
                <a:ea typeface="Tahoma" panose="020B0604030504040204" pitchFamily="34" charset="0"/>
                <a:cs typeface="Tahoma" panose="020B0604030504040204" pitchFamily="34" charset="0"/>
              </a:rPr>
              <a:t>Tòa án Hình sự Paris kết án T. N. Obiang tội rửa tiền</a:t>
            </a:r>
            <a:endParaRPr lang="en-US" sz="1050" b="1" dirty="0">
              <a:solidFill>
                <a:srgbClr val="00B050"/>
              </a:solidFill>
              <a:latin typeface="Tahoma" panose="020B0604030504040204" pitchFamily="34" charset="0"/>
              <a:ea typeface="Tahoma" panose="020B0604030504040204" pitchFamily="34" charset="0"/>
              <a:cs typeface="Tahoma" panose="020B0604030504040204" pitchFamily="34" charset="0"/>
            </a:endParaRPr>
          </a:p>
        </p:txBody>
      </p:sp>
      <p:pic>
        <p:nvPicPr>
          <p:cNvPr id="88" name="Graphique 87" descr="Loupe">
            <a:extLst>
              <a:ext uri="{FF2B5EF4-FFF2-40B4-BE49-F238E27FC236}">
                <a16:creationId xmlns:a16="http://schemas.microsoft.com/office/drawing/2014/main" id="{D514ECCF-90A2-4354-82EE-D472DF4E7FD3}"/>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59066" y="5560088"/>
            <a:ext cx="384597" cy="384597"/>
          </a:xfrm>
          <a:prstGeom prst="rect">
            <a:avLst/>
          </a:prstGeom>
        </p:spPr>
      </p:pic>
      <p:pic>
        <p:nvPicPr>
          <p:cNvPr id="89" name="Graphique 88" descr="Balance de la justice">
            <a:extLst>
              <a:ext uri="{FF2B5EF4-FFF2-40B4-BE49-F238E27FC236}">
                <a16:creationId xmlns:a16="http://schemas.microsoft.com/office/drawing/2014/main" id="{A6F81C6C-1C58-442E-947A-C4314664236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131840" y="5515293"/>
            <a:ext cx="384598" cy="384598"/>
          </a:xfrm>
          <a:prstGeom prst="rect">
            <a:avLst/>
          </a:prstGeom>
        </p:spPr>
      </p:pic>
      <p:pic>
        <p:nvPicPr>
          <p:cNvPr id="90" name="Graphique 89" descr="Pièces">
            <a:extLst>
              <a:ext uri="{FF2B5EF4-FFF2-40B4-BE49-F238E27FC236}">
                <a16:creationId xmlns:a16="http://schemas.microsoft.com/office/drawing/2014/main" id="{B2224961-1734-4C31-BE91-509D0C32A06C}"/>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084168" y="5478694"/>
            <a:ext cx="384597" cy="384597"/>
          </a:xfrm>
          <a:prstGeom prst="rect">
            <a:avLst/>
          </a:prstGeom>
        </p:spPr>
      </p:pic>
      <p:sp>
        <p:nvSpPr>
          <p:cNvPr id="92" name="ZoneTexte 91">
            <a:extLst>
              <a:ext uri="{FF2B5EF4-FFF2-40B4-BE49-F238E27FC236}">
                <a16:creationId xmlns:a16="http://schemas.microsoft.com/office/drawing/2014/main" id="{05C16951-A091-48EB-8307-7D1241F51330}"/>
              </a:ext>
            </a:extLst>
          </p:cNvPr>
          <p:cNvSpPr txBox="1"/>
          <p:nvPr/>
        </p:nvSpPr>
        <p:spPr>
          <a:xfrm>
            <a:off x="565334" y="5398443"/>
            <a:ext cx="2547409" cy="707886"/>
          </a:xfrm>
          <a:prstGeom prst="rect">
            <a:avLst/>
          </a:prstGeom>
          <a:noFill/>
        </p:spPr>
        <p:txBody>
          <a:bodyPr wrap="square" rtlCol="0">
            <a:spAutoFit/>
          </a:bodyPr>
          <a:lstStyle/>
          <a:p>
            <a:r>
              <a:rPr lang="fr-FR" sz="2000" b="1">
                <a:solidFill>
                  <a:srgbClr val="0070C0"/>
                </a:solidFill>
                <a:latin typeface="Tahoma" panose="020B0604030504040204" pitchFamily="34" charset="0"/>
                <a:ea typeface="Tahoma" panose="020B0604030504040204" pitchFamily="34" charset="0"/>
                <a:cs typeface="Tahoma" panose="020B0604030504040204" pitchFamily="34" charset="0"/>
              </a:rPr>
              <a:t>XÁC ĐỊNH TÀI SẢN THẤT THOÁT</a:t>
            </a:r>
            <a:endParaRPr lang="fr-FR" sz="2000" b="1" dirty="0">
              <a:solidFill>
                <a:srgbClr val="0070C0"/>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3" name="Espace réservé du contenu 2">
            <a:extLst>
              <a:ext uri="{FF2B5EF4-FFF2-40B4-BE49-F238E27FC236}">
                <a16:creationId xmlns:a16="http://schemas.microsoft.com/office/drawing/2014/main" id="{DEA6F70A-3EC1-4A3B-AF9F-A024E80458D7}"/>
              </a:ext>
            </a:extLst>
          </p:cNvPr>
          <p:cNvGraphicFramePr>
            <a:graphicFrameLocks noGrp="1"/>
          </p:cNvGraphicFramePr>
          <p:nvPr>
            <p:ph idx="21"/>
            <p:extLst>
              <p:ext uri="{D42A27DB-BD31-4B8C-83A1-F6EECF244321}">
                <p14:modId xmlns:p14="http://schemas.microsoft.com/office/powerpoint/2010/main" val="1598472459"/>
              </p:ext>
            </p:extLst>
          </p:nvPr>
        </p:nvGraphicFramePr>
        <p:xfrm>
          <a:off x="626678" y="2389320"/>
          <a:ext cx="8565844" cy="1831768"/>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
        <p:nvSpPr>
          <p:cNvPr id="65" name="ZoneTexte 64">
            <a:extLst>
              <a:ext uri="{FF2B5EF4-FFF2-40B4-BE49-F238E27FC236}">
                <a16:creationId xmlns:a16="http://schemas.microsoft.com/office/drawing/2014/main" id="{65966185-8679-4BC8-93FD-327961DDD49D}"/>
              </a:ext>
            </a:extLst>
          </p:cNvPr>
          <p:cNvSpPr txBox="1"/>
          <p:nvPr/>
        </p:nvSpPr>
        <p:spPr>
          <a:xfrm>
            <a:off x="3635896" y="5515293"/>
            <a:ext cx="2547409" cy="400110"/>
          </a:xfrm>
          <a:prstGeom prst="rect">
            <a:avLst/>
          </a:prstGeom>
          <a:noFill/>
        </p:spPr>
        <p:txBody>
          <a:bodyPr wrap="square" rtlCol="0">
            <a:spAutoFit/>
          </a:bodyPr>
          <a:lstStyle/>
          <a:p>
            <a:r>
              <a:rPr lang="fr-FR" sz="2000" b="1">
                <a:solidFill>
                  <a:srgbClr val="00B050"/>
                </a:solidFill>
                <a:latin typeface="Tahoma" panose="020B0604030504040204" pitchFamily="34" charset="0"/>
                <a:ea typeface="Tahoma" panose="020B0604030504040204" pitchFamily="34" charset="0"/>
                <a:cs typeface="Tahoma" panose="020B0604030504040204" pitchFamily="34" charset="0"/>
              </a:rPr>
              <a:t>ĐỊA VỊ PHÁP LÝ</a:t>
            </a:r>
            <a:endParaRPr lang="fr-FR" sz="2000" b="1" dirty="0">
              <a:solidFill>
                <a:srgbClr val="00B050"/>
              </a:solidFill>
              <a:latin typeface="Tahoma" panose="020B0604030504040204" pitchFamily="34" charset="0"/>
              <a:ea typeface="Tahoma" panose="020B0604030504040204" pitchFamily="34" charset="0"/>
              <a:cs typeface="Tahoma" panose="020B0604030504040204" pitchFamily="34" charset="0"/>
            </a:endParaRPr>
          </a:p>
        </p:txBody>
      </p:sp>
      <p:sp>
        <p:nvSpPr>
          <p:cNvPr id="73" name="ZoneTexte 72">
            <a:extLst>
              <a:ext uri="{FF2B5EF4-FFF2-40B4-BE49-F238E27FC236}">
                <a16:creationId xmlns:a16="http://schemas.microsoft.com/office/drawing/2014/main" id="{9B93DF70-912D-4737-A672-9E5882DC2C79}"/>
              </a:ext>
            </a:extLst>
          </p:cNvPr>
          <p:cNvSpPr txBox="1"/>
          <p:nvPr/>
        </p:nvSpPr>
        <p:spPr>
          <a:xfrm>
            <a:off x="6516216" y="5361405"/>
            <a:ext cx="2547409" cy="1015663"/>
          </a:xfrm>
          <a:prstGeom prst="rect">
            <a:avLst/>
          </a:prstGeom>
          <a:noFill/>
        </p:spPr>
        <p:txBody>
          <a:bodyPr wrap="square" rtlCol="0">
            <a:spAutoFit/>
          </a:bodyPr>
          <a:lstStyle/>
          <a:p>
            <a:r>
              <a:rPr lang="fr-FR" sz="2000" b="1">
                <a:solidFill>
                  <a:srgbClr val="FFC000"/>
                </a:solidFill>
                <a:latin typeface="Tahoma" panose="020B0604030504040204" pitchFamily="34" charset="0"/>
                <a:ea typeface="Tahoma" panose="020B0604030504040204" pitchFamily="34" charset="0"/>
                <a:cs typeface="Tahoma" panose="020B0604030504040204" pitchFamily="34" charset="0"/>
              </a:rPr>
              <a:t>THỐNG NHẤT QUY TRÌNH THU HỒI TÀI SẢN</a:t>
            </a:r>
            <a:endParaRPr lang="fr-FR" sz="2000" b="1" dirty="0">
              <a:solidFill>
                <a:srgbClr val="FFC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9620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49CE0CB0-DF6E-43F6-A32C-13D09F4D1874}"/>
              </a:ext>
            </a:extLst>
          </p:cNvPr>
          <p:cNvSpPr>
            <a:spLocks noGrp="1"/>
          </p:cNvSpPr>
          <p:nvPr>
            <p:ph idx="21"/>
          </p:nvPr>
        </p:nvSpPr>
        <p:spPr>
          <a:xfrm>
            <a:off x="323528" y="1737229"/>
            <a:ext cx="2520000" cy="3898900"/>
          </a:xfrm>
        </p:spPr>
        <p:txBody>
          <a:bodyPr>
            <a:normAutofit fontScale="62500" lnSpcReduction="20000"/>
          </a:bodyPr>
          <a:lstStyle/>
          <a:p>
            <a:pPr>
              <a:lnSpc>
                <a:spcPct val="120000"/>
              </a:lnSpc>
            </a:pPr>
            <a:r>
              <a:rPr lang="en-US" sz="3100" b="1">
                <a:latin typeface="Tahoma" panose="020B0604030504040204" pitchFamily="34" charset="0"/>
                <a:ea typeface="Tahoma" panose="020B0604030504040204" pitchFamily="34" charset="0"/>
                <a:cs typeface="Tahoma" panose="020B0604030504040204" pitchFamily="34" charset="0"/>
              </a:rPr>
              <a:t>MINH BẠCH QUYỀN SỞ HỮU LỢI TỨC</a:t>
            </a:r>
            <a:endParaRPr lang="en-US" sz="3100" b="1" dirty="0">
              <a:latin typeface="Tahoma" panose="020B0604030504040204" pitchFamily="34" charset="0"/>
              <a:ea typeface="Tahoma" panose="020B0604030504040204" pitchFamily="34" charset="0"/>
              <a:cs typeface="Tahoma" panose="020B0604030504040204" pitchFamily="34" charset="0"/>
            </a:endParaRPr>
          </a:p>
          <a:p>
            <a:pPr>
              <a:lnSpc>
                <a:spcPct val="120000"/>
              </a:lnSpc>
            </a:pPr>
            <a:endParaRPr lang="en-US" b="1"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a:lnSpc>
                <a:spcPct val="120000"/>
              </a:lnSpc>
            </a:pPr>
            <a:r>
              <a:rPr lang="en-US" b="1">
                <a:solidFill>
                  <a:schemeClr val="tx1"/>
                </a:solidFill>
                <a:latin typeface="Tahoma" panose="020B0604030504040204" pitchFamily="34" charset="0"/>
                <a:ea typeface="Tahoma" panose="020B0604030504040204" pitchFamily="34" charset="0"/>
                <a:cs typeface="Tahoma" panose="020B0604030504040204" pitchFamily="34" charset="0"/>
              </a:rPr>
              <a:t>Quyền sở hữu lợi túc chỉ tự nhiên nhân hoặc những người sau cùng sở hữu hoặc định đoạt một tài sản. </a:t>
            </a:r>
            <a:endParaRPr lang="en-US" b="1"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a:lnSpc>
                <a:spcPct val="120000"/>
              </a:lnSpc>
            </a:pPr>
            <a:endParaRPr lang="en-US" b="1"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a:lnSpc>
                <a:spcPct val="120000"/>
              </a:lnSpc>
            </a:pPr>
            <a:r>
              <a:rPr lang="en-US" b="1">
                <a:solidFill>
                  <a:schemeClr val="tx1"/>
                </a:solidFill>
                <a:latin typeface="Tahoma" panose="020B0604030504040204" pitchFamily="34" charset="0"/>
                <a:ea typeface="Tahoma" panose="020B0604030504040204" pitchFamily="34" charset="0"/>
                <a:cs typeface="Tahoma" panose="020B0604030504040204" pitchFamily="34" charset="0"/>
              </a:rPr>
              <a:t>Đăng ký công khai quyền sở hữu lợi tức của các công ty và tín thác sẽ giảm được nguy cơ hối lộ và rửa tiền, tăng khả năng phát hiện và điều tra những vụ hối lộ và rửa tiền từ nước ngoài.</a:t>
            </a:r>
            <a:endParaRPr lang="en-US"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4" name="Titre 3">
            <a:extLst>
              <a:ext uri="{FF2B5EF4-FFF2-40B4-BE49-F238E27FC236}">
                <a16:creationId xmlns:a16="http://schemas.microsoft.com/office/drawing/2014/main" id="{B7F12226-4DED-4697-BE80-EE5A043FA238}"/>
              </a:ext>
            </a:extLst>
          </p:cNvPr>
          <p:cNvSpPr>
            <a:spLocks noGrp="1"/>
          </p:cNvSpPr>
          <p:nvPr>
            <p:ph type="title"/>
          </p:nvPr>
        </p:nvSpPr>
        <p:spPr>
          <a:xfrm>
            <a:off x="540000" y="571500"/>
            <a:ext cx="6696296" cy="795338"/>
          </a:xfrm>
        </p:spPr>
        <p:txBody>
          <a:bodyPr anchor="ctr">
            <a:normAutofit fontScale="90000"/>
          </a:bodyPr>
          <a:lstStyle/>
          <a:p>
            <a:r>
              <a:rPr lang="en-US" b="1" dirty="0">
                <a:latin typeface="Tahoma" panose="020B0604030504040204" pitchFamily="34" charset="0"/>
                <a:ea typeface="Tahoma" panose="020B0604030504040204" pitchFamily="34" charset="0"/>
                <a:cs typeface="Tahoma" panose="020B0604030504040204" pitchFamily="34" charset="0"/>
              </a:rPr>
              <a:t>1</a:t>
            </a:r>
            <a:r>
              <a:rPr lang="en-US" b="1">
                <a:latin typeface="Tahoma" panose="020B0604030504040204" pitchFamily="34" charset="0"/>
                <a:ea typeface="Tahoma" panose="020B0604030504040204" pitchFamily="34" charset="0"/>
                <a:cs typeface="Tahoma" panose="020B0604030504040204" pitchFamily="34" charset="0"/>
              </a:rPr>
              <a:t>/ XÁC ĐỊNH TÀI SẢN THẤT THOÁT</a:t>
            </a:r>
            <a:endParaRPr lang="en-US" b="1" dirty="0">
              <a:latin typeface="Tahoma" panose="020B0604030504040204" pitchFamily="34" charset="0"/>
              <a:ea typeface="Tahoma" panose="020B0604030504040204" pitchFamily="34" charset="0"/>
              <a:cs typeface="Tahoma" panose="020B0604030504040204" pitchFamily="34" charset="0"/>
            </a:endParaRPr>
          </a:p>
        </p:txBody>
      </p:sp>
      <p:sp>
        <p:nvSpPr>
          <p:cNvPr id="6" name="ZoneTexte 5">
            <a:extLst>
              <a:ext uri="{FF2B5EF4-FFF2-40B4-BE49-F238E27FC236}">
                <a16:creationId xmlns:a16="http://schemas.microsoft.com/office/drawing/2014/main" id="{41505BF6-0D5D-4FA6-BA31-3A44E6CD4AB4}"/>
              </a:ext>
            </a:extLst>
          </p:cNvPr>
          <p:cNvSpPr txBox="1"/>
          <p:nvPr/>
        </p:nvSpPr>
        <p:spPr>
          <a:xfrm>
            <a:off x="6660232" y="6006520"/>
            <a:ext cx="2333402" cy="261610"/>
          </a:xfrm>
          <a:prstGeom prst="rect">
            <a:avLst/>
          </a:prstGeom>
          <a:noFill/>
        </p:spPr>
        <p:txBody>
          <a:bodyPr wrap="square" rtlCol="0">
            <a:spAutoFit/>
          </a:bodyPr>
          <a:lstStyle/>
          <a:p>
            <a:r>
              <a:rPr lang="fr-FR" sz="1100" i="1"/>
              <a:t>Nguồn: </a:t>
            </a:r>
            <a:r>
              <a:rPr lang="fr-FR" sz="1100" i="1" dirty="0" err="1"/>
              <a:t>Exporting</a:t>
            </a:r>
            <a:r>
              <a:rPr lang="fr-FR" sz="1100" i="1" dirty="0"/>
              <a:t> Corruption 2020</a:t>
            </a:r>
          </a:p>
        </p:txBody>
      </p:sp>
      <p:pic>
        <p:nvPicPr>
          <p:cNvPr id="2" name="Picture 1">
            <a:extLst>
              <a:ext uri="{FF2B5EF4-FFF2-40B4-BE49-F238E27FC236}">
                <a16:creationId xmlns:a16="http://schemas.microsoft.com/office/drawing/2014/main" id="{6241A735-17BB-4C4A-BA0A-893172445F52}"/>
              </a:ext>
            </a:extLst>
          </p:cNvPr>
          <p:cNvPicPr>
            <a:picLocks noChangeAspect="1"/>
          </p:cNvPicPr>
          <p:nvPr/>
        </p:nvPicPr>
        <p:blipFill>
          <a:blip r:embed="rId2"/>
          <a:stretch>
            <a:fillRect/>
          </a:stretch>
        </p:blipFill>
        <p:spPr>
          <a:xfrm>
            <a:off x="2872622" y="1525257"/>
            <a:ext cx="6172200" cy="4305300"/>
          </a:xfrm>
          <a:prstGeom prst="rect">
            <a:avLst/>
          </a:prstGeom>
        </p:spPr>
      </p:pic>
    </p:spTree>
    <p:extLst>
      <p:ext uri="{BB962C8B-B14F-4D97-AF65-F5344CB8AC3E}">
        <p14:creationId xmlns:p14="http://schemas.microsoft.com/office/powerpoint/2010/main" val="901747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55C8C7FE-D8BB-4D17-9C89-33431419436B}"/>
              </a:ext>
            </a:extLst>
          </p:cNvPr>
          <p:cNvSpPr>
            <a:spLocks noGrp="1"/>
          </p:cNvSpPr>
          <p:nvPr>
            <p:ph idx="20"/>
          </p:nvPr>
        </p:nvSpPr>
        <p:spPr>
          <a:xfrm>
            <a:off x="618384" y="1407844"/>
            <a:ext cx="8057900" cy="4077815"/>
          </a:xfrm>
        </p:spPr>
        <p:txBody>
          <a:bodyPr/>
          <a:lstStyle/>
          <a:p>
            <a:r>
              <a:rPr lang="en-US" sz="1800" b="1">
                <a:latin typeface="Tahoma" panose="020B0604030504040204" pitchFamily="34" charset="0"/>
                <a:ea typeface="Tahoma" panose="020B0604030504040204" pitchFamily="34" charset="0"/>
                <a:cs typeface="Tahoma" panose="020B0604030504040204" pitchFamily="34" charset="0"/>
              </a:rPr>
              <a:t>“Vị thế” </a:t>
            </a:r>
            <a:r>
              <a:rPr lang="en-US" sz="1800" b="1" dirty="0">
                <a:latin typeface="Tahoma" panose="020B0604030504040204" pitchFamily="34" charset="0"/>
                <a:ea typeface="Tahoma" panose="020B0604030504040204" pitchFamily="34" charset="0"/>
                <a:cs typeface="Tahoma" panose="020B0604030504040204" pitchFamily="34" charset="0"/>
              </a:rPr>
              <a:t>(</a:t>
            </a:r>
            <a:r>
              <a:rPr lang="en-US" sz="1800" b="1" i="1" dirty="0">
                <a:latin typeface="Tahoma" panose="020B0604030504040204" pitchFamily="34" charset="0"/>
                <a:ea typeface="Tahoma" panose="020B0604030504040204" pitchFamily="34" charset="0"/>
                <a:cs typeface="Tahoma" panose="020B0604030504040204" pitchFamily="34" charset="0"/>
              </a:rPr>
              <a:t>locus standi</a:t>
            </a:r>
            <a:r>
              <a:rPr lang="en-US" sz="1800" b="1">
                <a:latin typeface="Tahoma" panose="020B0604030504040204" pitchFamily="34" charset="0"/>
                <a:ea typeface="Tahoma" panose="020B0604030504040204" pitchFamily="34" charset="0"/>
                <a:cs typeface="Tahoma" panose="020B0604030504040204" pitchFamily="34" charset="0"/>
              </a:rPr>
              <a:t>) chỉ khả năng hợp pháp của nguyên đơn để đưa một vụ án ra tòa</a:t>
            </a:r>
            <a:endParaRPr lang="fr-FR" sz="1800" b="1" dirty="0">
              <a:latin typeface="Tahoma" panose="020B0604030504040204" pitchFamily="34" charset="0"/>
              <a:ea typeface="Tahoma" panose="020B0604030504040204" pitchFamily="34" charset="0"/>
              <a:cs typeface="Tahoma" panose="020B0604030504040204" pitchFamily="34" charset="0"/>
            </a:endParaRPr>
          </a:p>
          <a:p>
            <a:r>
              <a:rPr lang="fr-FR" sz="1800" b="1">
                <a:latin typeface="Tahoma" panose="020B0604030504040204" pitchFamily="34" charset="0"/>
                <a:ea typeface="Tahoma" panose="020B0604030504040204" pitchFamily="34" charset="0"/>
                <a:cs typeface="Tahoma" panose="020B0604030504040204" pitchFamily="34" charset="0"/>
              </a:rPr>
              <a:t>Ở Pháp, các quy định chung về vị thế cho phép công dân hoặc tổ chức xã hội dân sự đưa ra yêu cầu đối với lợi ích công</a:t>
            </a:r>
          </a:p>
          <a:p>
            <a:r>
              <a:rPr lang="fr-FR" sz="1800" b="1">
                <a:latin typeface="Tahoma" panose="020B0604030504040204" pitchFamily="34" charset="0"/>
                <a:ea typeface="Tahoma" panose="020B0604030504040204" pitchFamily="34" charset="0"/>
                <a:cs typeface="Tahoma" panose="020B0604030504040204" pitchFamily="34" charset="0"/>
              </a:rPr>
              <a:t>Vị thế pháp lý của các hiệp hội phòng chống tham nhũng được thiết lập nhờ tranh chấp pháp lý giữa TI-F và CSO trong vụ án « biens mal acquis » </a:t>
            </a:r>
            <a:endParaRPr lang="fr-FR" sz="1800" b="1" dirty="0">
              <a:latin typeface="Tahoma" panose="020B0604030504040204" pitchFamily="34" charset="0"/>
              <a:ea typeface="Tahoma" panose="020B0604030504040204" pitchFamily="34" charset="0"/>
              <a:cs typeface="Tahoma" panose="020B0604030504040204" pitchFamily="34" charset="0"/>
            </a:endParaRPr>
          </a:p>
          <a:p>
            <a:endParaRPr lang="fr-FR" dirty="0"/>
          </a:p>
          <a:p>
            <a:endParaRPr lang="fr-FR" dirty="0"/>
          </a:p>
          <a:p>
            <a:endParaRPr lang="fr-FR" dirty="0"/>
          </a:p>
          <a:p>
            <a:endParaRPr lang="fr-FR" dirty="0"/>
          </a:p>
          <a:p>
            <a:endParaRPr lang="fr-FR" dirty="0"/>
          </a:p>
        </p:txBody>
      </p:sp>
      <p:sp>
        <p:nvSpPr>
          <p:cNvPr id="4" name="Titre 3">
            <a:extLst>
              <a:ext uri="{FF2B5EF4-FFF2-40B4-BE49-F238E27FC236}">
                <a16:creationId xmlns:a16="http://schemas.microsoft.com/office/drawing/2014/main" id="{F38F0301-552E-4277-ADB5-F3FE15BF9BFF}"/>
              </a:ext>
            </a:extLst>
          </p:cNvPr>
          <p:cNvSpPr>
            <a:spLocks noGrp="1"/>
          </p:cNvSpPr>
          <p:nvPr>
            <p:ph type="title"/>
          </p:nvPr>
        </p:nvSpPr>
        <p:spPr/>
        <p:txBody>
          <a:bodyPr>
            <a:normAutofit/>
          </a:bodyPr>
          <a:lstStyle/>
          <a:p>
            <a:r>
              <a:rPr lang="fr-FR" sz="2900" b="1" dirty="0">
                <a:latin typeface="Tahoma" panose="020B0604030504040204" pitchFamily="34" charset="0"/>
                <a:ea typeface="Tahoma" panose="020B0604030504040204" pitchFamily="34" charset="0"/>
                <a:cs typeface="Tahoma" panose="020B0604030504040204" pitchFamily="34" charset="0"/>
              </a:rPr>
              <a:t>2</a:t>
            </a:r>
            <a:r>
              <a:rPr lang="fr-FR" sz="2900" b="1">
                <a:latin typeface="Tahoma" panose="020B0604030504040204" pitchFamily="34" charset="0"/>
                <a:ea typeface="Tahoma" panose="020B0604030504040204" pitchFamily="34" charset="0"/>
                <a:cs typeface="Tahoma" panose="020B0604030504040204" pitchFamily="34" charset="0"/>
              </a:rPr>
              <a:t>/ VỊ THẾ PHÁP LÝ</a:t>
            </a:r>
            <a:endParaRPr lang="fr-FR" sz="2900" b="1"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5" name="Diagram 7">
            <a:extLst>
              <a:ext uri="{FF2B5EF4-FFF2-40B4-BE49-F238E27FC236}">
                <a16:creationId xmlns:a16="http://schemas.microsoft.com/office/drawing/2014/main" id="{8CB2E118-8E63-4015-BB58-FB83B0F85DA9}"/>
              </a:ext>
            </a:extLst>
          </p:cNvPr>
          <p:cNvGraphicFramePr/>
          <p:nvPr>
            <p:extLst>
              <p:ext uri="{D42A27DB-BD31-4B8C-83A1-F6EECF244321}">
                <p14:modId xmlns:p14="http://schemas.microsoft.com/office/powerpoint/2010/main" val="3683824864"/>
              </p:ext>
            </p:extLst>
          </p:nvPr>
        </p:nvGraphicFramePr>
        <p:xfrm>
          <a:off x="679513" y="3546290"/>
          <a:ext cx="7778873" cy="26630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28">
            <a:extLst>
              <a:ext uri="{FF2B5EF4-FFF2-40B4-BE49-F238E27FC236}">
                <a16:creationId xmlns:a16="http://schemas.microsoft.com/office/drawing/2014/main" id="{11AFEEF6-5FD1-414D-86FB-2E51EF863728}"/>
              </a:ext>
            </a:extLst>
          </p:cNvPr>
          <p:cNvGrpSpPr/>
          <p:nvPr/>
        </p:nvGrpSpPr>
        <p:grpSpPr>
          <a:xfrm>
            <a:off x="1191809" y="5287937"/>
            <a:ext cx="594066" cy="1027324"/>
            <a:chOff x="1379476" y="3717032"/>
            <a:chExt cx="792088" cy="1369765"/>
          </a:xfrm>
        </p:grpSpPr>
        <p:cxnSp>
          <p:nvCxnSpPr>
            <p:cNvPr id="7" name="Straight Connector 9">
              <a:extLst>
                <a:ext uri="{FF2B5EF4-FFF2-40B4-BE49-F238E27FC236}">
                  <a16:creationId xmlns:a16="http://schemas.microsoft.com/office/drawing/2014/main" id="{D357749D-D05C-4EA4-B34C-8DA134F4B3BB}"/>
                </a:ext>
              </a:extLst>
            </p:cNvPr>
            <p:cNvCxnSpPr/>
            <p:nvPr/>
          </p:nvCxnSpPr>
          <p:spPr>
            <a:xfrm>
              <a:off x="1775520" y="3789040"/>
              <a:ext cx="0" cy="720080"/>
            </a:xfrm>
            <a:prstGeom prst="line">
              <a:avLst/>
            </a:prstGeom>
            <a:ln>
              <a:solidFill>
                <a:srgbClr val="339966"/>
              </a:solidFill>
              <a:prstDash val="dash"/>
            </a:ln>
          </p:spPr>
          <p:style>
            <a:lnRef idx="1">
              <a:schemeClr val="accent1"/>
            </a:lnRef>
            <a:fillRef idx="0">
              <a:schemeClr val="accent1"/>
            </a:fillRef>
            <a:effectRef idx="0">
              <a:schemeClr val="accent1"/>
            </a:effectRef>
            <a:fontRef idx="minor">
              <a:schemeClr val="tx1"/>
            </a:fontRef>
          </p:style>
        </p:cxnSp>
        <p:sp>
          <p:nvSpPr>
            <p:cNvPr id="8" name="Oval 10">
              <a:extLst>
                <a:ext uri="{FF2B5EF4-FFF2-40B4-BE49-F238E27FC236}">
                  <a16:creationId xmlns:a16="http://schemas.microsoft.com/office/drawing/2014/main" id="{3AF005BB-A0B1-4078-8416-11D177A94A86}"/>
                </a:ext>
              </a:extLst>
            </p:cNvPr>
            <p:cNvSpPr/>
            <p:nvPr/>
          </p:nvSpPr>
          <p:spPr>
            <a:xfrm>
              <a:off x="1716084" y="3717032"/>
              <a:ext cx="118872" cy="118872"/>
            </a:xfrm>
            <a:prstGeom prst="ellipse">
              <a:avLst/>
            </a:prstGeom>
            <a:solidFill>
              <a:schemeClr val="bg1"/>
            </a:solidFill>
            <a:ln w="12700">
              <a:solidFill>
                <a:srgbClr val="33996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9" name="Oval 11">
              <a:extLst>
                <a:ext uri="{FF2B5EF4-FFF2-40B4-BE49-F238E27FC236}">
                  <a16:creationId xmlns:a16="http://schemas.microsoft.com/office/drawing/2014/main" id="{0B77113D-A2BC-4E53-BB72-C8DE1FAFF019}"/>
                </a:ext>
              </a:extLst>
            </p:cNvPr>
            <p:cNvSpPr/>
            <p:nvPr/>
          </p:nvSpPr>
          <p:spPr>
            <a:xfrm>
              <a:off x="1379476" y="4294709"/>
              <a:ext cx="792088" cy="792088"/>
            </a:xfrm>
            <a:prstGeom prst="ellipse">
              <a:avLst/>
            </a:prstGeom>
            <a:solidFill>
              <a:schemeClr val="bg1"/>
            </a:solidFill>
            <a:ln w="28575">
              <a:solidFill>
                <a:srgbClr val="33996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3000" dirty="0">
                <a:solidFill>
                  <a:srgbClr val="2D3E50"/>
                </a:solidFill>
                <a:latin typeface="FontAwesome" pitchFamily="2" charset="0"/>
              </a:endParaRPr>
            </a:p>
          </p:txBody>
        </p:sp>
      </p:grpSp>
      <p:grpSp>
        <p:nvGrpSpPr>
          <p:cNvPr id="10" name="Group 28">
            <a:extLst>
              <a:ext uri="{FF2B5EF4-FFF2-40B4-BE49-F238E27FC236}">
                <a16:creationId xmlns:a16="http://schemas.microsoft.com/office/drawing/2014/main" id="{CE68D207-DFC8-471A-ABA4-2623C9A70A4A}"/>
              </a:ext>
            </a:extLst>
          </p:cNvPr>
          <p:cNvGrpSpPr/>
          <p:nvPr/>
        </p:nvGrpSpPr>
        <p:grpSpPr>
          <a:xfrm rot="10800000">
            <a:off x="2805274" y="3440405"/>
            <a:ext cx="594066" cy="1027324"/>
            <a:chOff x="1379476" y="3717032"/>
            <a:chExt cx="792088" cy="1369765"/>
          </a:xfrm>
        </p:grpSpPr>
        <p:cxnSp>
          <p:nvCxnSpPr>
            <p:cNvPr id="11" name="Straight Connector 9">
              <a:extLst>
                <a:ext uri="{FF2B5EF4-FFF2-40B4-BE49-F238E27FC236}">
                  <a16:creationId xmlns:a16="http://schemas.microsoft.com/office/drawing/2014/main" id="{86E60A9D-DB57-4335-8404-0988797B831B}"/>
                </a:ext>
              </a:extLst>
            </p:cNvPr>
            <p:cNvCxnSpPr/>
            <p:nvPr/>
          </p:nvCxnSpPr>
          <p:spPr>
            <a:xfrm>
              <a:off x="1775520" y="3789040"/>
              <a:ext cx="0" cy="720080"/>
            </a:xfrm>
            <a:prstGeom prst="line">
              <a:avLst/>
            </a:prstGeom>
            <a:ln>
              <a:solidFill>
                <a:srgbClr val="7030A0"/>
              </a:solidFill>
              <a:prstDash val="dash"/>
            </a:ln>
          </p:spPr>
          <p:style>
            <a:lnRef idx="1">
              <a:schemeClr val="accent1"/>
            </a:lnRef>
            <a:fillRef idx="0">
              <a:schemeClr val="accent1"/>
            </a:fillRef>
            <a:effectRef idx="0">
              <a:schemeClr val="accent1"/>
            </a:effectRef>
            <a:fontRef idx="minor">
              <a:schemeClr val="tx1"/>
            </a:fontRef>
          </p:style>
        </p:cxnSp>
        <p:sp>
          <p:nvSpPr>
            <p:cNvPr id="12" name="Oval 10">
              <a:extLst>
                <a:ext uri="{FF2B5EF4-FFF2-40B4-BE49-F238E27FC236}">
                  <a16:creationId xmlns:a16="http://schemas.microsoft.com/office/drawing/2014/main" id="{6DF08E78-70FD-42C3-B877-6E3066D985C7}"/>
                </a:ext>
              </a:extLst>
            </p:cNvPr>
            <p:cNvSpPr/>
            <p:nvPr/>
          </p:nvSpPr>
          <p:spPr>
            <a:xfrm>
              <a:off x="1716084" y="3717032"/>
              <a:ext cx="118872" cy="118872"/>
            </a:xfrm>
            <a:prstGeom prst="ellipse">
              <a:avLst/>
            </a:prstGeom>
            <a:solidFill>
              <a:schemeClr val="bg1"/>
            </a:solidFill>
            <a:ln w="12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3" name="Oval 11">
              <a:extLst>
                <a:ext uri="{FF2B5EF4-FFF2-40B4-BE49-F238E27FC236}">
                  <a16:creationId xmlns:a16="http://schemas.microsoft.com/office/drawing/2014/main" id="{9343EAEF-8FB3-4211-BC6F-A2E97886F951}"/>
                </a:ext>
              </a:extLst>
            </p:cNvPr>
            <p:cNvSpPr/>
            <p:nvPr/>
          </p:nvSpPr>
          <p:spPr>
            <a:xfrm>
              <a:off x="1379476" y="4294709"/>
              <a:ext cx="792088" cy="792088"/>
            </a:xfrm>
            <a:prstGeom prst="ellipse">
              <a:avLst/>
            </a:prstGeom>
            <a:solidFill>
              <a:schemeClr val="bg1"/>
            </a:solidFill>
            <a:ln w="28575">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3000" dirty="0">
                <a:solidFill>
                  <a:srgbClr val="2D3E50"/>
                </a:solidFill>
                <a:latin typeface="FontAwesome" pitchFamily="2" charset="0"/>
              </a:endParaRPr>
            </a:p>
          </p:txBody>
        </p:sp>
      </p:grpSp>
      <p:grpSp>
        <p:nvGrpSpPr>
          <p:cNvPr id="14" name="Group 28">
            <a:extLst>
              <a:ext uri="{FF2B5EF4-FFF2-40B4-BE49-F238E27FC236}">
                <a16:creationId xmlns:a16="http://schemas.microsoft.com/office/drawing/2014/main" id="{ECF5A927-EF95-427C-893E-2D4F788B43F4}"/>
              </a:ext>
            </a:extLst>
          </p:cNvPr>
          <p:cNvGrpSpPr/>
          <p:nvPr/>
        </p:nvGrpSpPr>
        <p:grpSpPr>
          <a:xfrm rot="10800000">
            <a:off x="6580267" y="3432790"/>
            <a:ext cx="594066" cy="1027324"/>
            <a:chOff x="1379476" y="3717032"/>
            <a:chExt cx="792088" cy="1369765"/>
          </a:xfrm>
        </p:grpSpPr>
        <p:cxnSp>
          <p:nvCxnSpPr>
            <p:cNvPr id="15" name="Straight Connector 9">
              <a:extLst>
                <a:ext uri="{FF2B5EF4-FFF2-40B4-BE49-F238E27FC236}">
                  <a16:creationId xmlns:a16="http://schemas.microsoft.com/office/drawing/2014/main" id="{E241CCF1-52BE-49EC-AC51-A4055E974C3A}"/>
                </a:ext>
              </a:extLst>
            </p:cNvPr>
            <p:cNvCxnSpPr/>
            <p:nvPr/>
          </p:nvCxnSpPr>
          <p:spPr>
            <a:xfrm>
              <a:off x="1775520" y="3789040"/>
              <a:ext cx="0" cy="720080"/>
            </a:xfrm>
            <a:prstGeom prst="line">
              <a:avLst/>
            </a:prstGeom>
            <a:ln>
              <a:solidFill>
                <a:srgbClr val="00CC66"/>
              </a:solidFill>
              <a:prstDash val="dash"/>
            </a:ln>
          </p:spPr>
          <p:style>
            <a:lnRef idx="1">
              <a:schemeClr val="accent1"/>
            </a:lnRef>
            <a:fillRef idx="0">
              <a:schemeClr val="accent1"/>
            </a:fillRef>
            <a:effectRef idx="0">
              <a:schemeClr val="accent1"/>
            </a:effectRef>
            <a:fontRef idx="minor">
              <a:schemeClr val="tx1"/>
            </a:fontRef>
          </p:style>
        </p:cxnSp>
        <p:sp>
          <p:nvSpPr>
            <p:cNvPr id="16" name="Oval 10">
              <a:extLst>
                <a:ext uri="{FF2B5EF4-FFF2-40B4-BE49-F238E27FC236}">
                  <a16:creationId xmlns:a16="http://schemas.microsoft.com/office/drawing/2014/main" id="{750B47CD-0CDA-47A6-B678-1A589F0FBD83}"/>
                </a:ext>
              </a:extLst>
            </p:cNvPr>
            <p:cNvSpPr/>
            <p:nvPr/>
          </p:nvSpPr>
          <p:spPr>
            <a:xfrm>
              <a:off x="1716084" y="3717032"/>
              <a:ext cx="118872" cy="118872"/>
            </a:xfrm>
            <a:prstGeom prst="ellipse">
              <a:avLst/>
            </a:prstGeom>
            <a:solidFill>
              <a:schemeClr val="bg1"/>
            </a:solidFill>
            <a:ln w="12700">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7" name="Oval 11">
              <a:extLst>
                <a:ext uri="{FF2B5EF4-FFF2-40B4-BE49-F238E27FC236}">
                  <a16:creationId xmlns:a16="http://schemas.microsoft.com/office/drawing/2014/main" id="{357AA681-EEC8-4D58-B758-BE95F2C67F87}"/>
                </a:ext>
              </a:extLst>
            </p:cNvPr>
            <p:cNvSpPr/>
            <p:nvPr/>
          </p:nvSpPr>
          <p:spPr>
            <a:xfrm>
              <a:off x="1379476" y="4294709"/>
              <a:ext cx="792088" cy="792088"/>
            </a:xfrm>
            <a:prstGeom prst="ellipse">
              <a:avLst/>
            </a:prstGeom>
            <a:solidFill>
              <a:schemeClr val="bg1"/>
            </a:solidFill>
            <a:ln w="28575">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3000" dirty="0">
                <a:solidFill>
                  <a:srgbClr val="2D3E50"/>
                </a:solidFill>
                <a:latin typeface="FontAwesome" pitchFamily="2" charset="0"/>
              </a:endParaRPr>
            </a:p>
          </p:txBody>
        </p:sp>
      </p:grpSp>
      <p:grpSp>
        <p:nvGrpSpPr>
          <p:cNvPr id="22" name="Group 28">
            <a:extLst>
              <a:ext uri="{FF2B5EF4-FFF2-40B4-BE49-F238E27FC236}">
                <a16:creationId xmlns:a16="http://schemas.microsoft.com/office/drawing/2014/main" id="{56DAA2AA-414C-4B44-854A-F66B7758CA8A}"/>
              </a:ext>
            </a:extLst>
          </p:cNvPr>
          <p:cNvGrpSpPr/>
          <p:nvPr/>
        </p:nvGrpSpPr>
        <p:grpSpPr>
          <a:xfrm>
            <a:off x="4417960" y="5277707"/>
            <a:ext cx="594066" cy="1027324"/>
            <a:chOff x="1379476" y="3717032"/>
            <a:chExt cx="792088" cy="1369765"/>
          </a:xfrm>
        </p:grpSpPr>
        <p:cxnSp>
          <p:nvCxnSpPr>
            <p:cNvPr id="23" name="Straight Connector 9">
              <a:extLst>
                <a:ext uri="{FF2B5EF4-FFF2-40B4-BE49-F238E27FC236}">
                  <a16:creationId xmlns:a16="http://schemas.microsoft.com/office/drawing/2014/main" id="{C2BD0F5D-6AA4-4947-B8BC-83EB7559586F}"/>
                </a:ext>
              </a:extLst>
            </p:cNvPr>
            <p:cNvCxnSpPr/>
            <p:nvPr/>
          </p:nvCxnSpPr>
          <p:spPr>
            <a:xfrm>
              <a:off x="1775520" y="3789040"/>
              <a:ext cx="0" cy="720080"/>
            </a:xfrm>
            <a:prstGeom prst="line">
              <a:avLst/>
            </a:prstGeom>
            <a:ln>
              <a:solidFill>
                <a:srgbClr val="006600"/>
              </a:solidFill>
              <a:prstDash val="dash"/>
            </a:ln>
          </p:spPr>
          <p:style>
            <a:lnRef idx="1">
              <a:schemeClr val="accent1"/>
            </a:lnRef>
            <a:fillRef idx="0">
              <a:schemeClr val="accent1"/>
            </a:fillRef>
            <a:effectRef idx="0">
              <a:schemeClr val="accent1"/>
            </a:effectRef>
            <a:fontRef idx="minor">
              <a:schemeClr val="tx1"/>
            </a:fontRef>
          </p:style>
        </p:cxnSp>
        <p:sp>
          <p:nvSpPr>
            <p:cNvPr id="24" name="Oval 10">
              <a:extLst>
                <a:ext uri="{FF2B5EF4-FFF2-40B4-BE49-F238E27FC236}">
                  <a16:creationId xmlns:a16="http://schemas.microsoft.com/office/drawing/2014/main" id="{0883B851-18BC-42D8-BB99-2D591DC5C47C}"/>
                </a:ext>
              </a:extLst>
            </p:cNvPr>
            <p:cNvSpPr/>
            <p:nvPr/>
          </p:nvSpPr>
          <p:spPr>
            <a:xfrm>
              <a:off x="1716084" y="3717032"/>
              <a:ext cx="118872" cy="118872"/>
            </a:xfrm>
            <a:prstGeom prst="ellipse">
              <a:avLst/>
            </a:prstGeom>
            <a:solidFill>
              <a:schemeClr val="bg1"/>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25" name="Oval 11">
              <a:extLst>
                <a:ext uri="{FF2B5EF4-FFF2-40B4-BE49-F238E27FC236}">
                  <a16:creationId xmlns:a16="http://schemas.microsoft.com/office/drawing/2014/main" id="{3E8C7655-387F-4E04-881B-5A01E4C16BB9}"/>
                </a:ext>
              </a:extLst>
            </p:cNvPr>
            <p:cNvSpPr/>
            <p:nvPr/>
          </p:nvSpPr>
          <p:spPr>
            <a:xfrm>
              <a:off x="1379476" y="4294709"/>
              <a:ext cx="792088" cy="792088"/>
            </a:xfrm>
            <a:prstGeom prst="ellipse">
              <a:avLst/>
            </a:prstGeom>
            <a:solidFill>
              <a:schemeClr val="bg1"/>
            </a:solidFill>
            <a:ln w="285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3000" dirty="0">
                <a:solidFill>
                  <a:srgbClr val="2D3E50"/>
                </a:solidFill>
                <a:latin typeface="FontAwesome" pitchFamily="2" charset="0"/>
              </a:endParaRPr>
            </a:p>
          </p:txBody>
        </p:sp>
      </p:grpSp>
      <p:grpSp>
        <p:nvGrpSpPr>
          <p:cNvPr id="26" name="Group 57">
            <a:extLst>
              <a:ext uri="{FF2B5EF4-FFF2-40B4-BE49-F238E27FC236}">
                <a16:creationId xmlns:a16="http://schemas.microsoft.com/office/drawing/2014/main" id="{5332DA4D-02E7-480B-BF35-9817E6A7F8BA}"/>
              </a:ext>
            </a:extLst>
          </p:cNvPr>
          <p:cNvGrpSpPr/>
          <p:nvPr/>
        </p:nvGrpSpPr>
        <p:grpSpPr>
          <a:xfrm>
            <a:off x="1752183" y="5782615"/>
            <a:ext cx="2209298" cy="646331"/>
            <a:chOff x="706180" y="5669163"/>
            <a:chExt cx="2945728" cy="861774"/>
          </a:xfrm>
        </p:grpSpPr>
        <p:sp>
          <p:nvSpPr>
            <p:cNvPr id="27" name="TextBox 58">
              <a:extLst>
                <a:ext uri="{FF2B5EF4-FFF2-40B4-BE49-F238E27FC236}">
                  <a16:creationId xmlns:a16="http://schemas.microsoft.com/office/drawing/2014/main" id="{0158BFAC-3D6C-4CF3-89ED-98D06EA406A9}"/>
                </a:ext>
              </a:extLst>
            </p:cNvPr>
            <p:cNvSpPr txBox="1"/>
            <p:nvPr/>
          </p:nvSpPr>
          <p:spPr>
            <a:xfrm>
              <a:off x="706180" y="5669163"/>
              <a:ext cx="2931691" cy="861774"/>
            </a:xfrm>
            <a:prstGeom prst="rect">
              <a:avLst/>
            </a:prstGeom>
            <a:noFill/>
          </p:spPr>
          <p:txBody>
            <a:bodyPr wrap="square" rtlCol="0">
              <a:spAutoFit/>
            </a:bodyPr>
            <a:lstStyle/>
            <a:p>
              <a:r>
                <a:rPr lang="en-US" sz="1200" b="1">
                  <a:solidFill>
                    <a:srgbClr val="339966"/>
                  </a:solidFill>
                  <a:latin typeface="Tahoma" panose="020B0604030504040204" pitchFamily="34" charset="0"/>
                  <a:ea typeface="Tahoma" panose="020B0604030504040204" pitchFamily="34" charset="0"/>
                  <a:cs typeface="Tahoma" panose="020B0604030504040204" pitchFamily="34" charset="0"/>
                </a:rPr>
                <a:t>Công tố viên bác bỏ đơn tố giác tội phạm của các NGO</a:t>
              </a:r>
              <a:endParaRPr lang="en-US" sz="1200" b="1" dirty="0">
                <a:solidFill>
                  <a:srgbClr val="339966"/>
                </a:solidFill>
                <a:latin typeface="Tahoma" panose="020B0604030504040204" pitchFamily="34" charset="0"/>
                <a:ea typeface="Tahoma" panose="020B0604030504040204" pitchFamily="34" charset="0"/>
                <a:cs typeface="Tahoma" panose="020B0604030504040204" pitchFamily="34" charset="0"/>
              </a:endParaRPr>
            </a:p>
          </p:txBody>
        </p:sp>
        <p:sp>
          <p:nvSpPr>
            <p:cNvPr id="28" name="TextBox 59">
              <a:extLst>
                <a:ext uri="{FF2B5EF4-FFF2-40B4-BE49-F238E27FC236}">
                  <a16:creationId xmlns:a16="http://schemas.microsoft.com/office/drawing/2014/main" id="{B031CEF7-711A-4E27-96CD-26CD8E45690E}"/>
                </a:ext>
              </a:extLst>
            </p:cNvPr>
            <p:cNvSpPr txBox="1"/>
            <p:nvPr/>
          </p:nvSpPr>
          <p:spPr>
            <a:xfrm>
              <a:off x="1087765" y="5675539"/>
              <a:ext cx="2564143" cy="307776"/>
            </a:xfrm>
            <a:prstGeom prst="rect">
              <a:avLst/>
            </a:prstGeom>
            <a:noFill/>
          </p:spPr>
          <p:txBody>
            <a:bodyPr wrap="square" rtlCol="0">
              <a:spAutoFit/>
            </a:bodyPr>
            <a:lstStyle/>
            <a:p>
              <a:pPr algn="just"/>
              <a:endParaRPr lang="en-US" sz="900" dirty="0">
                <a:latin typeface="Open Sans" panose="020B0606030504020204" pitchFamily="34" charset="0"/>
                <a:ea typeface="Open Sans" panose="020B0606030504020204" pitchFamily="34" charset="0"/>
                <a:cs typeface="Open Sans" panose="020B0606030504020204" pitchFamily="34" charset="0"/>
              </a:endParaRPr>
            </a:p>
          </p:txBody>
        </p:sp>
      </p:grpSp>
      <p:pic>
        <p:nvPicPr>
          <p:cNvPr id="30" name="Graphique 29" descr="Fermer">
            <a:extLst>
              <a:ext uri="{FF2B5EF4-FFF2-40B4-BE49-F238E27FC236}">
                <a16:creationId xmlns:a16="http://schemas.microsoft.com/office/drawing/2014/main" id="{5B5C54FF-8F27-4200-81F4-C94B64B8399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306621" y="5836007"/>
            <a:ext cx="364442" cy="364442"/>
          </a:xfrm>
          <a:prstGeom prst="rect">
            <a:avLst/>
          </a:prstGeom>
        </p:spPr>
      </p:pic>
      <p:grpSp>
        <p:nvGrpSpPr>
          <p:cNvPr id="31" name="Group 57">
            <a:extLst>
              <a:ext uri="{FF2B5EF4-FFF2-40B4-BE49-F238E27FC236}">
                <a16:creationId xmlns:a16="http://schemas.microsoft.com/office/drawing/2014/main" id="{D55FFA84-E501-4EA6-BB24-6646CB2A2442}"/>
              </a:ext>
            </a:extLst>
          </p:cNvPr>
          <p:cNvGrpSpPr/>
          <p:nvPr/>
        </p:nvGrpSpPr>
        <p:grpSpPr>
          <a:xfrm>
            <a:off x="3391009" y="3470390"/>
            <a:ext cx="2198770" cy="646331"/>
            <a:chOff x="1071320" y="5111712"/>
            <a:chExt cx="2931691" cy="861774"/>
          </a:xfrm>
        </p:grpSpPr>
        <p:sp>
          <p:nvSpPr>
            <p:cNvPr id="32" name="TextBox 58">
              <a:extLst>
                <a:ext uri="{FF2B5EF4-FFF2-40B4-BE49-F238E27FC236}">
                  <a16:creationId xmlns:a16="http://schemas.microsoft.com/office/drawing/2014/main" id="{96AE0697-EC11-40B6-A1C3-1A531756351C}"/>
                </a:ext>
              </a:extLst>
            </p:cNvPr>
            <p:cNvSpPr txBox="1"/>
            <p:nvPr/>
          </p:nvSpPr>
          <p:spPr>
            <a:xfrm>
              <a:off x="1071320" y="5111712"/>
              <a:ext cx="2931691" cy="861774"/>
            </a:xfrm>
            <a:prstGeom prst="rect">
              <a:avLst/>
            </a:prstGeom>
            <a:noFill/>
          </p:spPr>
          <p:txBody>
            <a:bodyPr wrap="square" rtlCol="0">
              <a:spAutoFit/>
            </a:bodyPr>
            <a:lstStyle/>
            <a:p>
              <a:r>
                <a:rPr lang="en-US" sz="1200" b="1">
                  <a:solidFill>
                    <a:srgbClr val="339933"/>
                  </a:solidFill>
                  <a:latin typeface="Tahoma" panose="020B0604030504040204" pitchFamily="34" charset="0"/>
                  <a:ea typeface="Tahoma" panose="020B0604030504040204" pitchFamily="34" charset="0"/>
                  <a:cs typeface="Tahoma" panose="020B0604030504040204" pitchFamily="34" charset="0"/>
                </a:rPr>
                <a:t>TI-F không được phép tham gia vụ án dưới tư cách đương sự</a:t>
              </a:r>
              <a:endParaRPr lang="en-US" sz="1200" b="1" dirty="0">
                <a:solidFill>
                  <a:srgbClr val="339933"/>
                </a:solidFill>
                <a:latin typeface="Tahoma" panose="020B0604030504040204" pitchFamily="34" charset="0"/>
                <a:ea typeface="Tahoma" panose="020B0604030504040204" pitchFamily="34" charset="0"/>
                <a:cs typeface="Tahoma" panose="020B0604030504040204" pitchFamily="34" charset="0"/>
              </a:endParaRPr>
            </a:p>
          </p:txBody>
        </p:sp>
        <p:sp>
          <p:nvSpPr>
            <p:cNvPr id="33" name="TextBox 59">
              <a:extLst>
                <a:ext uri="{FF2B5EF4-FFF2-40B4-BE49-F238E27FC236}">
                  <a16:creationId xmlns:a16="http://schemas.microsoft.com/office/drawing/2014/main" id="{820ED1BF-BCD6-49DC-9940-8202A010FAA7}"/>
                </a:ext>
              </a:extLst>
            </p:cNvPr>
            <p:cNvSpPr txBox="1"/>
            <p:nvPr/>
          </p:nvSpPr>
          <p:spPr>
            <a:xfrm>
              <a:off x="1093535" y="5640186"/>
              <a:ext cx="2564143" cy="307776"/>
            </a:xfrm>
            <a:prstGeom prst="rect">
              <a:avLst/>
            </a:prstGeom>
            <a:noFill/>
          </p:spPr>
          <p:txBody>
            <a:bodyPr wrap="square" rtlCol="0">
              <a:spAutoFit/>
            </a:bodyPr>
            <a:lstStyle/>
            <a:p>
              <a:pPr algn="just"/>
              <a:endParaRPr lang="en-US" sz="900" dirty="0">
                <a:solidFill>
                  <a:srgbClr val="7030A0"/>
                </a:solidFill>
                <a:latin typeface="Open Sans" panose="020B0606030504020204" pitchFamily="34" charset="0"/>
                <a:ea typeface="Open Sans" panose="020B0606030504020204" pitchFamily="34" charset="0"/>
                <a:cs typeface="Open Sans" panose="020B0606030504020204" pitchFamily="34" charset="0"/>
              </a:endParaRPr>
            </a:p>
          </p:txBody>
        </p:sp>
      </p:grpSp>
      <p:pic>
        <p:nvPicPr>
          <p:cNvPr id="37" name="Graphique 36" descr="Fermer">
            <a:extLst>
              <a:ext uri="{FF2B5EF4-FFF2-40B4-BE49-F238E27FC236}">
                <a16:creationId xmlns:a16="http://schemas.microsoft.com/office/drawing/2014/main" id="{841B0ACE-D4BA-4FFE-8BBF-7D271C0A3EEB}"/>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928976" y="3555216"/>
            <a:ext cx="364442" cy="364442"/>
          </a:xfrm>
          <a:prstGeom prst="rect">
            <a:avLst/>
          </a:prstGeom>
        </p:spPr>
      </p:pic>
      <p:pic>
        <p:nvPicPr>
          <p:cNvPr id="38" name="Graphique 37" descr="Balance de la justice">
            <a:extLst>
              <a:ext uri="{FF2B5EF4-FFF2-40B4-BE49-F238E27FC236}">
                <a16:creationId xmlns:a16="http://schemas.microsoft.com/office/drawing/2014/main" id="{59433648-CBFD-4E1F-B390-A8F722BCFB75}"/>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4515208" y="5803052"/>
            <a:ext cx="399569" cy="399569"/>
          </a:xfrm>
          <a:prstGeom prst="rect">
            <a:avLst/>
          </a:prstGeom>
        </p:spPr>
      </p:pic>
      <p:grpSp>
        <p:nvGrpSpPr>
          <p:cNvPr id="39" name="Group 57">
            <a:extLst>
              <a:ext uri="{FF2B5EF4-FFF2-40B4-BE49-F238E27FC236}">
                <a16:creationId xmlns:a16="http://schemas.microsoft.com/office/drawing/2014/main" id="{D8B074E1-CAB5-438C-85FE-61DF4D511A17}"/>
              </a:ext>
            </a:extLst>
          </p:cNvPr>
          <p:cNvGrpSpPr/>
          <p:nvPr/>
        </p:nvGrpSpPr>
        <p:grpSpPr>
          <a:xfrm>
            <a:off x="5093146" y="5590051"/>
            <a:ext cx="2198770" cy="646331"/>
            <a:chOff x="952156" y="5427405"/>
            <a:chExt cx="2931691" cy="861772"/>
          </a:xfrm>
        </p:grpSpPr>
        <p:sp>
          <p:nvSpPr>
            <p:cNvPr id="40" name="TextBox 58">
              <a:extLst>
                <a:ext uri="{FF2B5EF4-FFF2-40B4-BE49-F238E27FC236}">
                  <a16:creationId xmlns:a16="http://schemas.microsoft.com/office/drawing/2014/main" id="{1E7B1695-3741-4AE3-A7CD-34722474B338}"/>
                </a:ext>
              </a:extLst>
            </p:cNvPr>
            <p:cNvSpPr txBox="1"/>
            <p:nvPr/>
          </p:nvSpPr>
          <p:spPr>
            <a:xfrm>
              <a:off x="952156" y="5427405"/>
              <a:ext cx="2931691" cy="861772"/>
            </a:xfrm>
            <a:prstGeom prst="rect">
              <a:avLst/>
            </a:prstGeom>
            <a:noFill/>
          </p:spPr>
          <p:txBody>
            <a:bodyPr wrap="square" rtlCol="0">
              <a:spAutoFit/>
            </a:bodyPr>
            <a:lstStyle/>
            <a:p>
              <a:r>
                <a:rPr lang="en-US" sz="1200" b="1">
                  <a:solidFill>
                    <a:srgbClr val="006600"/>
                  </a:solidFill>
                  <a:latin typeface="Tahoma" panose="020B0604030504040204" pitchFamily="34" charset="0"/>
                  <a:ea typeface="Tahoma" panose="020B0604030504040204" pitchFamily="34" charset="0"/>
                  <a:cs typeface="Tahoma" panose="020B0604030504040204" pitchFamily="34" charset="0"/>
                </a:rPr>
                <a:t>Tóa án Tối cao Pháp thừa nhận vị thế pháp lý của TI-F</a:t>
              </a:r>
              <a:endParaRPr lang="en-US" sz="1200" b="1" dirty="0">
                <a:solidFill>
                  <a:srgbClr val="006600"/>
                </a:solidFill>
                <a:latin typeface="Tahoma" panose="020B0604030504040204" pitchFamily="34" charset="0"/>
                <a:ea typeface="Tahoma" panose="020B0604030504040204" pitchFamily="34" charset="0"/>
                <a:cs typeface="Tahoma" panose="020B0604030504040204" pitchFamily="34" charset="0"/>
              </a:endParaRPr>
            </a:p>
          </p:txBody>
        </p:sp>
        <p:sp>
          <p:nvSpPr>
            <p:cNvPr id="41" name="TextBox 59">
              <a:extLst>
                <a:ext uri="{FF2B5EF4-FFF2-40B4-BE49-F238E27FC236}">
                  <a16:creationId xmlns:a16="http://schemas.microsoft.com/office/drawing/2014/main" id="{330E7C66-9EC8-4A9C-A656-7F0042F0A994}"/>
                </a:ext>
              </a:extLst>
            </p:cNvPr>
            <p:cNvSpPr txBox="1"/>
            <p:nvPr/>
          </p:nvSpPr>
          <p:spPr>
            <a:xfrm>
              <a:off x="1071320" y="5817264"/>
              <a:ext cx="2564143" cy="307775"/>
            </a:xfrm>
            <a:prstGeom prst="rect">
              <a:avLst/>
            </a:prstGeom>
            <a:noFill/>
          </p:spPr>
          <p:txBody>
            <a:bodyPr wrap="square" rtlCol="0">
              <a:spAutoFit/>
            </a:bodyPr>
            <a:lstStyle/>
            <a:p>
              <a:pPr algn="just"/>
              <a:endParaRPr lang="en-US" sz="900" dirty="0">
                <a:solidFill>
                  <a:srgbClr val="0070C0"/>
                </a:solidFill>
                <a:latin typeface="Open Sans" panose="020B0606030504020204" pitchFamily="34" charset="0"/>
                <a:ea typeface="Open Sans" panose="020B0606030504020204" pitchFamily="34" charset="0"/>
                <a:cs typeface="Open Sans" panose="020B0606030504020204" pitchFamily="34" charset="0"/>
              </a:endParaRPr>
            </a:p>
          </p:txBody>
        </p:sp>
      </p:grpSp>
      <p:pic>
        <p:nvPicPr>
          <p:cNvPr id="42" name="Graphique 41" descr="Tribunal">
            <a:extLst>
              <a:ext uri="{FF2B5EF4-FFF2-40B4-BE49-F238E27FC236}">
                <a16:creationId xmlns:a16="http://schemas.microsoft.com/office/drawing/2014/main" id="{79ED4F40-8377-44CC-B944-9AE117FAD8C5}"/>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654180" y="3494563"/>
            <a:ext cx="446238" cy="446238"/>
          </a:xfrm>
          <a:prstGeom prst="rect">
            <a:avLst/>
          </a:prstGeom>
        </p:spPr>
      </p:pic>
      <p:sp>
        <p:nvSpPr>
          <p:cNvPr id="43" name="TextBox 58">
            <a:extLst>
              <a:ext uri="{FF2B5EF4-FFF2-40B4-BE49-F238E27FC236}">
                <a16:creationId xmlns:a16="http://schemas.microsoft.com/office/drawing/2014/main" id="{AF43EA77-623A-4430-8C40-A62847A1BDBC}"/>
              </a:ext>
            </a:extLst>
          </p:cNvPr>
          <p:cNvSpPr txBox="1"/>
          <p:nvPr/>
        </p:nvSpPr>
        <p:spPr>
          <a:xfrm>
            <a:off x="7213227" y="3229606"/>
            <a:ext cx="1925090" cy="1200329"/>
          </a:xfrm>
          <a:prstGeom prst="rect">
            <a:avLst/>
          </a:prstGeom>
          <a:noFill/>
        </p:spPr>
        <p:txBody>
          <a:bodyPr wrap="square" rtlCol="0">
            <a:spAutoFit/>
          </a:bodyPr>
          <a:lstStyle/>
          <a:p>
            <a:r>
              <a:rPr lang="en-US" sz="1200" b="1">
                <a:solidFill>
                  <a:srgbClr val="00CC66"/>
                </a:solidFill>
                <a:latin typeface="Tahoma" panose="020B0604030504040204" pitchFamily="34" charset="0"/>
                <a:ea typeface="Tahoma" panose="020B0604030504040204" pitchFamily="34" charset="0"/>
                <a:cs typeface="Tahoma" panose="020B0604030504040204" pitchFamily="34" charset="0"/>
              </a:rPr>
              <a:t>Luật của Pháp công nhận vị thế pháp lý của các hiệp hội phòng chống tham nhũng trong các vụ án tham nhũng</a:t>
            </a:r>
            <a:endParaRPr lang="en-US" sz="1200" b="1" dirty="0">
              <a:solidFill>
                <a:srgbClr val="00CC66"/>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091660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A8AA9B8E-6655-4E77-89F1-D78F61D8C222}"/>
              </a:ext>
            </a:extLst>
          </p:cNvPr>
          <p:cNvSpPr>
            <a:spLocks noGrp="1"/>
          </p:cNvSpPr>
          <p:nvPr>
            <p:ph idx="20"/>
          </p:nvPr>
        </p:nvSpPr>
        <p:spPr>
          <a:xfrm>
            <a:off x="323528" y="1461405"/>
            <a:ext cx="6624736" cy="4631071"/>
          </a:xfrm>
        </p:spPr>
        <p:txBody>
          <a:bodyPr/>
          <a:lstStyle/>
          <a:p>
            <a:r>
              <a:rPr lang="en-GB" sz="1800" b="1" dirty="0">
                <a:latin typeface="Tahoma" panose="020B0604030504040204" pitchFamily="34" charset="0"/>
                <a:ea typeface="Tahoma" panose="020B0604030504040204" pitchFamily="34" charset="0"/>
                <a:cs typeface="Tahoma" panose="020B0604030504040204" pitchFamily="34" charset="0"/>
              </a:rPr>
              <a:t>T. N</a:t>
            </a:r>
            <a:r>
              <a:rPr lang="en-GB" sz="1800" b="1">
                <a:latin typeface="Tahoma" panose="020B0604030504040204" pitchFamily="34" charset="0"/>
                <a:ea typeface="Tahoma" panose="020B0604030504040204" pitchFamily="34" charset="0"/>
                <a:cs typeface="Tahoma" panose="020B0604030504040204" pitchFamily="34" charset="0"/>
              </a:rPr>
              <a:t>. Obiang, Phó Tổng thống của Guinea Xích Đạo, bị kết án rửa tiền liên quan đến việc biển thủ quỹ đại chúng vào năm 2017</a:t>
            </a:r>
            <a:endParaRPr lang="en-GB" sz="800" b="1">
              <a:latin typeface="Tahoma" panose="020B0604030504040204" pitchFamily="34" charset="0"/>
              <a:ea typeface="Tahoma" panose="020B0604030504040204" pitchFamily="34" charset="0"/>
              <a:cs typeface="Tahoma" panose="020B0604030504040204" pitchFamily="34" charset="0"/>
            </a:endParaRPr>
          </a:p>
          <a:p>
            <a:r>
              <a:rPr lang="en-GB" sz="1800" b="1">
                <a:latin typeface="Tahoma" panose="020B0604030504040204" pitchFamily="34" charset="0"/>
                <a:ea typeface="Tahoma" panose="020B0604030504040204" pitchFamily="34" charset="0"/>
                <a:cs typeface="Tahoma" panose="020B0604030504040204" pitchFamily="34" charset="0"/>
              </a:rPr>
              <a:t>Tòa án Phúc thẩm Paris phê chuẩn bản án năm 2020</a:t>
            </a:r>
          </a:p>
          <a:p>
            <a:pPr lvl="1">
              <a:buFont typeface="Arial" panose="020B0604020202020204" pitchFamily="34" charset="0"/>
              <a:buChar char="•"/>
            </a:pPr>
            <a:r>
              <a:rPr lang="en-GB" sz="1800" b="1">
                <a:latin typeface="Tahoma" panose="020B0604030504040204" pitchFamily="34" charset="0"/>
                <a:ea typeface="Tahoma" panose="020B0604030504040204" pitchFamily="34" charset="0"/>
                <a:cs typeface="Tahoma" panose="020B0604030504040204" pitchFamily="34" charset="0"/>
              </a:rPr>
              <a:t>3 năm phạt tù treo</a:t>
            </a:r>
            <a:endParaRPr lang="en-GB" sz="1800" b="1" dirty="0">
              <a:latin typeface="Tahoma" panose="020B0604030504040204" pitchFamily="34" charset="0"/>
              <a:ea typeface="Tahoma" panose="020B0604030504040204" pitchFamily="34" charset="0"/>
              <a:cs typeface="Tahoma" panose="020B0604030504040204" pitchFamily="34" charset="0"/>
            </a:endParaRPr>
          </a:p>
          <a:p>
            <a:pPr lvl="1">
              <a:buFont typeface="Arial" panose="020B0604020202020204" pitchFamily="34" charset="0"/>
              <a:buChar char="•"/>
            </a:pPr>
            <a:r>
              <a:rPr lang="en-GB" sz="1800" b="1">
                <a:latin typeface="Tahoma" panose="020B0604030504040204" pitchFamily="34" charset="0"/>
                <a:ea typeface="Tahoma" panose="020B0604030504040204" pitchFamily="34" charset="0"/>
                <a:cs typeface="Tahoma" panose="020B0604030504040204" pitchFamily="34" charset="0"/>
              </a:rPr>
              <a:t>Bồi thường 30 triệu Euro </a:t>
            </a:r>
            <a:endParaRPr lang="en-GB" sz="1800" b="1" dirty="0">
              <a:latin typeface="Tahoma" panose="020B0604030504040204" pitchFamily="34" charset="0"/>
              <a:ea typeface="Tahoma" panose="020B0604030504040204" pitchFamily="34" charset="0"/>
              <a:cs typeface="Tahoma" panose="020B0604030504040204" pitchFamily="34" charset="0"/>
            </a:endParaRPr>
          </a:p>
          <a:p>
            <a:pPr lvl="1">
              <a:buFont typeface="Arial" panose="020B0604020202020204" pitchFamily="34" charset="0"/>
              <a:buChar char="•"/>
            </a:pPr>
            <a:r>
              <a:rPr lang="en-GB" sz="1800" b="1">
                <a:latin typeface="Tahoma" panose="020B0604030504040204" pitchFamily="34" charset="0"/>
                <a:ea typeface="Tahoma" panose="020B0604030504040204" pitchFamily="34" charset="0"/>
                <a:cs typeface="Tahoma" panose="020B0604030504040204" pitchFamily="34" charset="0"/>
              </a:rPr>
              <a:t>Tịch thu toàn bộ tài khoảng 150 triệu Euro (174 triệu USD)</a:t>
            </a:r>
            <a:endParaRPr lang="en-GB" sz="1800" b="1" dirty="0">
              <a:latin typeface="Tahoma" panose="020B0604030504040204" pitchFamily="34" charset="0"/>
              <a:ea typeface="Tahoma" panose="020B0604030504040204" pitchFamily="34" charset="0"/>
              <a:cs typeface="Tahoma" panose="020B0604030504040204" pitchFamily="34" charset="0"/>
            </a:endParaRPr>
          </a:p>
          <a:p>
            <a:pPr lvl="1">
              <a:buFont typeface="Arial" panose="020B0604020202020204" pitchFamily="34" charset="0"/>
              <a:buChar char="•"/>
            </a:pPr>
            <a:endParaRPr lang="en-US" sz="800" b="1" dirty="0">
              <a:latin typeface="Tahoma" panose="020B0604030504040204" pitchFamily="34" charset="0"/>
              <a:ea typeface="Tahoma" panose="020B0604030504040204" pitchFamily="34" charset="0"/>
              <a:cs typeface="Tahoma" panose="020B0604030504040204" pitchFamily="34" charset="0"/>
            </a:endParaRPr>
          </a:p>
          <a:p>
            <a:r>
              <a:rPr lang="en-US" sz="1800" b="1">
                <a:latin typeface="Tahoma" panose="020B0604030504040204" pitchFamily="34" charset="0"/>
                <a:ea typeface="Tahoma" panose="020B0604030504040204" pitchFamily="34" charset="0"/>
                <a:cs typeface="Tahoma" panose="020B0604030504040204" pitchFamily="34" charset="0"/>
              </a:rPr>
              <a:t>Luật của Pháp không cho phép bản quốc tự tịch thu tài sản. Tài sản bị tịch thu sẽ được chuyển về Kho bạc của Pháp</a:t>
            </a:r>
            <a:endParaRPr lang="en-US" sz="1800" b="1" dirty="0">
              <a:latin typeface="Tahoma" panose="020B0604030504040204" pitchFamily="34" charset="0"/>
              <a:ea typeface="Tahoma" panose="020B0604030504040204" pitchFamily="34" charset="0"/>
              <a:cs typeface="Tahoma" panose="020B0604030504040204" pitchFamily="34" charset="0"/>
            </a:endParaRPr>
          </a:p>
          <a:p>
            <a:endParaRPr lang="en-US" sz="800" b="1" dirty="0">
              <a:latin typeface="Tahoma" panose="020B0604030504040204" pitchFamily="34" charset="0"/>
              <a:ea typeface="Tahoma" panose="020B0604030504040204" pitchFamily="34" charset="0"/>
              <a:cs typeface="Tahoma" panose="020B0604030504040204" pitchFamily="34" charset="0"/>
            </a:endParaRPr>
          </a:p>
          <a:p>
            <a:r>
              <a:rPr lang="en-US" sz="1800" b="1">
                <a:latin typeface="Tahoma" panose="020B0604030504040204" pitchFamily="34" charset="0"/>
                <a:ea typeface="Tahoma" panose="020B0604030504040204" pitchFamily="34" charset="0"/>
                <a:cs typeface="Tahoma" panose="020B0604030504040204" pitchFamily="34" charset="0"/>
              </a:rPr>
              <a:t>TI-F như vậy ủng hộ việc tạo ra quy trình thu hồi tài sản minh bạch dựa trên 5 nguyên tắc cốt lõi</a:t>
            </a:r>
            <a:endParaRPr lang="en-GB" sz="1800" b="1" dirty="0">
              <a:latin typeface="Tahoma" panose="020B0604030504040204" pitchFamily="34" charset="0"/>
              <a:ea typeface="Tahoma" panose="020B0604030504040204" pitchFamily="34" charset="0"/>
              <a:cs typeface="Tahoma" panose="020B0604030504040204" pitchFamily="34" charset="0"/>
            </a:endParaRPr>
          </a:p>
          <a:p>
            <a:pPr lvl="1">
              <a:buFont typeface="Arial" panose="020B0604020202020204" pitchFamily="34" charset="0"/>
              <a:buChar char="•"/>
            </a:pPr>
            <a:endParaRPr lang="en-GB" sz="1900" dirty="0">
              <a:latin typeface="Arial Narrow Bold"/>
            </a:endParaRPr>
          </a:p>
          <a:p>
            <a:pPr lvl="1">
              <a:buFont typeface="Arial" panose="020B0604020202020204" pitchFamily="34" charset="0"/>
              <a:buChar char="•"/>
            </a:pPr>
            <a:endParaRPr lang="en-GB" sz="1900" dirty="0">
              <a:latin typeface="Arial Narrow Bold"/>
            </a:endParaRPr>
          </a:p>
          <a:p>
            <a:pPr marL="0" indent="0">
              <a:buNone/>
            </a:pPr>
            <a:r>
              <a:rPr lang="en-GB" dirty="0">
                <a:latin typeface="Arial Narrow Bold"/>
              </a:rPr>
              <a:t> </a:t>
            </a:r>
          </a:p>
        </p:txBody>
      </p:sp>
      <p:pic>
        <p:nvPicPr>
          <p:cNvPr id="5" name="Espace réservé du contenu 3">
            <a:extLst>
              <a:ext uri="{FF2B5EF4-FFF2-40B4-BE49-F238E27FC236}">
                <a16:creationId xmlns:a16="http://schemas.microsoft.com/office/drawing/2014/main" id="{DC7FB9B4-FD92-4DEF-8A6C-93BD7B5AD1EF}"/>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4597820" y="1442426"/>
            <a:ext cx="4392488" cy="4392488"/>
          </a:xfrm>
          <a:prstGeom prst="rect">
            <a:avLst/>
          </a:prstGeom>
        </p:spPr>
      </p:pic>
      <p:sp>
        <p:nvSpPr>
          <p:cNvPr id="4" name="Titre 3">
            <a:extLst>
              <a:ext uri="{FF2B5EF4-FFF2-40B4-BE49-F238E27FC236}">
                <a16:creationId xmlns:a16="http://schemas.microsoft.com/office/drawing/2014/main" id="{74B70968-4323-4481-BB90-79E6694A3691}"/>
              </a:ext>
            </a:extLst>
          </p:cNvPr>
          <p:cNvSpPr>
            <a:spLocks noGrp="1"/>
          </p:cNvSpPr>
          <p:nvPr>
            <p:ph type="title"/>
          </p:nvPr>
        </p:nvSpPr>
        <p:spPr>
          <a:xfrm>
            <a:off x="540000" y="571500"/>
            <a:ext cx="7560392" cy="795338"/>
          </a:xfrm>
        </p:spPr>
        <p:txBody>
          <a:bodyPr>
            <a:normAutofit/>
          </a:bodyPr>
          <a:lstStyle/>
          <a:p>
            <a:r>
              <a:rPr lang="fr-FR" sz="2800" b="1" dirty="0">
                <a:latin typeface="Tahoma" panose="020B0604030504040204" pitchFamily="34" charset="0"/>
                <a:ea typeface="Tahoma" panose="020B0604030504040204" pitchFamily="34" charset="0"/>
                <a:cs typeface="Tahoma" panose="020B0604030504040204" pitchFamily="34" charset="0"/>
              </a:rPr>
              <a:t>3</a:t>
            </a:r>
            <a:r>
              <a:rPr lang="fr-FR" sz="2800" b="1">
                <a:latin typeface="Tahoma" panose="020B0604030504040204" pitchFamily="34" charset="0"/>
                <a:ea typeface="Tahoma" panose="020B0604030504040204" pitchFamily="34" charset="0"/>
                <a:cs typeface="Tahoma" panose="020B0604030504040204" pitchFamily="34" charset="0"/>
              </a:rPr>
              <a:t>/ quY trình thu hồi tài sản</a:t>
            </a:r>
            <a:endParaRPr lang="fr-FR" sz="28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34374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a:extLst>
              <a:ext uri="{FF2B5EF4-FFF2-40B4-BE49-F238E27FC236}">
                <a16:creationId xmlns:a16="http://schemas.microsoft.com/office/drawing/2014/main" id="{0CFA2AD1-3717-4292-9536-7DDCB5CC762B}"/>
              </a:ext>
            </a:extLst>
          </p:cNvPr>
          <p:cNvGraphicFramePr>
            <a:graphicFrameLocks noGrp="1"/>
          </p:cNvGraphicFramePr>
          <p:nvPr>
            <p:ph idx="20"/>
            <p:extLst>
              <p:ext uri="{D42A27DB-BD31-4B8C-83A1-F6EECF244321}">
                <p14:modId xmlns:p14="http://schemas.microsoft.com/office/powerpoint/2010/main" val="1076920240"/>
              </p:ext>
            </p:extLst>
          </p:nvPr>
        </p:nvGraphicFramePr>
        <p:xfrm>
          <a:off x="1484705" y="1772816"/>
          <a:ext cx="5616624" cy="4225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re 3">
            <a:extLst>
              <a:ext uri="{FF2B5EF4-FFF2-40B4-BE49-F238E27FC236}">
                <a16:creationId xmlns:a16="http://schemas.microsoft.com/office/drawing/2014/main" id="{54308B26-9F53-421D-AC90-D2A10788B916}"/>
              </a:ext>
            </a:extLst>
          </p:cNvPr>
          <p:cNvSpPr>
            <a:spLocks noGrp="1"/>
          </p:cNvSpPr>
          <p:nvPr>
            <p:ph type="title"/>
          </p:nvPr>
        </p:nvSpPr>
        <p:spPr/>
        <p:txBody>
          <a:bodyPr/>
          <a:lstStyle/>
          <a:p>
            <a:r>
              <a:rPr lang="fr-FR" b="1">
                <a:latin typeface="Tahoma" panose="020B0604030504040204" pitchFamily="34" charset="0"/>
                <a:ea typeface="Tahoma" panose="020B0604030504040204" pitchFamily="34" charset="0"/>
                <a:cs typeface="Tahoma" panose="020B0604030504040204" pitchFamily="34" charset="0"/>
              </a:rPr>
              <a:t>5 </a:t>
            </a:r>
            <a:r>
              <a:rPr lang="en-US" b="1">
                <a:latin typeface="Tahoma" panose="020B0604030504040204" pitchFamily="34" charset="0"/>
                <a:ea typeface="Tahoma" panose="020B0604030504040204" pitchFamily="34" charset="0"/>
                <a:cs typeface="Tahoma" panose="020B0604030504040204" pitchFamily="34" charset="0"/>
              </a:rPr>
              <a:t>NGUYÊN TẮC CỐT LÕI</a:t>
            </a:r>
            <a:endParaRPr lang="en-GB" b="1" dirty="0">
              <a:latin typeface="Tahoma" panose="020B0604030504040204" pitchFamily="34" charset="0"/>
              <a:ea typeface="Tahoma" panose="020B0604030504040204" pitchFamily="34" charset="0"/>
              <a:cs typeface="Tahoma" panose="020B0604030504040204" pitchFamily="34" charset="0"/>
            </a:endParaRPr>
          </a:p>
        </p:txBody>
      </p:sp>
      <p:sp>
        <p:nvSpPr>
          <p:cNvPr id="6" name="ZoneTexte 5">
            <a:extLst>
              <a:ext uri="{FF2B5EF4-FFF2-40B4-BE49-F238E27FC236}">
                <a16:creationId xmlns:a16="http://schemas.microsoft.com/office/drawing/2014/main" id="{2CBBB561-DB91-40F1-8DDB-6DEF2C10DD8E}"/>
              </a:ext>
            </a:extLst>
          </p:cNvPr>
          <p:cNvSpPr txBox="1"/>
          <p:nvPr/>
        </p:nvSpPr>
        <p:spPr>
          <a:xfrm>
            <a:off x="5004048" y="1435919"/>
            <a:ext cx="4041401" cy="954107"/>
          </a:xfrm>
          <a:prstGeom prst="rect">
            <a:avLst/>
          </a:prstGeom>
          <a:noFill/>
        </p:spPr>
        <p:txBody>
          <a:bodyPr wrap="square" rtlCol="0">
            <a:spAutoFit/>
          </a:bodyPr>
          <a:lstStyle/>
          <a:p>
            <a:r>
              <a:rPr lang="en-GB" sz="1400" b="1">
                <a:latin typeface="Tahoma" panose="020B0604030504040204" pitchFamily="34" charset="0"/>
                <a:ea typeface="Tahoma" panose="020B0604030504040204" pitchFamily="34" charset="0"/>
                <a:cs typeface="Tahoma" panose="020B0604030504040204" pitchFamily="34" charset="0"/>
              </a:rPr>
              <a:t>Tiền bắt nguồn từ phi vụ tham nhũng lớn nên được tách riêng khỏi ngân sách nhà nước Pháp và được chuyển vào một tài khoản đặc biệt, chờ được phân phối</a:t>
            </a:r>
            <a:endParaRPr lang="en-GB" sz="1400" b="1" dirty="0">
              <a:latin typeface="Tahoma" panose="020B0604030504040204" pitchFamily="34" charset="0"/>
              <a:ea typeface="Tahoma" panose="020B0604030504040204" pitchFamily="34" charset="0"/>
              <a:cs typeface="Tahoma" panose="020B0604030504040204" pitchFamily="34" charset="0"/>
            </a:endParaRPr>
          </a:p>
        </p:txBody>
      </p:sp>
      <p:sp>
        <p:nvSpPr>
          <p:cNvPr id="7" name="ZoneTexte 6">
            <a:extLst>
              <a:ext uri="{FF2B5EF4-FFF2-40B4-BE49-F238E27FC236}">
                <a16:creationId xmlns:a16="http://schemas.microsoft.com/office/drawing/2014/main" id="{605FC186-4F17-4EF6-B6F1-588822004891}"/>
              </a:ext>
            </a:extLst>
          </p:cNvPr>
          <p:cNvSpPr txBox="1"/>
          <p:nvPr/>
        </p:nvSpPr>
        <p:spPr>
          <a:xfrm>
            <a:off x="98551" y="2059039"/>
            <a:ext cx="2772308" cy="738664"/>
          </a:xfrm>
          <a:prstGeom prst="rect">
            <a:avLst/>
          </a:prstGeom>
          <a:noFill/>
        </p:spPr>
        <p:txBody>
          <a:bodyPr wrap="square" rtlCol="0">
            <a:spAutoFit/>
          </a:bodyPr>
          <a:lstStyle/>
          <a:p>
            <a:r>
              <a:rPr lang="en-GB" sz="1400" b="1">
                <a:latin typeface="Tahoma" panose="020B0604030504040204" pitchFamily="34" charset="0"/>
                <a:ea typeface="Tahoma" panose="020B0604030504040204" pitchFamily="34" charset="0"/>
                <a:cs typeface="Tahoma" panose="020B0604030504040204" pitchFamily="34" charset="0"/>
              </a:rPr>
              <a:t>Quá trình hội ý cố gắng xác định hướng cụ thể để phân phối tiền một cách bao hàm</a:t>
            </a:r>
            <a:endParaRPr lang="fr-FR" sz="1400" b="1" dirty="0">
              <a:latin typeface="Tahoma" panose="020B0604030504040204" pitchFamily="34" charset="0"/>
              <a:ea typeface="Tahoma" panose="020B0604030504040204" pitchFamily="34" charset="0"/>
              <a:cs typeface="Tahoma" panose="020B0604030504040204" pitchFamily="34" charset="0"/>
            </a:endParaRPr>
          </a:p>
        </p:txBody>
      </p:sp>
      <p:sp>
        <p:nvSpPr>
          <p:cNvPr id="8" name="ZoneTexte 7">
            <a:extLst>
              <a:ext uri="{FF2B5EF4-FFF2-40B4-BE49-F238E27FC236}">
                <a16:creationId xmlns:a16="http://schemas.microsoft.com/office/drawing/2014/main" id="{DC34F64C-C1AF-4E14-AB64-B0BDC9086385}"/>
              </a:ext>
            </a:extLst>
          </p:cNvPr>
          <p:cNvSpPr txBox="1"/>
          <p:nvPr/>
        </p:nvSpPr>
        <p:spPr>
          <a:xfrm>
            <a:off x="6084167" y="4941168"/>
            <a:ext cx="2961281" cy="954107"/>
          </a:xfrm>
          <a:prstGeom prst="rect">
            <a:avLst/>
          </a:prstGeom>
          <a:noFill/>
        </p:spPr>
        <p:txBody>
          <a:bodyPr wrap="square" rtlCol="0">
            <a:spAutoFit/>
          </a:bodyPr>
          <a:lstStyle/>
          <a:p>
            <a:r>
              <a:rPr lang="en-GB" sz="1400" b="1">
                <a:latin typeface="Tahoma" panose="020B0604030504040204" pitchFamily="34" charset="0"/>
                <a:ea typeface="Tahoma" panose="020B0604030504040204" pitchFamily="34" charset="0"/>
                <a:cs typeface="Tahoma" panose="020B0604030504040204" pitchFamily="34" charset="0"/>
              </a:rPr>
              <a:t>Việc phân phối tiền phải được quyết định tùy thuộc vào hoàn cảnh cụ thể để tối ưu hóa công năng sử dụng</a:t>
            </a:r>
            <a:endParaRPr lang="fr-FR" sz="1400" b="1" dirty="0">
              <a:latin typeface="Tahoma" panose="020B0604030504040204" pitchFamily="34" charset="0"/>
              <a:ea typeface="Tahoma" panose="020B0604030504040204" pitchFamily="34" charset="0"/>
              <a:cs typeface="Tahoma" panose="020B0604030504040204" pitchFamily="34" charset="0"/>
            </a:endParaRPr>
          </a:p>
        </p:txBody>
      </p:sp>
      <p:sp>
        <p:nvSpPr>
          <p:cNvPr id="9" name="ZoneTexte 8">
            <a:extLst>
              <a:ext uri="{FF2B5EF4-FFF2-40B4-BE49-F238E27FC236}">
                <a16:creationId xmlns:a16="http://schemas.microsoft.com/office/drawing/2014/main" id="{D2C97F31-9AE6-4155-85AE-8AD9C6746DB5}"/>
              </a:ext>
            </a:extLst>
          </p:cNvPr>
          <p:cNvSpPr txBox="1"/>
          <p:nvPr/>
        </p:nvSpPr>
        <p:spPr>
          <a:xfrm>
            <a:off x="6767463" y="2705476"/>
            <a:ext cx="2376537" cy="1600438"/>
          </a:xfrm>
          <a:prstGeom prst="rect">
            <a:avLst/>
          </a:prstGeom>
          <a:noFill/>
        </p:spPr>
        <p:txBody>
          <a:bodyPr wrap="square" rtlCol="0">
            <a:spAutoFit/>
          </a:bodyPr>
          <a:lstStyle/>
          <a:p>
            <a:r>
              <a:rPr lang="en-GB" sz="1400" b="1">
                <a:latin typeface="Tahoma" panose="020B0604030504040204" pitchFamily="34" charset="0"/>
                <a:ea typeface="Tahoma" panose="020B0604030504040204" pitchFamily="34" charset="0"/>
                <a:cs typeface="Tahoma" panose="020B0604030504040204" pitchFamily="34" charset="0"/>
              </a:rPr>
              <a:t>Báo cáo tài chính và đạo đức phải được người hưởng lợi tức chuẩn bị hằng năm và được công khai hoàn toàn để giám sát nghiêm ngặt nguồn gốc và việc sử dụng tiền</a:t>
            </a:r>
            <a:endParaRPr lang="fr-FR" sz="1400" b="1" dirty="0">
              <a:latin typeface="Tahoma" panose="020B0604030504040204" pitchFamily="34" charset="0"/>
              <a:ea typeface="Tahoma" panose="020B0604030504040204" pitchFamily="34" charset="0"/>
              <a:cs typeface="Tahoma" panose="020B0604030504040204" pitchFamily="34" charset="0"/>
            </a:endParaRPr>
          </a:p>
        </p:txBody>
      </p:sp>
      <p:sp>
        <p:nvSpPr>
          <p:cNvPr id="10" name="ZoneTexte 9">
            <a:extLst>
              <a:ext uri="{FF2B5EF4-FFF2-40B4-BE49-F238E27FC236}">
                <a16:creationId xmlns:a16="http://schemas.microsoft.com/office/drawing/2014/main" id="{A55FB563-F0E3-4AE4-A455-647745D86B85}"/>
              </a:ext>
            </a:extLst>
          </p:cNvPr>
          <p:cNvSpPr txBox="1"/>
          <p:nvPr/>
        </p:nvSpPr>
        <p:spPr>
          <a:xfrm>
            <a:off x="98551" y="4437112"/>
            <a:ext cx="2520281" cy="2031325"/>
          </a:xfrm>
          <a:prstGeom prst="rect">
            <a:avLst/>
          </a:prstGeom>
          <a:noFill/>
        </p:spPr>
        <p:txBody>
          <a:bodyPr wrap="square" rtlCol="0">
            <a:spAutoFit/>
          </a:bodyPr>
          <a:lstStyle/>
          <a:p>
            <a:r>
              <a:rPr lang="en-GB" sz="1400" b="1">
                <a:latin typeface="Tahoma" panose="020B0604030504040204" pitchFamily="34" charset="0"/>
                <a:ea typeface="Tahoma" panose="020B0604030504040204" pitchFamily="34" charset="0"/>
                <a:cs typeface="Tahoma" panose="020B0604030504040204" pitchFamily="34" charset="0"/>
              </a:rPr>
              <a:t>Tiền phải được quản lý nghiêm ngặt để phòng ngừa nguy cơ quay trở lại vòng tròn tham nhũng. Bất cứ nghi vấn hoặc bất thường nào phải được điều tra công khai và đình chỉ giao dịch.</a:t>
            </a:r>
            <a:endParaRPr lang="fr-FR" sz="1400" b="1" dirty="0">
              <a:latin typeface="Tahoma" panose="020B0604030504040204" pitchFamily="34" charset="0"/>
              <a:ea typeface="Tahoma" panose="020B0604030504040204" pitchFamily="34" charset="0"/>
              <a:cs typeface="Tahoma" panose="020B0604030504040204" pitchFamily="34" charset="0"/>
            </a:endParaRPr>
          </a:p>
          <a:p>
            <a:endParaRPr lang="fr-FR" sz="14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34073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741368"/>
          </a:xfrm>
          <a:prstGeom prst="rect">
            <a:avLst/>
          </a:prstGeom>
          <a:solidFill>
            <a:srgbClr val="00ABE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 name="Content Placeholder 9"/>
          <p:cNvSpPr txBox="1">
            <a:spLocks/>
          </p:cNvSpPr>
          <p:nvPr/>
        </p:nvSpPr>
        <p:spPr>
          <a:xfrm>
            <a:off x="251520" y="4221088"/>
            <a:ext cx="8640960" cy="1994024"/>
          </a:xfrm>
          <a:prstGeom prst="rect">
            <a:avLst/>
          </a:prstGeom>
          <a:noFill/>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1488"/>
              </a:spcBef>
              <a:buNone/>
            </a:pPr>
            <a:endParaRPr lang="en-US" sz="1200" dirty="0">
              <a:solidFill>
                <a:schemeClr val="bg1"/>
              </a:solidFill>
              <a:latin typeface="Arial Narrow Bold"/>
              <a:cs typeface="Arial Narrow Bold"/>
            </a:endParaRPr>
          </a:p>
          <a:p>
            <a:pPr marL="0" indent="0" algn="ctr">
              <a:spcBef>
                <a:spcPts val="1488"/>
              </a:spcBef>
              <a:buNone/>
            </a:pPr>
            <a:endParaRPr lang="en-US" sz="1200" dirty="0">
              <a:solidFill>
                <a:schemeClr val="bg1"/>
              </a:solidFill>
              <a:latin typeface="Arial Narrow Bold"/>
              <a:cs typeface="Arial Narrow Bold"/>
            </a:endParaRPr>
          </a:p>
          <a:p>
            <a:pPr marL="0" indent="0" algn="ctr">
              <a:spcBef>
                <a:spcPts val="1488"/>
              </a:spcBef>
              <a:buNone/>
            </a:pPr>
            <a:endParaRPr lang="en-US" sz="1200" dirty="0">
              <a:solidFill>
                <a:schemeClr val="bg1"/>
              </a:solidFill>
              <a:latin typeface="Arial Narrow Bold"/>
              <a:cs typeface="Arial Narrow Bold"/>
            </a:endParaRPr>
          </a:p>
          <a:p>
            <a:pPr marL="0" indent="0" algn="ctr">
              <a:spcBef>
                <a:spcPts val="1488"/>
              </a:spcBef>
              <a:buNone/>
            </a:pPr>
            <a:endParaRPr lang="en-US" sz="1200" dirty="0">
              <a:solidFill>
                <a:schemeClr val="bg1"/>
              </a:solidFill>
              <a:latin typeface="Arial Narrow Bold"/>
              <a:cs typeface="Arial Narrow Bold"/>
            </a:endParaRPr>
          </a:p>
          <a:p>
            <a:pPr marL="0" indent="0" algn="ctr">
              <a:spcBef>
                <a:spcPts val="1488"/>
              </a:spcBef>
              <a:buNone/>
            </a:pPr>
            <a:r>
              <a:rPr lang="en-US" sz="1200" dirty="0">
                <a:solidFill>
                  <a:schemeClr val="bg1"/>
                </a:solidFill>
                <a:latin typeface="Arial Narrow Bold"/>
                <a:cs typeface="Arial Narrow Bold"/>
              </a:rPr>
              <a:t>© 2020 Transparency International France. All rights reserved.</a:t>
            </a:r>
          </a:p>
          <a:p>
            <a:pPr marL="0" indent="0" algn="ctr">
              <a:buNone/>
            </a:pPr>
            <a:endParaRPr lang="en-US" sz="1500" dirty="0">
              <a:solidFill>
                <a:schemeClr val="bg1"/>
              </a:solidFill>
              <a:latin typeface="Arial Narrow Bold"/>
              <a:cs typeface="Arial Narrow Bold"/>
            </a:endParaRPr>
          </a:p>
        </p:txBody>
      </p:sp>
      <p:pic>
        <p:nvPicPr>
          <p:cNvPr id="8" name="Image 7" descr="Une image contenant texte&#10;&#10;Description générée automatiquement">
            <a:extLst>
              <a:ext uri="{FF2B5EF4-FFF2-40B4-BE49-F238E27FC236}">
                <a16:creationId xmlns:a16="http://schemas.microsoft.com/office/drawing/2014/main" id="{F74EDC4C-CC58-4BA1-8E35-9D5732C43397}"/>
              </a:ext>
            </a:extLst>
          </p:cNvPr>
          <p:cNvPicPr>
            <a:picLocks noChangeAspect="1"/>
          </p:cNvPicPr>
          <p:nvPr/>
        </p:nvPicPr>
        <p:blipFill>
          <a:blip r:embed="rId2"/>
          <a:stretch>
            <a:fillRect/>
          </a:stretch>
        </p:blipFill>
        <p:spPr>
          <a:xfrm>
            <a:off x="2771800" y="2852936"/>
            <a:ext cx="3297560" cy="906674"/>
          </a:xfrm>
          <a:prstGeom prst="rect">
            <a:avLst/>
          </a:prstGeom>
        </p:spPr>
      </p:pic>
    </p:spTree>
  </p:cSld>
  <p:clrMapOvr>
    <a:masterClrMapping/>
  </p:clrMapOvr>
</p:sld>
</file>

<file path=ppt/theme/theme1.xml><?xml version="1.0" encoding="utf-8"?>
<a:theme xmlns:a="http://schemas.openxmlformats.org/drawingml/2006/main" name="ti-presentation-template-2014">
  <a:themeElements>
    <a:clrScheme name="Transparency International">
      <a:dk1>
        <a:sysClr val="windowText" lastClr="000000"/>
      </a:dk1>
      <a:lt1>
        <a:sysClr val="window" lastClr="FFFFFF"/>
      </a:lt1>
      <a:dk2>
        <a:srgbClr val="0B0D11"/>
      </a:dk2>
      <a:lt2>
        <a:srgbClr val="DDDEDD"/>
      </a:lt2>
      <a:accent1>
        <a:srgbClr val="BFBFBF"/>
      </a:accent1>
      <a:accent2>
        <a:srgbClr val="595959"/>
      </a:accent2>
      <a:accent3>
        <a:srgbClr val="4F7689"/>
      </a:accent3>
      <a:accent4>
        <a:srgbClr val="60BCDF"/>
      </a:accent4>
      <a:accent5>
        <a:srgbClr val="009FEE"/>
      </a:accent5>
      <a:accent6>
        <a:srgbClr val="0076B1"/>
      </a:accent6>
      <a:hlink>
        <a:srgbClr val="009FEE"/>
      </a:hlink>
      <a:folHlink>
        <a:srgbClr val="009FEE"/>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NEXALA">
      <a:dk1>
        <a:srgbClr val="002C44"/>
      </a:dk1>
      <a:lt1>
        <a:srgbClr val="FFFFFE"/>
      </a:lt1>
      <a:dk2>
        <a:srgbClr val="002C44"/>
      </a:dk2>
      <a:lt2>
        <a:srgbClr val="DDDEDD"/>
      </a:lt2>
      <a:accent1>
        <a:srgbClr val="141313"/>
      </a:accent1>
      <a:accent2>
        <a:srgbClr val="313231"/>
      </a:accent2>
      <a:accent3>
        <a:srgbClr val="505150"/>
      </a:accent3>
      <a:accent4>
        <a:srgbClr val="6D6E6D"/>
      </a:accent4>
      <a:accent5>
        <a:srgbClr val="8D8E8D"/>
      </a:accent5>
      <a:accent6>
        <a:srgbClr val="B2B3B2"/>
      </a:accent6>
      <a:hlink>
        <a:srgbClr val="29ABE2"/>
      </a:hlink>
      <a:folHlink>
        <a:srgbClr val="002C4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88523AF85F836448AC9FC4A9A37EC6C" ma:contentTypeVersion="12" ma:contentTypeDescription="Create a new document." ma:contentTypeScope="" ma:versionID="bc962706a9e89c9d3fafd1e2d9fb005f">
  <xsd:schema xmlns:xsd="http://www.w3.org/2001/XMLSchema" xmlns:xs="http://www.w3.org/2001/XMLSchema" xmlns:p="http://schemas.microsoft.com/office/2006/metadata/properties" xmlns:ns2="5e66408e-7cb2-40b5-9ee7-0dd8435032cb" xmlns:ns3="83e95a3d-d3e3-4ab9-adc5-9b5c6d140667" targetNamespace="http://schemas.microsoft.com/office/2006/metadata/properties" ma:root="true" ma:fieldsID="cac6587fe37a0790db5426fdba4dd31d" ns2:_="" ns3:_="">
    <xsd:import namespace="5e66408e-7cb2-40b5-9ee7-0dd8435032cb"/>
    <xsd:import namespace="83e95a3d-d3e3-4ab9-adc5-9b5c6d14066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66408e-7cb2-40b5-9ee7-0dd8435032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3e95a3d-d3e3-4ab9-adc5-9b5c6d140667"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025ED7-EF30-44EC-8CDF-3031A1BD2623}">
  <ds:schemaRefs>
    <ds:schemaRef ds:uri="http://schemas.microsoft.com/sharepoint/v3/contenttype/forms"/>
  </ds:schemaRefs>
</ds:datastoreItem>
</file>

<file path=customXml/itemProps2.xml><?xml version="1.0" encoding="utf-8"?>
<ds:datastoreItem xmlns:ds="http://schemas.openxmlformats.org/officeDocument/2006/customXml" ds:itemID="{F2859174-2AC5-418E-BE47-D0B0C38C7B0B}">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0527A3C7-9D30-4E39-8C8B-FE9E5C16F8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66408e-7cb2-40b5-9ee7-0dd8435032cb"/>
    <ds:schemaRef ds:uri="83e95a3d-d3e3-4ab9-adc5-9b5c6d1406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1206</TotalTime>
  <Words>730</Words>
  <Application>Microsoft Macintosh PowerPoint</Application>
  <PresentationFormat>On-screen Show (4:3)</PresentationFormat>
  <Paragraphs>73</Paragraphs>
  <Slides>7</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7</vt:i4>
      </vt:variant>
    </vt:vector>
  </HeadingPairs>
  <TitlesOfParts>
    <vt:vector size="16" baseType="lpstr">
      <vt:lpstr>Arial</vt:lpstr>
      <vt:lpstr>Arial Narrow</vt:lpstr>
      <vt:lpstr>Arial Narrow Bold</vt:lpstr>
      <vt:lpstr>Calibri</vt:lpstr>
      <vt:lpstr>FontAwesome</vt:lpstr>
      <vt:lpstr>Open Sans</vt:lpstr>
      <vt:lpstr>Tahoma</vt:lpstr>
      <vt:lpstr>ti-presentation-template-2014</vt:lpstr>
      <vt:lpstr>Office Theme</vt:lpstr>
      <vt:lpstr>VAI TRÒ CỦA XÃ HỘI DÂN SỰ TRONG VIỆC THU HỒI TÀI SẢN thất thoát do tham nhũng</vt:lpstr>
      <vt:lpstr>TÓM TẮT VỤ ÁN « BIENS MAL ACQUIS »</vt:lpstr>
      <vt:lpstr>1/ XÁC ĐỊNH TÀI SẢN THẤT THOÁT</vt:lpstr>
      <vt:lpstr>2/ VỊ THẾ PHÁP LÝ</vt:lpstr>
      <vt:lpstr>3/ quY trình thu hồi tài sản</vt:lpstr>
      <vt:lpstr>5 NGUYÊN TẮC CỐT LÕI</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civil society in the recovery of stolen assets and proceeds of corruption</dc:title>
  <dc:creator>Sara Brimbeuf</dc:creator>
  <cp:keywords>VTC</cp:keywords>
  <cp:lastModifiedBy>Vu Giao</cp:lastModifiedBy>
  <cp:revision>29</cp:revision>
  <dcterms:created xsi:type="dcterms:W3CDTF">2020-11-05T16:06:34Z</dcterms:created>
  <dcterms:modified xsi:type="dcterms:W3CDTF">2020-11-13T21:02:57Z</dcterms:modified>
</cp:coreProperties>
</file>