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6" r:id="rId2"/>
    <p:sldId id="268" r:id="rId3"/>
    <p:sldId id="261" r:id="rId4"/>
    <p:sldId id="273" r:id="rId5"/>
    <p:sldId id="274" r:id="rId6"/>
    <p:sldId id="275" r:id="rId7"/>
    <p:sldId id="276" r:id="rId8"/>
    <p:sldId id="307" r:id="rId9"/>
    <p:sldId id="263" r:id="rId10"/>
    <p:sldId id="270" r:id="rId11"/>
    <p:sldId id="271" r:id="rId12"/>
    <p:sldId id="282" r:id="rId13"/>
    <p:sldId id="277" r:id="rId14"/>
    <p:sldId id="278" r:id="rId15"/>
    <p:sldId id="279" r:id="rId16"/>
    <p:sldId id="283" r:id="rId17"/>
    <p:sldId id="284" r:id="rId18"/>
    <p:sldId id="285" r:id="rId19"/>
    <p:sldId id="295" r:id="rId20"/>
    <p:sldId id="286" r:id="rId21"/>
    <p:sldId id="287" r:id="rId22"/>
    <p:sldId id="288" r:id="rId23"/>
    <p:sldId id="296" r:id="rId24"/>
    <p:sldId id="308" r:id="rId25"/>
    <p:sldId id="309" r:id="rId26"/>
    <p:sldId id="310"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3AB68-C5F3-4D90-84D2-9368E9CB6F46}" type="datetimeFigureOut">
              <a:rPr lang="en-US" smtClean="0"/>
              <a:t>10/17/2020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AF03B-0B64-4F47-8612-4C5FA2BC267E}" type="slidenum">
              <a:rPr lang="en-US" smtClean="0"/>
              <a:t>‹#›</a:t>
            </a:fld>
            <a:endParaRPr lang="en-US"/>
          </a:p>
        </p:txBody>
      </p:sp>
    </p:spTree>
    <p:extLst>
      <p:ext uri="{BB962C8B-B14F-4D97-AF65-F5344CB8AC3E}">
        <p14:creationId xmlns:p14="http://schemas.microsoft.com/office/powerpoint/2010/main" val="92026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9505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968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53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76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478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786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80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897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042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0949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23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56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4058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4345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014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49AD3A-DA9F-4E54-B350-502851AE7A4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C0ED4-295A-4A4C-9CC7-08BB48AAFF5B}" type="slidenum">
              <a:rPr lang="en-US" smtClean="0"/>
              <a:t>‹#›</a:t>
            </a:fld>
            <a:endParaRPr lang="en-US"/>
          </a:p>
        </p:txBody>
      </p:sp>
    </p:spTree>
    <p:extLst>
      <p:ext uri="{BB962C8B-B14F-4D97-AF65-F5344CB8AC3E}">
        <p14:creationId xmlns:p14="http://schemas.microsoft.com/office/powerpoint/2010/main" val="395706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9AD3A-DA9F-4E54-B350-502851AE7A4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C0ED4-295A-4A4C-9CC7-08BB48AAFF5B}" type="slidenum">
              <a:rPr lang="en-US" smtClean="0"/>
              <a:t>‹#›</a:t>
            </a:fld>
            <a:endParaRPr lang="en-US"/>
          </a:p>
        </p:txBody>
      </p:sp>
    </p:spTree>
    <p:extLst>
      <p:ext uri="{BB962C8B-B14F-4D97-AF65-F5344CB8AC3E}">
        <p14:creationId xmlns:p14="http://schemas.microsoft.com/office/powerpoint/2010/main" val="129163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9AD3A-DA9F-4E54-B350-502851AE7A4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C0ED4-295A-4A4C-9CC7-08BB48AAFF5B}" type="slidenum">
              <a:rPr lang="en-US" smtClean="0"/>
              <a:t>‹#›</a:t>
            </a:fld>
            <a:endParaRPr lang="en-US"/>
          </a:p>
        </p:txBody>
      </p:sp>
    </p:spTree>
    <p:extLst>
      <p:ext uri="{BB962C8B-B14F-4D97-AF65-F5344CB8AC3E}">
        <p14:creationId xmlns:p14="http://schemas.microsoft.com/office/powerpoint/2010/main" val="633190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508967"/>
            <a:ext cx="1834400" cy="0"/>
          </a:xfrm>
          <a:prstGeom prst="straightConnector1">
            <a:avLst/>
          </a:prstGeom>
          <a:noFill/>
          <a:ln w="9525" cap="flat" cmpd="sng">
            <a:solidFill>
              <a:srgbClr val="CCCCCC"/>
            </a:solidFill>
            <a:prstDash val="solid"/>
            <a:round/>
            <a:headEnd type="none" w="lg" len="lg"/>
            <a:tailEnd type="none" w="lg" len="lg"/>
          </a:ln>
        </p:spPr>
      </p:cxnSp>
      <p:sp>
        <p:nvSpPr>
          <p:cNvPr id="25" name="Shape 25"/>
          <p:cNvSpPr/>
          <p:nvPr/>
        </p:nvSpPr>
        <p:spPr>
          <a:xfrm>
            <a:off x="1089967" y="1238355"/>
            <a:ext cx="541199" cy="541199"/>
          </a:xfrm>
          <a:prstGeom prst="ellipse">
            <a:avLst/>
          </a:prstGeom>
          <a:solidFill>
            <a:srgbClr val="FFCD00"/>
          </a:solidFill>
          <a:ln>
            <a:noFill/>
          </a:ln>
        </p:spPr>
        <p:txBody>
          <a:bodyPr lIns="121900" tIns="121900" rIns="121900" bIns="121900" anchor="ctr" anchorCtr="0">
            <a:noAutofit/>
          </a:bodyPr>
          <a:lstStyle/>
          <a:p>
            <a:pPr lvl="0" rtl="0">
              <a:spcBef>
                <a:spcPts val="0"/>
              </a:spcBef>
              <a:buNone/>
            </a:pPr>
            <a:endParaRPr sz="2400"/>
          </a:p>
        </p:txBody>
      </p:sp>
      <p:sp>
        <p:nvSpPr>
          <p:cNvPr id="26" name="Shape 26"/>
          <p:cNvSpPr txBox="1">
            <a:spLocks noGrp="1"/>
          </p:cNvSpPr>
          <p:nvPr>
            <p:ph type="title"/>
          </p:nvPr>
        </p:nvSpPr>
        <p:spPr>
          <a:xfrm>
            <a:off x="1841667" y="1230225"/>
            <a:ext cx="5171199" cy="580799"/>
          </a:xfrm>
          <a:prstGeom prst="rect">
            <a:avLst/>
          </a:prstGeom>
        </p:spPr>
        <p:txBody>
          <a:bodyPr lIns="91425" tIns="91425" rIns="91425" bIns="91425" anchor="ctr" anchorCtr="0"/>
          <a:lstStyle>
            <a:lvl1pPr lvl="0" rtl="0">
              <a:spcBef>
                <a:spcPts val="0"/>
              </a:spcBef>
              <a:buSzPct val="100000"/>
              <a:buFont typeface="Lora"/>
              <a:buNone/>
              <a:defRPr sz="2667" b="1">
                <a:latin typeface="Lora"/>
                <a:ea typeface="Lora"/>
                <a:cs typeface="Lora"/>
                <a:sym typeface="Lora"/>
              </a:defRPr>
            </a:lvl1pPr>
            <a:lvl2pPr lvl="1" rtl="0">
              <a:spcBef>
                <a:spcPts val="0"/>
              </a:spcBef>
              <a:buSzPct val="100000"/>
              <a:buFont typeface="Lora"/>
              <a:buNone/>
              <a:defRPr sz="2667" b="1">
                <a:highlight>
                  <a:srgbClr val="FFFFFF"/>
                </a:highlight>
                <a:latin typeface="Lora"/>
                <a:ea typeface="Lora"/>
                <a:cs typeface="Lora"/>
                <a:sym typeface="Lora"/>
              </a:defRPr>
            </a:lvl2pPr>
            <a:lvl3pPr lvl="2" rtl="0">
              <a:spcBef>
                <a:spcPts val="0"/>
              </a:spcBef>
              <a:buSzPct val="100000"/>
              <a:buFont typeface="Lora"/>
              <a:buNone/>
              <a:defRPr sz="2667" b="1">
                <a:highlight>
                  <a:srgbClr val="FFFFFF"/>
                </a:highlight>
                <a:latin typeface="Lora"/>
                <a:ea typeface="Lora"/>
                <a:cs typeface="Lora"/>
                <a:sym typeface="Lora"/>
              </a:defRPr>
            </a:lvl3pPr>
            <a:lvl4pPr lvl="3" rtl="0">
              <a:spcBef>
                <a:spcPts val="0"/>
              </a:spcBef>
              <a:buSzPct val="100000"/>
              <a:buFont typeface="Lora"/>
              <a:buNone/>
              <a:defRPr sz="2667" b="1">
                <a:highlight>
                  <a:srgbClr val="FFFFFF"/>
                </a:highlight>
                <a:latin typeface="Lora"/>
                <a:ea typeface="Lora"/>
                <a:cs typeface="Lora"/>
                <a:sym typeface="Lora"/>
              </a:defRPr>
            </a:lvl4pPr>
            <a:lvl5pPr lvl="4" rtl="0">
              <a:spcBef>
                <a:spcPts val="0"/>
              </a:spcBef>
              <a:buSzPct val="100000"/>
              <a:buFont typeface="Lora"/>
              <a:buNone/>
              <a:defRPr sz="2667" b="1">
                <a:highlight>
                  <a:srgbClr val="FFFFFF"/>
                </a:highlight>
                <a:latin typeface="Lora"/>
                <a:ea typeface="Lora"/>
                <a:cs typeface="Lora"/>
                <a:sym typeface="Lora"/>
              </a:defRPr>
            </a:lvl5pPr>
            <a:lvl6pPr lvl="5" rtl="0">
              <a:spcBef>
                <a:spcPts val="0"/>
              </a:spcBef>
              <a:buSzPct val="100000"/>
              <a:buFont typeface="Lora"/>
              <a:buNone/>
              <a:defRPr sz="2667" b="1">
                <a:highlight>
                  <a:srgbClr val="FFFFFF"/>
                </a:highlight>
                <a:latin typeface="Lora"/>
                <a:ea typeface="Lora"/>
                <a:cs typeface="Lora"/>
                <a:sym typeface="Lora"/>
              </a:defRPr>
            </a:lvl6pPr>
            <a:lvl7pPr lvl="6" rtl="0">
              <a:spcBef>
                <a:spcPts val="0"/>
              </a:spcBef>
              <a:buSzPct val="100000"/>
              <a:buFont typeface="Lora"/>
              <a:buNone/>
              <a:defRPr sz="2667" b="1">
                <a:highlight>
                  <a:srgbClr val="FFFFFF"/>
                </a:highlight>
                <a:latin typeface="Lora"/>
                <a:ea typeface="Lora"/>
                <a:cs typeface="Lora"/>
                <a:sym typeface="Lora"/>
              </a:defRPr>
            </a:lvl7pPr>
            <a:lvl8pPr lvl="7" rtl="0">
              <a:spcBef>
                <a:spcPts val="0"/>
              </a:spcBef>
              <a:buSzPct val="100000"/>
              <a:buFont typeface="Lora"/>
              <a:buNone/>
              <a:defRPr sz="2667" b="1">
                <a:highlight>
                  <a:srgbClr val="FFFFFF"/>
                </a:highlight>
                <a:latin typeface="Lora"/>
                <a:ea typeface="Lora"/>
                <a:cs typeface="Lora"/>
                <a:sym typeface="Lora"/>
              </a:defRPr>
            </a:lvl8pPr>
            <a:lvl9pPr lvl="8" rtl="0">
              <a:spcBef>
                <a:spcPts val="0"/>
              </a:spcBef>
              <a:buSzPct val="100000"/>
              <a:buFont typeface="Lora"/>
              <a:buNone/>
              <a:defRPr sz="2667"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841667" y="2155293"/>
            <a:ext cx="9079600" cy="4149600"/>
          </a:xfrm>
          <a:prstGeom prst="rect">
            <a:avLst/>
          </a:prstGeom>
        </p:spPr>
        <p:txBody>
          <a:bodyPr lIns="91425" tIns="91425" rIns="91425" bIns="91425" anchor="t" anchorCtr="0"/>
          <a:lstStyle>
            <a:lvl1pPr lvl="0" rtl="0">
              <a:spcBef>
                <a:spcPts val="800"/>
              </a:spcBef>
              <a:buClr>
                <a:srgbClr val="FFCD00"/>
              </a:buClr>
              <a:buSzPct val="100000"/>
              <a:buFont typeface="Quattrocento Sans"/>
              <a:buChar char="◉"/>
              <a:defRPr sz="3200">
                <a:latin typeface="Quattrocento Sans"/>
                <a:ea typeface="Quattrocento Sans"/>
                <a:cs typeface="Quattrocento Sans"/>
                <a:sym typeface="Quattrocento Sans"/>
              </a:defRPr>
            </a:lvl1pPr>
            <a:lvl2pPr lvl="1" rtl="0">
              <a:spcBef>
                <a:spcPts val="640"/>
              </a:spcBef>
              <a:buClr>
                <a:srgbClr val="FFCD00"/>
              </a:buClr>
              <a:buSzPct val="100000"/>
              <a:buFont typeface="Quattrocento Sans"/>
              <a:defRPr sz="2667">
                <a:latin typeface="Quattrocento Sans"/>
                <a:ea typeface="Quattrocento Sans"/>
                <a:cs typeface="Quattrocento Sans"/>
                <a:sym typeface="Quattrocento Sans"/>
              </a:defRPr>
            </a:lvl2pPr>
            <a:lvl3pPr lvl="2" rtl="0">
              <a:spcBef>
                <a:spcPts val="640"/>
              </a:spcBef>
              <a:buClr>
                <a:srgbClr val="FFCD00"/>
              </a:buClr>
              <a:buSzPct val="100000"/>
              <a:buFont typeface="Quattrocento Sans"/>
              <a:defRPr sz="2667">
                <a:latin typeface="Quattrocento Sans"/>
                <a:ea typeface="Quattrocento Sans"/>
                <a:cs typeface="Quattrocento Sans"/>
                <a:sym typeface="Quattrocento Sans"/>
              </a:defRPr>
            </a:lvl3pPr>
            <a:lvl4pPr lvl="3" rtl="0">
              <a:spcBef>
                <a:spcPts val="480"/>
              </a:spcBef>
              <a:buClr>
                <a:srgbClr val="FFCD00"/>
              </a:buClr>
              <a:buSzPct val="100000"/>
              <a:buFont typeface="Quattrocento Sans"/>
              <a:defRPr sz="2400">
                <a:latin typeface="Quattrocento Sans"/>
                <a:ea typeface="Quattrocento Sans"/>
                <a:cs typeface="Quattrocento Sans"/>
                <a:sym typeface="Quattrocento Sans"/>
              </a:defRPr>
            </a:lvl4pPr>
            <a:lvl5pPr lvl="4" rtl="0">
              <a:spcBef>
                <a:spcPts val="480"/>
              </a:spcBef>
              <a:buClr>
                <a:srgbClr val="FFCD00"/>
              </a:buClr>
              <a:buSzPct val="100000"/>
              <a:buFont typeface="Quattrocento Sans"/>
              <a:defRPr sz="2400">
                <a:latin typeface="Quattrocento Sans"/>
                <a:ea typeface="Quattrocento Sans"/>
                <a:cs typeface="Quattrocento Sans"/>
                <a:sym typeface="Quattrocento Sans"/>
              </a:defRPr>
            </a:lvl5pPr>
            <a:lvl6pPr lvl="5" rtl="0">
              <a:spcBef>
                <a:spcPts val="480"/>
              </a:spcBef>
              <a:buClr>
                <a:srgbClr val="FFCD00"/>
              </a:buClr>
              <a:buSzPct val="100000"/>
              <a:buFont typeface="Quattrocento Sans"/>
              <a:defRPr sz="2400">
                <a:latin typeface="Quattrocento Sans"/>
                <a:ea typeface="Quattrocento Sans"/>
                <a:cs typeface="Quattrocento Sans"/>
                <a:sym typeface="Quattrocento Sans"/>
              </a:defRPr>
            </a:lvl6pPr>
            <a:lvl7pPr lvl="6" rtl="0">
              <a:spcBef>
                <a:spcPts val="480"/>
              </a:spcBef>
              <a:buClr>
                <a:srgbClr val="FFCD00"/>
              </a:buClr>
              <a:buSzPct val="100000"/>
              <a:buFont typeface="Quattrocento Sans"/>
              <a:defRPr sz="2400">
                <a:latin typeface="Quattrocento Sans"/>
                <a:ea typeface="Quattrocento Sans"/>
                <a:cs typeface="Quattrocento Sans"/>
                <a:sym typeface="Quattrocento Sans"/>
              </a:defRPr>
            </a:lvl7pPr>
            <a:lvl8pPr lvl="7" rtl="0">
              <a:spcBef>
                <a:spcPts val="480"/>
              </a:spcBef>
              <a:buClr>
                <a:srgbClr val="FFCD00"/>
              </a:buClr>
              <a:buSzPct val="100000"/>
              <a:buFont typeface="Quattrocento Sans"/>
              <a:defRPr sz="2400">
                <a:latin typeface="Quattrocento Sans"/>
                <a:ea typeface="Quattrocento Sans"/>
                <a:cs typeface="Quattrocento Sans"/>
                <a:sym typeface="Quattrocento Sans"/>
              </a:defRPr>
            </a:lvl8pPr>
            <a:lvl9pPr lvl="8" rtl="0">
              <a:spcBef>
                <a:spcPts val="480"/>
              </a:spcBef>
              <a:buClr>
                <a:srgbClr val="FFCD00"/>
              </a:buClr>
              <a:buSzPct val="100000"/>
              <a:buFont typeface="Quattrocento Sans"/>
              <a:defRPr sz="2400">
                <a:latin typeface="Quattrocento Sans"/>
                <a:ea typeface="Quattrocento Sans"/>
                <a:cs typeface="Quattrocento Sans"/>
                <a:sym typeface="Quattrocento Sans"/>
              </a:defRPr>
            </a:lvl9pPr>
          </a:lstStyle>
          <a:p>
            <a:endParaRPr/>
          </a:p>
        </p:txBody>
      </p:sp>
      <p:cxnSp>
        <p:nvCxnSpPr>
          <p:cNvPr id="28" name="Shape 28"/>
          <p:cNvCxnSpPr/>
          <p:nvPr/>
        </p:nvCxnSpPr>
        <p:spPr>
          <a:xfrm>
            <a:off x="7020867" y="1508967"/>
            <a:ext cx="51711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3057027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841667" y="1230225"/>
            <a:ext cx="5171199" cy="5807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1841667" y="2158267"/>
            <a:ext cx="4567200" cy="4308000"/>
          </a:xfrm>
          <a:prstGeom prst="rect">
            <a:avLst/>
          </a:prstGeom>
        </p:spPr>
        <p:txBody>
          <a:bodyPr lIns="91425" tIns="91425" rIns="91425" bIns="91425" anchor="t" anchorCtr="0"/>
          <a:lstStyle>
            <a:lvl1pPr lvl="0">
              <a:spcBef>
                <a:spcPts val="0"/>
              </a:spcBef>
              <a:buSzPct val="100000"/>
              <a:defRPr sz="2667"/>
            </a:lvl1pPr>
            <a:lvl2pPr lvl="1">
              <a:spcBef>
                <a:spcPts val="0"/>
              </a:spcBef>
              <a:defRPr/>
            </a:lvl2pPr>
            <a:lvl3pPr lvl="2">
              <a:spcBef>
                <a:spcPts val="0"/>
              </a:spcBef>
              <a:defRPr/>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32" name="Shape 32"/>
          <p:cNvSpPr txBox="1">
            <a:spLocks noGrp="1"/>
          </p:cNvSpPr>
          <p:nvPr>
            <p:ph type="body" idx="2"/>
          </p:nvPr>
        </p:nvSpPr>
        <p:spPr>
          <a:xfrm>
            <a:off x="6683888" y="2158267"/>
            <a:ext cx="4567200" cy="4308000"/>
          </a:xfrm>
          <a:prstGeom prst="rect">
            <a:avLst/>
          </a:prstGeom>
        </p:spPr>
        <p:txBody>
          <a:bodyPr lIns="91425" tIns="91425" rIns="91425" bIns="91425" anchor="t" anchorCtr="0"/>
          <a:lstStyle>
            <a:lvl1pPr lvl="0">
              <a:spcBef>
                <a:spcPts val="0"/>
              </a:spcBef>
              <a:buSzPct val="100000"/>
              <a:defRPr sz="2667"/>
            </a:lvl1pPr>
            <a:lvl2pPr lvl="1">
              <a:spcBef>
                <a:spcPts val="0"/>
              </a:spcBef>
              <a:defRPr/>
            </a:lvl2pPr>
            <a:lvl3pPr lvl="2">
              <a:spcBef>
                <a:spcPts val="0"/>
              </a:spcBef>
              <a:defRPr/>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cxnSp>
        <p:nvCxnSpPr>
          <p:cNvPr id="33" name="Shape 33"/>
          <p:cNvCxnSpPr/>
          <p:nvPr/>
        </p:nvCxnSpPr>
        <p:spPr>
          <a:xfrm>
            <a:off x="0" y="1508967"/>
            <a:ext cx="1834400" cy="0"/>
          </a:xfrm>
          <a:prstGeom prst="straightConnector1">
            <a:avLst/>
          </a:prstGeom>
          <a:noFill/>
          <a:ln w="9525" cap="flat" cmpd="sng">
            <a:solidFill>
              <a:srgbClr val="CCCCCC"/>
            </a:solidFill>
            <a:prstDash val="solid"/>
            <a:round/>
            <a:headEnd type="none" w="lg" len="lg"/>
            <a:tailEnd type="none" w="lg" len="lg"/>
          </a:ln>
        </p:spPr>
      </p:cxnSp>
      <p:sp>
        <p:nvSpPr>
          <p:cNvPr id="34" name="Shape 34"/>
          <p:cNvSpPr/>
          <p:nvPr/>
        </p:nvSpPr>
        <p:spPr>
          <a:xfrm>
            <a:off x="1089967" y="1238355"/>
            <a:ext cx="541199" cy="541199"/>
          </a:xfrm>
          <a:prstGeom prst="ellipse">
            <a:avLst/>
          </a:prstGeom>
          <a:solidFill>
            <a:srgbClr val="FFCD00"/>
          </a:solidFill>
          <a:ln>
            <a:noFill/>
          </a:ln>
        </p:spPr>
        <p:txBody>
          <a:bodyPr lIns="121900" tIns="121900" rIns="121900" bIns="121900" anchor="ctr" anchorCtr="0">
            <a:noAutofit/>
          </a:bodyPr>
          <a:lstStyle/>
          <a:p>
            <a:pPr lvl="0" rtl="0">
              <a:spcBef>
                <a:spcPts val="0"/>
              </a:spcBef>
              <a:buNone/>
            </a:pPr>
            <a:endParaRPr sz="2400"/>
          </a:p>
        </p:txBody>
      </p:sp>
      <p:cxnSp>
        <p:nvCxnSpPr>
          <p:cNvPr id="35" name="Shape 35"/>
          <p:cNvCxnSpPr/>
          <p:nvPr/>
        </p:nvCxnSpPr>
        <p:spPr>
          <a:xfrm>
            <a:off x="7020867" y="1508967"/>
            <a:ext cx="5171199" cy="0"/>
          </a:xfrm>
          <a:prstGeom prst="straightConnector1">
            <a:avLst/>
          </a:prstGeom>
          <a:noFill/>
          <a:ln w="9525" cap="flat" cmpd="sng">
            <a:solidFill>
              <a:srgbClr val="CCCCCC"/>
            </a:solidFill>
            <a:prstDash val="solid"/>
            <a:round/>
            <a:headEnd type="none" w="lg" len="lg"/>
            <a:tailEnd type="none" w="lg" len="lg"/>
          </a:ln>
        </p:spPr>
      </p:cxnSp>
    </p:spTree>
    <p:extLst>
      <p:ext uri="{BB962C8B-B14F-4D97-AF65-F5344CB8AC3E}">
        <p14:creationId xmlns:p14="http://schemas.microsoft.com/office/powerpoint/2010/main" val="1119955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06"/>
        <p:cNvGrpSpPr/>
        <p:nvPr/>
      </p:nvGrpSpPr>
      <p:grpSpPr>
        <a:xfrm>
          <a:off x="0" y="0"/>
          <a:ext cx="0" cy="0"/>
          <a:chOff x="0" y="0"/>
          <a:chExt cx="0" cy="0"/>
        </a:xfrm>
      </p:grpSpPr>
      <p:sp>
        <p:nvSpPr>
          <p:cNvPr id="107" name="Google Shape;107;p11"/>
          <p:cNvSpPr txBox="1">
            <a:spLocks noGrp="1"/>
          </p:cNvSpPr>
          <p:nvPr>
            <p:ph type="sldNum" idx="12"/>
          </p:nvPr>
        </p:nvSpPr>
        <p:spPr>
          <a:xfrm>
            <a:off x="5417600" y="6378400"/>
            <a:ext cx="1356800" cy="479600"/>
          </a:xfrm>
          <a:prstGeom prst="rect">
            <a:avLst/>
          </a:prstGeom>
        </p:spPr>
        <p:txBody>
          <a:bodyPr spcFirstLastPara="1" wrap="square" lIns="0" tIns="0" rIns="0" bIns="0" anchor="ctr" anchorCtr="0">
            <a:noAutofit/>
          </a:bodyPr>
          <a:lstStyle>
            <a:lvl1pPr lvl="0" rtl="0">
              <a:buNone/>
              <a:defRPr>
                <a:solidFill>
                  <a:srgbClr val="AD0B2D"/>
                </a:solidFill>
              </a:defRPr>
            </a:lvl1pPr>
            <a:lvl2pPr lvl="1" rtl="0">
              <a:buNone/>
              <a:defRPr>
                <a:solidFill>
                  <a:srgbClr val="AD0B2D"/>
                </a:solidFill>
              </a:defRPr>
            </a:lvl2pPr>
            <a:lvl3pPr lvl="2" rtl="0">
              <a:buNone/>
              <a:defRPr>
                <a:solidFill>
                  <a:srgbClr val="AD0B2D"/>
                </a:solidFill>
              </a:defRPr>
            </a:lvl3pPr>
            <a:lvl4pPr lvl="3" rtl="0">
              <a:buNone/>
              <a:defRPr>
                <a:solidFill>
                  <a:srgbClr val="AD0B2D"/>
                </a:solidFill>
              </a:defRPr>
            </a:lvl4pPr>
            <a:lvl5pPr lvl="4" rtl="0">
              <a:buNone/>
              <a:defRPr>
                <a:solidFill>
                  <a:srgbClr val="AD0B2D"/>
                </a:solidFill>
              </a:defRPr>
            </a:lvl5pPr>
            <a:lvl6pPr lvl="5" rtl="0">
              <a:buNone/>
              <a:defRPr>
                <a:solidFill>
                  <a:srgbClr val="AD0B2D"/>
                </a:solidFill>
              </a:defRPr>
            </a:lvl6pPr>
            <a:lvl7pPr lvl="6" rtl="0">
              <a:buNone/>
              <a:defRPr>
                <a:solidFill>
                  <a:srgbClr val="AD0B2D"/>
                </a:solidFill>
              </a:defRPr>
            </a:lvl7pPr>
            <a:lvl8pPr lvl="7" rtl="0">
              <a:buNone/>
              <a:defRPr>
                <a:solidFill>
                  <a:srgbClr val="AD0B2D"/>
                </a:solidFill>
              </a:defRPr>
            </a:lvl8pPr>
            <a:lvl9pPr lvl="8" rtl="0">
              <a:buNone/>
              <a:defRPr>
                <a:solidFill>
                  <a:srgbClr val="AD0B2D"/>
                </a:solidFill>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427435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Picture">
  <p:cSld name="Two Picture">
    <p:spTree>
      <p:nvGrpSpPr>
        <p:cNvPr id="1" name="Shape 24"/>
        <p:cNvGrpSpPr/>
        <p:nvPr/>
      </p:nvGrpSpPr>
      <p:grpSpPr>
        <a:xfrm>
          <a:off x="0" y="0"/>
          <a:ext cx="0" cy="0"/>
          <a:chOff x="0" y="0"/>
          <a:chExt cx="0" cy="0"/>
        </a:xfrm>
      </p:grpSpPr>
      <p:sp>
        <p:nvSpPr>
          <p:cNvPr id="25" name="Google Shape;25;p50"/>
          <p:cNvSpPr txBox="1">
            <a:spLocks noGrp="1"/>
          </p:cNvSpPr>
          <p:nvPr>
            <p:ph type="ftr" idx="11"/>
          </p:nvPr>
        </p:nvSpPr>
        <p:spPr>
          <a:xfrm>
            <a:off x="4165600" y="6541800"/>
            <a:ext cx="3860800" cy="365125"/>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0"/>
          <p:cNvSpPr txBox="1">
            <a:spLocks noGrp="1"/>
          </p:cNvSpPr>
          <p:nvPr>
            <p:ph type="sldNum" idx="12"/>
          </p:nvPr>
        </p:nvSpPr>
        <p:spPr>
          <a:xfrm>
            <a:off x="609600" y="6541800"/>
            <a:ext cx="28448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27" name="Google Shape;27;p50"/>
          <p:cNvSpPr txBox="1">
            <a:spLocks noGrp="1"/>
          </p:cNvSpPr>
          <p:nvPr>
            <p:ph type="body" idx="1"/>
          </p:nvPr>
        </p:nvSpPr>
        <p:spPr>
          <a:xfrm>
            <a:off x="609600" y="1752601"/>
            <a:ext cx="3149600" cy="1524000"/>
          </a:xfrm>
          <a:prstGeom prst="rect">
            <a:avLst/>
          </a:prstGeom>
          <a:noFill/>
          <a:ln>
            <a:noFill/>
          </a:ln>
        </p:spPr>
        <p:txBody>
          <a:bodyPr spcFirstLastPara="1" wrap="square" lIns="91425" tIns="45700" rIns="91425" bIns="45700" anchor="t" anchorCtr="0">
            <a:normAutofit/>
          </a:bodyPr>
          <a:lstStyle>
            <a:lvl1pPr marL="457189" lvl="0" indent="-228594" algn="l">
              <a:lnSpc>
                <a:spcPct val="100000"/>
              </a:lnSpc>
              <a:spcBef>
                <a:spcPts val="560"/>
              </a:spcBef>
              <a:spcAft>
                <a:spcPts val="0"/>
              </a:spcAft>
              <a:buSzPts val="1960"/>
              <a:buNone/>
              <a:defRPr sz="2800"/>
            </a:lvl1pPr>
            <a:lvl2pPr marL="914377" lvl="1" indent="-335272" algn="l">
              <a:lnSpc>
                <a:spcPct val="100000"/>
              </a:lnSpc>
              <a:spcBef>
                <a:spcPts val="480"/>
              </a:spcBef>
              <a:spcAft>
                <a:spcPts val="0"/>
              </a:spcAft>
              <a:buSzPts val="1680"/>
              <a:buChar char="•"/>
              <a:defRPr sz="2400"/>
            </a:lvl2pPr>
            <a:lvl3pPr marL="1371566" lvl="2" indent="-317492" algn="l">
              <a:lnSpc>
                <a:spcPct val="100000"/>
              </a:lnSpc>
              <a:spcBef>
                <a:spcPts val="400"/>
              </a:spcBef>
              <a:spcAft>
                <a:spcPts val="0"/>
              </a:spcAft>
              <a:buSzPts val="1400"/>
              <a:buChar char="•"/>
              <a:defRPr sz="2000"/>
            </a:lvl3pPr>
            <a:lvl4pPr marL="1828754" lvl="3" indent="-308603" algn="l">
              <a:lnSpc>
                <a:spcPct val="100000"/>
              </a:lnSpc>
              <a:spcBef>
                <a:spcPts val="360"/>
              </a:spcBef>
              <a:spcAft>
                <a:spcPts val="0"/>
              </a:spcAft>
              <a:buSzPts val="1260"/>
              <a:buChar char="•"/>
              <a:defRPr sz="1800"/>
            </a:lvl4pPr>
            <a:lvl5pPr marL="2285943" lvl="4" indent="-308603" algn="l">
              <a:lnSpc>
                <a:spcPct val="100000"/>
              </a:lnSpc>
              <a:spcBef>
                <a:spcPts val="360"/>
              </a:spcBef>
              <a:spcAft>
                <a:spcPts val="0"/>
              </a:spcAft>
              <a:buSzPts val="1260"/>
              <a:buChar char="•"/>
              <a:defRPr sz="1800"/>
            </a:lvl5pPr>
            <a:lvl6pPr marL="2743131" lvl="5" indent="-342891" algn="l">
              <a:spcBef>
                <a:spcPts val="360"/>
              </a:spcBef>
              <a:spcAft>
                <a:spcPts val="0"/>
              </a:spcAft>
              <a:buClr>
                <a:schemeClr val="dk1"/>
              </a:buClr>
              <a:buSzPts val="1800"/>
              <a:buChar char="•"/>
              <a:defRPr sz="1800"/>
            </a:lvl6pPr>
            <a:lvl7pPr marL="3200320" lvl="6" indent="-342891" algn="l">
              <a:spcBef>
                <a:spcPts val="360"/>
              </a:spcBef>
              <a:spcAft>
                <a:spcPts val="0"/>
              </a:spcAft>
              <a:buClr>
                <a:schemeClr val="dk1"/>
              </a:buClr>
              <a:buSzPts val="1800"/>
              <a:buChar char="•"/>
              <a:defRPr sz="1800"/>
            </a:lvl7pPr>
            <a:lvl8pPr marL="3657509" lvl="7" indent="-342891" algn="l">
              <a:spcBef>
                <a:spcPts val="360"/>
              </a:spcBef>
              <a:spcAft>
                <a:spcPts val="0"/>
              </a:spcAft>
              <a:buClr>
                <a:schemeClr val="dk1"/>
              </a:buClr>
              <a:buSzPts val="1800"/>
              <a:buChar char="•"/>
              <a:defRPr sz="1800"/>
            </a:lvl8pPr>
            <a:lvl9pPr marL="4114697" lvl="8" indent="-342891" algn="l">
              <a:spcBef>
                <a:spcPts val="360"/>
              </a:spcBef>
              <a:spcAft>
                <a:spcPts val="0"/>
              </a:spcAft>
              <a:buClr>
                <a:schemeClr val="dk1"/>
              </a:buClr>
              <a:buSzPts val="1800"/>
              <a:buChar char="•"/>
              <a:defRPr sz="1800"/>
            </a:lvl9pPr>
          </a:lstStyle>
          <a:p>
            <a:endParaRPr/>
          </a:p>
        </p:txBody>
      </p:sp>
      <p:sp>
        <p:nvSpPr>
          <p:cNvPr id="28" name="Google Shape;28;p50"/>
          <p:cNvSpPr txBox="1">
            <a:spLocks noGrp="1"/>
          </p:cNvSpPr>
          <p:nvPr>
            <p:ph type="body" idx="2"/>
          </p:nvPr>
        </p:nvSpPr>
        <p:spPr>
          <a:xfrm>
            <a:off x="3962400" y="1752601"/>
            <a:ext cx="7620000" cy="1524000"/>
          </a:xfrm>
          <a:prstGeom prst="rect">
            <a:avLst/>
          </a:prstGeom>
          <a:noFill/>
          <a:ln>
            <a:noFill/>
          </a:ln>
        </p:spPr>
        <p:txBody>
          <a:bodyPr spcFirstLastPara="1" wrap="square" lIns="91425" tIns="45700" rIns="91425" bIns="45700" anchor="t" anchorCtr="0">
            <a:normAutofit/>
          </a:bodyPr>
          <a:lstStyle>
            <a:lvl1pPr marL="457189" lvl="0" indent="-228594" algn="l">
              <a:lnSpc>
                <a:spcPct val="100000"/>
              </a:lnSpc>
              <a:spcBef>
                <a:spcPts val="560"/>
              </a:spcBef>
              <a:spcAft>
                <a:spcPts val="0"/>
              </a:spcAft>
              <a:buSzPts val="1960"/>
              <a:buNone/>
              <a:defRPr sz="2800"/>
            </a:lvl1pPr>
            <a:lvl2pPr marL="914377" lvl="1" indent="-335272" algn="l">
              <a:lnSpc>
                <a:spcPct val="100000"/>
              </a:lnSpc>
              <a:spcBef>
                <a:spcPts val="480"/>
              </a:spcBef>
              <a:spcAft>
                <a:spcPts val="0"/>
              </a:spcAft>
              <a:buSzPts val="1680"/>
              <a:buChar char="•"/>
              <a:defRPr sz="2400"/>
            </a:lvl2pPr>
            <a:lvl3pPr marL="1371566" lvl="2" indent="-317492" algn="l">
              <a:lnSpc>
                <a:spcPct val="100000"/>
              </a:lnSpc>
              <a:spcBef>
                <a:spcPts val="400"/>
              </a:spcBef>
              <a:spcAft>
                <a:spcPts val="0"/>
              </a:spcAft>
              <a:buSzPts val="1400"/>
              <a:buChar char="•"/>
              <a:defRPr sz="2000"/>
            </a:lvl3pPr>
            <a:lvl4pPr marL="1828754" lvl="3" indent="-308603" algn="l">
              <a:lnSpc>
                <a:spcPct val="100000"/>
              </a:lnSpc>
              <a:spcBef>
                <a:spcPts val="360"/>
              </a:spcBef>
              <a:spcAft>
                <a:spcPts val="0"/>
              </a:spcAft>
              <a:buSzPts val="1260"/>
              <a:buChar char="•"/>
              <a:defRPr sz="1800"/>
            </a:lvl4pPr>
            <a:lvl5pPr marL="2285943" lvl="4" indent="-308603" algn="l">
              <a:lnSpc>
                <a:spcPct val="100000"/>
              </a:lnSpc>
              <a:spcBef>
                <a:spcPts val="360"/>
              </a:spcBef>
              <a:spcAft>
                <a:spcPts val="0"/>
              </a:spcAft>
              <a:buSzPts val="1260"/>
              <a:buChar char="•"/>
              <a:defRPr sz="1800"/>
            </a:lvl5pPr>
            <a:lvl6pPr marL="2743131" lvl="5" indent="-342891" algn="l">
              <a:spcBef>
                <a:spcPts val="360"/>
              </a:spcBef>
              <a:spcAft>
                <a:spcPts val="0"/>
              </a:spcAft>
              <a:buClr>
                <a:schemeClr val="dk1"/>
              </a:buClr>
              <a:buSzPts val="1800"/>
              <a:buChar char="•"/>
              <a:defRPr sz="1800"/>
            </a:lvl6pPr>
            <a:lvl7pPr marL="3200320" lvl="6" indent="-342891" algn="l">
              <a:spcBef>
                <a:spcPts val="360"/>
              </a:spcBef>
              <a:spcAft>
                <a:spcPts val="0"/>
              </a:spcAft>
              <a:buClr>
                <a:schemeClr val="dk1"/>
              </a:buClr>
              <a:buSzPts val="1800"/>
              <a:buChar char="•"/>
              <a:defRPr sz="1800"/>
            </a:lvl7pPr>
            <a:lvl8pPr marL="3657509" lvl="7" indent="-342891" algn="l">
              <a:spcBef>
                <a:spcPts val="360"/>
              </a:spcBef>
              <a:spcAft>
                <a:spcPts val="0"/>
              </a:spcAft>
              <a:buClr>
                <a:schemeClr val="dk1"/>
              </a:buClr>
              <a:buSzPts val="1800"/>
              <a:buChar char="•"/>
              <a:defRPr sz="1800"/>
            </a:lvl8pPr>
            <a:lvl9pPr marL="4114697" lvl="8" indent="-342891" algn="l">
              <a:spcBef>
                <a:spcPts val="360"/>
              </a:spcBef>
              <a:spcAft>
                <a:spcPts val="0"/>
              </a:spcAft>
              <a:buClr>
                <a:schemeClr val="dk1"/>
              </a:buClr>
              <a:buSzPts val="1800"/>
              <a:buChar char="•"/>
              <a:defRPr sz="1800"/>
            </a:lvl9pPr>
          </a:lstStyle>
          <a:p>
            <a:endParaRPr/>
          </a:p>
        </p:txBody>
      </p:sp>
      <p:sp>
        <p:nvSpPr>
          <p:cNvPr id="29" name="Google Shape;29;p50"/>
          <p:cNvSpPr txBox="1">
            <a:spLocks noGrp="1"/>
          </p:cNvSpPr>
          <p:nvPr>
            <p:ph type="title"/>
          </p:nvPr>
        </p:nvSpPr>
        <p:spPr>
          <a:xfrm>
            <a:off x="812800" y="733201"/>
            <a:ext cx="10972800" cy="639763"/>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46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0"/>
          <p:cNvSpPr txBox="1">
            <a:spLocks noGrp="1"/>
          </p:cNvSpPr>
          <p:nvPr>
            <p:ph type="body" idx="3"/>
          </p:nvPr>
        </p:nvSpPr>
        <p:spPr>
          <a:xfrm>
            <a:off x="841600" y="1219200"/>
            <a:ext cx="10871200" cy="457200"/>
          </a:xfrm>
          <a:prstGeom prst="rect">
            <a:avLst/>
          </a:prstGeom>
          <a:noFill/>
          <a:ln>
            <a:noFill/>
          </a:ln>
        </p:spPr>
        <p:txBody>
          <a:bodyPr spcFirstLastPara="1" wrap="square" lIns="91425" tIns="45700" rIns="91425" bIns="45700" anchor="t" anchorCtr="0">
            <a:normAutofit/>
          </a:bodyPr>
          <a:lstStyle>
            <a:lvl1pPr marL="457189" lvl="0" indent="-228594" algn="l">
              <a:lnSpc>
                <a:spcPct val="100000"/>
              </a:lnSpc>
              <a:spcBef>
                <a:spcPts val="480"/>
              </a:spcBef>
              <a:spcAft>
                <a:spcPts val="0"/>
              </a:spcAft>
              <a:buSzPts val="1680"/>
              <a:buFont typeface="Calibri"/>
              <a:buNone/>
              <a:defRPr sz="2400"/>
            </a:lvl1pPr>
            <a:lvl2pPr marL="914377" lvl="1" indent="-308603" algn="l">
              <a:lnSpc>
                <a:spcPct val="100000"/>
              </a:lnSpc>
              <a:spcBef>
                <a:spcPts val="360"/>
              </a:spcBef>
              <a:spcAft>
                <a:spcPts val="0"/>
              </a:spcAft>
              <a:buSzPts val="1260"/>
              <a:buChar char="•"/>
              <a:defRPr/>
            </a:lvl2pPr>
            <a:lvl3pPr marL="1371566" lvl="2" indent="-308603" algn="l">
              <a:lnSpc>
                <a:spcPct val="100000"/>
              </a:lnSpc>
              <a:spcBef>
                <a:spcPts val="360"/>
              </a:spcBef>
              <a:spcAft>
                <a:spcPts val="0"/>
              </a:spcAft>
              <a:buSzPts val="1260"/>
              <a:buChar char="•"/>
              <a:defRPr/>
            </a:lvl3pPr>
            <a:lvl4pPr marL="1828754" lvl="3" indent="-308603" algn="l">
              <a:lnSpc>
                <a:spcPct val="100000"/>
              </a:lnSpc>
              <a:spcBef>
                <a:spcPts val="360"/>
              </a:spcBef>
              <a:spcAft>
                <a:spcPts val="0"/>
              </a:spcAft>
              <a:buSzPts val="1260"/>
              <a:buChar char="•"/>
              <a:defRPr/>
            </a:lvl4pPr>
            <a:lvl5pPr marL="2285943" lvl="4" indent="-308603" algn="l">
              <a:lnSpc>
                <a:spcPct val="100000"/>
              </a:lnSpc>
              <a:spcBef>
                <a:spcPts val="360"/>
              </a:spcBef>
              <a:spcAft>
                <a:spcPts val="0"/>
              </a:spcAft>
              <a:buSzPts val="126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31" name="Google Shape;31;p50"/>
          <p:cNvSpPr txBox="1">
            <a:spLocks noGrp="1"/>
          </p:cNvSpPr>
          <p:nvPr>
            <p:ph type="body" idx="4"/>
          </p:nvPr>
        </p:nvSpPr>
        <p:spPr>
          <a:xfrm>
            <a:off x="609600" y="3352800"/>
            <a:ext cx="3149600" cy="1524000"/>
          </a:xfrm>
          <a:prstGeom prst="rect">
            <a:avLst/>
          </a:prstGeom>
          <a:noFill/>
          <a:ln>
            <a:noFill/>
          </a:ln>
        </p:spPr>
        <p:txBody>
          <a:bodyPr spcFirstLastPara="1" wrap="square" lIns="91425" tIns="45700" rIns="91425" bIns="45700" anchor="t" anchorCtr="0">
            <a:normAutofit/>
          </a:bodyPr>
          <a:lstStyle>
            <a:lvl1pPr marL="457189" lvl="0" indent="-228594" algn="l">
              <a:lnSpc>
                <a:spcPct val="100000"/>
              </a:lnSpc>
              <a:spcBef>
                <a:spcPts val="560"/>
              </a:spcBef>
              <a:spcAft>
                <a:spcPts val="0"/>
              </a:spcAft>
              <a:buSzPts val="1960"/>
              <a:buNone/>
              <a:defRPr sz="2800"/>
            </a:lvl1pPr>
            <a:lvl2pPr marL="914377" lvl="1" indent="-335272" algn="l">
              <a:lnSpc>
                <a:spcPct val="100000"/>
              </a:lnSpc>
              <a:spcBef>
                <a:spcPts val="480"/>
              </a:spcBef>
              <a:spcAft>
                <a:spcPts val="0"/>
              </a:spcAft>
              <a:buSzPts val="1680"/>
              <a:buChar char="•"/>
              <a:defRPr sz="2400"/>
            </a:lvl2pPr>
            <a:lvl3pPr marL="1371566" lvl="2" indent="-317492" algn="l">
              <a:lnSpc>
                <a:spcPct val="100000"/>
              </a:lnSpc>
              <a:spcBef>
                <a:spcPts val="400"/>
              </a:spcBef>
              <a:spcAft>
                <a:spcPts val="0"/>
              </a:spcAft>
              <a:buSzPts val="1400"/>
              <a:buChar char="•"/>
              <a:defRPr sz="2000"/>
            </a:lvl3pPr>
            <a:lvl4pPr marL="1828754" lvl="3" indent="-308603" algn="l">
              <a:lnSpc>
                <a:spcPct val="100000"/>
              </a:lnSpc>
              <a:spcBef>
                <a:spcPts val="360"/>
              </a:spcBef>
              <a:spcAft>
                <a:spcPts val="0"/>
              </a:spcAft>
              <a:buSzPts val="1260"/>
              <a:buChar char="•"/>
              <a:defRPr sz="1800"/>
            </a:lvl4pPr>
            <a:lvl5pPr marL="2285943" lvl="4" indent="-308603" algn="l">
              <a:lnSpc>
                <a:spcPct val="100000"/>
              </a:lnSpc>
              <a:spcBef>
                <a:spcPts val="360"/>
              </a:spcBef>
              <a:spcAft>
                <a:spcPts val="0"/>
              </a:spcAft>
              <a:buSzPts val="1260"/>
              <a:buChar char="•"/>
              <a:defRPr sz="1800"/>
            </a:lvl5pPr>
            <a:lvl6pPr marL="2743131" lvl="5" indent="-342891" algn="l">
              <a:spcBef>
                <a:spcPts val="360"/>
              </a:spcBef>
              <a:spcAft>
                <a:spcPts val="0"/>
              </a:spcAft>
              <a:buClr>
                <a:schemeClr val="dk1"/>
              </a:buClr>
              <a:buSzPts val="1800"/>
              <a:buChar char="•"/>
              <a:defRPr sz="1800"/>
            </a:lvl6pPr>
            <a:lvl7pPr marL="3200320" lvl="6" indent="-342891" algn="l">
              <a:spcBef>
                <a:spcPts val="360"/>
              </a:spcBef>
              <a:spcAft>
                <a:spcPts val="0"/>
              </a:spcAft>
              <a:buClr>
                <a:schemeClr val="dk1"/>
              </a:buClr>
              <a:buSzPts val="1800"/>
              <a:buChar char="•"/>
              <a:defRPr sz="1800"/>
            </a:lvl7pPr>
            <a:lvl8pPr marL="3657509" lvl="7" indent="-342891" algn="l">
              <a:spcBef>
                <a:spcPts val="360"/>
              </a:spcBef>
              <a:spcAft>
                <a:spcPts val="0"/>
              </a:spcAft>
              <a:buClr>
                <a:schemeClr val="dk1"/>
              </a:buClr>
              <a:buSzPts val="1800"/>
              <a:buChar char="•"/>
              <a:defRPr sz="1800"/>
            </a:lvl8pPr>
            <a:lvl9pPr marL="4114697" lvl="8" indent="-342891" algn="l">
              <a:spcBef>
                <a:spcPts val="360"/>
              </a:spcBef>
              <a:spcAft>
                <a:spcPts val="0"/>
              </a:spcAft>
              <a:buClr>
                <a:schemeClr val="dk1"/>
              </a:buClr>
              <a:buSzPts val="1800"/>
              <a:buChar char="•"/>
              <a:defRPr sz="1800"/>
            </a:lvl9pPr>
          </a:lstStyle>
          <a:p>
            <a:endParaRPr/>
          </a:p>
        </p:txBody>
      </p:sp>
      <p:sp>
        <p:nvSpPr>
          <p:cNvPr id="32" name="Google Shape;32;p50"/>
          <p:cNvSpPr txBox="1">
            <a:spLocks noGrp="1"/>
          </p:cNvSpPr>
          <p:nvPr>
            <p:ph type="body" idx="5"/>
          </p:nvPr>
        </p:nvSpPr>
        <p:spPr>
          <a:xfrm>
            <a:off x="3962400" y="3352800"/>
            <a:ext cx="7620000" cy="1524000"/>
          </a:xfrm>
          <a:prstGeom prst="rect">
            <a:avLst/>
          </a:prstGeom>
          <a:noFill/>
          <a:ln>
            <a:noFill/>
          </a:ln>
        </p:spPr>
        <p:txBody>
          <a:bodyPr spcFirstLastPara="1" wrap="square" lIns="91425" tIns="45700" rIns="91425" bIns="45700" anchor="t" anchorCtr="0">
            <a:normAutofit/>
          </a:bodyPr>
          <a:lstStyle>
            <a:lvl1pPr marL="457189" lvl="0" indent="-228594" algn="l">
              <a:lnSpc>
                <a:spcPct val="100000"/>
              </a:lnSpc>
              <a:spcBef>
                <a:spcPts val="560"/>
              </a:spcBef>
              <a:spcAft>
                <a:spcPts val="0"/>
              </a:spcAft>
              <a:buSzPts val="1960"/>
              <a:buNone/>
              <a:defRPr sz="2800"/>
            </a:lvl1pPr>
            <a:lvl2pPr marL="914377" lvl="1" indent="-335272" algn="l">
              <a:lnSpc>
                <a:spcPct val="100000"/>
              </a:lnSpc>
              <a:spcBef>
                <a:spcPts val="480"/>
              </a:spcBef>
              <a:spcAft>
                <a:spcPts val="0"/>
              </a:spcAft>
              <a:buSzPts val="1680"/>
              <a:buChar char="•"/>
              <a:defRPr sz="2400"/>
            </a:lvl2pPr>
            <a:lvl3pPr marL="1371566" lvl="2" indent="-317492" algn="l">
              <a:lnSpc>
                <a:spcPct val="100000"/>
              </a:lnSpc>
              <a:spcBef>
                <a:spcPts val="400"/>
              </a:spcBef>
              <a:spcAft>
                <a:spcPts val="0"/>
              </a:spcAft>
              <a:buSzPts val="1400"/>
              <a:buChar char="•"/>
              <a:defRPr sz="2000"/>
            </a:lvl3pPr>
            <a:lvl4pPr marL="1828754" lvl="3" indent="-308603" algn="l">
              <a:lnSpc>
                <a:spcPct val="100000"/>
              </a:lnSpc>
              <a:spcBef>
                <a:spcPts val="360"/>
              </a:spcBef>
              <a:spcAft>
                <a:spcPts val="0"/>
              </a:spcAft>
              <a:buSzPts val="1260"/>
              <a:buChar char="•"/>
              <a:defRPr sz="1800"/>
            </a:lvl4pPr>
            <a:lvl5pPr marL="2285943" lvl="4" indent="-308603" algn="l">
              <a:lnSpc>
                <a:spcPct val="100000"/>
              </a:lnSpc>
              <a:spcBef>
                <a:spcPts val="360"/>
              </a:spcBef>
              <a:spcAft>
                <a:spcPts val="0"/>
              </a:spcAft>
              <a:buSzPts val="1260"/>
              <a:buChar char="•"/>
              <a:defRPr sz="1800"/>
            </a:lvl5pPr>
            <a:lvl6pPr marL="2743131" lvl="5" indent="-342891" algn="l">
              <a:spcBef>
                <a:spcPts val="360"/>
              </a:spcBef>
              <a:spcAft>
                <a:spcPts val="0"/>
              </a:spcAft>
              <a:buClr>
                <a:schemeClr val="dk1"/>
              </a:buClr>
              <a:buSzPts val="1800"/>
              <a:buChar char="•"/>
              <a:defRPr sz="1800"/>
            </a:lvl6pPr>
            <a:lvl7pPr marL="3200320" lvl="6" indent="-342891" algn="l">
              <a:spcBef>
                <a:spcPts val="360"/>
              </a:spcBef>
              <a:spcAft>
                <a:spcPts val="0"/>
              </a:spcAft>
              <a:buClr>
                <a:schemeClr val="dk1"/>
              </a:buClr>
              <a:buSzPts val="1800"/>
              <a:buChar char="•"/>
              <a:defRPr sz="1800"/>
            </a:lvl7pPr>
            <a:lvl8pPr marL="3657509" lvl="7" indent="-342891" algn="l">
              <a:spcBef>
                <a:spcPts val="360"/>
              </a:spcBef>
              <a:spcAft>
                <a:spcPts val="0"/>
              </a:spcAft>
              <a:buClr>
                <a:schemeClr val="dk1"/>
              </a:buClr>
              <a:buSzPts val="1800"/>
              <a:buChar char="•"/>
              <a:defRPr sz="1800"/>
            </a:lvl8pPr>
            <a:lvl9pPr marL="4114697" lvl="8" indent="-342891" algn="l">
              <a:spcBef>
                <a:spcPts val="360"/>
              </a:spcBef>
              <a:spcAft>
                <a:spcPts val="0"/>
              </a:spcAft>
              <a:buClr>
                <a:schemeClr val="dk1"/>
              </a:buClr>
              <a:buSzPts val="1800"/>
              <a:buChar char="•"/>
              <a:defRPr sz="1800"/>
            </a:lvl9pPr>
          </a:lstStyle>
          <a:p>
            <a:endParaRPr/>
          </a:p>
        </p:txBody>
      </p:sp>
    </p:spTree>
    <p:extLst>
      <p:ext uri="{BB962C8B-B14F-4D97-AF65-F5344CB8AC3E}">
        <p14:creationId xmlns:p14="http://schemas.microsoft.com/office/powerpoint/2010/main" val="1700551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p:cSld name="1_Content with Caption">
    <p:spTree>
      <p:nvGrpSpPr>
        <p:cNvPr id="1" name="Shape 17"/>
        <p:cNvGrpSpPr/>
        <p:nvPr/>
      </p:nvGrpSpPr>
      <p:grpSpPr>
        <a:xfrm>
          <a:off x="0" y="0"/>
          <a:ext cx="0" cy="0"/>
          <a:chOff x="0" y="0"/>
          <a:chExt cx="0" cy="0"/>
        </a:xfrm>
      </p:grpSpPr>
      <p:sp>
        <p:nvSpPr>
          <p:cNvPr id="18" name="Google Shape;18;p49"/>
          <p:cNvSpPr txBox="1">
            <a:spLocks noGrp="1"/>
          </p:cNvSpPr>
          <p:nvPr>
            <p:ph type="body" idx="1"/>
          </p:nvPr>
        </p:nvSpPr>
        <p:spPr>
          <a:xfrm>
            <a:off x="4766733" y="1447800"/>
            <a:ext cx="6815667" cy="4678363"/>
          </a:xfrm>
          <a:prstGeom prst="rect">
            <a:avLst/>
          </a:prstGeom>
          <a:noFill/>
          <a:ln>
            <a:noFill/>
          </a:ln>
        </p:spPr>
        <p:txBody>
          <a:bodyPr spcFirstLastPara="1" wrap="square" lIns="91425" tIns="45700" rIns="91425" bIns="45700" anchor="t" anchorCtr="0">
            <a:normAutofit/>
          </a:bodyPr>
          <a:lstStyle>
            <a:lvl1pPr marL="457189" lvl="0" indent="-228594" algn="l">
              <a:lnSpc>
                <a:spcPct val="100000"/>
              </a:lnSpc>
              <a:spcBef>
                <a:spcPts val="640"/>
              </a:spcBef>
              <a:spcAft>
                <a:spcPts val="0"/>
              </a:spcAft>
              <a:buSzPts val="2240"/>
              <a:buNone/>
              <a:defRPr sz="3200"/>
            </a:lvl1pPr>
            <a:lvl2pPr marL="914377" lvl="1" indent="-353051" algn="l">
              <a:lnSpc>
                <a:spcPct val="100000"/>
              </a:lnSpc>
              <a:spcBef>
                <a:spcPts val="560"/>
              </a:spcBef>
              <a:spcAft>
                <a:spcPts val="0"/>
              </a:spcAft>
              <a:buSzPts val="1960"/>
              <a:buChar char="•"/>
              <a:defRPr sz="2800"/>
            </a:lvl2pPr>
            <a:lvl3pPr marL="1371566" lvl="2" indent="-335272" algn="l">
              <a:lnSpc>
                <a:spcPct val="100000"/>
              </a:lnSpc>
              <a:spcBef>
                <a:spcPts val="480"/>
              </a:spcBef>
              <a:spcAft>
                <a:spcPts val="0"/>
              </a:spcAft>
              <a:buSzPts val="1680"/>
              <a:buChar char="•"/>
              <a:defRPr sz="2400"/>
            </a:lvl3pPr>
            <a:lvl4pPr marL="1828754" lvl="3" indent="-317492" algn="l">
              <a:lnSpc>
                <a:spcPct val="100000"/>
              </a:lnSpc>
              <a:spcBef>
                <a:spcPts val="400"/>
              </a:spcBef>
              <a:spcAft>
                <a:spcPts val="0"/>
              </a:spcAft>
              <a:buSzPts val="1400"/>
              <a:buChar char="•"/>
              <a:defRPr sz="2000"/>
            </a:lvl4pPr>
            <a:lvl5pPr marL="2285943" lvl="4" indent="-317492" algn="l">
              <a:lnSpc>
                <a:spcPct val="100000"/>
              </a:lnSpc>
              <a:spcBef>
                <a:spcPts val="400"/>
              </a:spcBef>
              <a:spcAft>
                <a:spcPts val="0"/>
              </a:spcAft>
              <a:buSzPts val="1400"/>
              <a:buChar char="•"/>
              <a:defRPr sz="2000"/>
            </a:lvl5pPr>
            <a:lvl6pPr marL="2743131" lvl="5" indent="-355591" algn="l">
              <a:spcBef>
                <a:spcPts val="400"/>
              </a:spcBef>
              <a:spcAft>
                <a:spcPts val="0"/>
              </a:spcAft>
              <a:buClr>
                <a:schemeClr val="dk1"/>
              </a:buClr>
              <a:buSzPts val="2000"/>
              <a:buChar char="•"/>
              <a:defRPr sz="2000"/>
            </a:lvl6pPr>
            <a:lvl7pPr marL="3200320" lvl="6" indent="-355591" algn="l">
              <a:spcBef>
                <a:spcPts val="400"/>
              </a:spcBef>
              <a:spcAft>
                <a:spcPts val="0"/>
              </a:spcAft>
              <a:buClr>
                <a:schemeClr val="dk1"/>
              </a:buClr>
              <a:buSzPts val="2000"/>
              <a:buChar char="•"/>
              <a:defRPr sz="2000"/>
            </a:lvl7pPr>
            <a:lvl8pPr marL="3657509" lvl="7" indent="-355591" algn="l">
              <a:spcBef>
                <a:spcPts val="400"/>
              </a:spcBef>
              <a:spcAft>
                <a:spcPts val="0"/>
              </a:spcAft>
              <a:buClr>
                <a:schemeClr val="dk1"/>
              </a:buClr>
              <a:buSzPts val="2000"/>
              <a:buChar char="•"/>
              <a:defRPr sz="2000"/>
            </a:lvl8pPr>
            <a:lvl9pPr marL="4114697" lvl="8" indent="-355591" algn="l">
              <a:spcBef>
                <a:spcPts val="400"/>
              </a:spcBef>
              <a:spcAft>
                <a:spcPts val="0"/>
              </a:spcAft>
              <a:buClr>
                <a:schemeClr val="dk1"/>
              </a:buClr>
              <a:buSzPts val="2000"/>
              <a:buChar char="•"/>
              <a:defRPr sz="2000"/>
            </a:lvl9pPr>
          </a:lstStyle>
          <a:p>
            <a:endParaRPr/>
          </a:p>
        </p:txBody>
      </p:sp>
      <p:sp>
        <p:nvSpPr>
          <p:cNvPr id="19" name="Google Shape;19;p49"/>
          <p:cNvSpPr txBox="1">
            <a:spLocks noGrp="1"/>
          </p:cNvSpPr>
          <p:nvPr>
            <p:ph type="body" idx="2"/>
          </p:nvPr>
        </p:nvSpPr>
        <p:spPr>
          <a:xfrm>
            <a:off x="812805" y="1752601"/>
            <a:ext cx="3807884" cy="4373563"/>
          </a:xfrm>
          <a:prstGeom prst="rect">
            <a:avLst/>
          </a:prstGeom>
          <a:noFill/>
          <a:ln>
            <a:noFill/>
          </a:ln>
        </p:spPr>
        <p:txBody>
          <a:bodyPr spcFirstLastPara="1" wrap="square" lIns="91425" tIns="45700" rIns="91425" bIns="45700" anchor="t" anchorCtr="0">
            <a:normAutofit/>
          </a:bodyPr>
          <a:lstStyle>
            <a:lvl1pPr marL="457189" lvl="0" indent="-228594" algn="l">
              <a:lnSpc>
                <a:spcPct val="114285"/>
              </a:lnSpc>
              <a:spcBef>
                <a:spcPts val="280"/>
              </a:spcBef>
              <a:spcAft>
                <a:spcPts val="0"/>
              </a:spcAft>
              <a:buSzPts val="980"/>
              <a:buNone/>
              <a:defRPr sz="1400"/>
            </a:lvl1pPr>
            <a:lvl2pPr marL="914377" lvl="1" indent="-228594" algn="l">
              <a:lnSpc>
                <a:spcPct val="100000"/>
              </a:lnSpc>
              <a:spcBef>
                <a:spcPts val="240"/>
              </a:spcBef>
              <a:spcAft>
                <a:spcPts val="0"/>
              </a:spcAft>
              <a:buSzPts val="840"/>
              <a:buNone/>
              <a:defRPr sz="1200"/>
            </a:lvl2pPr>
            <a:lvl3pPr marL="1371566" lvl="2" indent="-228594" algn="l">
              <a:lnSpc>
                <a:spcPct val="100000"/>
              </a:lnSpc>
              <a:spcBef>
                <a:spcPts val="200"/>
              </a:spcBef>
              <a:spcAft>
                <a:spcPts val="0"/>
              </a:spcAft>
              <a:buSzPts val="700"/>
              <a:buNone/>
              <a:defRPr sz="1000"/>
            </a:lvl3pPr>
            <a:lvl4pPr marL="1828754" lvl="3" indent="-228594" algn="l">
              <a:lnSpc>
                <a:spcPct val="100000"/>
              </a:lnSpc>
              <a:spcBef>
                <a:spcPts val="180"/>
              </a:spcBef>
              <a:spcAft>
                <a:spcPts val="0"/>
              </a:spcAft>
              <a:buSzPts val="630"/>
              <a:buNone/>
              <a:defRPr sz="900"/>
            </a:lvl4pPr>
            <a:lvl5pPr marL="2285943" lvl="4" indent="-228594" algn="l">
              <a:lnSpc>
                <a:spcPct val="100000"/>
              </a:lnSpc>
              <a:spcBef>
                <a:spcPts val="180"/>
              </a:spcBef>
              <a:spcAft>
                <a:spcPts val="0"/>
              </a:spcAft>
              <a:buSzPts val="630"/>
              <a:buNone/>
              <a:defRPr sz="900"/>
            </a:lvl5pPr>
            <a:lvl6pPr marL="2743131" lvl="5" indent="-228594" algn="l">
              <a:spcBef>
                <a:spcPts val="180"/>
              </a:spcBef>
              <a:spcAft>
                <a:spcPts val="0"/>
              </a:spcAft>
              <a:buClr>
                <a:schemeClr val="dk1"/>
              </a:buClr>
              <a:buSzPts val="900"/>
              <a:buNone/>
              <a:defRPr sz="900"/>
            </a:lvl6pPr>
            <a:lvl7pPr marL="3200320" lvl="6" indent="-228594" algn="l">
              <a:spcBef>
                <a:spcPts val="180"/>
              </a:spcBef>
              <a:spcAft>
                <a:spcPts val="0"/>
              </a:spcAft>
              <a:buClr>
                <a:schemeClr val="dk1"/>
              </a:buClr>
              <a:buSzPts val="900"/>
              <a:buNone/>
              <a:defRPr sz="900"/>
            </a:lvl7pPr>
            <a:lvl8pPr marL="3657509" lvl="7" indent="-228594" algn="l">
              <a:spcBef>
                <a:spcPts val="180"/>
              </a:spcBef>
              <a:spcAft>
                <a:spcPts val="0"/>
              </a:spcAft>
              <a:buClr>
                <a:schemeClr val="dk1"/>
              </a:buClr>
              <a:buSzPts val="900"/>
              <a:buNone/>
              <a:defRPr sz="900"/>
            </a:lvl8pPr>
            <a:lvl9pPr marL="4114697" lvl="8" indent="-228594" algn="l">
              <a:spcBef>
                <a:spcPts val="180"/>
              </a:spcBef>
              <a:spcAft>
                <a:spcPts val="0"/>
              </a:spcAft>
              <a:buClr>
                <a:schemeClr val="dk1"/>
              </a:buClr>
              <a:buSzPts val="900"/>
              <a:buNone/>
              <a:defRPr sz="900"/>
            </a:lvl9pPr>
          </a:lstStyle>
          <a:p>
            <a:endParaRPr/>
          </a:p>
        </p:txBody>
      </p:sp>
      <p:sp>
        <p:nvSpPr>
          <p:cNvPr id="20" name="Google Shape;20;p49"/>
          <p:cNvSpPr txBox="1">
            <a:spLocks noGrp="1"/>
          </p:cNvSpPr>
          <p:nvPr>
            <p:ph type="title"/>
          </p:nvPr>
        </p:nvSpPr>
        <p:spPr>
          <a:xfrm>
            <a:off x="812800" y="733201"/>
            <a:ext cx="10972800" cy="639763"/>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46101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9"/>
          <p:cNvSpPr txBox="1">
            <a:spLocks noGrp="1"/>
          </p:cNvSpPr>
          <p:nvPr>
            <p:ph type="body" idx="3"/>
          </p:nvPr>
        </p:nvSpPr>
        <p:spPr>
          <a:xfrm>
            <a:off x="841600" y="1219200"/>
            <a:ext cx="10871200" cy="457200"/>
          </a:xfrm>
          <a:prstGeom prst="rect">
            <a:avLst/>
          </a:prstGeom>
          <a:noFill/>
          <a:ln>
            <a:noFill/>
          </a:ln>
        </p:spPr>
        <p:txBody>
          <a:bodyPr spcFirstLastPara="1" wrap="square" lIns="91425" tIns="45700" rIns="91425" bIns="45700" anchor="t" anchorCtr="0">
            <a:normAutofit/>
          </a:bodyPr>
          <a:lstStyle>
            <a:lvl1pPr marL="457189" lvl="0" indent="-228594" algn="l">
              <a:lnSpc>
                <a:spcPct val="100000"/>
              </a:lnSpc>
              <a:spcBef>
                <a:spcPts val="480"/>
              </a:spcBef>
              <a:spcAft>
                <a:spcPts val="0"/>
              </a:spcAft>
              <a:buSzPts val="1680"/>
              <a:buFont typeface="Calibri"/>
              <a:buNone/>
              <a:defRPr sz="2400"/>
            </a:lvl1pPr>
            <a:lvl2pPr marL="914377" lvl="1" indent="-308603" algn="l">
              <a:lnSpc>
                <a:spcPct val="100000"/>
              </a:lnSpc>
              <a:spcBef>
                <a:spcPts val="360"/>
              </a:spcBef>
              <a:spcAft>
                <a:spcPts val="0"/>
              </a:spcAft>
              <a:buSzPts val="1260"/>
              <a:buChar char="•"/>
              <a:defRPr/>
            </a:lvl2pPr>
            <a:lvl3pPr marL="1371566" lvl="2" indent="-308603" algn="l">
              <a:lnSpc>
                <a:spcPct val="100000"/>
              </a:lnSpc>
              <a:spcBef>
                <a:spcPts val="360"/>
              </a:spcBef>
              <a:spcAft>
                <a:spcPts val="0"/>
              </a:spcAft>
              <a:buSzPts val="1260"/>
              <a:buChar char="•"/>
              <a:defRPr/>
            </a:lvl3pPr>
            <a:lvl4pPr marL="1828754" lvl="3" indent="-308603" algn="l">
              <a:lnSpc>
                <a:spcPct val="100000"/>
              </a:lnSpc>
              <a:spcBef>
                <a:spcPts val="360"/>
              </a:spcBef>
              <a:spcAft>
                <a:spcPts val="0"/>
              </a:spcAft>
              <a:buSzPts val="1260"/>
              <a:buChar char="•"/>
              <a:defRPr/>
            </a:lvl4pPr>
            <a:lvl5pPr marL="2285943" lvl="4" indent="-308603" algn="l">
              <a:lnSpc>
                <a:spcPct val="100000"/>
              </a:lnSpc>
              <a:spcBef>
                <a:spcPts val="360"/>
              </a:spcBef>
              <a:spcAft>
                <a:spcPts val="0"/>
              </a:spcAft>
              <a:buSzPts val="1260"/>
              <a:buChar char="•"/>
              <a:defRPr/>
            </a:lvl5pPr>
            <a:lvl6pPr marL="2743131" lvl="5" indent="-342891" algn="l">
              <a:spcBef>
                <a:spcPts val="360"/>
              </a:spcBef>
              <a:spcAft>
                <a:spcPts val="0"/>
              </a:spcAft>
              <a:buClr>
                <a:schemeClr val="dk1"/>
              </a:buClr>
              <a:buSzPts val="1800"/>
              <a:buChar char="•"/>
              <a:defRPr/>
            </a:lvl6pPr>
            <a:lvl7pPr marL="3200320" lvl="6" indent="-342891" algn="l">
              <a:spcBef>
                <a:spcPts val="360"/>
              </a:spcBef>
              <a:spcAft>
                <a:spcPts val="0"/>
              </a:spcAft>
              <a:buClr>
                <a:schemeClr val="dk1"/>
              </a:buClr>
              <a:buSzPts val="1800"/>
              <a:buChar char="•"/>
              <a:defRPr/>
            </a:lvl7pPr>
            <a:lvl8pPr marL="3657509" lvl="7" indent="-342891" algn="l">
              <a:spcBef>
                <a:spcPts val="360"/>
              </a:spcBef>
              <a:spcAft>
                <a:spcPts val="0"/>
              </a:spcAft>
              <a:buClr>
                <a:schemeClr val="dk1"/>
              </a:buClr>
              <a:buSzPts val="1800"/>
              <a:buChar char="•"/>
              <a:defRPr/>
            </a:lvl8pPr>
            <a:lvl9pPr marL="4114697" lvl="8" indent="-342891" algn="l">
              <a:spcBef>
                <a:spcPts val="360"/>
              </a:spcBef>
              <a:spcAft>
                <a:spcPts val="0"/>
              </a:spcAft>
              <a:buClr>
                <a:schemeClr val="dk1"/>
              </a:buClr>
              <a:buSzPts val="1800"/>
              <a:buChar char="•"/>
              <a:defRPr/>
            </a:lvl9pPr>
          </a:lstStyle>
          <a:p>
            <a:endParaRPr/>
          </a:p>
        </p:txBody>
      </p:sp>
      <p:sp>
        <p:nvSpPr>
          <p:cNvPr id="22" name="Google Shape;22;p49"/>
          <p:cNvSpPr txBox="1">
            <a:spLocks noGrp="1"/>
          </p:cNvSpPr>
          <p:nvPr>
            <p:ph type="ftr" idx="11"/>
          </p:nvPr>
        </p:nvSpPr>
        <p:spPr>
          <a:xfrm>
            <a:off x="4165600" y="6541800"/>
            <a:ext cx="3860800" cy="365125"/>
          </a:xfrm>
          <a:prstGeom prst="rect">
            <a:avLst/>
          </a:prstGeom>
          <a:noFill/>
          <a:ln>
            <a:noFill/>
          </a:ln>
        </p:spPr>
        <p:txBody>
          <a:bodyPr spcFirstLastPara="1" wrap="square" lIns="91425" tIns="45700" rIns="91425" bIns="45700" anchor="t" anchorCtr="0"/>
          <a:lstStyle>
            <a:lvl1pPr lvl="0" algn="ctr">
              <a:spcBef>
                <a:spcPts val="0"/>
              </a:spcBef>
              <a:spcAft>
                <a:spcPts val="0"/>
              </a:spcAft>
              <a:buSzPts val="1400"/>
              <a:buNone/>
              <a:defRPr sz="1200">
                <a:solidFill>
                  <a:srgbClr val="E5101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9"/>
          <p:cNvSpPr txBox="1">
            <a:spLocks noGrp="1"/>
          </p:cNvSpPr>
          <p:nvPr>
            <p:ph type="sldNum" idx="12"/>
          </p:nvPr>
        </p:nvSpPr>
        <p:spPr>
          <a:xfrm>
            <a:off x="609600" y="6541800"/>
            <a:ext cx="2844800"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1">
                <a:solidFill>
                  <a:srgbClr val="E51010"/>
                </a:solidFill>
                <a:latin typeface="Calibri"/>
                <a:ea typeface="Calibri"/>
                <a:cs typeface="Calibri"/>
                <a:sym typeface="Calibri"/>
              </a:defRPr>
            </a:lvl1pPr>
            <a:lvl2pPr marL="0" lvl="1" indent="0" algn="l">
              <a:spcBef>
                <a:spcPts val="0"/>
              </a:spcBef>
              <a:buNone/>
              <a:defRPr sz="1600" b="1">
                <a:solidFill>
                  <a:srgbClr val="E51010"/>
                </a:solidFill>
                <a:latin typeface="Calibri"/>
                <a:ea typeface="Calibri"/>
                <a:cs typeface="Calibri"/>
                <a:sym typeface="Calibri"/>
              </a:defRPr>
            </a:lvl2pPr>
            <a:lvl3pPr marL="0" lvl="2" indent="0" algn="l">
              <a:spcBef>
                <a:spcPts val="0"/>
              </a:spcBef>
              <a:buNone/>
              <a:defRPr sz="1600" b="1">
                <a:solidFill>
                  <a:srgbClr val="E51010"/>
                </a:solidFill>
                <a:latin typeface="Calibri"/>
                <a:ea typeface="Calibri"/>
                <a:cs typeface="Calibri"/>
                <a:sym typeface="Calibri"/>
              </a:defRPr>
            </a:lvl3pPr>
            <a:lvl4pPr marL="0" lvl="3" indent="0" algn="l">
              <a:spcBef>
                <a:spcPts val="0"/>
              </a:spcBef>
              <a:buNone/>
              <a:defRPr sz="1600" b="1">
                <a:solidFill>
                  <a:srgbClr val="E51010"/>
                </a:solidFill>
                <a:latin typeface="Calibri"/>
                <a:ea typeface="Calibri"/>
                <a:cs typeface="Calibri"/>
                <a:sym typeface="Calibri"/>
              </a:defRPr>
            </a:lvl4pPr>
            <a:lvl5pPr marL="0" lvl="4" indent="0" algn="l">
              <a:spcBef>
                <a:spcPts val="0"/>
              </a:spcBef>
              <a:buNone/>
              <a:defRPr sz="1600" b="1">
                <a:solidFill>
                  <a:srgbClr val="E51010"/>
                </a:solidFill>
                <a:latin typeface="Calibri"/>
                <a:ea typeface="Calibri"/>
                <a:cs typeface="Calibri"/>
                <a:sym typeface="Calibri"/>
              </a:defRPr>
            </a:lvl5pPr>
            <a:lvl6pPr marL="0" lvl="5" indent="0" algn="l">
              <a:spcBef>
                <a:spcPts val="0"/>
              </a:spcBef>
              <a:buNone/>
              <a:defRPr sz="1600" b="1">
                <a:solidFill>
                  <a:srgbClr val="E51010"/>
                </a:solidFill>
                <a:latin typeface="Calibri"/>
                <a:ea typeface="Calibri"/>
                <a:cs typeface="Calibri"/>
                <a:sym typeface="Calibri"/>
              </a:defRPr>
            </a:lvl6pPr>
            <a:lvl7pPr marL="0" lvl="6" indent="0" algn="l">
              <a:spcBef>
                <a:spcPts val="0"/>
              </a:spcBef>
              <a:buNone/>
              <a:defRPr sz="1600" b="1">
                <a:solidFill>
                  <a:srgbClr val="E51010"/>
                </a:solidFill>
                <a:latin typeface="Calibri"/>
                <a:ea typeface="Calibri"/>
                <a:cs typeface="Calibri"/>
                <a:sym typeface="Calibri"/>
              </a:defRPr>
            </a:lvl7pPr>
            <a:lvl8pPr marL="0" lvl="7" indent="0" algn="l">
              <a:spcBef>
                <a:spcPts val="0"/>
              </a:spcBef>
              <a:buNone/>
              <a:defRPr sz="1600" b="1">
                <a:solidFill>
                  <a:srgbClr val="E51010"/>
                </a:solidFill>
                <a:latin typeface="Calibri"/>
                <a:ea typeface="Calibri"/>
                <a:cs typeface="Calibri"/>
                <a:sym typeface="Calibri"/>
              </a:defRPr>
            </a:lvl8pPr>
            <a:lvl9pPr marL="0" lvl="8" indent="0" algn="l">
              <a:spcBef>
                <a:spcPts val="0"/>
              </a:spcBef>
              <a:buNone/>
              <a:defRPr sz="1600" b="1">
                <a:solidFill>
                  <a:srgbClr val="E51010"/>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793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9AD3A-DA9F-4E54-B350-502851AE7A4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C0ED4-295A-4A4C-9CC7-08BB48AAFF5B}" type="slidenum">
              <a:rPr lang="en-US" smtClean="0"/>
              <a:t>‹#›</a:t>
            </a:fld>
            <a:endParaRPr lang="en-US"/>
          </a:p>
        </p:txBody>
      </p:sp>
    </p:spTree>
    <p:extLst>
      <p:ext uri="{BB962C8B-B14F-4D97-AF65-F5344CB8AC3E}">
        <p14:creationId xmlns:p14="http://schemas.microsoft.com/office/powerpoint/2010/main" val="75973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49AD3A-DA9F-4E54-B350-502851AE7A4C}"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C0ED4-295A-4A4C-9CC7-08BB48AAFF5B}" type="slidenum">
              <a:rPr lang="en-US" smtClean="0"/>
              <a:t>‹#›</a:t>
            </a:fld>
            <a:endParaRPr lang="en-US"/>
          </a:p>
        </p:txBody>
      </p:sp>
    </p:spTree>
    <p:extLst>
      <p:ext uri="{BB962C8B-B14F-4D97-AF65-F5344CB8AC3E}">
        <p14:creationId xmlns:p14="http://schemas.microsoft.com/office/powerpoint/2010/main" val="137904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49AD3A-DA9F-4E54-B350-502851AE7A4C}"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C0ED4-295A-4A4C-9CC7-08BB48AAFF5B}" type="slidenum">
              <a:rPr lang="en-US" smtClean="0"/>
              <a:t>‹#›</a:t>
            </a:fld>
            <a:endParaRPr lang="en-US"/>
          </a:p>
        </p:txBody>
      </p:sp>
    </p:spTree>
    <p:extLst>
      <p:ext uri="{BB962C8B-B14F-4D97-AF65-F5344CB8AC3E}">
        <p14:creationId xmlns:p14="http://schemas.microsoft.com/office/powerpoint/2010/main" val="1474421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49AD3A-DA9F-4E54-B350-502851AE7A4C}" type="datetimeFigureOut">
              <a:rPr lang="en-US" smtClean="0"/>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C0ED4-295A-4A4C-9CC7-08BB48AAFF5B}" type="slidenum">
              <a:rPr lang="en-US" smtClean="0"/>
              <a:t>‹#›</a:t>
            </a:fld>
            <a:endParaRPr lang="en-US"/>
          </a:p>
        </p:txBody>
      </p:sp>
    </p:spTree>
    <p:extLst>
      <p:ext uri="{BB962C8B-B14F-4D97-AF65-F5344CB8AC3E}">
        <p14:creationId xmlns:p14="http://schemas.microsoft.com/office/powerpoint/2010/main" val="325763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49AD3A-DA9F-4E54-B350-502851AE7A4C}" type="datetimeFigureOut">
              <a:rPr lang="en-US" smtClean="0"/>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C0ED4-295A-4A4C-9CC7-08BB48AAFF5B}" type="slidenum">
              <a:rPr lang="en-US" smtClean="0"/>
              <a:t>‹#›</a:t>
            </a:fld>
            <a:endParaRPr lang="en-US"/>
          </a:p>
        </p:txBody>
      </p:sp>
    </p:spTree>
    <p:extLst>
      <p:ext uri="{BB962C8B-B14F-4D97-AF65-F5344CB8AC3E}">
        <p14:creationId xmlns:p14="http://schemas.microsoft.com/office/powerpoint/2010/main" val="47541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9AD3A-DA9F-4E54-B350-502851AE7A4C}" type="datetimeFigureOut">
              <a:rPr lang="en-US" smtClean="0"/>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C0ED4-295A-4A4C-9CC7-08BB48AAFF5B}" type="slidenum">
              <a:rPr lang="en-US" smtClean="0"/>
              <a:t>‹#›</a:t>
            </a:fld>
            <a:endParaRPr lang="en-US"/>
          </a:p>
        </p:txBody>
      </p:sp>
    </p:spTree>
    <p:extLst>
      <p:ext uri="{BB962C8B-B14F-4D97-AF65-F5344CB8AC3E}">
        <p14:creationId xmlns:p14="http://schemas.microsoft.com/office/powerpoint/2010/main" val="190858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49AD3A-DA9F-4E54-B350-502851AE7A4C}"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C0ED4-295A-4A4C-9CC7-08BB48AAFF5B}" type="slidenum">
              <a:rPr lang="en-US" smtClean="0"/>
              <a:t>‹#›</a:t>
            </a:fld>
            <a:endParaRPr lang="en-US"/>
          </a:p>
        </p:txBody>
      </p:sp>
    </p:spTree>
    <p:extLst>
      <p:ext uri="{BB962C8B-B14F-4D97-AF65-F5344CB8AC3E}">
        <p14:creationId xmlns:p14="http://schemas.microsoft.com/office/powerpoint/2010/main" val="37560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49AD3A-DA9F-4E54-B350-502851AE7A4C}"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C0ED4-295A-4A4C-9CC7-08BB48AAFF5B}" type="slidenum">
              <a:rPr lang="en-US" smtClean="0"/>
              <a:t>‹#›</a:t>
            </a:fld>
            <a:endParaRPr lang="en-US"/>
          </a:p>
        </p:txBody>
      </p:sp>
    </p:spTree>
    <p:extLst>
      <p:ext uri="{BB962C8B-B14F-4D97-AF65-F5344CB8AC3E}">
        <p14:creationId xmlns:p14="http://schemas.microsoft.com/office/powerpoint/2010/main" val="253139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9AD3A-DA9F-4E54-B350-502851AE7A4C}" type="datetimeFigureOut">
              <a:rPr lang="en-US" smtClean="0"/>
              <a:t>10/17/2020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C0ED4-295A-4A4C-9CC7-08BB48AAFF5B}" type="slidenum">
              <a:rPr lang="en-US" smtClean="0"/>
              <a:t>‹#›</a:t>
            </a:fld>
            <a:endParaRPr lang="en-US"/>
          </a:p>
        </p:txBody>
      </p:sp>
    </p:spTree>
    <p:extLst>
      <p:ext uri="{BB962C8B-B14F-4D97-AF65-F5344CB8AC3E}">
        <p14:creationId xmlns:p14="http://schemas.microsoft.com/office/powerpoint/2010/main" val="1209038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lated image"/>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5" name="Slide Number Placeholder 4"/>
          <p:cNvSpPr>
            <a:spLocks noGrp="1"/>
          </p:cNvSpPr>
          <p:nvPr>
            <p:ph type="sldNum" idx="12"/>
          </p:nvPr>
        </p:nvSpPr>
        <p:spPr/>
        <p:txBody>
          <a:bodyPr/>
          <a:lstStyle/>
          <a:p>
            <a:pPr algn="ctr">
              <a:buSzPct val="25000"/>
            </a:pPr>
            <a:fld id="{00000000-1234-1234-1234-123412341234}" type="slidenum">
              <a:rPr lang="en-US" sz="1867">
                <a:solidFill>
                  <a:schemeClr val="lt1"/>
                </a:solidFill>
                <a:latin typeface="Arial"/>
                <a:ea typeface="Arial"/>
                <a:cs typeface="Arial"/>
                <a:sym typeface="Arial"/>
              </a:rPr>
              <a:pPr algn="ctr">
                <a:buSzPct val="25000"/>
              </a:pPr>
              <a:t>1</a:t>
            </a:fld>
            <a:endParaRPr lang="en-US" sz="1867">
              <a:solidFill>
                <a:schemeClr val="lt1"/>
              </a:solidFill>
              <a:latin typeface="Arial"/>
              <a:ea typeface="Arial"/>
              <a:cs typeface="Arial"/>
              <a:sym typeface="Arial"/>
            </a:endParaRPr>
          </a:p>
        </p:txBody>
      </p:sp>
      <p:sp>
        <p:nvSpPr>
          <p:cNvPr id="2" name="TextBox 1"/>
          <p:cNvSpPr txBox="1"/>
          <p:nvPr/>
        </p:nvSpPr>
        <p:spPr>
          <a:xfrm>
            <a:off x="0" y="5934670"/>
            <a:ext cx="3118546" cy="923330"/>
          </a:xfrm>
          <a:prstGeom prst="rect">
            <a:avLst/>
          </a:prstGeom>
          <a:noFill/>
        </p:spPr>
        <p:txBody>
          <a:bodyPr wrap="none" rtlCol="0">
            <a:spAutoFit/>
          </a:bodyPr>
          <a:lstStyle/>
          <a:p>
            <a:r>
              <a:rPr lang="en-US" smtClean="0"/>
              <a:t>LE HUY HOA</a:t>
            </a:r>
          </a:p>
          <a:p>
            <a:r>
              <a:rPr lang="en-US" smtClean="0"/>
              <a:t>BitCoin+ Vietnam Communities</a:t>
            </a:r>
          </a:p>
          <a:p>
            <a:r>
              <a:rPr lang="en-US" smtClean="0">
                <a:hlinkClick r:id="rId2"/>
              </a:rPr>
              <a:t>www.facebook.com/lehuyhoa</a:t>
            </a:r>
            <a:endParaRPr lang="en-US"/>
          </a:p>
        </p:txBody>
      </p:sp>
      <p:sp>
        <p:nvSpPr>
          <p:cNvPr id="6" name="TextBox 5"/>
          <p:cNvSpPr txBox="1"/>
          <p:nvPr/>
        </p:nvSpPr>
        <p:spPr>
          <a:xfrm>
            <a:off x="2361890" y="2152440"/>
            <a:ext cx="7313733" cy="769441"/>
          </a:xfrm>
          <a:prstGeom prst="rect">
            <a:avLst/>
          </a:prstGeom>
          <a:noFill/>
        </p:spPr>
        <p:txBody>
          <a:bodyPr wrap="none" rtlCol="0">
            <a:spAutoFit/>
          </a:bodyPr>
          <a:lstStyle/>
          <a:p>
            <a:pPr algn="ctr"/>
            <a:r>
              <a:rPr lang="en-US" sz="4400" b="1" smtClean="0"/>
              <a:t>Blockchain for Anti-Corruption</a:t>
            </a:r>
            <a:endParaRPr lang="en-US" sz="4400" b="1"/>
          </a:p>
        </p:txBody>
      </p:sp>
      <p:sp>
        <p:nvSpPr>
          <p:cNvPr id="7" name="Rectangle 6"/>
          <p:cNvSpPr/>
          <p:nvPr/>
        </p:nvSpPr>
        <p:spPr>
          <a:xfrm>
            <a:off x="1791222" y="17135"/>
            <a:ext cx="8455068" cy="1128514"/>
          </a:xfrm>
          <a:prstGeom prst="rect">
            <a:avLst/>
          </a:prstGeom>
        </p:spPr>
        <p:txBody>
          <a:bodyPr wrap="square">
            <a:spAutoFit/>
          </a:bodyPr>
          <a:lstStyle/>
          <a:p>
            <a:pPr algn="ctr">
              <a:spcBef>
                <a:spcPts val="9225"/>
              </a:spcBef>
            </a:pPr>
            <a:r>
              <a:rPr lang="en-US" b="1">
                <a:solidFill>
                  <a:srgbClr val="000000"/>
                </a:solidFill>
                <a:latin typeface="Arial" panose="020B0604020202020204" pitchFamily="34" charset="0"/>
              </a:rPr>
              <a:t>ONLINE INTERNATIONAL CONFERENCE </a:t>
            </a:r>
            <a:endParaRPr lang="en-US"/>
          </a:p>
          <a:p>
            <a:pPr algn="ctr">
              <a:spcBef>
                <a:spcPts val="988"/>
              </a:spcBef>
            </a:pPr>
            <a:r>
              <a:rPr lang="en-US" b="1">
                <a:solidFill>
                  <a:srgbClr val="000000"/>
                </a:solidFill>
                <a:latin typeface="Arial" panose="020B0604020202020204" pitchFamily="34" charset="0"/>
              </a:rPr>
              <a:t>“Good Governance and Anti-Corruption:  </a:t>
            </a:r>
            <a:endParaRPr lang="en-US"/>
          </a:p>
          <a:p>
            <a:pPr algn="ctr">
              <a:spcBef>
                <a:spcPts val="580"/>
              </a:spcBef>
            </a:pPr>
            <a:r>
              <a:rPr lang="en-US" b="1">
                <a:solidFill>
                  <a:srgbClr val="000000"/>
                </a:solidFill>
                <a:latin typeface="Arial" panose="020B0604020202020204" pitchFamily="34" charset="0"/>
              </a:rPr>
              <a:t>Opportunities and Challenges in the Era of Digital </a:t>
            </a:r>
            <a:r>
              <a:rPr lang="en-US" b="1">
                <a:solidFill>
                  <a:srgbClr val="000000"/>
                </a:solidFill>
                <a:latin typeface="Arial" panose="020B0604020202020204" pitchFamily="34" charset="0"/>
              </a:rPr>
              <a:t>Technology</a:t>
            </a:r>
            <a:r>
              <a:rPr lang="en-US" b="1" smtClean="0">
                <a:solidFill>
                  <a:srgbClr val="000000"/>
                </a:solidFill>
                <a:latin typeface="Arial" panose="020B0604020202020204" pitchFamily="34" charset="0"/>
              </a:rPr>
              <a:t>”</a:t>
            </a:r>
            <a:endParaRPr lang="en-US"/>
          </a:p>
        </p:txBody>
      </p:sp>
      <p:pic>
        <p:nvPicPr>
          <p:cNvPr id="8" name="Picture 7"/>
          <p:cNvPicPr>
            <a:picLocks noChangeAspect="1"/>
          </p:cNvPicPr>
          <p:nvPr/>
        </p:nvPicPr>
        <p:blipFill>
          <a:blip r:embed="rId3"/>
          <a:stretch>
            <a:fillRect/>
          </a:stretch>
        </p:blipFill>
        <p:spPr>
          <a:xfrm>
            <a:off x="6612174" y="3111084"/>
            <a:ext cx="2228850" cy="2057400"/>
          </a:xfrm>
          <a:prstGeom prst="rect">
            <a:avLst/>
          </a:prstGeom>
        </p:spPr>
      </p:pic>
      <p:pic>
        <p:nvPicPr>
          <p:cNvPr id="11" name="Picture 10"/>
          <p:cNvPicPr>
            <a:picLocks noChangeAspect="1"/>
          </p:cNvPicPr>
          <p:nvPr/>
        </p:nvPicPr>
        <p:blipFill>
          <a:blip r:embed="rId4"/>
          <a:stretch>
            <a:fillRect/>
          </a:stretch>
        </p:blipFill>
        <p:spPr>
          <a:xfrm>
            <a:off x="2947096" y="3148391"/>
            <a:ext cx="3641006" cy="2020093"/>
          </a:xfrm>
          <a:prstGeom prst="rect">
            <a:avLst/>
          </a:prstGeom>
        </p:spPr>
      </p:pic>
    </p:spTree>
    <p:extLst>
      <p:ext uri="{BB962C8B-B14F-4D97-AF65-F5344CB8AC3E}">
        <p14:creationId xmlns:p14="http://schemas.microsoft.com/office/powerpoint/2010/main" val="760652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Title 1"/>
          <p:cNvSpPr>
            <a:spLocks noGrp="1"/>
          </p:cNvSpPr>
          <p:nvPr>
            <p:ph type="title"/>
          </p:nvPr>
        </p:nvSpPr>
        <p:spPr>
          <a:xfrm>
            <a:off x="1841668" y="1230225"/>
            <a:ext cx="8495593" cy="580799"/>
          </a:xfrm>
          <a:noFill/>
          <a:ln>
            <a:noFill/>
          </a:ln>
        </p:spPr>
        <p:txBody>
          <a:bodyPr vert="horz" lIns="121900" tIns="121900" rIns="121900" bIns="121900" rtlCol="0" anchor="ctr" anchorCtr="0">
            <a:noAutofit/>
          </a:bodyPr>
          <a:lstStyle/>
          <a:p>
            <a:r>
              <a:rPr lang="en-US" sz="4267" smtClean="0">
                <a:highlight>
                  <a:srgbClr val="FFCD00"/>
                </a:highlight>
              </a:rPr>
              <a:t>Money</a:t>
            </a:r>
            <a:endParaRPr lang="en-US" sz="4267">
              <a:highlight>
                <a:srgbClr val="FFCD00"/>
              </a:highlight>
            </a:endParaRPr>
          </a:p>
        </p:txBody>
      </p:sp>
      <p:sp>
        <p:nvSpPr>
          <p:cNvPr id="18" name="Shape 112"/>
          <p:cNvSpPr txBox="1">
            <a:spLocks noGrp="1"/>
          </p:cNvSpPr>
          <p:nvPr>
            <p:ph type="body" idx="1"/>
          </p:nvPr>
        </p:nvSpPr>
        <p:spPr>
          <a:xfrm>
            <a:off x="2020061" y="71921"/>
            <a:ext cx="6946220" cy="1107892"/>
          </a:xfrm>
          <a:prstGeom prst="rect">
            <a:avLst/>
          </a:prstGeom>
        </p:spPr>
        <p:txBody>
          <a:bodyPr vert="horz" wrap="none" lIns="121900" tIns="121900" rIns="121900" bIns="121900" rtlCol="0" anchor="t" anchorCtr="0">
            <a:spAutoFit/>
          </a:bodyPr>
          <a:lstStyle/>
          <a:p>
            <a:pPr marL="304792">
              <a:lnSpc>
                <a:spcPct val="150000"/>
              </a:lnSpc>
              <a:buNone/>
            </a:pPr>
            <a:r>
              <a:rPr lang="en" sz="3733"/>
              <a:t>The role of currency in our society</a:t>
            </a:r>
            <a:endParaRPr sz="3733"/>
          </a:p>
        </p:txBody>
      </p:sp>
      <p:pic>
        <p:nvPicPr>
          <p:cNvPr id="1026" name="Picture 2" descr="Image result for role of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183" y="1949849"/>
            <a:ext cx="9299749" cy="46779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owards Transparency (T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73" y="196654"/>
            <a:ext cx="952500" cy="102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780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2373652" cy="580799"/>
          </a:xfrm>
          <a:prstGeom prst="rect">
            <a:avLst/>
          </a:prstGeom>
        </p:spPr>
        <p:txBody>
          <a:bodyPr vert="horz" lIns="121900" tIns="121900" rIns="121900" bIns="121900" rtlCol="0" anchor="ctr" anchorCtr="0">
            <a:noAutofit/>
          </a:bodyPr>
          <a:lstStyle/>
          <a:p>
            <a:r>
              <a:rPr lang="en" smtClean="0">
                <a:highlight>
                  <a:srgbClr val="FFCD00"/>
                </a:highlight>
              </a:rPr>
              <a:t>CONTENTS</a:t>
            </a:r>
            <a:endParaRPr lang="en">
              <a:highlight>
                <a:srgbClr val="FFCD00"/>
              </a:highlight>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1026" name="Picture 2" descr="Image result for money 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55" y="35154"/>
            <a:ext cx="10181831" cy="682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841308"/>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algn="ctr"/>
            <a:fld id="{00000000-1234-1234-1234-123412341234}" type="slidenum">
              <a:rPr lang="en" smtClean="0"/>
              <a:pPr algn="ctr"/>
              <a:t>12</a:t>
            </a:fld>
            <a:endParaRPr lang="en"/>
          </a:p>
        </p:txBody>
      </p:sp>
      <p:sp>
        <p:nvSpPr>
          <p:cNvPr id="3" name="AutoShape 2" descr="How To Become an Open Source Contributor | by Emre Savcı | Med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3182202" y="842963"/>
            <a:ext cx="6748392" cy="3374196"/>
          </a:xfrm>
          <a:prstGeom prst="rect">
            <a:avLst/>
          </a:prstGeom>
        </p:spPr>
      </p:pic>
      <p:sp>
        <p:nvSpPr>
          <p:cNvPr id="5" name="TextBox 4"/>
          <p:cNvSpPr txBox="1"/>
          <p:nvPr/>
        </p:nvSpPr>
        <p:spPr>
          <a:xfrm>
            <a:off x="307975" y="6086012"/>
            <a:ext cx="3575713" cy="584775"/>
          </a:xfrm>
          <a:prstGeom prst="rect">
            <a:avLst/>
          </a:prstGeom>
          <a:noFill/>
        </p:spPr>
        <p:txBody>
          <a:bodyPr wrap="square" rtlCol="0">
            <a:spAutoFit/>
          </a:bodyPr>
          <a:lstStyle/>
          <a:p>
            <a:r>
              <a:rPr lang="en-US" sz="3200" smtClean="0"/>
              <a:t>IN CODE WE TRUST</a:t>
            </a:r>
            <a:endParaRPr lang="en-US" sz="3200"/>
          </a:p>
        </p:txBody>
      </p:sp>
    </p:spTree>
    <p:extLst>
      <p:ext uri="{BB962C8B-B14F-4D97-AF65-F5344CB8AC3E}">
        <p14:creationId xmlns:p14="http://schemas.microsoft.com/office/powerpoint/2010/main" val="2419030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algn="ctr"/>
            <a:fld id="{00000000-1234-1234-1234-123412341234}" type="slidenum">
              <a:rPr lang="en" smtClean="0"/>
              <a:pPr algn="ctr"/>
              <a:t>13</a:t>
            </a:fld>
            <a:endParaRPr lang="en"/>
          </a:p>
        </p:txBody>
      </p:sp>
      <p:pic>
        <p:nvPicPr>
          <p:cNvPr id="7" name="Picture 6"/>
          <p:cNvPicPr>
            <a:picLocks noChangeAspect="1"/>
          </p:cNvPicPr>
          <p:nvPr/>
        </p:nvPicPr>
        <p:blipFill>
          <a:blip r:embed="rId2"/>
          <a:stretch>
            <a:fillRect/>
          </a:stretch>
        </p:blipFill>
        <p:spPr>
          <a:xfrm>
            <a:off x="1484004" y="201459"/>
            <a:ext cx="9707627" cy="6416741"/>
          </a:xfrm>
          <a:prstGeom prst="rect">
            <a:avLst/>
          </a:prstGeom>
        </p:spPr>
      </p:pic>
      <p:sp>
        <p:nvSpPr>
          <p:cNvPr id="3" name="AutoShape 2" descr="How To Become an Open Source Contributor | by Emre Savcı | Med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69831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4" name="Picture 3"/>
          <p:cNvPicPr>
            <a:picLocks noChangeAspect="1"/>
          </p:cNvPicPr>
          <p:nvPr/>
        </p:nvPicPr>
        <p:blipFill rotWithShape="1">
          <a:blip r:embed="rId3"/>
          <a:srcRect l="8549" t="4702" r="14993" b="11335"/>
          <a:stretch/>
        </p:blipFill>
        <p:spPr>
          <a:xfrm>
            <a:off x="1115437" y="0"/>
            <a:ext cx="11128443" cy="6870891"/>
          </a:xfrm>
          <a:prstGeom prst="rect">
            <a:avLst/>
          </a:prstGeom>
        </p:spPr>
      </p:pic>
      <p:pic>
        <p:nvPicPr>
          <p:cNvPr id="5" name="Picture 4"/>
          <p:cNvPicPr>
            <a:picLocks noChangeAspect="1"/>
          </p:cNvPicPr>
          <p:nvPr/>
        </p:nvPicPr>
        <p:blipFill>
          <a:blip r:embed="rId4"/>
          <a:stretch>
            <a:fillRect/>
          </a:stretch>
        </p:blipFill>
        <p:spPr>
          <a:xfrm>
            <a:off x="0" y="4610101"/>
            <a:ext cx="1905000" cy="2247900"/>
          </a:xfrm>
          <a:prstGeom prst="rect">
            <a:avLst/>
          </a:prstGeom>
        </p:spPr>
      </p:pic>
    </p:spTree>
    <p:extLst>
      <p:ext uri="{BB962C8B-B14F-4D97-AF65-F5344CB8AC3E}">
        <p14:creationId xmlns:p14="http://schemas.microsoft.com/office/powerpoint/2010/main" val="914605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5" name="Picture 4"/>
          <p:cNvPicPr>
            <a:picLocks noChangeAspect="1"/>
          </p:cNvPicPr>
          <p:nvPr/>
        </p:nvPicPr>
        <p:blipFill rotWithShape="1">
          <a:blip r:embed="rId3"/>
          <a:srcRect l="9900" t="5040" r="27814" b="11872"/>
          <a:stretch/>
        </p:blipFill>
        <p:spPr>
          <a:xfrm>
            <a:off x="1693757" y="1"/>
            <a:ext cx="8988612" cy="6741457"/>
          </a:xfrm>
          <a:prstGeom prst="rect">
            <a:avLst/>
          </a:prstGeom>
        </p:spPr>
      </p:pic>
      <p:pic>
        <p:nvPicPr>
          <p:cNvPr id="2" name="Picture 1"/>
          <p:cNvPicPr>
            <a:picLocks noChangeAspect="1"/>
          </p:cNvPicPr>
          <p:nvPr/>
        </p:nvPicPr>
        <p:blipFill>
          <a:blip r:embed="rId4"/>
          <a:stretch>
            <a:fillRect/>
          </a:stretch>
        </p:blipFill>
        <p:spPr>
          <a:xfrm>
            <a:off x="327228" y="3035840"/>
            <a:ext cx="3937000" cy="2057400"/>
          </a:xfrm>
          <a:prstGeom prst="rect">
            <a:avLst/>
          </a:prstGeom>
        </p:spPr>
      </p:pic>
    </p:spTree>
    <p:extLst>
      <p:ext uri="{BB962C8B-B14F-4D97-AF65-F5344CB8AC3E}">
        <p14:creationId xmlns:p14="http://schemas.microsoft.com/office/powerpoint/2010/main" val="2336804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12192000" cy="6854653"/>
          </a:xfrm>
          <a:prstGeom prst="rect">
            <a:avLst/>
          </a:prstGeom>
        </p:spPr>
      </p:pic>
    </p:spTree>
    <p:extLst>
      <p:ext uri="{BB962C8B-B14F-4D97-AF65-F5344CB8AC3E}">
        <p14:creationId xmlns:p14="http://schemas.microsoft.com/office/powerpoint/2010/main" val="3568477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1" descr="globe1.jpg"/>
          <p:cNvPicPr preferRelativeResize="0">
            <a:picLocks noGrp="1"/>
          </p:cNvPicPr>
          <p:nvPr>
            <p:ph type="body" idx="1"/>
          </p:nvPr>
        </p:nvPicPr>
        <p:blipFill rotWithShape="1">
          <a:blip r:embed="rId3">
            <a:alphaModFix/>
          </a:blip>
          <a:srcRect/>
          <a:stretch/>
        </p:blipFill>
        <p:spPr>
          <a:xfrm>
            <a:off x="1353212" y="2277574"/>
            <a:ext cx="2101173" cy="1391055"/>
          </a:xfrm>
          <a:prstGeom prst="rect">
            <a:avLst/>
          </a:prstGeom>
          <a:noFill/>
          <a:ln w="31750" cap="flat" cmpd="sng">
            <a:solidFill>
              <a:srgbClr val="743D2C"/>
            </a:solidFill>
            <a:prstDash val="solid"/>
            <a:round/>
            <a:headEnd type="none" w="sm" len="sm"/>
            <a:tailEnd type="none" w="sm" len="sm"/>
          </a:ln>
        </p:spPr>
      </p:pic>
      <p:sp>
        <p:nvSpPr>
          <p:cNvPr id="194" name="Google Shape;194;p11"/>
          <p:cNvSpPr txBox="1">
            <a:spLocks noGrp="1"/>
          </p:cNvSpPr>
          <p:nvPr>
            <p:ph type="body" idx="2"/>
          </p:nvPr>
        </p:nvSpPr>
        <p:spPr>
          <a:xfrm>
            <a:off x="4419599" y="2133605"/>
            <a:ext cx="7370324" cy="3573289"/>
          </a:xfrm>
          <a:prstGeom prst="rect">
            <a:avLst/>
          </a:prstGeom>
          <a:noFill/>
          <a:ln>
            <a:noFill/>
          </a:ln>
        </p:spPr>
        <p:txBody>
          <a:bodyPr spcFirstLastPara="1" vert="horz" wrap="square" lIns="91425" tIns="45700" rIns="91425" bIns="45700" rtlCol="0" anchor="t" anchorCtr="0">
            <a:normAutofit/>
          </a:bodyPr>
          <a:lstStyle/>
          <a:p>
            <a:pPr indent="-457189">
              <a:lnSpc>
                <a:spcPct val="150000"/>
              </a:lnSpc>
              <a:spcBef>
                <a:spcPts val="0"/>
              </a:spcBef>
              <a:buFont typeface="Arial"/>
              <a:buChar char="•"/>
            </a:pPr>
            <a:r>
              <a:rPr lang="en-US" sz="3200"/>
              <a:t>Instant </a:t>
            </a:r>
            <a:r>
              <a:rPr lang="en-US" sz="3200" b="1"/>
              <a:t>peer to peer </a:t>
            </a:r>
            <a:r>
              <a:rPr lang="en-US" sz="3200"/>
              <a:t>transactions</a:t>
            </a:r>
            <a:endParaRPr sz="3200"/>
          </a:p>
          <a:p>
            <a:pPr indent="-457189">
              <a:lnSpc>
                <a:spcPct val="150000"/>
              </a:lnSpc>
              <a:buFont typeface="Arial"/>
              <a:buChar char="•"/>
            </a:pPr>
            <a:r>
              <a:rPr lang="en-US" sz="3200"/>
              <a:t>Worldwide payments</a:t>
            </a:r>
            <a:endParaRPr sz="3200"/>
          </a:p>
          <a:p>
            <a:pPr indent="-457189">
              <a:lnSpc>
                <a:spcPct val="150000"/>
              </a:lnSpc>
              <a:buFont typeface="Arial"/>
              <a:buChar char="•"/>
            </a:pPr>
            <a:r>
              <a:rPr lang="en-US" sz="3200" smtClean="0"/>
              <a:t>Fee by size of transaction data</a:t>
            </a:r>
            <a:endParaRPr sz="3200"/>
          </a:p>
          <a:p>
            <a:pPr indent="-457189">
              <a:lnSpc>
                <a:spcPct val="150000"/>
              </a:lnSpc>
              <a:buFont typeface="Arial"/>
              <a:buChar char="•"/>
            </a:pPr>
            <a:r>
              <a:rPr lang="en-US" sz="3200"/>
              <a:t>And much more!</a:t>
            </a:r>
            <a:endParaRPr sz="3200"/>
          </a:p>
          <a:p>
            <a:pPr marL="0" indent="0">
              <a:lnSpc>
                <a:spcPct val="150000"/>
              </a:lnSpc>
            </a:pPr>
            <a:endParaRPr sz="3200"/>
          </a:p>
        </p:txBody>
      </p:sp>
      <p:sp>
        <p:nvSpPr>
          <p:cNvPr id="195" name="Google Shape;195;p11"/>
          <p:cNvSpPr txBox="1">
            <a:spLocks noGrp="1"/>
          </p:cNvSpPr>
          <p:nvPr>
            <p:ph type="title"/>
          </p:nvPr>
        </p:nvSpPr>
        <p:spPr>
          <a:xfrm>
            <a:off x="1353212" y="640364"/>
            <a:ext cx="9619747" cy="978689"/>
          </a:xfrm>
          <a:prstGeom prst="rect">
            <a:avLst/>
          </a:prstGeom>
          <a:noFill/>
          <a:ln>
            <a:noFill/>
          </a:ln>
        </p:spPr>
        <p:txBody>
          <a:bodyPr spcFirstLastPara="1" vert="horz" wrap="square" lIns="91425" tIns="45700" rIns="91425" bIns="45700" rtlCol="0" anchor="ctr" anchorCtr="0">
            <a:spAutoFit/>
          </a:bodyPr>
          <a:lstStyle/>
          <a:p>
            <a:pPr>
              <a:buSzPts val="3600"/>
            </a:pPr>
            <a:r>
              <a:rPr lang="en-US" sz="3200"/>
              <a:t>Bitcoin is an </a:t>
            </a:r>
            <a:r>
              <a:rPr lang="en-US" sz="3200">
                <a:solidFill>
                  <a:srgbClr val="FFC000"/>
                </a:solidFill>
              </a:rPr>
              <a:t>open source </a:t>
            </a:r>
            <a:r>
              <a:rPr lang="en-US" sz="3200"/>
              <a:t>digital currency, a protocol, and a software that enables… </a:t>
            </a:r>
            <a:endParaRPr sz="3200"/>
          </a:p>
        </p:txBody>
      </p:sp>
      <p:pic>
        <p:nvPicPr>
          <p:cNvPr id="196" name="Google Shape;196;p11" descr="globe1.jpg"/>
          <p:cNvPicPr preferRelativeResize="0"/>
          <p:nvPr/>
        </p:nvPicPr>
        <p:blipFill rotWithShape="1">
          <a:blip r:embed="rId4">
            <a:alphaModFix/>
          </a:blip>
          <a:srcRect/>
          <a:stretch/>
        </p:blipFill>
        <p:spPr>
          <a:xfrm>
            <a:off x="1353212" y="4315838"/>
            <a:ext cx="2101173" cy="1391055"/>
          </a:xfrm>
          <a:prstGeom prst="rect">
            <a:avLst/>
          </a:prstGeom>
          <a:noFill/>
          <a:ln w="31750" cap="flat" cmpd="sng">
            <a:solidFill>
              <a:srgbClr val="743D2C"/>
            </a:solidFill>
            <a:prstDash val="solid"/>
            <a:round/>
            <a:headEnd type="none" w="sm" len="sm"/>
            <a:tailEnd type="none" w="sm" len="sm"/>
          </a:ln>
        </p:spPr>
      </p:pic>
      <p:sp>
        <p:nvSpPr>
          <p:cNvPr id="197" name="Google Shape;197;p11"/>
          <p:cNvSpPr/>
          <p:nvPr/>
        </p:nvSpPr>
        <p:spPr>
          <a:xfrm>
            <a:off x="2133607" y="6172201"/>
            <a:ext cx="2641557" cy="369291"/>
          </a:xfrm>
          <a:prstGeom prst="rect">
            <a:avLst/>
          </a:prstGeom>
          <a:noFill/>
          <a:ln>
            <a:noFill/>
          </a:ln>
        </p:spPr>
        <p:txBody>
          <a:bodyPr spcFirstLastPara="1" wrap="square" lIns="91425" tIns="45700" rIns="91425" bIns="45700" anchor="t" anchorCtr="0">
            <a:spAutoFit/>
          </a:bodyPr>
          <a:lstStyle/>
          <a:p>
            <a:r>
              <a:rPr lang="en-US" b="1">
                <a:solidFill>
                  <a:schemeClr val="dk1"/>
                </a:solidFill>
                <a:latin typeface="Calibri"/>
                <a:ea typeface="Calibri"/>
                <a:cs typeface="Calibri"/>
                <a:sym typeface="Calibri"/>
              </a:rPr>
              <a:t>Source:  </a:t>
            </a:r>
            <a:r>
              <a:rPr lang="en-US">
                <a:solidFill>
                  <a:schemeClr val="dk1"/>
                </a:solidFill>
                <a:latin typeface="Calibri"/>
                <a:ea typeface="Calibri"/>
                <a:cs typeface="Calibri"/>
                <a:sym typeface="Calibri"/>
              </a:rPr>
              <a:t>http://bitcoin.org</a:t>
            </a:r>
            <a:endParaRPr>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fld id="{00000000-1234-1234-1234-123412341234}" type="slidenum">
              <a:rPr lang="en-US" smtClean="0"/>
              <a:pPr/>
              <a:t>17</a:t>
            </a:fld>
            <a:endParaRPr lang="en-US"/>
          </a:p>
        </p:txBody>
      </p:sp>
    </p:spTree>
    <p:extLst>
      <p:ext uri="{BB962C8B-B14F-4D97-AF65-F5344CB8AC3E}">
        <p14:creationId xmlns:p14="http://schemas.microsoft.com/office/powerpoint/2010/main" val="2211231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1" descr="globe1.jpg"/>
          <p:cNvPicPr preferRelativeResize="0">
            <a:picLocks noGrp="1"/>
          </p:cNvPicPr>
          <p:nvPr>
            <p:ph type="body" idx="1"/>
          </p:nvPr>
        </p:nvPicPr>
        <p:blipFill rotWithShape="1">
          <a:blip r:embed="rId3">
            <a:alphaModFix/>
          </a:blip>
          <a:srcRect/>
          <a:stretch/>
        </p:blipFill>
        <p:spPr>
          <a:xfrm>
            <a:off x="1353212" y="2277574"/>
            <a:ext cx="2101173" cy="1391055"/>
          </a:xfrm>
          <a:prstGeom prst="rect">
            <a:avLst/>
          </a:prstGeom>
          <a:noFill/>
          <a:ln w="31750" cap="flat" cmpd="sng">
            <a:solidFill>
              <a:srgbClr val="743D2C"/>
            </a:solidFill>
            <a:prstDash val="solid"/>
            <a:round/>
            <a:headEnd type="none" w="sm" len="sm"/>
            <a:tailEnd type="none" w="sm" len="sm"/>
          </a:ln>
        </p:spPr>
      </p:pic>
      <p:sp>
        <p:nvSpPr>
          <p:cNvPr id="195" name="Google Shape;195;p11"/>
          <p:cNvSpPr txBox="1">
            <a:spLocks noGrp="1"/>
          </p:cNvSpPr>
          <p:nvPr>
            <p:ph type="title"/>
          </p:nvPr>
        </p:nvSpPr>
        <p:spPr>
          <a:xfrm>
            <a:off x="1353212" y="640364"/>
            <a:ext cx="9619747" cy="978689"/>
          </a:xfrm>
          <a:prstGeom prst="rect">
            <a:avLst/>
          </a:prstGeom>
          <a:noFill/>
          <a:ln>
            <a:noFill/>
          </a:ln>
        </p:spPr>
        <p:txBody>
          <a:bodyPr spcFirstLastPara="1" vert="horz" wrap="square" lIns="91425" tIns="45700" rIns="91425" bIns="45700" rtlCol="0" anchor="ctr" anchorCtr="0">
            <a:spAutoFit/>
          </a:bodyPr>
          <a:lstStyle/>
          <a:p>
            <a:pPr>
              <a:buSzPts val="3600"/>
            </a:pPr>
            <a:r>
              <a:rPr lang="en-US" sz="3200"/>
              <a:t>Bitcoin is an </a:t>
            </a:r>
            <a:r>
              <a:rPr lang="en-US" sz="3200">
                <a:solidFill>
                  <a:srgbClr val="FFC000"/>
                </a:solidFill>
              </a:rPr>
              <a:t>open source </a:t>
            </a:r>
            <a:r>
              <a:rPr lang="en-US" sz="3200"/>
              <a:t>digital currency, a protocol, and a software that enables… </a:t>
            </a:r>
            <a:endParaRPr sz="3200"/>
          </a:p>
        </p:txBody>
      </p:sp>
      <p:pic>
        <p:nvPicPr>
          <p:cNvPr id="196" name="Google Shape;196;p11" descr="globe1.jpg"/>
          <p:cNvPicPr preferRelativeResize="0"/>
          <p:nvPr/>
        </p:nvPicPr>
        <p:blipFill rotWithShape="1">
          <a:blip r:embed="rId4">
            <a:alphaModFix/>
          </a:blip>
          <a:srcRect/>
          <a:stretch/>
        </p:blipFill>
        <p:spPr>
          <a:xfrm>
            <a:off x="1353212" y="4315838"/>
            <a:ext cx="2101173" cy="1391055"/>
          </a:xfrm>
          <a:prstGeom prst="rect">
            <a:avLst/>
          </a:prstGeom>
          <a:noFill/>
          <a:ln w="31750" cap="flat" cmpd="sng">
            <a:solidFill>
              <a:srgbClr val="743D2C"/>
            </a:solidFill>
            <a:prstDash val="solid"/>
            <a:round/>
            <a:headEnd type="none" w="sm" len="sm"/>
            <a:tailEnd type="none" w="sm" len="sm"/>
          </a:ln>
        </p:spPr>
      </p:pic>
      <p:sp>
        <p:nvSpPr>
          <p:cNvPr id="197" name="Google Shape;197;p11"/>
          <p:cNvSpPr/>
          <p:nvPr/>
        </p:nvSpPr>
        <p:spPr>
          <a:xfrm>
            <a:off x="2133607" y="6172201"/>
            <a:ext cx="2641557" cy="369291"/>
          </a:xfrm>
          <a:prstGeom prst="rect">
            <a:avLst/>
          </a:prstGeom>
          <a:noFill/>
          <a:ln>
            <a:noFill/>
          </a:ln>
        </p:spPr>
        <p:txBody>
          <a:bodyPr spcFirstLastPara="1" wrap="square" lIns="91425" tIns="45700" rIns="91425" bIns="45700" anchor="t" anchorCtr="0">
            <a:spAutoFit/>
          </a:bodyPr>
          <a:lstStyle/>
          <a:p>
            <a:r>
              <a:rPr lang="en-US" b="1">
                <a:solidFill>
                  <a:schemeClr val="dk1"/>
                </a:solidFill>
                <a:latin typeface="Calibri"/>
                <a:ea typeface="Calibri"/>
                <a:cs typeface="Calibri"/>
                <a:sym typeface="Calibri"/>
              </a:rPr>
              <a:t>Source:  </a:t>
            </a:r>
            <a:r>
              <a:rPr lang="en-US">
                <a:solidFill>
                  <a:schemeClr val="dk1"/>
                </a:solidFill>
                <a:latin typeface="Calibri"/>
                <a:ea typeface="Calibri"/>
                <a:cs typeface="Calibri"/>
                <a:sym typeface="Calibri"/>
              </a:rPr>
              <a:t>http://bitcoin.org</a:t>
            </a:r>
            <a:endParaRPr>
              <a:solidFill>
                <a:schemeClr val="dk1"/>
              </a:solidFill>
              <a:latin typeface="Calibri"/>
              <a:ea typeface="Calibri"/>
              <a:cs typeface="Calibri"/>
              <a:sym typeface="Calibri"/>
            </a:endParaRPr>
          </a:p>
        </p:txBody>
      </p:sp>
      <p:sp>
        <p:nvSpPr>
          <p:cNvPr id="7" name="Google Shape;194;p11"/>
          <p:cNvSpPr txBox="1">
            <a:spLocks noGrp="1"/>
          </p:cNvSpPr>
          <p:nvPr>
            <p:ph type="body" idx="2"/>
          </p:nvPr>
        </p:nvSpPr>
        <p:spPr>
          <a:xfrm>
            <a:off x="4419599" y="2133605"/>
            <a:ext cx="7370324" cy="3573289"/>
          </a:xfrm>
          <a:prstGeom prst="rect">
            <a:avLst/>
          </a:prstGeom>
          <a:noFill/>
          <a:ln>
            <a:noFill/>
          </a:ln>
        </p:spPr>
        <p:txBody>
          <a:bodyPr spcFirstLastPara="1" vert="horz" wrap="square" lIns="91425" tIns="45700" rIns="91425" bIns="45700" rtlCol="0" anchor="t" anchorCtr="0">
            <a:normAutofit/>
          </a:bodyPr>
          <a:lstStyle/>
          <a:p>
            <a:pPr indent="-457189">
              <a:lnSpc>
                <a:spcPct val="160000"/>
              </a:lnSpc>
              <a:spcBef>
                <a:spcPts val="0"/>
              </a:spcBef>
              <a:buFont typeface="Arial"/>
              <a:buChar char="•"/>
            </a:pPr>
            <a:r>
              <a:rPr lang="en-US" sz="3200" smtClean="0"/>
              <a:t>Trustless</a:t>
            </a:r>
            <a:endParaRPr lang="en-US" sz="3200"/>
          </a:p>
          <a:p>
            <a:pPr indent="-457189">
              <a:lnSpc>
                <a:spcPct val="160000"/>
              </a:lnSpc>
              <a:spcBef>
                <a:spcPts val="0"/>
              </a:spcBef>
              <a:buFont typeface="Arial"/>
              <a:buChar char="•"/>
            </a:pPr>
            <a:r>
              <a:rPr lang="en-US" sz="3200"/>
              <a:t>Can't be faked, but it can be mined. </a:t>
            </a:r>
          </a:p>
          <a:p>
            <a:pPr indent="-457189">
              <a:lnSpc>
                <a:spcPct val="160000"/>
              </a:lnSpc>
              <a:spcBef>
                <a:spcPts val="0"/>
              </a:spcBef>
              <a:buFont typeface="Arial"/>
              <a:buChar char="•"/>
            </a:pPr>
            <a:r>
              <a:rPr lang="en-US" sz="3200" smtClean="0">
                <a:solidFill>
                  <a:srgbClr val="FF0000"/>
                </a:solidFill>
              </a:rPr>
              <a:t>Smart contract</a:t>
            </a:r>
            <a:endParaRPr lang="en-US" sz="3200">
              <a:solidFill>
                <a:srgbClr val="FF0000"/>
              </a:solidFill>
            </a:endParaRPr>
          </a:p>
        </p:txBody>
      </p:sp>
      <p:sp>
        <p:nvSpPr>
          <p:cNvPr id="2" name="Slide Number Placeholder 1"/>
          <p:cNvSpPr>
            <a:spLocks noGrp="1"/>
          </p:cNvSpPr>
          <p:nvPr>
            <p:ph type="sldNum" idx="12"/>
          </p:nvPr>
        </p:nvSpPr>
        <p:spPr/>
        <p:txBody>
          <a:bodyPr/>
          <a:lstStyle/>
          <a:p>
            <a:fld id="{00000000-1234-1234-1234-123412341234}" type="slidenum">
              <a:rPr lang="en-US" smtClean="0"/>
              <a:pPr/>
              <a:t>18</a:t>
            </a:fld>
            <a:endParaRPr lang="en-US"/>
          </a:p>
        </p:txBody>
      </p:sp>
    </p:spTree>
    <p:extLst>
      <p:ext uri="{BB962C8B-B14F-4D97-AF65-F5344CB8AC3E}">
        <p14:creationId xmlns:p14="http://schemas.microsoft.com/office/powerpoint/2010/main" val="1179146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5" name="Google Shape;195;p11"/>
          <p:cNvSpPr txBox="1">
            <a:spLocks noGrp="1"/>
          </p:cNvSpPr>
          <p:nvPr>
            <p:ph type="title"/>
          </p:nvPr>
        </p:nvSpPr>
        <p:spPr>
          <a:xfrm>
            <a:off x="1353212" y="640364"/>
            <a:ext cx="9619747" cy="978689"/>
          </a:xfrm>
          <a:prstGeom prst="rect">
            <a:avLst/>
          </a:prstGeom>
          <a:noFill/>
          <a:ln>
            <a:noFill/>
          </a:ln>
        </p:spPr>
        <p:txBody>
          <a:bodyPr spcFirstLastPara="1" vert="horz" wrap="square" lIns="91425" tIns="45700" rIns="91425" bIns="45700" rtlCol="0" anchor="ctr" anchorCtr="0">
            <a:spAutoFit/>
          </a:bodyPr>
          <a:lstStyle/>
          <a:p>
            <a:pPr>
              <a:buSzPts val="3600"/>
            </a:pPr>
            <a:r>
              <a:rPr lang="en-US" sz="3200"/>
              <a:t>Bitcoin is an </a:t>
            </a:r>
            <a:r>
              <a:rPr lang="en-US" sz="3200">
                <a:solidFill>
                  <a:srgbClr val="FFC000"/>
                </a:solidFill>
              </a:rPr>
              <a:t>open source </a:t>
            </a:r>
            <a:r>
              <a:rPr lang="en-US" sz="3200"/>
              <a:t>digital currency, a protocol, and a software that enables… </a:t>
            </a:r>
            <a:endParaRPr sz="3200"/>
          </a:p>
        </p:txBody>
      </p:sp>
      <p:sp>
        <p:nvSpPr>
          <p:cNvPr id="197" name="Google Shape;197;p11"/>
          <p:cNvSpPr/>
          <p:nvPr/>
        </p:nvSpPr>
        <p:spPr>
          <a:xfrm>
            <a:off x="2133607" y="6172201"/>
            <a:ext cx="2641557" cy="369291"/>
          </a:xfrm>
          <a:prstGeom prst="rect">
            <a:avLst/>
          </a:prstGeom>
          <a:noFill/>
          <a:ln>
            <a:noFill/>
          </a:ln>
        </p:spPr>
        <p:txBody>
          <a:bodyPr spcFirstLastPara="1" wrap="square" lIns="91425" tIns="45700" rIns="91425" bIns="45700" anchor="t" anchorCtr="0">
            <a:spAutoFit/>
          </a:bodyPr>
          <a:lstStyle/>
          <a:p>
            <a:r>
              <a:rPr lang="en-US" b="1">
                <a:solidFill>
                  <a:schemeClr val="dk1"/>
                </a:solidFill>
                <a:latin typeface="Calibri"/>
                <a:ea typeface="Calibri"/>
                <a:cs typeface="Calibri"/>
                <a:sym typeface="Calibri"/>
              </a:rPr>
              <a:t>Source:  </a:t>
            </a:r>
            <a:r>
              <a:rPr lang="en-US">
                <a:solidFill>
                  <a:schemeClr val="dk1"/>
                </a:solidFill>
                <a:latin typeface="Calibri"/>
                <a:ea typeface="Calibri"/>
                <a:cs typeface="Calibri"/>
                <a:sym typeface="Calibri"/>
              </a:rPr>
              <a:t>http://bitcoin.org</a:t>
            </a:r>
            <a:endParaRPr>
              <a:solidFill>
                <a:schemeClr val="dk1"/>
              </a:solidFill>
              <a:latin typeface="Calibri"/>
              <a:ea typeface="Calibri"/>
              <a:cs typeface="Calibri"/>
              <a:sym typeface="Calibri"/>
            </a:endParaRPr>
          </a:p>
        </p:txBody>
      </p:sp>
      <p:sp>
        <p:nvSpPr>
          <p:cNvPr id="2" name="Slide Number Placeholder 1"/>
          <p:cNvSpPr>
            <a:spLocks noGrp="1"/>
          </p:cNvSpPr>
          <p:nvPr>
            <p:ph type="sldNum" idx="12"/>
          </p:nvPr>
        </p:nvSpPr>
        <p:spPr/>
        <p:txBody>
          <a:bodyPr/>
          <a:lstStyle/>
          <a:p>
            <a:fld id="{00000000-1234-1234-1234-123412341234}" type="slidenum">
              <a:rPr lang="en-US" smtClean="0"/>
              <a:pPr/>
              <a:t>19</a:t>
            </a:fld>
            <a:endParaRPr lang="en-US"/>
          </a:p>
        </p:txBody>
      </p:sp>
      <p:pic>
        <p:nvPicPr>
          <p:cNvPr id="3" name="Picture 2"/>
          <p:cNvPicPr>
            <a:picLocks noChangeAspect="1"/>
          </p:cNvPicPr>
          <p:nvPr/>
        </p:nvPicPr>
        <p:blipFill>
          <a:blip r:embed="rId3"/>
          <a:stretch>
            <a:fillRect/>
          </a:stretch>
        </p:blipFill>
        <p:spPr>
          <a:xfrm>
            <a:off x="357265" y="2638688"/>
            <a:ext cx="11493844" cy="2533813"/>
          </a:xfrm>
          <a:prstGeom prst="rect">
            <a:avLst/>
          </a:prstGeom>
        </p:spPr>
      </p:pic>
    </p:spTree>
    <p:extLst>
      <p:ext uri="{BB962C8B-B14F-4D97-AF65-F5344CB8AC3E}">
        <p14:creationId xmlns:p14="http://schemas.microsoft.com/office/powerpoint/2010/main" val="2902313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716" y="389343"/>
            <a:ext cx="8106875" cy="6210445"/>
          </a:xfrm>
          <a:prstGeom prst="rect">
            <a:avLst/>
          </a:prstGeom>
        </p:spPr>
      </p:pic>
    </p:spTree>
    <p:extLst>
      <p:ext uri="{BB962C8B-B14F-4D97-AF65-F5344CB8AC3E}">
        <p14:creationId xmlns:p14="http://schemas.microsoft.com/office/powerpoint/2010/main" val="2026927542"/>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7" name="Google Shape;217;p14"/>
          <p:cNvPicPr preferRelativeResize="0"/>
          <p:nvPr/>
        </p:nvPicPr>
        <p:blipFill rotWithShape="1">
          <a:blip r:embed="rId3">
            <a:alphaModFix/>
          </a:blip>
          <a:srcRect/>
          <a:stretch/>
        </p:blipFill>
        <p:spPr>
          <a:xfrm>
            <a:off x="428730" y="1"/>
            <a:ext cx="11575700" cy="6832879"/>
          </a:xfrm>
          <a:prstGeom prst="rect">
            <a:avLst/>
          </a:prstGeom>
          <a:noFill/>
          <a:ln>
            <a:noFill/>
          </a:ln>
        </p:spPr>
      </p:pic>
      <p:sp>
        <p:nvSpPr>
          <p:cNvPr id="2" name="Slide Number Placeholder 1"/>
          <p:cNvSpPr>
            <a:spLocks noGrp="1"/>
          </p:cNvSpPr>
          <p:nvPr>
            <p:ph type="sldNum" idx="12"/>
          </p:nvPr>
        </p:nvSpPr>
        <p:spPr/>
        <p:txBody>
          <a:bodyPr/>
          <a:lstStyle/>
          <a:p>
            <a:fld id="{00000000-1234-1234-1234-123412341234}" type="slidenum">
              <a:rPr lang="en-US" smtClean="0"/>
              <a:pPr/>
              <a:t>20</a:t>
            </a:fld>
            <a:endParaRPr lang="en-US"/>
          </a:p>
        </p:txBody>
      </p:sp>
    </p:spTree>
    <p:extLst>
      <p:ext uri="{BB962C8B-B14F-4D97-AF65-F5344CB8AC3E}">
        <p14:creationId xmlns:p14="http://schemas.microsoft.com/office/powerpoint/2010/main" val="589483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3881" y="1756363"/>
            <a:ext cx="6519919" cy="4087341"/>
          </a:xfrm>
          <a:prstGeom prst="rect">
            <a:avLst/>
          </a:prstGeom>
        </p:spPr>
      </p:pic>
      <p:sp>
        <p:nvSpPr>
          <p:cNvPr id="2" name="Title 1"/>
          <p:cNvSpPr>
            <a:spLocks noGrp="1"/>
          </p:cNvSpPr>
          <p:nvPr>
            <p:ph type="title"/>
          </p:nvPr>
        </p:nvSpPr>
        <p:spPr>
          <a:xfrm>
            <a:off x="1147482" y="142987"/>
            <a:ext cx="10694895" cy="710640"/>
          </a:xfrm>
        </p:spPr>
        <p:txBody>
          <a:bodyPr>
            <a:normAutofit/>
          </a:bodyPr>
          <a:lstStyle/>
          <a:p>
            <a:r>
              <a:rPr lang="en-US" sz="3200" smtClean="0"/>
              <a:t>BlockChain</a:t>
            </a:r>
            <a:endParaRPr lang="en-US" sz="3200" dirty="0"/>
          </a:p>
        </p:txBody>
      </p:sp>
      <p:sp>
        <p:nvSpPr>
          <p:cNvPr id="4" name="TextBox 3"/>
          <p:cNvSpPr txBox="1"/>
          <p:nvPr/>
        </p:nvSpPr>
        <p:spPr>
          <a:xfrm>
            <a:off x="1147482" y="3199870"/>
            <a:ext cx="3520175" cy="1200329"/>
          </a:xfrm>
          <a:prstGeom prst="rect">
            <a:avLst/>
          </a:prstGeom>
          <a:noFill/>
        </p:spPr>
        <p:txBody>
          <a:bodyPr wrap="square" lIns="91440" tIns="45720" rIns="91440" bIns="45720" rtlCol="0">
            <a:spAutoFit/>
          </a:bodyPr>
          <a:lstStyle/>
          <a:p>
            <a:pPr marL="380990" indent="-380990">
              <a:lnSpc>
                <a:spcPct val="150000"/>
              </a:lnSpc>
              <a:buFontTx/>
              <a:buChar char="-"/>
            </a:pPr>
            <a:r>
              <a:rPr lang="en-US" sz="2400">
                <a:latin typeface="Quattrocento Sans" panose="020B0502050000020003" pitchFamily="34" charset="0"/>
                <a:cs typeface="Arial" panose="020B0604020202020204" pitchFamily="34" charset="0"/>
              </a:rPr>
              <a:t>Open source</a:t>
            </a:r>
          </a:p>
          <a:p>
            <a:pPr marL="380990" indent="-380990">
              <a:lnSpc>
                <a:spcPct val="150000"/>
              </a:lnSpc>
              <a:buFontTx/>
              <a:buChar char="-"/>
            </a:pPr>
            <a:r>
              <a:rPr lang="en-US" sz="2400" smtClean="0">
                <a:latin typeface="Quattrocento Sans" panose="020B0502050000020003" pitchFamily="34" charset="0"/>
                <a:cs typeface="Arial" panose="020B0604020202020204" pitchFamily="34" charset="0"/>
              </a:rPr>
              <a:t>Distributed ledger</a:t>
            </a:r>
            <a:endParaRPr lang="en-US" sz="2400">
              <a:latin typeface="Quattrocento Sans" panose="020B0502050000020003"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71" y="142987"/>
            <a:ext cx="584987" cy="580571"/>
          </a:xfrm>
          <a:prstGeom prst="rect">
            <a:avLst/>
          </a:prstGeom>
        </p:spPr>
      </p:pic>
      <p:cxnSp>
        <p:nvCxnSpPr>
          <p:cNvPr id="10" name="Straight Connector 9"/>
          <p:cNvCxnSpPr/>
          <p:nvPr/>
        </p:nvCxnSpPr>
        <p:spPr>
          <a:xfrm>
            <a:off x="48044" y="853627"/>
            <a:ext cx="12143957" cy="0"/>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3" name="AutoShape 2" descr="Related image"/>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5" name="Slide Number Placeholder 4"/>
          <p:cNvSpPr>
            <a:spLocks noGrp="1"/>
          </p:cNvSpPr>
          <p:nvPr>
            <p:ph type="sldNum" idx="12"/>
          </p:nvPr>
        </p:nvSpPr>
        <p:spPr/>
        <p:txBody>
          <a:bodyPr/>
          <a:lstStyle/>
          <a:p>
            <a:pPr algn="ctr">
              <a:buSzPct val="25000"/>
            </a:pPr>
            <a:fld id="{00000000-1234-1234-1234-123412341234}" type="slidenum">
              <a:rPr lang="en-US" sz="1867">
                <a:solidFill>
                  <a:schemeClr val="lt1"/>
                </a:solidFill>
                <a:latin typeface="Arial"/>
                <a:ea typeface="Arial"/>
                <a:cs typeface="Arial"/>
                <a:sym typeface="Arial"/>
              </a:rPr>
              <a:pPr algn="ctr">
                <a:buSzPct val="25000"/>
              </a:pPr>
              <a:t>21</a:t>
            </a:fld>
            <a:endParaRPr lang="en-US" sz="1867">
              <a:solidFill>
                <a:schemeClr val="lt1"/>
              </a:solidFill>
              <a:latin typeface="Arial"/>
              <a:ea typeface="Arial"/>
              <a:cs typeface="Arial"/>
              <a:sym typeface="Arial"/>
            </a:endParaRPr>
          </a:p>
        </p:txBody>
      </p:sp>
    </p:spTree>
    <p:extLst>
      <p:ext uri="{BB962C8B-B14F-4D97-AF65-F5344CB8AC3E}">
        <p14:creationId xmlns:p14="http://schemas.microsoft.com/office/powerpoint/2010/main" val="3539695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2795600" y="893033"/>
            <a:ext cx="8916800" cy="524800"/>
          </a:xfrm>
          <a:prstGeom prst="rect">
            <a:avLst/>
          </a:prstGeom>
        </p:spPr>
        <p:txBody>
          <a:bodyPr spcFirstLastPara="1" vert="horz" wrap="square" lIns="0" tIns="0" rIns="0" bIns="0" rtlCol="0" anchor="b" anchorCtr="0">
            <a:noAutofit/>
          </a:bodyPr>
          <a:lstStyle/>
          <a:p>
            <a:r>
              <a:rPr lang="en" dirty="0" smtClean="0"/>
              <a:t>1. Concepts</a:t>
            </a:r>
            <a:endParaRPr dirty="0"/>
          </a:p>
        </p:txBody>
      </p:sp>
      <p:pic>
        <p:nvPicPr>
          <p:cNvPr id="5" name="Picture 4" descr="24068562_10214722248111378_4001024721312477578_o.jpg"/>
          <p:cNvPicPr>
            <a:picLocks noChangeAspect="1"/>
          </p:cNvPicPr>
          <p:nvPr/>
        </p:nvPicPr>
        <p:blipFill>
          <a:blip r:embed="rId3"/>
          <a:stretch>
            <a:fillRect/>
          </a:stretch>
        </p:blipFill>
        <p:spPr>
          <a:xfrm>
            <a:off x="1930400" y="14013"/>
            <a:ext cx="10261600" cy="6821097"/>
          </a:xfrm>
          <a:prstGeom prst="rect">
            <a:avLst/>
          </a:prstGeom>
        </p:spPr>
      </p:pic>
      <p:sp>
        <p:nvSpPr>
          <p:cNvPr id="6" name="Heart 5"/>
          <p:cNvSpPr/>
          <p:nvPr/>
        </p:nvSpPr>
        <p:spPr>
          <a:xfrm>
            <a:off x="6807200" y="4676227"/>
            <a:ext cx="508000" cy="508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9790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endCondLst>
                                    <p:cond evt="onNext" delay="0">
                                      <p:tgtEl>
                                        <p:sldTgt/>
                                      </p:tgtEl>
                                    </p:cond>
                                  </p:end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2613" y="0"/>
            <a:ext cx="4152043" cy="2325144"/>
          </a:xfrm>
          <a:prstGeom prst="rect">
            <a:avLst/>
          </a:prstGeom>
        </p:spPr>
      </p:pic>
      <p:sp>
        <p:nvSpPr>
          <p:cNvPr id="3" name="TextBox 2"/>
          <p:cNvSpPr txBox="1"/>
          <p:nvPr/>
        </p:nvSpPr>
        <p:spPr>
          <a:xfrm>
            <a:off x="2693096" y="1427968"/>
            <a:ext cx="3244241" cy="769441"/>
          </a:xfrm>
          <a:prstGeom prst="rect">
            <a:avLst/>
          </a:prstGeom>
          <a:noFill/>
        </p:spPr>
        <p:txBody>
          <a:bodyPr wrap="square" rtlCol="0">
            <a:spAutoFit/>
          </a:bodyPr>
          <a:lstStyle/>
          <a:p>
            <a:r>
              <a:rPr lang="en-US" sz="4400" smtClean="0"/>
              <a:t>Blockchain</a:t>
            </a:r>
            <a:endParaRPr lang="en-US" sz="4400"/>
          </a:p>
        </p:txBody>
      </p:sp>
      <p:sp>
        <p:nvSpPr>
          <p:cNvPr id="5" name="Rectangle 4"/>
          <p:cNvSpPr/>
          <p:nvPr/>
        </p:nvSpPr>
        <p:spPr>
          <a:xfrm>
            <a:off x="1169096" y="2590944"/>
            <a:ext cx="9878860" cy="3416320"/>
          </a:xfrm>
          <a:prstGeom prst="rect">
            <a:avLst/>
          </a:prstGeom>
        </p:spPr>
        <p:txBody>
          <a:bodyPr wrap="square">
            <a:spAutoFit/>
          </a:bodyPr>
          <a:lstStyle/>
          <a:p>
            <a:pPr marL="342900" indent="-342900">
              <a:buFont typeface="Arial" panose="020B0604020202020204" pitchFamily="34" charset="0"/>
              <a:buChar char="•"/>
            </a:pPr>
            <a:r>
              <a:rPr lang="en-US" sz="2400"/>
              <a:t>According to the World Economic Forum, blockchain may become the perfect solution to corruption within </a:t>
            </a:r>
            <a:r>
              <a:rPr lang="en-US" sz="2400"/>
              <a:t>government </a:t>
            </a:r>
            <a:r>
              <a:rPr lang="en-US" sz="2400" smtClean="0"/>
              <a:t>processes.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smtClean="0"/>
              <a:t>Decentralized </a:t>
            </a:r>
            <a:r>
              <a:rPr lang="en-US" sz="2400"/>
              <a:t>system makes it difficult for any larger organization to mask illicit transactions or processes that take place in </a:t>
            </a:r>
            <a:r>
              <a:rPr lang="en-US" sz="2400"/>
              <a:t>the </a:t>
            </a:r>
            <a:r>
              <a:rPr lang="en-US" sz="2400" smtClean="0"/>
              <a:t>government.</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smtClean="0"/>
              <a:t>The </a:t>
            </a:r>
            <a:r>
              <a:rPr lang="en-US" sz="2400"/>
              <a:t>chain of blocks uses encryption and codes practically impossible to fraud since one block is linked to another, and to “break” one of them it would be necessary to break them all.</a:t>
            </a:r>
          </a:p>
        </p:txBody>
      </p:sp>
      <p:sp>
        <p:nvSpPr>
          <p:cNvPr id="6" name="TextBox 5"/>
          <p:cNvSpPr txBox="1"/>
          <p:nvPr/>
        </p:nvSpPr>
        <p:spPr>
          <a:xfrm>
            <a:off x="776614" y="6400800"/>
            <a:ext cx="10872591" cy="369332"/>
          </a:xfrm>
          <a:prstGeom prst="rect">
            <a:avLst/>
          </a:prstGeom>
          <a:noFill/>
        </p:spPr>
        <p:txBody>
          <a:bodyPr wrap="square" rtlCol="0">
            <a:spAutoFit/>
          </a:bodyPr>
          <a:lstStyle/>
          <a:p>
            <a:r>
              <a:rPr lang="en-US"/>
              <a:t>Source: </a:t>
            </a:r>
            <a:r>
              <a:rPr lang="en-US">
                <a:hlinkClick r:id="rId3"/>
              </a:rPr>
              <a:t>https://medium.com/@Weltsys.en/blockchain-can-be-used-on-the-fight-against-corruption-86af9e8c5e17</a:t>
            </a:r>
            <a:endParaRPr lang="en-US"/>
          </a:p>
        </p:txBody>
      </p:sp>
    </p:spTree>
    <p:extLst>
      <p:ext uri="{BB962C8B-B14F-4D97-AF65-F5344CB8AC3E}">
        <p14:creationId xmlns:p14="http://schemas.microsoft.com/office/powerpoint/2010/main" val="1207547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2613" y="0"/>
            <a:ext cx="4152043" cy="2325144"/>
          </a:xfrm>
          <a:prstGeom prst="rect">
            <a:avLst/>
          </a:prstGeom>
        </p:spPr>
      </p:pic>
      <p:sp>
        <p:nvSpPr>
          <p:cNvPr id="3" name="TextBox 2"/>
          <p:cNvSpPr txBox="1"/>
          <p:nvPr/>
        </p:nvSpPr>
        <p:spPr>
          <a:xfrm>
            <a:off x="2693096" y="1427968"/>
            <a:ext cx="3244241" cy="769441"/>
          </a:xfrm>
          <a:prstGeom prst="rect">
            <a:avLst/>
          </a:prstGeom>
          <a:noFill/>
        </p:spPr>
        <p:txBody>
          <a:bodyPr wrap="square" rtlCol="0">
            <a:spAutoFit/>
          </a:bodyPr>
          <a:lstStyle/>
          <a:p>
            <a:r>
              <a:rPr lang="en-US" sz="4400" smtClean="0"/>
              <a:t>Blockchain</a:t>
            </a:r>
            <a:endParaRPr lang="en-US" sz="4400"/>
          </a:p>
        </p:txBody>
      </p:sp>
      <p:pic>
        <p:nvPicPr>
          <p:cNvPr id="7" name="Picture 6"/>
          <p:cNvPicPr>
            <a:picLocks noChangeAspect="1"/>
          </p:cNvPicPr>
          <p:nvPr/>
        </p:nvPicPr>
        <p:blipFill>
          <a:blip r:embed="rId3"/>
          <a:stretch>
            <a:fillRect/>
          </a:stretch>
        </p:blipFill>
        <p:spPr>
          <a:xfrm>
            <a:off x="2040415" y="2325144"/>
            <a:ext cx="7793844" cy="4018701"/>
          </a:xfrm>
          <a:prstGeom prst="rect">
            <a:avLst/>
          </a:prstGeom>
        </p:spPr>
      </p:pic>
    </p:spTree>
    <p:extLst>
      <p:ext uri="{BB962C8B-B14F-4D97-AF65-F5344CB8AC3E}">
        <p14:creationId xmlns:p14="http://schemas.microsoft.com/office/powerpoint/2010/main" val="518283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0284" t="28982" r="21760" b="4580"/>
          <a:stretch/>
        </p:blipFill>
        <p:spPr>
          <a:xfrm>
            <a:off x="2085584" y="444673"/>
            <a:ext cx="8937320" cy="5760267"/>
          </a:xfrm>
          <a:prstGeom prst="rect">
            <a:avLst/>
          </a:prstGeom>
        </p:spPr>
      </p:pic>
    </p:spTree>
    <p:extLst>
      <p:ext uri="{BB962C8B-B14F-4D97-AF65-F5344CB8AC3E}">
        <p14:creationId xmlns:p14="http://schemas.microsoft.com/office/powerpoint/2010/main" val="1478913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2613" y="0"/>
            <a:ext cx="4152043" cy="2325144"/>
          </a:xfrm>
          <a:prstGeom prst="rect">
            <a:avLst/>
          </a:prstGeom>
        </p:spPr>
      </p:pic>
      <p:sp>
        <p:nvSpPr>
          <p:cNvPr id="3" name="TextBox 2"/>
          <p:cNvSpPr txBox="1"/>
          <p:nvPr/>
        </p:nvSpPr>
        <p:spPr>
          <a:xfrm>
            <a:off x="2693096" y="1427968"/>
            <a:ext cx="3244241" cy="769441"/>
          </a:xfrm>
          <a:prstGeom prst="rect">
            <a:avLst/>
          </a:prstGeom>
          <a:noFill/>
        </p:spPr>
        <p:txBody>
          <a:bodyPr wrap="square" rtlCol="0">
            <a:spAutoFit/>
          </a:bodyPr>
          <a:lstStyle/>
          <a:p>
            <a:r>
              <a:rPr lang="en-US" sz="4400" smtClean="0"/>
              <a:t>Blockchain</a:t>
            </a:r>
            <a:endParaRPr lang="en-US" sz="4400"/>
          </a:p>
        </p:txBody>
      </p:sp>
      <p:pic>
        <p:nvPicPr>
          <p:cNvPr id="4" name="Picture 3"/>
          <p:cNvPicPr>
            <a:picLocks noChangeAspect="1"/>
          </p:cNvPicPr>
          <p:nvPr/>
        </p:nvPicPr>
        <p:blipFill>
          <a:blip r:embed="rId3"/>
          <a:stretch>
            <a:fillRect/>
          </a:stretch>
        </p:blipFill>
        <p:spPr>
          <a:xfrm>
            <a:off x="754797" y="3625377"/>
            <a:ext cx="11060988" cy="2746853"/>
          </a:xfrm>
          <a:prstGeom prst="rect">
            <a:avLst/>
          </a:prstGeom>
        </p:spPr>
      </p:pic>
      <p:sp>
        <p:nvSpPr>
          <p:cNvPr id="7" name="TextBox 6"/>
          <p:cNvSpPr txBox="1"/>
          <p:nvPr/>
        </p:nvSpPr>
        <p:spPr>
          <a:xfrm>
            <a:off x="855005" y="3040602"/>
            <a:ext cx="2339132" cy="584775"/>
          </a:xfrm>
          <a:prstGeom prst="rect">
            <a:avLst/>
          </a:prstGeom>
          <a:noFill/>
        </p:spPr>
        <p:txBody>
          <a:bodyPr wrap="square" rtlCol="0">
            <a:spAutoFit/>
          </a:bodyPr>
          <a:lstStyle/>
          <a:p>
            <a:r>
              <a:rPr lang="en-US" sz="3200" b="1" smtClean="0">
                <a:solidFill>
                  <a:srgbClr val="FF0000"/>
                </a:solidFill>
              </a:rPr>
              <a:t>Framework</a:t>
            </a:r>
            <a:endParaRPr lang="en-US" sz="3200" b="1">
              <a:solidFill>
                <a:srgbClr val="FF0000"/>
              </a:solidFill>
            </a:endParaRPr>
          </a:p>
        </p:txBody>
      </p:sp>
    </p:spTree>
    <p:extLst>
      <p:ext uri="{BB962C8B-B14F-4D97-AF65-F5344CB8AC3E}">
        <p14:creationId xmlns:p14="http://schemas.microsoft.com/office/powerpoint/2010/main" val="1399803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0504" y="939452"/>
            <a:ext cx="4152043" cy="2325144"/>
          </a:xfrm>
          <a:prstGeom prst="rect">
            <a:avLst/>
          </a:prstGeom>
        </p:spPr>
      </p:pic>
      <p:sp>
        <p:nvSpPr>
          <p:cNvPr id="3" name="TextBox 2"/>
          <p:cNvSpPr txBox="1"/>
          <p:nvPr/>
        </p:nvSpPr>
        <p:spPr>
          <a:xfrm>
            <a:off x="2880987" y="2367420"/>
            <a:ext cx="3244241" cy="769441"/>
          </a:xfrm>
          <a:prstGeom prst="rect">
            <a:avLst/>
          </a:prstGeom>
          <a:noFill/>
        </p:spPr>
        <p:txBody>
          <a:bodyPr wrap="square" rtlCol="0">
            <a:spAutoFit/>
          </a:bodyPr>
          <a:lstStyle/>
          <a:p>
            <a:r>
              <a:rPr lang="en-US" sz="4400" smtClean="0"/>
              <a:t>Blockchain</a:t>
            </a:r>
            <a:endParaRPr lang="en-US" sz="4400"/>
          </a:p>
        </p:txBody>
      </p:sp>
      <p:sp>
        <p:nvSpPr>
          <p:cNvPr id="5" name="TextBox 4"/>
          <p:cNvSpPr txBox="1"/>
          <p:nvPr/>
        </p:nvSpPr>
        <p:spPr>
          <a:xfrm>
            <a:off x="3971719" y="4564829"/>
            <a:ext cx="5210828" cy="584775"/>
          </a:xfrm>
          <a:prstGeom prst="rect">
            <a:avLst/>
          </a:prstGeom>
          <a:noFill/>
        </p:spPr>
        <p:txBody>
          <a:bodyPr wrap="square" rtlCol="0">
            <a:spAutoFit/>
          </a:bodyPr>
          <a:lstStyle/>
          <a:p>
            <a:pPr algn="ctr"/>
            <a:r>
              <a:rPr lang="en-US" sz="3200" i="1" smtClean="0"/>
              <a:t>Thanks for watching!</a:t>
            </a:r>
            <a:endParaRPr lang="en-US" sz="3200" i="1"/>
          </a:p>
        </p:txBody>
      </p:sp>
    </p:spTree>
    <p:extLst>
      <p:ext uri="{BB962C8B-B14F-4D97-AF65-F5344CB8AC3E}">
        <p14:creationId xmlns:p14="http://schemas.microsoft.com/office/powerpoint/2010/main" val="1195356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7" y="1230225"/>
            <a:ext cx="2373652" cy="580799"/>
          </a:xfrm>
          <a:prstGeom prst="rect">
            <a:avLst/>
          </a:prstGeom>
        </p:spPr>
        <p:txBody>
          <a:bodyPr vert="horz" lIns="121900" tIns="121900" rIns="121900" bIns="121900" rtlCol="0" anchor="ctr" anchorCtr="0">
            <a:noAutofit/>
          </a:bodyPr>
          <a:lstStyle/>
          <a:p>
            <a:r>
              <a:rPr lang="en" smtClean="0">
                <a:highlight>
                  <a:srgbClr val="FFCD00"/>
                </a:highlight>
              </a:rPr>
              <a:t>CONTENTS</a:t>
            </a:r>
            <a:endParaRPr lang="en">
              <a:highlight>
                <a:srgbClr val="FFCD00"/>
              </a:highlight>
            </a:endParaRP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3" name="Picture 2"/>
          <p:cNvPicPr>
            <a:picLocks noChangeAspect="1"/>
          </p:cNvPicPr>
          <p:nvPr/>
        </p:nvPicPr>
        <p:blipFill rotWithShape="1">
          <a:blip r:embed="rId3"/>
          <a:srcRect b="7956"/>
          <a:stretch/>
        </p:blipFill>
        <p:spPr>
          <a:xfrm>
            <a:off x="1961357" y="0"/>
            <a:ext cx="8382177" cy="6858000"/>
          </a:xfrm>
          <a:prstGeom prst="rect">
            <a:avLst/>
          </a:prstGeom>
        </p:spPr>
      </p:pic>
      <p:sp>
        <p:nvSpPr>
          <p:cNvPr id="9" name="5-Point Star 8"/>
          <p:cNvSpPr/>
          <p:nvPr/>
        </p:nvSpPr>
        <p:spPr>
          <a:xfrm>
            <a:off x="9034818" y="1170763"/>
            <a:ext cx="600502" cy="60050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763301"/>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841666" y="1230225"/>
            <a:ext cx="5188188" cy="580799"/>
          </a:xfrm>
          <a:prstGeom prst="rect">
            <a:avLst/>
          </a:prstGeom>
        </p:spPr>
        <p:txBody>
          <a:bodyPr vert="horz" lIns="121900" tIns="121900" rIns="121900" bIns="121900" rtlCol="0" anchor="ctr" anchorCtr="0">
            <a:noAutofit/>
          </a:bodyPr>
          <a:lstStyle/>
          <a:p>
            <a:r>
              <a:rPr lang="en" sz="4267">
                <a:highlight>
                  <a:srgbClr val="FFCD00"/>
                </a:highlight>
              </a:rPr>
              <a:t>1. A new economy</a:t>
            </a:r>
          </a:p>
        </p:txBody>
      </p:sp>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9" name="Picture 8"/>
          <p:cNvPicPr>
            <a:picLocks noChangeAspect="1"/>
          </p:cNvPicPr>
          <p:nvPr/>
        </p:nvPicPr>
        <p:blipFill rotWithShape="1">
          <a:blip r:embed="rId3"/>
          <a:srcRect l="23657" t="13242" r="20090" b="11128"/>
          <a:stretch/>
        </p:blipFill>
        <p:spPr>
          <a:xfrm>
            <a:off x="10443791" y="5144622"/>
            <a:ext cx="1634247" cy="156939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42" y="77824"/>
            <a:ext cx="12213276" cy="6714017"/>
          </a:xfrm>
          <a:prstGeom prst="rect">
            <a:avLst/>
          </a:prstGeom>
        </p:spPr>
      </p:pic>
    </p:spTree>
    <p:extLst>
      <p:ext uri="{BB962C8B-B14F-4D97-AF65-F5344CB8AC3E}">
        <p14:creationId xmlns:p14="http://schemas.microsoft.com/office/powerpoint/2010/main" val="3850284086"/>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pSp>
        <p:nvGrpSpPr>
          <p:cNvPr id="113" name="Shape 113"/>
          <p:cNvGrpSpPr/>
          <p:nvPr/>
        </p:nvGrpSpPr>
        <p:grpSpPr>
          <a:xfrm>
            <a:off x="1221944" y="1359667"/>
            <a:ext cx="286165" cy="286165"/>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353" y="0"/>
            <a:ext cx="9503003" cy="6858000"/>
          </a:xfrm>
          <a:prstGeom prst="rect">
            <a:avLst/>
          </a:prstGeom>
        </p:spPr>
      </p:pic>
    </p:spTree>
    <p:extLst>
      <p:ext uri="{BB962C8B-B14F-4D97-AF65-F5344CB8AC3E}">
        <p14:creationId xmlns:p14="http://schemas.microsoft.com/office/powerpoint/2010/main" val="3171374973"/>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Title 1"/>
          <p:cNvSpPr>
            <a:spLocks noGrp="1"/>
          </p:cNvSpPr>
          <p:nvPr>
            <p:ph type="title"/>
          </p:nvPr>
        </p:nvSpPr>
        <p:spPr>
          <a:xfrm>
            <a:off x="1841668" y="1230225"/>
            <a:ext cx="8495593" cy="580799"/>
          </a:xfrm>
          <a:noFill/>
          <a:ln>
            <a:noFill/>
          </a:ln>
        </p:spPr>
        <p:txBody>
          <a:bodyPr vert="horz" lIns="121900" tIns="121900" rIns="121900" bIns="121900" rtlCol="0" anchor="ctr" anchorCtr="0">
            <a:noAutofit/>
          </a:bodyPr>
          <a:lstStyle/>
          <a:p>
            <a:r>
              <a:rPr lang="en-US" sz="4267">
                <a:highlight>
                  <a:srgbClr val="FFCD00"/>
                </a:highlight>
              </a:rPr>
              <a:t>Technology</a:t>
            </a:r>
          </a:p>
        </p:txBody>
      </p:sp>
      <p:sp>
        <p:nvSpPr>
          <p:cNvPr id="32" name="Shape 112"/>
          <p:cNvSpPr txBox="1">
            <a:spLocks noGrp="1"/>
          </p:cNvSpPr>
          <p:nvPr>
            <p:ph type="body" idx="1"/>
          </p:nvPr>
        </p:nvSpPr>
        <p:spPr>
          <a:xfrm>
            <a:off x="5778373" y="827605"/>
            <a:ext cx="6303887" cy="4124166"/>
          </a:xfrm>
          <a:prstGeom prst="rect">
            <a:avLst/>
          </a:prstGeom>
        </p:spPr>
        <p:txBody>
          <a:bodyPr vert="horz" lIns="121900" tIns="121900" rIns="121900" bIns="121900" rtlCol="0" anchor="t" anchorCtr="0">
            <a:spAutoFit/>
          </a:bodyPr>
          <a:lstStyle/>
          <a:p>
            <a:pPr marL="761981" lvl="1" indent="-457189">
              <a:lnSpc>
                <a:spcPct val="150000"/>
              </a:lnSpc>
              <a:buFont typeface="Wingdings" panose="05000000000000000000" pitchFamily="2" charset="2"/>
              <a:buChar char="Ø"/>
            </a:pPr>
            <a:r>
              <a:rPr lang="en-US"/>
              <a:t>The application of scientific knowledge for practical purposes, especially in industry</a:t>
            </a:r>
            <a:r>
              <a:rPr lang="en-US" smtClean="0"/>
              <a:t>.</a:t>
            </a:r>
          </a:p>
          <a:p>
            <a:pPr marL="761981" lvl="1" indent="-457189">
              <a:lnSpc>
                <a:spcPct val="150000"/>
              </a:lnSpc>
              <a:buFont typeface="Wingdings" panose="05000000000000000000" pitchFamily="2" charset="2"/>
              <a:buChar char="Ø"/>
            </a:pPr>
            <a:r>
              <a:rPr lang="en-US" smtClean="0"/>
              <a:t>It </a:t>
            </a:r>
            <a:r>
              <a:rPr lang="en-US"/>
              <a:t>can also be stated as the branch of knowledge dealing with engineering or applied sciences</a:t>
            </a:r>
            <a:r>
              <a:rPr lang="en-US" smtClean="0"/>
              <a:t>.</a:t>
            </a:r>
          </a:p>
          <a:p>
            <a:pPr marL="761981" lvl="1" indent="-457189">
              <a:lnSpc>
                <a:spcPct val="150000"/>
              </a:lnSpc>
              <a:buFont typeface="Wingdings" panose="05000000000000000000" pitchFamily="2" charset="2"/>
              <a:buChar char="Ø"/>
            </a:pPr>
            <a:r>
              <a:rPr lang="en-US" smtClean="0"/>
              <a:t>Machinery </a:t>
            </a:r>
            <a:r>
              <a:rPr lang="en-US"/>
              <a:t>and devices developed from scientific knowledge</a:t>
            </a: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86" y="2223171"/>
            <a:ext cx="5321287" cy="4179664"/>
          </a:xfrm>
          <a:prstGeom prst="rect">
            <a:avLst/>
          </a:prstGeom>
        </p:spPr>
      </p:pic>
    </p:spTree>
    <p:extLst>
      <p:ext uri="{BB962C8B-B14F-4D97-AF65-F5344CB8AC3E}">
        <p14:creationId xmlns:p14="http://schemas.microsoft.com/office/powerpoint/2010/main" val="552700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Title 1"/>
          <p:cNvSpPr>
            <a:spLocks noGrp="1"/>
          </p:cNvSpPr>
          <p:nvPr>
            <p:ph type="title"/>
          </p:nvPr>
        </p:nvSpPr>
        <p:spPr>
          <a:xfrm>
            <a:off x="1841667" y="1230225"/>
            <a:ext cx="9887879" cy="580799"/>
          </a:xfrm>
          <a:noFill/>
          <a:ln>
            <a:noFill/>
          </a:ln>
        </p:spPr>
        <p:txBody>
          <a:bodyPr vert="horz" lIns="121900" tIns="121900" rIns="121900" bIns="121900" rtlCol="0" anchor="ctr" anchorCtr="0">
            <a:noAutofit/>
          </a:bodyPr>
          <a:lstStyle/>
          <a:p>
            <a:r>
              <a:rPr lang="en-US" sz="4267">
                <a:highlight>
                  <a:srgbClr val="FFCD00"/>
                </a:highlight>
              </a:rPr>
              <a:t>Industry 4.0–Technology revolution</a:t>
            </a:r>
          </a:p>
        </p:txBody>
      </p:sp>
      <p:sp>
        <p:nvSpPr>
          <p:cNvPr id="3" name="TextBox 2"/>
          <p:cNvSpPr txBox="1"/>
          <p:nvPr/>
        </p:nvSpPr>
        <p:spPr>
          <a:xfrm>
            <a:off x="1299261" y="2079861"/>
            <a:ext cx="9855123" cy="1077218"/>
          </a:xfrm>
          <a:prstGeom prst="rect">
            <a:avLst/>
          </a:prstGeom>
          <a:noFill/>
        </p:spPr>
        <p:txBody>
          <a:bodyPr wrap="square" rtlCol="0">
            <a:spAutoFit/>
          </a:bodyPr>
          <a:lstStyle/>
          <a:p>
            <a:r>
              <a:rPr lang="en-US" sz="3200" i="1"/>
              <a:t>“</a:t>
            </a:r>
            <a:r>
              <a:rPr lang="en-US" sz="3200" i="1" u="sng">
                <a:solidFill>
                  <a:srgbClr val="FF0000"/>
                </a:solidFill>
              </a:rPr>
              <a:t>New ways</a:t>
            </a:r>
            <a:r>
              <a:rPr lang="en-US" sz="3200" i="1"/>
              <a:t> in which technology becomes embedded within societies and even the human body.”</a:t>
            </a:r>
          </a:p>
        </p:txBody>
      </p:sp>
      <p:sp>
        <p:nvSpPr>
          <p:cNvPr id="4" name="TextBox 3"/>
          <p:cNvSpPr txBox="1"/>
          <p:nvPr/>
        </p:nvSpPr>
        <p:spPr>
          <a:xfrm>
            <a:off x="4812262" y="6008205"/>
            <a:ext cx="2811604" cy="461665"/>
          </a:xfrm>
          <a:prstGeom prst="rect">
            <a:avLst/>
          </a:prstGeom>
          <a:noFill/>
          <a:ln w="28575">
            <a:solidFill>
              <a:srgbClr val="FFC000"/>
            </a:solidFill>
          </a:ln>
        </p:spPr>
        <p:txBody>
          <a:bodyPr wrap="none" rtlCol="0">
            <a:spAutoFit/>
          </a:bodyPr>
          <a:lstStyle/>
          <a:p>
            <a:pPr algn="ctr"/>
            <a:r>
              <a:rPr lang="en-US" sz="2400" b="1"/>
              <a:t>Artificial Intelligence</a:t>
            </a:r>
          </a:p>
        </p:txBody>
      </p:sp>
      <p:sp>
        <p:nvSpPr>
          <p:cNvPr id="8" name="TextBox 7"/>
          <p:cNvSpPr txBox="1"/>
          <p:nvPr/>
        </p:nvSpPr>
        <p:spPr>
          <a:xfrm>
            <a:off x="5423457" y="4288806"/>
            <a:ext cx="1204496" cy="1200329"/>
          </a:xfrm>
          <a:prstGeom prst="rect">
            <a:avLst/>
          </a:prstGeom>
          <a:noFill/>
          <a:ln w="28575">
            <a:solidFill>
              <a:srgbClr val="FFC000"/>
            </a:solidFill>
          </a:ln>
        </p:spPr>
        <p:txBody>
          <a:bodyPr wrap="none" rtlCol="0">
            <a:spAutoFit/>
          </a:bodyPr>
          <a:lstStyle/>
          <a:p>
            <a:pPr algn="ctr"/>
            <a:r>
              <a:rPr lang="en-US" sz="2400" b="1"/>
              <a:t>Cyber</a:t>
            </a:r>
          </a:p>
          <a:p>
            <a:pPr algn="ctr"/>
            <a:r>
              <a:rPr lang="en-US" sz="2400" b="1"/>
              <a:t>Physical</a:t>
            </a:r>
          </a:p>
          <a:p>
            <a:pPr algn="ctr"/>
            <a:r>
              <a:rPr lang="en-US" sz="2400" b="1"/>
              <a:t>System</a:t>
            </a:r>
          </a:p>
        </p:txBody>
      </p:sp>
      <p:sp>
        <p:nvSpPr>
          <p:cNvPr id="9" name="TextBox 8"/>
          <p:cNvSpPr txBox="1"/>
          <p:nvPr/>
        </p:nvSpPr>
        <p:spPr>
          <a:xfrm>
            <a:off x="9228048" y="4883234"/>
            <a:ext cx="1606850" cy="461665"/>
          </a:xfrm>
          <a:prstGeom prst="rect">
            <a:avLst/>
          </a:prstGeom>
          <a:noFill/>
          <a:ln w="28575">
            <a:solidFill>
              <a:srgbClr val="FFC000"/>
            </a:solidFill>
          </a:ln>
        </p:spPr>
        <p:txBody>
          <a:bodyPr wrap="none" rtlCol="0">
            <a:spAutoFit/>
          </a:bodyPr>
          <a:lstStyle/>
          <a:p>
            <a:pPr algn="ctr"/>
            <a:r>
              <a:rPr lang="en-US" sz="2400" b="1"/>
              <a:t>3D Printing</a:t>
            </a:r>
          </a:p>
        </p:txBody>
      </p:sp>
      <p:sp>
        <p:nvSpPr>
          <p:cNvPr id="10" name="TextBox 9"/>
          <p:cNvSpPr txBox="1"/>
          <p:nvPr/>
        </p:nvSpPr>
        <p:spPr>
          <a:xfrm>
            <a:off x="1703354" y="3758264"/>
            <a:ext cx="2450543" cy="461665"/>
          </a:xfrm>
          <a:prstGeom prst="rect">
            <a:avLst/>
          </a:prstGeom>
          <a:noFill/>
          <a:ln w="28575">
            <a:solidFill>
              <a:srgbClr val="FFC000"/>
            </a:solidFill>
          </a:ln>
        </p:spPr>
        <p:txBody>
          <a:bodyPr wrap="none" rtlCol="0">
            <a:spAutoFit/>
          </a:bodyPr>
          <a:lstStyle/>
          <a:p>
            <a:pPr algn="ctr"/>
            <a:r>
              <a:rPr lang="en-US" sz="2400" b="1"/>
              <a:t>Internet of Things</a:t>
            </a:r>
          </a:p>
        </p:txBody>
      </p:sp>
      <p:sp>
        <p:nvSpPr>
          <p:cNvPr id="11" name="TextBox 10"/>
          <p:cNvSpPr txBox="1"/>
          <p:nvPr/>
        </p:nvSpPr>
        <p:spPr>
          <a:xfrm>
            <a:off x="10032916" y="6008205"/>
            <a:ext cx="869148" cy="461665"/>
          </a:xfrm>
          <a:prstGeom prst="rect">
            <a:avLst/>
          </a:prstGeom>
          <a:noFill/>
          <a:ln w="28575">
            <a:solidFill>
              <a:srgbClr val="FFC000"/>
            </a:solidFill>
          </a:ln>
        </p:spPr>
        <p:txBody>
          <a:bodyPr wrap="none" rtlCol="0">
            <a:spAutoFit/>
          </a:bodyPr>
          <a:lstStyle/>
          <a:p>
            <a:pPr algn="ctr"/>
            <a:r>
              <a:rPr lang="en-US" sz="2400" b="1"/>
              <a:t>Nano</a:t>
            </a:r>
          </a:p>
        </p:txBody>
      </p:sp>
      <p:sp>
        <p:nvSpPr>
          <p:cNvPr id="12" name="TextBox 11"/>
          <p:cNvSpPr txBox="1"/>
          <p:nvPr/>
        </p:nvSpPr>
        <p:spPr>
          <a:xfrm>
            <a:off x="1647290" y="4883234"/>
            <a:ext cx="1172757" cy="461665"/>
          </a:xfrm>
          <a:prstGeom prst="rect">
            <a:avLst/>
          </a:prstGeom>
          <a:noFill/>
          <a:ln w="28575">
            <a:solidFill>
              <a:srgbClr val="FFC000"/>
            </a:solidFill>
          </a:ln>
        </p:spPr>
        <p:txBody>
          <a:bodyPr wrap="none" rtlCol="0">
            <a:spAutoFit/>
          </a:bodyPr>
          <a:lstStyle/>
          <a:p>
            <a:pPr algn="ctr"/>
            <a:r>
              <a:rPr lang="en-US" sz="2400" b="1"/>
              <a:t>BioTech</a:t>
            </a:r>
          </a:p>
        </p:txBody>
      </p:sp>
      <p:sp>
        <p:nvSpPr>
          <p:cNvPr id="13" name="TextBox 12"/>
          <p:cNvSpPr txBox="1"/>
          <p:nvPr/>
        </p:nvSpPr>
        <p:spPr>
          <a:xfrm>
            <a:off x="1618499" y="6008205"/>
            <a:ext cx="1179041" cy="461665"/>
          </a:xfrm>
          <a:prstGeom prst="rect">
            <a:avLst/>
          </a:prstGeom>
          <a:noFill/>
          <a:ln w="28575">
            <a:solidFill>
              <a:srgbClr val="FFC000"/>
            </a:solidFill>
          </a:ln>
        </p:spPr>
        <p:txBody>
          <a:bodyPr wrap="none" rtlCol="0">
            <a:spAutoFit/>
          </a:bodyPr>
          <a:lstStyle/>
          <a:p>
            <a:pPr algn="ctr"/>
            <a:r>
              <a:rPr lang="en-US" sz="2400" b="1"/>
              <a:t>BigData</a:t>
            </a:r>
          </a:p>
        </p:txBody>
      </p:sp>
      <p:sp>
        <p:nvSpPr>
          <p:cNvPr id="15" name="TextBox 14"/>
          <p:cNvSpPr txBox="1"/>
          <p:nvPr/>
        </p:nvSpPr>
        <p:spPr>
          <a:xfrm>
            <a:off x="8358388" y="3758264"/>
            <a:ext cx="2371547" cy="461665"/>
          </a:xfrm>
          <a:prstGeom prst="rect">
            <a:avLst/>
          </a:prstGeom>
          <a:noFill/>
          <a:ln w="28575">
            <a:solidFill>
              <a:srgbClr val="FFC000"/>
            </a:solidFill>
          </a:ln>
        </p:spPr>
        <p:txBody>
          <a:bodyPr wrap="none" rtlCol="0">
            <a:spAutoFit/>
          </a:bodyPr>
          <a:lstStyle/>
          <a:p>
            <a:pPr algn="ctr"/>
            <a:r>
              <a:rPr lang="en-US" sz="2400" b="1"/>
              <a:t>Sharing Economy</a:t>
            </a:r>
          </a:p>
        </p:txBody>
      </p:sp>
      <p:pic>
        <p:nvPicPr>
          <p:cNvPr id="16" name="Picture 15">
            <a:extLst>
              <a:ext uri="{FF2B5EF4-FFF2-40B4-BE49-F238E27FC236}">
                <a16:creationId xmlns="" xmlns:a16="http://schemas.microsoft.com/office/drawing/2014/main" id="{C463A778-4B07-47BC-8AB9-5173CAA49A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4169" y="5652932"/>
            <a:ext cx="946099" cy="1202987"/>
          </a:xfrm>
          <a:prstGeom prst="rect">
            <a:avLst/>
          </a:prstGeom>
        </p:spPr>
      </p:pic>
      <p:pic>
        <p:nvPicPr>
          <p:cNvPr id="17" name="Picture 16">
            <a:extLst>
              <a:ext uri="{FF2B5EF4-FFF2-40B4-BE49-F238E27FC236}">
                <a16:creationId xmlns="" xmlns:a16="http://schemas.microsoft.com/office/drawing/2014/main" id="{227DC318-ABC2-415F-AC19-1C91E4455F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324" y="3707337"/>
            <a:ext cx="1136451" cy="593796"/>
          </a:xfrm>
          <a:prstGeom prst="rect">
            <a:avLst/>
          </a:prstGeom>
        </p:spPr>
      </p:pic>
      <p:sp>
        <p:nvSpPr>
          <p:cNvPr id="18" name="TextBox 17"/>
          <p:cNvSpPr txBox="1"/>
          <p:nvPr/>
        </p:nvSpPr>
        <p:spPr>
          <a:xfrm>
            <a:off x="7151345" y="4902011"/>
            <a:ext cx="1553310" cy="461665"/>
          </a:xfrm>
          <a:prstGeom prst="rect">
            <a:avLst/>
          </a:prstGeom>
          <a:noFill/>
          <a:ln w="28575">
            <a:solidFill>
              <a:srgbClr val="FFC000"/>
            </a:solidFill>
          </a:ln>
        </p:spPr>
        <p:txBody>
          <a:bodyPr wrap="none" rtlCol="0">
            <a:spAutoFit/>
          </a:bodyPr>
          <a:lstStyle/>
          <a:p>
            <a:pPr algn="ctr"/>
            <a:r>
              <a:rPr lang="en-US" sz="2400" b="1"/>
              <a:t>Blockchain</a:t>
            </a:r>
          </a:p>
        </p:txBody>
      </p:sp>
    </p:spTree>
    <p:extLst>
      <p:ext uri="{BB962C8B-B14F-4D97-AF65-F5344CB8AC3E}">
        <p14:creationId xmlns:p14="http://schemas.microsoft.com/office/powerpoint/2010/main" val="1432408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owards Transparency (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73" y="196654"/>
            <a:ext cx="9525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hould the government intervene in the economy? - Economics He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61" y="487930"/>
            <a:ext cx="8292191" cy="4643628"/>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9034818" y="1170763"/>
            <a:ext cx="600502" cy="60050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0062101" y="2333098"/>
            <a:ext cx="600502" cy="600501"/>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754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owards Transparency (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73" y="196654"/>
            <a:ext cx="95250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OP 25 ROTHSCHILD QUOTES | A-Z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173" y="1225355"/>
            <a:ext cx="9741695" cy="458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958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TotalTime>
  <Words>312</Words>
  <Application>Microsoft Office PowerPoint</Application>
  <PresentationFormat>Widescreen</PresentationFormat>
  <Paragraphs>67</Paragraphs>
  <Slides>27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Lora</vt:lpstr>
      <vt:lpstr>Quattrocento Sans</vt:lpstr>
      <vt:lpstr>Wingdings</vt:lpstr>
      <vt:lpstr>Office Theme</vt:lpstr>
      <vt:lpstr>PowerPoint Presentation</vt:lpstr>
      <vt:lpstr>PowerPoint Presentation</vt:lpstr>
      <vt:lpstr>CONTENTS</vt:lpstr>
      <vt:lpstr>1. A new economy</vt:lpstr>
      <vt:lpstr>PowerPoint Presentation</vt:lpstr>
      <vt:lpstr>Technology</vt:lpstr>
      <vt:lpstr>Industry 4.0–Technology revolution</vt:lpstr>
      <vt:lpstr>PowerPoint Presentation</vt:lpstr>
      <vt:lpstr>PowerPoint Presentation</vt:lpstr>
      <vt:lpstr>Money</vt:lpstr>
      <vt:lpstr>CONTENTS</vt:lpstr>
      <vt:lpstr>PowerPoint Presentation</vt:lpstr>
      <vt:lpstr>PowerPoint Presentation</vt:lpstr>
      <vt:lpstr>PowerPoint Presentation</vt:lpstr>
      <vt:lpstr>PowerPoint Presentation</vt:lpstr>
      <vt:lpstr>PowerPoint Presentation</vt:lpstr>
      <vt:lpstr>Bitcoin is an open source digital currency, a protocol, and a software that enables… </vt:lpstr>
      <vt:lpstr>Bitcoin is an open source digital currency, a protocol, and a software that enables… </vt:lpstr>
      <vt:lpstr>Bitcoin is an open source digital currency, a protocol, and a software that enables… </vt:lpstr>
      <vt:lpstr>PowerPoint Presentation</vt:lpstr>
      <vt:lpstr>BlockChain</vt:lpstr>
      <vt:lpstr>1. Concepts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“CHÍNH PHỦ MỞ, MINH BẠCH, VÀ SỰ THAM GIA CỦA NGƯỜI DÂN Ở VIỆT NAM”    15-16/10/2020</dc:title>
  <dc:creator>Lê Huy Hòa</dc:creator>
  <cp:lastModifiedBy>Lê Huy Hòa</cp:lastModifiedBy>
  <cp:revision>38</cp:revision>
  <dcterms:created xsi:type="dcterms:W3CDTF">2020-10-15T14:41:05Z</dcterms:created>
  <dcterms:modified xsi:type="dcterms:W3CDTF">2020-10-17T02:21:25Z</dcterms:modified>
</cp:coreProperties>
</file>