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 id="2147483652" r:id="rId5"/>
  </p:sldMasterIdLst>
  <p:notesMasterIdLst>
    <p:notesMasterId r:id="rId13"/>
  </p:notesMasterIdLst>
  <p:handoutMasterIdLst>
    <p:handoutMasterId r:id="rId14"/>
  </p:handoutMasterIdLst>
  <p:sldIdLst>
    <p:sldId id="271" r:id="rId6"/>
    <p:sldId id="715" r:id="rId7"/>
    <p:sldId id="712" r:id="rId8"/>
    <p:sldId id="714" r:id="rId9"/>
    <p:sldId id="302" r:id="rId10"/>
    <p:sldId id="305"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20">
          <p15:clr>
            <a:srgbClr val="A4A3A4"/>
          </p15:clr>
        </p15:guide>
        <p15:guide id="2" pos="5416">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ra Brimbeuf" initials="SB" lastIdx="3" clrIdx="0">
    <p:extLst>
      <p:ext uri="{19B8F6BF-5375-455C-9EA6-DF929625EA0E}">
        <p15:presenceInfo xmlns:p15="http://schemas.microsoft.com/office/powerpoint/2012/main" userId="Sara Brimbeuf" providerId="None"/>
      </p:ext>
    </p:extLst>
  </p:cmAuthor>
  <p:cmAuthor id="2" name="Sara Brimbeuf (TI FR)" initials="SB(F" lastIdx="4" clrIdx="1">
    <p:extLst>
      <p:ext uri="{19B8F6BF-5375-455C-9EA6-DF929625EA0E}">
        <p15:presenceInfo xmlns:p15="http://schemas.microsoft.com/office/powerpoint/2012/main" userId="Sara Brimbeuf (TI FR)" providerId="None"/>
      </p:ext>
    </p:extLst>
  </p:cmAuthor>
  <p:cmAuthor id="3" name="Sara Brimbeuf" initials="SB [2]" lastIdx="1" clrIdx="2">
    <p:extLst>
      <p:ext uri="{19B8F6BF-5375-455C-9EA6-DF929625EA0E}">
        <p15:presenceInfo xmlns:p15="http://schemas.microsoft.com/office/powerpoint/2012/main" userId="e2a95a5cc75880f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66"/>
    <a:srgbClr val="006600"/>
    <a:srgbClr val="339933"/>
    <a:srgbClr val="339966"/>
    <a:srgbClr val="002C44"/>
    <a:srgbClr val="E84C3D"/>
    <a:srgbClr val="00ABE2"/>
    <a:srgbClr val="FF17DA"/>
    <a:srgbClr val="009FEE"/>
    <a:srgbClr val="A0A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458F1A9-47A7-4222-BE76-0EA6C684665A}" v="868" dt="2020-11-06T10:00:21.90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96" autoAdjust="0"/>
    <p:restoredTop sz="94590" autoAdjust="0"/>
  </p:normalViewPr>
  <p:slideViewPr>
    <p:cSldViewPr>
      <p:cViewPr varScale="1">
        <p:scale>
          <a:sx n="86" d="100"/>
          <a:sy n="86" d="100"/>
        </p:scale>
        <p:origin x="984" y="192"/>
      </p:cViewPr>
      <p:guideLst>
        <p:guide orient="horz" pos="1920"/>
        <p:guide pos="541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92" d="100"/>
          <a:sy n="92" d="100"/>
        </p:scale>
        <p:origin x="-2816"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E9870F-6535-4BF0-A632-42FE1788C2B2}" type="doc">
      <dgm:prSet loTypeId="urn:microsoft.com/office/officeart/2005/8/layout/chevron1" loCatId="process" qsTypeId="urn:microsoft.com/office/officeart/2005/8/quickstyle/simple1" qsCatId="simple" csTypeId="urn:microsoft.com/office/officeart/2005/8/colors/accent1_2" csCatId="accent1" phldr="1"/>
      <dgm:spPr/>
    </dgm:pt>
    <dgm:pt modelId="{19598B52-B817-4AAD-A647-0C3654C7632B}">
      <dgm:prSet phldrT="[Texte]"/>
      <dgm:spPr>
        <a:solidFill>
          <a:srgbClr val="0070C0"/>
        </a:solidFill>
      </dgm:spPr>
      <dgm:t>
        <a:bodyPr/>
        <a:lstStyle/>
        <a:p>
          <a:r>
            <a:rPr lang="fr-FR" b="1" dirty="0">
              <a:effectLst>
                <a:outerShdw blurRad="38100" dist="38100" dir="2700000" algn="tl">
                  <a:srgbClr val="000000">
                    <a:alpha val="43137"/>
                  </a:srgbClr>
                </a:outerShdw>
              </a:effectLst>
            </a:rPr>
            <a:t>2007</a:t>
          </a:r>
        </a:p>
      </dgm:t>
    </dgm:pt>
    <dgm:pt modelId="{68582E9C-0BA3-4D01-BFFC-B4836D124B61}" type="parTrans" cxnId="{C77E6ADD-2C06-4F40-A024-6E8622A74E1A}">
      <dgm:prSet/>
      <dgm:spPr/>
      <dgm:t>
        <a:bodyPr/>
        <a:lstStyle/>
        <a:p>
          <a:endParaRPr lang="fr-FR" b="1">
            <a:effectLst>
              <a:outerShdw blurRad="38100" dist="38100" dir="2700000" algn="tl">
                <a:srgbClr val="000000">
                  <a:alpha val="43137"/>
                </a:srgbClr>
              </a:outerShdw>
            </a:effectLst>
          </a:endParaRPr>
        </a:p>
      </dgm:t>
    </dgm:pt>
    <dgm:pt modelId="{CCEC5985-0152-45C4-A8F1-06A8753483E6}" type="sibTrans" cxnId="{C77E6ADD-2C06-4F40-A024-6E8622A74E1A}">
      <dgm:prSet/>
      <dgm:spPr/>
      <dgm:t>
        <a:bodyPr/>
        <a:lstStyle/>
        <a:p>
          <a:endParaRPr lang="fr-FR" b="1">
            <a:effectLst>
              <a:outerShdw blurRad="38100" dist="38100" dir="2700000" algn="tl">
                <a:srgbClr val="000000">
                  <a:alpha val="43137"/>
                </a:srgbClr>
              </a:outerShdw>
            </a:effectLst>
          </a:endParaRPr>
        </a:p>
      </dgm:t>
    </dgm:pt>
    <dgm:pt modelId="{86622A75-E3A1-45EE-A3E0-348C3409A972}">
      <dgm:prSet phldrT="[Texte]"/>
      <dgm:spPr>
        <a:solidFill>
          <a:srgbClr val="00B050"/>
        </a:solidFill>
      </dgm:spPr>
      <dgm:t>
        <a:bodyPr/>
        <a:lstStyle/>
        <a:p>
          <a:r>
            <a:rPr lang="fr-FR" b="1" dirty="0">
              <a:effectLst>
                <a:outerShdw blurRad="38100" dist="38100" dir="2700000" algn="tl">
                  <a:srgbClr val="000000">
                    <a:alpha val="43137"/>
                  </a:srgbClr>
                </a:outerShdw>
              </a:effectLst>
            </a:rPr>
            <a:t>2010</a:t>
          </a:r>
        </a:p>
      </dgm:t>
    </dgm:pt>
    <dgm:pt modelId="{ED538F16-B872-4410-96B6-8E863B3A7382}" type="parTrans" cxnId="{BF5631FA-0788-44D8-9D9B-69C479D6F692}">
      <dgm:prSet/>
      <dgm:spPr/>
      <dgm:t>
        <a:bodyPr/>
        <a:lstStyle/>
        <a:p>
          <a:endParaRPr lang="fr-FR" b="1">
            <a:effectLst>
              <a:outerShdw blurRad="38100" dist="38100" dir="2700000" algn="tl">
                <a:srgbClr val="000000">
                  <a:alpha val="43137"/>
                </a:srgbClr>
              </a:outerShdw>
            </a:effectLst>
          </a:endParaRPr>
        </a:p>
      </dgm:t>
    </dgm:pt>
    <dgm:pt modelId="{41BCDC94-EF40-496A-89E1-16D9CB02FB33}" type="sibTrans" cxnId="{BF5631FA-0788-44D8-9D9B-69C479D6F692}">
      <dgm:prSet/>
      <dgm:spPr/>
      <dgm:t>
        <a:bodyPr/>
        <a:lstStyle/>
        <a:p>
          <a:endParaRPr lang="fr-FR" b="1">
            <a:effectLst>
              <a:outerShdw blurRad="38100" dist="38100" dir="2700000" algn="tl">
                <a:srgbClr val="000000">
                  <a:alpha val="43137"/>
                </a:srgbClr>
              </a:outerShdw>
            </a:effectLst>
          </a:endParaRPr>
        </a:p>
      </dgm:t>
    </dgm:pt>
    <dgm:pt modelId="{E6A38A86-517C-484F-8582-EDBBF62C7C8B}">
      <dgm:prSet phldrT="[Texte]"/>
      <dgm:spPr>
        <a:solidFill>
          <a:srgbClr val="00B050"/>
        </a:solidFill>
      </dgm:spPr>
      <dgm:t>
        <a:bodyPr/>
        <a:lstStyle/>
        <a:p>
          <a:r>
            <a:rPr lang="fr-FR" b="1" dirty="0">
              <a:effectLst>
                <a:outerShdw blurRad="38100" dist="38100" dir="2700000" algn="tl">
                  <a:srgbClr val="000000">
                    <a:alpha val="43137"/>
                  </a:srgbClr>
                </a:outerShdw>
              </a:effectLst>
            </a:rPr>
            <a:t>2017</a:t>
          </a:r>
        </a:p>
      </dgm:t>
    </dgm:pt>
    <dgm:pt modelId="{59F04345-A14F-4740-97C3-528642D77E2C}" type="parTrans" cxnId="{9C395483-9CBD-4A4C-82D0-896236180C06}">
      <dgm:prSet/>
      <dgm:spPr/>
      <dgm:t>
        <a:bodyPr/>
        <a:lstStyle/>
        <a:p>
          <a:endParaRPr lang="fr-FR" b="1">
            <a:effectLst>
              <a:outerShdw blurRad="38100" dist="38100" dir="2700000" algn="tl">
                <a:srgbClr val="000000">
                  <a:alpha val="43137"/>
                </a:srgbClr>
              </a:outerShdw>
            </a:effectLst>
          </a:endParaRPr>
        </a:p>
      </dgm:t>
    </dgm:pt>
    <dgm:pt modelId="{339A58C2-4018-4655-9838-F1045A98DC3C}" type="sibTrans" cxnId="{9C395483-9CBD-4A4C-82D0-896236180C06}">
      <dgm:prSet/>
      <dgm:spPr/>
      <dgm:t>
        <a:bodyPr/>
        <a:lstStyle/>
        <a:p>
          <a:endParaRPr lang="fr-FR" b="1">
            <a:effectLst>
              <a:outerShdw blurRad="38100" dist="38100" dir="2700000" algn="tl">
                <a:srgbClr val="000000">
                  <a:alpha val="43137"/>
                </a:srgbClr>
              </a:outerShdw>
            </a:effectLst>
          </a:endParaRPr>
        </a:p>
      </dgm:t>
    </dgm:pt>
    <dgm:pt modelId="{0DB08BB2-8D94-4A5D-BB9F-F67CB09E9AB6}">
      <dgm:prSet/>
      <dgm:spPr>
        <a:solidFill>
          <a:srgbClr val="FFC000"/>
        </a:solidFill>
      </dgm:spPr>
      <dgm:t>
        <a:bodyPr/>
        <a:lstStyle/>
        <a:p>
          <a:r>
            <a:rPr lang="fr-FR" b="1" dirty="0">
              <a:effectLst>
                <a:outerShdw blurRad="38100" dist="38100" dir="2700000" algn="tl">
                  <a:srgbClr val="000000">
                    <a:alpha val="43137"/>
                  </a:srgbClr>
                </a:outerShdw>
              </a:effectLst>
            </a:rPr>
            <a:t>2019</a:t>
          </a:r>
        </a:p>
      </dgm:t>
    </dgm:pt>
    <dgm:pt modelId="{D11C4FD1-397C-4266-9173-1D3362D19069}" type="parTrans" cxnId="{CA9EEBA0-1084-49B6-B06D-489C5F72BD24}">
      <dgm:prSet/>
      <dgm:spPr/>
      <dgm:t>
        <a:bodyPr/>
        <a:lstStyle/>
        <a:p>
          <a:endParaRPr lang="fr-FR" b="1">
            <a:effectLst>
              <a:outerShdw blurRad="38100" dist="38100" dir="2700000" algn="tl">
                <a:srgbClr val="000000">
                  <a:alpha val="43137"/>
                </a:srgbClr>
              </a:outerShdw>
            </a:effectLst>
          </a:endParaRPr>
        </a:p>
      </dgm:t>
    </dgm:pt>
    <dgm:pt modelId="{C5C3581A-04F7-4127-8084-5D7DB5C10CD2}" type="sibTrans" cxnId="{CA9EEBA0-1084-49B6-B06D-489C5F72BD24}">
      <dgm:prSet/>
      <dgm:spPr/>
      <dgm:t>
        <a:bodyPr/>
        <a:lstStyle/>
        <a:p>
          <a:endParaRPr lang="fr-FR" b="1">
            <a:effectLst>
              <a:outerShdw blurRad="38100" dist="38100" dir="2700000" algn="tl">
                <a:srgbClr val="000000">
                  <a:alpha val="43137"/>
                </a:srgbClr>
              </a:outerShdw>
            </a:effectLst>
          </a:endParaRPr>
        </a:p>
      </dgm:t>
    </dgm:pt>
    <dgm:pt modelId="{D89837C0-FDF5-44DE-AE32-1C6BB06DDEE7}">
      <dgm:prSet/>
      <dgm:spPr>
        <a:solidFill>
          <a:srgbClr val="00B050"/>
        </a:solidFill>
      </dgm:spPr>
      <dgm:t>
        <a:bodyPr/>
        <a:lstStyle/>
        <a:p>
          <a:endParaRPr lang="fr-FR" b="1">
            <a:effectLst>
              <a:outerShdw blurRad="38100" dist="38100" dir="2700000" algn="tl">
                <a:srgbClr val="000000">
                  <a:alpha val="43137"/>
                </a:srgbClr>
              </a:outerShdw>
            </a:effectLst>
          </a:endParaRPr>
        </a:p>
      </dgm:t>
    </dgm:pt>
    <dgm:pt modelId="{1DD7B871-41C7-4F95-A8C0-96F2150B6DE3}" type="parTrans" cxnId="{4CF35180-4D4C-4D6D-B4B3-E9AB721FD817}">
      <dgm:prSet/>
      <dgm:spPr/>
      <dgm:t>
        <a:bodyPr/>
        <a:lstStyle/>
        <a:p>
          <a:endParaRPr lang="fr-FR" b="1">
            <a:effectLst>
              <a:outerShdw blurRad="38100" dist="38100" dir="2700000" algn="tl">
                <a:srgbClr val="000000">
                  <a:alpha val="43137"/>
                </a:srgbClr>
              </a:outerShdw>
            </a:effectLst>
          </a:endParaRPr>
        </a:p>
      </dgm:t>
    </dgm:pt>
    <dgm:pt modelId="{4D8A3ADD-3B6D-4676-B1A9-C71B666A95C7}" type="sibTrans" cxnId="{4CF35180-4D4C-4D6D-B4B3-E9AB721FD817}">
      <dgm:prSet/>
      <dgm:spPr/>
      <dgm:t>
        <a:bodyPr/>
        <a:lstStyle/>
        <a:p>
          <a:endParaRPr lang="fr-FR" b="1">
            <a:effectLst>
              <a:outerShdw blurRad="38100" dist="38100" dir="2700000" algn="tl">
                <a:srgbClr val="000000">
                  <a:alpha val="43137"/>
                </a:srgbClr>
              </a:outerShdw>
            </a:effectLst>
          </a:endParaRPr>
        </a:p>
      </dgm:t>
    </dgm:pt>
    <dgm:pt modelId="{99D220C8-F879-4E57-BEB5-C152E58E1218}">
      <dgm:prSet/>
      <dgm:spPr>
        <a:solidFill>
          <a:srgbClr val="00B050"/>
        </a:solidFill>
      </dgm:spPr>
      <dgm:t>
        <a:bodyPr/>
        <a:lstStyle/>
        <a:p>
          <a:r>
            <a:rPr lang="fr-FR" b="1" dirty="0">
              <a:effectLst>
                <a:outerShdw blurRad="38100" dist="38100" dir="2700000" algn="tl">
                  <a:srgbClr val="000000">
                    <a:alpha val="43137"/>
                  </a:srgbClr>
                </a:outerShdw>
              </a:effectLst>
            </a:rPr>
            <a:t>2020</a:t>
          </a:r>
        </a:p>
      </dgm:t>
    </dgm:pt>
    <dgm:pt modelId="{56CB6EC6-4918-457C-9AF5-87BB4CBE6745}" type="parTrans" cxnId="{E359E549-CADF-48D0-8C3A-3A13CE02A423}">
      <dgm:prSet/>
      <dgm:spPr/>
      <dgm:t>
        <a:bodyPr/>
        <a:lstStyle/>
        <a:p>
          <a:endParaRPr lang="fr-FR" b="1">
            <a:effectLst>
              <a:outerShdw blurRad="38100" dist="38100" dir="2700000" algn="tl">
                <a:srgbClr val="000000">
                  <a:alpha val="43137"/>
                </a:srgbClr>
              </a:outerShdw>
            </a:effectLst>
          </a:endParaRPr>
        </a:p>
      </dgm:t>
    </dgm:pt>
    <dgm:pt modelId="{6075CE71-E64E-4080-8A4E-C5A46196013B}" type="sibTrans" cxnId="{E359E549-CADF-48D0-8C3A-3A13CE02A423}">
      <dgm:prSet/>
      <dgm:spPr/>
      <dgm:t>
        <a:bodyPr/>
        <a:lstStyle/>
        <a:p>
          <a:endParaRPr lang="fr-FR" b="1">
            <a:effectLst>
              <a:outerShdw blurRad="38100" dist="38100" dir="2700000" algn="tl">
                <a:srgbClr val="000000">
                  <a:alpha val="43137"/>
                </a:srgbClr>
              </a:outerShdw>
            </a:effectLst>
          </a:endParaRPr>
        </a:p>
      </dgm:t>
    </dgm:pt>
    <dgm:pt modelId="{2527BC1C-0761-4C0A-9A09-16E5228800C5}">
      <dgm:prSet/>
      <dgm:spPr>
        <a:solidFill>
          <a:srgbClr val="00B050"/>
        </a:solidFill>
      </dgm:spPr>
      <dgm:t>
        <a:bodyPr/>
        <a:lstStyle/>
        <a:p>
          <a:endParaRPr lang="fr-FR" b="1">
            <a:effectLst>
              <a:outerShdw blurRad="38100" dist="38100" dir="2700000" algn="tl">
                <a:srgbClr val="000000">
                  <a:alpha val="43137"/>
                </a:srgbClr>
              </a:outerShdw>
            </a:effectLst>
          </a:endParaRPr>
        </a:p>
      </dgm:t>
    </dgm:pt>
    <dgm:pt modelId="{07EB2F00-D7ED-4500-BE16-762EDF6EDFB5}" type="parTrans" cxnId="{A6497125-AF26-41F8-BAB2-2C20810802EC}">
      <dgm:prSet/>
      <dgm:spPr/>
      <dgm:t>
        <a:bodyPr/>
        <a:lstStyle/>
        <a:p>
          <a:endParaRPr lang="fr-FR" b="1">
            <a:effectLst>
              <a:outerShdw blurRad="38100" dist="38100" dir="2700000" algn="tl">
                <a:srgbClr val="000000">
                  <a:alpha val="43137"/>
                </a:srgbClr>
              </a:outerShdw>
            </a:effectLst>
          </a:endParaRPr>
        </a:p>
      </dgm:t>
    </dgm:pt>
    <dgm:pt modelId="{BD7F4F5D-51C0-41BC-9325-DB319FE8F4FB}" type="sibTrans" cxnId="{A6497125-AF26-41F8-BAB2-2C20810802EC}">
      <dgm:prSet/>
      <dgm:spPr/>
      <dgm:t>
        <a:bodyPr/>
        <a:lstStyle/>
        <a:p>
          <a:endParaRPr lang="fr-FR" b="1">
            <a:effectLst>
              <a:outerShdw blurRad="38100" dist="38100" dir="2700000" algn="tl">
                <a:srgbClr val="000000">
                  <a:alpha val="43137"/>
                </a:srgbClr>
              </a:outerShdw>
            </a:effectLst>
          </a:endParaRPr>
        </a:p>
      </dgm:t>
    </dgm:pt>
    <dgm:pt modelId="{5C165E55-CE25-4BA6-BB70-2B3AF8E256A1}">
      <dgm:prSet/>
      <dgm:spPr>
        <a:solidFill>
          <a:srgbClr val="00B050"/>
        </a:solidFill>
      </dgm:spPr>
      <dgm:t>
        <a:bodyPr/>
        <a:lstStyle/>
        <a:p>
          <a:r>
            <a:rPr lang="fr-FR" b="1" dirty="0">
              <a:effectLst>
                <a:outerShdw blurRad="38100" dist="38100" dir="2700000" algn="tl">
                  <a:srgbClr val="000000">
                    <a:alpha val="43137"/>
                  </a:srgbClr>
                </a:outerShdw>
              </a:effectLst>
            </a:rPr>
            <a:t>2008</a:t>
          </a:r>
        </a:p>
      </dgm:t>
    </dgm:pt>
    <dgm:pt modelId="{FFA04FD7-AEEC-4F5F-A78E-101F0D21F9FD}" type="parTrans" cxnId="{CB56057B-DFC2-421A-88EF-478D9F920127}">
      <dgm:prSet/>
      <dgm:spPr/>
      <dgm:t>
        <a:bodyPr/>
        <a:lstStyle/>
        <a:p>
          <a:endParaRPr lang="fr-FR" b="1">
            <a:effectLst>
              <a:outerShdw blurRad="38100" dist="38100" dir="2700000" algn="tl">
                <a:srgbClr val="000000">
                  <a:alpha val="43137"/>
                </a:srgbClr>
              </a:outerShdw>
            </a:effectLst>
          </a:endParaRPr>
        </a:p>
      </dgm:t>
    </dgm:pt>
    <dgm:pt modelId="{0197729E-7628-472E-830C-785999F49BA0}" type="sibTrans" cxnId="{CB56057B-DFC2-421A-88EF-478D9F920127}">
      <dgm:prSet/>
      <dgm:spPr/>
      <dgm:t>
        <a:bodyPr/>
        <a:lstStyle/>
        <a:p>
          <a:endParaRPr lang="fr-FR" b="1">
            <a:effectLst>
              <a:outerShdw blurRad="38100" dist="38100" dir="2700000" algn="tl">
                <a:srgbClr val="000000">
                  <a:alpha val="43137"/>
                </a:srgbClr>
              </a:outerShdw>
            </a:effectLst>
          </a:endParaRPr>
        </a:p>
      </dgm:t>
    </dgm:pt>
    <dgm:pt modelId="{EAE10BBC-08D7-49CC-9E22-88E849B72A91}">
      <dgm:prSet/>
      <dgm:spPr>
        <a:solidFill>
          <a:srgbClr val="00B050"/>
        </a:solidFill>
      </dgm:spPr>
      <dgm:t>
        <a:bodyPr/>
        <a:lstStyle/>
        <a:p>
          <a:endParaRPr lang="fr-FR" b="1">
            <a:effectLst>
              <a:outerShdw blurRad="38100" dist="38100" dir="2700000" algn="tl">
                <a:srgbClr val="000000">
                  <a:alpha val="43137"/>
                </a:srgbClr>
              </a:outerShdw>
            </a:effectLst>
          </a:endParaRPr>
        </a:p>
      </dgm:t>
    </dgm:pt>
    <dgm:pt modelId="{7ABB6FAB-BE49-40D0-9550-533D37B8335D}" type="parTrans" cxnId="{3505722C-3DFE-4F42-B004-B19A30605C37}">
      <dgm:prSet/>
      <dgm:spPr/>
      <dgm:t>
        <a:bodyPr/>
        <a:lstStyle/>
        <a:p>
          <a:endParaRPr lang="fr-FR" b="1">
            <a:effectLst>
              <a:outerShdw blurRad="38100" dist="38100" dir="2700000" algn="tl">
                <a:srgbClr val="000000">
                  <a:alpha val="43137"/>
                </a:srgbClr>
              </a:outerShdw>
            </a:effectLst>
          </a:endParaRPr>
        </a:p>
      </dgm:t>
    </dgm:pt>
    <dgm:pt modelId="{614C31CA-7DC8-4230-A3C6-C68F6F32B87E}" type="sibTrans" cxnId="{3505722C-3DFE-4F42-B004-B19A30605C37}">
      <dgm:prSet/>
      <dgm:spPr/>
      <dgm:t>
        <a:bodyPr/>
        <a:lstStyle/>
        <a:p>
          <a:endParaRPr lang="fr-FR" b="1">
            <a:effectLst>
              <a:outerShdw blurRad="38100" dist="38100" dir="2700000" algn="tl">
                <a:srgbClr val="000000">
                  <a:alpha val="43137"/>
                </a:srgbClr>
              </a:outerShdw>
            </a:effectLst>
          </a:endParaRPr>
        </a:p>
      </dgm:t>
    </dgm:pt>
    <dgm:pt modelId="{F27CC39C-3BBB-474E-8012-13ED18EFD2A5}">
      <dgm:prSet/>
      <dgm:spPr>
        <a:solidFill>
          <a:srgbClr val="FFC000"/>
        </a:solidFill>
      </dgm:spPr>
      <dgm:t>
        <a:bodyPr/>
        <a:lstStyle/>
        <a:p>
          <a:endParaRPr lang="fr-FR" b="1">
            <a:effectLst>
              <a:outerShdw blurRad="38100" dist="38100" dir="2700000" algn="tl">
                <a:srgbClr val="000000">
                  <a:alpha val="43137"/>
                </a:srgbClr>
              </a:outerShdw>
            </a:effectLst>
          </a:endParaRPr>
        </a:p>
      </dgm:t>
    </dgm:pt>
    <dgm:pt modelId="{4EB3B6F9-8351-4302-85FA-1AE4CB043D8B}" type="parTrans" cxnId="{25AA575E-D0D8-44B6-B509-ACC51C0C2340}">
      <dgm:prSet/>
      <dgm:spPr/>
      <dgm:t>
        <a:bodyPr/>
        <a:lstStyle/>
        <a:p>
          <a:endParaRPr lang="fr-FR" b="1">
            <a:effectLst>
              <a:outerShdw blurRad="38100" dist="38100" dir="2700000" algn="tl">
                <a:srgbClr val="000000">
                  <a:alpha val="43137"/>
                </a:srgbClr>
              </a:outerShdw>
            </a:effectLst>
          </a:endParaRPr>
        </a:p>
      </dgm:t>
    </dgm:pt>
    <dgm:pt modelId="{F4D14BAD-1792-45F1-9213-4109BB97B414}" type="sibTrans" cxnId="{25AA575E-D0D8-44B6-B509-ACC51C0C2340}">
      <dgm:prSet/>
      <dgm:spPr/>
      <dgm:t>
        <a:bodyPr/>
        <a:lstStyle/>
        <a:p>
          <a:endParaRPr lang="fr-FR" b="1">
            <a:effectLst>
              <a:outerShdw blurRad="38100" dist="38100" dir="2700000" algn="tl">
                <a:srgbClr val="000000">
                  <a:alpha val="43137"/>
                </a:srgbClr>
              </a:outerShdw>
            </a:effectLst>
          </a:endParaRPr>
        </a:p>
      </dgm:t>
    </dgm:pt>
    <dgm:pt modelId="{B1CAEE40-72F6-4B59-88CA-FE5A4FBE4C74}" type="pres">
      <dgm:prSet presAssocID="{63E9870F-6535-4BF0-A632-42FE1788C2B2}" presName="Name0" presStyleCnt="0">
        <dgm:presLayoutVars>
          <dgm:dir/>
          <dgm:animLvl val="lvl"/>
          <dgm:resizeHandles val="exact"/>
        </dgm:presLayoutVars>
      </dgm:prSet>
      <dgm:spPr/>
    </dgm:pt>
    <dgm:pt modelId="{5DB8FE91-D30F-44DD-8DD4-870C88304BAA}" type="pres">
      <dgm:prSet presAssocID="{19598B52-B817-4AAD-A647-0C3654C7632B}" presName="parTxOnly" presStyleLbl="node1" presStyleIdx="0" presStyleCnt="10">
        <dgm:presLayoutVars>
          <dgm:chMax val="0"/>
          <dgm:chPref val="0"/>
          <dgm:bulletEnabled val="1"/>
        </dgm:presLayoutVars>
      </dgm:prSet>
      <dgm:spPr/>
    </dgm:pt>
    <dgm:pt modelId="{66B33B96-4003-435A-90E3-196D5E728CDA}" type="pres">
      <dgm:prSet presAssocID="{CCEC5985-0152-45C4-A8F1-06A8753483E6}" presName="parTxOnlySpace" presStyleCnt="0"/>
      <dgm:spPr/>
    </dgm:pt>
    <dgm:pt modelId="{8F929905-9CC0-4083-9B7E-B4722C2C4A28}" type="pres">
      <dgm:prSet presAssocID="{5C165E55-CE25-4BA6-BB70-2B3AF8E256A1}" presName="parTxOnly" presStyleLbl="node1" presStyleIdx="1" presStyleCnt="10">
        <dgm:presLayoutVars>
          <dgm:chMax val="0"/>
          <dgm:chPref val="0"/>
          <dgm:bulletEnabled val="1"/>
        </dgm:presLayoutVars>
      </dgm:prSet>
      <dgm:spPr/>
    </dgm:pt>
    <dgm:pt modelId="{65A15A85-E2FA-48F4-AF3E-48B03E81F17F}" type="pres">
      <dgm:prSet presAssocID="{0197729E-7628-472E-830C-785999F49BA0}" presName="parTxOnlySpace" presStyleCnt="0"/>
      <dgm:spPr/>
    </dgm:pt>
    <dgm:pt modelId="{0B39831C-7ABC-4F0B-81EF-CF99C924BF7A}" type="pres">
      <dgm:prSet presAssocID="{2527BC1C-0761-4C0A-9A09-16E5228800C5}" presName="parTxOnly" presStyleLbl="node1" presStyleIdx="2" presStyleCnt="10" custScaleX="48739">
        <dgm:presLayoutVars>
          <dgm:chMax val="0"/>
          <dgm:chPref val="0"/>
          <dgm:bulletEnabled val="1"/>
        </dgm:presLayoutVars>
      </dgm:prSet>
      <dgm:spPr/>
    </dgm:pt>
    <dgm:pt modelId="{6A07F324-5494-47AE-A7D6-53314E251577}" type="pres">
      <dgm:prSet presAssocID="{BD7F4F5D-51C0-41BC-9325-DB319FE8F4FB}" presName="parTxOnlySpace" presStyleCnt="0"/>
      <dgm:spPr/>
    </dgm:pt>
    <dgm:pt modelId="{A854BAD4-2147-4EAE-A442-930DCB8DB3E3}" type="pres">
      <dgm:prSet presAssocID="{86622A75-E3A1-45EE-A3E0-348C3409A972}" presName="parTxOnly" presStyleLbl="node1" presStyleIdx="3" presStyleCnt="10">
        <dgm:presLayoutVars>
          <dgm:chMax val="0"/>
          <dgm:chPref val="0"/>
          <dgm:bulletEnabled val="1"/>
        </dgm:presLayoutVars>
      </dgm:prSet>
      <dgm:spPr/>
    </dgm:pt>
    <dgm:pt modelId="{DDA75875-E05E-455C-BE5C-6FCCF0890E27}" type="pres">
      <dgm:prSet presAssocID="{41BCDC94-EF40-496A-89E1-16D9CB02FB33}" presName="parTxOnlySpace" presStyleCnt="0"/>
      <dgm:spPr/>
    </dgm:pt>
    <dgm:pt modelId="{675FEDC6-D830-4B2A-806C-BD82B8ADD783}" type="pres">
      <dgm:prSet presAssocID="{EAE10BBC-08D7-49CC-9E22-88E849B72A91}" presName="parTxOnly" presStyleLbl="node1" presStyleIdx="4" presStyleCnt="10" custScaleX="49196">
        <dgm:presLayoutVars>
          <dgm:chMax val="0"/>
          <dgm:chPref val="0"/>
          <dgm:bulletEnabled val="1"/>
        </dgm:presLayoutVars>
      </dgm:prSet>
      <dgm:spPr/>
    </dgm:pt>
    <dgm:pt modelId="{C177D782-8CF4-48F5-AB6B-ED9FBF20D983}" type="pres">
      <dgm:prSet presAssocID="{614C31CA-7DC8-4230-A3C6-C68F6F32B87E}" presName="parTxOnlySpace" presStyleCnt="0"/>
      <dgm:spPr/>
    </dgm:pt>
    <dgm:pt modelId="{C94DBDFD-F4AB-4662-B9BC-BE9DCD5CA83C}" type="pres">
      <dgm:prSet presAssocID="{E6A38A86-517C-484F-8582-EDBBF62C7C8B}" presName="parTxOnly" presStyleLbl="node1" presStyleIdx="5" presStyleCnt="10">
        <dgm:presLayoutVars>
          <dgm:chMax val="0"/>
          <dgm:chPref val="0"/>
          <dgm:bulletEnabled val="1"/>
        </dgm:presLayoutVars>
      </dgm:prSet>
      <dgm:spPr/>
    </dgm:pt>
    <dgm:pt modelId="{D88B39BC-C897-4724-B02F-FB3C413B31E0}" type="pres">
      <dgm:prSet presAssocID="{339A58C2-4018-4655-9838-F1045A98DC3C}" presName="parTxOnlySpace" presStyleCnt="0"/>
      <dgm:spPr/>
    </dgm:pt>
    <dgm:pt modelId="{E4DF06DC-935D-4B99-B229-51E09A371240}" type="pres">
      <dgm:prSet presAssocID="{D89837C0-FDF5-44DE-AE32-1C6BB06DDEE7}" presName="parTxOnly" presStyleLbl="node1" presStyleIdx="6" presStyleCnt="10" custScaleX="49318">
        <dgm:presLayoutVars>
          <dgm:chMax val="0"/>
          <dgm:chPref val="0"/>
          <dgm:bulletEnabled val="1"/>
        </dgm:presLayoutVars>
      </dgm:prSet>
      <dgm:spPr/>
    </dgm:pt>
    <dgm:pt modelId="{EB07C5B3-F159-4A9A-ACFD-8C989305CF09}" type="pres">
      <dgm:prSet presAssocID="{4D8A3ADD-3B6D-4676-B1A9-C71B666A95C7}" presName="parTxOnlySpace" presStyleCnt="0"/>
      <dgm:spPr/>
    </dgm:pt>
    <dgm:pt modelId="{C857AA3C-07E4-45CC-A5CE-2E3EBA420587}" type="pres">
      <dgm:prSet presAssocID="{0DB08BB2-8D94-4A5D-BB9F-F67CB09E9AB6}" presName="parTxOnly" presStyleLbl="node1" presStyleIdx="7" presStyleCnt="10">
        <dgm:presLayoutVars>
          <dgm:chMax val="0"/>
          <dgm:chPref val="0"/>
          <dgm:bulletEnabled val="1"/>
        </dgm:presLayoutVars>
      </dgm:prSet>
      <dgm:spPr/>
    </dgm:pt>
    <dgm:pt modelId="{527C7528-6B85-40BB-BA36-FA0F1A49DBD9}" type="pres">
      <dgm:prSet presAssocID="{C5C3581A-04F7-4127-8084-5D7DB5C10CD2}" presName="parTxOnlySpace" presStyleCnt="0"/>
      <dgm:spPr/>
    </dgm:pt>
    <dgm:pt modelId="{CEE755D0-9568-4D8C-85AF-E7C45DB05D51}" type="pres">
      <dgm:prSet presAssocID="{99D220C8-F879-4E57-BEB5-C152E58E1218}" presName="parTxOnly" presStyleLbl="node1" presStyleIdx="8" presStyleCnt="10">
        <dgm:presLayoutVars>
          <dgm:chMax val="0"/>
          <dgm:chPref val="0"/>
          <dgm:bulletEnabled val="1"/>
        </dgm:presLayoutVars>
      </dgm:prSet>
      <dgm:spPr/>
    </dgm:pt>
    <dgm:pt modelId="{B80FE85B-6EDC-4399-9CB6-D796CAE378A8}" type="pres">
      <dgm:prSet presAssocID="{6075CE71-E64E-4080-8A4E-C5A46196013B}" presName="parTxOnlySpace" presStyleCnt="0"/>
      <dgm:spPr/>
    </dgm:pt>
    <dgm:pt modelId="{ED8D0D3D-E19D-4516-8E16-8B95F11F39F2}" type="pres">
      <dgm:prSet presAssocID="{F27CC39C-3BBB-474E-8012-13ED18EFD2A5}" presName="parTxOnly" presStyleLbl="node1" presStyleIdx="9" presStyleCnt="10" custScaleX="63959">
        <dgm:presLayoutVars>
          <dgm:chMax val="0"/>
          <dgm:chPref val="0"/>
          <dgm:bulletEnabled val="1"/>
        </dgm:presLayoutVars>
      </dgm:prSet>
      <dgm:spPr/>
    </dgm:pt>
  </dgm:ptLst>
  <dgm:cxnLst>
    <dgm:cxn modelId="{88BC760B-EC2B-42F9-9E6E-B919C4FBBD28}" type="presOf" srcId="{86622A75-E3A1-45EE-A3E0-348C3409A972}" destId="{A854BAD4-2147-4EAE-A442-930DCB8DB3E3}" srcOrd="0" destOrd="0" presId="urn:microsoft.com/office/officeart/2005/8/layout/chevron1"/>
    <dgm:cxn modelId="{A6497125-AF26-41F8-BAB2-2C20810802EC}" srcId="{63E9870F-6535-4BF0-A632-42FE1788C2B2}" destId="{2527BC1C-0761-4C0A-9A09-16E5228800C5}" srcOrd="2" destOrd="0" parTransId="{07EB2F00-D7ED-4500-BE16-762EDF6EDFB5}" sibTransId="{BD7F4F5D-51C0-41BC-9325-DB319FE8F4FB}"/>
    <dgm:cxn modelId="{3505722C-3DFE-4F42-B004-B19A30605C37}" srcId="{63E9870F-6535-4BF0-A632-42FE1788C2B2}" destId="{EAE10BBC-08D7-49CC-9E22-88E849B72A91}" srcOrd="4" destOrd="0" parTransId="{7ABB6FAB-BE49-40D0-9550-533D37B8335D}" sibTransId="{614C31CA-7DC8-4230-A3C6-C68F6F32B87E}"/>
    <dgm:cxn modelId="{E9476B44-9881-43A9-AECB-6F95CE0825AF}" type="presOf" srcId="{5C165E55-CE25-4BA6-BB70-2B3AF8E256A1}" destId="{8F929905-9CC0-4083-9B7E-B4722C2C4A28}" srcOrd="0" destOrd="0" presId="urn:microsoft.com/office/officeart/2005/8/layout/chevron1"/>
    <dgm:cxn modelId="{E359E549-CADF-48D0-8C3A-3A13CE02A423}" srcId="{63E9870F-6535-4BF0-A632-42FE1788C2B2}" destId="{99D220C8-F879-4E57-BEB5-C152E58E1218}" srcOrd="8" destOrd="0" parTransId="{56CB6EC6-4918-457C-9AF5-87BB4CBE6745}" sibTransId="{6075CE71-E64E-4080-8A4E-C5A46196013B}"/>
    <dgm:cxn modelId="{D557F74B-787B-450F-A89F-61385141E086}" type="presOf" srcId="{0DB08BB2-8D94-4A5D-BB9F-F67CB09E9AB6}" destId="{C857AA3C-07E4-45CC-A5CE-2E3EBA420587}" srcOrd="0" destOrd="0" presId="urn:microsoft.com/office/officeart/2005/8/layout/chevron1"/>
    <dgm:cxn modelId="{25AA575E-D0D8-44B6-B509-ACC51C0C2340}" srcId="{63E9870F-6535-4BF0-A632-42FE1788C2B2}" destId="{F27CC39C-3BBB-474E-8012-13ED18EFD2A5}" srcOrd="9" destOrd="0" parTransId="{4EB3B6F9-8351-4302-85FA-1AE4CB043D8B}" sibTransId="{F4D14BAD-1792-45F1-9213-4109BB97B414}"/>
    <dgm:cxn modelId="{1A79FC6A-EAB2-486D-88BC-F7F069B85A4A}" type="presOf" srcId="{2527BC1C-0761-4C0A-9A09-16E5228800C5}" destId="{0B39831C-7ABC-4F0B-81EF-CF99C924BF7A}" srcOrd="0" destOrd="0" presId="urn:microsoft.com/office/officeart/2005/8/layout/chevron1"/>
    <dgm:cxn modelId="{73567875-4F0D-46D6-A9A8-EC133668FB17}" type="presOf" srcId="{E6A38A86-517C-484F-8582-EDBBF62C7C8B}" destId="{C94DBDFD-F4AB-4662-B9BC-BE9DCD5CA83C}" srcOrd="0" destOrd="0" presId="urn:microsoft.com/office/officeart/2005/8/layout/chevron1"/>
    <dgm:cxn modelId="{59157A76-165C-446C-B291-EA940BD8FC1F}" type="presOf" srcId="{F27CC39C-3BBB-474E-8012-13ED18EFD2A5}" destId="{ED8D0D3D-E19D-4516-8E16-8B95F11F39F2}" srcOrd="0" destOrd="0" presId="urn:microsoft.com/office/officeart/2005/8/layout/chevron1"/>
    <dgm:cxn modelId="{CB56057B-DFC2-421A-88EF-478D9F920127}" srcId="{63E9870F-6535-4BF0-A632-42FE1788C2B2}" destId="{5C165E55-CE25-4BA6-BB70-2B3AF8E256A1}" srcOrd="1" destOrd="0" parTransId="{FFA04FD7-AEEC-4F5F-A78E-101F0D21F9FD}" sibTransId="{0197729E-7628-472E-830C-785999F49BA0}"/>
    <dgm:cxn modelId="{4CF35180-4D4C-4D6D-B4B3-E9AB721FD817}" srcId="{63E9870F-6535-4BF0-A632-42FE1788C2B2}" destId="{D89837C0-FDF5-44DE-AE32-1C6BB06DDEE7}" srcOrd="6" destOrd="0" parTransId="{1DD7B871-41C7-4F95-A8C0-96F2150B6DE3}" sibTransId="{4D8A3ADD-3B6D-4676-B1A9-C71B666A95C7}"/>
    <dgm:cxn modelId="{2896E680-0EBB-449E-8BE0-7CCBB3F81551}" type="presOf" srcId="{EAE10BBC-08D7-49CC-9E22-88E849B72A91}" destId="{675FEDC6-D830-4B2A-806C-BD82B8ADD783}" srcOrd="0" destOrd="0" presId="urn:microsoft.com/office/officeart/2005/8/layout/chevron1"/>
    <dgm:cxn modelId="{9C395483-9CBD-4A4C-82D0-896236180C06}" srcId="{63E9870F-6535-4BF0-A632-42FE1788C2B2}" destId="{E6A38A86-517C-484F-8582-EDBBF62C7C8B}" srcOrd="5" destOrd="0" parTransId="{59F04345-A14F-4740-97C3-528642D77E2C}" sibTransId="{339A58C2-4018-4655-9838-F1045A98DC3C}"/>
    <dgm:cxn modelId="{2E30CF93-094B-46D7-973C-C884B64BF585}" type="presOf" srcId="{63E9870F-6535-4BF0-A632-42FE1788C2B2}" destId="{B1CAEE40-72F6-4B59-88CA-FE5A4FBE4C74}" srcOrd="0" destOrd="0" presId="urn:microsoft.com/office/officeart/2005/8/layout/chevron1"/>
    <dgm:cxn modelId="{CA9EEBA0-1084-49B6-B06D-489C5F72BD24}" srcId="{63E9870F-6535-4BF0-A632-42FE1788C2B2}" destId="{0DB08BB2-8D94-4A5D-BB9F-F67CB09E9AB6}" srcOrd="7" destOrd="0" parTransId="{D11C4FD1-397C-4266-9173-1D3362D19069}" sibTransId="{C5C3581A-04F7-4127-8084-5D7DB5C10CD2}"/>
    <dgm:cxn modelId="{E70222B0-CF39-4473-BA31-DC06837F506E}" type="presOf" srcId="{19598B52-B817-4AAD-A647-0C3654C7632B}" destId="{5DB8FE91-D30F-44DD-8DD4-870C88304BAA}" srcOrd="0" destOrd="0" presId="urn:microsoft.com/office/officeart/2005/8/layout/chevron1"/>
    <dgm:cxn modelId="{9499C5CC-78F2-4534-9A24-C8EC730050BF}" type="presOf" srcId="{99D220C8-F879-4E57-BEB5-C152E58E1218}" destId="{CEE755D0-9568-4D8C-85AF-E7C45DB05D51}" srcOrd="0" destOrd="0" presId="urn:microsoft.com/office/officeart/2005/8/layout/chevron1"/>
    <dgm:cxn modelId="{C77E6ADD-2C06-4F40-A024-6E8622A74E1A}" srcId="{63E9870F-6535-4BF0-A632-42FE1788C2B2}" destId="{19598B52-B817-4AAD-A647-0C3654C7632B}" srcOrd="0" destOrd="0" parTransId="{68582E9C-0BA3-4D01-BFFC-B4836D124B61}" sibTransId="{CCEC5985-0152-45C4-A8F1-06A8753483E6}"/>
    <dgm:cxn modelId="{BF5631FA-0788-44D8-9D9B-69C479D6F692}" srcId="{63E9870F-6535-4BF0-A632-42FE1788C2B2}" destId="{86622A75-E3A1-45EE-A3E0-348C3409A972}" srcOrd="3" destOrd="0" parTransId="{ED538F16-B872-4410-96B6-8E863B3A7382}" sibTransId="{41BCDC94-EF40-496A-89E1-16D9CB02FB33}"/>
    <dgm:cxn modelId="{2B24F1FD-A1B3-4AC1-8C28-D8F4B18F66AE}" type="presOf" srcId="{D89837C0-FDF5-44DE-AE32-1C6BB06DDEE7}" destId="{E4DF06DC-935D-4B99-B229-51E09A371240}" srcOrd="0" destOrd="0" presId="urn:microsoft.com/office/officeart/2005/8/layout/chevron1"/>
    <dgm:cxn modelId="{D5D7BE0F-219E-4240-8DF2-1085F58AC411}" type="presParOf" srcId="{B1CAEE40-72F6-4B59-88CA-FE5A4FBE4C74}" destId="{5DB8FE91-D30F-44DD-8DD4-870C88304BAA}" srcOrd="0" destOrd="0" presId="urn:microsoft.com/office/officeart/2005/8/layout/chevron1"/>
    <dgm:cxn modelId="{E5FC7BCB-592E-45B3-B090-6615CA5CD7BA}" type="presParOf" srcId="{B1CAEE40-72F6-4B59-88CA-FE5A4FBE4C74}" destId="{66B33B96-4003-435A-90E3-196D5E728CDA}" srcOrd="1" destOrd="0" presId="urn:microsoft.com/office/officeart/2005/8/layout/chevron1"/>
    <dgm:cxn modelId="{40E4D9A7-93FB-4B52-B2CD-55281184DC21}" type="presParOf" srcId="{B1CAEE40-72F6-4B59-88CA-FE5A4FBE4C74}" destId="{8F929905-9CC0-4083-9B7E-B4722C2C4A28}" srcOrd="2" destOrd="0" presId="urn:microsoft.com/office/officeart/2005/8/layout/chevron1"/>
    <dgm:cxn modelId="{83F7A15C-4031-435C-858E-926C3709A343}" type="presParOf" srcId="{B1CAEE40-72F6-4B59-88CA-FE5A4FBE4C74}" destId="{65A15A85-E2FA-48F4-AF3E-48B03E81F17F}" srcOrd="3" destOrd="0" presId="urn:microsoft.com/office/officeart/2005/8/layout/chevron1"/>
    <dgm:cxn modelId="{1E061248-4EFC-4AF9-A586-76F05614DD27}" type="presParOf" srcId="{B1CAEE40-72F6-4B59-88CA-FE5A4FBE4C74}" destId="{0B39831C-7ABC-4F0B-81EF-CF99C924BF7A}" srcOrd="4" destOrd="0" presId="urn:microsoft.com/office/officeart/2005/8/layout/chevron1"/>
    <dgm:cxn modelId="{222FDE34-68B5-441F-B311-852726F84331}" type="presParOf" srcId="{B1CAEE40-72F6-4B59-88CA-FE5A4FBE4C74}" destId="{6A07F324-5494-47AE-A7D6-53314E251577}" srcOrd="5" destOrd="0" presId="urn:microsoft.com/office/officeart/2005/8/layout/chevron1"/>
    <dgm:cxn modelId="{4436055E-0309-4C27-9BC0-83940A92D121}" type="presParOf" srcId="{B1CAEE40-72F6-4B59-88CA-FE5A4FBE4C74}" destId="{A854BAD4-2147-4EAE-A442-930DCB8DB3E3}" srcOrd="6" destOrd="0" presId="urn:microsoft.com/office/officeart/2005/8/layout/chevron1"/>
    <dgm:cxn modelId="{CBCE5082-BC87-4315-8DD6-F4F51FAAE0DC}" type="presParOf" srcId="{B1CAEE40-72F6-4B59-88CA-FE5A4FBE4C74}" destId="{DDA75875-E05E-455C-BE5C-6FCCF0890E27}" srcOrd="7" destOrd="0" presId="urn:microsoft.com/office/officeart/2005/8/layout/chevron1"/>
    <dgm:cxn modelId="{FB465CA5-959B-400F-8B53-630CE2B48106}" type="presParOf" srcId="{B1CAEE40-72F6-4B59-88CA-FE5A4FBE4C74}" destId="{675FEDC6-D830-4B2A-806C-BD82B8ADD783}" srcOrd="8" destOrd="0" presId="urn:microsoft.com/office/officeart/2005/8/layout/chevron1"/>
    <dgm:cxn modelId="{77C5E098-9BF3-4790-9C3F-7F54489879C8}" type="presParOf" srcId="{B1CAEE40-72F6-4B59-88CA-FE5A4FBE4C74}" destId="{C177D782-8CF4-48F5-AB6B-ED9FBF20D983}" srcOrd="9" destOrd="0" presId="urn:microsoft.com/office/officeart/2005/8/layout/chevron1"/>
    <dgm:cxn modelId="{CDCDE611-2A66-433E-9990-3A89C4075BDD}" type="presParOf" srcId="{B1CAEE40-72F6-4B59-88CA-FE5A4FBE4C74}" destId="{C94DBDFD-F4AB-4662-B9BC-BE9DCD5CA83C}" srcOrd="10" destOrd="0" presId="urn:microsoft.com/office/officeart/2005/8/layout/chevron1"/>
    <dgm:cxn modelId="{DB0FCA46-5EEE-47F2-B342-5EC838162AB1}" type="presParOf" srcId="{B1CAEE40-72F6-4B59-88CA-FE5A4FBE4C74}" destId="{D88B39BC-C897-4724-B02F-FB3C413B31E0}" srcOrd="11" destOrd="0" presId="urn:microsoft.com/office/officeart/2005/8/layout/chevron1"/>
    <dgm:cxn modelId="{595E78FE-F65E-48C0-91C6-7416E410556C}" type="presParOf" srcId="{B1CAEE40-72F6-4B59-88CA-FE5A4FBE4C74}" destId="{E4DF06DC-935D-4B99-B229-51E09A371240}" srcOrd="12" destOrd="0" presId="urn:microsoft.com/office/officeart/2005/8/layout/chevron1"/>
    <dgm:cxn modelId="{7DF76E22-C4A7-4588-A40C-2A71196C976A}" type="presParOf" srcId="{B1CAEE40-72F6-4B59-88CA-FE5A4FBE4C74}" destId="{EB07C5B3-F159-4A9A-ACFD-8C989305CF09}" srcOrd="13" destOrd="0" presId="urn:microsoft.com/office/officeart/2005/8/layout/chevron1"/>
    <dgm:cxn modelId="{DB66B986-6535-48CF-857E-B9165C8CBFE2}" type="presParOf" srcId="{B1CAEE40-72F6-4B59-88CA-FE5A4FBE4C74}" destId="{C857AA3C-07E4-45CC-A5CE-2E3EBA420587}" srcOrd="14" destOrd="0" presId="urn:microsoft.com/office/officeart/2005/8/layout/chevron1"/>
    <dgm:cxn modelId="{0259AE7F-57F0-4E7B-9E06-8F76E2BEC920}" type="presParOf" srcId="{B1CAEE40-72F6-4B59-88CA-FE5A4FBE4C74}" destId="{527C7528-6B85-40BB-BA36-FA0F1A49DBD9}" srcOrd="15" destOrd="0" presId="urn:microsoft.com/office/officeart/2005/8/layout/chevron1"/>
    <dgm:cxn modelId="{FA49802A-7345-47B7-8B71-61D4AC48A1F3}" type="presParOf" srcId="{B1CAEE40-72F6-4B59-88CA-FE5A4FBE4C74}" destId="{CEE755D0-9568-4D8C-85AF-E7C45DB05D51}" srcOrd="16" destOrd="0" presId="urn:microsoft.com/office/officeart/2005/8/layout/chevron1"/>
    <dgm:cxn modelId="{D8B8489B-1368-40A6-BF5D-3265585E8540}" type="presParOf" srcId="{B1CAEE40-72F6-4B59-88CA-FE5A4FBE4C74}" destId="{B80FE85B-6EDC-4399-9CB6-D796CAE378A8}" srcOrd="17" destOrd="0" presId="urn:microsoft.com/office/officeart/2005/8/layout/chevron1"/>
    <dgm:cxn modelId="{EC902CFB-D56D-42A7-89F6-DCE5861515BC}" type="presParOf" srcId="{B1CAEE40-72F6-4B59-88CA-FE5A4FBE4C74}" destId="{ED8D0D3D-E19D-4516-8E16-8B95F11F39F2}" srcOrd="18" destOrd="0" presId="urn:microsoft.com/office/officeart/2005/8/layout/chevron1"/>
  </dgm:cxnLst>
  <dgm:bg/>
  <dgm:whole/>
  <dgm:extLst>
    <a:ext uri="http://schemas.microsoft.com/office/drawing/2008/diagram">
      <dsp:dataModelExt xmlns:dsp="http://schemas.microsoft.com/office/drawing/2008/diagram" relId="rId1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F6FDDF5-6592-42F1-BCAC-044B7A620FF2}" type="doc">
      <dgm:prSet loTypeId="urn:microsoft.com/office/officeart/2005/8/layout/chevron1" loCatId="process" qsTypeId="urn:microsoft.com/office/officeart/2005/8/quickstyle/simple1" qsCatId="simple" csTypeId="urn:microsoft.com/office/officeart/2005/8/colors/accent1_2" csCatId="accent1" phldr="1"/>
      <dgm:spPr/>
    </dgm:pt>
    <dgm:pt modelId="{8E695529-BEF2-40C5-B51C-BCDCC52BFB48}">
      <dgm:prSet phldrT="[Text]"/>
      <dgm:spPr>
        <a:solidFill>
          <a:srgbClr val="339966"/>
        </a:solidFill>
        <a:ln>
          <a:noFill/>
        </a:ln>
      </dgm:spPr>
      <dgm:t>
        <a:bodyPr/>
        <a:lstStyle/>
        <a:p>
          <a:r>
            <a:rPr lang="en-US" b="1"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2007</a:t>
          </a:r>
        </a:p>
      </dgm:t>
    </dgm:pt>
    <dgm:pt modelId="{30E4F483-2B10-4268-BA2C-83B2ACFDC0EF}" type="parTrans" cxnId="{833AF0EB-EF80-4166-A0A0-93D00FCB81DF}">
      <dgm:prSet/>
      <dgm:spPr/>
      <dgm:t>
        <a:bodyPr/>
        <a:lstStyle/>
        <a:p>
          <a:endParaRPr lang="en-US"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dgm:t>
    </dgm:pt>
    <dgm:pt modelId="{B2DF27D1-21DF-4DD7-B7E2-BCD75161CE8E}" type="sibTrans" cxnId="{833AF0EB-EF80-4166-A0A0-93D00FCB81DF}">
      <dgm:prSet/>
      <dgm:spPr/>
      <dgm:t>
        <a:bodyPr/>
        <a:lstStyle/>
        <a:p>
          <a:endParaRPr lang="en-US"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dgm:t>
    </dgm:pt>
    <dgm:pt modelId="{DB24760E-D972-4B0D-A449-A327F425C80C}">
      <dgm:prSet phldrT="[Text]"/>
      <dgm:spPr>
        <a:solidFill>
          <a:srgbClr val="339933"/>
        </a:solidFill>
        <a:ln>
          <a:noFill/>
        </a:ln>
      </dgm:spPr>
      <dgm:t>
        <a:bodyPr/>
        <a:lstStyle/>
        <a:p>
          <a:r>
            <a:rPr lang="en-US" b="1"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2008</a:t>
          </a:r>
        </a:p>
      </dgm:t>
    </dgm:pt>
    <dgm:pt modelId="{9981A3EC-5F77-4A49-814F-9D5FC869A0EB}" type="parTrans" cxnId="{DCA48585-A45E-4703-923C-075D12D0B2E4}">
      <dgm:prSet/>
      <dgm:spPr/>
      <dgm:t>
        <a:bodyPr/>
        <a:lstStyle/>
        <a:p>
          <a:endParaRPr lang="en-US"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dgm:t>
    </dgm:pt>
    <dgm:pt modelId="{8F5BC205-0EDE-4892-AD06-4E3D5EE464DC}" type="sibTrans" cxnId="{DCA48585-A45E-4703-923C-075D12D0B2E4}">
      <dgm:prSet/>
      <dgm:spPr/>
      <dgm:t>
        <a:bodyPr/>
        <a:lstStyle/>
        <a:p>
          <a:endParaRPr lang="en-US"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dgm:t>
    </dgm:pt>
    <dgm:pt modelId="{1E8533CB-4276-4F0C-A1A5-7860590FC92C}">
      <dgm:prSet phldrT="[Text]"/>
      <dgm:spPr>
        <a:solidFill>
          <a:srgbClr val="006600"/>
        </a:solidFill>
        <a:ln>
          <a:noFill/>
        </a:ln>
      </dgm:spPr>
      <dgm:t>
        <a:bodyPr/>
        <a:lstStyle/>
        <a:p>
          <a:r>
            <a:rPr lang="en-US" b="1"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2010</a:t>
          </a:r>
        </a:p>
      </dgm:t>
    </dgm:pt>
    <dgm:pt modelId="{4CAE1501-E643-43E8-9B81-2FBEC99DD2B9}" type="parTrans" cxnId="{104D0DEF-DF72-4F92-993E-02ABE6F1F34B}">
      <dgm:prSet/>
      <dgm:spPr/>
      <dgm:t>
        <a:bodyPr/>
        <a:lstStyle/>
        <a:p>
          <a:endParaRPr lang="en-US"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dgm:t>
    </dgm:pt>
    <dgm:pt modelId="{EB9B0914-7658-4B1D-A6AD-17DB1033B4E1}" type="sibTrans" cxnId="{104D0DEF-DF72-4F92-993E-02ABE6F1F34B}">
      <dgm:prSet/>
      <dgm:spPr/>
      <dgm:t>
        <a:bodyPr/>
        <a:lstStyle/>
        <a:p>
          <a:endParaRPr lang="en-US"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dgm:t>
    </dgm:pt>
    <dgm:pt modelId="{977DC15A-78A8-4132-958F-AFB40FBB2221}">
      <dgm:prSet phldrT="[Text]"/>
      <dgm:spPr>
        <a:solidFill>
          <a:srgbClr val="27AE61"/>
        </a:solidFill>
        <a:ln>
          <a:noFill/>
        </a:ln>
      </dgm:spPr>
      <dgm:t>
        <a:bodyPr/>
        <a:lstStyle/>
        <a:p>
          <a:endParaRPr lang="en-US" b="1"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dgm:t>
    </dgm:pt>
    <dgm:pt modelId="{18A8CBAA-F572-4EBA-8192-4EC1F32D0002}" type="parTrans" cxnId="{DC06E2D4-C99E-4051-86E3-061B47F4DC22}">
      <dgm:prSet/>
      <dgm:spPr/>
      <dgm:t>
        <a:bodyPr/>
        <a:lstStyle/>
        <a:p>
          <a:endParaRPr lang="en-US"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dgm:t>
    </dgm:pt>
    <dgm:pt modelId="{BFD05B8D-E383-4862-AF49-63AE3BDA5421}" type="sibTrans" cxnId="{DC06E2D4-C99E-4051-86E3-061B47F4DC22}">
      <dgm:prSet/>
      <dgm:spPr/>
      <dgm:t>
        <a:bodyPr/>
        <a:lstStyle/>
        <a:p>
          <a:endParaRPr lang="en-US"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dgm:t>
    </dgm:pt>
    <dgm:pt modelId="{78A74D14-9C83-4C72-994B-D2072D0493C9}">
      <dgm:prSet phldrT="[Text]"/>
      <dgm:spPr>
        <a:solidFill>
          <a:srgbClr val="00CC66"/>
        </a:solidFill>
        <a:ln>
          <a:noFill/>
        </a:ln>
      </dgm:spPr>
      <dgm:t>
        <a:bodyPr/>
        <a:lstStyle/>
        <a:p>
          <a:r>
            <a:rPr lang="en-US" b="1"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2013</a:t>
          </a:r>
        </a:p>
      </dgm:t>
    </dgm:pt>
    <dgm:pt modelId="{D7C0C584-49A6-4349-AF08-821E395466C9}" type="parTrans" cxnId="{864D3719-4E59-4E60-B198-13968A528F70}">
      <dgm:prSet/>
      <dgm:spPr/>
      <dgm:t>
        <a:bodyPr/>
        <a:lstStyle/>
        <a:p>
          <a:endParaRPr lang="en-US"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dgm:t>
    </dgm:pt>
    <dgm:pt modelId="{36198628-C291-4453-8D94-E4CDE1CE5525}" type="sibTrans" cxnId="{864D3719-4E59-4E60-B198-13968A528F70}">
      <dgm:prSet/>
      <dgm:spPr/>
      <dgm:t>
        <a:bodyPr/>
        <a:lstStyle/>
        <a:p>
          <a:endParaRPr lang="en-US"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dgm:t>
    </dgm:pt>
    <dgm:pt modelId="{C6F606F4-519E-4A77-87E1-D5E3C0C534F7}">
      <dgm:prSet phldrT="[Text]"/>
      <dgm:spPr>
        <a:solidFill>
          <a:srgbClr val="00B050"/>
        </a:solidFill>
        <a:ln>
          <a:noFill/>
        </a:ln>
      </dgm:spPr>
      <dgm:t>
        <a:bodyPr/>
        <a:lstStyle/>
        <a:p>
          <a:endParaRPr lang="en-US" b="1"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dgm:t>
    </dgm:pt>
    <dgm:pt modelId="{A29778B7-9B71-4BA4-9181-8C82F2F5C9FF}" type="parTrans" cxnId="{BBECD878-BCC9-4668-B6AF-2B75EEDB1AFA}">
      <dgm:prSet/>
      <dgm:spPr/>
      <dgm:t>
        <a:bodyPr/>
        <a:lstStyle/>
        <a:p>
          <a:endParaRPr lang="en-US"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dgm:t>
    </dgm:pt>
    <dgm:pt modelId="{67544A73-B70A-4080-B554-2AFC4CDB2ABF}" type="sibTrans" cxnId="{BBECD878-BCC9-4668-B6AF-2B75EEDB1AFA}">
      <dgm:prSet/>
      <dgm:spPr/>
      <dgm:t>
        <a:bodyPr/>
        <a:lstStyle/>
        <a:p>
          <a:endParaRPr lang="en-US"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dgm:t>
    </dgm:pt>
    <dgm:pt modelId="{C11BDAD9-45B7-40CD-89BA-9A4CEC2EAC41}" type="pres">
      <dgm:prSet presAssocID="{BF6FDDF5-6592-42F1-BCAC-044B7A620FF2}" presName="Name0" presStyleCnt="0">
        <dgm:presLayoutVars>
          <dgm:dir/>
          <dgm:animLvl val="lvl"/>
          <dgm:resizeHandles val="exact"/>
        </dgm:presLayoutVars>
      </dgm:prSet>
      <dgm:spPr/>
    </dgm:pt>
    <dgm:pt modelId="{389557EE-2ED8-4E48-86C3-49663E03BD9E}" type="pres">
      <dgm:prSet presAssocID="{8E695529-BEF2-40C5-B51C-BCDCC52BFB48}" presName="parTxOnly" presStyleLbl="node1" presStyleIdx="0" presStyleCnt="6">
        <dgm:presLayoutVars>
          <dgm:chMax val="0"/>
          <dgm:chPref val="0"/>
          <dgm:bulletEnabled val="1"/>
        </dgm:presLayoutVars>
      </dgm:prSet>
      <dgm:spPr/>
    </dgm:pt>
    <dgm:pt modelId="{FBE263A0-30FD-41EA-AB97-9B0BD5EC903D}" type="pres">
      <dgm:prSet presAssocID="{B2DF27D1-21DF-4DD7-B7E2-BCD75161CE8E}" presName="parTxOnlySpace" presStyleCnt="0"/>
      <dgm:spPr/>
    </dgm:pt>
    <dgm:pt modelId="{357605CC-6597-4A87-AA7F-14067DBF7DE8}" type="pres">
      <dgm:prSet presAssocID="{DB24760E-D972-4B0D-A449-A327F425C80C}" presName="parTxOnly" presStyleLbl="node1" presStyleIdx="1" presStyleCnt="6">
        <dgm:presLayoutVars>
          <dgm:chMax val="0"/>
          <dgm:chPref val="0"/>
          <dgm:bulletEnabled val="1"/>
        </dgm:presLayoutVars>
      </dgm:prSet>
      <dgm:spPr/>
    </dgm:pt>
    <dgm:pt modelId="{3123A0C5-0D87-4D79-8964-E7D69182A838}" type="pres">
      <dgm:prSet presAssocID="{8F5BC205-0EDE-4892-AD06-4E3D5EE464DC}" presName="parTxOnlySpace" presStyleCnt="0"/>
      <dgm:spPr/>
    </dgm:pt>
    <dgm:pt modelId="{D66DB8D0-7C61-4B78-A14F-3925586D8949}" type="pres">
      <dgm:prSet presAssocID="{1E8533CB-4276-4F0C-A1A5-7860590FC92C}" presName="parTxOnly" presStyleLbl="node1" presStyleIdx="2" presStyleCnt="6">
        <dgm:presLayoutVars>
          <dgm:chMax val="0"/>
          <dgm:chPref val="0"/>
          <dgm:bulletEnabled val="1"/>
        </dgm:presLayoutVars>
      </dgm:prSet>
      <dgm:spPr/>
    </dgm:pt>
    <dgm:pt modelId="{275D90AA-8419-43CC-A150-7A474945FB8E}" type="pres">
      <dgm:prSet presAssocID="{EB9B0914-7658-4B1D-A6AD-17DB1033B4E1}" presName="parTxOnlySpace" presStyleCnt="0"/>
      <dgm:spPr/>
    </dgm:pt>
    <dgm:pt modelId="{86D4ABDC-FFDF-47F1-93AE-B99FE41F65C7}" type="pres">
      <dgm:prSet presAssocID="{977DC15A-78A8-4132-958F-AFB40FBB2221}" presName="parTxOnly" presStyleLbl="node1" presStyleIdx="3" presStyleCnt="6" custScaleX="44925">
        <dgm:presLayoutVars>
          <dgm:chMax val="0"/>
          <dgm:chPref val="0"/>
          <dgm:bulletEnabled val="1"/>
        </dgm:presLayoutVars>
      </dgm:prSet>
      <dgm:spPr/>
    </dgm:pt>
    <dgm:pt modelId="{B133C216-028B-4906-9DE6-F9B536E408EF}" type="pres">
      <dgm:prSet presAssocID="{BFD05B8D-E383-4862-AF49-63AE3BDA5421}" presName="parTxOnlySpace" presStyleCnt="0"/>
      <dgm:spPr/>
    </dgm:pt>
    <dgm:pt modelId="{7A1D1F3C-72D0-40FD-8ACC-907E39EC8EC7}" type="pres">
      <dgm:prSet presAssocID="{78A74D14-9C83-4C72-994B-D2072D0493C9}" presName="parTxOnly" presStyleLbl="node1" presStyleIdx="4" presStyleCnt="6">
        <dgm:presLayoutVars>
          <dgm:chMax val="0"/>
          <dgm:chPref val="0"/>
          <dgm:bulletEnabled val="1"/>
        </dgm:presLayoutVars>
      </dgm:prSet>
      <dgm:spPr/>
    </dgm:pt>
    <dgm:pt modelId="{50AC9D97-8AF5-4AC3-BEB9-AB0BF501EA58}" type="pres">
      <dgm:prSet presAssocID="{36198628-C291-4453-8D94-E4CDE1CE5525}" presName="parTxOnlySpace" presStyleCnt="0"/>
      <dgm:spPr/>
    </dgm:pt>
    <dgm:pt modelId="{56F33B27-FF49-4E23-95A5-BE1E994F6F65}" type="pres">
      <dgm:prSet presAssocID="{C6F606F4-519E-4A77-87E1-D5E3C0C534F7}" presName="parTxOnly" presStyleLbl="node1" presStyleIdx="5" presStyleCnt="6" custScaleX="46181">
        <dgm:presLayoutVars>
          <dgm:chMax val="0"/>
          <dgm:chPref val="0"/>
          <dgm:bulletEnabled val="1"/>
        </dgm:presLayoutVars>
      </dgm:prSet>
      <dgm:spPr/>
    </dgm:pt>
  </dgm:ptLst>
  <dgm:cxnLst>
    <dgm:cxn modelId="{864D3719-4E59-4E60-B198-13968A528F70}" srcId="{BF6FDDF5-6592-42F1-BCAC-044B7A620FF2}" destId="{78A74D14-9C83-4C72-994B-D2072D0493C9}" srcOrd="4" destOrd="0" parTransId="{D7C0C584-49A6-4349-AF08-821E395466C9}" sibTransId="{36198628-C291-4453-8D94-E4CDE1CE5525}"/>
    <dgm:cxn modelId="{DE7AFB40-E300-43CA-B93B-BF7AC7C66A6C}" type="presOf" srcId="{8E695529-BEF2-40C5-B51C-BCDCC52BFB48}" destId="{389557EE-2ED8-4E48-86C3-49663E03BD9E}" srcOrd="0" destOrd="0" presId="urn:microsoft.com/office/officeart/2005/8/layout/chevron1"/>
    <dgm:cxn modelId="{065C3F46-6D1B-495E-904A-127E9BB8A6FD}" type="presOf" srcId="{DB24760E-D972-4B0D-A449-A327F425C80C}" destId="{357605CC-6597-4A87-AA7F-14067DBF7DE8}" srcOrd="0" destOrd="0" presId="urn:microsoft.com/office/officeart/2005/8/layout/chevron1"/>
    <dgm:cxn modelId="{11B72A50-016F-4789-BEB8-C26655DCB909}" type="presOf" srcId="{78A74D14-9C83-4C72-994B-D2072D0493C9}" destId="{7A1D1F3C-72D0-40FD-8ACC-907E39EC8EC7}" srcOrd="0" destOrd="0" presId="urn:microsoft.com/office/officeart/2005/8/layout/chevron1"/>
    <dgm:cxn modelId="{BBECD878-BCC9-4668-B6AF-2B75EEDB1AFA}" srcId="{BF6FDDF5-6592-42F1-BCAC-044B7A620FF2}" destId="{C6F606F4-519E-4A77-87E1-D5E3C0C534F7}" srcOrd="5" destOrd="0" parTransId="{A29778B7-9B71-4BA4-9181-8C82F2F5C9FF}" sibTransId="{67544A73-B70A-4080-B554-2AFC4CDB2ABF}"/>
    <dgm:cxn modelId="{DCA48585-A45E-4703-923C-075D12D0B2E4}" srcId="{BF6FDDF5-6592-42F1-BCAC-044B7A620FF2}" destId="{DB24760E-D972-4B0D-A449-A327F425C80C}" srcOrd="1" destOrd="0" parTransId="{9981A3EC-5F77-4A49-814F-9D5FC869A0EB}" sibTransId="{8F5BC205-0EDE-4892-AD06-4E3D5EE464DC}"/>
    <dgm:cxn modelId="{79D4119D-E272-4D03-82D3-94411D6833B7}" type="presOf" srcId="{BF6FDDF5-6592-42F1-BCAC-044B7A620FF2}" destId="{C11BDAD9-45B7-40CD-89BA-9A4CEC2EAC41}" srcOrd="0" destOrd="0" presId="urn:microsoft.com/office/officeart/2005/8/layout/chevron1"/>
    <dgm:cxn modelId="{996DFC9E-815A-4D5C-BA2C-92857E7AA324}" type="presOf" srcId="{C6F606F4-519E-4A77-87E1-D5E3C0C534F7}" destId="{56F33B27-FF49-4E23-95A5-BE1E994F6F65}" srcOrd="0" destOrd="0" presId="urn:microsoft.com/office/officeart/2005/8/layout/chevron1"/>
    <dgm:cxn modelId="{DA14CFB1-87BD-49BB-96B1-D4E5326C8E0B}" type="presOf" srcId="{1E8533CB-4276-4F0C-A1A5-7860590FC92C}" destId="{D66DB8D0-7C61-4B78-A14F-3925586D8949}" srcOrd="0" destOrd="0" presId="urn:microsoft.com/office/officeart/2005/8/layout/chevron1"/>
    <dgm:cxn modelId="{BD42F5C9-05D0-43DB-9D88-995DCDF990D2}" type="presOf" srcId="{977DC15A-78A8-4132-958F-AFB40FBB2221}" destId="{86D4ABDC-FFDF-47F1-93AE-B99FE41F65C7}" srcOrd="0" destOrd="0" presId="urn:microsoft.com/office/officeart/2005/8/layout/chevron1"/>
    <dgm:cxn modelId="{DC06E2D4-C99E-4051-86E3-061B47F4DC22}" srcId="{BF6FDDF5-6592-42F1-BCAC-044B7A620FF2}" destId="{977DC15A-78A8-4132-958F-AFB40FBB2221}" srcOrd="3" destOrd="0" parTransId="{18A8CBAA-F572-4EBA-8192-4EC1F32D0002}" sibTransId="{BFD05B8D-E383-4862-AF49-63AE3BDA5421}"/>
    <dgm:cxn modelId="{833AF0EB-EF80-4166-A0A0-93D00FCB81DF}" srcId="{BF6FDDF5-6592-42F1-BCAC-044B7A620FF2}" destId="{8E695529-BEF2-40C5-B51C-BCDCC52BFB48}" srcOrd="0" destOrd="0" parTransId="{30E4F483-2B10-4268-BA2C-83B2ACFDC0EF}" sibTransId="{B2DF27D1-21DF-4DD7-B7E2-BCD75161CE8E}"/>
    <dgm:cxn modelId="{104D0DEF-DF72-4F92-993E-02ABE6F1F34B}" srcId="{BF6FDDF5-6592-42F1-BCAC-044B7A620FF2}" destId="{1E8533CB-4276-4F0C-A1A5-7860590FC92C}" srcOrd="2" destOrd="0" parTransId="{4CAE1501-E643-43E8-9B81-2FBEC99DD2B9}" sibTransId="{EB9B0914-7658-4B1D-A6AD-17DB1033B4E1}"/>
    <dgm:cxn modelId="{FC4E4391-69EF-4571-A099-F7862244E863}" type="presParOf" srcId="{C11BDAD9-45B7-40CD-89BA-9A4CEC2EAC41}" destId="{389557EE-2ED8-4E48-86C3-49663E03BD9E}" srcOrd="0" destOrd="0" presId="urn:microsoft.com/office/officeart/2005/8/layout/chevron1"/>
    <dgm:cxn modelId="{7E45C682-9AD8-4F86-B1C2-FDB43CA97DDF}" type="presParOf" srcId="{C11BDAD9-45B7-40CD-89BA-9A4CEC2EAC41}" destId="{FBE263A0-30FD-41EA-AB97-9B0BD5EC903D}" srcOrd="1" destOrd="0" presId="urn:microsoft.com/office/officeart/2005/8/layout/chevron1"/>
    <dgm:cxn modelId="{495E9B41-2911-4D72-986A-07D639B7ACBF}" type="presParOf" srcId="{C11BDAD9-45B7-40CD-89BA-9A4CEC2EAC41}" destId="{357605CC-6597-4A87-AA7F-14067DBF7DE8}" srcOrd="2" destOrd="0" presId="urn:microsoft.com/office/officeart/2005/8/layout/chevron1"/>
    <dgm:cxn modelId="{E0019C3B-6F5E-48AC-80E6-3E690D69C6F4}" type="presParOf" srcId="{C11BDAD9-45B7-40CD-89BA-9A4CEC2EAC41}" destId="{3123A0C5-0D87-4D79-8964-E7D69182A838}" srcOrd="3" destOrd="0" presId="urn:microsoft.com/office/officeart/2005/8/layout/chevron1"/>
    <dgm:cxn modelId="{6C366EFC-F90E-448F-A277-E885EFBF3AC0}" type="presParOf" srcId="{C11BDAD9-45B7-40CD-89BA-9A4CEC2EAC41}" destId="{D66DB8D0-7C61-4B78-A14F-3925586D8949}" srcOrd="4" destOrd="0" presId="urn:microsoft.com/office/officeart/2005/8/layout/chevron1"/>
    <dgm:cxn modelId="{B8987FE6-EEEE-4297-900F-5645128848B2}" type="presParOf" srcId="{C11BDAD9-45B7-40CD-89BA-9A4CEC2EAC41}" destId="{275D90AA-8419-43CC-A150-7A474945FB8E}" srcOrd="5" destOrd="0" presId="urn:microsoft.com/office/officeart/2005/8/layout/chevron1"/>
    <dgm:cxn modelId="{811A6E81-4409-4F2D-9C8B-97595A101296}" type="presParOf" srcId="{C11BDAD9-45B7-40CD-89BA-9A4CEC2EAC41}" destId="{86D4ABDC-FFDF-47F1-93AE-B99FE41F65C7}" srcOrd="6" destOrd="0" presId="urn:microsoft.com/office/officeart/2005/8/layout/chevron1"/>
    <dgm:cxn modelId="{AC2BFE82-B436-43A9-BB9A-8C0239729404}" type="presParOf" srcId="{C11BDAD9-45B7-40CD-89BA-9A4CEC2EAC41}" destId="{B133C216-028B-4906-9DE6-F9B536E408EF}" srcOrd="7" destOrd="0" presId="urn:microsoft.com/office/officeart/2005/8/layout/chevron1"/>
    <dgm:cxn modelId="{A220A9A8-9E40-4A7E-8C44-6D23AE2EA5FF}" type="presParOf" srcId="{C11BDAD9-45B7-40CD-89BA-9A4CEC2EAC41}" destId="{7A1D1F3C-72D0-40FD-8ACC-907E39EC8EC7}" srcOrd="8" destOrd="0" presId="urn:microsoft.com/office/officeart/2005/8/layout/chevron1"/>
    <dgm:cxn modelId="{5C6AED92-859C-4871-939E-A72CC31CBF09}" type="presParOf" srcId="{C11BDAD9-45B7-40CD-89BA-9A4CEC2EAC41}" destId="{50AC9D97-8AF5-4AC3-BEB9-AB0BF501EA58}" srcOrd="9" destOrd="0" presId="urn:microsoft.com/office/officeart/2005/8/layout/chevron1"/>
    <dgm:cxn modelId="{80381215-FC0F-4D3B-8741-9FE25CF7835E}" type="presParOf" srcId="{C11BDAD9-45B7-40CD-89BA-9A4CEC2EAC41}" destId="{56F33B27-FF49-4E23-95A5-BE1E994F6F65}" srcOrd="10" destOrd="0" presId="urn:microsoft.com/office/officeart/2005/8/layout/chevron1"/>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FE36545-6ABA-435E-98D4-0B031D21B0BA}" type="doc">
      <dgm:prSet loTypeId="urn:microsoft.com/office/officeart/2005/8/layout/cycle6" loCatId="cycle" qsTypeId="urn:microsoft.com/office/officeart/2005/8/quickstyle/simple1" qsCatId="simple" csTypeId="urn:microsoft.com/office/officeart/2005/8/colors/accent1_3" csCatId="accent1" phldr="1"/>
      <dgm:spPr/>
      <dgm:t>
        <a:bodyPr/>
        <a:lstStyle/>
        <a:p>
          <a:endParaRPr lang="fr-FR"/>
        </a:p>
      </dgm:t>
    </dgm:pt>
    <dgm:pt modelId="{1B99D090-0D4F-42E8-B736-859F62282C0E}">
      <dgm:prSet phldrT="[Texte]" custT="1"/>
      <dgm:spPr>
        <a:solidFill>
          <a:srgbClr val="FFC000"/>
        </a:solidFill>
      </dgm:spPr>
      <dgm:t>
        <a:bodyPr/>
        <a:lstStyle/>
        <a:p>
          <a:r>
            <a:rPr lang="en-GB" sz="1400" b="1" noProof="0" dirty="0">
              <a:effectLst>
                <a:outerShdw blurRad="38100" dist="38100" dir="2700000" algn="tl">
                  <a:srgbClr val="000000">
                    <a:alpha val="43137"/>
                  </a:srgbClr>
                </a:outerShdw>
              </a:effectLst>
              <a:latin typeface="Open Sans"/>
            </a:rPr>
            <a:t>Transparency</a:t>
          </a:r>
        </a:p>
      </dgm:t>
    </dgm:pt>
    <dgm:pt modelId="{CB5DEFD3-EBDD-44E5-B81A-4F67B2C6B45C}" type="parTrans" cxnId="{D9094359-BDC1-421E-8382-C9EFC5372D7C}">
      <dgm:prSet/>
      <dgm:spPr/>
      <dgm:t>
        <a:bodyPr/>
        <a:lstStyle/>
        <a:p>
          <a:endParaRPr lang="en-GB" b="1" noProof="0" dirty="0"/>
        </a:p>
      </dgm:t>
    </dgm:pt>
    <dgm:pt modelId="{BF586868-A904-4523-A96A-6E4FBF6486FB}" type="sibTrans" cxnId="{D9094359-BDC1-421E-8382-C9EFC5372D7C}">
      <dgm:prSet/>
      <dgm:spPr/>
      <dgm:t>
        <a:bodyPr/>
        <a:lstStyle/>
        <a:p>
          <a:endParaRPr lang="en-GB" b="1" noProof="0" dirty="0"/>
        </a:p>
      </dgm:t>
    </dgm:pt>
    <dgm:pt modelId="{6EDD6666-D5FE-456C-AF99-6326E8CF08C8}">
      <dgm:prSet phldrT="[Texte]" custT="1"/>
      <dgm:spPr>
        <a:solidFill>
          <a:srgbClr val="0070C0"/>
        </a:solidFill>
      </dgm:spPr>
      <dgm:t>
        <a:bodyPr/>
        <a:lstStyle/>
        <a:p>
          <a:r>
            <a:rPr lang="en-GB" sz="1200" b="1" noProof="0" dirty="0">
              <a:effectLst>
                <a:outerShdw blurRad="38100" dist="38100" dir="2700000" algn="tl">
                  <a:srgbClr val="000000">
                    <a:alpha val="43137"/>
                  </a:srgbClr>
                </a:outerShdw>
              </a:effectLst>
              <a:latin typeface="Open Sans"/>
            </a:rPr>
            <a:t>Accountability</a:t>
          </a:r>
        </a:p>
      </dgm:t>
    </dgm:pt>
    <dgm:pt modelId="{81FC718E-753B-41B2-BD6D-18F1DC98262A}" type="parTrans" cxnId="{6EFA60DB-1783-4D68-ADD4-B96E5ACFF57C}">
      <dgm:prSet/>
      <dgm:spPr/>
      <dgm:t>
        <a:bodyPr/>
        <a:lstStyle/>
        <a:p>
          <a:endParaRPr lang="en-GB" b="1" noProof="0" dirty="0"/>
        </a:p>
      </dgm:t>
    </dgm:pt>
    <dgm:pt modelId="{C02E7437-549F-4F79-AF9A-254E719F5BB8}" type="sibTrans" cxnId="{6EFA60DB-1783-4D68-ADD4-B96E5ACFF57C}">
      <dgm:prSet/>
      <dgm:spPr/>
      <dgm:t>
        <a:bodyPr/>
        <a:lstStyle/>
        <a:p>
          <a:endParaRPr lang="en-GB" b="1" noProof="0" dirty="0"/>
        </a:p>
      </dgm:t>
    </dgm:pt>
    <dgm:pt modelId="{A3F2F6EC-D805-4070-BB9B-828DAF590F31}">
      <dgm:prSet phldrT="[Texte]" custT="1"/>
      <dgm:spPr>
        <a:solidFill>
          <a:srgbClr val="00B050"/>
        </a:solidFill>
      </dgm:spPr>
      <dgm:t>
        <a:bodyPr/>
        <a:lstStyle/>
        <a:p>
          <a:r>
            <a:rPr lang="en-GB" sz="1400" b="1" noProof="0" dirty="0">
              <a:effectLst>
                <a:outerShdw blurRad="38100" dist="38100" dir="2700000" algn="tl">
                  <a:srgbClr val="000000">
                    <a:alpha val="43137"/>
                  </a:srgbClr>
                </a:outerShdw>
              </a:effectLst>
              <a:latin typeface="Open Sans"/>
            </a:rPr>
            <a:t>Effectiveness</a:t>
          </a:r>
        </a:p>
      </dgm:t>
    </dgm:pt>
    <dgm:pt modelId="{A34256BB-2B91-437C-8B5F-A42747A15F16}" type="parTrans" cxnId="{65D9F17D-0E86-4CC7-8764-E50F88A06768}">
      <dgm:prSet/>
      <dgm:spPr/>
      <dgm:t>
        <a:bodyPr/>
        <a:lstStyle/>
        <a:p>
          <a:endParaRPr lang="en-GB" b="1" noProof="0" dirty="0"/>
        </a:p>
      </dgm:t>
    </dgm:pt>
    <dgm:pt modelId="{F089AA42-DF7B-4CE1-94BC-1D555358919D}" type="sibTrans" cxnId="{65D9F17D-0E86-4CC7-8764-E50F88A06768}">
      <dgm:prSet/>
      <dgm:spPr/>
      <dgm:t>
        <a:bodyPr/>
        <a:lstStyle/>
        <a:p>
          <a:endParaRPr lang="en-GB" b="1" noProof="0" dirty="0"/>
        </a:p>
      </dgm:t>
    </dgm:pt>
    <dgm:pt modelId="{4C838353-47D8-407E-8AA0-1894C27A734D}">
      <dgm:prSet phldrT="[Texte]" custT="1"/>
      <dgm:spPr>
        <a:solidFill>
          <a:srgbClr val="7030A0"/>
        </a:solidFill>
      </dgm:spPr>
      <dgm:t>
        <a:bodyPr/>
        <a:lstStyle/>
        <a:p>
          <a:r>
            <a:rPr lang="en-GB" sz="1400" b="1" noProof="0" dirty="0">
              <a:effectLst>
                <a:outerShdw blurRad="38100" dist="38100" dir="2700000" algn="tl">
                  <a:srgbClr val="000000">
                    <a:alpha val="43137"/>
                  </a:srgbClr>
                </a:outerShdw>
              </a:effectLst>
              <a:latin typeface="Open Sans"/>
            </a:rPr>
            <a:t>Integrity</a:t>
          </a:r>
        </a:p>
      </dgm:t>
    </dgm:pt>
    <dgm:pt modelId="{7EFDEC40-FAA0-488C-ABC5-24A87AE3ED61}" type="parTrans" cxnId="{04951FA0-3F62-4917-9C24-D8B91E4854BF}">
      <dgm:prSet/>
      <dgm:spPr/>
      <dgm:t>
        <a:bodyPr/>
        <a:lstStyle/>
        <a:p>
          <a:endParaRPr lang="en-GB" b="1" noProof="0" dirty="0"/>
        </a:p>
      </dgm:t>
    </dgm:pt>
    <dgm:pt modelId="{DA4663FD-8C51-4EDA-A4A9-B970F714DEE3}" type="sibTrans" cxnId="{04951FA0-3F62-4917-9C24-D8B91E4854BF}">
      <dgm:prSet/>
      <dgm:spPr/>
      <dgm:t>
        <a:bodyPr/>
        <a:lstStyle/>
        <a:p>
          <a:endParaRPr lang="en-GB" b="1" noProof="0" dirty="0"/>
        </a:p>
      </dgm:t>
    </dgm:pt>
    <dgm:pt modelId="{BD1180F7-AD9B-418B-B584-B1AC396D777F}">
      <dgm:prSet phldrT="[Texte]" custT="1"/>
      <dgm:spPr>
        <a:solidFill>
          <a:srgbClr val="C00000"/>
        </a:solidFill>
      </dgm:spPr>
      <dgm:t>
        <a:bodyPr/>
        <a:lstStyle/>
        <a:p>
          <a:r>
            <a:rPr lang="en-GB" sz="1400" b="1" noProof="0" dirty="0">
              <a:effectLst>
                <a:outerShdw blurRad="38100" dist="38100" dir="2700000" algn="tl">
                  <a:srgbClr val="000000">
                    <a:alpha val="43137"/>
                  </a:srgbClr>
                </a:outerShdw>
              </a:effectLst>
              <a:latin typeface="Open Sans"/>
            </a:rPr>
            <a:t>Solidarity</a:t>
          </a:r>
        </a:p>
      </dgm:t>
    </dgm:pt>
    <dgm:pt modelId="{9ED7F0B9-4FE8-475B-99B8-755A84A27136}" type="parTrans" cxnId="{61A90D77-D0AA-424B-BAA4-43826EAB2A31}">
      <dgm:prSet/>
      <dgm:spPr/>
      <dgm:t>
        <a:bodyPr/>
        <a:lstStyle/>
        <a:p>
          <a:endParaRPr lang="en-GB" b="1" noProof="0" dirty="0"/>
        </a:p>
      </dgm:t>
    </dgm:pt>
    <dgm:pt modelId="{987C2823-1521-445F-B456-09651442AC36}" type="sibTrans" cxnId="{61A90D77-D0AA-424B-BAA4-43826EAB2A31}">
      <dgm:prSet/>
      <dgm:spPr/>
      <dgm:t>
        <a:bodyPr/>
        <a:lstStyle/>
        <a:p>
          <a:endParaRPr lang="en-GB" b="1" noProof="0" dirty="0"/>
        </a:p>
      </dgm:t>
    </dgm:pt>
    <dgm:pt modelId="{1E19AE82-2271-4CE0-8DD8-6C2260C922E7}" type="pres">
      <dgm:prSet presAssocID="{AFE36545-6ABA-435E-98D4-0B031D21B0BA}" presName="cycle" presStyleCnt="0">
        <dgm:presLayoutVars>
          <dgm:dir/>
          <dgm:resizeHandles val="exact"/>
        </dgm:presLayoutVars>
      </dgm:prSet>
      <dgm:spPr/>
    </dgm:pt>
    <dgm:pt modelId="{311232EC-D37D-4162-B45C-F94A35261F3A}" type="pres">
      <dgm:prSet presAssocID="{1B99D090-0D4F-42E8-B736-859F62282C0E}" presName="node" presStyleLbl="node1" presStyleIdx="0" presStyleCnt="5" custRadScaleRad="101320" custRadScaleInc="415">
        <dgm:presLayoutVars>
          <dgm:bulletEnabled val="1"/>
        </dgm:presLayoutVars>
      </dgm:prSet>
      <dgm:spPr/>
    </dgm:pt>
    <dgm:pt modelId="{DA74097A-2E03-4EC9-A08A-BFF331C72B1C}" type="pres">
      <dgm:prSet presAssocID="{1B99D090-0D4F-42E8-B736-859F62282C0E}" presName="spNode" presStyleCnt="0"/>
      <dgm:spPr/>
    </dgm:pt>
    <dgm:pt modelId="{3ECFADBF-888A-4C9E-BCAC-3CA6EAAE0745}" type="pres">
      <dgm:prSet presAssocID="{BF586868-A904-4523-A96A-6E4FBF6486FB}" presName="sibTrans" presStyleLbl="sibTrans1D1" presStyleIdx="0" presStyleCnt="5"/>
      <dgm:spPr/>
    </dgm:pt>
    <dgm:pt modelId="{366CC2DD-0CE8-47B2-9A43-BB1068E6ABEA}" type="pres">
      <dgm:prSet presAssocID="{6EDD6666-D5FE-456C-AF99-6326E8CF08C8}" presName="node" presStyleLbl="node1" presStyleIdx="1" presStyleCnt="5">
        <dgm:presLayoutVars>
          <dgm:bulletEnabled val="1"/>
        </dgm:presLayoutVars>
      </dgm:prSet>
      <dgm:spPr/>
    </dgm:pt>
    <dgm:pt modelId="{50303B51-C175-44F3-B596-7BF5BF665CDA}" type="pres">
      <dgm:prSet presAssocID="{6EDD6666-D5FE-456C-AF99-6326E8CF08C8}" presName="spNode" presStyleCnt="0"/>
      <dgm:spPr/>
    </dgm:pt>
    <dgm:pt modelId="{64AEA8FB-D60D-4BD4-9E8F-0D88300590D4}" type="pres">
      <dgm:prSet presAssocID="{C02E7437-549F-4F79-AF9A-254E719F5BB8}" presName="sibTrans" presStyleLbl="sibTrans1D1" presStyleIdx="1" presStyleCnt="5"/>
      <dgm:spPr/>
    </dgm:pt>
    <dgm:pt modelId="{93870C17-0DC5-4E04-9FD9-095179E70F15}" type="pres">
      <dgm:prSet presAssocID="{A3F2F6EC-D805-4070-BB9B-828DAF590F31}" presName="node" presStyleLbl="node1" presStyleIdx="2" presStyleCnt="5">
        <dgm:presLayoutVars>
          <dgm:bulletEnabled val="1"/>
        </dgm:presLayoutVars>
      </dgm:prSet>
      <dgm:spPr/>
    </dgm:pt>
    <dgm:pt modelId="{4E9B9868-CD8E-422F-97D8-45DE1353F652}" type="pres">
      <dgm:prSet presAssocID="{A3F2F6EC-D805-4070-BB9B-828DAF590F31}" presName="spNode" presStyleCnt="0"/>
      <dgm:spPr/>
    </dgm:pt>
    <dgm:pt modelId="{6829F2B8-B0C2-48F2-9CE8-6C1E9F23406A}" type="pres">
      <dgm:prSet presAssocID="{F089AA42-DF7B-4CE1-94BC-1D555358919D}" presName="sibTrans" presStyleLbl="sibTrans1D1" presStyleIdx="2" presStyleCnt="5"/>
      <dgm:spPr/>
    </dgm:pt>
    <dgm:pt modelId="{31B7058C-3C69-42E7-B87D-5160823CC3FD}" type="pres">
      <dgm:prSet presAssocID="{4C838353-47D8-407E-8AA0-1894C27A734D}" presName="node" presStyleLbl="node1" presStyleIdx="3" presStyleCnt="5">
        <dgm:presLayoutVars>
          <dgm:bulletEnabled val="1"/>
        </dgm:presLayoutVars>
      </dgm:prSet>
      <dgm:spPr/>
    </dgm:pt>
    <dgm:pt modelId="{4EABAA41-3E4B-46AE-987B-BF2227579D62}" type="pres">
      <dgm:prSet presAssocID="{4C838353-47D8-407E-8AA0-1894C27A734D}" presName="spNode" presStyleCnt="0"/>
      <dgm:spPr/>
    </dgm:pt>
    <dgm:pt modelId="{406106E6-ABB6-4279-AB51-1CBABB92459D}" type="pres">
      <dgm:prSet presAssocID="{DA4663FD-8C51-4EDA-A4A9-B970F714DEE3}" presName="sibTrans" presStyleLbl="sibTrans1D1" presStyleIdx="3" presStyleCnt="5"/>
      <dgm:spPr/>
    </dgm:pt>
    <dgm:pt modelId="{921B9646-B358-45C9-8ECB-0F71642C813E}" type="pres">
      <dgm:prSet presAssocID="{BD1180F7-AD9B-418B-B584-B1AC396D777F}" presName="node" presStyleLbl="node1" presStyleIdx="4" presStyleCnt="5">
        <dgm:presLayoutVars>
          <dgm:bulletEnabled val="1"/>
        </dgm:presLayoutVars>
      </dgm:prSet>
      <dgm:spPr/>
    </dgm:pt>
    <dgm:pt modelId="{3DB53B4E-0ABA-49C1-ADB5-AF2794F5C2FC}" type="pres">
      <dgm:prSet presAssocID="{BD1180F7-AD9B-418B-B584-B1AC396D777F}" presName="spNode" presStyleCnt="0"/>
      <dgm:spPr/>
    </dgm:pt>
    <dgm:pt modelId="{86C0E957-B98D-4356-B7A0-3EE8AF09F356}" type="pres">
      <dgm:prSet presAssocID="{987C2823-1521-445F-B456-09651442AC36}" presName="sibTrans" presStyleLbl="sibTrans1D1" presStyleIdx="4" presStyleCnt="5"/>
      <dgm:spPr/>
    </dgm:pt>
  </dgm:ptLst>
  <dgm:cxnLst>
    <dgm:cxn modelId="{3367561E-26A2-4196-8E53-3BB997456F45}" type="presOf" srcId="{A3F2F6EC-D805-4070-BB9B-828DAF590F31}" destId="{93870C17-0DC5-4E04-9FD9-095179E70F15}" srcOrd="0" destOrd="0" presId="urn:microsoft.com/office/officeart/2005/8/layout/cycle6"/>
    <dgm:cxn modelId="{D07A3F2F-8AC5-4E49-96D5-67618E14A172}" type="presOf" srcId="{AFE36545-6ABA-435E-98D4-0B031D21B0BA}" destId="{1E19AE82-2271-4CE0-8DD8-6C2260C922E7}" srcOrd="0" destOrd="0" presId="urn:microsoft.com/office/officeart/2005/8/layout/cycle6"/>
    <dgm:cxn modelId="{D9094359-BDC1-421E-8382-C9EFC5372D7C}" srcId="{AFE36545-6ABA-435E-98D4-0B031D21B0BA}" destId="{1B99D090-0D4F-42E8-B736-859F62282C0E}" srcOrd="0" destOrd="0" parTransId="{CB5DEFD3-EBDD-44E5-B81A-4F67B2C6B45C}" sibTransId="{BF586868-A904-4523-A96A-6E4FBF6486FB}"/>
    <dgm:cxn modelId="{5C0F1E5D-9A29-446F-AB4F-93B140E50CC3}" type="presOf" srcId="{4C838353-47D8-407E-8AA0-1894C27A734D}" destId="{31B7058C-3C69-42E7-B87D-5160823CC3FD}" srcOrd="0" destOrd="0" presId="urn:microsoft.com/office/officeart/2005/8/layout/cycle6"/>
    <dgm:cxn modelId="{75506E69-6B95-4217-A208-3EC297274CBB}" type="presOf" srcId="{C02E7437-549F-4F79-AF9A-254E719F5BB8}" destId="{64AEA8FB-D60D-4BD4-9E8F-0D88300590D4}" srcOrd="0" destOrd="0" presId="urn:microsoft.com/office/officeart/2005/8/layout/cycle6"/>
    <dgm:cxn modelId="{61A90D77-D0AA-424B-BAA4-43826EAB2A31}" srcId="{AFE36545-6ABA-435E-98D4-0B031D21B0BA}" destId="{BD1180F7-AD9B-418B-B584-B1AC396D777F}" srcOrd="4" destOrd="0" parTransId="{9ED7F0B9-4FE8-475B-99B8-755A84A27136}" sibTransId="{987C2823-1521-445F-B456-09651442AC36}"/>
    <dgm:cxn modelId="{2EBF0A78-CD34-43CB-BADF-782BCD89A2E7}" type="presOf" srcId="{6EDD6666-D5FE-456C-AF99-6326E8CF08C8}" destId="{366CC2DD-0CE8-47B2-9A43-BB1068E6ABEA}" srcOrd="0" destOrd="0" presId="urn:microsoft.com/office/officeart/2005/8/layout/cycle6"/>
    <dgm:cxn modelId="{65D9F17D-0E86-4CC7-8764-E50F88A06768}" srcId="{AFE36545-6ABA-435E-98D4-0B031D21B0BA}" destId="{A3F2F6EC-D805-4070-BB9B-828DAF590F31}" srcOrd="2" destOrd="0" parTransId="{A34256BB-2B91-437C-8B5F-A42747A15F16}" sibTransId="{F089AA42-DF7B-4CE1-94BC-1D555358919D}"/>
    <dgm:cxn modelId="{45C6DA88-944B-45F9-B581-DB5D79531178}" type="presOf" srcId="{DA4663FD-8C51-4EDA-A4A9-B970F714DEE3}" destId="{406106E6-ABB6-4279-AB51-1CBABB92459D}" srcOrd="0" destOrd="0" presId="urn:microsoft.com/office/officeart/2005/8/layout/cycle6"/>
    <dgm:cxn modelId="{04951FA0-3F62-4917-9C24-D8B91E4854BF}" srcId="{AFE36545-6ABA-435E-98D4-0B031D21B0BA}" destId="{4C838353-47D8-407E-8AA0-1894C27A734D}" srcOrd="3" destOrd="0" parTransId="{7EFDEC40-FAA0-488C-ABC5-24A87AE3ED61}" sibTransId="{DA4663FD-8C51-4EDA-A4A9-B970F714DEE3}"/>
    <dgm:cxn modelId="{E95EA5A2-3458-4217-B885-935B791E9862}" type="presOf" srcId="{987C2823-1521-445F-B456-09651442AC36}" destId="{86C0E957-B98D-4356-B7A0-3EE8AF09F356}" srcOrd="0" destOrd="0" presId="urn:microsoft.com/office/officeart/2005/8/layout/cycle6"/>
    <dgm:cxn modelId="{65773ABC-7674-44CE-AC8D-B4A935DCB422}" type="presOf" srcId="{1B99D090-0D4F-42E8-B736-859F62282C0E}" destId="{311232EC-D37D-4162-B45C-F94A35261F3A}" srcOrd="0" destOrd="0" presId="urn:microsoft.com/office/officeart/2005/8/layout/cycle6"/>
    <dgm:cxn modelId="{130F1CC5-F707-4F29-BDD3-9E9944508EAE}" type="presOf" srcId="{F089AA42-DF7B-4CE1-94BC-1D555358919D}" destId="{6829F2B8-B0C2-48F2-9CE8-6C1E9F23406A}" srcOrd="0" destOrd="0" presId="urn:microsoft.com/office/officeart/2005/8/layout/cycle6"/>
    <dgm:cxn modelId="{121D44C9-EE22-43AC-ACA7-1ACB50C77F54}" type="presOf" srcId="{BF586868-A904-4523-A96A-6E4FBF6486FB}" destId="{3ECFADBF-888A-4C9E-BCAC-3CA6EAAE0745}" srcOrd="0" destOrd="0" presId="urn:microsoft.com/office/officeart/2005/8/layout/cycle6"/>
    <dgm:cxn modelId="{14A47AD6-4E4F-4AEA-9890-7623EB2B80B5}" type="presOf" srcId="{BD1180F7-AD9B-418B-B584-B1AC396D777F}" destId="{921B9646-B358-45C9-8ECB-0F71642C813E}" srcOrd="0" destOrd="0" presId="urn:microsoft.com/office/officeart/2005/8/layout/cycle6"/>
    <dgm:cxn modelId="{6EFA60DB-1783-4D68-ADD4-B96E5ACFF57C}" srcId="{AFE36545-6ABA-435E-98D4-0B031D21B0BA}" destId="{6EDD6666-D5FE-456C-AF99-6326E8CF08C8}" srcOrd="1" destOrd="0" parTransId="{81FC718E-753B-41B2-BD6D-18F1DC98262A}" sibTransId="{C02E7437-549F-4F79-AF9A-254E719F5BB8}"/>
    <dgm:cxn modelId="{008BF180-1604-4352-AF8B-168ACB3FFA65}" type="presParOf" srcId="{1E19AE82-2271-4CE0-8DD8-6C2260C922E7}" destId="{311232EC-D37D-4162-B45C-F94A35261F3A}" srcOrd="0" destOrd="0" presId="urn:microsoft.com/office/officeart/2005/8/layout/cycle6"/>
    <dgm:cxn modelId="{21B61E3E-9B7A-42B1-B6C8-801C87DE73C7}" type="presParOf" srcId="{1E19AE82-2271-4CE0-8DD8-6C2260C922E7}" destId="{DA74097A-2E03-4EC9-A08A-BFF331C72B1C}" srcOrd="1" destOrd="0" presId="urn:microsoft.com/office/officeart/2005/8/layout/cycle6"/>
    <dgm:cxn modelId="{05027305-2FB7-4479-A9E6-1707522D4B46}" type="presParOf" srcId="{1E19AE82-2271-4CE0-8DD8-6C2260C922E7}" destId="{3ECFADBF-888A-4C9E-BCAC-3CA6EAAE0745}" srcOrd="2" destOrd="0" presId="urn:microsoft.com/office/officeart/2005/8/layout/cycle6"/>
    <dgm:cxn modelId="{B1ED7FD3-D5F8-4C38-BA68-222ECD426889}" type="presParOf" srcId="{1E19AE82-2271-4CE0-8DD8-6C2260C922E7}" destId="{366CC2DD-0CE8-47B2-9A43-BB1068E6ABEA}" srcOrd="3" destOrd="0" presId="urn:microsoft.com/office/officeart/2005/8/layout/cycle6"/>
    <dgm:cxn modelId="{CBEFB26B-A91F-4B24-B44F-4BF141E48A22}" type="presParOf" srcId="{1E19AE82-2271-4CE0-8DD8-6C2260C922E7}" destId="{50303B51-C175-44F3-B596-7BF5BF665CDA}" srcOrd="4" destOrd="0" presId="urn:microsoft.com/office/officeart/2005/8/layout/cycle6"/>
    <dgm:cxn modelId="{E73E9702-8B6A-467B-B4AD-C6AC65537F8D}" type="presParOf" srcId="{1E19AE82-2271-4CE0-8DD8-6C2260C922E7}" destId="{64AEA8FB-D60D-4BD4-9E8F-0D88300590D4}" srcOrd="5" destOrd="0" presId="urn:microsoft.com/office/officeart/2005/8/layout/cycle6"/>
    <dgm:cxn modelId="{F5A6220C-ABA0-4D89-8C2F-194182EB1833}" type="presParOf" srcId="{1E19AE82-2271-4CE0-8DD8-6C2260C922E7}" destId="{93870C17-0DC5-4E04-9FD9-095179E70F15}" srcOrd="6" destOrd="0" presId="urn:microsoft.com/office/officeart/2005/8/layout/cycle6"/>
    <dgm:cxn modelId="{425AB115-9B22-4AE7-BAEE-38FDC5C25B8D}" type="presParOf" srcId="{1E19AE82-2271-4CE0-8DD8-6C2260C922E7}" destId="{4E9B9868-CD8E-422F-97D8-45DE1353F652}" srcOrd="7" destOrd="0" presId="urn:microsoft.com/office/officeart/2005/8/layout/cycle6"/>
    <dgm:cxn modelId="{32A6A2B5-DB59-42A2-B6D7-1C99925F5761}" type="presParOf" srcId="{1E19AE82-2271-4CE0-8DD8-6C2260C922E7}" destId="{6829F2B8-B0C2-48F2-9CE8-6C1E9F23406A}" srcOrd="8" destOrd="0" presId="urn:microsoft.com/office/officeart/2005/8/layout/cycle6"/>
    <dgm:cxn modelId="{758666A5-6C4B-441E-8FD3-B6BBF0FE7AC5}" type="presParOf" srcId="{1E19AE82-2271-4CE0-8DD8-6C2260C922E7}" destId="{31B7058C-3C69-42E7-B87D-5160823CC3FD}" srcOrd="9" destOrd="0" presId="urn:microsoft.com/office/officeart/2005/8/layout/cycle6"/>
    <dgm:cxn modelId="{04C95BEB-4832-48F5-9175-B5F6847B4743}" type="presParOf" srcId="{1E19AE82-2271-4CE0-8DD8-6C2260C922E7}" destId="{4EABAA41-3E4B-46AE-987B-BF2227579D62}" srcOrd="10" destOrd="0" presId="urn:microsoft.com/office/officeart/2005/8/layout/cycle6"/>
    <dgm:cxn modelId="{1FE427B1-5387-47A9-9029-0BD05A6D930B}" type="presParOf" srcId="{1E19AE82-2271-4CE0-8DD8-6C2260C922E7}" destId="{406106E6-ABB6-4279-AB51-1CBABB92459D}" srcOrd="11" destOrd="0" presId="urn:microsoft.com/office/officeart/2005/8/layout/cycle6"/>
    <dgm:cxn modelId="{EB38CD6C-ADB4-413A-A17F-3E88BB5E043A}" type="presParOf" srcId="{1E19AE82-2271-4CE0-8DD8-6C2260C922E7}" destId="{921B9646-B358-45C9-8ECB-0F71642C813E}" srcOrd="12" destOrd="0" presId="urn:microsoft.com/office/officeart/2005/8/layout/cycle6"/>
    <dgm:cxn modelId="{EF082469-B8E0-45F7-9447-520ADB7A53D8}" type="presParOf" srcId="{1E19AE82-2271-4CE0-8DD8-6C2260C922E7}" destId="{3DB53B4E-0ABA-49C1-ADB5-AF2794F5C2FC}" srcOrd="13" destOrd="0" presId="urn:microsoft.com/office/officeart/2005/8/layout/cycle6"/>
    <dgm:cxn modelId="{6748552C-B3E5-4731-9390-5769494B4C26}" type="presParOf" srcId="{1E19AE82-2271-4CE0-8DD8-6C2260C922E7}" destId="{86C0E957-B98D-4356-B7A0-3EE8AF09F356}" srcOrd="14"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B8FE91-D30F-44DD-8DD4-870C88304BAA}">
      <dsp:nvSpPr>
        <dsp:cNvPr id="0" name=""/>
        <dsp:cNvSpPr/>
      </dsp:nvSpPr>
      <dsp:spPr>
        <a:xfrm>
          <a:off x="6746" y="1068724"/>
          <a:ext cx="1137104" cy="454841"/>
        </a:xfrm>
        <a:prstGeom prst="chevron">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fr-FR" sz="2000" b="1" kern="1200" dirty="0">
              <a:effectLst>
                <a:outerShdw blurRad="38100" dist="38100" dir="2700000" algn="tl">
                  <a:srgbClr val="000000">
                    <a:alpha val="43137"/>
                  </a:srgbClr>
                </a:outerShdw>
              </a:effectLst>
            </a:rPr>
            <a:t>2007</a:t>
          </a:r>
        </a:p>
      </dsp:txBody>
      <dsp:txXfrm>
        <a:off x="234167" y="1068724"/>
        <a:ext cx="682263" cy="454841"/>
      </dsp:txXfrm>
    </dsp:sp>
    <dsp:sp modelId="{8F929905-9CC0-4083-9B7E-B4722C2C4A28}">
      <dsp:nvSpPr>
        <dsp:cNvPr id="0" name=""/>
        <dsp:cNvSpPr/>
      </dsp:nvSpPr>
      <dsp:spPr>
        <a:xfrm>
          <a:off x="1030140" y="1068724"/>
          <a:ext cx="1137104" cy="454841"/>
        </a:xfrm>
        <a:prstGeom prst="chevron">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fr-FR" sz="2000" b="1" kern="1200" dirty="0">
              <a:effectLst>
                <a:outerShdw blurRad="38100" dist="38100" dir="2700000" algn="tl">
                  <a:srgbClr val="000000">
                    <a:alpha val="43137"/>
                  </a:srgbClr>
                </a:outerShdw>
              </a:effectLst>
            </a:rPr>
            <a:t>2008</a:t>
          </a:r>
        </a:p>
      </dsp:txBody>
      <dsp:txXfrm>
        <a:off x="1257561" y="1068724"/>
        <a:ext cx="682263" cy="454841"/>
      </dsp:txXfrm>
    </dsp:sp>
    <dsp:sp modelId="{0B39831C-7ABC-4F0B-81EF-CF99C924BF7A}">
      <dsp:nvSpPr>
        <dsp:cNvPr id="0" name=""/>
        <dsp:cNvSpPr/>
      </dsp:nvSpPr>
      <dsp:spPr>
        <a:xfrm>
          <a:off x="2053534" y="1068724"/>
          <a:ext cx="554213" cy="454841"/>
        </a:xfrm>
        <a:prstGeom prst="chevron">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010" tIns="25337" rIns="25337" bIns="25337" numCol="1" spcCol="1270" anchor="ctr" anchorCtr="0">
          <a:noAutofit/>
        </a:bodyPr>
        <a:lstStyle/>
        <a:p>
          <a:pPr marL="0" lvl="0" indent="0" algn="ctr" defTabSz="844550">
            <a:lnSpc>
              <a:spcPct val="90000"/>
            </a:lnSpc>
            <a:spcBef>
              <a:spcPct val="0"/>
            </a:spcBef>
            <a:spcAft>
              <a:spcPct val="35000"/>
            </a:spcAft>
            <a:buNone/>
          </a:pPr>
          <a:endParaRPr lang="fr-FR" sz="1900" b="1" kern="1200">
            <a:effectLst>
              <a:outerShdw blurRad="38100" dist="38100" dir="2700000" algn="tl">
                <a:srgbClr val="000000">
                  <a:alpha val="43137"/>
                </a:srgbClr>
              </a:outerShdw>
            </a:effectLst>
          </a:endParaRPr>
        </a:p>
      </dsp:txBody>
      <dsp:txXfrm>
        <a:off x="2280955" y="1068724"/>
        <a:ext cx="99372" cy="454841"/>
      </dsp:txXfrm>
    </dsp:sp>
    <dsp:sp modelId="{A854BAD4-2147-4EAE-A442-930DCB8DB3E3}">
      <dsp:nvSpPr>
        <dsp:cNvPr id="0" name=""/>
        <dsp:cNvSpPr/>
      </dsp:nvSpPr>
      <dsp:spPr>
        <a:xfrm>
          <a:off x="2494037" y="1068724"/>
          <a:ext cx="1137104" cy="454841"/>
        </a:xfrm>
        <a:prstGeom prst="chevron">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fr-FR" sz="2000" b="1" kern="1200" dirty="0">
              <a:effectLst>
                <a:outerShdw blurRad="38100" dist="38100" dir="2700000" algn="tl">
                  <a:srgbClr val="000000">
                    <a:alpha val="43137"/>
                  </a:srgbClr>
                </a:outerShdw>
              </a:effectLst>
            </a:rPr>
            <a:t>2010</a:t>
          </a:r>
        </a:p>
      </dsp:txBody>
      <dsp:txXfrm>
        <a:off x="2721458" y="1068724"/>
        <a:ext cx="682263" cy="454841"/>
      </dsp:txXfrm>
    </dsp:sp>
    <dsp:sp modelId="{675FEDC6-D830-4B2A-806C-BD82B8ADD783}">
      <dsp:nvSpPr>
        <dsp:cNvPr id="0" name=""/>
        <dsp:cNvSpPr/>
      </dsp:nvSpPr>
      <dsp:spPr>
        <a:xfrm>
          <a:off x="3517431" y="1068724"/>
          <a:ext cx="559409" cy="454841"/>
        </a:xfrm>
        <a:prstGeom prst="chevron">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010" tIns="25337" rIns="25337" bIns="25337" numCol="1" spcCol="1270" anchor="ctr" anchorCtr="0">
          <a:noAutofit/>
        </a:bodyPr>
        <a:lstStyle/>
        <a:p>
          <a:pPr marL="0" lvl="0" indent="0" algn="ctr" defTabSz="844550">
            <a:lnSpc>
              <a:spcPct val="90000"/>
            </a:lnSpc>
            <a:spcBef>
              <a:spcPct val="0"/>
            </a:spcBef>
            <a:spcAft>
              <a:spcPct val="35000"/>
            </a:spcAft>
            <a:buNone/>
          </a:pPr>
          <a:endParaRPr lang="fr-FR" sz="1900" b="1" kern="1200">
            <a:effectLst>
              <a:outerShdw blurRad="38100" dist="38100" dir="2700000" algn="tl">
                <a:srgbClr val="000000">
                  <a:alpha val="43137"/>
                </a:srgbClr>
              </a:outerShdw>
            </a:effectLst>
          </a:endParaRPr>
        </a:p>
      </dsp:txBody>
      <dsp:txXfrm>
        <a:off x="3744852" y="1068724"/>
        <a:ext cx="104568" cy="454841"/>
      </dsp:txXfrm>
    </dsp:sp>
    <dsp:sp modelId="{C94DBDFD-F4AB-4662-B9BC-BE9DCD5CA83C}">
      <dsp:nvSpPr>
        <dsp:cNvPr id="0" name=""/>
        <dsp:cNvSpPr/>
      </dsp:nvSpPr>
      <dsp:spPr>
        <a:xfrm>
          <a:off x="3963130" y="1068724"/>
          <a:ext cx="1137104" cy="454841"/>
        </a:xfrm>
        <a:prstGeom prst="chevron">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fr-FR" sz="2000" b="1" kern="1200" dirty="0">
              <a:effectLst>
                <a:outerShdw blurRad="38100" dist="38100" dir="2700000" algn="tl">
                  <a:srgbClr val="000000">
                    <a:alpha val="43137"/>
                  </a:srgbClr>
                </a:outerShdw>
              </a:effectLst>
            </a:rPr>
            <a:t>2017</a:t>
          </a:r>
        </a:p>
      </dsp:txBody>
      <dsp:txXfrm>
        <a:off x="4190551" y="1068724"/>
        <a:ext cx="682263" cy="454841"/>
      </dsp:txXfrm>
    </dsp:sp>
    <dsp:sp modelId="{E4DF06DC-935D-4B99-B229-51E09A371240}">
      <dsp:nvSpPr>
        <dsp:cNvPr id="0" name=""/>
        <dsp:cNvSpPr/>
      </dsp:nvSpPr>
      <dsp:spPr>
        <a:xfrm>
          <a:off x="4986524" y="1068724"/>
          <a:ext cx="560797" cy="454841"/>
        </a:xfrm>
        <a:prstGeom prst="chevron">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010" tIns="25337" rIns="25337" bIns="25337" numCol="1" spcCol="1270" anchor="ctr" anchorCtr="0">
          <a:noAutofit/>
        </a:bodyPr>
        <a:lstStyle/>
        <a:p>
          <a:pPr marL="0" lvl="0" indent="0" algn="ctr" defTabSz="844550">
            <a:lnSpc>
              <a:spcPct val="90000"/>
            </a:lnSpc>
            <a:spcBef>
              <a:spcPct val="0"/>
            </a:spcBef>
            <a:spcAft>
              <a:spcPct val="35000"/>
            </a:spcAft>
            <a:buNone/>
          </a:pPr>
          <a:endParaRPr lang="fr-FR" sz="1900" b="1" kern="1200">
            <a:effectLst>
              <a:outerShdw blurRad="38100" dist="38100" dir="2700000" algn="tl">
                <a:srgbClr val="000000">
                  <a:alpha val="43137"/>
                </a:srgbClr>
              </a:outerShdw>
            </a:effectLst>
          </a:endParaRPr>
        </a:p>
      </dsp:txBody>
      <dsp:txXfrm>
        <a:off x="5213945" y="1068724"/>
        <a:ext cx="105956" cy="454841"/>
      </dsp:txXfrm>
    </dsp:sp>
    <dsp:sp modelId="{C857AA3C-07E4-45CC-A5CE-2E3EBA420587}">
      <dsp:nvSpPr>
        <dsp:cNvPr id="0" name=""/>
        <dsp:cNvSpPr/>
      </dsp:nvSpPr>
      <dsp:spPr>
        <a:xfrm>
          <a:off x="5433611" y="1068724"/>
          <a:ext cx="1137104" cy="454841"/>
        </a:xfrm>
        <a:prstGeom prst="chevron">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fr-FR" sz="2000" b="1" kern="1200" dirty="0">
              <a:effectLst>
                <a:outerShdw blurRad="38100" dist="38100" dir="2700000" algn="tl">
                  <a:srgbClr val="000000">
                    <a:alpha val="43137"/>
                  </a:srgbClr>
                </a:outerShdw>
              </a:effectLst>
            </a:rPr>
            <a:t>2019</a:t>
          </a:r>
        </a:p>
      </dsp:txBody>
      <dsp:txXfrm>
        <a:off x="5661032" y="1068724"/>
        <a:ext cx="682263" cy="454841"/>
      </dsp:txXfrm>
    </dsp:sp>
    <dsp:sp modelId="{CEE755D0-9568-4D8C-85AF-E7C45DB05D51}">
      <dsp:nvSpPr>
        <dsp:cNvPr id="0" name=""/>
        <dsp:cNvSpPr/>
      </dsp:nvSpPr>
      <dsp:spPr>
        <a:xfrm>
          <a:off x="6457005" y="1068724"/>
          <a:ext cx="1137104" cy="454841"/>
        </a:xfrm>
        <a:prstGeom prst="chevron">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fr-FR" sz="2000" b="1" kern="1200" dirty="0">
              <a:effectLst>
                <a:outerShdw blurRad="38100" dist="38100" dir="2700000" algn="tl">
                  <a:srgbClr val="000000">
                    <a:alpha val="43137"/>
                  </a:srgbClr>
                </a:outerShdw>
              </a:effectLst>
            </a:rPr>
            <a:t>2020</a:t>
          </a:r>
        </a:p>
      </dsp:txBody>
      <dsp:txXfrm>
        <a:off x="6684426" y="1068724"/>
        <a:ext cx="682263" cy="454841"/>
      </dsp:txXfrm>
    </dsp:sp>
    <dsp:sp modelId="{ED8D0D3D-E19D-4516-8E16-8B95F11F39F2}">
      <dsp:nvSpPr>
        <dsp:cNvPr id="0" name=""/>
        <dsp:cNvSpPr/>
      </dsp:nvSpPr>
      <dsp:spPr>
        <a:xfrm>
          <a:off x="7480399" y="1068724"/>
          <a:ext cx="727280" cy="454841"/>
        </a:xfrm>
        <a:prstGeom prst="chevron">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010" tIns="25337" rIns="25337" bIns="25337" numCol="1" spcCol="1270" anchor="ctr" anchorCtr="0">
          <a:noAutofit/>
        </a:bodyPr>
        <a:lstStyle/>
        <a:p>
          <a:pPr marL="0" lvl="0" indent="0" algn="ctr" defTabSz="844550">
            <a:lnSpc>
              <a:spcPct val="90000"/>
            </a:lnSpc>
            <a:spcBef>
              <a:spcPct val="0"/>
            </a:spcBef>
            <a:spcAft>
              <a:spcPct val="35000"/>
            </a:spcAft>
            <a:buNone/>
          </a:pPr>
          <a:endParaRPr lang="fr-FR" sz="1900" b="1" kern="1200">
            <a:effectLst>
              <a:outerShdw blurRad="38100" dist="38100" dir="2700000" algn="tl">
                <a:srgbClr val="000000">
                  <a:alpha val="43137"/>
                </a:srgbClr>
              </a:outerShdw>
            </a:effectLst>
          </a:endParaRPr>
        </a:p>
      </dsp:txBody>
      <dsp:txXfrm>
        <a:off x="7707820" y="1068724"/>
        <a:ext cx="272439" cy="45484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9557EE-2ED8-4E48-86C3-49663E03BD9E}">
      <dsp:nvSpPr>
        <dsp:cNvPr id="0" name=""/>
        <dsp:cNvSpPr/>
      </dsp:nvSpPr>
      <dsp:spPr>
        <a:xfrm>
          <a:off x="2408" y="979062"/>
          <a:ext cx="1762400" cy="704960"/>
        </a:xfrm>
        <a:prstGeom prst="chevron">
          <a:avLst/>
        </a:prstGeom>
        <a:solidFill>
          <a:srgbClr val="339966"/>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6017" tIns="45339" rIns="45339" bIns="45339" numCol="1" spcCol="1270" anchor="ctr" anchorCtr="0">
          <a:noAutofit/>
        </a:bodyPr>
        <a:lstStyle/>
        <a:p>
          <a:pPr marL="0" lvl="0" indent="0" algn="ctr" defTabSz="1511300">
            <a:lnSpc>
              <a:spcPct val="90000"/>
            </a:lnSpc>
            <a:spcBef>
              <a:spcPct val="0"/>
            </a:spcBef>
            <a:spcAft>
              <a:spcPct val="35000"/>
            </a:spcAft>
            <a:buNone/>
          </a:pPr>
          <a:r>
            <a:rPr lang="en-US" sz="3400" b="1" kern="1200"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2007</a:t>
          </a:r>
        </a:p>
      </dsp:txBody>
      <dsp:txXfrm>
        <a:off x="354888" y="979062"/>
        <a:ext cx="1057440" cy="704960"/>
      </dsp:txXfrm>
    </dsp:sp>
    <dsp:sp modelId="{357605CC-6597-4A87-AA7F-14067DBF7DE8}">
      <dsp:nvSpPr>
        <dsp:cNvPr id="0" name=""/>
        <dsp:cNvSpPr/>
      </dsp:nvSpPr>
      <dsp:spPr>
        <a:xfrm>
          <a:off x="1588569" y="979062"/>
          <a:ext cx="1762400" cy="704960"/>
        </a:xfrm>
        <a:prstGeom prst="chevron">
          <a:avLst/>
        </a:prstGeom>
        <a:solidFill>
          <a:srgbClr val="339933"/>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6017" tIns="45339" rIns="45339" bIns="45339" numCol="1" spcCol="1270" anchor="ctr" anchorCtr="0">
          <a:noAutofit/>
        </a:bodyPr>
        <a:lstStyle/>
        <a:p>
          <a:pPr marL="0" lvl="0" indent="0" algn="ctr" defTabSz="1511300">
            <a:lnSpc>
              <a:spcPct val="90000"/>
            </a:lnSpc>
            <a:spcBef>
              <a:spcPct val="0"/>
            </a:spcBef>
            <a:spcAft>
              <a:spcPct val="35000"/>
            </a:spcAft>
            <a:buNone/>
          </a:pPr>
          <a:r>
            <a:rPr lang="en-US" sz="3400" b="1" kern="1200"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2008</a:t>
          </a:r>
        </a:p>
      </dsp:txBody>
      <dsp:txXfrm>
        <a:off x="1941049" y="979062"/>
        <a:ext cx="1057440" cy="704960"/>
      </dsp:txXfrm>
    </dsp:sp>
    <dsp:sp modelId="{D66DB8D0-7C61-4B78-A14F-3925586D8949}">
      <dsp:nvSpPr>
        <dsp:cNvPr id="0" name=""/>
        <dsp:cNvSpPr/>
      </dsp:nvSpPr>
      <dsp:spPr>
        <a:xfrm>
          <a:off x="3174730" y="979062"/>
          <a:ext cx="1762400" cy="704960"/>
        </a:xfrm>
        <a:prstGeom prst="chevron">
          <a:avLst/>
        </a:prstGeom>
        <a:solidFill>
          <a:srgbClr val="006600"/>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6017" tIns="45339" rIns="45339" bIns="45339" numCol="1" spcCol="1270" anchor="ctr" anchorCtr="0">
          <a:noAutofit/>
        </a:bodyPr>
        <a:lstStyle/>
        <a:p>
          <a:pPr marL="0" lvl="0" indent="0" algn="ctr" defTabSz="1511300">
            <a:lnSpc>
              <a:spcPct val="90000"/>
            </a:lnSpc>
            <a:spcBef>
              <a:spcPct val="0"/>
            </a:spcBef>
            <a:spcAft>
              <a:spcPct val="35000"/>
            </a:spcAft>
            <a:buNone/>
          </a:pPr>
          <a:r>
            <a:rPr lang="en-US" sz="3400" b="1" kern="1200"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2010</a:t>
          </a:r>
        </a:p>
      </dsp:txBody>
      <dsp:txXfrm>
        <a:off x="3527210" y="979062"/>
        <a:ext cx="1057440" cy="704960"/>
      </dsp:txXfrm>
    </dsp:sp>
    <dsp:sp modelId="{86D4ABDC-FFDF-47F1-93AE-B99FE41F65C7}">
      <dsp:nvSpPr>
        <dsp:cNvPr id="0" name=""/>
        <dsp:cNvSpPr/>
      </dsp:nvSpPr>
      <dsp:spPr>
        <a:xfrm>
          <a:off x="4760890" y="979062"/>
          <a:ext cx="791758" cy="704960"/>
        </a:xfrm>
        <a:prstGeom prst="chevron">
          <a:avLst/>
        </a:prstGeom>
        <a:solidFill>
          <a:srgbClr val="27AE61"/>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2017" tIns="44006" rIns="44006" bIns="44006" numCol="1" spcCol="1270" anchor="ctr" anchorCtr="0">
          <a:noAutofit/>
        </a:bodyPr>
        <a:lstStyle/>
        <a:p>
          <a:pPr marL="0" lvl="0" indent="0" algn="ctr" defTabSz="1466850">
            <a:lnSpc>
              <a:spcPct val="90000"/>
            </a:lnSpc>
            <a:spcBef>
              <a:spcPct val="0"/>
            </a:spcBef>
            <a:spcAft>
              <a:spcPct val="35000"/>
            </a:spcAft>
            <a:buNone/>
          </a:pPr>
          <a:endParaRPr lang="en-US" sz="3300" b="1" kern="1200"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dsp:txBody>
      <dsp:txXfrm>
        <a:off x="5113370" y="979062"/>
        <a:ext cx="86798" cy="704960"/>
      </dsp:txXfrm>
    </dsp:sp>
    <dsp:sp modelId="{7A1D1F3C-72D0-40FD-8ACC-907E39EC8EC7}">
      <dsp:nvSpPr>
        <dsp:cNvPr id="0" name=""/>
        <dsp:cNvSpPr/>
      </dsp:nvSpPr>
      <dsp:spPr>
        <a:xfrm>
          <a:off x="5376409" y="979062"/>
          <a:ext cx="1762400" cy="704960"/>
        </a:xfrm>
        <a:prstGeom prst="chevron">
          <a:avLst/>
        </a:prstGeom>
        <a:solidFill>
          <a:srgbClr val="00CC66"/>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6017" tIns="45339" rIns="45339" bIns="45339" numCol="1" spcCol="1270" anchor="ctr" anchorCtr="0">
          <a:noAutofit/>
        </a:bodyPr>
        <a:lstStyle/>
        <a:p>
          <a:pPr marL="0" lvl="0" indent="0" algn="ctr" defTabSz="1511300">
            <a:lnSpc>
              <a:spcPct val="90000"/>
            </a:lnSpc>
            <a:spcBef>
              <a:spcPct val="0"/>
            </a:spcBef>
            <a:spcAft>
              <a:spcPct val="35000"/>
            </a:spcAft>
            <a:buNone/>
          </a:pPr>
          <a:r>
            <a:rPr lang="en-US" sz="3400" b="1" kern="1200"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2013</a:t>
          </a:r>
        </a:p>
      </dsp:txBody>
      <dsp:txXfrm>
        <a:off x="5728889" y="979062"/>
        <a:ext cx="1057440" cy="704960"/>
      </dsp:txXfrm>
    </dsp:sp>
    <dsp:sp modelId="{56F33B27-FF49-4E23-95A5-BE1E994F6F65}">
      <dsp:nvSpPr>
        <dsp:cNvPr id="0" name=""/>
        <dsp:cNvSpPr/>
      </dsp:nvSpPr>
      <dsp:spPr>
        <a:xfrm>
          <a:off x="6962570" y="979062"/>
          <a:ext cx="813894" cy="704960"/>
        </a:xfrm>
        <a:prstGeom prst="chevron">
          <a:avLst/>
        </a:prstGeom>
        <a:solidFill>
          <a:srgbClr val="00B050"/>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2017" tIns="44006" rIns="44006" bIns="44006" numCol="1" spcCol="1270" anchor="ctr" anchorCtr="0">
          <a:noAutofit/>
        </a:bodyPr>
        <a:lstStyle/>
        <a:p>
          <a:pPr marL="0" lvl="0" indent="0" algn="ctr" defTabSz="1466850">
            <a:lnSpc>
              <a:spcPct val="90000"/>
            </a:lnSpc>
            <a:spcBef>
              <a:spcPct val="0"/>
            </a:spcBef>
            <a:spcAft>
              <a:spcPct val="35000"/>
            </a:spcAft>
            <a:buNone/>
          </a:pPr>
          <a:endParaRPr lang="en-US" sz="3300" b="1" kern="1200"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dsp:txBody>
      <dsp:txXfrm>
        <a:off x="7315050" y="979062"/>
        <a:ext cx="108934" cy="7049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1232EC-D37D-4162-B45C-F94A35261F3A}">
      <dsp:nvSpPr>
        <dsp:cNvPr id="0" name=""/>
        <dsp:cNvSpPr/>
      </dsp:nvSpPr>
      <dsp:spPr>
        <a:xfrm>
          <a:off x="2117638" y="0"/>
          <a:ext cx="1387701" cy="902005"/>
        </a:xfrm>
        <a:prstGeom prst="round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noProof="0" dirty="0">
              <a:effectLst>
                <a:outerShdw blurRad="38100" dist="38100" dir="2700000" algn="tl">
                  <a:srgbClr val="000000">
                    <a:alpha val="43137"/>
                  </a:srgbClr>
                </a:outerShdw>
              </a:effectLst>
              <a:latin typeface="Open Sans"/>
            </a:rPr>
            <a:t>Transparency</a:t>
          </a:r>
        </a:p>
      </dsp:txBody>
      <dsp:txXfrm>
        <a:off x="2161670" y="44032"/>
        <a:ext cx="1299637" cy="813941"/>
      </dsp:txXfrm>
    </dsp:sp>
    <dsp:sp modelId="{3ECFADBF-888A-4C9E-BCAC-3CA6EAAE0745}">
      <dsp:nvSpPr>
        <dsp:cNvPr id="0" name=""/>
        <dsp:cNvSpPr/>
      </dsp:nvSpPr>
      <dsp:spPr>
        <a:xfrm>
          <a:off x="1004099" y="450689"/>
          <a:ext cx="3607186" cy="3607186"/>
        </a:xfrm>
        <a:custGeom>
          <a:avLst/>
          <a:gdLst/>
          <a:ahLst/>
          <a:cxnLst/>
          <a:rect l="0" t="0" r="0" b="0"/>
          <a:pathLst>
            <a:path>
              <a:moveTo>
                <a:pt x="2510756" y="144415"/>
              </a:moveTo>
              <a:arcTo wR="1803593" hR="1803593" stAng="17585059" swAng="1957850"/>
            </a:path>
          </a:pathLst>
        </a:custGeom>
        <a:noFill/>
        <a:ln w="9525" cap="flat" cmpd="sng" algn="ctr">
          <a:solidFill>
            <a:schemeClr val="accent1">
              <a:shade val="9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66CC2DD-0CE8-47B2-9A43-BB1068E6ABEA}">
      <dsp:nvSpPr>
        <dsp:cNvPr id="0" name=""/>
        <dsp:cNvSpPr/>
      </dsp:nvSpPr>
      <dsp:spPr>
        <a:xfrm>
          <a:off x="3829780" y="1246858"/>
          <a:ext cx="1387701" cy="902005"/>
        </a:xfrm>
        <a:prstGeom prst="roundRect">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GB" sz="1200" b="1" kern="1200" noProof="0" dirty="0">
              <a:effectLst>
                <a:outerShdw blurRad="38100" dist="38100" dir="2700000" algn="tl">
                  <a:srgbClr val="000000">
                    <a:alpha val="43137"/>
                  </a:srgbClr>
                </a:outerShdw>
              </a:effectLst>
              <a:latin typeface="Open Sans"/>
            </a:rPr>
            <a:t>Accountability</a:t>
          </a:r>
        </a:p>
      </dsp:txBody>
      <dsp:txXfrm>
        <a:off x="3873812" y="1290890"/>
        <a:ext cx="1299637" cy="813941"/>
      </dsp:txXfrm>
    </dsp:sp>
    <dsp:sp modelId="{64AEA8FB-D60D-4BD4-9E8F-0D88300590D4}">
      <dsp:nvSpPr>
        <dsp:cNvPr id="0" name=""/>
        <dsp:cNvSpPr/>
      </dsp:nvSpPr>
      <dsp:spPr>
        <a:xfrm>
          <a:off x="1004718" y="451608"/>
          <a:ext cx="3607186" cy="3607186"/>
        </a:xfrm>
        <a:custGeom>
          <a:avLst/>
          <a:gdLst/>
          <a:ahLst/>
          <a:cxnLst/>
          <a:rect l="0" t="0" r="0" b="0"/>
          <a:pathLst>
            <a:path>
              <a:moveTo>
                <a:pt x="3604693" y="1708791"/>
              </a:moveTo>
              <a:arcTo wR="1803593" hR="1803593" stAng="21419219" swAng="2197788"/>
            </a:path>
          </a:pathLst>
        </a:custGeom>
        <a:noFill/>
        <a:ln w="9525" cap="flat" cmpd="sng" algn="ctr">
          <a:solidFill>
            <a:schemeClr val="accent1">
              <a:shade val="90000"/>
              <a:hueOff val="0"/>
              <a:satOff val="-661"/>
              <a:lumOff val="12929"/>
              <a:alphaOff val="0"/>
            </a:schemeClr>
          </a:solidFill>
          <a:prstDash val="solid"/>
        </a:ln>
        <a:effectLst/>
      </dsp:spPr>
      <dsp:style>
        <a:lnRef idx="1">
          <a:scrgbClr r="0" g="0" b="0"/>
        </a:lnRef>
        <a:fillRef idx="0">
          <a:scrgbClr r="0" g="0" b="0"/>
        </a:fillRef>
        <a:effectRef idx="0">
          <a:scrgbClr r="0" g="0" b="0"/>
        </a:effectRef>
        <a:fontRef idx="minor"/>
      </dsp:style>
    </dsp:sp>
    <dsp:sp modelId="{93870C17-0DC5-4E04-9FD9-095179E70F15}">
      <dsp:nvSpPr>
        <dsp:cNvPr id="0" name=""/>
        <dsp:cNvSpPr/>
      </dsp:nvSpPr>
      <dsp:spPr>
        <a:xfrm>
          <a:off x="3174587" y="3263336"/>
          <a:ext cx="1387701" cy="902005"/>
        </a:xfrm>
        <a:prstGeom prst="round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noProof="0" dirty="0">
              <a:effectLst>
                <a:outerShdw blurRad="38100" dist="38100" dir="2700000" algn="tl">
                  <a:srgbClr val="000000">
                    <a:alpha val="43137"/>
                  </a:srgbClr>
                </a:outerShdw>
              </a:effectLst>
              <a:latin typeface="Open Sans"/>
            </a:rPr>
            <a:t>Effectiveness</a:t>
          </a:r>
        </a:p>
      </dsp:txBody>
      <dsp:txXfrm>
        <a:off x="3218619" y="3307368"/>
        <a:ext cx="1299637" cy="813941"/>
      </dsp:txXfrm>
    </dsp:sp>
    <dsp:sp modelId="{6829F2B8-B0C2-48F2-9CE8-6C1E9F23406A}">
      <dsp:nvSpPr>
        <dsp:cNvPr id="0" name=""/>
        <dsp:cNvSpPr/>
      </dsp:nvSpPr>
      <dsp:spPr>
        <a:xfrm>
          <a:off x="1004718" y="451608"/>
          <a:ext cx="3607186" cy="3607186"/>
        </a:xfrm>
        <a:custGeom>
          <a:avLst/>
          <a:gdLst/>
          <a:ahLst/>
          <a:cxnLst/>
          <a:rect l="0" t="0" r="0" b="0"/>
          <a:pathLst>
            <a:path>
              <a:moveTo>
                <a:pt x="2162692" y="3571076"/>
              </a:moveTo>
              <a:arcTo wR="1803593" hR="1803593" stAng="4710933" swAng="1378135"/>
            </a:path>
          </a:pathLst>
        </a:custGeom>
        <a:noFill/>
        <a:ln w="9525" cap="flat" cmpd="sng" algn="ctr">
          <a:solidFill>
            <a:schemeClr val="accent1">
              <a:shade val="90000"/>
              <a:hueOff val="0"/>
              <a:satOff val="-1321"/>
              <a:lumOff val="25859"/>
              <a:alphaOff val="0"/>
            </a:schemeClr>
          </a:solidFill>
          <a:prstDash val="solid"/>
        </a:ln>
        <a:effectLst/>
      </dsp:spPr>
      <dsp:style>
        <a:lnRef idx="1">
          <a:scrgbClr r="0" g="0" b="0"/>
        </a:lnRef>
        <a:fillRef idx="0">
          <a:scrgbClr r="0" g="0" b="0"/>
        </a:fillRef>
        <a:effectRef idx="0">
          <a:scrgbClr r="0" g="0" b="0"/>
        </a:effectRef>
        <a:fontRef idx="minor"/>
      </dsp:style>
    </dsp:sp>
    <dsp:sp modelId="{31B7058C-3C69-42E7-B87D-5160823CC3FD}">
      <dsp:nvSpPr>
        <dsp:cNvPr id="0" name=""/>
        <dsp:cNvSpPr/>
      </dsp:nvSpPr>
      <dsp:spPr>
        <a:xfrm>
          <a:off x="1054335" y="3263336"/>
          <a:ext cx="1387701" cy="902005"/>
        </a:xfrm>
        <a:prstGeom prst="roundRect">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noProof="0" dirty="0">
              <a:effectLst>
                <a:outerShdw blurRad="38100" dist="38100" dir="2700000" algn="tl">
                  <a:srgbClr val="000000">
                    <a:alpha val="43137"/>
                  </a:srgbClr>
                </a:outerShdw>
              </a:effectLst>
              <a:latin typeface="Open Sans"/>
            </a:rPr>
            <a:t>Integrity</a:t>
          </a:r>
        </a:p>
      </dsp:txBody>
      <dsp:txXfrm>
        <a:off x="1098367" y="3307368"/>
        <a:ext cx="1299637" cy="813941"/>
      </dsp:txXfrm>
    </dsp:sp>
    <dsp:sp modelId="{406106E6-ABB6-4279-AB51-1CBABB92459D}">
      <dsp:nvSpPr>
        <dsp:cNvPr id="0" name=""/>
        <dsp:cNvSpPr/>
      </dsp:nvSpPr>
      <dsp:spPr>
        <a:xfrm>
          <a:off x="1004718" y="451608"/>
          <a:ext cx="3607186" cy="3607186"/>
        </a:xfrm>
        <a:custGeom>
          <a:avLst/>
          <a:gdLst/>
          <a:ahLst/>
          <a:cxnLst/>
          <a:rect l="0" t="0" r="0" b="0"/>
          <a:pathLst>
            <a:path>
              <a:moveTo>
                <a:pt x="301634" y="2802126"/>
              </a:moveTo>
              <a:arcTo wR="1803593" hR="1803593" stAng="8782993" swAng="2197788"/>
            </a:path>
          </a:pathLst>
        </a:custGeom>
        <a:noFill/>
        <a:ln w="9525" cap="flat" cmpd="sng" algn="ctr">
          <a:solidFill>
            <a:schemeClr val="accent1">
              <a:shade val="90000"/>
              <a:hueOff val="0"/>
              <a:satOff val="-1982"/>
              <a:lumOff val="38788"/>
              <a:alphaOff val="0"/>
            </a:schemeClr>
          </a:solidFill>
          <a:prstDash val="solid"/>
        </a:ln>
        <a:effectLst/>
      </dsp:spPr>
      <dsp:style>
        <a:lnRef idx="1">
          <a:scrgbClr r="0" g="0" b="0"/>
        </a:lnRef>
        <a:fillRef idx="0">
          <a:scrgbClr r="0" g="0" b="0"/>
        </a:fillRef>
        <a:effectRef idx="0">
          <a:scrgbClr r="0" g="0" b="0"/>
        </a:effectRef>
        <a:fontRef idx="minor"/>
      </dsp:style>
    </dsp:sp>
    <dsp:sp modelId="{921B9646-B358-45C9-8ECB-0F71642C813E}">
      <dsp:nvSpPr>
        <dsp:cNvPr id="0" name=""/>
        <dsp:cNvSpPr/>
      </dsp:nvSpPr>
      <dsp:spPr>
        <a:xfrm>
          <a:off x="399142" y="1246858"/>
          <a:ext cx="1387701" cy="902005"/>
        </a:xfrm>
        <a:prstGeom prst="roundRect">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noProof="0" dirty="0">
              <a:effectLst>
                <a:outerShdw blurRad="38100" dist="38100" dir="2700000" algn="tl">
                  <a:srgbClr val="000000">
                    <a:alpha val="43137"/>
                  </a:srgbClr>
                </a:outerShdw>
              </a:effectLst>
              <a:latin typeface="Open Sans"/>
            </a:rPr>
            <a:t>Solidarity</a:t>
          </a:r>
        </a:p>
      </dsp:txBody>
      <dsp:txXfrm>
        <a:off x="443174" y="1290890"/>
        <a:ext cx="1299637" cy="813941"/>
      </dsp:txXfrm>
    </dsp:sp>
    <dsp:sp modelId="{86C0E957-B98D-4356-B7A0-3EE8AF09F356}">
      <dsp:nvSpPr>
        <dsp:cNvPr id="0" name=""/>
        <dsp:cNvSpPr/>
      </dsp:nvSpPr>
      <dsp:spPr>
        <a:xfrm>
          <a:off x="1005334" y="450694"/>
          <a:ext cx="3607186" cy="3607186"/>
        </a:xfrm>
        <a:custGeom>
          <a:avLst/>
          <a:gdLst/>
          <a:ahLst/>
          <a:cxnLst/>
          <a:rect l="0" t="0" r="0" b="0"/>
          <a:pathLst>
            <a:path>
              <a:moveTo>
                <a:pt x="313419" y="787556"/>
              </a:moveTo>
              <a:arcTo wR="1803593" hR="1803593" stAng="12857228" swAng="1970716"/>
            </a:path>
          </a:pathLst>
        </a:custGeom>
        <a:noFill/>
        <a:ln w="9525" cap="flat" cmpd="sng" algn="ctr">
          <a:solidFill>
            <a:schemeClr val="accent1">
              <a:shade val="90000"/>
              <a:hueOff val="0"/>
              <a:satOff val="-2643"/>
              <a:lumOff val="51717"/>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4ACC139-AD9E-DA47-80CB-CBC7E0BE66E4}" type="datetimeFigureOut">
              <a:rPr lang="en-US" smtClean="0"/>
              <a:pPr/>
              <a:t>11/12/20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ECB34C3-330C-944D-A4BD-2C2D45D96723}" type="slidenum">
              <a:rPr lang="en-US" smtClean="0"/>
              <a:pPr/>
              <a:t>‹#›</a:t>
            </a:fld>
            <a:endParaRPr lang="en-US"/>
          </a:p>
        </p:txBody>
      </p:sp>
    </p:spTree>
    <p:extLst>
      <p:ext uri="{BB962C8B-B14F-4D97-AF65-F5344CB8AC3E}">
        <p14:creationId xmlns:p14="http://schemas.microsoft.com/office/powerpoint/2010/main" val="376142930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7E021D-ED58-5749-A2C1-A9EFEA84B5B4}" type="datetimeFigureOut">
              <a:rPr lang="en-US" smtClean="0"/>
              <a:pPr/>
              <a:t>11/12/20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E0B81B-317C-0249-98A8-A4CDC4F70616}" type="slidenum">
              <a:rPr lang="en-US" smtClean="0"/>
              <a:pPr/>
              <a:t>‹#›</a:t>
            </a:fld>
            <a:endParaRPr lang="en-US"/>
          </a:p>
        </p:txBody>
      </p:sp>
    </p:spTree>
    <p:extLst>
      <p:ext uri="{BB962C8B-B14F-4D97-AF65-F5344CB8AC3E}">
        <p14:creationId xmlns:p14="http://schemas.microsoft.com/office/powerpoint/2010/main" val="371135682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5E0B81B-317C-0249-98A8-A4CDC4F70616}" type="slidenum">
              <a:rPr lang="en-US" smtClean="0"/>
              <a:pPr/>
              <a:t>2</a:t>
            </a:fld>
            <a:endParaRPr lang="en-US"/>
          </a:p>
        </p:txBody>
      </p:sp>
    </p:spTree>
    <p:extLst>
      <p:ext uri="{BB962C8B-B14F-4D97-AF65-F5344CB8AC3E}">
        <p14:creationId xmlns:p14="http://schemas.microsoft.com/office/powerpoint/2010/main" val="20926901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705101"/>
            <a:ext cx="7543800" cy="1955800"/>
          </a:xfrm>
        </p:spPr>
        <p:txBody>
          <a:bodyPr lIns="0" tIns="0" rIns="0" bIns="0" anchor="t">
            <a:noAutofit/>
            <a:scene3d>
              <a:camera prst="orthographicFront">
                <a:rot lat="0" lon="0" rev="0"/>
              </a:camera>
              <a:lightRig rig="threePt" dir="t"/>
            </a:scene3d>
          </a:bodyPr>
          <a:lstStyle>
            <a:lvl1pPr algn="l">
              <a:lnSpc>
                <a:spcPts val="4800"/>
              </a:lnSpc>
              <a:defRPr sz="4800" b="0" i="0" cap="all">
                <a:ln>
                  <a:solidFill>
                    <a:schemeClr val="bg1">
                      <a:alpha val="0"/>
                    </a:schemeClr>
                  </a:solidFill>
                </a:ln>
                <a:solidFill>
                  <a:schemeClr val="bg1"/>
                </a:solidFill>
                <a:latin typeface="Arial Narrow Bold"/>
                <a:cs typeface="Arial Narrow Bold"/>
              </a:defRPr>
            </a:lvl1pPr>
          </a:lstStyle>
          <a:p>
            <a:r>
              <a:rPr lang="ga-IE" dirty="0"/>
              <a:t>MAIN</a:t>
            </a:r>
            <a:br>
              <a:rPr lang="ga-IE" dirty="0"/>
            </a:br>
            <a:r>
              <a:rPr lang="ga-IE" dirty="0"/>
              <a:t>PRESENTATION </a:t>
            </a:r>
            <a:br>
              <a:rPr lang="ga-IE" dirty="0"/>
            </a:br>
            <a:r>
              <a:rPr lang="ga-IE" dirty="0"/>
              <a:t>HEADING</a:t>
            </a:r>
            <a:endParaRPr lang="en-US" dirty="0"/>
          </a:p>
        </p:txBody>
      </p:sp>
      <p:sp>
        <p:nvSpPr>
          <p:cNvPr id="3" name="Subtitle 2"/>
          <p:cNvSpPr>
            <a:spLocks noGrp="1"/>
          </p:cNvSpPr>
          <p:nvPr>
            <p:ph type="subTitle" idx="1" hasCustomPrompt="1"/>
          </p:nvPr>
        </p:nvSpPr>
        <p:spPr>
          <a:xfrm>
            <a:off x="685800" y="4839642"/>
            <a:ext cx="7543800" cy="646758"/>
          </a:xfrm>
        </p:spPr>
        <p:txBody>
          <a:bodyPr wrap="square" lIns="0" tIns="0" rIns="0" bIns="0" anchor="t">
            <a:spAutoFit/>
          </a:bodyPr>
          <a:lstStyle>
            <a:lvl1pPr marL="0" indent="0" algn="l">
              <a:lnSpc>
                <a:spcPts val="2500"/>
              </a:lnSpc>
              <a:spcBef>
                <a:spcPts val="0"/>
              </a:spcBef>
              <a:buNone/>
              <a:defRPr sz="2300" b="0" i="0" cap="all">
                <a:solidFill>
                  <a:schemeClr val="bg1"/>
                </a:solidFill>
                <a:latin typeface="Arial Narrow"/>
                <a:cs typeface="Arial Narrow"/>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dirty="0"/>
              <a:t>SECTION SUB </a:t>
            </a:r>
            <a:br>
              <a:rPr lang="ga-IE" dirty="0"/>
            </a:br>
            <a:r>
              <a:rPr lang="ga-IE" dirty="0"/>
              <a:t>HEADING</a:t>
            </a:r>
            <a:endParaRPr lang="en-US" dirty="0"/>
          </a:p>
        </p:txBody>
      </p:sp>
      <p:sp>
        <p:nvSpPr>
          <p:cNvPr id="6" name="Text Placeholder 5"/>
          <p:cNvSpPr>
            <a:spLocks noGrp="1"/>
          </p:cNvSpPr>
          <p:nvPr>
            <p:ph type="body" sz="quarter" idx="10" hasCustomPrompt="1"/>
          </p:nvPr>
        </p:nvSpPr>
        <p:spPr>
          <a:xfrm>
            <a:off x="685800" y="5791200"/>
            <a:ext cx="7543800" cy="533400"/>
          </a:xfrm>
        </p:spPr>
        <p:txBody>
          <a:bodyPr lIns="0" tIns="0" rIns="0" bIns="0">
            <a:noAutofit/>
          </a:bodyPr>
          <a:lstStyle>
            <a:lvl1pPr marL="0" indent="0">
              <a:lnSpc>
                <a:spcPts val="1600"/>
              </a:lnSpc>
              <a:spcBef>
                <a:spcPts val="0"/>
              </a:spcBef>
              <a:buNone/>
              <a:defRPr sz="1500" b="0" i="0">
                <a:solidFill>
                  <a:schemeClr val="bg1"/>
                </a:solidFill>
                <a:latin typeface="Arial Narrow"/>
                <a:cs typeface="Arial Narrow"/>
              </a:defRPr>
            </a:lvl1pPr>
            <a:lvl2pPr>
              <a:defRPr sz="1800" b="0" i="0">
                <a:solidFill>
                  <a:schemeClr val="bg1"/>
                </a:solidFill>
                <a:latin typeface="Arial Narrow"/>
                <a:cs typeface="Arial Narrow"/>
              </a:defRPr>
            </a:lvl2pPr>
            <a:lvl3pPr>
              <a:defRPr sz="1800" b="0" i="0">
                <a:solidFill>
                  <a:schemeClr val="bg1"/>
                </a:solidFill>
                <a:latin typeface="Arial Narrow"/>
                <a:cs typeface="Arial Narrow"/>
              </a:defRPr>
            </a:lvl3pPr>
            <a:lvl4pPr>
              <a:defRPr sz="1800" b="0" i="0">
                <a:solidFill>
                  <a:schemeClr val="bg1"/>
                </a:solidFill>
                <a:latin typeface="Arial Narrow"/>
                <a:cs typeface="Arial Narrow"/>
              </a:defRPr>
            </a:lvl4pPr>
            <a:lvl5pPr>
              <a:defRPr sz="1800" b="0" i="0">
                <a:solidFill>
                  <a:schemeClr val="bg1"/>
                </a:solidFill>
                <a:latin typeface="Arial Narrow"/>
                <a:cs typeface="Arial Narrow"/>
              </a:defRPr>
            </a:lvl5pPr>
          </a:lstStyle>
          <a:p>
            <a:pPr lvl="0"/>
            <a:r>
              <a:rPr lang="ga-IE" dirty="0"/>
              <a:t>Presenter Name</a:t>
            </a:r>
          </a:p>
          <a:p>
            <a:pPr lvl="0"/>
            <a:r>
              <a:rPr lang="ga-IE" dirty="0"/>
              <a:t>Presenter Title</a:t>
            </a:r>
            <a:endParaRPr lang="en-US" dirty="0"/>
          </a:p>
        </p:txBody>
      </p:sp>
      <p:cxnSp>
        <p:nvCxnSpPr>
          <p:cNvPr id="18" name="Straight Connector 17"/>
          <p:cNvCxnSpPr/>
          <p:nvPr userDrawn="1"/>
        </p:nvCxnSpPr>
        <p:spPr>
          <a:xfrm>
            <a:off x="685800" y="4724400"/>
            <a:ext cx="7620000" cy="1588"/>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userDrawn="1"/>
        </p:nvCxnSpPr>
        <p:spPr>
          <a:xfrm>
            <a:off x="685800" y="5637212"/>
            <a:ext cx="7620000" cy="1588"/>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3581400"/>
            <a:ext cx="7543800" cy="1384301"/>
          </a:xfrm>
        </p:spPr>
        <p:txBody>
          <a:bodyPr lIns="0" tIns="0" rIns="0" bIns="0" anchor="t">
            <a:noAutofit/>
            <a:scene3d>
              <a:camera prst="orthographicFront">
                <a:rot lat="0" lon="0" rev="0"/>
              </a:camera>
              <a:lightRig rig="threePt" dir="t"/>
            </a:scene3d>
          </a:bodyPr>
          <a:lstStyle>
            <a:lvl1pPr algn="l">
              <a:lnSpc>
                <a:spcPts val="4800"/>
              </a:lnSpc>
              <a:defRPr sz="4800" b="0" i="0" cap="all">
                <a:ln>
                  <a:solidFill>
                    <a:schemeClr val="bg1">
                      <a:alpha val="0"/>
                    </a:schemeClr>
                  </a:solidFill>
                </a:ln>
                <a:solidFill>
                  <a:schemeClr val="bg1"/>
                </a:solidFill>
                <a:latin typeface="Arial Narrow Bold"/>
                <a:cs typeface="Arial Narrow Bold"/>
              </a:defRPr>
            </a:lvl1pPr>
          </a:lstStyle>
          <a:p>
            <a:r>
              <a:rPr lang="ga-IE" dirty="0"/>
              <a:t>PRESENTATION </a:t>
            </a:r>
            <a:br>
              <a:rPr lang="ga-IE" dirty="0"/>
            </a:br>
            <a:r>
              <a:rPr lang="ga-IE" dirty="0"/>
              <a:t>HEADING</a:t>
            </a:r>
            <a:endParaRPr lang="en-US" dirty="0"/>
          </a:p>
        </p:txBody>
      </p:sp>
      <p:sp>
        <p:nvSpPr>
          <p:cNvPr id="3" name="Subtitle 2"/>
          <p:cNvSpPr>
            <a:spLocks noGrp="1"/>
          </p:cNvSpPr>
          <p:nvPr>
            <p:ph type="subTitle" idx="1" hasCustomPrompt="1"/>
          </p:nvPr>
        </p:nvSpPr>
        <p:spPr>
          <a:xfrm>
            <a:off x="685800" y="5130000"/>
            <a:ext cx="7543800" cy="326158"/>
          </a:xfrm>
        </p:spPr>
        <p:txBody>
          <a:bodyPr wrap="square" lIns="0" tIns="0" rIns="0" bIns="0" anchor="t">
            <a:spAutoFit/>
          </a:bodyPr>
          <a:lstStyle>
            <a:lvl1pPr marL="0" indent="0" algn="l">
              <a:lnSpc>
                <a:spcPts val="2500"/>
              </a:lnSpc>
              <a:spcBef>
                <a:spcPts val="0"/>
              </a:spcBef>
              <a:buNone/>
              <a:defRPr sz="2300" b="0" i="0" cap="all">
                <a:solidFill>
                  <a:schemeClr val="bg1"/>
                </a:solidFill>
                <a:latin typeface="Arial Narrow"/>
                <a:cs typeface="Arial Narrow"/>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dirty="0"/>
              <a:t>HEADING</a:t>
            </a:r>
            <a:endParaRPr lang="en-US" dirty="0"/>
          </a:p>
        </p:txBody>
      </p:sp>
      <p:sp>
        <p:nvSpPr>
          <p:cNvPr id="6" name="Text Placeholder 5"/>
          <p:cNvSpPr>
            <a:spLocks noGrp="1"/>
          </p:cNvSpPr>
          <p:nvPr>
            <p:ph type="body" sz="quarter" idx="10" hasCustomPrompt="1"/>
          </p:nvPr>
        </p:nvSpPr>
        <p:spPr>
          <a:xfrm>
            <a:off x="685800" y="5791200"/>
            <a:ext cx="7543800" cy="533400"/>
          </a:xfrm>
        </p:spPr>
        <p:txBody>
          <a:bodyPr lIns="0" tIns="0" rIns="0" bIns="0">
            <a:noAutofit/>
          </a:bodyPr>
          <a:lstStyle>
            <a:lvl1pPr marL="0" indent="0">
              <a:lnSpc>
                <a:spcPts val="1600"/>
              </a:lnSpc>
              <a:spcBef>
                <a:spcPts val="0"/>
              </a:spcBef>
              <a:buNone/>
              <a:defRPr sz="1500" b="0" i="0">
                <a:solidFill>
                  <a:schemeClr val="bg1"/>
                </a:solidFill>
                <a:latin typeface="Arial Narrow"/>
                <a:cs typeface="Arial Narrow"/>
              </a:defRPr>
            </a:lvl1pPr>
            <a:lvl2pPr>
              <a:defRPr sz="1800" b="0" i="0">
                <a:solidFill>
                  <a:schemeClr val="bg1"/>
                </a:solidFill>
                <a:latin typeface="Arial Narrow"/>
                <a:cs typeface="Arial Narrow"/>
              </a:defRPr>
            </a:lvl2pPr>
            <a:lvl3pPr>
              <a:defRPr sz="1800" b="0" i="0">
                <a:solidFill>
                  <a:schemeClr val="bg1"/>
                </a:solidFill>
                <a:latin typeface="Arial Narrow"/>
                <a:cs typeface="Arial Narrow"/>
              </a:defRPr>
            </a:lvl3pPr>
            <a:lvl4pPr>
              <a:defRPr sz="1800" b="0" i="0">
                <a:solidFill>
                  <a:schemeClr val="bg1"/>
                </a:solidFill>
                <a:latin typeface="Arial Narrow"/>
                <a:cs typeface="Arial Narrow"/>
              </a:defRPr>
            </a:lvl4pPr>
            <a:lvl5pPr>
              <a:defRPr sz="1800" b="0" i="0">
                <a:solidFill>
                  <a:schemeClr val="bg1"/>
                </a:solidFill>
                <a:latin typeface="Arial Narrow"/>
                <a:cs typeface="Arial Narrow"/>
              </a:defRPr>
            </a:lvl5pPr>
          </a:lstStyle>
          <a:p>
            <a:pPr lvl="0"/>
            <a:r>
              <a:rPr lang="ga-IE" dirty="0"/>
              <a:t>Presenter Name</a:t>
            </a:r>
          </a:p>
          <a:p>
            <a:pPr lvl="0"/>
            <a:r>
              <a:rPr lang="ga-IE" dirty="0"/>
              <a:t>Presenter Title</a:t>
            </a:r>
            <a:endParaRPr lang="en-US" dirty="0"/>
          </a:p>
        </p:txBody>
      </p:sp>
      <p:cxnSp>
        <p:nvCxnSpPr>
          <p:cNvPr id="18" name="Straight Connector 17"/>
          <p:cNvCxnSpPr/>
          <p:nvPr userDrawn="1"/>
        </p:nvCxnSpPr>
        <p:spPr>
          <a:xfrm>
            <a:off x="685800" y="5007842"/>
            <a:ext cx="7620000" cy="1588"/>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userDrawn="1"/>
        </p:nvCxnSpPr>
        <p:spPr>
          <a:xfrm>
            <a:off x="685800" y="5637212"/>
            <a:ext cx="7620000" cy="1588"/>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Picture Placeholder 2"/>
          <p:cNvSpPr>
            <a:spLocks noGrp="1"/>
          </p:cNvSpPr>
          <p:nvPr>
            <p:ph type="pic" idx="20"/>
          </p:nvPr>
        </p:nvSpPr>
        <p:spPr>
          <a:xfrm>
            <a:off x="540000" y="1651000"/>
            <a:ext cx="8057900" cy="38735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19" name="Text Placeholder 3"/>
          <p:cNvSpPr>
            <a:spLocks noGrp="1"/>
          </p:cNvSpPr>
          <p:nvPr>
            <p:ph type="body" sz="half" idx="17"/>
          </p:nvPr>
        </p:nvSpPr>
        <p:spPr>
          <a:xfrm>
            <a:off x="540000" y="5613400"/>
            <a:ext cx="8120700" cy="609600"/>
          </a:xfrm>
          <a:prstGeom prst="rect">
            <a:avLst/>
          </a:prstGeom>
        </p:spPr>
        <p:txBody>
          <a:bodyPr lIns="0" tIns="0" rIns="0" bIns="0"/>
          <a:lstStyle>
            <a:lvl1pPr marL="0" indent="0">
              <a:buNone/>
              <a:defRPr sz="1200">
                <a:solidFill>
                  <a:schemeClr val="accent6">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dirty="0"/>
              <a:t>Click to edit Master text styles</a:t>
            </a:r>
          </a:p>
        </p:txBody>
      </p:sp>
      <p:sp>
        <p:nvSpPr>
          <p:cNvPr id="13" name="Title Placeholder 1"/>
          <p:cNvSpPr>
            <a:spLocks noGrp="1"/>
          </p:cNvSpPr>
          <p:nvPr>
            <p:ph type="title"/>
          </p:nvPr>
        </p:nvSpPr>
        <p:spPr>
          <a:xfrm>
            <a:off x="540000" y="571500"/>
            <a:ext cx="6337300" cy="795338"/>
          </a:xfrm>
          <a:prstGeom prst="rect">
            <a:avLst/>
          </a:prstGeom>
        </p:spPr>
        <p:txBody>
          <a:bodyPr vert="horz" lIns="0" tIns="0" rIns="0" bIns="0" rtlCol="0" anchor="ctr">
            <a:normAutofit/>
          </a:bodyPr>
          <a:lstStyle>
            <a:lvl1pPr>
              <a:defRPr>
                <a:solidFill>
                  <a:srgbClr val="00ABE2"/>
                </a:solidFill>
              </a:defRPr>
            </a:lvl1pPr>
          </a:lstStyle>
          <a:p>
            <a:r>
              <a:rPr lang="ga-IE" dirty="0"/>
              <a:t>Click to edit Master title style</a:t>
            </a:r>
            <a:endParaRPr lang="en-US" dirty="0"/>
          </a:p>
        </p:txBody>
      </p:sp>
      <p:cxnSp>
        <p:nvCxnSpPr>
          <p:cNvPr id="14" name="Straight Connector 13"/>
          <p:cNvCxnSpPr/>
          <p:nvPr userDrawn="1"/>
        </p:nvCxnSpPr>
        <p:spPr>
          <a:xfrm>
            <a:off x="540000" y="608012"/>
            <a:ext cx="5436000" cy="1588"/>
          </a:xfrm>
          <a:prstGeom prst="line">
            <a:avLst/>
          </a:prstGeom>
          <a:ln>
            <a:solidFill>
              <a:srgbClr val="00ABE2"/>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540000" y="1331912"/>
            <a:ext cx="5436000" cy="1588"/>
          </a:xfrm>
          <a:prstGeom prst="line">
            <a:avLst/>
          </a:prstGeom>
          <a:ln>
            <a:solidFill>
              <a:srgbClr val="00ABE2"/>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Picture with Caption">
    <p:spTree>
      <p:nvGrpSpPr>
        <p:cNvPr id="1" name=""/>
        <p:cNvGrpSpPr/>
        <p:nvPr/>
      </p:nvGrpSpPr>
      <p:grpSpPr>
        <a:xfrm>
          <a:off x="0" y="0"/>
          <a:ext cx="0" cy="0"/>
          <a:chOff x="0" y="0"/>
          <a:chExt cx="0" cy="0"/>
        </a:xfrm>
      </p:grpSpPr>
      <p:sp>
        <p:nvSpPr>
          <p:cNvPr id="15" name="Picture Placeholder 2"/>
          <p:cNvSpPr>
            <a:spLocks noGrp="1"/>
          </p:cNvSpPr>
          <p:nvPr>
            <p:ph type="pic" idx="16"/>
          </p:nvPr>
        </p:nvSpPr>
        <p:spPr>
          <a:xfrm>
            <a:off x="5667500" y="1651000"/>
            <a:ext cx="2930400" cy="42552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16" name="Text Placeholder 3"/>
          <p:cNvSpPr>
            <a:spLocks noGrp="1"/>
          </p:cNvSpPr>
          <p:nvPr>
            <p:ph type="body" sz="half" idx="17"/>
          </p:nvPr>
        </p:nvSpPr>
        <p:spPr>
          <a:xfrm>
            <a:off x="540000" y="5346700"/>
            <a:ext cx="4921000" cy="571500"/>
          </a:xfrm>
          <a:prstGeom prst="rect">
            <a:avLst/>
          </a:prstGeom>
        </p:spPr>
        <p:txBody>
          <a:bodyPr lIns="0" tIns="0" bIns="0"/>
          <a:lstStyle>
            <a:lvl1pPr marL="0" indent="0">
              <a:buNone/>
              <a:defRPr sz="1200">
                <a:solidFill>
                  <a:schemeClr val="accent6">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dirty="0"/>
              <a:t>Click to edit Master text styles</a:t>
            </a:r>
          </a:p>
        </p:txBody>
      </p:sp>
      <p:sp>
        <p:nvSpPr>
          <p:cNvPr id="9" name="Content Placeholder 2"/>
          <p:cNvSpPr>
            <a:spLocks noGrp="1"/>
          </p:cNvSpPr>
          <p:nvPr>
            <p:ph idx="1"/>
          </p:nvPr>
        </p:nvSpPr>
        <p:spPr>
          <a:xfrm>
            <a:off x="540000" y="1651000"/>
            <a:ext cx="4921000" cy="355599"/>
          </a:xfrm>
          <a:prstGeom prst="rect">
            <a:avLst/>
          </a:prstGeom>
        </p:spPr>
        <p:txBody>
          <a:bodyPr lIns="0" tIns="0" rIns="0" bIns="0">
            <a:normAutofit/>
          </a:bodyPr>
          <a:lstStyle>
            <a:lvl1pPr marL="180000" indent="-180000">
              <a:buSzPct val="100000"/>
              <a:buFontTx/>
              <a:buNone/>
              <a:defRPr sz="1900">
                <a:solidFill>
                  <a:srgbClr val="00ABE2"/>
                </a:solidFill>
              </a:defRPr>
            </a:lvl1pPr>
            <a:lvl2pPr>
              <a:buNone/>
              <a:defRPr sz="1400"/>
            </a:lvl2pPr>
          </a:lstStyle>
          <a:p>
            <a:pPr lvl="0"/>
            <a:r>
              <a:rPr lang="ga-IE" dirty="0"/>
              <a:t>Click to edit Master text styles</a:t>
            </a:r>
          </a:p>
        </p:txBody>
      </p:sp>
      <p:sp>
        <p:nvSpPr>
          <p:cNvPr id="8" name="Content Placeholder 2"/>
          <p:cNvSpPr>
            <a:spLocks noGrp="1"/>
          </p:cNvSpPr>
          <p:nvPr>
            <p:ph idx="20"/>
          </p:nvPr>
        </p:nvSpPr>
        <p:spPr>
          <a:xfrm>
            <a:off x="540000" y="2133600"/>
            <a:ext cx="4921000" cy="3022600"/>
          </a:xfrm>
          <a:prstGeom prst="rect">
            <a:avLst/>
          </a:prstGeom>
        </p:spPr>
        <p:txBody>
          <a:bodyPr lIns="0" tIns="0" rIns="0" bIns="0"/>
          <a:lstStyle>
            <a:lvl1pPr marL="0" indent="0" algn="l">
              <a:buSzPct val="100000"/>
              <a:buFont typeface="Arial"/>
              <a:buNone/>
              <a:defRPr sz="1900">
                <a:solidFill>
                  <a:srgbClr val="002C44"/>
                </a:solidFill>
              </a:defRPr>
            </a:lvl1pPr>
            <a:lvl2pPr>
              <a:buNone/>
              <a:defRPr sz="1400"/>
            </a:lvl2pPr>
          </a:lstStyle>
          <a:p>
            <a:pPr lvl="0"/>
            <a:r>
              <a:rPr lang="ga-IE" dirty="0"/>
              <a:t>Click to edit Master text styles</a:t>
            </a:r>
          </a:p>
          <a:p>
            <a:pPr lvl="0"/>
            <a:r>
              <a:rPr lang="ga-IE" dirty="0"/>
              <a:t>Second level</a:t>
            </a:r>
          </a:p>
        </p:txBody>
      </p:sp>
      <p:sp>
        <p:nvSpPr>
          <p:cNvPr id="13" name="Title Placeholder 1"/>
          <p:cNvSpPr>
            <a:spLocks noGrp="1"/>
          </p:cNvSpPr>
          <p:nvPr>
            <p:ph type="title"/>
          </p:nvPr>
        </p:nvSpPr>
        <p:spPr>
          <a:xfrm>
            <a:off x="540000" y="571500"/>
            <a:ext cx="6337300" cy="795338"/>
          </a:xfrm>
          <a:prstGeom prst="rect">
            <a:avLst/>
          </a:prstGeom>
        </p:spPr>
        <p:txBody>
          <a:bodyPr vert="horz" lIns="0" tIns="0" rIns="0" bIns="0" rtlCol="0" anchor="ctr">
            <a:normAutofit/>
          </a:bodyPr>
          <a:lstStyle>
            <a:lvl1pPr>
              <a:defRPr>
                <a:solidFill>
                  <a:srgbClr val="00ABE2"/>
                </a:solidFill>
              </a:defRPr>
            </a:lvl1pPr>
          </a:lstStyle>
          <a:p>
            <a:r>
              <a:rPr lang="ga-IE" dirty="0"/>
              <a:t>Click to edit Master title style</a:t>
            </a:r>
            <a:endParaRPr lang="en-US" dirty="0"/>
          </a:p>
        </p:txBody>
      </p:sp>
      <p:cxnSp>
        <p:nvCxnSpPr>
          <p:cNvPr id="14" name="Straight Connector 13"/>
          <p:cNvCxnSpPr/>
          <p:nvPr userDrawn="1"/>
        </p:nvCxnSpPr>
        <p:spPr>
          <a:xfrm>
            <a:off x="540000" y="608012"/>
            <a:ext cx="5436000" cy="1588"/>
          </a:xfrm>
          <a:prstGeom prst="line">
            <a:avLst/>
          </a:prstGeom>
          <a:ln>
            <a:solidFill>
              <a:srgbClr val="00ABE2"/>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userDrawn="1"/>
        </p:nvCxnSpPr>
        <p:spPr>
          <a:xfrm>
            <a:off x="540000" y="1331912"/>
            <a:ext cx="5436000" cy="1588"/>
          </a:xfrm>
          <a:prstGeom prst="line">
            <a:avLst/>
          </a:prstGeom>
          <a:ln>
            <a:solidFill>
              <a:srgbClr val="00ABE2"/>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Picture with Caption">
    <p:spTree>
      <p:nvGrpSpPr>
        <p:cNvPr id="1" name=""/>
        <p:cNvGrpSpPr/>
        <p:nvPr/>
      </p:nvGrpSpPr>
      <p:grpSpPr>
        <a:xfrm>
          <a:off x="0" y="0"/>
          <a:ext cx="0" cy="0"/>
          <a:chOff x="0" y="0"/>
          <a:chExt cx="0" cy="0"/>
        </a:xfrm>
      </p:grpSpPr>
      <p:sp>
        <p:nvSpPr>
          <p:cNvPr id="8" name="Content Placeholder 2"/>
          <p:cNvSpPr>
            <a:spLocks noGrp="1"/>
          </p:cNvSpPr>
          <p:nvPr>
            <p:ph idx="20"/>
          </p:nvPr>
        </p:nvSpPr>
        <p:spPr>
          <a:xfrm>
            <a:off x="3276600" y="1651000"/>
            <a:ext cx="5321300" cy="3911599"/>
          </a:xfrm>
          <a:prstGeom prst="rect">
            <a:avLst/>
          </a:prstGeom>
        </p:spPr>
        <p:txBody>
          <a:bodyPr lIns="0" tIns="0" bIns="0"/>
          <a:lstStyle>
            <a:lvl1pPr marL="180000" indent="-180000" algn="l">
              <a:buClr>
                <a:srgbClr val="00ABE2"/>
              </a:buClr>
              <a:buSzPct val="100000"/>
              <a:buFont typeface="Arial"/>
              <a:buChar char="•"/>
              <a:defRPr sz="1900">
                <a:solidFill>
                  <a:srgbClr val="002C44"/>
                </a:solidFill>
              </a:defRPr>
            </a:lvl1pPr>
            <a:lvl2pPr>
              <a:buNone/>
              <a:defRPr sz="1400"/>
            </a:lvl2pPr>
          </a:lstStyle>
          <a:p>
            <a:pPr lvl="0"/>
            <a:r>
              <a:rPr lang="ga-IE" dirty="0"/>
              <a:t>Click to edit Master text styles</a:t>
            </a:r>
          </a:p>
          <a:p>
            <a:pPr lvl="0"/>
            <a:r>
              <a:rPr lang="ga-IE" dirty="0"/>
              <a:t>Second level</a:t>
            </a:r>
          </a:p>
        </p:txBody>
      </p:sp>
      <p:sp>
        <p:nvSpPr>
          <p:cNvPr id="10" name="Content Placeholder 2"/>
          <p:cNvSpPr>
            <a:spLocks noGrp="1"/>
          </p:cNvSpPr>
          <p:nvPr>
            <p:ph idx="21"/>
          </p:nvPr>
        </p:nvSpPr>
        <p:spPr>
          <a:xfrm>
            <a:off x="540000" y="1651000"/>
            <a:ext cx="2520000" cy="3898900"/>
          </a:xfrm>
          <a:prstGeom prst="rect">
            <a:avLst/>
          </a:prstGeom>
        </p:spPr>
        <p:txBody>
          <a:bodyPr lIns="0" tIns="0" rIns="0" bIns="0">
            <a:noAutofit/>
          </a:bodyPr>
          <a:lstStyle>
            <a:lvl1pPr marL="0" indent="0" algn="l">
              <a:buSzPct val="100000"/>
              <a:buFontTx/>
              <a:buNone/>
              <a:defRPr sz="2200" b="0" i="0">
                <a:solidFill>
                  <a:srgbClr val="00ABE2"/>
                </a:solidFill>
                <a:latin typeface="Arial Narrow Bold"/>
                <a:cs typeface="Arial Narrow Bold"/>
              </a:defRPr>
            </a:lvl1pPr>
            <a:lvl2pPr>
              <a:buNone/>
              <a:defRPr sz="1400"/>
            </a:lvl2pPr>
          </a:lstStyle>
          <a:p>
            <a:pPr lvl="0"/>
            <a:r>
              <a:rPr lang="ga-IE" dirty="0"/>
              <a:t>Click to edit Master text styles</a:t>
            </a:r>
          </a:p>
        </p:txBody>
      </p:sp>
      <p:sp>
        <p:nvSpPr>
          <p:cNvPr id="7" name="Title Placeholder 1"/>
          <p:cNvSpPr>
            <a:spLocks noGrp="1"/>
          </p:cNvSpPr>
          <p:nvPr>
            <p:ph type="title"/>
          </p:nvPr>
        </p:nvSpPr>
        <p:spPr>
          <a:xfrm>
            <a:off x="540000" y="571500"/>
            <a:ext cx="6337300" cy="795338"/>
          </a:xfrm>
          <a:prstGeom prst="rect">
            <a:avLst/>
          </a:prstGeom>
        </p:spPr>
        <p:txBody>
          <a:bodyPr vert="horz" lIns="0" tIns="0" rIns="0" bIns="0" rtlCol="0" anchor="ctr">
            <a:normAutofit/>
          </a:bodyPr>
          <a:lstStyle>
            <a:lvl1pPr>
              <a:defRPr>
                <a:solidFill>
                  <a:srgbClr val="00ABE2"/>
                </a:solidFill>
              </a:defRPr>
            </a:lvl1pPr>
          </a:lstStyle>
          <a:p>
            <a:r>
              <a:rPr lang="ga-IE" dirty="0"/>
              <a:t>Click to edit Master title style</a:t>
            </a:r>
            <a:endParaRPr lang="en-US" dirty="0"/>
          </a:p>
        </p:txBody>
      </p:sp>
      <p:cxnSp>
        <p:nvCxnSpPr>
          <p:cNvPr id="9" name="Straight Connector 8"/>
          <p:cNvCxnSpPr/>
          <p:nvPr userDrawn="1"/>
        </p:nvCxnSpPr>
        <p:spPr>
          <a:xfrm>
            <a:off x="540000" y="608012"/>
            <a:ext cx="5436000" cy="1588"/>
          </a:xfrm>
          <a:prstGeom prst="line">
            <a:avLst/>
          </a:prstGeom>
          <a:ln>
            <a:solidFill>
              <a:srgbClr val="00ABE2"/>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userDrawn="1"/>
        </p:nvCxnSpPr>
        <p:spPr>
          <a:xfrm>
            <a:off x="540000" y="1331912"/>
            <a:ext cx="5436000" cy="1588"/>
          </a:xfrm>
          <a:prstGeom prst="line">
            <a:avLst/>
          </a:prstGeom>
          <a:ln>
            <a:solidFill>
              <a:srgbClr val="00ABE2"/>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Picture with Caption">
    <p:spTree>
      <p:nvGrpSpPr>
        <p:cNvPr id="1" name=""/>
        <p:cNvGrpSpPr/>
        <p:nvPr/>
      </p:nvGrpSpPr>
      <p:grpSpPr>
        <a:xfrm>
          <a:off x="0" y="0"/>
          <a:ext cx="0" cy="0"/>
          <a:chOff x="0" y="0"/>
          <a:chExt cx="0" cy="0"/>
        </a:xfrm>
      </p:grpSpPr>
      <p:sp>
        <p:nvSpPr>
          <p:cNvPr id="10" name="Content Placeholder 2"/>
          <p:cNvSpPr>
            <a:spLocks noGrp="1"/>
          </p:cNvSpPr>
          <p:nvPr>
            <p:ph idx="21"/>
          </p:nvPr>
        </p:nvSpPr>
        <p:spPr>
          <a:xfrm>
            <a:off x="540000" y="1651000"/>
            <a:ext cx="2520000" cy="3937000"/>
          </a:xfrm>
          <a:prstGeom prst="rect">
            <a:avLst/>
          </a:prstGeom>
        </p:spPr>
        <p:txBody>
          <a:bodyPr lIns="0" tIns="0" rIns="0" bIns="0">
            <a:noAutofit/>
          </a:bodyPr>
          <a:lstStyle>
            <a:lvl1pPr marL="0" indent="0" algn="l">
              <a:buSzPct val="100000"/>
              <a:buFontTx/>
              <a:buNone/>
              <a:defRPr sz="2800" cap="all">
                <a:solidFill>
                  <a:srgbClr val="00ABE2"/>
                </a:solidFill>
                <a:latin typeface="Arial Narrow"/>
                <a:cs typeface="Arial Narrow"/>
              </a:defRPr>
            </a:lvl1pPr>
            <a:lvl2pPr>
              <a:buNone/>
              <a:defRPr sz="1400"/>
            </a:lvl2pPr>
          </a:lstStyle>
          <a:p>
            <a:pPr lvl="0"/>
            <a:r>
              <a:rPr lang="ga-IE" dirty="0"/>
              <a:t>Click to edit Master text styles</a:t>
            </a:r>
          </a:p>
        </p:txBody>
      </p:sp>
      <p:sp>
        <p:nvSpPr>
          <p:cNvPr id="14" name="Title Placeholder 1"/>
          <p:cNvSpPr>
            <a:spLocks noGrp="1"/>
          </p:cNvSpPr>
          <p:nvPr>
            <p:ph type="title"/>
          </p:nvPr>
        </p:nvSpPr>
        <p:spPr>
          <a:xfrm>
            <a:off x="540000" y="571500"/>
            <a:ext cx="6337300" cy="795338"/>
          </a:xfrm>
          <a:prstGeom prst="rect">
            <a:avLst/>
          </a:prstGeom>
        </p:spPr>
        <p:txBody>
          <a:bodyPr vert="horz" lIns="0" tIns="0" rIns="0" bIns="0" rtlCol="0" anchor="ctr">
            <a:normAutofit/>
          </a:bodyPr>
          <a:lstStyle>
            <a:lvl1pPr>
              <a:defRPr>
                <a:solidFill>
                  <a:srgbClr val="00ABE2"/>
                </a:solidFill>
              </a:defRPr>
            </a:lvl1pPr>
          </a:lstStyle>
          <a:p>
            <a:r>
              <a:rPr lang="ga-IE" dirty="0"/>
              <a:t>Click to edit Master title style</a:t>
            </a:r>
            <a:endParaRPr lang="en-US" dirty="0"/>
          </a:p>
        </p:txBody>
      </p:sp>
      <p:cxnSp>
        <p:nvCxnSpPr>
          <p:cNvPr id="15" name="Straight Connector 14"/>
          <p:cNvCxnSpPr/>
          <p:nvPr userDrawn="1"/>
        </p:nvCxnSpPr>
        <p:spPr>
          <a:xfrm>
            <a:off x="540000" y="608012"/>
            <a:ext cx="5436000" cy="1588"/>
          </a:xfrm>
          <a:prstGeom prst="line">
            <a:avLst/>
          </a:prstGeom>
          <a:ln>
            <a:solidFill>
              <a:srgbClr val="00ABE2"/>
            </a:solidFill>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userDrawn="1"/>
        </p:nvCxnSpPr>
        <p:spPr>
          <a:xfrm>
            <a:off x="540000" y="1331912"/>
            <a:ext cx="5436000" cy="1588"/>
          </a:xfrm>
          <a:prstGeom prst="line">
            <a:avLst/>
          </a:prstGeom>
          <a:ln>
            <a:solidFill>
              <a:srgbClr val="00ABE2"/>
            </a:solidFill>
          </a:ln>
          <a:effectLst/>
        </p:spPr>
        <p:style>
          <a:lnRef idx="2">
            <a:schemeClr val="accent1"/>
          </a:lnRef>
          <a:fillRef idx="0">
            <a:schemeClr val="accent1"/>
          </a:fillRef>
          <a:effectRef idx="1">
            <a:schemeClr val="accent1"/>
          </a:effectRef>
          <a:fontRef idx="minor">
            <a:schemeClr val="tx1"/>
          </a:fontRef>
        </p:style>
      </p:cxnSp>
      <p:sp>
        <p:nvSpPr>
          <p:cNvPr id="11" name="Content Placeholder 2"/>
          <p:cNvSpPr>
            <a:spLocks noGrp="1"/>
          </p:cNvSpPr>
          <p:nvPr>
            <p:ph idx="20"/>
          </p:nvPr>
        </p:nvSpPr>
        <p:spPr>
          <a:xfrm>
            <a:off x="3276600" y="1651000"/>
            <a:ext cx="5321300" cy="3911599"/>
          </a:xfrm>
          <a:prstGeom prst="rect">
            <a:avLst/>
          </a:prstGeom>
        </p:spPr>
        <p:txBody>
          <a:bodyPr lIns="0" tIns="0" bIns="0"/>
          <a:lstStyle>
            <a:lvl1pPr marL="180000" indent="-180000" algn="l">
              <a:buClr>
                <a:srgbClr val="00ABE2"/>
              </a:buClr>
              <a:buSzPct val="100000"/>
              <a:buFont typeface="Arial"/>
              <a:buChar char="•"/>
              <a:defRPr sz="1900">
                <a:solidFill>
                  <a:srgbClr val="002C44"/>
                </a:solidFill>
              </a:defRPr>
            </a:lvl1pPr>
            <a:lvl2pPr>
              <a:buNone/>
              <a:defRPr sz="1400"/>
            </a:lvl2pPr>
          </a:lstStyle>
          <a:p>
            <a:pPr lvl="0"/>
            <a:r>
              <a:rPr lang="ga-IE" dirty="0"/>
              <a:t>Click to edit Master text styles</a:t>
            </a:r>
          </a:p>
          <a:p>
            <a:pPr lvl="0"/>
            <a:r>
              <a:rPr lang="ga-IE" dirty="0"/>
              <a:t>Second level</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15189294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7" Type="http://schemas.openxmlformats.org/officeDocument/2006/relationships/image" Target="../media/image2.png"/><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theme" Target="../theme/theme2.xml"/><Relationship Id="rId5" Type="http://schemas.openxmlformats.org/officeDocument/2006/relationships/slideLayout" Target="../slideLayouts/slideLayout8.xml"/><Relationship Id="rId4"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F1A9F6-89D2-5246-A080-431BB3D29305}" type="datetimeFigureOut">
              <a:rPr lang="en-US" smtClean="0"/>
              <a:pPr/>
              <a:t>11/12/20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203F28-1B1F-534F-BB84-634DA4517032}" type="slidenum">
              <a:rPr lang="en-US" smtClean="0"/>
              <a:pPr/>
              <a:t>‹#›</a:t>
            </a:fld>
            <a:endParaRPr lang="en-US"/>
          </a:p>
        </p:txBody>
      </p:sp>
      <p:pic>
        <p:nvPicPr>
          <p:cNvPr id="8" name="Picture 7" descr="section-screen300dpi.jpg"/>
          <p:cNvPicPr>
            <a:picLocks noChangeAspect="1"/>
          </p:cNvPicPr>
          <p:nvPr/>
        </p:nvPicPr>
        <p:blipFill>
          <a:blip r:embed="rId5"/>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descr="TI-symbol.png"/>
          <p:cNvPicPr>
            <a:picLocks noChangeAspect="1"/>
          </p:cNvPicPr>
          <p:nvPr/>
        </p:nvPicPr>
        <p:blipFill>
          <a:blip r:embed="rId7"/>
          <a:stretch>
            <a:fillRect/>
          </a:stretch>
        </p:blipFill>
        <p:spPr>
          <a:xfrm>
            <a:off x="7498600" y="0"/>
            <a:ext cx="1645810" cy="1475134"/>
          </a:xfrm>
          <a:prstGeom prst="rect">
            <a:avLst/>
          </a:prstGeom>
        </p:spPr>
      </p:pic>
      <p:sp>
        <p:nvSpPr>
          <p:cNvPr id="2" name="Rectangle 1"/>
          <p:cNvSpPr/>
          <p:nvPr userDrawn="1"/>
        </p:nvSpPr>
        <p:spPr>
          <a:xfrm>
            <a:off x="0" y="6381328"/>
            <a:ext cx="9144000" cy="476672"/>
          </a:xfrm>
          <a:prstGeom prst="rect">
            <a:avLst/>
          </a:prstGeom>
          <a:solidFill>
            <a:srgbClr val="009FE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Lst>
  <p:txStyles>
    <p:titleStyle>
      <a:lvl1pPr algn="l" defTabSz="457200" rtl="0" eaLnBrk="1" latinLnBrk="0" hangingPunct="1">
        <a:spcBef>
          <a:spcPct val="0"/>
        </a:spcBef>
        <a:buNone/>
        <a:defRPr sz="3200" b="0" i="0" kern="1200" cap="all">
          <a:solidFill>
            <a:srgbClr val="00ABE2"/>
          </a:solidFill>
          <a:latin typeface="Arial Narrow Bold"/>
          <a:ea typeface="+mj-ea"/>
          <a:cs typeface="Arial Narrow Bold"/>
        </a:defRPr>
      </a:lvl1pPr>
    </p:titleStyle>
    <p:bodyStyle>
      <a:lvl1pPr marL="342900" indent="-342900" algn="l" defTabSz="457200" rtl="0" eaLnBrk="1" latinLnBrk="0" hangingPunct="1">
        <a:spcBef>
          <a:spcPct val="20000"/>
        </a:spcBef>
        <a:buFont typeface="Arial"/>
        <a:buChar char="•"/>
        <a:defRPr sz="19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19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19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19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19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18" Type="http://schemas.openxmlformats.org/officeDocument/2006/relationships/diagramColors" Target="../diagrams/colors1.xml"/><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diagramQuickStyle" Target="../diagrams/quickStyle1.xml"/><Relationship Id="rId2" Type="http://schemas.openxmlformats.org/officeDocument/2006/relationships/notesSlide" Target="../notesSlides/notesSlide1.xml"/><Relationship Id="rId16" Type="http://schemas.openxmlformats.org/officeDocument/2006/relationships/diagramLayout" Target="../diagrams/layout1.xml"/><Relationship Id="rId1" Type="http://schemas.openxmlformats.org/officeDocument/2006/relationships/slideLayout" Target="../slideLayouts/slideLayout6.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diagramData" Target="../diagrams/data1.xml"/><Relationship Id="rId10" Type="http://schemas.openxmlformats.org/officeDocument/2006/relationships/image" Target="../media/image11.svg"/><Relationship Id="rId19" Type="http://schemas.microsoft.com/office/2007/relationships/diagramDrawing" Target="../diagrams/drawing1.xml"/><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8" Type="http://schemas.openxmlformats.org/officeDocument/2006/relationships/image" Target="../media/image18.svg"/><Relationship Id="rId13" Type="http://schemas.openxmlformats.org/officeDocument/2006/relationships/image" Target="../media/image23.png"/><Relationship Id="rId3" Type="http://schemas.openxmlformats.org/officeDocument/2006/relationships/diagramLayout" Target="../diagrams/layout2.xml"/><Relationship Id="rId7" Type="http://schemas.openxmlformats.org/officeDocument/2006/relationships/image" Target="../media/image17.png"/><Relationship Id="rId12" Type="http://schemas.openxmlformats.org/officeDocument/2006/relationships/image" Target="../media/image22.svg"/><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11" Type="http://schemas.openxmlformats.org/officeDocument/2006/relationships/image" Target="../media/image21.png"/><Relationship Id="rId5" Type="http://schemas.openxmlformats.org/officeDocument/2006/relationships/diagramColors" Target="../diagrams/colors2.xml"/><Relationship Id="rId10" Type="http://schemas.openxmlformats.org/officeDocument/2006/relationships/image" Target="../media/image20.svg"/><Relationship Id="rId4" Type="http://schemas.openxmlformats.org/officeDocument/2006/relationships/diagramQuickStyle" Target="../diagrams/quickStyle2.xml"/><Relationship Id="rId9" Type="http://schemas.openxmlformats.org/officeDocument/2006/relationships/image" Target="../media/image19.png"/><Relationship Id="rId14" Type="http://schemas.openxmlformats.org/officeDocument/2006/relationships/image" Target="../media/image24.svg"/></Relationships>
</file>

<file path=ppt/slides/_rels/slide5.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251520" y="256394"/>
            <a:ext cx="8640960" cy="6345212"/>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p>
        </p:txBody>
      </p:sp>
      <p:sp>
        <p:nvSpPr>
          <p:cNvPr id="2" name="Title 1"/>
          <p:cNvSpPr>
            <a:spLocks noGrp="1"/>
          </p:cNvSpPr>
          <p:nvPr>
            <p:ph type="ctrTitle"/>
          </p:nvPr>
        </p:nvSpPr>
        <p:spPr>
          <a:xfrm>
            <a:off x="645826" y="1250810"/>
            <a:ext cx="5472608" cy="3142205"/>
          </a:xfrm>
        </p:spPr>
        <p:txBody>
          <a:bodyPr/>
          <a:lstStyle/>
          <a:p>
            <a:r>
              <a:rPr lang="en-GB" dirty="0"/>
              <a:t>The role of civil society in the recovery of stolen assets and proceeds of corruption</a:t>
            </a:r>
            <a:endParaRPr lang="en-US" sz="6000" dirty="0"/>
          </a:p>
        </p:txBody>
      </p:sp>
      <p:sp>
        <p:nvSpPr>
          <p:cNvPr id="3" name="Subtitle 2"/>
          <p:cNvSpPr>
            <a:spLocks noGrp="1"/>
          </p:cNvSpPr>
          <p:nvPr>
            <p:ph type="subTitle" idx="1"/>
          </p:nvPr>
        </p:nvSpPr>
        <p:spPr>
          <a:xfrm>
            <a:off x="685800" y="5155400"/>
            <a:ext cx="7543800" cy="641201"/>
          </a:xfrm>
          <a:ln>
            <a:noFill/>
          </a:ln>
        </p:spPr>
        <p:txBody>
          <a:bodyPr/>
          <a:lstStyle/>
          <a:p>
            <a:r>
              <a:rPr lang="fr-FR" dirty="0"/>
              <a:t>Asset Recovery in Anti-Corruption</a:t>
            </a:r>
          </a:p>
          <a:p>
            <a:r>
              <a:rPr lang="en-US" dirty="0"/>
              <a:t>2</a:t>
            </a:r>
            <a:r>
              <a:rPr lang="vi-VN" dirty="0"/>
              <a:t>4</a:t>
            </a:r>
            <a:r>
              <a:rPr lang="en-US" dirty="0"/>
              <a:t>-2</a:t>
            </a:r>
            <a:r>
              <a:rPr lang="vi-VN" dirty="0"/>
              <a:t>5 </a:t>
            </a:r>
            <a:r>
              <a:rPr lang="en-US" dirty="0"/>
              <a:t>November 2020 </a:t>
            </a:r>
            <a:endParaRPr lang="fr-FR" dirty="0"/>
          </a:p>
        </p:txBody>
      </p:sp>
      <p:sp>
        <p:nvSpPr>
          <p:cNvPr id="4" name="Text Placeholder 3"/>
          <p:cNvSpPr>
            <a:spLocks noGrp="1"/>
          </p:cNvSpPr>
          <p:nvPr>
            <p:ph type="body" sz="quarter" idx="10"/>
          </p:nvPr>
        </p:nvSpPr>
        <p:spPr>
          <a:xfrm>
            <a:off x="683568" y="5951319"/>
            <a:ext cx="7546032" cy="467316"/>
          </a:xfrm>
        </p:spPr>
        <p:txBody>
          <a:bodyPr vert="horz" lIns="0" tIns="0" rIns="0" bIns="0" rtlCol="0" anchor="t">
            <a:noAutofit/>
          </a:bodyPr>
          <a:lstStyle/>
          <a:p>
            <a:r>
              <a:rPr lang="fr-FR" sz="1800" dirty="0"/>
              <a:t>Sara Brimbeuf </a:t>
            </a:r>
            <a:endParaRPr lang="en-US" sz="1800" dirty="0"/>
          </a:p>
        </p:txBody>
      </p:sp>
      <p:cxnSp>
        <p:nvCxnSpPr>
          <p:cNvPr id="11" name="Straight Connector 10"/>
          <p:cNvCxnSpPr/>
          <p:nvPr/>
        </p:nvCxnSpPr>
        <p:spPr>
          <a:xfrm>
            <a:off x="683568" y="5013176"/>
            <a:ext cx="7848872" cy="0"/>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647564" y="5805264"/>
            <a:ext cx="7848872" cy="0"/>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9" name="Image 8" descr="TIF Logo Blanc.png">
            <a:extLst>
              <a:ext uri="{FF2B5EF4-FFF2-40B4-BE49-F238E27FC236}">
                <a16:creationId xmlns:a16="http://schemas.microsoft.com/office/drawing/2014/main" id="{CA27F8C8-5E75-4963-B13A-B154B4CF0C89}"/>
              </a:ext>
            </a:extLst>
          </p:cNvPr>
          <p:cNvPicPr>
            <a:picLocks noChangeAspect="1"/>
          </p:cNvPicPr>
          <p:nvPr/>
        </p:nvPicPr>
        <p:blipFill>
          <a:blip r:embed="rId2" cstate="print"/>
          <a:srcRect t="18007" b="18973"/>
          <a:stretch>
            <a:fillRect/>
          </a:stretch>
        </p:blipFill>
        <p:spPr>
          <a:xfrm>
            <a:off x="5940152" y="332656"/>
            <a:ext cx="2843808" cy="100811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52B5A363-3A4D-4DF7-8E3B-71086C5CB6F0}"/>
              </a:ext>
            </a:extLst>
          </p:cNvPr>
          <p:cNvSpPr>
            <a:spLocks noGrp="1"/>
          </p:cNvSpPr>
          <p:nvPr>
            <p:ph type="title"/>
          </p:nvPr>
        </p:nvSpPr>
        <p:spPr>
          <a:xfrm>
            <a:off x="539999" y="571500"/>
            <a:ext cx="6987743" cy="795338"/>
          </a:xfrm>
        </p:spPr>
        <p:txBody>
          <a:bodyPr>
            <a:noAutofit/>
          </a:bodyPr>
          <a:lstStyle/>
          <a:p>
            <a:r>
              <a:rPr lang="en-US" sz="2600" dirty="0"/>
              <a:t>The « </a:t>
            </a:r>
            <a:r>
              <a:rPr lang="en-US" sz="2600" i="1" dirty="0"/>
              <a:t>BIENS MAL ACQUIS </a:t>
            </a:r>
            <a:r>
              <a:rPr lang="en-US" sz="2600" dirty="0"/>
              <a:t>» case in a nutshell</a:t>
            </a:r>
          </a:p>
        </p:txBody>
      </p:sp>
      <p:grpSp>
        <p:nvGrpSpPr>
          <p:cNvPr id="8" name="Group 28">
            <a:extLst>
              <a:ext uri="{FF2B5EF4-FFF2-40B4-BE49-F238E27FC236}">
                <a16:creationId xmlns:a16="http://schemas.microsoft.com/office/drawing/2014/main" id="{5F8EAE2C-B004-43BF-A2C5-2EDD258EBA02}"/>
              </a:ext>
            </a:extLst>
          </p:cNvPr>
          <p:cNvGrpSpPr/>
          <p:nvPr/>
        </p:nvGrpSpPr>
        <p:grpSpPr>
          <a:xfrm>
            <a:off x="2015536" y="3553328"/>
            <a:ext cx="594066" cy="1027324"/>
            <a:chOff x="1379476" y="3717032"/>
            <a:chExt cx="792088" cy="1369765"/>
          </a:xfrm>
        </p:grpSpPr>
        <p:cxnSp>
          <p:nvCxnSpPr>
            <p:cNvPr id="9" name="Straight Connector 9">
              <a:extLst>
                <a:ext uri="{FF2B5EF4-FFF2-40B4-BE49-F238E27FC236}">
                  <a16:creationId xmlns:a16="http://schemas.microsoft.com/office/drawing/2014/main" id="{92FAE596-E1E3-4D1E-9139-4255290C5C6E}"/>
                </a:ext>
              </a:extLst>
            </p:cNvPr>
            <p:cNvCxnSpPr/>
            <p:nvPr/>
          </p:nvCxnSpPr>
          <p:spPr>
            <a:xfrm>
              <a:off x="1775520" y="3789040"/>
              <a:ext cx="0" cy="720080"/>
            </a:xfrm>
            <a:prstGeom prst="line">
              <a:avLst/>
            </a:prstGeom>
            <a:ln>
              <a:solidFill>
                <a:srgbClr val="00B050"/>
              </a:solidFill>
              <a:prstDash val="dash"/>
            </a:ln>
          </p:spPr>
          <p:style>
            <a:lnRef idx="1">
              <a:schemeClr val="accent1"/>
            </a:lnRef>
            <a:fillRef idx="0">
              <a:schemeClr val="accent1"/>
            </a:fillRef>
            <a:effectRef idx="0">
              <a:schemeClr val="accent1"/>
            </a:effectRef>
            <a:fontRef idx="minor">
              <a:schemeClr val="tx1"/>
            </a:fontRef>
          </p:style>
        </p:cxnSp>
        <p:sp>
          <p:nvSpPr>
            <p:cNvPr id="10" name="Oval 10">
              <a:extLst>
                <a:ext uri="{FF2B5EF4-FFF2-40B4-BE49-F238E27FC236}">
                  <a16:creationId xmlns:a16="http://schemas.microsoft.com/office/drawing/2014/main" id="{34FB6ECC-37A7-4F55-B40E-E8A1A3EF2771}"/>
                </a:ext>
              </a:extLst>
            </p:cNvPr>
            <p:cNvSpPr/>
            <p:nvPr/>
          </p:nvSpPr>
          <p:spPr>
            <a:xfrm>
              <a:off x="1716084" y="3717032"/>
              <a:ext cx="118872" cy="118872"/>
            </a:xfrm>
            <a:prstGeom prst="ellipse">
              <a:avLst/>
            </a:prstGeom>
            <a:solidFill>
              <a:schemeClr val="bg1"/>
            </a:solidFill>
            <a:ln w="127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Oval 11">
              <a:extLst>
                <a:ext uri="{FF2B5EF4-FFF2-40B4-BE49-F238E27FC236}">
                  <a16:creationId xmlns:a16="http://schemas.microsoft.com/office/drawing/2014/main" id="{B9A8B2C4-1E66-40D3-A6B6-D9B095C1D951}"/>
                </a:ext>
              </a:extLst>
            </p:cNvPr>
            <p:cNvSpPr/>
            <p:nvPr/>
          </p:nvSpPr>
          <p:spPr>
            <a:xfrm>
              <a:off x="1379476" y="4294709"/>
              <a:ext cx="792088" cy="792088"/>
            </a:xfrm>
            <a:prstGeom prst="ellipse">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dirty="0">
                <a:solidFill>
                  <a:srgbClr val="2D3E50"/>
                </a:solidFill>
                <a:latin typeface="FontAwesome" pitchFamily="2" charset="0"/>
              </a:endParaRPr>
            </a:p>
          </p:txBody>
        </p:sp>
      </p:grpSp>
      <p:grpSp>
        <p:nvGrpSpPr>
          <p:cNvPr id="13" name="Group 47">
            <a:extLst>
              <a:ext uri="{FF2B5EF4-FFF2-40B4-BE49-F238E27FC236}">
                <a16:creationId xmlns:a16="http://schemas.microsoft.com/office/drawing/2014/main" id="{B906DD5A-9EFA-4D88-8508-ED52005E702A}"/>
              </a:ext>
            </a:extLst>
          </p:cNvPr>
          <p:cNvGrpSpPr/>
          <p:nvPr/>
        </p:nvGrpSpPr>
        <p:grpSpPr>
          <a:xfrm>
            <a:off x="7810911" y="1811202"/>
            <a:ext cx="1321795" cy="1135332"/>
            <a:chOff x="1059435" y="6389906"/>
            <a:chExt cx="1762393" cy="1513774"/>
          </a:xfrm>
        </p:grpSpPr>
        <p:sp>
          <p:nvSpPr>
            <p:cNvPr id="14" name="TextBox 45">
              <a:extLst>
                <a:ext uri="{FF2B5EF4-FFF2-40B4-BE49-F238E27FC236}">
                  <a16:creationId xmlns:a16="http://schemas.microsoft.com/office/drawing/2014/main" id="{63D5190A-A955-4151-AF1C-3FA17E256AAF}"/>
                </a:ext>
              </a:extLst>
            </p:cNvPr>
            <p:cNvSpPr txBox="1"/>
            <p:nvPr/>
          </p:nvSpPr>
          <p:spPr>
            <a:xfrm>
              <a:off x="1433380" y="6549464"/>
              <a:ext cx="1388448" cy="1354216"/>
            </a:xfrm>
            <a:prstGeom prst="rect">
              <a:avLst/>
            </a:prstGeom>
            <a:noFill/>
          </p:spPr>
          <p:txBody>
            <a:bodyPr wrap="square" rtlCol="0">
              <a:spAutoFit/>
            </a:bodyPr>
            <a:lstStyle/>
            <a:p>
              <a:r>
                <a:rPr lang="en-US" sz="1200" b="1" dirty="0">
                  <a:solidFill>
                    <a:srgbClr val="00B050"/>
                  </a:solidFill>
                  <a:latin typeface="Arial Narrow Bold"/>
                  <a:ea typeface="Open Sans" panose="020B0606030504020204" pitchFamily="34" charset="0"/>
                  <a:cs typeface="Open Sans" panose="020B0606030504020204" pitchFamily="34" charset="0"/>
                </a:rPr>
                <a:t>Paris Court of Appeal confirms Obiang’s conviction</a:t>
              </a:r>
            </a:p>
          </p:txBody>
        </p:sp>
        <p:sp>
          <p:nvSpPr>
            <p:cNvPr id="15" name="TextBox 46">
              <a:extLst>
                <a:ext uri="{FF2B5EF4-FFF2-40B4-BE49-F238E27FC236}">
                  <a16:creationId xmlns:a16="http://schemas.microsoft.com/office/drawing/2014/main" id="{27845265-8B19-40BF-8C33-ECA3BE53616E}"/>
                </a:ext>
              </a:extLst>
            </p:cNvPr>
            <p:cNvSpPr txBox="1"/>
            <p:nvPr/>
          </p:nvSpPr>
          <p:spPr>
            <a:xfrm>
              <a:off x="1059435" y="6389906"/>
              <a:ext cx="1694888" cy="369331"/>
            </a:xfrm>
            <a:prstGeom prst="rect">
              <a:avLst/>
            </a:prstGeom>
            <a:noFill/>
          </p:spPr>
          <p:txBody>
            <a:bodyPr wrap="square" rtlCol="0">
              <a:spAutoFit/>
            </a:bodyPr>
            <a:lstStyle/>
            <a:p>
              <a:pPr algn="just"/>
              <a:endParaRPr lang="en-US" sz="1200" dirty="0">
                <a:solidFill>
                  <a:schemeClr val="tx1">
                    <a:lumMod val="50000"/>
                    <a:lumOff val="50000"/>
                  </a:schemeClr>
                </a:solidFill>
                <a:latin typeface="Arial Narrow Bold"/>
                <a:ea typeface="Open Sans" panose="020B0606030504020204" pitchFamily="34" charset="0"/>
                <a:cs typeface="Open Sans" panose="020B0606030504020204" pitchFamily="34" charset="0"/>
              </a:endParaRPr>
            </a:p>
          </p:txBody>
        </p:sp>
      </p:grpSp>
      <p:grpSp>
        <p:nvGrpSpPr>
          <p:cNvPr id="20" name="Group 33">
            <a:extLst>
              <a:ext uri="{FF2B5EF4-FFF2-40B4-BE49-F238E27FC236}">
                <a16:creationId xmlns:a16="http://schemas.microsoft.com/office/drawing/2014/main" id="{41E0E042-A49D-4760-A421-D40A21006932}"/>
              </a:ext>
            </a:extLst>
          </p:cNvPr>
          <p:cNvGrpSpPr/>
          <p:nvPr/>
        </p:nvGrpSpPr>
        <p:grpSpPr>
          <a:xfrm>
            <a:off x="4857096" y="1984245"/>
            <a:ext cx="594066" cy="1027324"/>
            <a:chOff x="2570677" y="3717032"/>
            <a:chExt cx="792088" cy="1369765"/>
          </a:xfrm>
        </p:grpSpPr>
        <p:cxnSp>
          <p:nvCxnSpPr>
            <p:cNvPr id="21" name="Straight Connector 34">
              <a:extLst>
                <a:ext uri="{FF2B5EF4-FFF2-40B4-BE49-F238E27FC236}">
                  <a16:creationId xmlns:a16="http://schemas.microsoft.com/office/drawing/2014/main" id="{537A498B-D824-4D73-A57C-5BB8CF16BB07}"/>
                </a:ext>
              </a:extLst>
            </p:cNvPr>
            <p:cNvCxnSpPr/>
            <p:nvPr/>
          </p:nvCxnSpPr>
          <p:spPr>
            <a:xfrm>
              <a:off x="2966721" y="4366717"/>
              <a:ext cx="0" cy="720080"/>
            </a:xfrm>
            <a:prstGeom prst="line">
              <a:avLst/>
            </a:prstGeom>
            <a:ln>
              <a:solidFill>
                <a:srgbClr val="00B050"/>
              </a:solidFill>
              <a:prstDash val="dash"/>
            </a:ln>
          </p:spPr>
          <p:style>
            <a:lnRef idx="1">
              <a:schemeClr val="accent1"/>
            </a:lnRef>
            <a:fillRef idx="0">
              <a:schemeClr val="accent1"/>
            </a:fillRef>
            <a:effectRef idx="0">
              <a:schemeClr val="accent1"/>
            </a:effectRef>
            <a:fontRef idx="minor">
              <a:schemeClr val="tx1"/>
            </a:fontRef>
          </p:style>
        </p:cxnSp>
        <p:sp>
          <p:nvSpPr>
            <p:cNvPr id="22" name="Oval 35">
              <a:extLst>
                <a:ext uri="{FF2B5EF4-FFF2-40B4-BE49-F238E27FC236}">
                  <a16:creationId xmlns:a16="http://schemas.microsoft.com/office/drawing/2014/main" id="{8DAD8C7E-3950-4AAD-9F71-8A671BD89707}"/>
                </a:ext>
              </a:extLst>
            </p:cNvPr>
            <p:cNvSpPr/>
            <p:nvPr/>
          </p:nvSpPr>
          <p:spPr>
            <a:xfrm>
              <a:off x="2907285" y="4967925"/>
              <a:ext cx="118872" cy="118872"/>
            </a:xfrm>
            <a:prstGeom prst="ellipse">
              <a:avLst/>
            </a:prstGeom>
            <a:solidFill>
              <a:schemeClr val="bg1"/>
            </a:solidFill>
            <a:ln w="127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3" name="Oval 36">
              <a:extLst>
                <a:ext uri="{FF2B5EF4-FFF2-40B4-BE49-F238E27FC236}">
                  <a16:creationId xmlns:a16="http://schemas.microsoft.com/office/drawing/2014/main" id="{0D0E7F48-029D-4336-9165-21033BE069A1}"/>
                </a:ext>
              </a:extLst>
            </p:cNvPr>
            <p:cNvSpPr/>
            <p:nvPr/>
          </p:nvSpPr>
          <p:spPr>
            <a:xfrm>
              <a:off x="2570677" y="3717032"/>
              <a:ext cx="792088" cy="792088"/>
            </a:xfrm>
            <a:prstGeom prst="ellipse">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dirty="0">
                <a:solidFill>
                  <a:srgbClr val="27AE61"/>
                </a:solidFill>
                <a:latin typeface="FontAwesome" pitchFamily="2" charset="0"/>
              </a:endParaRPr>
            </a:p>
          </p:txBody>
        </p:sp>
      </p:grpSp>
      <p:grpSp>
        <p:nvGrpSpPr>
          <p:cNvPr id="28" name="Group 28">
            <a:extLst>
              <a:ext uri="{FF2B5EF4-FFF2-40B4-BE49-F238E27FC236}">
                <a16:creationId xmlns:a16="http://schemas.microsoft.com/office/drawing/2014/main" id="{E09FCC0E-0809-4ED4-8D92-E43A6B318903}"/>
              </a:ext>
            </a:extLst>
          </p:cNvPr>
          <p:cNvGrpSpPr/>
          <p:nvPr/>
        </p:nvGrpSpPr>
        <p:grpSpPr>
          <a:xfrm>
            <a:off x="6519113" y="3551983"/>
            <a:ext cx="594066" cy="1027324"/>
            <a:chOff x="1379476" y="3717032"/>
            <a:chExt cx="792088" cy="1369765"/>
          </a:xfrm>
        </p:grpSpPr>
        <p:cxnSp>
          <p:nvCxnSpPr>
            <p:cNvPr id="29" name="Straight Connector 9">
              <a:extLst>
                <a:ext uri="{FF2B5EF4-FFF2-40B4-BE49-F238E27FC236}">
                  <a16:creationId xmlns:a16="http://schemas.microsoft.com/office/drawing/2014/main" id="{A27BA0B9-D1B4-496E-B4E0-6A88B44650FA}"/>
                </a:ext>
              </a:extLst>
            </p:cNvPr>
            <p:cNvCxnSpPr/>
            <p:nvPr/>
          </p:nvCxnSpPr>
          <p:spPr>
            <a:xfrm>
              <a:off x="1775520" y="3789040"/>
              <a:ext cx="0" cy="720080"/>
            </a:xfrm>
            <a:prstGeom prst="line">
              <a:avLst/>
            </a:prstGeom>
            <a:ln>
              <a:solidFill>
                <a:srgbClr val="FFC000"/>
              </a:solidFill>
              <a:prstDash val="dash"/>
            </a:ln>
          </p:spPr>
          <p:style>
            <a:lnRef idx="1">
              <a:schemeClr val="accent1"/>
            </a:lnRef>
            <a:fillRef idx="0">
              <a:schemeClr val="accent1"/>
            </a:fillRef>
            <a:effectRef idx="0">
              <a:schemeClr val="accent1"/>
            </a:effectRef>
            <a:fontRef idx="minor">
              <a:schemeClr val="tx1"/>
            </a:fontRef>
          </p:style>
        </p:cxnSp>
        <p:sp>
          <p:nvSpPr>
            <p:cNvPr id="30" name="Oval 10">
              <a:extLst>
                <a:ext uri="{FF2B5EF4-FFF2-40B4-BE49-F238E27FC236}">
                  <a16:creationId xmlns:a16="http://schemas.microsoft.com/office/drawing/2014/main" id="{9DA56197-B587-4D82-AB3B-79D03FAEC0E3}"/>
                </a:ext>
              </a:extLst>
            </p:cNvPr>
            <p:cNvSpPr/>
            <p:nvPr/>
          </p:nvSpPr>
          <p:spPr>
            <a:xfrm>
              <a:off x="1716084" y="3717032"/>
              <a:ext cx="118872" cy="118872"/>
            </a:xfrm>
            <a:prstGeom prst="ellipse">
              <a:avLst/>
            </a:prstGeom>
            <a:solidFill>
              <a:schemeClr val="bg1"/>
            </a:solid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1" name="Oval 11">
              <a:extLst>
                <a:ext uri="{FF2B5EF4-FFF2-40B4-BE49-F238E27FC236}">
                  <a16:creationId xmlns:a16="http://schemas.microsoft.com/office/drawing/2014/main" id="{0A075281-5547-4DD9-9B3B-B609F11A8BD7}"/>
                </a:ext>
              </a:extLst>
            </p:cNvPr>
            <p:cNvSpPr/>
            <p:nvPr/>
          </p:nvSpPr>
          <p:spPr>
            <a:xfrm>
              <a:off x="1379476" y="4294709"/>
              <a:ext cx="792088" cy="792088"/>
            </a:xfrm>
            <a:prstGeom prst="ellipse">
              <a:avLst/>
            </a:prstGeom>
            <a:solidFill>
              <a:schemeClr val="bg1"/>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dirty="0">
                <a:solidFill>
                  <a:srgbClr val="FFC000"/>
                </a:solidFill>
                <a:latin typeface="FontAwesome" pitchFamily="2" charset="0"/>
              </a:endParaRPr>
            </a:p>
          </p:txBody>
        </p:sp>
      </p:grpSp>
      <p:grpSp>
        <p:nvGrpSpPr>
          <p:cNvPr id="40" name="Group 33">
            <a:extLst>
              <a:ext uri="{FF2B5EF4-FFF2-40B4-BE49-F238E27FC236}">
                <a16:creationId xmlns:a16="http://schemas.microsoft.com/office/drawing/2014/main" id="{998F50AE-D9A9-4599-BA2F-20BF307468E7}"/>
              </a:ext>
            </a:extLst>
          </p:cNvPr>
          <p:cNvGrpSpPr/>
          <p:nvPr/>
        </p:nvGrpSpPr>
        <p:grpSpPr>
          <a:xfrm>
            <a:off x="7512098" y="1986164"/>
            <a:ext cx="594066" cy="1027324"/>
            <a:chOff x="2570677" y="3717032"/>
            <a:chExt cx="792088" cy="1369765"/>
          </a:xfrm>
        </p:grpSpPr>
        <p:cxnSp>
          <p:nvCxnSpPr>
            <p:cNvPr id="41" name="Straight Connector 34">
              <a:extLst>
                <a:ext uri="{FF2B5EF4-FFF2-40B4-BE49-F238E27FC236}">
                  <a16:creationId xmlns:a16="http://schemas.microsoft.com/office/drawing/2014/main" id="{23E0F452-DF0E-4860-891E-D05FE0C615C5}"/>
                </a:ext>
              </a:extLst>
            </p:cNvPr>
            <p:cNvCxnSpPr/>
            <p:nvPr/>
          </p:nvCxnSpPr>
          <p:spPr>
            <a:xfrm>
              <a:off x="2966721" y="4366717"/>
              <a:ext cx="0" cy="720080"/>
            </a:xfrm>
            <a:prstGeom prst="line">
              <a:avLst/>
            </a:prstGeom>
            <a:ln>
              <a:solidFill>
                <a:srgbClr val="00B050"/>
              </a:solidFill>
              <a:prstDash val="dash"/>
            </a:ln>
          </p:spPr>
          <p:style>
            <a:lnRef idx="1">
              <a:schemeClr val="accent1"/>
            </a:lnRef>
            <a:fillRef idx="0">
              <a:schemeClr val="accent1"/>
            </a:fillRef>
            <a:effectRef idx="0">
              <a:schemeClr val="accent1"/>
            </a:effectRef>
            <a:fontRef idx="minor">
              <a:schemeClr val="tx1"/>
            </a:fontRef>
          </p:style>
        </p:cxnSp>
        <p:sp>
          <p:nvSpPr>
            <p:cNvPr id="42" name="Oval 35">
              <a:extLst>
                <a:ext uri="{FF2B5EF4-FFF2-40B4-BE49-F238E27FC236}">
                  <a16:creationId xmlns:a16="http://schemas.microsoft.com/office/drawing/2014/main" id="{3A570138-6334-4767-A270-0CC03C8FEA46}"/>
                </a:ext>
              </a:extLst>
            </p:cNvPr>
            <p:cNvSpPr/>
            <p:nvPr/>
          </p:nvSpPr>
          <p:spPr>
            <a:xfrm>
              <a:off x="2907285" y="4967925"/>
              <a:ext cx="118872" cy="118872"/>
            </a:xfrm>
            <a:prstGeom prst="ellipse">
              <a:avLst/>
            </a:prstGeom>
            <a:solidFill>
              <a:schemeClr val="bg1"/>
            </a:solidFill>
            <a:ln w="127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3" name="Oval 36">
              <a:extLst>
                <a:ext uri="{FF2B5EF4-FFF2-40B4-BE49-F238E27FC236}">
                  <a16:creationId xmlns:a16="http://schemas.microsoft.com/office/drawing/2014/main" id="{A7AC850F-AE04-4BBC-AF90-5C520816A421}"/>
                </a:ext>
              </a:extLst>
            </p:cNvPr>
            <p:cNvSpPr/>
            <p:nvPr/>
          </p:nvSpPr>
          <p:spPr>
            <a:xfrm>
              <a:off x="2570677" y="3717032"/>
              <a:ext cx="792088" cy="792088"/>
            </a:xfrm>
            <a:prstGeom prst="ellipse">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dirty="0">
                <a:solidFill>
                  <a:schemeClr val="tx1">
                    <a:lumMod val="50000"/>
                    <a:lumOff val="50000"/>
                  </a:schemeClr>
                </a:solidFill>
                <a:latin typeface="FontAwesome" pitchFamily="2" charset="0"/>
              </a:endParaRPr>
            </a:p>
          </p:txBody>
        </p:sp>
      </p:grpSp>
      <p:grpSp>
        <p:nvGrpSpPr>
          <p:cNvPr id="48" name="Group 33">
            <a:extLst>
              <a:ext uri="{FF2B5EF4-FFF2-40B4-BE49-F238E27FC236}">
                <a16:creationId xmlns:a16="http://schemas.microsoft.com/office/drawing/2014/main" id="{6FCF1FF6-E295-4A42-AF1D-E2754A813BBC}"/>
              </a:ext>
            </a:extLst>
          </p:cNvPr>
          <p:cNvGrpSpPr/>
          <p:nvPr/>
        </p:nvGrpSpPr>
        <p:grpSpPr>
          <a:xfrm>
            <a:off x="1052631" y="1985672"/>
            <a:ext cx="594066" cy="1027324"/>
            <a:chOff x="2570677" y="3717032"/>
            <a:chExt cx="792088" cy="1369765"/>
          </a:xfrm>
        </p:grpSpPr>
        <p:cxnSp>
          <p:nvCxnSpPr>
            <p:cNvPr id="49" name="Straight Connector 34">
              <a:extLst>
                <a:ext uri="{FF2B5EF4-FFF2-40B4-BE49-F238E27FC236}">
                  <a16:creationId xmlns:a16="http://schemas.microsoft.com/office/drawing/2014/main" id="{548EE188-4FF0-4A3D-BD86-C6D381DA1C4C}"/>
                </a:ext>
              </a:extLst>
            </p:cNvPr>
            <p:cNvCxnSpPr/>
            <p:nvPr/>
          </p:nvCxnSpPr>
          <p:spPr>
            <a:xfrm>
              <a:off x="2966721" y="4366717"/>
              <a:ext cx="0" cy="720080"/>
            </a:xfrm>
            <a:prstGeom prst="line">
              <a:avLst/>
            </a:prstGeom>
            <a:ln>
              <a:solidFill>
                <a:srgbClr val="0070C0"/>
              </a:solidFill>
              <a:prstDash val="dash"/>
            </a:ln>
          </p:spPr>
          <p:style>
            <a:lnRef idx="1">
              <a:schemeClr val="accent1"/>
            </a:lnRef>
            <a:fillRef idx="0">
              <a:schemeClr val="accent1"/>
            </a:fillRef>
            <a:effectRef idx="0">
              <a:schemeClr val="accent1"/>
            </a:effectRef>
            <a:fontRef idx="minor">
              <a:schemeClr val="tx1"/>
            </a:fontRef>
          </p:style>
        </p:cxnSp>
        <p:sp>
          <p:nvSpPr>
            <p:cNvPr id="50" name="Oval 35">
              <a:extLst>
                <a:ext uri="{FF2B5EF4-FFF2-40B4-BE49-F238E27FC236}">
                  <a16:creationId xmlns:a16="http://schemas.microsoft.com/office/drawing/2014/main" id="{033A37BD-D7A0-4E59-B729-49258005BEA9}"/>
                </a:ext>
              </a:extLst>
            </p:cNvPr>
            <p:cNvSpPr/>
            <p:nvPr/>
          </p:nvSpPr>
          <p:spPr>
            <a:xfrm>
              <a:off x="2907285" y="4967925"/>
              <a:ext cx="118872" cy="118872"/>
            </a:xfrm>
            <a:prstGeom prst="ellipse">
              <a:avLst/>
            </a:prstGeom>
            <a:solidFill>
              <a:schemeClr val="bg1"/>
            </a:solidFill>
            <a:ln w="127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0070C0"/>
                </a:solidFill>
              </a:endParaRPr>
            </a:p>
          </p:txBody>
        </p:sp>
        <p:sp>
          <p:nvSpPr>
            <p:cNvPr id="51" name="Oval 36">
              <a:extLst>
                <a:ext uri="{FF2B5EF4-FFF2-40B4-BE49-F238E27FC236}">
                  <a16:creationId xmlns:a16="http://schemas.microsoft.com/office/drawing/2014/main" id="{CD19F242-50CB-4953-8082-9400019DEBD2}"/>
                </a:ext>
              </a:extLst>
            </p:cNvPr>
            <p:cNvSpPr/>
            <p:nvPr/>
          </p:nvSpPr>
          <p:spPr>
            <a:xfrm>
              <a:off x="2570677" y="3717032"/>
              <a:ext cx="792088" cy="792088"/>
            </a:xfrm>
            <a:prstGeom prst="ellipse">
              <a:avLst/>
            </a:prstGeom>
            <a:solidFill>
              <a:schemeClr val="bg1"/>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dirty="0">
                <a:solidFill>
                  <a:srgbClr val="0070C0"/>
                </a:solidFill>
                <a:latin typeface="FontAwesome" pitchFamily="2" charset="0"/>
              </a:endParaRPr>
            </a:p>
          </p:txBody>
        </p:sp>
      </p:grpSp>
      <p:sp>
        <p:nvSpPr>
          <p:cNvPr id="54" name="TextBox 46">
            <a:extLst>
              <a:ext uri="{FF2B5EF4-FFF2-40B4-BE49-F238E27FC236}">
                <a16:creationId xmlns:a16="http://schemas.microsoft.com/office/drawing/2014/main" id="{A0AB6D60-D05D-47CD-8147-CD4E1CFFDD81}"/>
              </a:ext>
            </a:extLst>
          </p:cNvPr>
          <p:cNvSpPr txBox="1"/>
          <p:nvPr/>
        </p:nvSpPr>
        <p:spPr>
          <a:xfrm>
            <a:off x="1622993" y="1819943"/>
            <a:ext cx="1992433" cy="900246"/>
          </a:xfrm>
          <a:prstGeom prst="rect">
            <a:avLst/>
          </a:prstGeom>
          <a:noFill/>
        </p:spPr>
        <p:txBody>
          <a:bodyPr wrap="square" rtlCol="0">
            <a:spAutoFit/>
          </a:bodyPr>
          <a:lstStyle/>
          <a:p>
            <a:r>
              <a:rPr lang="en-US" sz="1050" b="1" dirty="0">
                <a:solidFill>
                  <a:srgbClr val="0070C0"/>
                </a:solidFill>
                <a:latin typeface="Arial Narrow Bold"/>
                <a:ea typeface="Open Sans" panose="020B0606030504020204" pitchFamily="34" charset="0"/>
                <a:cs typeface="Open Sans" panose="020B0606030504020204" pitchFamily="34" charset="0"/>
              </a:rPr>
              <a:t>Publication of a major report </a:t>
            </a:r>
            <a:r>
              <a:rPr lang="en-US" sz="1050" dirty="0">
                <a:solidFill>
                  <a:srgbClr val="0070C0"/>
                </a:solidFill>
                <a:latin typeface="Arial Narrow Bold"/>
                <a:ea typeface="Open Sans" panose="020B0606030504020204" pitchFamily="34" charset="0"/>
                <a:cs typeface="Open Sans" panose="020B0606030504020204" pitchFamily="34" charset="0"/>
              </a:rPr>
              <a:t>by CCFD </a:t>
            </a:r>
            <a:r>
              <a:rPr lang="en-US" sz="1050" b="1" dirty="0">
                <a:solidFill>
                  <a:srgbClr val="0070C0"/>
                </a:solidFill>
                <a:latin typeface="Arial Narrow Bold"/>
                <a:ea typeface="Open Sans" panose="020B0606030504020204" pitchFamily="34" charset="0"/>
                <a:cs typeface="Open Sans" panose="020B0606030504020204" pitchFamily="34" charset="0"/>
              </a:rPr>
              <a:t>based on public sources </a:t>
            </a:r>
            <a:r>
              <a:rPr lang="en-US" sz="1050" dirty="0">
                <a:solidFill>
                  <a:srgbClr val="0070C0"/>
                </a:solidFill>
                <a:latin typeface="Arial Narrow Bold"/>
                <a:ea typeface="Open Sans" panose="020B0606030504020204" pitchFamily="34" charset="0"/>
                <a:cs typeface="Open Sans" panose="020B0606030504020204" pitchFamily="34" charset="0"/>
              </a:rPr>
              <a:t>assessing the value of accumulated assets in western countries of 23 dictators and their entourage</a:t>
            </a:r>
          </a:p>
        </p:txBody>
      </p:sp>
      <p:grpSp>
        <p:nvGrpSpPr>
          <p:cNvPr id="55" name="Group 47">
            <a:extLst>
              <a:ext uri="{FF2B5EF4-FFF2-40B4-BE49-F238E27FC236}">
                <a16:creationId xmlns:a16="http://schemas.microsoft.com/office/drawing/2014/main" id="{E39706CF-3CC1-4439-86C8-7BC4AC18822F}"/>
              </a:ext>
            </a:extLst>
          </p:cNvPr>
          <p:cNvGrpSpPr/>
          <p:nvPr/>
        </p:nvGrpSpPr>
        <p:grpSpPr>
          <a:xfrm>
            <a:off x="5451161" y="1978868"/>
            <a:ext cx="1535385" cy="1174563"/>
            <a:chOff x="960024" y="4759866"/>
            <a:chExt cx="2047179" cy="1566080"/>
          </a:xfrm>
        </p:grpSpPr>
        <p:sp>
          <p:nvSpPr>
            <p:cNvPr id="56" name="TextBox 45">
              <a:extLst>
                <a:ext uri="{FF2B5EF4-FFF2-40B4-BE49-F238E27FC236}">
                  <a16:creationId xmlns:a16="http://schemas.microsoft.com/office/drawing/2014/main" id="{3B58E63B-99CA-497A-AE7A-E8053114DF83}"/>
                </a:ext>
              </a:extLst>
            </p:cNvPr>
            <p:cNvSpPr txBox="1"/>
            <p:nvPr/>
          </p:nvSpPr>
          <p:spPr>
            <a:xfrm>
              <a:off x="960024" y="4759866"/>
              <a:ext cx="2047179" cy="369332"/>
            </a:xfrm>
            <a:prstGeom prst="rect">
              <a:avLst/>
            </a:prstGeom>
            <a:noFill/>
          </p:spPr>
          <p:txBody>
            <a:bodyPr wrap="square" rtlCol="0">
              <a:spAutoFit/>
            </a:bodyPr>
            <a:lstStyle/>
            <a:p>
              <a:r>
                <a:rPr lang="en-US" sz="1200" b="1" dirty="0">
                  <a:solidFill>
                    <a:srgbClr val="00B050"/>
                  </a:solidFill>
                  <a:latin typeface="Arial Narrow Bold"/>
                  <a:ea typeface="Open Sans" panose="020B0606030504020204" pitchFamily="34" charset="0"/>
                  <a:cs typeface="Open Sans" panose="020B0606030504020204" pitchFamily="34" charset="0"/>
                </a:rPr>
                <a:t>Historic conviction</a:t>
              </a:r>
            </a:p>
          </p:txBody>
        </p:sp>
        <p:sp>
          <p:nvSpPr>
            <p:cNvPr id="57" name="TextBox 46">
              <a:extLst>
                <a:ext uri="{FF2B5EF4-FFF2-40B4-BE49-F238E27FC236}">
                  <a16:creationId xmlns:a16="http://schemas.microsoft.com/office/drawing/2014/main" id="{099F95AA-C9E9-4AEA-89E3-ACE5A8D8262A}"/>
                </a:ext>
              </a:extLst>
            </p:cNvPr>
            <p:cNvSpPr txBox="1"/>
            <p:nvPr/>
          </p:nvSpPr>
          <p:spPr>
            <a:xfrm>
              <a:off x="1078525" y="5956615"/>
              <a:ext cx="1694889" cy="369331"/>
            </a:xfrm>
            <a:prstGeom prst="rect">
              <a:avLst/>
            </a:prstGeom>
            <a:noFill/>
          </p:spPr>
          <p:txBody>
            <a:bodyPr wrap="square" rtlCol="0">
              <a:spAutoFit/>
            </a:bodyPr>
            <a:lstStyle/>
            <a:p>
              <a:pPr algn="just"/>
              <a:endParaRPr lang="en-US" sz="1200" dirty="0">
                <a:solidFill>
                  <a:srgbClr val="00B050"/>
                </a:solidFill>
                <a:latin typeface="Arial Narrow Bold"/>
                <a:ea typeface="Open Sans" panose="020B0606030504020204" pitchFamily="34" charset="0"/>
                <a:cs typeface="Open Sans" panose="020B0606030504020204" pitchFamily="34" charset="0"/>
              </a:endParaRPr>
            </a:p>
          </p:txBody>
        </p:sp>
      </p:grpSp>
      <p:grpSp>
        <p:nvGrpSpPr>
          <p:cNvPr id="58" name="Group 47">
            <a:extLst>
              <a:ext uri="{FF2B5EF4-FFF2-40B4-BE49-F238E27FC236}">
                <a16:creationId xmlns:a16="http://schemas.microsoft.com/office/drawing/2014/main" id="{9A10B7F5-AAA7-4ED0-BBBE-E8C28C6A01BE}"/>
              </a:ext>
            </a:extLst>
          </p:cNvPr>
          <p:cNvGrpSpPr/>
          <p:nvPr/>
        </p:nvGrpSpPr>
        <p:grpSpPr>
          <a:xfrm>
            <a:off x="6676473" y="3595213"/>
            <a:ext cx="2266902" cy="1015663"/>
            <a:chOff x="1071320" y="4573637"/>
            <a:chExt cx="3022537" cy="1354216"/>
          </a:xfrm>
        </p:grpSpPr>
        <p:sp>
          <p:nvSpPr>
            <p:cNvPr id="59" name="TextBox 45">
              <a:extLst>
                <a:ext uri="{FF2B5EF4-FFF2-40B4-BE49-F238E27FC236}">
                  <a16:creationId xmlns:a16="http://schemas.microsoft.com/office/drawing/2014/main" id="{10AF8601-0D52-47BD-BB03-5869D8BC19D0}"/>
                </a:ext>
              </a:extLst>
            </p:cNvPr>
            <p:cNvSpPr txBox="1"/>
            <p:nvPr/>
          </p:nvSpPr>
          <p:spPr>
            <a:xfrm>
              <a:off x="1756516" y="4573637"/>
              <a:ext cx="2337341" cy="1354216"/>
            </a:xfrm>
            <a:prstGeom prst="rect">
              <a:avLst/>
            </a:prstGeom>
            <a:noFill/>
          </p:spPr>
          <p:txBody>
            <a:bodyPr wrap="square" rtlCol="0">
              <a:spAutoFit/>
            </a:bodyPr>
            <a:lstStyle/>
            <a:p>
              <a:r>
                <a:rPr lang="en-US" sz="1200" b="1" dirty="0">
                  <a:solidFill>
                    <a:srgbClr val="FFC000"/>
                  </a:solidFill>
                  <a:latin typeface="Arial Narrow Bold"/>
                  <a:ea typeface="Open Sans" panose="020B0606030504020204" pitchFamily="34" charset="0"/>
                  <a:cs typeface="Open Sans" panose="020B0606030504020204" pitchFamily="34" charset="0"/>
                </a:rPr>
                <a:t>French Senate unanimously adopts in first reading a bill on responsible asset repatriation </a:t>
              </a:r>
            </a:p>
          </p:txBody>
        </p:sp>
        <p:sp>
          <p:nvSpPr>
            <p:cNvPr id="60" name="TextBox 46">
              <a:extLst>
                <a:ext uri="{FF2B5EF4-FFF2-40B4-BE49-F238E27FC236}">
                  <a16:creationId xmlns:a16="http://schemas.microsoft.com/office/drawing/2014/main" id="{C037C14B-E38C-4CB6-B087-3043985427E6}"/>
                </a:ext>
              </a:extLst>
            </p:cNvPr>
            <p:cNvSpPr txBox="1"/>
            <p:nvPr/>
          </p:nvSpPr>
          <p:spPr>
            <a:xfrm>
              <a:off x="1071320" y="5429015"/>
              <a:ext cx="1694887" cy="369332"/>
            </a:xfrm>
            <a:prstGeom prst="rect">
              <a:avLst/>
            </a:prstGeom>
            <a:noFill/>
          </p:spPr>
          <p:txBody>
            <a:bodyPr wrap="square" rtlCol="0">
              <a:spAutoFit/>
            </a:bodyPr>
            <a:lstStyle/>
            <a:p>
              <a:pPr algn="just"/>
              <a:endParaRPr lang="en-US" sz="1200" dirty="0">
                <a:solidFill>
                  <a:srgbClr val="FFC000"/>
                </a:solidFill>
                <a:latin typeface="Arial Narrow Bold"/>
                <a:ea typeface="Open Sans" panose="020B0606030504020204" pitchFamily="34" charset="0"/>
                <a:cs typeface="Open Sans" panose="020B0606030504020204" pitchFamily="34" charset="0"/>
              </a:endParaRPr>
            </a:p>
          </p:txBody>
        </p:sp>
      </p:grpSp>
      <p:grpSp>
        <p:nvGrpSpPr>
          <p:cNvPr id="61" name="Group 47">
            <a:extLst>
              <a:ext uri="{FF2B5EF4-FFF2-40B4-BE49-F238E27FC236}">
                <a16:creationId xmlns:a16="http://schemas.microsoft.com/office/drawing/2014/main" id="{D74F29F5-AC3D-4277-84F3-393CBD2758F0}"/>
              </a:ext>
            </a:extLst>
          </p:cNvPr>
          <p:cNvGrpSpPr/>
          <p:nvPr/>
        </p:nvGrpSpPr>
        <p:grpSpPr>
          <a:xfrm>
            <a:off x="565334" y="2690547"/>
            <a:ext cx="8059750" cy="1466873"/>
            <a:chOff x="-8851982" y="5602529"/>
            <a:chExt cx="11734332" cy="1649160"/>
          </a:xfrm>
        </p:grpSpPr>
        <p:sp>
          <p:nvSpPr>
            <p:cNvPr id="62" name="TextBox 45">
              <a:extLst>
                <a:ext uri="{FF2B5EF4-FFF2-40B4-BE49-F238E27FC236}">
                  <a16:creationId xmlns:a16="http://schemas.microsoft.com/office/drawing/2014/main" id="{BE01B595-3873-45E9-8B28-F4BFC3ED4A87}"/>
                </a:ext>
              </a:extLst>
            </p:cNvPr>
            <p:cNvSpPr txBox="1"/>
            <p:nvPr/>
          </p:nvSpPr>
          <p:spPr>
            <a:xfrm>
              <a:off x="-8851982" y="6525039"/>
              <a:ext cx="2288854" cy="726650"/>
            </a:xfrm>
            <a:prstGeom prst="rect">
              <a:avLst/>
            </a:prstGeom>
            <a:noFill/>
          </p:spPr>
          <p:txBody>
            <a:bodyPr wrap="square" rtlCol="0">
              <a:spAutoFit/>
            </a:bodyPr>
            <a:lstStyle/>
            <a:p>
              <a:r>
                <a:rPr lang="en-US" sz="1200" b="1" dirty="0">
                  <a:solidFill>
                    <a:srgbClr val="00B050"/>
                  </a:solidFill>
                  <a:latin typeface="Arial Narrow Bold"/>
                  <a:ea typeface="Open Sans" panose="020B0606030504020204" pitchFamily="34" charset="0"/>
                  <a:cs typeface="Open Sans" panose="020B0606030504020204" pitchFamily="34" charset="0"/>
                </a:rPr>
                <a:t>TI-F is not allowed to join the case as a civil party</a:t>
              </a:r>
            </a:p>
          </p:txBody>
        </p:sp>
        <p:sp>
          <p:nvSpPr>
            <p:cNvPr id="63" name="TextBox 46">
              <a:extLst>
                <a:ext uri="{FF2B5EF4-FFF2-40B4-BE49-F238E27FC236}">
                  <a16:creationId xmlns:a16="http://schemas.microsoft.com/office/drawing/2014/main" id="{60486642-BCE2-4F41-B8E0-7CE754F2FA69}"/>
                </a:ext>
              </a:extLst>
            </p:cNvPr>
            <p:cNvSpPr txBox="1"/>
            <p:nvPr/>
          </p:nvSpPr>
          <p:spPr>
            <a:xfrm>
              <a:off x="1187462" y="5602529"/>
              <a:ext cx="1694888" cy="311422"/>
            </a:xfrm>
            <a:prstGeom prst="rect">
              <a:avLst/>
            </a:prstGeom>
            <a:noFill/>
          </p:spPr>
          <p:txBody>
            <a:bodyPr wrap="square" rtlCol="0">
              <a:spAutoFit/>
            </a:bodyPr>
            <a:lstStyle/>
            <a:p>
              <a:pPr algn="just"/>
              <a:endParaRPr lang="en-US" sz="1200" dirty="0">
                <a:solidFill>
                  <a:srgbClr val="7E8C8D"/>
                </a:solidFill>
                <a:latin typeface="Arial Narrow Bold"/>
                <a:ea typeface="Open Sans" panose="020B0606030504020204" pitchFamily="34" charset="0"/>
                <a:cs typeface="Open Sans" panose="020B0606030504020204" pitchFamily="34" charset="0"/>
              </a:endParaRPr>
            </a:p>
          </p:txBody>
        </p:sp>
      </p:grpSp>
      <p:grpSp>
        <p:nvGrpSpPr>
          <p:cNvPr id="66" name="Group 28">
            <a:extLst>
              <a:ext uri="{FF2B5EF4-FFF2-40B4-BE49-F238E27FC236}">
                <a16:creationId xmlns:a16="http://schemas.microsoft.com/office/drawing/2014/main" id="{63548F58-4CF2-440F-A17E-0B23537D3F7F}"/>
              </a:ext>
            </a:extLst>
          </p:cNvPr>
          <p:cNvGrpSpPr/>
          <p:nvPr/>
        </p:nvGrpSpPr>
        <p:grpSpPr>
          <a:xfrm>
            <a:off x="3490327" y="3550636"/>
            <a:ext cx="594066" cy="1027325"/>
            <a:chOff x="1379476" y="3717032"/>
            <a:chExt cx="792088" cy="1369767"/>
          </a:xfrm>
        </p:grpSpPr>
        <p:cxnSp>
          <p:nvCxnSpPr>
            <p:cNvPr id="67" name="Straight Connector 9">
              <a:extLst>
                <a:ext uri="{FF2B5EF4-FFF2-40B4-BE49-F238E27FC236}">
                  <a16:creationId xmlns:a16="http://schemas.microsoft.com/office/drawing/2014/main" id="{AE0F3E86-A241-4FF1-8507-172B3664D8F5}"/>
                </a:ext>
              </a:extLst>
            </p:cNvPr>
            <p:cNvCxnSpPr>
              <a:cxnSpLocks/>
            </p:cNvCxnSpPr>
            <p:nvPr/>
          </p:nvCxnSpPr>
          <p:spPr>
            <a:xfrm>
              <a:off x="1775520" y="3789040"/>
              <a:ext cx="0" cy="720080"/>
            </a:xfrm>
            <a:prstGeom prst="line">
              <a:avLst/>
            </a:prstGeom>
            <a:ln>
              <a:solidFill>
                <a:srgbClr val="00B050"/>
              </a:solidFill>
              <a:prstDash val="dash"/>
            </a:ln>
          </p:spPr>
          <p:style>
            <a:lnRef idx="1">
              <a:schemeClr val="accent1"/>
            </a:lnRef>
            <a:fillRef idx="0">
              <a:schemeClr val="accent1"/>
            </a:fillRef>
            <a:effectRef idx="0">
              <a:schemeClr val="accent1"/>
            </a:effectRef>
            <a:fontRef idx="minor">
              <a:schemeClr val="tx1"/>
            </a:fontRef>
          </p:style>
        </p:cxnSp>
        <p:sp>
          <p:nvSpPr>
            <p:cNvPr id="68" name="Oval 10">
              <a:extLst>
                <a:ext uri="{FF2B5EF4-FFF2-40B4-BE49-F238E27FC236}">
                  <a16:creationId xmlns:a16="http://schemas.microsoft.com/office/drawing/2014/main" id="{5D995423-6B51-48E9-84DA-B989ABEBAC47}"/>
                </a:ext>
              </a:extLst>
            </p:cNvPr>
            <p:cNvSpPr/>
            <p:nvPr/>
          </p:nvSpPr>
          <p:spPr>
            <a:xfrm>
              <a:off x="1716084" y="3717032"/>
              <a:ext cx="118872" cy="118872"/>
            </a:xfrm>
            <a:prstGeom prst="ellipse">
              <a:avLst/>
            </a:prstGeom>
            <a:solidFill>
              <a:schemeClr val="bg1"/>
            </a:solidFill>
            <a:ln w="127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7030A0"/>
                </a:solidFill>
              </a:endParaRPr>
            </a:p>
          </p:txBody>
        </p:sp>
        <p:sp>
          <p:nvSpPr>
            <p:cNvPr id="69" name="Oval 11">
              <a:extLst>
                <a:ext uri="{FF2B5EF4-FFF2-40B4-BE49-F238E27FC236}">
                  <a16:creationId xmlns:a16="http://schemas.microsoft.com/office/drawing/2014/main" id="{C0BF7374-5925-4721-A9C9-AC83D29252B9}"/>
                </a:ext>
              </a:extLst>
            </p:cNvPr>
            <p:cNvSpPr/>
            <p:nvPr/>
          </p:nvSpPr>
          <p:spPr>
            <a:xfrm>
              <a:off x="1379476" y="4294711"/>
              <a:ext cx="792088" cy="792088"/>
            </a:xfrm>
            <a:prstGeom prst="ellipse">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dirty="0">
                <a:solidFill>
                  <a:srgbClr val="7030A0"/>
                </a:solidFill>
                <a:latin typeface="FontAwesome" pitchFamily="2" charset="0"/>
              </a:endParaRPr>
            </a:p>
          </p:txBody>
        </p:sp>
      </p:grpSp>
      <p:grpSp>
        <p:nvGrpSpPr>
          <p:cNvPr id="70" name="Group 47">
            <a:extLst>
              <a:ext uri="{FF2B5EF4-FFF2-40B4-BE49-F238E27FC236}">
                <a16:creationId xmlns:a16="http://schemas.microsoft.com/office/drawing/2014/main" id="{1FBCA624-973C-4349-81BB-435AF7E68CAF}"/>
              </a:ext>
            </a:extLst>
          </p:cNvPr>
          <p:cNvGrpSpPr/>
          <p:nvPr/>
        </p:nvGrpSpPr>
        <p:grpSpPr>
          <a:xfrm>
            <a:off x="3355928" y="3546040"/>
            <a:ext cx="2245184" cy="646331"/>
            <a:chOff x="1073762" y="3564476"/>
            <a:chExt cx="2994223" cy="3579472"/>
          </a:xfrm>
        </p:grpSpPr>
        <p:sp>
          <p:nvSpPr>
            <p:cNvPr id="71" name="TextBox 45">
              <a:extLst>
                <a:ext uri="{FF2B5EF4-FFF2-40B4-BE49-F238E27FC236}">
                  <a16:creationId xmlns:a16="http://schemas.microsoft.com/office/drawing/2014/main" id="{2AC35B9A-1129-4066-9B08-A1ECCC40FFD2}"/>
                </a:ext>
              </a:extLst>
            </p:cNvPr>
            <p:cNvSpPr txBox="1"/>
            <p:nvPr/>
          </p:nvSpPr>
          <p:spPr>
            <a:xfrm>
              <a:off x="1997831" y="3564476"/>
              <a:ext cx="2070154" cy="3579472"/>
            </a:xfrm>
            <a:prstGeom prst="rect">
              <a:avLst/>
            </a:prstGeom>
            <a:noFill/>
          </p:spPr>
          <p:txBody>
            <a:bodyPr wrap="square" rtlCol="0">
              <a:spAutoFit/>
            </a:bodyPr>
            <a:lstStyle/>
            <a:p>
              <a:r>
                <a:rPr lang="en-US" sz="1200" b="1" dirty="0">
                  <a:solidFill>
                    <a:srgbClr val="00B050"/>
                  </a:solidFill>
                  <a:latin typeface="Arial Narrow Bold"/>
                  <a:ea typeface="Open Sans" panose="020B0606030504020204" pitchFamily="34" charset="0"/>
                  <a:cs typeface="Open Sans" panose="020B0606030504020204" pitchFamily="34" charset="0"/>
                </a:rPr>
                <a:t>French Supreme Court recognized TI-F legal standing</a:t>
              </a:r>
            </a:p>
          </p:txBody>
        </p:sp>
        <p:sp>
          <p:nvSpPr>
            <p:cNvPr id="72" name="TextBox 46">
              <a:extLst>
                <a:ext uri="{FF2B5EF4-FFF2-40B4-BE49-F238E27FC236}">
                  <a16:creationId xmlns:a16="http://schemas.microsoft.com/office/drawing/2014/main" id="{DF3A8D47-22F1-4A57-B41E-13D964214D13}"/>
                </a:ext>
              </a:extLst>
            </p:cNvPr>
            <p:cNvSpPr txBox="1"/>
            <p:nvPr/>
          </p:nvSpPr>
          <p:spPr>
            <a:xfrm>
              <a:off x="1073762" y="5921482"/>
              <a:ext cx="1694889" cy="369332"/>
            </a:xfrm>
            <a:prstGeom prst="rect">
              <a:avLst/>
            </a:prstGeom>
            <a:noFill/>
          </p:spPr>
          <p:txBody>
            <a:bodyPr wrap="square" rtlCol="0">
              <a:spAutoFit/>
            </a:bodyPr>
            <a:lstStyle/>
            <a:p>
              <a:pPr algn="just"/>
              <a:endParaRPr lang="en-US" sz="1200" dirty="0">
                <a:solidFill>
                  <a:srgbClr val="7030A0"/>
                </a:solidFill>
                <a:latin typeface="Arial Narrow Bold"/>
                <a:ea typeface="Open Sans" panose="020B0606030504020204" pitchFamily="34" charset="0"/>
                <a:cs typeface="Open Sans" panose="020B0606030504020204" pitchFamily="34" charset="0"/>
              </a:endParaRPr>
            </a:p>
          </p:txBody>
        </p:sp>
      </p:grpSp>
      <p:pic>
        <p:nvPicPr>
          <p:cNvPr id="75" name="Graphique 74" descr="Fermer">
            <a:extLst>
              <a:ext uri="{FF2B5EF4-FFF2-40B4-BE49-F238E27FC236}">
                <a16:creationId xmlns:a16="http://schemas.microsoft.com/office/drawing/2014/main" id="{ADFD7AEE-C5E6-4E40-9359-785A41412D6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148016" y="4115718"/>
            <a:ext cx="339214" cy="339214"/>
          </a:xfrm>
          <a:prstGeom prst="rect">
            <a:avLst/>
          </a:prstGeom>
        </p:spPr>
      </p:pic>
      <p:pic>
        <p:nvPicPr>
          <p:cNvPr id="77" name="Graphique 76" descr="Balance de la justice">
            <a:extLst>
              <a:ext uri="{FF2B5EF4-FFF2-40B4-BE49-F238E27FC236}">
                <a16:creationId xmlns:a16="http://schemas.microsoft.com/office/drawing/2014/main" id="{6A3BE713-3C53-4812-AF1E-9981572CC1F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582055" y="4071528"/>
            <a:ext cx="399569" cy="393222"/>
          </a:xfrm>
          <a:prstGeom prst="rect">
            <a:avLst/>
          </a:prstGeom>
        </p:spPr>
      </p:pic>
      <p:pic>
        <p:nvPicPr>
          <p:cNvPr id="79" name="Graphique 78" descr="Marteau de président">
            <a:extLst>
              <a:ext uri="{FF2B5EF4-FFF2-40B4-BE49-F238E27FC236}">
                <a16:creationId xmlns:a16="http://schemas.microsoft.com/office/drawing/2014/main" id="{A7B2F0A0-80A4-4A47-8474-C2D7CA28AD7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923296" y="2022928"/>
            <a:ext cx="461665" cy="461665"/>
          </a:xfrm>
          <a:prstGeom prst="rect">
            <a:avLst/>
          </a:prstGeom>
        </p:spPr>
      </p:pic>
      <p:pic>
        <p:nvPicPr>
          <p:cNvPr id="81" name="Graphique 80" descr="Loupe">
            <a:extLst>
              <a:ext uri="{FF2B5EF4-FFF2-40B4-BE49-F238E27FC236}">
                <a16:creationId xmlns:a16="http://schemas.microsoft.com/office/drawing/2014/main" id="{46F0560C-68D0-4A1B-B4C1-3F940E5C05B2}"/>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143326" y="2032952"/>
            <a:ext cx="412676" cy="412676"/>
          </a:xfrm>
          <a:prstGeom prst="rect">
            <a:avLst/>
          </a:prstGeom>
        </p:spPr>
      </p:pic>
      <p:pic>
        <p:nvPicPr>
          <p:cNvPr id="83" name="Graphique 82" descr="Tribunal">
            <a:extLst>
              <a:ext uri="{FF2B5EF4-FFF2-40B4-BE49-F238E27FC236}">
                <a16:creationId xmlns:a16="http://schemas.microsoft.com/office/drawing/2014/main" id="{13C5083B-C1A8-4024-9125-2C92F727443B}"/>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6593027" y="4041288"/>
            <a:ext cx="446238" cy="446238"/>
          </a:xfrm>
          <a:prstGeom prst="rect">
            <a:avLst/>
          </a:prstGeom>
        </p:spPr>
      </p:pic>
      <p:pic>
        <p:nvPicPr>
          <p:cNvPr id="85" name="Graphique 84" descr="Marteau de président">
            <a:extLst>
              <a:ext uri="{FF2B5EF4-FFF2-40B4-BE49-F238E27FC236}">
                <a16:creationId xmlns:a16="http://schemas.microsoft.com/office/drawing/2014/main" id="{96C8A6A0-70E7-4BBF-80A5-561333B10B7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563503" y="2030477"/>
            <a:ext cx="461665" cy="461665"/>
          </a:xfrm>
          <a:prstGeom prst="rect">
            <a:avLst/>
          </a:prstGeom>
        </p:spPr>
      </p:pic>
      <p:sp>
        <p:nvSpPr>
          <p:cNvPr id="86" name="TextBox 46">
            <a:extLst>
              <a:ext uri="{FF2B5EF4-FFF2-40B4-BE49-F238E27FC236}">
                <a16:creationId xmlns:a16="http://schemas.microsoft.com/office/drawing/2014/main" id="{3D6A14BE-0F45-4D27-B986-439ED8241E26}"/>
              </a:ext>
            </a:extLst>
          </p:cNvPr>
          <p:cNvSpPr txBox="1"/>
          <p:nvPr/>
        </p:nvSpPr>
        <p:spPr>
          <a:xfrm>
            <a:off x="5461865" y="2230053"/>
            <a:ext cx="1255448" cy="577081"/>
          </a:xfrm>
          <a:prstGeom prst="rect">
            <a:avLst/>
          </a:prstGeom>
          <a:noFill/>
        </p:spPr>
        <p:txBody>
          <a:bodyPr wrap="square" rtlCol="0">
            <a:spAutoFit/>
          </a:bodyPr>
          <a:lstStyle/>
          <a:p>
            <a:r>
              <a:rPr lang="en-US" sz="1050" dirty="0">
                <a:solidFill>
                  <a:srgbClr val="00B050"/>
                </a:solidFill>
                <a:latin typeface="Arial Narrow Bold"/>
                <a:ea typeface="Open Sans" panose="020B0606030504020204" pitchFamily="34" charset="0"/>
                <a:cs typeface="Open Sans" panose="020B0606030504020204" pitchFamily="34" charset="0"/>
              </a:rPr>
              <a:t>Paris Criminal Court convicts T. N. Obiang for money laundering</a:t>
            </a:r>
          </a:p>
        </p:txBody>
      </p:sp>
      <p:pic>
        <p:nvPicPr>
          <p:cNvPr id="88" name="Graphique 87" descr="Loupe">
            <a:extLst>
              <a:ext uri="{FF2B5EF4-FFF2-40B4-BE49-F238E27FC236}">
                <a16:creationId xmlns:a16="http://schemas.microsoft.com/office/drawing/2014/main" id="{D514ECCF-90A2-4354-82EE-D472DF4E7FD3}"/>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59066" y="5560088"/>
            <a:ext cx="384597" cy="384597"/>
          </a:xfrm>
          <a:prstGeom prst="rect">
            <a:avLst/>
          </a:prstGeom>
        </p:spPr>
      </p:pic>
      <p:pic>
        <p:nvPicPr>
          <p:cNvPr id="89" name="Graphique 88" descr="Balance de la justice">
            <a:extLst>
              <a:ext uri="{FF2B5EF4-FFF2-40B4-BE49-F238E27FC236}">
                <a16:creationId xmlns:a16="http://schemas.microsoft.com/office/drawing/2014/main" id="{A6F81C6C-1C58-442E-947A-C4314664236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447339" y="5515293"/>
            <a:ext cx="384598" cy="384598"/>
          </a:xfrm>
          <a:prstGeom prst="rect">
            <a:avLst/>
          </a:prstGeom>
        </p:spPr>
      </p:pic>
      <p:pic>
        <p:nvPicPr>
          <p:cNvPr id="90" name="Graphique 89" descr="Pièces">
            <a:extLst>
              <a:ext uri="{FF2B5EF4-FFF2-40B4-BE49-F238E27FC236}">
                <a16:creationId xmlns:a16="http://schemas.microsoft.com/office/drawing/2014/main" id="{B2224961-1734-4C31-BE91-509D0C32A06C}"/>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6369561" y="5478694"/>
            <a:ext cx="384597" cy="384597"/>
          </a:xfrm>
          <a:prstGeom prst="rect">
            <a:avLst/>
          </a:prstGeom>
        </p:spPr>
      </p:pic>
      <p:sp>
        <p:nvSpPr>
          <p:cNvPr id="92" name="ZoneTexte 91">
            <a:extLst>
              <a:ext uri="{FF2B5EF4-FFF2-40B4-BE49-F238E27FC236}">
                <a16:creationId xmlns:a16="http://schemas.microsoft.com/office/drawing/2014/main" id="{05C16951-A091-48EB-8307-7D1241F51330}"/>
              </a:ext>
            </a:extLst>
          </p:cNvPr>
          <p:cNvSpPr txBox="1"/>
          <p:nvPr/>
        </p:nvSpPr>
        <p:spPr>
          <a:xfrm>
            <a:off x="565334" y="5398443"/>
            <a:ext cx="2547409" cy="707886"/>
          </a:xfrm>
          <a:prstGeom prst="rect">
            <a:avLst/>
          </a:prstGeom>
          <a:noFill/>
        </p:spPr>
        <p:txBody>
          <a:bodyPr wrap="square" rtlCol="0">
            <a:spAutoFit/>
          </a:bodyPr>
          <a:lstStyle/>
          <a:p>
            <a:r>
              <a:rPr lang="fr-FR" sz="2000" dirty="0">
                <a:solidFill>
                  <a:srgbClr val="0070C0"/>
                </a:solidFill>
                <a:latin typeface="Arial Narrow Bold"/>
              </a:rPr>
              <a:t>IDENTIFICATION OF STOLEN ASSETS</a:t>
            </a:r>
          </a:p>
        </p:txBody>
      </p:sp>
      <p:graphicFrame>
        <p:nvGraphicFramePr>
          <p:cNvPr id="3" name="Espace réservé du contenu 2">
            <a:extLst>
              <a:ext uri="{FF2B5EF4-FFF2-40B4-BE49-F238E27FC236}">
                <a16:creationId xmlns:a16="http://schemas.microsoft.com/office/drawing/2014/main" id="{DEA6F70A-3EC1-4A3B-AF9F-A024E80458D7}"/>
              </a:ext>
            </a:extLst>
          </p:cNvPr>
          <p:cNvGraphicFramePr>
            <a:graphicFrameLocks noGrp="1"/>
          </p:cNvGraphicFramePr>
          <p:nvPr>
            <p:ph idx="21"/>
            <p:extLst>
              <p:ext uri="{D42A27DB-BD31-4B8C-83A1-F6EECF244321}">
                <p14:modId xmlns:p14="http://schemas.microsoft.com/office/powerpoint/2010/main" val="3567853167"/>
              </p:ext>
            </p:extLst>
          </p:nvPr>
        </p:nvGraphicFramePr>
        <p:xfrm>
          <a:off x="740789" y="1974728"/>
          <a:ext cx="8214426" cy="2592291"/>
        </p:xfrm>
        <a:graphic>
          <a:graphicData uri="http://schemas.openxmlformats.org/drawingml/2006/diagram">
            <dgm:relIds xmlns:dgm="http://schemas.openxmlformats.org/drawingml/2006/diagram" xmlns:r="http://schemas.openxmlformats.org/officeDocument/2006/relationships" r:dm="rId15" r:lo="rId16" r:qs="rId17" r:cs="rId18"/>
          </a:graphicData>
        </a:graphic>
      </p:graphicFrame>
      <p:sp>
        <p:nvSpPr>
          <p:cNvPr id="65" name="ZoneTexte 64">
            <a:extLst>
              <a:ext uri="{FF2B5EF4-FFF2-40B4-BE49-F238E27FC236}">
                <a16:creationId xmlns:a16="http://schemas.microsoft.com/office/drawing/2014/main" id="{65966185-8679-4BC8-93FD-327961DDD49D}"/>
              </a:ext>
            </a:extLst>
          </p:cNvPr>
          <p:cNvSpPr txBox="1"/>
          <p:nvPr/>
        </p:nvSpPr>
        <p:spPr>
          <a:xfrm>
            <a:off x="3971704" y="5515293"/>
            <a:ext cx="2547409" cy="400110"/>
          </a:xfrm>
          <a:prstGeom prst="rect">
            <a:avLst/>
          </a:prstGeom>
          <a:noFill/>
        </p:spPr>
        <p:txBody>
          <a:bodyPr wrap="square" rtlCol="0">
            <a:spAutoFit/>
          </a:bodyPr>
          <a:lstStyle/>
          <a:p>
            <a:r>
              <a:rPr lang="fr-FR" sz="2000" dirty="0">
                <a:solidFill>
                  <a:srgbClr val="00B050"/>
                </a:solidFill>
                <a:latin typeface="Arial Narrow Bold"/>
              </a:rPr>
              <a:t>LEGAL STANDING</a:t>
            </a:r>
          </a:p>
        </p:txBody>
      </p:sp>
      <p:sp>
        <p:nvSpPr>
          <p:cNvPr id="73" name="ZoneTexte 72">
            <a:extLst>
              <a:ext uri="{FF2B5EF4-FFF2-40B4-BE49-F238E27FC236}">
                <a16:creationId xmlns:a16="http://schemas.microsoft.com/office/drawing/2014/main" id="{9B93DF70-912D-4737-A672-9E5882DC2C79}"/>
              </a:ext>
            </a:extLst>
          </p:cNvPr>
          <p:cNvSpPr txBox="1"/>
          <p:nvPr/>
        </p:nvSpPr>
        <p:spPr>
          <a:xfrm>
            <a:off x="6811204" y="5361405"/>
            <a:ext cx="2547409" cy="707886"/>
          </a:xfrm>
          <a:prstGeom prst="rect">
            <a:avLst/>
          </a:prstGeom>
          <a:noFill/>
        </p:spPr>
        <p:txBody>
          <a:bodyPr wrap="square" rtlCol="0">
            <a:spAutoFit/>
          </a:bodyPr>
          <a:lstStyle/>
          <a:p>
            <a:r>
              <a:rPr lang="fr-FR" sz="2000" dirty="0">
                <a:solidFill>
                  <a:srgbClr val="FFC000"/>
                </a:solidFill>
                <a:latin typeface="Arial Narrow Bold"/>
              </a:rPr>
              <a:t>INCLUSION IN ASSET RETURN PROCESS</a:t>
            </a:r>
          </a:p>
        </p:txBody>
      </p:sp>
    </p:spTree>
    <p:extLst>
      <p:ext uri="{BB962C8B-B14F-4D97-AF65-F5344CB8AC3E}">
        <p14:creationId xmlns:p14="http://schemas.microsoft.com/office/powerpoint/2010/main" val="399620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8FBFAB6D-B901-4B74-A470-B230037C29B9}"/>
              </a:ext>
            </a:extLst>
          </p:cNvPr>
          <p:cNvPicPr>
            <a:picLocks noChangeAspect="1"/>
          </p:cNvPicPr>
          <p:nvPr/>
        </p:nvPicPr>
        <p:blipFill>
          <a:blip r:embed="rId2"/>
          <a:stretch>
            <a:fillRect/>
          </a:stretch>
        </p:blipFill>
        <p:spPr>
          <a:xfrm>
            <a:off x="2987824" y="1671163"/>
            <a:ext cx="6005810" cy="4234096"/>
          </a:xfrm>
          <a:prstGeom prst="rect">
            <a:avLst/>
          </a:prstGeom>
          <a:noFill/>
        </p:spPr>
      </p:pic>
      <p:sp>
        <p:nvSpPr>
          <p:cNvPr id="10" name="Content Placeholder 1">
            <a:extLst>
              <a:ext uri="{FF2B5EF4-FFF2-40B4-BE49-F238E27FC236}">
                <a16:creationId xmlns:a16="http://schemas.microsoft.com/office/drawing/2014/main" id="{49CE0CB0-DF6E-43F6-A32C-13D09F4D1874}"/>
              </a:ext>
            </a:extLst>
          </p:cNvPr>
          <p:cNvSpPr>
            <a:spLocks noGrp="1"/>
          </p:cNvSpPr>
          <p:nvPr>
            <p:ph idx="21"/>
          </p:nvPr>
        </p:nvSpPr>
        <p:spPr>
          <a:xfrm>
            <a:off x="323528" y="1737229"/>
            <a:ext cx="2520000" cy="3898900"/>
          </a:xfrm>
        </p:spPr>
        <p:txBody>
          <a:bodyPr>
            <a:normAutofit fontScale="70000" lnSpcReduction="20000"/>
          </a:bodyPr>
          <a:lstStyle/>
          <a:p>
            <a:r>
              <a:rPr lang="en-US" sz="3100" dirty="0"/>
              <a:t>BENEFICIAL OWNERSHIP TRANSPARENCY</a:t>
            </a:r>
          </a:p>
          <a:p>
            <a:endParaRPr lang="en-US" dirty="0">
              <a:solidFill>
                <a:schemeClr val="tx1"/>
              </a:solidFill>
              <a:cs typeface="Calibri" panose="020F0502020204030204" pitchFamily="34" charset="0"/>
            </a:endParaRPr>
          </a:p>
          <a:p>
            <a:r>
              <a:rPr lang="en-US" dirty="0">
                <a:solidFill>
                  <a:schemeClr val="tx1"/>
                </a:solidFill>
                <a:cs typeface="Calibri" panose="020F0502020204030204" pitchFamily="34" charset="0"/>
              </a:rPr>
              <a:t>Beneficial ownership refers to the natural person or persons who ultimately own or control an asset. </a:t>
            </a:r>
          </a:p>
          <a:p>
            <a:endParaRPr lang="en-US" dirty="0">
              <a:solidFill>
                <a:schemeClr val="tx1"/>
              </a:solidFill>
              <a:cs typeface="Calibri" panose="020F0502020204030204" pitchFamily="34" charset="0"/>
            </a:endParaRPr>
          </a:p>
          <a:p>
            <a:r>
              <a:rPr lang="en-US" dirty="0">
                <a:solidFill>
                  <a:schemeClr val="tx1"/>
                </a:solidFill>
                <a:cs typeface="Calibri" panose="020F0502020204030204" pitchFamily="34" charset="0"/>
              </a:rPr>
              <a:t>Public central registers of the beneficial ownership of companies and trusts would reduce bribery and money laundering opportunities and enhance detection and investigation of foreign bribery and related money laundering cases.</a:t>
            </a:r>
          </a:p>
        </p:txBody>
      </p:sp>
      <p:sp>
        <p:nvSpPr>
          <p:cNvPr id="4" name="Titre 3">
            <a:extLst>
              <a:ext uri="{FF2B5EF4-FFF2-40B4-BE49-F238E27FC236}">
                <a16:creationId xmlns:a16="http://schemas.microsoft.com/office/drawing/2014/main" id="{B7F12226-4DED-4697-BE80-EE5A043FA238}"/>
              </a:ext>
            </a:extLst>
          </p:cNvPr>
          <p:cNvSpPr>
            <a:spLocks noGrp="1"/>
          </p:cNvSpPr>
          <p:nvPr>
            <p:ph type="title"/>
          </p:nvPr>
        </p:nvSpPr>
        <p:spPr>
          <a:xfrm>
            <a:off x="540000" y="571500"/>
            <a:ext cx="6337300" cy="795338"/>
          </a:xfrm>
        </p:spPr>
        <p:txBody>
          <a:bodyPr anchor="ctr">
            <a:normAutofit fontScale="90000"/>
          </a:bodyPr>
          <a:lstStyle/>
          <a:p>
            <a:r>
              <a:rPr lang="en-US" dirty="0"/>
              <a:t>1/ Identification of stolen assets </a:t>
            </a:r>
          </a:p>
        </p:txBody>
      </p:sp>
      <p:sp>
        <p:nvSpPr>
          <p:cNvPr id="6" name="ZoneTexte 5">
            <a:extLst>
              <a:ext uri="{FF2B5EF4-FFF2-40B4-BE49-F238E27FC236}">
                <a16:creationId xmlns:a16="http://schemas.microsoft.com/office/drawing/2014/main" id="{41505BF6-0D5D-4FA6-BA31-3A44E6CD4AB4}"/>
              </a:ext>
            </a:extLst>
          </p:cNvPr>
          <p:cNvSpPr txBox="1"/>
          <p:nvPr/>
        </p:nvSpPr>
        <p:spPr>
          <a:xfrm>
            <a:off x="6660232" y="6006520"/>
            <a:ext cx="2333402" cy="261610"/>
          </a:xfrm>
          <a:prstGeom prst="rect">
            <a:avLst/>
          </a:prstGeom>
          <a:noFill/>
        </p:spPr>
        <p:txBody>
          <a:bodyPr wrap="square" rtlCol="0">
            <a:spAutoFit/>
          </a:bodyPr>
          <a:lstStyle/>
          <a:p>
            <a:r>
              <a:rPr lang="fr-FR" sz="1100" i="1" dirty="0"/>
              <a:t>Source: </a:t>
            </a:r>
            <a:r>
              <a:rPr lang="fr-FR" sz="1100" i="1" dirty="0" err="1"/>
              <a:t>Exporting</a:t>
            </a:r>
            <a:r>
              <a:rPr lang="fr-FR" sz="1100" i="1" dirty="0"/>
              <a:t> Corruption 2020</a:t>
            </a:r>
          </a:p>
        </p:txBody>
      </p:sp>
    </p:spTree>
    <p:extLst>
      <p:ext uri="{BB962C8B-B14F-4D97-AF65-F5344CB8AC3E}">
        <p14:creationId xmlns:p14="http://schemas.microsoft.com/office/powerpoint/2010/main" val="901747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55C8C7FE-D8BB-4D17-9C89-33431419436B}"/>
              </a:ext>
            </a:extLst>
          </p:cNvPr>
          <p:cNvSpPr>
            <a:spLocks noGrp="1"/>
          </p:cNvSpPr>
          <p:nvPr>
            <p:ph idx="20"/>
          </p:nvPr>
        </p:nvSpPr>
        <p:spPr>
          <a:xfrm>
            <a:off x="618384" y="1407844"/>
            <a:ext cx="8057900" cy="4077815"/>
          </a:xfrm>
        </p:spPr>
        <p:txBody>
          <a:bodyPr/>
          <a:lstStyle/>
          <a:p>
            <a:r>
              <a:rPr lang="en-US" sz="1800" dirty="0">
                <a:latin typeface="Arial Narrow Bold"/>
              </a:rPr>
              <a:t>“Standing” (</a:t>
            </a:r>
            <a:r>
              <a:rPr lang="en-US" sz="1800" i="1" dirty="0">
                <a:latin typeface="Arial Narrow Bold"/>
              </a:rPr>
              <a:t>locus standi</a:t>
            </a:r>
            <a:r>
              <a:rPr lang="en-US" sz="1800" dirty="0">
                <a:latin typeface="Arial Narrow Bold"/>
              </a:rPr>
              <a:t>) refers to </a:t>
            </a:r>
            <a:r>
              <a:rPr lang="en-US" sz="1800" b="1" dirty="0">
                <a:latin typeface="Arial Narrow Bold"/>
              </a:rPr>
              <a:t>whether the complainants are legally entitled to bring a case to </a:t>
            </a:r>
            <a:r>
              <a:rPr lang="fr-FR" sz="1800" b="1" dirty="0">
                <a:latin typeface="Arial Narrow Bold"/>
              </a:rPr>
              <a:t>court</a:t>
            </a:r>
          </a:p>
          <a:p>
            <a:r>
              <a:rPr lang="fr-FR" sz="1800" dirty="0">
                <a:latin typeface="Arial Narrow Bold"/>
              </a:rPr>
              <a:t>In France, </a:t>
            </a:r>
            <a:r>
              <a:rPr lang="en-US" sz="1800" b="1" dirty="0">
                <a:latin typeface="Arial Narrow Bold"/>
              </a:rPr>
              <a:t>broad standing provisions </a:t>
            </a:r>
            <a:r>
              <a:rPr lang="en-US" sz="1800" dirty="0">
                <a:latin typeface="Arial Narrow Bold"/>
              </a:rPr>
              <a:t>allow citizens or civil society </a:t>
            </a:r>
            <a:r>
              <a:rPr lang="en-US" sz="1800" dirty="0" err="1">
                <a:latin typeface="Arial Narrow Bold"/>
              </a:rPr>
              <a:t>organisations</a:t>
            </a:r>
            <a:r>
              <a:rPr lang="en-US" sz="1800" dirty="0">
                <a:latin typeface="Arial Narrow Bold"/>
              </a:rPr>
              <a:t> to bring claims in the </a:t>
            </a:r>
            <a:r>
              <a:rPr lang="fr-FR" sz="1800" dirty="0">
                <a:latin typeface="Arial Narrow Bold"/>
              </a:rPr>
              <a:t>public </a:t>
            </a:r>
            <a:r>
              <a:rPr lang="fr-FR" sz="1800" dirty="0" err="1">
                <a:latin typeface="Arial Narrow Bold"/>
              </a:rPr>
              <a:t>interest</a:t>
            </a:r>
            <a:endParaRPr lang="fr-FR" sz="1800" dirty="0">
              <a:latin typeface="Arial Narrow Bold"/>
            </a:endParaRPr>
          </a:p>
          <a:p>
            <a:r>
              <a:rPr lang="fr-FR" sz="1800" dirty="0">
                <a:latin typeface="Arial Narrow Bold"/>
              </a:rPr>
              <a:t>Anticorruption associations’ </a:t>
            </a:r>
            <a:r>
              <a:rPr lang="fr-FR" sz="1800" dirty="0" err="1">
                <a:latin typeface="Arial Narrow Bold"/>
              </a:rPr>
              <a:t>legal</a:t>
            </a:r>
            <a:r>
              <a:rPr lang="fr-FR" sz="1800" dirty="0">
                <a:latin typeface="Arial Narrow Bold"/>
              </a:rPr>
              <a:t> standing </a:t>
            </a:r>
            <a:r>
              <a:rPr lang="fr-FR" sz="1800" dirty="0" err="1">
                <a:latin typeface="Arial Narrow Bold"/>
              </a:rPr>
              <a:t>was</a:t>
            </a:r>
            <a:r>
              <a:rPr lang="fr-FR" sz="1800" dirty="0">
                <a:latin typeface="Arial Narrow Bold"/>
              </a:rPr>
              <a:t> made possible </a:t>
            </a:r>
            <a:r>
              <a:rPr lang="fr-FR" sz="1800" dirty="0" err="1">
                <a:latin typeface="Arial Narrow Bold"/>
              </a:rPr>
              <a:t>thanks</a:t>
            </a:r>
            <a:r>
              <a:rPr lang="fr-FR" sz="1800" dirty="0">
                <a:latin typeface="Arial Narrow Bold"/>
              </a:rPr>
              <a:t> to TI-F and </a:t>
            </a:r>
            <a:r>
              <a:rPr lang="fr-FR" sz="1800" dirty="0" err="1">
                <a:latin typeface="Arial Narrow Bold"/>
              </a:rPr>
              <a:t>other</a:t>
            </a:r>
            <a:r>
              <a:rPr lang="fr-FR" sz="1800" dirty="0">
                <a:latin typeface="Arial Narrow Bold"/>
              </a:rPr>
              <a:t> </a:t>
            </a:r>
            <a:r>
              <a:rPr lang="en-US" sz="1800" dirty="0">
                <a:latin typeface="Arial Narrow Bold"/>
              </a:rPr>
              <a:t>CSOs’</a:t>
            </a:r>
            <a:r>
              <a:rPr lang="fr-FR" sz="1800" dirty="0">
                <a:latin typeface="Arial Narrow Bold"/>
              </a:rPr>
              <a:t> </a:t>
            </a:r>
            <a:r>
              <a:rPr lang="fr-FR" sz="1800" dirty="0" err="1">
                <a:latin typeface="Arial Narrow Bold"/>
              </a:rPr>
              <a:t>legal</a:t>
            </a:r>
            <a:r>
              <a:rPr lang="fr-FR" sz="1800" dirty="0">
                <a:latin typeface="Arial Narrow Bold"/>
              </a:rPr>
              <a:t> battle in the «</a:t>
            </a:r>
            <a:r>
              <a:rPr lang="fr-FR" sz="1800" b="1" dirty="0">
                <a:latin typeface="Arial Narrow Bold"/>
              </a:rPr>
              <a:t> biens mal acquis </a:t>
            </a:r>
            <a:r>
              <a:rPr lang="fr-FR" sz="1800" dirty="0">
                <a:latin typeface="Arial Narrow Bold"/>
              </a:rPr>
              <a:t>» case </a:t>
            </a:r>
          </a:p>
          <a:p>
            <a:endParaRPr lang="fr-FR" dirty="0"/>
          </a:p>
          <a:p>
            <a:endParaRPr lang="fr-FR" dirty="0"/>
          </a:p>
          <a:p>
            <a:endParaRPr lang="fr-FR" dirty="0"/>
          </a:p>
          <a:p>
            <a:endParaRPr lang="fr-FR" dirty="0"/>
          </a:p>
          <a:p>
            <a:endParaRPr lang="fr-FR" dirty="0"/>
          </a:p>
        </p:txBody>
      </p:sp>
      <p:sp>
        <p:nvSpPr>
          <p:cNvPr id="4" name="Titre 3">
            <a:extLst>
              <a:ext uri="{FF2B5EF4-FFF2-40B4-BE49-F238E27FC236}">
                <a16:creationId xmlns:a16="http://schemas.microsoft.com/office/drawing/2014/main" id="{F38F0301-552E-4277-ADB5-F3FE15BF9BFF}"/>
              </a:ext>
            </a:extLst>
          </p:cNvPr>
          <p:cNvSpPr>
            <a:spLocks noGrp="1"/>
          </p:cNvSpPr>
          <p:nvPr>
            <p:ph type="title"/>
          </p:nvPr>
        </p:nvSpPr>
        <p:spPr/>
        <p:txBody>
          <a:bodyPr>
            <a:normAutofit/>
          </a:bodyPr>
          <a:lstStyle/>
          <a:p>
            <a:r>
              <a:rPr lang="fr-FR" sz="2900" dirty="0"/>
              <a:t>2/ LEGAL STANDING </a:t>
            </a:r>
          </a:p>
        </p:txBody>
      </p:sp>
      <p:graphicFrame>
        <p:nvGraphicFramePr>
          <p:cNvPr id="5" name="Diagram 7">
            <a:extLst>
              <a:ext uri="{FF2B5EF4-FFF2-40B4-BE49-F238E27FC236}">
                <a16:creationId xmlns:a16="http://schemas.microsoft.com/office/drawing/2014/main" id="{8CB2E118-8E63-4015-BB58-FB83B0F85DA9}"/>
              </a:ext>
            </a:extLst>
          </p:cNvPr>
          <p:cNvGraphicFramePr/>
          <p:nvPr>
            <p:extLst>
              <p:ext uri="{D42A27DB-BD31-4B8C-83A1-F6EECF244321}">
                <p14:modId xmlns:p14="http://schemas.microsoft.com/office/powerpoint/2010/main" val="3683824864"/>
              </p:ext>
            </p:extLst>
          </p:nvPr>
        </p:nvGraphicFramePr>
        <p:xfrm>
          <a:off x="679513" y="3546290"/>
          <a:ext cx="7778873" cy="26630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6" name="Group 28">
            <a:extLst>
              <a:ext uri="{FF2B5EF4-FFF2-40B4-BE49-F238E27FC236}">
                <a16:creationId xmlns:a16="http://schemas.microsoft.com/office/drawing/2014/main" id="{11AFEEF6-5FD1-414D-86FB-2E51EF863728}"/>
              </a:ext>
            </a:extLst>
          </p:cNvPr>
          <p:cNvGrpSpPr/>
          <p:nvPr/>
        </p:nvGrpSpPr>
        <p:grpSpPr>
          <a:xfrm>
            <a:off x="1191809" y="5287937"/>
            <a:ext cx="594066" cy="1027324"/>
            <a:chOff x="1379476" y="3717032"/>
            <a:chExt cx="792088" cy="1369765"/>
          </a:xfrm>
        </p:grpSpPr>
        <p:cxnSp>
          <p:nvCxnSpPr>
            <p:cNvPr id="7" name="Straight Connector 9">
              <a:extLst>
                <a:ext uri="{FF2B5EF4-FFF2-40B4-BE49-F238E27FC236}">
                  <a16:creationId xmlns:a16="http://schemas.microsoft.com/office/drawing/2014/main" id="{D357749D-D05C-4EA4-B34C-8DA134F4B3BB}"/>
                </a:ext>
              </a:extLst>
            </p:cNvPr>
            <p:cNvCxnSpPr/>
            <p:nvPr/>
          </p:nvCxnSpPr>
          <p:spPr>
            <a:xfrm>
              <a:off x="1775520" y="3789040"/>
              <a:ext cx="0" cy="720080"/>
            </a:xfrm>
            <a:prstGeom prst="line">
              <a:avLst/>
            </a:prstGeom>
            <a:ln>
              <a:solidFill>
                <a:srgbClr val="339966"/>
              </a:solidFill>
              <a:prstDash val="dash"/>
            </a:ln>
          </p:spPr>
          <p:style>
            <a:lnRef idx="1">
              <a:schemeClr val="accent1"/>
            </a:lnRef>
            <a:fillRef idx="0">
              <a:schemeClr val="accent1"/>
            </a:fillRef>
            <a:effectRef idx="0">
              <a:schemeClr val="accent1"/>
            </a:effectRef>
            <a:fontRef idx="minor">
              <a:schemeClr val="tx1"/>
            </a:fontRef>
          </p:style>
        </p:cxnSp>
        <p:sp>
          <p:nvSpPr>
            <p:cNvPr id="8" name="Oval 10">
              <a:extLst>
                <a:ext uri="{FF2B5EF4-FFF2-40B4-BE49-F238E27FC236}">
                  <a16:creationId xmlns:a16="http://schemas.microsoft.com/office/drawing/2014/main" id="{3AF005BB-A0B1-4078-8416-11D177A94A86}"/>
                </a:ext>
              </a:extLst>
            </p:cNvPr>
            <p:cNvSpPr/>
            <p:nvPr/>
          </p:nvSpPr>
          <p:spPr>
            <a:xfrm>
              <a:off x="1716084" y="3717032"/>
              <a:ext cx="118872" cy="118872"/>
            </a:xfrm>
            <a:prstGeom prst="ellipse">
              <a:avLst/>
            </a:prstGeom>
            <a:solidFill>
              <a:schemeClr val="bg1"/>
            </a:solidFill>
            <a:ln w="12700">
              <a:solidFill>
                <a:srgbClr val="33996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9" name="Oval 11">
              <a:extLst>
                <a:ext uri="{FF2B5EF4-FFF2-40B4-BE49-F238E27FC236}">
                  <a16:creationId xmlns:a16="http://schemas.microsoft.com/office/drawing/2014/main" id="{0B77113D-A2BC-4E53-BB72-C8DE1FAFF019}"/>
                </a:ext>
              </a:extLst>
            </p:cNvPr>
            <p:cNvSpPr/>
            <p:nvPr/>
          </p:nvSpPr>
          <p:spPr>
            <a:xfrm>
              <a:off x="1379476" y="4294709"/>
              <a:ext cx="792088" cy="792088"/>
            </a:xfrm>
            <a:prstGeom prst="ellipse">
              <a:avLst/>
            </a:prstGeom>
            <a:solidFill>
              <a:schemeClr val="bg1"/>
            </a:solidFill>
            <a:ln w="28575">
              <a:solidFill>
                <a:srgbClr val="33996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3000" dirty="0">
                <a:solidFill>
                  <a:srgbClr val="2D3E50"/>
                </a:solidFill>
                <a:latin typeface="FontAwesome" pitchFamily="2" charset="0"/>
              </a:endParaRPr>
            </a:p>
          </p:txBody>
        </p:sp>
      </p:grpSp>
      <p:grpSp>
        <p:nvGrpSpPr>
          <p:cNvPr id="10" name="Group 28">
            <a:extLst>
              <a:ext uri="{FF2B5EF4-FFF2-40B4-BE49-F238E27FC236}">
                <a16:creationId xmlns:a16="http://schemas.microsoft.com/office/drawing/2014/main" id="{CE68D207-DFC8-471A-ABA4-2623C9A70A4A}"/>
              </a:ext>
            </a:extLst>
          </p:cNvPr>
          <p:cNvGrpSpPr/>
          <p:nvPr/>
        </p:nvGrpSpPr>
        <p:grpSpPr>
          <a:xfrm rot="10800000">
            <a:off x="2805274" y="3440405"/>
            <a:ext cx="594066" cy="1027324"/>
            <a:chOff x="1379476" y="3717032"/>
            <a:chExt cx="792088" cy="1369765"/>
          </a:xfrm>
        </p:grpSpPr>
        <p:cxnSp>
          <p:nvCxnSpPr>
            <p:cNvPr id="11" name="Straight Connector 9">
              <a:extLst>
                <a:ext uri="{FF2B5EF4-FFF2-40B4-BE49-F238E27FC236}">
                  <a16:creationId xmlns:a16="http://schemas.microsoft.com/office/drawing/2014/main" id="{86E60A9D-DB57-4335-8404-0988797B831B}"/>
                </a:ext>
              </a:extLst>
            </p:cNvPr>
            <p:cNvCxnSpPr/>
            <p:nvPr/>
          </p:nvCxnSpPr>
          <p:spPr>
            <a:xfrm>
              <a:off x="1775520" y="3789040"/>
              <a:ext cx="0" cy="720080"/>
            </a:xfrm>
            <a:prstGeom prst="line">
              <a:avLst/>
            </a:prstGeom>
            <a:ln>
              <a:solidFill>
                <a:srgbClr val="7030A0"/>
              </a:solidFill>
              <a:prstDash val="dash"/>
            </a:ln>
          </p:spPr>
          <p:style>
            <a:lnRef idx="1">
              <a:schemeClr val="accent1"/>
            </a:lnRef>
            <a:fillRef idx="0">
              <a:schemeClr val="accent1"/>
            </a:fillRef>
            <a:effectRef idx="0">
              <a:schemeClr val="accent1"/>
            </a:effectRef>
            <a:fontRef idx="minor">
              <a:schemeClr val="tx1"/>
            </a:fontRef>
          </p:style>
        </p:cxnSp>
        <p:sp>
          <p:nvSpPr>
            <p:cNvPr id="12" name="Oval 10">
              <a:extLst>
                <a:ext uri="{FF2B5EF4-FFF2-40B4-BE49-F238E27FC236}">
                  <a16:creationId xmlns:a16="http://schemas.microsoft.com/office/drawing/2014/main" id="{6DF08E78-70FD-42C3-B877-6E3066D985C7}"/>
                </a:ext>
              </a:extLst>
            </p:cNvPr>
            <p:cNvSpPr/>
            <p:nvPr/>
          </p:nvSpPr>
          <p:spPr>
            <a:xfrm>
              <a:off x="1716084" y="3717032"/>
              <a:ext cx="118872" cy="118872"/>
            </a:xfrm>
            <a:prstGeom prst="ellipse">
              <a:avLst/>
            </a:prstGeom>
            <a:solidFill>
              <a:schemeClr val="bg1"/>
            </a:solidFill>
            <a:ln w="127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13" name="Oval 11">
              <a:extLst>
                <a:ext uri="{FF2B5EF4-FFF2-40B4-BE49-F238E27FC236}">
                  <a16:creationId xmlns:a16="http://schemas.microsoft.com/office/drawing/2014/main" id="{9343EAEF-8FB3-4211-BC6F-A2E97886F951}"/>
                </a:ext>
              </a:extLst>
            </p:cNvPr>
            <p:cNvSpPr/>
            <p:nvPr/>
          </p:nvSpPr>
          <p:spPr>
            <a:xfrm>
              <a:off x="1379476" y="4294709"/>
              <a:ext cx="792088" cy="792088"/>
            </a:xfrm>
            <a:prstGeom prst="ellipse">
              <a:avLst/>
            </a:prstGeom>
            <a:solidFill>
              <a:schemeClr val="bg1"/>
            </a:solidFill>
            <a:ln w="28575">
              <a:solidFill>
                <a:srgbClr val="33993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3000" dirty="0">
                <a:solidFill>
                  <a:srgbClr val="2D3E50"/>
                </a:solidFill>
                <a:latin typeface="FontAwesome" pitchFamily="2" charset="0"/>
              </a:endParaRPr>
            </a:p>
          </p:txBody>
        </p:sp>
      </p:grpSp>
      <p:grpSp>
        <p:nvGrpSpPr>
          <p:cNvPr id="14" name="Group 28">
            <a:extLst>
              <a:ext uri="{FF2B5EF4-FFF2-40B4-BE49-F238E27FC236}">
                <a16:creationId xmlns:a16="http://schemas.microsoft.com/office/drawing/2014/main" id="{ECF5A927-EF95-427C-893E-2D4F788B43F4}"/>
              </a:ext>
            </a:extLst>
          </p:cNvPr>
          <p:cNvGrpSpPr/>
          <p:nvPr/>
        </p:nvGrpSpPr>
        <p:grpSpPr>
          <a:xfrm rot="10800000">
            <a:off x="6580267" y="3432790"/>
            <a:ext cx="594066" cy="1027324"/>
            <a:chOff x="1379476" y="3717032"/>
            <a:chExt cx="792088" cy="1369765"/>
          </a:xfrm>
        </p:grpSpPr>
        <p:cxnSp>
          <p:nvCxnSpPr>
            <p:cNvPr id="15" name="Straight Connector 9">
              <a:extLst>
                <a:ext uri="{FF2B5EF4-FFF2-40B4-BE49-F238E27FC236}">
                  <a16:creationId xmlns:a16="http://schemas.microsoft.com/office/drawing/2014/main" id="{E241CCF1-52BE-49EC-AC51-A4055E974C3A}"/>
                </a:ext>
              </a:extLst>
            </p:cNvPr>
            <p:cNvCxnSpPr/>
            <p:nvPr/>
          </p:nvCxnSpPr>
          <p:spPr>
            <a:xfrm>
              <a:off x="1775520" y="3789040"/>
              <a:ext cx="0" cy="720080"/>
            </a:xfrm>
            <a:prstGeom prst="line">
              <a:avLst/>
            </a:prstGeom>
            <a:ln>
              <a:solidFill>
                <a:srgbClr val="00CC66"/>
              </a:solidFill>
              <a:prstDash val="dash"/>
            </a:ln>
          </p:spPr>
          <p:style>
            <a:lnRef idx="1">
              <a:schemeClr val="accent1"/>
            </a:lnRef>
            <a:fillRef idx="0">
              <a:schemeClr val="accent1"/>
            </a:fillRef>
            <a:effectRef idx="0">
              <a:schemeClr val="accent1"/>
            </a:effectRef>
            <a:fontRef idx="minor">
              <a:schemeClr val="tx1"/>
            </a:fontRef>
          </p:style>
        </p:cxnSp>
        <p:sp>
          <p:nvSpPr>
            <p:cNvPr id="16" name="Oval 10">
              <a:extLst>
                <a:ext uri="{FF2B5EF4-FFF2-40B4-BE49-F238E27FC236}">
                  <a16:creationId xmlns:a16="http://schemas.microsoft.com/office/drawing/2014/main" id="{750B47CD-0CDA-47A6-B678-1A589F0FBD83}"/>
                </a:ext>
              </a:extLst>
            </p:cNvPr>
            <p:cNvSpPr/>
            <p:nvPr/>
          </p:nvSpPr>
          <p:spPr>
            <a:xfrm>
              <a:off x="1716084" y="3717032"/>
              <a:ext cx="118872" cy="118872"/>
            </a:xfrm>
            <a:prstGeom prst="ellipse">
              <a:avLst/>
            </a:prstGeom>
            <a:solidFill>
              <a:schemeClr val="bg1"/>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17" name="Oval 11">
              <a:extLst>
                <a:ext uri="{FF2B5EF4-FFF2-40B4-BE49-F238E27FC236}">
                  <a16:creationId xmlns:a16="http://schemas.microsoft.com/office/drawing/2014/main" id="{357AA681-EEC8-4D58-B758-BE95F2C67F87}"/>
                </a:ext>
              </a:extLst>
            </p:cNvPr>
            <p:cNvSpPr/>
            <p:nvPr/>
          </p:nvSpPr>
          <p:spPr>
            <a:xfrm>
              <a:off x="1379476" y="4294709"/>
              <a:ext cx="792088" cy="792088"/>
            </a:xfrm>
            <a:prstGeom prst="ellipse">
              <a:avLst/>
            </a:prstGeom>
            <a:solidFill>
              <a:schemeClr val="bg1"/>
            </a:solidFill>
            <a:ln w="28575">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3000" dirty="0">
                <a:solidFill>
                  <a:srgbClr val="2D3E50"/>
                </a:solidFill>
                <a:latin typeface="FontAwesome" pitchFamily="2" charset="0"/>
              </a:endParaRPr>
            </a:p>
          </p:txBody>
        </p:sp>
      </p:grpSp>
      <p:grpSp>
        <p:nvGrpSpPr>
          <p:cNvPr id="22" name="Group 28">
            <a:extLst>
              <a:ext uri="{FF2B5EF4-FFF2-40B4-BE49-F238E27FC236}">
                <a16:creationId xmlns:a16="http://schemas.microsoft.com/office/drawing/2014/main" id="{56DAA2AA-414C-4B44-854A-F66B7758CA8A}"/>
              </a:ext>
            </a:extLst>
          </p:cNvPr>
          <p:cNvGrpSpPr/>
          <p:nvPr/>
        </p:nvGrpSpPr>
        <p:grpSpPr>
          <a:xfrm>
            <a:off x="4417960" y="5277707"/>
            <a:ext cx="594066" cy="1027324"/>
            <a:chOff x="1379476" y="3717032"/>
            <a:chExt cx="792088" cy="1369765"/>
          </a:xfrm>
        </p:grpSpPr>
        <p:cxnSp>
          <p:nvCxnSpPr>
            <p:cNvPr id="23" name="Straight Connector 9">
              <a:extLst>
                <a:ext uri="{FF2B5EF4-FFF2-40B4-BE49-F238E27FC236}">
                  <a16:creationId xmlns:a16="http://schemas.microsoft.com/office/drawing/2014/main" id="{C2BD0F5D-6AA4-4947-B8BC-83EB7559586F}"/>
                </a:ext>
              </a:extLst>
            </p:cNvPr>
            <p:cNvCxnSpPr/>
            <p:nvPr/>
          </p:nvCxnSpPr>
          <p:spPr>
            <a:xfrm>
              <a:off x="1775520" y="3789040"/>
              <a:ext cx="0" cy="720080"/>
            </a:xfrm>
            <a:prstGeom prst="line">
              <a:avLst/>
            </a:prstGeom>
            <a:ln>
              <a:solidFill>
                <a:srgbClr val="006600"/>
              </a:solidFill>
              <a:prstDash val="dash"/>
            </a:ln>
          </p:spPr>
          <p:style>
            <a:lnRef idx="1">
              <a:schemeClr val="accent1"/>
            </a:lnRef>
            <a:fillRef idx="0">
              <a:schemeClr val="accent1"/>
            </a:fillRef>
            <a:effectRef idx="0">
              <a:schemeClr val="accent1"/>
            </a:effectRef>
            <a:fontRef idx="minor">
              <a:schemeClr val="tx1"/>
            </a:fontRef>
          </p:style>
        </p:cxnSp>
        <p:sp>
          <p:nvSpPr>
            <p:cNvPr id="24" name="Oval 10">
              <a:extLst>
                <a:ext uri="{FF2B5EF4-FFF2-40B4-BE49-F238E27FC236}">
                  <a16:creationId xmlns:a16="http://schemas.microsoft.com/office/drawing/2014/main" id="{0883B851-18BC-42D8-BB99-2D591DC5C47C}"/>
                </a:ext>
              </a:extLst>
            </p:cNvPr>
            <p:cNvSpPr/>
            <p:nvPr/>
          </p:nvSpPr>
          <p:spPr>
            <a:xfrm>
              <a:off x="1716084" y="3717032"/>
              <a:ext cx="118872" cy="118872"/>
            </a:xfrm>
            <a:prstGeom prst="ellipse">
              <a:avLst/>
            </a:prstGeom>
            <a:solidFill>
              <a:schemeClr val="bg1"/>
            </a:solidFill>
            <a:ln w="12700">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25" name="Oval 11">
              <a:extLst>
                <a:ext uri="{FF2B5EF4-FFF2-40B4-BE49-F238E27FC236}">
                  <a16:creationId xmlns:a16="http://schemas.microsoft.com/office/drawing/2014/main" id="{3E8C7655-387F-4E04-881B-5A01E4C16BB9}"/>
                </a:ext>
              </a:extLst>
            </p:cNvPr>
            <p:cNvSpPr/>
            <p:nvPr/>
          </p:nvSpPr>
          <p:spPr>
            <a:xfrm>
              <a:off x="1379476" y="4294709"/>
              <a:ext cx="792088" cy="792088"/>
            </a:xfrm>
            <a:prstGeom prst="ellipse">
              <a:avLst/>
            </a:prstGeom>
            <a:solidFill>
              <a:schemeClr val="bg1"/>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3000" dirty="0">
                <a:solidFill>
                  <a:srgbClr val="2D3E50"/>
                </a:solidFill>
                <a:latin typeface="FontAwesome" pitchFamily="2" charset="0"/>
              </a:endParaRPr>
            </a:p>
          </p:txBody>
        </p:sp>
      </p:grpSp>
      <p:grpSp>
        <p:nvGrpSpPr>
          <p:cNvPr id="26" name="Group 57">
            <a:extLst>
              <a:ext uri="{FF2B5EF4-FFF2-40B4-BE49-F238E27FC236}">
                <a16:creationId xmlns:a16="http://schemas.microsoft.com/office/drawing/2014/main" id="{5332DA4D-02E7-480B-BF35-9817E6A7F8BA}"/>
              </a:ext>
            </a:extLst>
          </p:cNvPr>
          <p:cNvGrpSpPr/>
          <p:nvPr/>
        </p:nvGrpSpPr>
        <p:grpSpPr>
          <a:xfrm>
            <a:off x="1752183" y="5782614"/>
            <a:ext cx="2209298" cy="461665"/>
            <a:chOff x="706180" y="5669163"/>
            <a:chExt cx="2945728" cy="615553"/>
          </a:xfrm>
        </p:grpSpPr>
        <p:sp>
          <p:nvSpPr>
            <p:cNvPr id="27" name="TextBox 58">
              <a:extLst>
                <a:ext uri="{FF2B5EF4-FFF2-40B4-BE49-F238E27FC236}">
                  <a16:creationId xmlns:a16="http://schemas.microsoft.com/office/drawing/2014/main" id="{0158BFAC-3D6C-4CF3-89ED-98D06EA406A9}"/>
                </a:ext>
              </a:extLst>
            </p:cNvPr>
            <p:cNvSpPr txBox="1"/>
            <p:nvPr/>
          </p:nvSpPr>
          <p:spPr>
            <a:xfrm>
              <a:off x="706180" y="5669163"/>
              <a:ext cx="2931691" cy="615553"/>
            </a:xfrm>
            <a:prstGeom prst="rect">
              <a:avLst/>
            </a:prstGeom>
            <a:noFill/>
          </p:spPr>
          <p:txBody>
            <a:bodyPr wrap="square" rtlCol="0">
              <a:spAutoFit/>
            </a:bodyPr>
            <a:lstStyle/>
            <a:p>
              <a:r>
                <a:rPr lang="en-US" sz="1200" b="1" dirty="0">
                  <a:solidFill>
                    <a:srgbClr val="339966"/>
                  </a:solidFill>
                  <a:latin typeface="Open Sans" panose="020B0606030504020204" pitchFamily="34" charset="0"/>
                  <a:ea typeface="Open Sans" panose="020B0606030504020204" pitchFamily="34" charset="0"/>
                  <a:cs typeface="Open Sans" panose="020B0606030504020204" pitchFamily="34" charset="0"/>
                </a:rPr>
                <a:t>Public prosecutor rejects NGOs criminal complaint</a:t>
              </a:r>
            </a:p>
          </p:txBody>
        </p:sp>
        <p:sp>
          <p:nvSpPr>
            <p:cNvPr id="28" name="TextBox 59">
              <a:extLst>
                <a:ext uri="{FF2B5EF4-FFF2-40B4-BE49-F238E27FC236}">
                  <a16:creationId xmlns:a16="http://schemas.microsoft.com/office/drawing/2014/main" id="{B031CEF7-711A-4E27-96CD-26CD8E45690E}"/>
                </a:ext>
              </a:extLst>
            </p:cNvPr>
            <p:cNvSpPr txBox="1"/>
            <p:nvPr/>
          </p:nvSpPr>
          <p:spPr>
            <a:xfrm>
              <a:off x="1087765" y="5675539"/>
              <a:ext cx="2564143" cy="307776"/>
            </a:xfrm>
            <a:prstGeom prst="rect">
              <a:avLst/>
            </a:prstGeom>
            <a:noFill/>
          </p:spPr>
          <p:txBody>
            <a:bodyPr wrap="square" rtlCol="0">
              <a:spAutoFit/>
            </a:bodyPr>
            <a:lstStyle/>
            <a:p>
              <a:pPr algn="just"/>
              <a:endParaRPr lang="en-US" sz="900" dirty="0">
                <a:latin typeface="Open Sans" panose="020B0606030504020204" pitchFamily="34" charset="0"/>
                <a:ea typeface="Open Sans" panose="020B0606030504020204" pitchFamily="34" charset="0"/>
                <a:cs typeface="Open Sans" panose="020B0606030504020204" pitchFamily="34" charset="0"/>
              </a:endParaRPr>
            </a:p>
          </p:txBody>
        </p:sp>
      </p:grpSp>
      <p:pic>
        <p:nvPicPr>
          <p:cNvPr id="30" name="Graphique 29" descr="Fermer">
            <a:extLst>
              <a:ext uri="{FF2B5EF4-FFF2-40B4-BE49-F238E27FC236}">
                <a16:creationId xmlns:a16="http://schemas.microsoft.com/office/drawing/2014/main" id="{5B5C54FF-8F27-4200-81F4-C94B64B8399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306621" y="5836007"/>
            <a:ext cx="364442" cy="364442"/>
          </a:xfrm>
          <a:prstGeom prst="rect">
            <a:avLst/>
          </a:prstGeom>
        </p:spPr>
      </p:pic>
      <p:grpSp>
        <p:nvGrpSpPr>
          <p:cNvPr id="31" name="Group 57">
            <a:extLst>
              <a:ext uri="{FF2B5EF4-FFF2-40B4-BE49-F238E27FC236}">
                <a16:creationId xmlns:a16="http://schemas.microsoft.com/office/drawing/2014/main" id="{D55FFA84-E501-4EA6-BB24-6646CB2A2442}"/>
              </a:ext>
            </a:extLst>
          </p:cNvPr>
          <p:cNvGrpSpPr/>
          <p:nvPr/>
        </p:nvGrpSpPr>
        <p:grpSpPr>
          <a:xfrm>
            <a:off x="3391009" y="3470390"/>
            <a:ext cx="2198770" cy="627188"/>
            <a:chOff x="1071320" y="5111712"/>
            <a:chExt cx="2931691" cy="836250"/>
          </a:xfrm>
        </p:grpSpPr>
        <p:sp>
          <p:nvSpPr>
            <p:cNvPr id="32" name="TextBox 58">
              <a:extLst>
                <a:ext uri="{FF2B5EF4-FFF2-40B4-BE49-F238E27FC236}">
                  <a16:creationId xmlns:a16="http://schemas.microsoft.com/office/drawing/2014/main" id="{96AE0697-EC11-40B6-A1C3-1A531756351C}"/>
                </a:ext>
              </a:extLst>
            </p:cNvPr>
            <p:cNvSpPr txBox="1"/>
            <p:nvPr/>
          </p:nvSpPr>
          <p:spPr>
            <a:xfrm>
              <a:off x="1071320" y="5111712"/>
              <a:ext cx="2931691" cy="615552"/>
            </a:xfrm>
            <a:prstGeom prst="rect">
              <a:avLst/>
            </a:prstGeom>
            <a:noFill/>
          </p:spPr>
          <p:txBody>
            <a:bodyPr wrap="square" rtlCol="0">
              <a:spAutoFit/>
            </a:bodyPr>
            <a:lstStyle/>
            <a:p>
              <a:r>
                <a:rPr lang="en-US" sz="1200" b="1" dirty="0">
                  <a:solidFill>
                    <a:srgbClr val="339933"/>
                  </a:solidFill>
                  <a:latin typeface="Open Sans" panose="020B0606030504020204" pitchFamily="34" charset="0"/>
                  <a:ea typeface="Open Sans" panose="020B0606030504020204" pitchFamily="34" charset="0"/>
                  <a:cs typeface="Open Sans" panose="020B0606030504020204" pitchFamily="34" charset="0"/>
                </a:rPr>
                <a:t>TI-F is not allowed to join the case as a civil party</a:t>
              </a:r>
            </a:p>
          </p:txBody>
        </p:sp>
        <p:sp>
          <p:nvSpPr>
            <p:cNvPr id="33" name="TextBox 59">
              <a:extLst>
                <a:ext uri="{FF2B5EF4-FFF2-40B4-BE49-F238E27FC236}">
                  <a16:creationId xmlns:a16="http://schemas.microsoft.com/office/drawing/2014/main" id="{820ED1BF-BCD6-49DC-9940-8202A010FAA7}"/>
                </a:ext>
              </a:extLst>
            </p:cNvPr>
            <p:cNvSpPr txBox="1"/>
            <p:nvPr/>
          </p:nvSpPr>
          <p:spPr>
            <a:xfrm>
              <a:off x="1093535" y="5640186"/>
              <a:ext cx="2564143" cy="307776"/>
            </a:xfrm>
            <a:prstGeom prst="rect">
              <a:avLst/>
            </a:prstGeom>
            <a:noFill/>
          </p:spPr>
          <p:txBody>
            <a:bodyPr wrap="square" rtlCol="0">
              <a:spAutoFit/>
            </a:bodyPr>
            <a:lstStyle/>
            <a:p>
              <a:pPr algn="just"/>
              <a:endParaRPr lang="en-US" sz="900" dirty="0">
                <a:solidFill>
                  <a:srgbClr val="7030A0"/>
                </a:solidFill>
                <a:latin typeface="Open Sans" panose="020B0606030504020204" pitchFamily="34" charset="0"/>
                <a:ea typeface="Open Sans" panose="020B0606030504020204" pitchFamily="34" charset="0"/>
                <a:cs typeface="Open Sans" panose="020B0606030504020204" pitchFamily="34" charset="0"/>
              </a:endParaRPr>
            </a:p>
          </p:txBody>
        </p:sp>
      </p:grpSp>
      <p:pic>
        <p:nvPicPr>
          <p:cNvPr id="37" name="Graphique 36" descr="Fermer">
            <a:extLst>
              <a:ext uri="{FF2B5EF4-FFF2-40B4-BE49-F238E27FC236}">
                <a16:creationId xmlns:a16="http://schemas.microsoft.com/office/drawing/2014/main" id="{841B0ACE-D4BA-4FFE-8BBF-7D271C0A3EEB}"/>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928976" y="3555216"/>
            <a:ext cx="364442" cy="364442"/>
          </a:xfrm>
          <a:prstGeom prst="rect">
            <a:avLst/>
          </a:prstGeom>
        </p:spPr>
      </p:pic>
      <p:pic>
        <p:nvPicPr>
          <p:cNvPr id="38" name="Graphique 37" descr="Balance de la justice">
            <a:extLst>
              <a:ext uri="{FF2B5EF4-FFF2-40B4-BE49-F238E27FC236}">
                <a16:creationId xmlns:a16="http://schemas.microsoft.com/office/drawing/2014/main" id="{59433648-CBFD-4E1F-B390-A8F722BCFB75}"/>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4515208" y="5803052"/>
            <a:ext cx="399569" cy="399569"/>
          </a:xfrm>
          <a:prstGeom prst="rect">
            <a:avLst/>
          </a:prstGeom>
        </p:spPr>
      </p:pic>
      <p:grpSp>
        <p:nvGrpSpPr>
          <p:cNvPr id="39" name="Group 57">
            <a:extLst>
              <a:ext uri="{FF2B5EF4-FFF2-40B4-BE49-F238E27FC236}">
                <a16:creationId xmlns:a16="http://schemas.microsoft.com/office/drawing/2014/main" id="{D8B074E1-CAB5-438C-85FE-61DF4D511A17}"/>
              </a:ext>
            </a:extLst>
          </p:cNvPr>
          <p:cNvGrpSpPr/>
          <p:nvPr/>
        </p:nvGrpSpPr>
        <p:grpSpPr>
          <a:xfrm>
            <a:off x="5093146" y="5590046"/>
            <a:ext cx="2198770" cy="646331"/>
            <a:chOff x="952156" y="5427405"/>
            <a:chExt cx="2931691" cy="861773"/>
          </a:xfrm>
        </p:grpSpPr>
        <p:sp>
          <p:nvSpPr>
            <p:cNvPr id="40" name="TextBox 58">
              <a:extLst>
                <a:ext uri="{FF2B5EF4-FFF2-40B4-BE49-F238E27FC236}">
                  <a16:creationId xmlns:a16="http://schemas.microsoft.com/office/drawing/2014/main" id="{1E7B1695-3741-4AE3-A7CD-34722474B338}"/>
                </a:ext>
              </a:extLst>
            </p:cNvPr>
            <p:cNvSpPr txBox="1"/>
            <p:nvPr/>
          </p:nvSpPr>
          <p:spPr>
            <a:xfrm>
              <a:off x="952156" y="5427405"/>
              <a:ext cx="2931691" cy="861773"/>
            </a:xfrm>
            <a:prstGeom prst="rect">
              <a:avLst/>
            </a:prstGeom>
            <a:noFill/>
          </p:spPr>
          <p:txBody>
            <a:bodyPr wrap="square" rtlCol="0">
              <a:spAutoFit/>
            </a:bodyPr>
            <a:lstStyle/>
            <a:p>
              <a:r>
                <a:rPr lang="en-US" sz="1200" b="1" dirty="0">
                  <a:solidFill>
                    <a:srgbClr val="006600"/>
                  </a:solidFill>
                  <a:latin typeface="Open Sans" panose="020B0606030504020204" pitchFamily="34" charset="0"/>
                  <a:ea typeface="Open Sans" panose="020B0606030504020204" pitchFamily="34" charset="0"/>
                  <a:cs typeface="Open Sans" panose="020B0606030504020204" pitchFamily="34" charset="0"/>
                </a:rPr>
                <a:t>French Supreme Court recognized TI-F legal standing</a:t>
              </a:r>
            </a:p>
          </p:txBody>
        </p:sp>
        <p:sp>
          <p:nvSpPr>
            <p:cNvPr id="41" name="TextBox 59">
              <a:extLst>
                <a:ext uri="{FF2B5EF4-FFF2-40B4-BE49-F238E27FC236}">
                  <a16:creationId xmlns:a16="http://schemas.microsoft.com/office/drawing/2014/main" id="{330E7C66-9EC8-4A9C-A656-7F0042F0A994}"/>
                </a:ext>
              </a:extLst>
            </p:cNvPr>
            <p:cNvSpPr txBox="1"/>
            <p:nvPr/>
          </p:nvSpPr>
          <p:spPr>
            <a:xfrm>
              <a:off x="1071320" y="5817264"/>
              <a:ext cx="2564143" cy="307775"/>
            </a:xfrm>
            <a:prstGeom prst="rect">
              <a:avLst/>
            </a:prstGeom>
            <a:noFill/>
          </p:spPr>
          <p:txBody>
            <a:bodyPr wrap="square" rtlCol="0">
              <a:spAutoFit/>
            </a:bodyPr>
            <a:lstStyle/>
            <a:p>
              <a:pPr algn="just"/>
              <a:endParaRPr lang="en-US" sz="900" dirty="0">
                <a:solidFill>
                  <a:srgbClr val="0070C0"/>
                </a:solidFill>
                <a:latin typeface="Open Sans" panose="020B0606030504020204" pitchFamily="34" charset="0"/>
                <a:ea typeface="Open Sans" panose="020B0606030504020204" pitchFamily="34" charset="0"/>
                <a:cs typeface="Open Sans" panose="020B0606030504020204" pitchFamily="34" charset="0"/>
              </a:endParaRPr>
            </a:p>
          </p:txBody>
        </p:sp>
      </p:grpSp>
      <p:pic>
        <p:nvPicPr>
          <p:cNvPr id="42" name="Graphique 41" descr="Tribunal">
            <a:extLst>
              <a:ext uri="{FF2B5EF4-FFF2-40B4-BE49-F238E27FC236}">
                <a16:creationId xmlns:a16="http://schemas.microsoft.com/office/drawing/2014/main" id="{79ED4F40-8377-44CC-B944-9AE117FAD8C5}"/>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6654180" y="3494563"/>
            <a:ext cx="446238" cy="446238"/>
          </a:xfrm>
          <a:prstGeom prst="rect">
            <a:avLst/>
          </a:prstGeom>
        </p:spPr>
      </p:pic>
      <p:sp>
        <p:nvSpPr>
          <p:cNvPr id="43" name="TextBox 58">
            <a:extLst>
              <a:ext uri="{FF2B5EF4-FFF2-40B4-BE49-F238E27FC236}">
                <a16:creationId xmlns:a16="http://schemas.microsoft.com/office/drawing/2014/main" id="{AF43EA77-623A-4430-8C40-A62847A1BDBC}"/>
              </a:ext>
            </a:extLst>
          </p:cNvPr>
          <p:cNvSpPr txBox="1"/>
          <p:nvPr/>
        </p:nvSpPr>
        <p:spPr>
          <a:xfrm>
            <a:off x="7213227" y="3229606"/>
            <a:ext cx="1925090" cy="1015663"/>
          </a:xfrm>
          <a:prstGeom prst="rect">
            <a:avLst/>
          </a:prstGeom>
          <a:noFill/>
        </p:spPr>
        <p:txBody>
          <a:bodyPr wrap="square" rtlCol="0">
            <a:spAutoFit/>
          </a:bodyPr>
          <a:lstStyle/>
          <a:p>
            <a:r>
              <a:rPr lang="en-US" sz="1200" b="1" dirty="0">
                <a:solidFill>
                  <a:srgbClr val="00CC66"/>
                </a:solidFill>
                <a:latin typeface="Open Sans" panose="020B0606030504020204" pitchFamily="34" charset="0"/>
                <a:ea typeface="Open Sans" panose="020B0606030504020204" pitchFamily="34" charset="0"/>
                <a:cs typeface="Open Sans" panose="020B0606030504020204" pitchFamily="34" charset="0"/>
              </a:rPr>
              <a:t>French law recognizes anti-corruption associations’ legal standing in corruption cases</a:t>
            </a:r>
          </a:p>
        </p:txBody>
      </p:sp>
    </p:spTree>
    <p:extLst>
      <p:ext uri="{BB962C8B-B14F-4D97-AF65-F5344CB8AC3E}">
        <p14:creationId xmlns:p14="http://schemas.microsoft.com/office/powerpoint/2010/main" val="4091660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A8AA9B8E-6655-4E77-89F1-D78F61D8C222}"/>
              </a:ext>
            </a:extLst>
          </p:cNvPr>
          <p:cNvSpPr>
            <a:spLocks noGrp="1"/>
          </p:cNvSpPr>
          <p:nvPr>
            <p:ph idx="20"/>
          </p:nvPr>
        </p:nvSpPr>
        <p:spPr>
          <a:xfrm>
            <a:off x="323528" y="1461405"/>
            <a:ext cx="6624736" cy="4631071"/>
          </a:xfrm>
        </p:spPr>
        <p:txBody>
          <a:bodyPr/>
          <a:lstStyle/>
          <a:p>
            <a:r>
              <a:rPr lang="en-GB" dirty="0">
                <a:latin typeface="Arial Narrow Bold"/>
              </a:rPr>
              <a:t>T. N. Obiang, Vice-president of Equatorial Guinea, convicted in 2017 of </a:t>
            </a:r>
            <a:r>
              <a:rPr lang="en-GB" b="1" dirty="0">
                <a:latin typeface="Arial Narrow Bold"/>
              </a:rPr>
              <a:t>money laundering in connection with embezzlement of public funds</a:t>
            </a:r>
          </a:p>
          <a:p>
            <a:endParaRPr lang="en-GB" sz="900" dirty="0">
              <a:latin typeface="Arial Narrow Bold"/>
            </a:endParaRPr>
          </a:p>
          <a:p>
            <a:r>
              <a:rPr lang="en-GB" dirty="0">
                <a:latin typeface="Arial Narrow Bold"/>
              </a:rPr>
              <a:t>Conviction confirmed in 2020 by Paris Court of Appeal</a:t>
            </a:r>
          </a:p>
          <a:p>
            <a:pPr lvl="1">
              <a:buFont typeface="Arial" panose="020B0604020202020204" pitchFamily="34" charset="0"/>
              <a:buChar char="•"/>
            </a:pPr>
            <a:r>
              <a:rPr lang="en-GB" sz="1900" dirty="0">
                <a:latin typeface="Arial Narrow Bold"/>
              </a:rPr>
              <a:t>3-years suspended jail sentence</a:t>
            </a:r>
          </a:p>
          <a:p>
            <a:pPr lvl="1">
              <a:buFont typeface="Arial" panose="020B0604020202020204" pitchFamily="34" charset="0"/>
              <a:buChar char="•"/>
            </a:pPr>
            <a:r>
              <a:rPr lang="en-GB" sz="1900" dirty="0">
                <a:latin typeface="Arial Narrow Bold"/>
              </a:rPr>
              <a:t>Fine of €30 millions</a:t>
            </a:r>
          </a:p>
          <a:p>
            <a:pPr lvl="1">
              <a:buFont typeface="Arial" panose="020B0604020202020204" pitchFamily="34" charset="0"/>
              <a:buChar char="•"/>
            </a:pPr>
            <a:r>
              <a:rPr lang="en-GB" sz="1900" b="1" dirty="0">
                <a:latin typeface="Arial Narrow Bold"/>
              </a:rPr>
              <a:t>Confiscation of all his seized assets amounted approx. to € 150 million </a:t>
            </a:r>
            <a:r>
              <a:rPr lang="en-GB" sz="1900" dirty="0">
                <a:latin typeface="Arial Narrow Bold"/>
              </a:rPr>
              <a:t>(US$ 174 million)</a:t>
            </a:r>
          </a:p>
          <a:p>
            <a:pPr lvl="1">
              <a:buFont typeface="Arial" panose="020B0604020202020204" pitchFamily="34" charset="0"/>
              <a:buChar char="•"/>
            </a:pPr>
            <a:endParaRPr lang="en-US" sz="900" dirty="0">
              <a:latin typeface="Arial Narrow Bold"/>
            </a:endParaRPr>
          </a:p>
          <a:p>
            <a:r>
              <a:rPr lang="en-US" dirty="0">
                <a:latin typeface="Arial Narrow Bold"/>
              </a:rPr>
              <a:t>French law does not allow the repatriation of autonomously confiscated assets to the countries of origin. Such confiscated assets go instead to the French Public Treasury</a:t>
            </a:r>
          </a:p>
          <a:p>
            <a:endParaRPr lang="en-US" sz="900" dirty="0">
              <a:latin typeface="Arial Narrow Bold"/>
            </a:endParaRPr>
          </a:p>
          <a:p>
            <a:r>
              <a:rPr lang="en-US" dirty="0">
                <a:latin typeface="Arial Narrow Bold"/>
              </a:rPr>
              <a:t>TI-F therefore advocates for the creation of a transparent asset restitution process building on </a:t>
            </a:r>
            <a:r>
              <a:rPr lang="en-US" b="1" dirty="0">
                <a:latin typeface="Arial Narrow Bold"/>
              </a:rPr>
              <a:t>5 key principles </a:t>
            </a:r>
            <a:endParaRPr lang="en-GB" b="1" dirty="0">
              <a:latin typeface="Arial Narrow Bold"/>
            </a:endParaRPr>
          </a:p>
          <a:p>
            <a:endParaRPr lang="en-GB" dirty="0">
              <a:latin typeface="Arial Narrow Bold"/>
            </a:endParaRPr>
          </a:p>
          <a:p>
            <a:pPr lvl="1">
              <a:buFont typeface="Arial" panose="020B0604020202020204" pitchFamily="34" charset="0"/>
              <a:buChar char="•"/>
            </a:pPr>
            <a:endParaRPr lang="en-GB" sz="1900" dirty="0">
              <a:latin typeface="Arial Narrow Bold"/>
            </a:endParaRPr>
          </a:p>
          <a:p>
            <a:pPr lvl="1">
              <a:buFont typeface="Arial" panose="020B0604020202020204" pitchFamily="34" charset="0"/>
              <a:buChar char="•"/>
            </a:pPr>
            <a:endParaRPr lang="en-GB" sz="1900" dirty="0">
              <a:latin typeface="Arial Narrow Bold"/>
            </a:endParaRPr>
          </a:p>
          <a:p>
            <a:pPr marL="0" indent="0">
              <a:buNone/>
            </a:pPr>
            <a:r>
              <a:rPr lang="en-GB" dirty="0">
                <a:latin typeface="Arial Narrow Bold"/>
              </a:rPr>
              <a:t> </a:t>
            </a:r>
          </a:p>
        </p:txBody>
      </p:sp>
      <p:pic>
        <p:nvPicPr>
          <p:cNvPr id="5" name="Espace réservé du contenu 3">
            <a:extLst>
              <a:ext uri="{FF2B5EF4-FFF2-40B4-BE49-F238E27FC236}">
                <a16:creationId xmlns:a16="http://schemas.microsoft.com/office/drawing/2014/main" id="{DC7FB9B4-FD92-4DEF-8A6C-93BD7B5AD1EF}"/>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4597820" y="1442426"/>
            <a:ext cx="4392488" cy="4392488"/>
          </a:xfrm>
          <a:prstGeom prst="rect">
            <a:avLst/>
          </a:prstGeom>
        </p:spPr>
      </p:pic>
      <p:sp>
        <p:nvSpPr>
          <p:cNvPr id="4" name="Titre 3">
            <a:extLst>
              <a:ext uri="{FF2B5EF4-FFF2-40B4-BE49-F238E27FC236}">
                <a16:creationId xmlns:a16="http://schemas.microsoft.com/office/drawing/2014/main" id="{74B70968-4323-4481-BB90-79E6694A3691}"/>
              </a:ext>
            </a:extLst>
          </p:cNvPr>
          <p:cNvSpPr>
            <a:spLocks noGrp="1"/>
          </p:cNvSpPr>
          <p:nvPr>
            <p:ph type="title"/>
          </p:nvPr>
        </p:nvSpPr>
        <p:spPr>
          <a:xfrm>
            <a:off x="540000" y="571500"/>
            <a:ext cx="7560392" cy="795338"/>
          </a:xfrm>
        </p:spPr>
        <p:txBody>
          <a:bodyPr>
            <a:normAutofit/>
          </a:bodyPr>
          <a:lstStyle/>
          <a:p>
            <a:r>
              <a:rPr lang="fr-FR" sz="2800" dirty="0"/>
              <a:t>3/ asset restitution process</a:t>
            </a:r>
          </a:p>
        </p:txBody>
      </p:sp>
    </p:spTree>
    <p:extLst>
      <p:ext uri="{BB962C8B-B14F-4D97-AF65-F5344CB8AC3E}">
        <p14:creationId xmlns:p14="http://schemas.microsoft.com/office/powerpoint/2010/main" val="1834374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a:extLst>
              <a:ext uri="{FF2B5EF4-FFF2-40B4-BE49-F238E27FC236}">
                <a16:creationId xmlns:a16="http://schemas.microsoft.com/office/drawing/2014/main" id="{0CFA2AD1-3717-4292-9536-7DDCB5CC762B}"/>
              </a:ext>
            </a:extLst>
          </p:cNvPr>
          <p:cNvGraphicFramePr>
            <a:graphicFrameLocks noGrp="1"/>
          </p:cNvGraphicFramePr>
          <p:nvPr>
            <p:ph idx="20"/>
            <p:extLst>
              <p:ext uri="{D42A27DB-BD31-4B8C-83A1-F6EECF244321}">
                <p14:modId xmlns:p14="http://schemas.microsoft.com/office/powerpoint/2010/main" val="3779956538"/>
              </p:ext>
            </p:extLst>
          </p:nvPr>
        </p:nvGraphicFramePr>
        <p:xfrm>
          <a:off x="1484705" y="1772816"/>
          <a:ext cx="5616624" cy="42259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re 3">
            <a:extLst>
              <a:ext uri="{FF2B5EF4-FFF2-40B4-BE49-F238E27FC236}">
                <a16:creationId xmlns:a16="http://schemas.microsoft.com/office/drawing/2014/main" id="{54308B26-9F53-421D-AC90-D2A10788B916}"/>
              </a:ext>
            </a:extLst>
          </p:cNvPr>
          <p:cNvSpPr>
            <a:spLocks noGrp="1"/>
          </p:cNvSpPr>
          <p:nvPr>
            <p:ph type="title"/>
          </p:nvPr>
        </p:nvSpPr>
        <p:spPr/>
        <p:txBody>
          <a:bodyPr/>
          <a:lstStyle/>
          <a:p>
            <a:r>
              <a:rPr lang="fr-FR" dirty="0"/>
              <a:t>5 key </a:t>
            </a:r>
            <a:r>
              <a:rPr lang="en-GB" dirty="0"/>
              <a:t>principles</a:t>
            </a:r>
          </a:p>
        </p:txBody>
      </p:sp>
      <p:sp>
        <p:nvSpPr>
          <p:cNvPr id="6" name="ZoneTexte 5">
            <a:extLst>
              <a:ext uri="{FF2B5EF4-FFF2-40B4-BE49-F238E27FC236}">
                <a16:creationId xmlns:a16="http://schemas.microsoft.com/office/drawing/2014/main" id="{2CBBB561-DB91-40F1-8DDB-6DEF2C10DD8E}"/>
              </a:ext>
            </a:extLst>
          </p:cNvPr>
          <p:cNvSpPr txBox="1"/>
          <p:nvPr/>
        </p:nvSpPr>
        <p:spPr>
          <a:xfrm>
            <a:off x="5004048" y="1435919"/>
            <a:ext cx="4041401" cy="738664"/>
          </a:xfrm>
          <a:prstGeom prst="rect">
            <a:avLst/>
          </a:prstGeom>
          <a:noFill/>
        </p:spPr>
        <p:txBody>
          <a:bodyPr wrap="square" rtlCol="0">
            <a:spAutoFit/>
          </a:bodyPr>
          <a:lstStyle/>
          <a:p>
            <a:r>
              <a:rPr lang="en-GB" sz="1400" dirty="0">
                <a:latin typeface="Arial Narrow Bold"/>
              </a:rPr>
              <a:t>Funds derived from grand corruption should be separated from France’s general state budget and </a:t>
            </a:r>
            <a:r>
              <a:rPr lang="en-GB" sz="1400" b="1" dirty="0">
                <a:latin typeface="Arial Narrow Bold"/>
              </a:rPr>
              <a:t>placed in a special account </a:t>
            </a:r>
            <a:r>
              <a:rPr lang="en-GB" sz="1400" dirty="0">
                <a:latin typeface="Arial Narrow Bold"/>
              </a:rPr>
              <a:t>pending their allocation</a:t>
            </a:r>
          </a:p>
        </p:txBody>
      </p:sp>
      <p:sp>
        <p:nvSpPr>
          <p:cNvPr id="7" name="ZoneTexte 6">
            <a:extLst>
              <a:ext uri="{FF2B5EF4-FFF2-40B4-BE49-F238E27FC236}">
                <a16:creationId xmlns:a16="http://schemas.microsoft.com/office/drawing/2014/main" id="{605FC186-4F17-4EF6-B6F1-588822004891}"/>
              </a:ext>
            </a:extLst>
          </p:cNvPr>
          <p:cNvSpPr txBox="1"/>
          <p:nvPr/>
        </p:nvSpPr>
        <p:spPr>
          <a:xfrm>
            <a:off x="98551" y="2059039"/>
            <a:ext cx="2772308" cy="954107"/>
          </a:xfrm>
          <a:prstGeom prst="rect">
            <a:avLst/>
          </a:prstGeom>
          <a:noFill/>
        </p:spPr>
        <p:txBody>
          <a:bodyPr wrap="square" rtlCol="0">
            <a:spAutoFit/>
          </a:bodyPr>
          <a:lstStyle/>
          <a:p>
            <a:r>
              <a:rPr lang="en-GB" sz="1400" dirty="0">
                <a:latin typeface="Arial Narrow Bold"/>
              </a:rPr>
              <a:t>The consultation process which seeks to determine the specific ways of allocating the funds should be conducted in </a:t>
            </a:r>
            <a:r>
              <a:rPr lang="en-GB" sz="1400" b="1" dirty="0">
                <a:latin typeface="Arial Narrow Bold"/>
              </a:rPr>
              <a:t>an inclusive manner</a:t>
            </a:r>
            <a:endParaRPr lang="fr-FR" sz="1400" b="1" dirty="0">
              <a:latin typeface="Arial Narrow Bold"/>
            </a:endParaRPr>
          </a:p>
        </p:txBody>
      </p:sp>
      <p:sp>
        <p:nvSpPr>
          <p:cNvPr id="8" name="ZoneTexte 7">
            <a:extLst>
              <a:ext uri="{FF2B5EF4-FFF2-40B4-BE49-F238E27FC236}">
                <a16:creationId xmlns:a16="http://schemas.microsoft.com/office/drawing/2014/main" id="{DC34F64C-C1AF-4E14-AB64-B0BDC9086385}"/>
              </a:ext>
            </a:extLst>
          </p:cNvPr>
          <p:cNvSpPr txBox="1"/>
          <p:nvPr/>
        </p:nvSpPr>
        <p:spPr>
          <a:xfrm>
            <a:off x="6084167" y="4941168"/>
            <a:ext cx="2961281" cy="954107"/>
          </a:xfrm>
          <a:prstGeom prst="rect">
            <a:avLst/>
          </a:prstGeom>
          <a:noFill/>
        </p:spPr>
        <p:txBody>
          <a:bodyPr wrap="square" rtlCol="0">
            <a:spAutoFit/>
          </a:bodyPr>
          <a:lstStyle/>
          <a:p>
            <a:r>
              <a:rPr lang="en-GB" sz="1400" dirty="0">
                <a:latin typeface="Arial Narrow Bold"/>
              </a:rPr>
              <a:t>Allocation the funds must be decided on </a:t>
            </a:r>
            <a:r>
              <a:rPr lang="en-GB" sz="1400" b="1" dirty="0">
                <a:latin typeface="Arial Narrow Bold"/>
              </a:rPr>
              <a:t>a case by case basis</a:t>
            </a:r>
            <a:r>
              <a:rPr lang="en-GB" sz="1400" dirty="0">
                <a:latin typeface="Arial Narrow Bold"/>
              </a:rPr>
              <a:t> depending on particular circumstances to ensure the </a:t>
            </a:r>
            <a:r>
              <a:rPr lang="en-GB" sz="1400" b="1" dirty="0">
                <a:latin typeface="Arial Narrow Bold"/>
              </a:rPr>
              <a:t>optimal utilisation of the funds</a:t>
            </a:r>
            <a:endParaRPr lang="fr-FR" sz="1400" b="1" dirty="0">
              <a:latin typeface="Arial Narrow Bold"/>
            </a:endParaRPr>
          </a:p>
        </p:txBody>
      </p:sp>
      <p:sp>
        <p:nvSpPr>
          <p:cNvPr id="9" name="ZoneTexte 8">
            <a:extLst>
              <a:ext uri="{FF2B5EF4-FFF2-40B4-BE49-F238E27FC236}">
                <a16:creationId xmlns:a16="http://schemas.microsoft.com/office/drawing/2014/main" id="{D2C97F31-9AE6-4155-85AE-8AD9C6746DB5}"/>
              </a:ext>
            </a:extLst>
          </p:cNvPr>
          <p:cNvSpPr txBox="1"/>
          <p:nvPr/>
        </p:nvSpPr>
        <p:spPr>
          <a:xfrm>
            <a:off x="6767463" y="2705476"/>
            <a:ext cx="2376537" cy="1600438"/>
          </a:xfrm>
          <a:prstGeom prst="rect">
            <a:avLst/>
          </a:prstGeom>
          <a:noFill/>
        </p:spPr>
        <p:txBody>
          <a:bodyPr wrap="square" rtlCol="0">
            <a:spAutoFit/>
          </a:bodyPr>
          <a:lstStyle/>
          <a:p>
            <a:r>
              <a:rPr lang="en-GB" sz="1400" dirty="0">
                <a:latin typeface="Arial Narrow Bold"/>
              </a:rPr>
              <a:t>Moral and financial reports must be prepared each year by the beneficiaries of the funds and published in full so as to record the </a:t>
            </a:r>
            <a:r>
              <a:rPr lang="en-GB" sz="1400" b="1" dirty="0">
                <a:latin typeface="Arial Narrow Bold"/>
              </a:rPr>
              <a:t>rigorous management of the funds </a:t>
            </a:r>
            <a:r>
              <a:rPr lang="en-GB" sz="1400" dirty="0">
                <a:latin typeface="Arial Narrow Bold"/>
              </a:rPr>
              <a:t>and the use made of them</a:t>
            </a:r>
            <a:endParaRPr lang="fr-FR" sz="1400" dirty="0">
              <a:latin typeface="Arial Narrow Bold"/>
            </a:endParaRPr>
          </a:p>
        </p:txBody>
      </p:sp>
      <p:sp>
        <p:nvSpPr>
          <p:cNvPr id="10" name="ZoneTexte 9">
            <a:extLst>
              <a:ext uri="{FF2B5EF4-FFF2-40B4-BE49-F238E27FC236}">
                <a16:creationId xmlns:a16="http://schemas.microsoft.com/office/drawing/2014/main" id="{A55FB563-F0E3-4AE4-A455-647745D86B85}"/>
              </a:ext>
            </a:extLst>
          </p:cNvPr>
          <p:cNvSpPr txBox="1"/>
          <p:nvPr/>
        </p:nvSpPr>
        <p:spPr>
          <a:xfrm>
            <a:off x="98551" y="4437112"/>
            <a:ext cx="2520281" cy="1815882"/>
          </a:xfrm>
          <a:prstGeom prst="rect">
            <a:avLst/>
          </a:prstGeom>
          <a:noFill/>
        </p:spPr>
        <p:txBody>
          <a:bodyPr wrap="square" rtlCol="0">
            <a:spAutoFit/>
          </a:bodyPr>
          <a:lstStyle/>
          <a:p>
            <a:r>
              <a:rPr lang="en-GB" sz="1400" dirty="0">
                <a:latin typeface="Arial Narrow Bold"/>
              </a:rPr>
              <a:t>Funds must be administered rigorously to </a:t>
            </a:r>
            <a:r>
              <a:rPr lang="en-GB" sz="1400" b="1" dirty="0">
                <a:latin typeface="Arial Narrow Bold"/>
              </a:rPr>
              <a:t>prevent them being channelled back into corrupt circles</a:t>
            </a:r>
            <a:r>
              <a:rPr lang="en-GB" sz="1400" dirty="0">
                <a:latin typeface="Arial Narrow Bold"/>
              </a:rPr>
              <a:t>. Any suspicion of irregularities must lead to the opening of an investigation and suspension of the transfer.</a:t>
            </a:r>
            <a:endParaRPr lang="fr-FR" sz="1400" dirty="0">
              <a:latin typeface="Arial Narrow Bold"/>
            </a:endParaRPr>
          </a:p>
          <a:p>
            <a:endParaRPr lang="fr-FR" sz="1400" dirty="0">
              <a:latin typeface="Arial Narrow Bold"/>
            </a:endParaRPr>
          </a:p>
        </p:txBody>
      </p:sp>
    </p:spTree>
    <p:extLst>
      <p:ext uri="{BB962C8B-B14F-4D97-AF65-F5344CB8AC3E}">
        <p14:creationId xmlns:p14="http://schemas.microsoft.com/office/powerpoint/2010/main" val="8340739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6741368"/>
          </a:xfrm>
          <a:prstGeom prst="rect">
            <a:avLst/>
          </a:prstGeom>
          <a:solidFill>
            <a:srgbClr val="00ABE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 name="Content Placeholder 9"/>
          <p:cNvSpPr txBox="1">
            <a:spLocks/>
          </p:cNvSpPr>
          <p:nvPr/>
        </p:nvSpPr>
        <p:spPr>
          <a:xfrm>
            <a:off x="251520" y="4221088"/>
            <a:ext cx="8640960" cy="1994024"/>
          </a:xfrm>
          <a:prstGeom prst="rect">
            <a:avLst/>
          </a:prstGeom>
          <a:noFill/>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spcBef>
                <a:spcPts val="1488"/>
              </a:spcBef>
              <a:buNone/>
            </a:pPr>
            <a:endParaRPr lang="en-US" sz="1200" dirty="0">
              <a:solidFill>
                <a:schemeClr val="bg1"/>
              </a:solidFill>
              <a:latin typeface="Arial Narrow Bold"/>
              <a:cs typeface="Arial Narrow Bold"/>
            </a:endParaRPr>
          </a:p>
          <a:p>
            <a:pPr marL="0" indent="0" algn="ctr">
              <a:spcBef>
                <a:spcPts val="1488"/>
              </a:spcBef>
              <a:buNone/>
            </a:pPr>
            <a:endParaRPr lang="en-US" sz="1200" dirty="0">
              <a:solidFill>
                <a:schemeClr val="bg1"/>
              </a:solidFill>
              <a:latin typeface="Arial Narrow Bold"/>
              <a:cs typeface="Arial Narrow Bold"/>
            </a:endParaRPr>
          </a:p>
          <a:p>
            <a:pPr marL="0" indent="0" algn="ctr">
              <a:spcBef>
                <a:spcPts val="1488"/>
              </a:spcBef>
              <a:buNone/>
            </a:pPr>
            <a:endParaRPr lang="en-US" sz="1200" dirty="0">
              <a:solidFill>
                <a:schemeClr val="bg1"/>
              </a:solidFill>
              <a:latin typeface="Arial Narrow Bold"/>
              <a:cs typeface="Arial Narrow Bold"/>
            </a:endParaRPr>
          </a:p>
          <a:p>
            <a:pPr marL="0" indent="0" algn="ctr">
              <a:spcBef>
                <a:spcPts val="1488"/>
              </a:spcBef>
              <a:buNone/>
            </a:pPr>
            <a:endParaRPr lang="en-US" sz="1200" dirty="0">
              <a:solidFill>
                <a:schemeClr val="bg1"/>
              </a:solidFill>
              <a:latin typeface="Arial Narrow Bold"/>
              <a:cs typeface="Arial Narrow Bold"/>
            </a:endParaRPr>
          </a:p>
          <a:p>
            <a:pPr marL="0" indent="0" algn="ctr">
              <a:spcBef>
                <a:spcPts val="1488"/>
              </a:spcBef>
              <a:buNone/>
            </a:pPr>
            <a:r>
              <a:rPr lang="en-US" sz="1200" dirty="0">
                <a:solidFill>
                  <a:schemeClr val="bg1"/>
                </a:solidFill>
                <a:latin typeface="Arial Narrow Bold"/>
                <a:cs typeface="Arial Narrow Bold"/>
              </a:rPr>
              <a:t>© 2020 Transparency International France. All rights reserved.</a:t>
            </a:r>
          </a:p>
          <a:p>
            <a:pPr marL="0" indent="0" algn="ctr">
              <a:buNone/>
            </a:pPr>
            <a:endParaRPr lang="en-US" sz="1500" dirty="0">
              <a:solidFill>
                <a:schemeClr val="bg1"/>
              </a:solidFill>
              <a:latin typeface="Arial Narrow Bold"/>
              <a:cs typeface="Arial Narrow Bold"/>
            </a:endParaRPr>
          </a:p>
        </p:txBody>
      </p:sp>
      <p:pic>
        <p:nvPicPr>
          <p:cNvPr id="8" name="Image 7" descr="Une image contenant texte&#10;&#10;Description générée automatiquement">
            <a:extLst>
              <a:ext uri="{FF2B5EF4-FFF2-40B4-BE49-F238E27FC236}">
                <a16:creationId xmlns:a16="http://schemas.microsoft.com/office/drawing/2014/main" id="{F74EDC4C-CC58-4BA1-8E35-9D5732C43397}"/>
              </a:ext>
            </a:extLst>
          </p:cNvPr>
          <p:cNvPicPr>
            <a:picLocks noChangeAspect="1"/>
          </p:cNvPicPr>
          <p:nvPr/>
        </p:nvPicPr>
        <p:blipFill>
          <a:blip r:embed="rId2"/>
          <a:stretch>
            <a:fillRect/>
          </a:stretch>
        </p:blipFill>
        <p:spPr>
          <a:xfrm>
            <a:off x="2771800" y="2852936"/>
            <a:ext cx="3297560" cy="906674"/>
          </a:xfrm>
          <a:prstGeom prst="rect">
            <a:avLst/>
          </a:prstGeom>
        </p:spPr>
      </p:pic>
    </p:spTree>
  </p:cSld>
  <p:clrMapOvr>
    <a:masterClrMapping/>
  </p:clrMapOvr>
</p:sld>
</file>

<file path=ppt/theme/theme1.xml><?xml version="1.0" encoding="utf-8"?>
<a:theme xmlns:a="http://schemas.openxmlformats.org/drawingml/2006/main" name="ti-presentation-template-2014">
  <a:themeElements>
    <a:clrScheme name="Transparency International">
      <a:dk1>
        <a:sysClr val="windowText" lastClr="000000"/>
      </a:dk1>
      <a:lt1>
        <a:sysClr val="window" lastClr="FFFFFF"/>
      </a:lt1>
      <a:dk2>
        <a:srgbClr val="0B0D11"/>
      </a:dk2>
      <a:lt2>
        <a:srgbClr val="DDDEDD"/>
      </a:lt2>
      <a:accent1>
        <a:srgbClr val="BFBFBF"/>
      </a:accent1>
      <a:accent2>
        <a:srgbClr val="595959"/>
      </a:accent2>
      <a:accent3>
        <a:srgbClr val="4F7689"/>
      </a:accent3>
      <a:accent4>
        <a:srgbClr val="60BCDF"/>
      </a:accent4>
      <a:accent5>
        <a:srgbClr val="009FEE"/>
      </a:accent5>
      <a:accent6>
        <a:srgbClr val="0076B1"/>
      </a:accent6>
      <a:hlink>
        <a:srgbClr val="009FEE"/>
      </a:hlink>
      <a:folHlink>
        <a:srgbClr val="009FEE"/>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NEXALA">
      <a:dk1>
        <a:srgbClr val="002C44"/>
      </a:dk1>
      <a:lt1>
        <a:srgbClr val="FFFFFE"/>
      </a:lt1>
      <a:dk2>
        <a:srgbClr val="002C44"/>
      </a:dk2>
      <a:lt2>
        <a:srgbClr val="DDDEDD"/>
      </a:lt2>
      <a:accent1>
        <a:srgbClr val="141313"/>
      </a:accent1>
      <a:accent2>
        <a:srgbClr val="313231"/>
      </a:accent2>
      <a:accent3>
        <a:srgbClr val="505150"/>
      </a:accent3>
      <a:accent4>
        <a:srgbClr val="6D6E6D"/>
      </a:accent4>
      <a:accent5>
        <a:srgbClr val="8D8E8D"/>
      </a:accent5>
      <a:accent6>
        <a:srgbClr val="B2B3B2"/>
      </a:accent6>
      <a:hlink>
        <a:srgbClr val="29ABE2"/>
      </a:hlink>
      <a:folHlink>
        <a:srgbClr val="002C44"/>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88523AF85F836448AC9FC4A9A37EC6C" ma:contentTypeVersion="12" ma:contentTypeDescription="Create a new document." ma:contentTypeScope="" ma:versionID="bc962706a9e89c9d3fafd1e2d9fb005f">
  <xsd:schema xmlns:xsd="http://www.w3.org/2001/XMLSchema" xmlns:xs="http://www.w3.org/2001/XMLSchema" xmlns:p="http://schemas.microsoft.com/office/2006/metadata/properties" xmlns:ns2="5e66408e-7cb2-40b5-9ee7-0dd8435032cb" xmlns:ns3="83e95a3d-d3e3-4ab9-adc5-9b5c6d140667" targetNamespace="http://schemas.microsoft.com/office/2006/metadata/properties" ma:root="true" ma:fieldsID="cac6587fe37a0790db5426fdba4dd31d" ns2:_="" ns3:_="">
    <xsd:import namespace="5e66408e-7cb2-40b5-9ee7-0dd8435032cb"/>
    <xsd:import namespace="83e95a3d-d3e3-4ab9-adc5-9b5c6d14066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66408e-7cb2-40b5-9ee7-0dd8435032c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3e95a3d-d3e3-4ab9-adc5-9b5c6d140667"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2859174-2AC5-418E-BE47-D0B0C38C7B0B}">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0527A3C7-9D30-4E39-8C8B-FE9E5C16F8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e66408e-7cb2-40b5-9ee7-0dd8435032cb"/>
    <ds:schemaRef ds:uri="83e95a3d-d3e3-4ab9-adc5-9b5c6d14066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9025ED7-EF30-44EC-8CDF-3031A1BD262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1119</TotalTime>
  <Words>574</Words>
  <Application>Microsoft Macintosh PowerPoint</Application>
  <PresentationFormat>On-screen Show (4:3)</PresentationFormat>
  <Paragraphs>75</Paragraphs>
  <Slides>7</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7</vt:i4>
      </vt:variant>
    </vt:vector>
  </HeadingPairs>
  <TitlesOfParts>
    <vt:vector size="15" baseType="lpstr">
      <vt:lpstr>Arial</vt:lpstr>
      <vt:lpstr>Arial Narrow</vt:lpstr>
      <vt:lpstr>Arial Narrow Bold</vt:lpstr>
      <vt:lpstr>Calibri</vt:lpstr>
      <vt:lpstr>FontAwesome</vt:lpstr>
      <vt:lpstr>Open Sans</vt:lpstr>
      <vt:lpstr>ti-presentation-template-2014</vt:lpstr>
      <vt:lpstr>Office Theme</vt:lpstr>
      <vt:lpstr>The role of civil society in the recovery of stolen assets and proceeds of corruption</vt:lpstr>
      <vt:lpstr>The « BIENS MAL ACQUIS » case in a nutshell</vt:lpstr>
      <vt:lpstr>1/ Identification of stolen assets </vt:lpstr>
      <vt:lpstr>2/ LEGAL STANDING </vt:lpstr>
      <vt:lpstr>3/ asset restitution process</vt:lpstr>
      <vt:lpstr>5 key principles</vt:lpstr>
      <vt:lpstr>PowerPoint Presentation</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civil society in the recovery of stolen assets and proceeds of corruption</dc:title>
  <dc:creator>Sara Brimbeuf</dc:creator>
  <cp:lastModifiedBy>Vu Giao</cp:lastModifiedBy>
  <cp:revision>12</cp:revision>
  <dcterms:created xsi:type="dcterms:W3CDTF">2020-11-05T16:06:34Z</dcterms:created>
  <dcterms:modified xsi:type="dcterms:W3CDTF">2020-11-12T09:17:44Z</dcterms:modified>
</cp:coreProperties>
</file>