
<file path=[Content_Types].xml><?xml version="1.0" encoding="utf-8"?>
<Types xmlns="http://schemas.openxmlformats.org/package/2006/content-types">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006" r:id="rId1"/>
  </p:sldMasterIdLst>
  <p:sldIdLst>
    <p:sldId id="256" r:id="rId2"/>
    <p:sldId id="257" r:id="rId3"/>
    <p:sldId id="280" r:id="rId4"/>
    <p:sldId id="281" r:id="rId5"/>
    <p:sldId id="282" r:id="rId6"/>
    <p:sldId id="290" r:id="rId7"/>
    <p:sldId id="283" r:id="rId8"/>
    <p:sldId id="299" r:id="rId9"/>
    <p:sldId id="300" r:id="rId10"/>
    <p:sldId id="286" r:id="rId11"/>
    <p:sldId id="287" r:id="rId12"/>
    <p:sldId id="291" r:id="rId13"/>
    <p:sldId id="294" r:id="rId14"/>
    <p:sldId id="295" r:id="rId15"/>
    <p:sldId id="296" r:id="rId16"/>
    <p:sldId id="297" r:id="rId17"/>
    <p:sldId id="293" r:id="rId18"/>
    <p:sldId id="292" r:id="rId19"/>
    <p:sldId id="298" r:id="rId20"/>
    <p:sldId id="288" r:id="rId21"/>
    <p:sldId id="289" r:id="rId22"/>
    <p:sldId id="284" r:id="rId23"/>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74" autoAdjust="0"/>
    <p:restoredTop sz="94660"/>
  </p:normalViewPr>
  <p:slideViewPr>
    <p:cSldViewPr>
      <p:cViewPr varScale="1">
        <p:scale>
          <a:sx n="64" d="100"/>
          <a:sy n="64" d="100"/>
        </p:scale>
        <p:origin x="1506" y="7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diagrams/_rels/data2.xml.rels><?xml version="1.0" encoding="UTF-8" standalone="yes"?>
<Relationships xmlns="http://schemas.openxmlformats.org/package/2006/relationships"><Relationship Id="rId8" Type="http://schemas.openxmlformats.org/officeDocument/2006/relationships/image" Target="../media/image8.svg"/><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image" Target="../media/image2.svg"/><Relationship Id="rId1" Type="http://schemas.openxmlformats.org/officeDocument/2006/relationships/image" Target="../media/image1.png"/><Relationship Id="rId6" Type="http://schemas.openxmlformats.org/officeDocument/2006/relationships/image" Target="../media/image6.svg"/><Relationship Id="rId5" Type="http://schemas.openxmlformats.org/officeDocument/2006/relationships/image" Target="../media/image5.png"/><Relationship Id="rId4" Type="http://schemas.openxmlformats.org/officeDocument/2006/relationships/image" Target="../media/image4.svg"/></Relationships>
</file>

<file path=ppt/diagrams/_rels/data3.xml.rels><?xml version="1.0" encoding="UTF-8" standalone="yes"?>
<Relationships xmlns="http://schemas.openxmlformats.org/package/2006/relationships"><Relationship Id="rId8" Type="http://schemas.openxmlformats.org/officeDocument/2006/relationships/image" Target="../media/image14.svg"/><Relationship Id="rId3" Type="http://schemas.openxmlformats.org/officeDocument/2006/relationships/image" Target="../media/image1.png"/><Relationship Id="rId7" Type="http://schemas.openxmlformats.org/officeDocument/2006/relationships/image" Target="../media/image13.png"/><Relationship Id="rId2" Type="http://schemas.openxmlformats.org/officeDocument/2006/relationships/image" Target="../media/image10.svg"/><Relationship Id="rId1" Type="http://schemas.openxmlformats.org/officeDocument/2006/relationships/image" Target="../media/image9.png"/><Relationship Id="rId6" Type="http://schemas.openxmlformats.org/officeDocument/2006/relationships/image" Target="../media/image12.svg"/><Relationship Id="rId5" Type="http://schemas.openxmlformats.org/officeDocument/2006/relationships/image" Target="../media/image11.png"/><Relationship Id="rId4" Type="http://schemas.openxmlformats.org/officeDocument/2006/relationships/image" Target="../media/image2.svg"/></Relationships>
</file>

<file path=ppt/diagrams/_rels/data5.xml.rels><?xml version="1.0" encoding="UTF-8" standalone="yes"?>
<Relationships xmlns="http://schemas.openxmlformats.org/package/2006/relationships"><Relationship Id="rId8" Type="http://schemas.openxmlformats.org/officeDocument/2006/relationships/image" Target="../media/image4.svg"/><Relationship Id="rId3" Type="http://schemas.openxmlformats.org/officeDocument/2006/relationships/image" Target="../media/image15.png"/><Relationship Id="rId7" Type="http://schemas.openxmlformats.org/officeDocument/2006/relationships/image" Target="../media/image3.png"/><Relationship Id="rId2" Type="http://schemas.openxmlformats.org/officeDocument/2006/relationships/image" Target="../media/image6.svg"/><Relationship Id="rId1" Type="http://schemas.openxmlformats.org/officeDocument/2006/relationships/image" Target="../media/image5.png"/><Relationship Id="rId6" Type="http://schemas.openxmlformats.org/officeDocument/2006/relationships/image" Target="../media/image18.svg"/><Relationship Id="rId5" Type="http://schemas.openxmlformats.org/officeDocument/2006/relationships/image" Target="../media/image17.png"/><Relationship Id="rId10" Type="http://schemas.openxmlformats.org/officeDocument/2006/relationships/image" Target="../media/image8.svg"/><Relationship Id="rId4" Type="http://schemas.openxmlformats.org/officeDocument/2006/relationships/image" Target="../media/image16.svg"/><Relationship Id="rId9" Type="http://schemas.openxmlformats.org/officeDocument/2006/relationships/image" Target="../media/image7.png"/></Relationships>
</file>

<file path=ppt/diagrams/_rels/data6.xml.rels><?xml version="1.0" encoding="UTF-8" standalone="yes"?>
<Relationships xmlns="http://schemas.openxmlformats.org/package/2006/relationships"><Relationship Id="rId8" Type="http://schemas.openxmlformats.org/officeDocument/2006/relationships/image" Target="../media/image26.svg"/><Relationship Id="rId3" Type="http://schemas.openxmlformats.org/officeDocument/2006/relationships/image" Target="../media/image21.png"/><Relationship Id="rId7" Type="http://schemas.openxmlformats.org/officeDocument/2006/relationships/image" Target="../media/image25.png"/><Relationship Id="rId2" Type="http://schemas.openxmlformats.org/officeDocument/2006/relationships/image" Target="../media/image20.svg"/><Relationship Id="rId1" Type="http://schemas.openxmlformats.org/officeDocument/2006/relationships/image" Target="../media/image19.png"/><Relationship Id="rId6" Type="http://schemas.openxmlformats.org/officeDocument/2006/relationships/image" Target="../media/image24.svg"/><Relationship Id="rId5" Type="http://schemas.openxmlformats.org/officeDocument/2006/relationships/image" Target="../media/image23.png"/><Relationship Id="rId4" Type="http://schemas.openxmlformats.org/officeDocument/2006/relationships/image" Target="../media/image22.svg"/></Relationships>
</file>

<file path=ppt/diagrams/_rels/drawing2.xml.rels><?xml version="1.0" encoding="UTF-8" standalone="yes"?>
<Relationships xmlns="http://schemas.openxmlformats.org/package/2006/relationships"><Relationship Id="rId8" Type="http://schemas.openxmlformats.org/officeDocument/2006/relationships/image" Target="../media/image8.svg"/><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image" Target="../media/image2.svg"/><Relationship Id="rId1" Type="http://schemas.openxmlformats.org/officeDocument/2006/relationships/image" Target="../media/image1.png"/><Relationship Id="rId6" Type="http://schemas.openxmlformats.org/officeDocument/2006/relationships/image" Target="../media/image6.svg"/><Relationship Id="rId5" Type="http://schemas.openxmlformats.org/officeDocument/2006/relationships/image" Target="../media/image5.png"/><Relationship Id="rId4" Type="http://schemas.openxmlformats.org/officeDocument/2006/relationships/image" Target="../media/image4.svg"/></Relationships>
</file>

<file path=ppt/diagrams/_rels/drawing3.xml.rels><?xml version="1.0" encoding="UTF-8" standalone="yes"?>
<Relationships xmlns="http://schemas.openxmlformats.org/package/2006/relationships"><Relationship Id="rId8" Type="http://schemas.openxmlformats.org/officeDocument/2006/relationships/image" Target="../media/image14.svg"/><Relationship Id="rId3" Type="http://schemas.openxmlformats.org/officeDocument/2006/relationships/image" Target="../media/image1.png"/><Relationship Id="rId7" Type="http://schemas.openxmlformats.org/officeDocument/2006/relationships/image" Target="../media/image13.png"/><Relationship Id="rId2" Type="http://schemas.openxmlformats.org/officeDocument/2006/relationships/image" Target="../media/image10.svg"/><Relationship Id="rId1" Type="http://schemas.openxmlformats.org/officeDocument/2006/relationships/image" Target="../media/image9.png"/><Relationship Id="rId6" Type="http://schemas.openxmlformats.org/officeDocument/2006/relationships/image" Target="../media/image12.svg"/><Relationship Id="rId5" Type="http://schemas.openxmlformats.org/officeDocument/2006/relationships/image" Target="../media/image11.png"/><Relationship Id="rId4" Type="http://schemas.openxmlformats.org/officeDocument/2006/relationships/image" Target="../media/image2.svg"/></Relationships>
</file>

<file path=ppt/diagrams/_rels/drawing5.xml.rels><?xml version="1.0" encoding="UTF-8" standalone="yes"?>
<Relationships xmlns="http://schemas.openxmlformats.org/package/2006/relationships"><Relationship Id="rId8" Type="http://schemas.openxmlformats.org/officeDocument/2006/relationships/image" Target="../media/image4.svg"/><Relationship Id="rId3" Type="http://schemas.openxmlformats.org/officeDocument/2006/relationships/image" Target="../media/image15.png"/><Relationship Id="rId7" Type="http://schemas.openxmlformats.org/officeDocument/2006/relationships/image" Target="../media/image3.png"/><Relationship Id="rId2" Type="http://schemas.openxmlformats.org/officeDocument/2006/relationships/image" Target="../media/image6.svg"/><Relationship Id="rId1" Type="http://schemas.openxmlformats.org/officeDocument/2006/relationships/image" Target="../media/image5.png"/><Relationship Id="rId6" Type="http://schemas.openxmlformats.org/officeDocument/2006/relationships/image" Target="../media/image18.svg"/><Relationship Id="rId5" Type="http://schemas.openxmlformats.org/officeDocument/2006/relationships/image" Target="../media/image17.png"/><Relationship Id="rId10" Type="http://schemas.openxmlformats.org/officeDocument/2006/relationships/image" Target="../media/image8.svg"/><Relationship Id="rId4" Type="http://schemas.openxmlformats.org/officeDocument/2006/relationships/image" Target="../media/image16.svg"/><Relationship Id="rId9" Type="http://schemas.openxmlformats.org/officeDocument/2006/relationships/image" Target="../media/image7.png"/></Relationships>
</file>

<file path=ppt/diagrams/_rels/drawing6.xml.rels><?xml version="1.0" encoding="UTF-8" standalone="yes"?>
<Relationships xmlns="http://schemas.openxmlformats.org/package/2006/relationships"><Relationship Id="rId8" Type="http://schemas.openxmlformats.org/officeDocument/2006/relationships/image" Target="../media/image26.svg"/><Relationship Id="rId3" Type="http://schemas.openxmlformats.org/officeDocument/2006/relationships/image" Target="../media/image21.png"/><Relationship Id="rId7" Type="http://schemas.openxmlformats.org/officeDocument/2006/relationships/image" Target="../media/image25.png"/><Relationship Id="rId2" Type="http://schemas.openxmlformats.org/officeDocument/2006/relationships/image" Target="../media/image20.svg"/><Relationship Id="rId1" Type="http://schemas.openxmlformats.org/officeDocument/2006/relationships/image" Target="../media/image19.png"/><Relationship Id="rId6" Type="http://schemas.openxmlformats.org/officeDocument/2006/relationships/image" Target="../media/image24.svg"/><Relationship Id="rId5" Type="http://schemas.openxmlformats.org/officeDocument/2006/relationships/image" Target="../media/image23.png"/><Relationship Id="rId4" Type="http://schemas.openxmlformats.org/officeDocument/2006/relationships/image" Target="../media/image22.svg"/></Relationships>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18/5/colors/Iconchunking_neutralicontext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bg1"/>
    </dgm:fillClrLst>
    <dgm:linClrLst meth="repeat">
      <a:schemeClr val="lt1">
        <a:alpha val="0"/>
      </a:schemeClr>
    </dgm:linClrLst>
    <dgm:effectClrLst/>
    <dgm:txLinClrLst/>
    <dgm:txFillClrLst meth="repeat">
      <a:schemeClr val="dk1"/>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bg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18/5/colors/Iconchunking_neutralicontext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bg1"/>
    </dgm:fillClrLst>
    <dgm:linClrLst meth="repeat">
      <a:schemeClr val="lt1">
        <a:alpha val="0"/>
      </a:schemeClr>
    </dgm:linClrLst>
    <dgm:effectClrLst/>
    <dgm:txLinClrLst/>
    <dgm:txFillClrLst meth="repeat">
      <a:schemeClr val="dk1"/>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bg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18/5/colors/Iconchunking_neutralicontext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bg1"/>
    </dgm:fillClrLst>
    <dgm:linClrLst meth="repeat">
      <a:schemeClr val="lt1">
        <a:alpha val="0"/>
      </a:schemeClr>
    </dgm:linClrLst>
    <dgm:effectClrLst/>
    <dgm:txLinClrLst/>
    <dgm:txFillClrLst meth="repeat">
      <a:schemeClr val="dk1"/>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bg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18/5/colors/Iconchunking_neutralicontext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bg1"/>
    </dgm:fillClrLst>
    <dgm:linClrLst meth="repeat">
      <a:schemeClr val="lt1">
        <a:alpha val="0"/>
      </a:schemeClr>
    </dgm:linClrLst>
    <dgm:effectClrLst/>
    <dgm:txLinClrLst/>
    <dgm:txFillClrLst meth="repeat">
      <a:schemeClr val="dk1"/>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bg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77EE8810-1715-4E04-8CBC-1DC7E7BDB7C4}" type="doc">
      <dgm:prSet loTypeId="urn:microsoft.com/office/officeart/2005/8/layout/vList2" loCatId="list" qsTypeId="urn:microsoft.com/office/officeart/2005/8/quickstyle/simple1" qsCatId="simple" csTypeId="urn:microsoft.com/office/officeart/2005/8/colors/colorful2" csCatId="colorful" phldr="1"/>
      <dgm:spPr/>
      <dgm:t>
        <a:bodyPr/>
        <a:lstStyle/>
        <a:p>
          <a:endParaRPr lang="en-US"/>
        </a:p>
      </dgm:t>
    </dgm:pt>
    <dgm:pt modelId="{D0A7C0ED-2A0E-4FAD-BA13-3D405B036BAF}">
      <dgm:prSet/>
      <dgm:spPr/>
      <dgm:t>
        <a:bodyPr/>
        <a:lstStyle/>
        <a:p>
          <a:r>
            <a:rPr lang="en-IE"/>
            <a:t>The ‘implementation deficit’ in EU environmental law is a persistent and acknowledged problem </a:t>
          </a:r>
          <a:endParaRPr lang="en-US"/>
        </a:p>
      </dgm:t>
    </dgm:pt>
    <dgm:pt modelId="{C47D1868-ED9A-4C78-8C2E-CF416BE1ADC3}" type="parTrans" cxnId="{A4A635CD-4B18-4E2F-B890-9566C50AB839}">
      <dgm:prSet/>
      <dgm:spPr/>
      <dgm:t>
        <a:bodyPr/>
        <a:lstStyle/>
        <a:p>
          <a:endParaRPr lang="en-US"/>
        </a:p>
      </dgm:t>
    </dgm:pt>
    <dgm:pt modelId="{DA4447E5-F0DC-45E8-8EE6-71E4BDA0EE1B}" type="sibTrans" cxnId="{A4A635CD-4B18-4E2F-B890-9566C50AB839}">
      <dgm:prSet/>
      <dgm:spPr/>
      <dgm:t>
        <a:bodyPr/>
        <a:lstStyle/>
        <a:p>
          <a:endParaRPr lang="en-US"/>
        </a:p>
      </dgm:t>
    </dgm:pt>
    <dgm:pt modelId="{2BA43A91-A3CF-4DBB-8337-035B6BC109EA}">
      <dgm:prSet/>
      <dgm:spPr/>
      <dgm:t>
        <a:bodyPr/>
        <a:lstStyle/>
        <a:p>
          <a:r>
            <a:rPr lang="en-IE"/>
            <a:t>Acknowledged by EU itself particularly the Commission</a:t>
          </a:r>
          <a:endParaRPr lang="en-US"/>
        </a:p>
      </dgm:t>
    </dgm:pt>
    <dgm:pt modelId="{38FAF130-0E75-4697-A3AC-F26C9E812315}" type="parTrans" cxnId="{59229E18-28B8-4AA8-A47E-906FA02CDED5}">
      <dgm:prSet/>
      <dgm:spPr/>
      <dgm:t>
        <a:bodyPr/>
        <a:lstStyle/>
        <a:p>
          <a:endParaRPr lang="en-US"/>
        </a:p>
      </dgm:t>
    </dgm:pt>
    <dgm:pt modelId="{7318557E-544E-4035-B3AF-2AB629892BD1}" type="sibTrans" cxnId="{59229E18-28B8-4AA8-A47E-906FA02CDED5}">
      <dgm:prSet/>
      <dgm:spPr/>
      <dgm:t>
        <a:bodyPr/>
        <a:lstStyle/>
        <a:p>
          <a:endParaRPr lang="en-US"/>
        </a:p>
      </dgm:t>
    </dgm:pt>
    <dgm:pt modelId="{C1635E64-AC65-4B6C-B58A-C19618663393}">
      <dgm:prSet/>
      <dgm:spPr/>
      <dgm:t>
        <a:bodyPr/>
        <a:lstStyle/>
        <a:p>
          <a:r>
            <a:rPr lang="en-IE"/>
            <a:t>Part of the problem lies with the legal and administrative structures of the EU which hinder effective enforcement</a:t>
          </a:r>
          <a:endParaRPr lang="en-US"/>
        </a:p>
      </dgm:t>
    </dgm:pt>
    <dgm:pt modelId="{BE7B9EAB-55FD-4DFC-AEE3-2EA7A01C6396}" type="parTrans" cxnId="{FDFBAFFC-7A18-4948-BBBA-C451AA4BB2AB}">
      <dgm:prSet/>
      <dgm:spPr/>
      <dgm:t>
        <a:bodyPr/>
        <a:lstStyle/>
        <a:p>
          <a:endParaRPr lang="en-US"/>
        </a:p>
      </dgm:t>
    </dgm:pt>
    <dgm:pt modelId="{859FED01-CB9B-4F44-932D-378AE9B555DA}" type="sibTrans" cxnId="{FDFBAFFC-7A18-4948-BBBA-C451AA4BB2AB}">
      <dgm:prSet/>
      <dgm:spPr/>
      <dgm:t>
        <a:bodyPr/>
        <a:lstStyle/>
        <a:p>
          <a:endParaRPr lang="en-US"/>
        </a:p>
      </dgm:t>
    </dgm:pt>
    <dgm:pt modelId="{6953D4EF-CFB8-4335-B7B6-E44FBFD38655}">
      <dgm:prSet/>
      <dgm:spPr/>
      <dgm:t>
        <a:bodyPr/>
        <a:lstStyle/>
        <a:p>
          <a:r>
            <a:rPr lang="en-IE" dirty="0"/>
            <a:t>Does Commission have necessary resources ?</a:t>
          </a:r>
          <a:endParaRPr lang="en-US" dirty="0"/>
        </a:p>
      </dgm:t>
    </dgm:pt>
    <dgm:pt modelId="{1E08C889-4182-4697-8C09-5B10D4DAF241}" type="parTrans" cxnId="{9704AD7D-4B3F-410D-96C4-4F950D658EAF}">
      <dgm:prSet/>
      <dgm:spPr/>
      <dgm:t>
        <a:bodyPr/>
        <a:lstStyle/>
        <a:p>
          <a:endParaRPr lang="en-US"/>
        </a:p>
      </dgm:t>
    </dgm:pt>
    <dgm:pt modelId="{4C152A9F-2B52-4A32-99FF-508956CC7440}" type="sibTrans" cxnId="{9704AD7D-4B3F-410D-96C4-4F950D658EAF}">
      <dgm:prSet/>
      <dgm:spPr/>
      <dgm:t>
        <a:bodyPr/>
        <a:lstStyle/>
        <a:p>
          <a:endParaRPr lang="en-US"/>
        </a:p>
      </dgm:t>
    </dgm:pt>
    <dgm:pt modelId="{1505AD5B-17DA-42CF-B8DC-B92D064458F0}">
      <dgm:prSet/>
      <dgm:spPr/>
      <dgm:t>
        <a:bodyPr/>
        <a:lstStyle/>
        <a:p>
          <a:r>
            <a:rPr lang="en-IE" dirty="0"/>
            <a:t>Commission has no independent fact-finding powers – a severe limitation</a:t>
          </a:r>
          <a:endParaRPr lang="en-US" dirty="0"/>
        </a:p>
      </dgm:t>
    </dgm:pt>
    <dgm:pt modelId="{39E62F2F-E411-4B4F-A7DE-D7C8699AF1A3}" type="parTrans" cxnId="{DECE3036-7B03-4779-BC81-6E0E5AC4D060}">
      <dgm:prSet/>
      <dgm:spPr/>
      <dgm:t>
        <a:bodyPr/>
        <a:lstStyle/>
        <a:p>
          <a:endParaRPr lang="en-US"/>
        </a:p>
      </dgm:t>
    </dgm:pt>
    <dgm:pt modelId="{F4B727DB-C61A-4A35-8F7A-1D44AC2E8DB8}" type="sibTrans" cxnId="{DECE3036-7B03-4779-BC81-6E0E5AC4D060}">
      <dgm:prSet/>
      <dgm:spPr/>
      <dgm:t>
        <a:bodyPr/>
        <a:lstStyle/>
        <a:p>
          <a:endParaRPr lang="en-US"/>
        </a:p>
      </dgm:t>
    </dgm:pt>
    <dgm:pt modelId="{066AD275-F751-4A92-A68C-7DC09AB12588}">
      <dgm:prSet/>
      <dgm:spPr/>
      <dgm:t>
        <a:bodyPr/>
        <a:lstStyle/>
        <a:p>
          <a:r>
            <a:rPr lang="en-IE"/>
            <a:t>Are legislative mechanisms sufficient  ?</a:t>
          </a:r>
          <a:endParaRPr lang="en-US"/>
        </a:p>
      </dgm:t>
    </dgm:pt>
    <dgm:pt modelId="{CE616B50-E2F4-475B-A63A-3C86364C2B5C}" type="parTrans" cxnId="{134832F5-F16C-4A79-90B0-0F7767A5656E}">
      <dgm:prSet/>
      <dgm:spPr/>
      <dgm:t>
        <a:bodyPr/>
        <a:lstStyle/>
        <a:p>
          <a:endParaRPr lang="en-US"/>
        </a:p>
      </dgm:t>
    </dgm:pt>
    <dgm:pt modelId="{CACE129E-DAB3-4DB0-BB7B-E5776DC081D5}" type="sibTrans" cxnId="{134832F5-F16C-4A79-90B0-0F7767A5656E}">
      <dgm:prSet/>
      <dgm:spPr/>
      <dgm:t>
        <a:bodyPr/>
        <a:lstStyle/>
        <a:p>
          <a:endParaRPr lang="en-US"/>
        </a:p>
      </dgm:t>
    </dgm:pt>
    <dgm:pt modelId="{4C26DE22-D438-4101-B01D-91A1C0479184}">
      <dgm:prSet/>
      <dgm:spPr/>
      <dgm:t>
        <a:bodyPr/>
        <a:lstStyle/>
        <a:p>
          <a:r>
            <a:rPr lang="en-IE"/>
            <a:t>Art 258 TFEU procedure – is it effective ?</a:t>
          </a:r>
          <a:endParaRPr lang="en-US"/>
        </a:p>
      </dgm:t>
    </dgm:pt>
    <dgm:pt modelId="{2A10D7A0-3BFF-4419-AFC8-52776EC7A204}" type="parTrans" cxnId="{1BE5DBC5-67C3-46AC-B272-1937FA5E0F7B}">
      <dgm:prSet/>
      <dgm:spPr/>
      <dgm:t>
        <a:bodyPr/>
        <a:lstStyle/>
        <a:p>
          <a:endParaRPr lang="en-US"/>
        </a:p>
      </dgm:t>
    </dgm:pt>
    <dgm:pt modelId="{D8FC8337-CC84-4F88-8CFE-0DBE2B48B78F}" type="sibTrans" cxnId="{1BE5DBC5-67C3-46AC-B272-1937FA5E0F7B}">
      <dgm:prSet/>
      <dgm:spPr/>
      <dgm:t>
        <a:bodyPr/>
        <a:lstStyle/>
        <a:p>
          <a:endParaRPr lang="en-US"/>
        </a:p>
      </dgm:t>
    </dgm:pt>
    <dgm:pt modelId="{A4ECBA26-CD87-44D1-83EE-6700849C62BE}">
      <dgm:prSet/>
      <dgm:spPr/>
      <dgm:t>
        <a:bodyPr/>
        <a:lstStyle/>
        <a:p>
          <a:r>
            <a:rPr lang="en-IE"/>
            <a:t>Are remedies under 260 TFEU  effective should they be more robust ?</a:t>
          </a:r>
          <a:endParaRPr lang="en-US"/>
        </a:p>
      </dgm:t>
    </dgm:pt>
    <dgm:pt modelId="{65142194-135E-4BAE-A39E-9E16D0460B74}" type="parTrans" cxnId="{DC2331E2-16BD-48AF-978B-4FF765C4BFB3}">
      <dgm:prSet/>
      <dgm:spPr/>
      <dgm:t>
        <a:bodyPr/>
        <a:lstStyle/>
        <a:p>
          <a:endParaRPr lang="en-US"/>
        </a:p>
      </dgm:t>
    </dgm:pt>
    <dgm:pt modelId="{DDFCD535-EED8-4AED-B22C-DFAC8BB81213}" type="sibTrans" cxnId="{DC2331E2-16BD-48AF-978B-4FF765C4BFB3}">
      <dgm:prSet/>
      <dgm:spPr/>
      <dgm:t>
        <a:bodyPr/>
        <a:lstStyle/>
        <a:p>
          <a:endParaRPr lang="en-US"/>
        </a:p>
      </dgm:t>
    </dgm:pt>
    <dgm:pt modelId="{7192E277-9FF8-4FB0-B404-D8F3DCF12B99}" type="pres">
      <dgm:prSet presAssocID="{77EE8810-1715-4E04-8CBC-1DC7E7BDB7C4}" presName="linear" presStyleCnt="0">
        <dgm:presLayoutVars>
          <dgm:animLvl val="lvl"/>
          <dgm:resizeHandles val="exact"/>
        </dgm:presLayoutVars>
      </dgm:prSet>
      <dgm:spPr/>
    </dgm:pt>
    <dgm:pt modelId="{621ADBFC-B62F-4C3B-9808-C054CCF1DA96}" type="pres">
      <dgm:prSet presAssocID="{D0A7C0ED-2A0E-4FAD-BA13-3D405B036BAF}" presName="parentText" presStyleLbl="node1" presStyleIdx="0" presStyleCnt="8" custLinFactY="-3220" custLinFactNeighborX="-13110" custLinFactNeighborY="-100000">
        <dgm:presLayoutVars>
          <dgm:chMax val="0"/>
          <dgm:bulletEnabled val="1"/>
        </dgm:presLayoutVars>
      </dgm:prSet>
      <dgm:spPr/>
    </dgm:pt>
    <dgm:pt modelId="{82B25A74-E64B-49E8-8851-6F807A0021BC}" type="pres">
      <dgm:prSet presAssocID="{DA4447E5-F0DC-45E8-8EE6-71E4BDA0EE1B}" presName="spacer" presStyleCnt="0"/>
      <dgm:spPr/>
    </dgm:pt>
    <dgm:pt modelId="{065BB26E-DDBC-45C1-88AD-46EF06F6C95D}" type="pres">
      <dgm:prSet presAssocID="{2BA43A91-A3CF-4DBB-8337-035B6BC109EA}" presName="parentText" presStyleLbl="node1" presStyleIdx="1" presStyleCnt="8">
        <dgm:presLayoutVars>
          <dgm:chMax val="0"/>
          <dgm:bulletEnabled val="1"/>
        </dgm:presLayoutVars>
      </dgm:prSet>
      <dgm:spPr/>
    </dgm:pt>
    <dgm:pt modelId="{64474C79-958A-4A83-82CD-A90EE007C924}" type="pres">
      <dgm:prSet presAssocID="{7318557E-544E-4035-B3AF-2AB629892BD1}" presName="spacer" presStyleCnt="0"/>
      <dgm:spPr/>
    </dgm:pt>
    <dgm:pt modelId="{902E1F08-B13C-450F-9448-296F262DF0A5}" type="pres">
      <dgm:prSet presAssocID="{C1635E64-AC65-4B6C-B58A-C19618663393}" presName="parentText" presStyleLbl="node1" presStyleIdx="2" presStyleCnt="8">
        <dgm:presLayoutVars>
          <dgm:chMax val="0"/>
          <dgm:bulletEnabled val="1"/>
        </dgm:presLayoutVars>
      </dgm:prSet>
      <dgm:spPr/>
    </dgm:pt>
    <dgm:pt modelId="{A1AD1073-6A14-408F-BE8E-3541E1EB6478}" type="pres">
      <dgm:prSet presAssocID="{859FED01-CB9B-4F44-932D-378AE9B555DA}" presName="spacer" presStyleCnt="0"/>
      <dgm:spPr/>
    </dgm:pt>
    <dgm:pt modelId="{72DC719D-1E7F-470B-A321-01F91D28A7BA}" type="pres">
      <dgm:prSet presAssocID="{6953D4EF-CFB8-4335-B7B6-E44FBFD38655}" presName="parentText" presStyleLbl="node1" presStyleIdx="3" presStyleCnt="8">
        <dgm:presLayoutVars>
          <dgm:chMax val="0"/>
          <dgm:bulletEnabled val="1"/>
        </dgm:presLayoutVars>
      </dgm:prSet>
      <dgm:spPr/>
    </dgm:pt>
    <dgm:pt modelId="{1ACEF367-8C41-402A-AC53-C88BF0BB13BB}" type="pres">
      <dgm:prSet presAssocID="{4C152A9F-2B52-4A32-99FF-508956CC7440}" presName="spacer" presStyleCnt="0"/>
      <dgm:spPr/>
    </dgm:pt>
    <dgm:pt modelId="{882187BE-C4F5-49D8-B5FD-05CDBD7CD3CE}" type="pres">
      <dgm:prSet presAssocID="{1505AD5B-17DA-42CF-B8DC-B92D064458F0}" presName="parentText" presStyleLbl="node1" presStyleIdx="4" presStyleCnt="8">
        <dgm:presLayoutVars>
          <dgm:chMax val="0"/>
          <dgm:bulletEnabled val="1"/>
        </dgm:presLayoutVars>
      </dgm:prSet>
      <dgm:spPr/>
    </dgm:pt>
    <dgm:pt modelId="{E916D708-9DF7-45C7-AFBD-75819F081C9A}" type="pres">
      <dgm:prSet presAssocID="{F4B727DB-C61A-4A35-8F7A-1D44AC2E8DB8}" presName="spacer" presStyleCnt="0"/>
      <dgm:spPr/>
    </dgm:pt>
    <dgm:pt modelId="{91A12270-4B2E-4C82-9972-58F7E37DD3B7}" type="pres">
      <dgm:prSet presAssocID="{066AD275-F751-4A92-A68C-7DC09AB12588}" presName="parentText" presStyleLbl="node1" presStyleIdx="5" presStyleCnt="8">
        <dgm:presLayoutVars>
          <dgm:chMax val="0"/>
          <dgm:bulletEnabled val="1"/>
        </dgm:presLayoutVars>
      </dgm:prSet>
      <dgm:spPr/>
    </dgm:pt>
    <dgm:pt modelId="{36BB71EA-530C-4312-83FC-CDE2E5B6D2DF}" type="pres">
      <dgm:prSet presAssocID="{CACE129E-DAB3-4DB0-BB7B-E5776DC081D5}" presName="spacer" presStyleCnt="0"/>
      <dgm:spPr/>
    </dgm:pt>
    <dgm:pt modelId="{B53ED3ED-A40B-40D2-B683-53E231AEFD59}" type="pres">
      <dgm:prSet presAssocID="{4C26DE22-D438-4101-B01D-91A1C0479184}" presName="parentText" presStyleLbl="node1" presStyleIdx="6" presStyleCnt="8">
        <dgm:presLayoutVars>
          <dgm:chMax val="0"/>
          <dgm:bulletEnabled val="1"/>
        </dgm:presLayoutVars>
      </dgm:prSet>
      <dgm:spPr/>
    </dgm:pt>
    <dgm:pt modelId="{E89DA364-CEE2-4BAC-9FFE-2FEAEDF2E10B}" type="pres">
      <dgm:prSet presAssocID="{D8FC8337-CC84-4F88-8CFE-0DBE2B48B78F}" presName="spacer" presStyleCnt="0"/>
      <dgm:spPr/>
    </dgm:pt>
    <dgm:pt modelId="{803ACED7-D902-4194-991F-141F08CBB46E}" type="pres">
      <dgm:prSet presAssocID="{A4ECBA26-CD87-44D1-83EE-6700849C62BE}" presName="parentText" presStyleLbl="node1" presStyleIdx="7" presStyleCnt="8">
        <dgm:presLayoutVars>
          <dgm:chMax val="0"/>
          <dgm:bulletEnabled val="1"/>
        </dgm:presLayoutVars>
      </dgm:prSet>
      <dgm:spPr/>
    </dgm:pt>
  </dgm:ptLst>
  <dgm:cxnLst>
    <dgm:cxn modelId="{368D5A05-8F79-4A43-A965-8514A3962FB7}" type="presOf" srcId="{4C26DE22-D438-4101-B01D-91A1C0479184}" destId="{B53ED3ED-A40B-40D2-B683-53E231AEFD59}" srcOrd="0" destOrd="0" presId="urn:microsoft.com/office/officeart/2005/8/layout/vList2"/>
    <dgm:cxn modelId="{59229E18-28B8-4AA8-A47E-906FA02CDED5}" srcId="{77EE8810-1715-4E04-8CBC-1DC7E7BDB7C4}" destId="{2BA43A91-A3CF-4DBB-8337-035B6BC109EA}" srcOrd="1" destOrd="0" parTransId="{38FAF130-0E75-4697-A3AC-F26C9E812315}" sibTransId="{7318557E-544E-4035-B3AF-2AB629892BD1}"/>
    <dgm:cxn modelId="{8C581422-7DBF-4EC2-A5E4-9F03F3FB584D}" type="presOf" srcId="{6953D4EF-CFB8-4335-B7B6-E44FBFD38655}" destId="{72DC719D-1E7F-470B-A321-01F91D28A7BA}" srcOrd="0" destOrd="0" presId="urn:microsoft.com/office/officeart/2005/8/layout/vList2"/>
    <dgm:cxn modelId="{1C631B25-BD17-4EB8-9AEE-9CC1FFB368F5}" type="presOf" srcId="{D0A7C0ED-2A0E-4FAD-BA13-3D405B036BAF}" destId="{621ADBFC-B62F-4C3B-9808-C054CCF1DA96}" srcOrd="0" destOrd="0" presId="urn:microsoft.com/office/officeart/2005/8/layout/vList2"/>
    <dgm:cxn modelId="{DECE3036-7B03-4779-BC81-6E0E5AC4D060}" srcId="{77EE8810-1715-4E04-8CBC-1DC7E7BDB7C4}" destId="{1505AD5B-17DA-42CF-B8DC-B92D064458F0}" srcOrd="4" destOrd="0" parTransId="{39E62F2F-E411-4B4F-A7DE-D7C8699AF1A3}" sibTransId="{F4B727DB-C61A-4A35-8F7A-1D44AC2E8DB8}"/>
    <dgm:cxn modelId="{7BAB574D-DC95-4D70-B91D-864CCF4DA2B8}" type="presOf" srcId="{A4ECBA26-CD87-44D1-83EE-6700849C62BE}" destId="{803ACED7-D902-4194-991F-141F08CBB46E}" srcOrd="0" destOrd="0" presId="urn:microsoft.com/office/officeart/2005/8/layout/vList2"/>
    <dgm:cxn modelId="{9704AD7D-4B3F-410D-96C4-4F950D658EAF}" srcId="{77EE8810-1715-4E04-8CBC-1DC7E7BDB7C4}" destId="{6953D4EF-CFB8-4335-B7B6-E44FBFD38655}" srcOrd="3" destOrd="0" parTransId="{1E08C889-4182-4697-8C09-5B10D4DAF241}" sibTransId="{4C152A9F-2B52-4A32-99FF-508956CC7440}"/>
    <dgm:cxn modelId="{884ECF87-52F6-4538-8F14-65766E281E4C}" type="presOf" srcId="{2BA43A91-A3CF-4DBB-8337-035B6BC109EA}" destId="{065BB26E-DDBC-45C1-88AD-46EF06F6C95D}" srcOrd="0" destOrd="0" presId="urn:microsoft.com/office/officeart/2005/8/layout/vList2"/>
    <dgm:cxn modelId="{25D748A6-54E4-4A50-B746-508683358778}" type="presOf" srcId="{1505AD5B-17DA-42CF-B8DC-B92D064458F0}" destId="{882187BE-C4F5-49D8-B5FD-05CDBD7CD3CE}" srcOrd="0" destOrd="0" presId="urn:microsoft.com/office/officeart/2005/8/layout/vList2"/>
    <dgm:cxn modelId="{74AEACC1-A6B3-462A-BF76-53A6A7580D1A}" type="presOf" srcId="{066AD275-F751-4A92-A68C-7DC09AB12588}" destId="{91A12270-4B2E-4C82-9972-58F7E37DD3B7}" srcOrd="0" destOrd="0" presId="urn:microsoft.com/office/officeart/2005/8/layout/vList2"/>
    <dgm:cxn modelId="{1BE5DBC5-67C3-46AC-B272-1937FA5E0F7B}" srcId="{77EE8810-1715-4E04-8CBC-1DC7E7BDB7C4}" destId="{4C26DE22-D438-4101-B01D-91A1C0479184}" srcOrd="6" destOrd="0" parTransId="{2A10D7A0-3BFF-4419-AFC8-52776EC7A204}" sibTransId="{D8FC8337-CC84-4F88-8CFE-0DBE2B48B78F}"/>
    <dgm:cxn modelId="{A4A635CD-4B18-4E2F-B890-9566C50AB839}" srcId="{77EE8810-1715-4E04-8CBC-1DC7E7BDB7C4}" destId="{D0A7C0ED-2A0E-4FAD-BA13-3D405B036BAF}" srcOrd="0" destOrd="0" parTransId="{C47D1868-ED9A-4C78-8C2E-CF416BE1ADC3}" sibTransId="{DA4447E5-F0DC-45E8-8EE6-71E4BDA0EE1B}"/>
    <dgm:cxn modelId="{E6FBAAE1-D10B-4B9E-A6E9-27BA0BCE9C60}" type="presOf" srcId="{C1635E64-AC65-4B6C-B58A-C19618663393}" destId="{902E1F08-B13C-450F-9448-296F262DF0A5}" srcOrd="0" destOrd="0" presId="urn:microsoft.com/office/officeart/2005/8/layout/vList2"/>
    <dgm:cxn modelId="{DC2331E2-16BD-48AF-978B-4FF765C4BFB3}" srcId="{77EE8810-1715-4E04-8CBC-1DC7E7BDB7C4}" destId="{A4ECBA26-CD87-44D1-83EE-6700849C62BE}" srcOrd="7" destOrd="0" parTransId="{65142194-135E-4BAE-A39E-9E16D0460B74}" sibTransId="{DDFCD535-EED8-4AED-B22C-DFAC8BB81213}"/>
    <dgm:cxn modelId="{241029E6-D865-430E-87D4-CD67BF5EC105}" type="presOf" srcId="{77EE8810-1715-4E04-8CBC-1DC7E7BDB7C4}" destId="{7192E277-9FF8-4FB0-B404-D8F3DCF12B99}" srcOrd="0" destOrd="0" presId="urn:microsoft.com/office/officeart/2005/8/layout/vList2"/>
    <dgm:cxn modelId="{134832F5-F16C-4A79-90B0-0F7767A5656E}" srcId="{77EE8810-1715-4E04-8CBC-1DC7E7BDB7C4}" destId="{066AD275-F751-4A92-A68C-7DC09AB12588}" srcOrd="5" destOrd="0" parTransId="{CE616B50-E2F4-475B-A63A-3C86364C2B5C}" sibTransId="{CACE129E-DAB3-4DB0-BB7B-E5776DC081D5}"/>
    <dgm:cxn modelId="{FDFBAFFC-7A18-4948-BBBA-C451AA4BB2AB}" srcId="{77EE8810-1715-4E04-8CBC-1DC7E7BDB7C4}" destId="{C1635E64-AC65-4B6C-B58A-C19618663393}" srcOrd="2" destOrd="0" parTransId="{BE7B9EAB-55FD-4DFC-AEE3-2EA7A01C6396}" sibTransId="{859FED01-CB9B-4F44-932D-378AE9B555DA}"/>
    <dgm:cxn modelId="{44413E8B-37E1-4FFA-A712-C2BC1D881FE8}" type="presParOf" srcId="{7192E277-9FF8-4FB0-B404-D8F3DCF12B99}" destId="{621ADBFC-B62F-4C3B-9808-C054CCF1DA96}" srcOrd="0" destOrd="0" presId="urn:microsoft.com/office/officeart/2005/8/layout/vList2"/>
    <dgm:cxn modelId="{4C523484-4737-4364-8582-8523FAE27847}" type="presParOf" srcId="{7192E277-9FF8-4FB0-B404-D8F3DCF12B99}" destId="{82B25A74-E64B-49E8-8851-6F807A0021BC}" srcOrd="1" destOrd="0" presId="urn:microsoft.com/office/officeart/2005/8/layout/vList2"/>
    <dgm:cxn modelId="{F0003AE3-7C9C-4555-8B00-66E8AC2FD664}" type="presParOf" srcId="{7192E277-9FF8-4FB0-B404-D8F3DCF12B99}" destId="{065BB26E-DDBC-45C1-88AD-46EF06F6C95D}" srcOrd="2" destOrd="0" presId="urn:microsoft.com/office/officeart/2005/8/layout/vList2"/>
    <dgm:cxn modelId="{6C260E35-F72E-448D-B47D-38B9B6167E20}" type="presParOf" srcId="{7192E277-9FF8-4FB0-B404-D8F3DCF12B99}" destId="{64474C79-958A-4A83-82CD-A90EE007C924}" srcOrd="3" destOrd="0" presId="urn:microsoft.com/office/officeart/2005/8/layout/vList2"/>
    <dgm:cxn modelId="{54FC5D9D-57CE-4530-A6D5-F8707F625B23}" type="presParOf" srcId="{7192E277-9FF8-4FB0-B404-D8F3DCF12B99}" destId="{902E1F08-B13C-450F-9448-296F262DF0A5}" srcOrd="4" destOrd="0" presId="urn:microsoft.com/office/officeart/2005/8/layout/vList2"/>
    <dgm:cxn modelId="{D65C1B6B-1A7D-4864-BD8D-376F50775592}" type="presParOf" srcId="{7192E277-9FF8-4FB0-B404-D8F3DCF12B99}" destId="{A1AD1073-6A14-408F-BE8E-3541E1EB6478}" srcOrd="5" destOrd="0" presId="urn:microsoft.com/office/officeart/2005/8/layout/vList2"/>
    <dgm:cxn modelId="{546FFA3D-808C-4DDA-A774-72BA16268EA9}" type="presParOf" srcId="{7192E277-9FF8-4FB0-B404-D8F3DCF12B99}" destId="{72DC719D-1E7F-470B-A321-01F91D28A7BA}" srcOrd="6" destOrd="0" presId="urn:microsoft.com/office/officeart/2005/8/layout/vList2"/>
    <dgm:cxn modelId="{2B8256E3-2779-42C1-9446-64EA550D3871}" type="presParOf" srcId="{7192E277-9FF8-4FB0-B404-D8F3DCF12B99}" destId="{1ACEF367-8C41-402A-AC53-C88BF0BB13BB}" srcOrd="7" destOrd="0" presId="urn:microsoft.com/office/officeart/2005/8/layout/vList2"/>
    <dgm:cxn modelId="{47C53ADC-6BE1-47E4-B0DE-13466EB28776}" type="presParOf" srcId="{7192E277-9FF8-4FB0-B404-D8F3DCF12B99}" destId="{882187BE-C4F5-49D8-B5FD-05CDBD7CD3CE}" srcOrd="8" destOrd="0" presId="urn:microsoft.com/office/officeart/2005/8/layout/vList2"/>
    <dgm:cxn modelId="{17DE118C-3837-4C78-9BE6-5D9F9F56E92E}" type="presParOf" srcId="{7192E277-9FF8-4FB0-B404-D8F3DCF12B99}" destId="{E916D708-9DF7-45C7-AFBD-75819F081C9A}" srcOrd="9" destOrd="0" presId="urn:microsoft.com/office/officeart/2005/8/layout/vList2"/>
    <dgm:cxn modelId="{9EE4A834-4DE3-4ADE-8004-2775CC596C8A}" type="presParOf" srcId="{7192E277-9FF8-4FB0-B404-D8F3DCF12B99}" destId="{91A12270-4B2E-4C82-9972-58F7E37DD3B7}" srcOrd="10" destOrd="0" presId="urn:microsoft.com/office/officeart/2005/8/layout/vList2"/>
    <dgm:cxn modelId="{EFB60D8E-921F-4964-9B32-7FFB0F3369ED}" type="presParOf" srcId="{7192E277-9FF8-4FB0-B404-D8F3DCF12B99}" destId="{36BB71EA-530C-4312-83FC-CDE2E5B6D2DF}" srcOrd="11" destOrd="0" presId="urn:microsoft.com/office/officeart/2005/8/layout/vList2"/>
    <dgm:cxn modelId="{88BCA7B4-0331-42B6-87F7-D3BA4BD8A00B}" type="presParOf" srcId="{7192E277-9FF8-4FB0-B404-D8F3DCF12B99}" destId="{B53ED3ED-A40B-40D2-B683-53E231AEFD59}" srcOrd="12" destOrd="0" presId="urn:microsoft.com/office/officeart/2005/8/layout/vList2"/>
    <dgm:cxn modelId="{DE3D8911-5709-4BDC-8A44-202390C4726C}" type="presParOf" srcId="{7192E277-9FF8-4FB0-B404-D8F3DCF12B99}" destId="{E89DA364-CEE2-4BAC-9FFE-2FEAEDF2E10B}" srcOrd="13" destOrd="0" presId="urn:microsoft.com/office/officeart/2005/8/layout/vList2"/>
    <dgm:cxn modelId="{08971E52-E6A5-416E-AD8E-115CE4CE9332}" type="presParOf" srcId="{7192E277-9FF8-4FB0-B404-D8F3DCF12B99}" destId="{803ACED7-D902-4194-991F-141F08CBB46E}" srcOrd="14"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924C2CAA-1755-41E1-9B13-A9E3B3C67F0F}" type="doc">
      <dgm:prSet loTypeId="urn:microsoft.com/office/officeart/2018/2/layout/IconVerticalSolidList" loCatId="icon" qsTypeId="urn:microsoft.com/office/officeart/2005/8/quickstyle/simple1" qsCatId="simple" csTypeId="urn:microsoft.com/office/officeart/2018/5/colors/Iconchunking_neutralicontext_colorful1" csCatId="colorful" phldr="1"/>
      <dgm:spPr/>
      <dgm:t>
        <a:bodyPr/>
        <a:lstStyle/>
        <a:p>
          <a:endParaRPr lang="en-US"/>
        </a:p>
      </dgm:t>
    </dgm:pt>
    <dgm:pt modelId="{C08B7342-73BA-422A-961C-C68AE1D73287}">
      <dgm:prSet/>
      <dgm:spPr/>
      <dgm:t>
        <a:bodyPr/>
        <a:lstStyle/>
        <a:p>
          <a:r>
            <a:rPr lang="en-IE" dirty="0"/>
            <a:t>Transposition of EU Environmental Directives is the </a:t>
          </a:r>
          <a:r>
            <a:rPr lang="en-IE" b="1" dirty="0"/>
            <a:t>key</a:t>
          </a:r>
          <a:r>
            <a:rPr lang="en-IE" dirty="0"/>
            <a:t> problem </a:t>
          </a:r>
          <a:endParaRPr lang="en-US" dirty="0"/>
        </a:p>
      </dgm:t>
    </dgm:pt>
    <dgm:pt modelId="{9456C4FB-63B7-42C8-8472-CC7E191DEB52}" type="parTrans" cxnId="{05F60077-1E82-4BFD-806B-A469490536AC}">
      <dgm:prSet/>
      <dgm:spPr/>
      <dgm:t>
        <a:bodyPr/>
        <a:lstStyle/>
        <a:p>
          <a:endParaRPr lang="en-US"/>
        </a:p>
      </dgm:t>
    </dgm:pt>
    <dgm:pt modelId="{48AE57E6-1EEE-4C2B-B5FE-7EC88470D2A6}" type="sibTrans" cxnId="{05F60077-1E82-4BFD-806B-A469490536AC}">
      <dgm:prSet/>
      <dgm:spPr/>
      <dgm:t>
        <a:bodyPr/>
        <a:lstStyle/>
        <a:p>
          <a:endParaRPr lang="en-US"/>
        </a:p>
      </dgm:t>
    </dgm:pt>
    <dgm:pt modelId="{3462960F-9FAD-43D9-8B0B-C8CE0DC90EF0}">
      <dgm:prSet/>
      <dgm:spPr/>
      <dgm:t>
        <a:bodyPr/>
        <a:lstStyle/>
        <a:p>
          <a:r>
            <a:rPr lang="en-IE" dirty="0"/>
            <a:t>Problem is not just non or late transposition but also ensuring </a:t>
          </a:r>
          <a:r>
            <a:rPr lang="en-IE" b="1" dirty="0"/>
            <a:t>effective transposition </a:t>
          </a:r>
          <a:endParaRPr lang="en-US" b="1" dirty="0"/>
        </a:p>
      </dgm:t>
    </dgm:pt>
    <dgm:pt modelId="{64BAB3A0-C625-4E91-A600-7B5E7CCFFE6F}" type="parTrans" cxnId="{1D8EEAEC-E98B-4AED-B1C9-417F08130DDA}">
      <dgm:prSet/>
      <dgm:spPr/>
      <dgm:t>
        <a:bodyPr/>
        <a:lstStyle/>
        <a:p>
          <a:endParaRPr lang="en-US"/>
        </a:p>
      </dgm:t>
    </dgm:pt>
    <dgm:pt modelId="{5F93D2E5-406D-446E-81F7-D1BF41189DB6}" type="sibTrans" cxnId="{1D8EEAEC-E98B-4AED-B1C9-417F08130DDA}">
      <dgm:prSet/>
      <dgm:spPr/>
      <dgm:t>
        <a:bodyPr/>
        <a:lstStyle/>
        <a:p>
          <a:endParaRPr lang="en-US"/>
        </a:p>
      </dgm:t>
    </dgm:pt>
    <dgm:pt modelId="{FD74D04E-0B97-4FAB-ADC7-0503F9D5922E}">
      <dgm:prSet/>
      <dgm:spPr/>
      <dgm:t>
        <a:bodyPr/>
        <a:lstStyle/>
        <a:p>
          <a:r>
            <a:rPr lang="en-IE" dirty="0"/>
            <a:t>This is difficult because in many cases it requires a deep understanding of a Member States legal system and its interaction with the Directive in question </a:t>
          </a:r>
          <a:endParaRPr lang="en-US" dirty="0"/>
        </a:p>
      </dgm:t>
    </dgm:pt>
    <dgm:pt modelId="{39704AB6-D216-43FF-B72C-747F456CCC2F}" type="parTrans" cxnId="{BD70F485-5BF3-4AC1-AA81-277F0BD673BE}">
      <dgm:prSet/>
      <dgm:spPr/>
      <dgm:t>
        <a:bodyPr/>
        <a:lstStyle/>
        <a:p>
          <a:endParaRPr lang="en-US"/>
        </a:p>
      </dgm:t>
    </dgm:pt>
    <dgm:pt modelId="{0A486DAF-EDF5-496B-96C1-AF4BF9005EC9}" type="sibTrans" cxnId="{BD70F485-5BF3-4AC1-AA81-277F0BD673BE}">
      <dgm:prSet/>
      <dgm:spPr/>
      <dgm:t>
        <a:bodyPr/>
        <a:lstStyle/>
        <a:p>
          <a:endParaRPr lang="en-US"/>
        </a:p>
      </dgm:t>
    </dgm:pt>
    <dgm:pt modelId="{C906CA50-1ED8-40CA-B015-2C4D28305D2D}">
      <dgm:prSet/>
      <dgm:spPr/>
      <dgm:t>
        <a:bodyPr/>
        <a:lstStyle/>
        <a:p>
          <a:r>
            <a:rPr lang="en-IE" dirty="0"/>
            <a:t>It requires an assessment of the impact and effectiveness of domestic legislation over time </a:t>
          </a:r>
          <a:endParaRPr lang="en-US" dirty="0"/>
        </a:p>
      </dgm:t>
    </dgm:pt>
    <dgm:pt modelId="{6E27BB42-32BC-46DA-B3DF-80EF52C737A5}" type="parTrans" cxnId="{106D5BD7-35F7-4FED-A4A9-0F657DFDC047}">
      <dgm:prSet/>
      <dgm:spPr/>
      <dgm:t>
        <a:bodyPr/>
        <a:lstStyle/>
        <a:p>
          <a:endParaRPr lang="en-US"/>
        </a:p>
      </dgm:t>
    </dgm:pt>
    <dgm:pt modelId="{2C95064D-E633-46A3-ABC0-1E70FA0FD4B3}" type="sibTrans" cxnId="{106D5BD7-35F7-4FED-A4A9-0F657DFDC047}">
      <dgm:prSet/>
      <dgm:spPr/>
      <dgm:t>
        <a:bodyPr/>
        <a:lstStyle/>
        <a:p>
          <a:endParaRPr lang="en-US"/>
        </a:p>
      </dgm:t>
    </dgm:pt>
    <dgm:pt modelId="{F0AED61A-D14A-48D8-BED4-F72EB4E91A45}" type="pres">
      <dgm:prSet presAssocID="{924C2CAA-1755-41E1-9B13-A9E3B3C67F0F}" presName="root" presStyleCnt="0">
        <dgm:presLayoutVars>
          <dgm:dir/>
          <dgm:resizeHandles val="exact"/>
        </dgm:presLayoutVars>
      </dgm:prSet>
      <dgm:spPr/>
    </dgm:pt>
    <dgm:pt modelId="{C4F85DD8-EF92-4486-9401-1E855E3145AB}" type="pres">
      <dgm:prSet presAssocID="{C08B7342-73BA-422A-961C-C68AE1D73287}" presName="compNode" presStyleCnt="0"/>
      <dgm:spPr/>
    </dgm:pt>
    <dgm:pt modelId="{7521203D-EBD6-45BE-897B-E8085D85ED52}" type="pres">
      <dgm:prSet presAssocID="{C08B7342-73BA-422A-961C-C68AE1D73287}" presName="bgRect" presStyleLbl="bgShp" presStyleIdx="0" presStyleCnt="4"/>
      <dgm:spPr/>
    </dgm:pt>
    <dgm:pt modelId="{B95849A3-82A4-40F3-8360-7C8C99A7D8DB}" type="pres">
      <dgm:prSet presAssocID="{C08B7342-73BA-422A-961C-C68AE1D73287}" presName="iconRect" presStyleLbl="node1" presStyleIdx="0" presStyleCnt="4"/>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Warning"/>
        </a:ext>
      </dgm:extLst>
    </dgm:pt>
    <dgm:pt modelId="{86C72B56-82EF-4E09-9DC8-071843FE9989}" type="pres">
      <dgm:prSet presAssocID="{C08B7342-73BA-422A-961C-C68AE1D73287}" presName="spaceRect" presStyleCnt="0"/>
      <dgm:spPr/>
    </dgm:pt>
    <dgm:pt modelId="{13E218A6-E755-466E-B747-3C995D650EA8}" type="pres">
      <dgm:prSet presAssocID="{C08B7342-73BA-422A-961C-C68AE1D73287}" presName="parTx" presStyleLbl="revTx" presStyleIdx="0" presStyleCnt="4">
        <dgm:presLayoutVars>
          <dgm:chMax val="0"/>
          <dgm:chPref val="0"/>
        </dgm:presLayoutVars>
      </dgm:prSet>
      <dgm:spPr/>
    </dgm:pt>
    <dgm:pt modelId="{C0480BFA-22BD-4EE3-866F-C5B3D54627EC}" type="pres">
      <dgm:prSet presAssocID="{48AE57E6-1EEE-4C2B-B5FE-7EC88470D2A6}" presName="sibTrans" presStyleCnt="0"/>
      <dgm:spPr/>
    </dgm:pt>
    <dgm:pt modelId="{017FD815-84D8-4135-A5EB-97716843C56F}" type="pres">
      <dgm:prSet presAssocID="{3462960F-9FAD-43D9-8B0B-C8CE0DC90EF0}" presName="compNode" presStyleCnt="0"/>
      <dgm:spPr/>
    </dgm:pt>
    <dgm:pt modelId="{517406C5-FE41-4AFE-8CB7-D2A5DE21A104}" type="pres">
      <dgm:prSet presAssocID="{3462960F-9FAD-43D9-8B0B-C8CE0DC90EF0}" presName="bgRect" presStyleLbl="bgShp" presStyleIdx="1" presStyleCnt="4"/>
      <dgm:spPr/>
    </dgm:pt>
    <dgm:pt modelId="{39C5A1B2-EB9A-41A8-999E-3F2E901546AA}" type="pres">
      <dgm:prSet presAssocID="{3462960F-9FAD-43D9-8B0B-C8CE0DC90EF0}" presName="iconRect" presStyleLbl="node1" presStyleIdx="1" presStyleCnt="4"/>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Irritant"/>
        </a:ext>
      </dgm:extLst>
    </dgm:pt>
    <dgm:pt modelId="{B3FE011C-EF3F-401F-9711-45F3F748B0B8}" type="pres">
      <dgm:prSet presAssocID="{3462960F-9FAD-43D9-8B0B-C8CE0DC90EF0}" presName="spaceRect" presStyleCnt="0"/>
      <dgm:spPr/>
    </dgm:pt>
    <dgm:pt modelId="{44A3CD4D-BF62-495A-B795-2D0D63D20A88}" type="pres">
      <dgm:prSet presAssocID="{3462960F-9FAD-43D9-8B0B-C8CE0DC90EF0}" presName="parTx" presStyleLbl="revTx" presStyleIdx="1" presStyleCnt="4">
        <dgm:presLayoutVars>
          <dgm:chMax val="0"/>
          <dgm:chPref val="0"/>
        </dgm:presLayoutVars>
      </dgm:prSet>
      <dgm:spPr/>
    </dgm:pt>
    <dgm:pt modelId="{791B076D-F1D1-4A04-8EEA-4BD0C50ADE8B}" type="pres">
      <dgm:prSet presAssocID="{5F93D2E5-406D-446E-81F7-D1BF41189DB6}" presName="sibTrans" presStyleCnt="0"/>
      <dgm:spPr/>
    </dgm:pt>
    <dgm:pt modelId="{BE29044B-A33D-4244-85BF-D56908761E25}" type="pres">
      <dgm:prSet presAssocID="{FD74D04E-0B97-4FAB-ADC7-0503F9D5922E}" presName="compNode" presStyleCnt="0"/>
      <dgm:spPr/>
    </dgm:pt>
    <dgm:pt modelId="{696F7A71-D114-4CA6-8054-530905187B00}" type="pres">
      <dgm:prSet presAssocID="{FD74D04E-0B97-4FAB-ADC7-0503F9D5922E}" presName="bgRect" presStyleLbl="bgShp" presStyleIdx="2" presStyleCnt="4"/>
      <dgm:spPr/>
    </dgm:pt>
    <dgm:pt modelId="{129AA921-1873-47D4-A198-F1F01F8F0A70}" type="pres">
      <dgm:prSet presAssocID="{FD74D04E-0B97-4FAB-ADC7-0503F9D5922E}" presName="iconRect" presStyleLbl="node1" presStyleIdx="2" presStyleCnt="4"/>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Judge"/>
        </a:ext>
      </dgm:extLst>
    </dgm:pt>
    <dgm:pt modelId="{B920A33C-BCD0-4762-9939-44518B0821CF}" type="pres">
      <dgm:prSet presAssocID="{FD74D04E-0B97-4FAB-ADC7-0503F9D5922E}" presName="spaceRect" presStyleCnt="0"/>
      <dgm:spPr/>
    </dgm:pt>
    <dgm:pt modelId="{DC12F64B-C421-4497-8B27-C3CA3FFAD442}" type="pres">
      <dgm:prSet presAssocID="{FD74D04E-0B97-4FAB-ADC7-0503F9D5922E}" presName="parTx" presStyleLbl="revTx" presStyleIdx="2" presStyleCnt="4">
        <dgm:presLayoutVars>
          <dgm:chMax val="0"/>
          <dgm:chPref val="0"/>
        </dgm:presLayoutVars>
      </dgm:prSet>
      <dgm:spPr/>
    </dgm:pt>
    <dgm:pt modelId="{0152698B-5657-4BF2-8EF1-AAAACD80F5D3}" type="pres">
      <dgm:prSet presAssocID="{0A486DAF-EDF5-496B-96C1-AF4BF9005EC9}" presName="sibTrans" presStyleCnt="0"/>
      <dgm:spPr/>
    </dgm:pt>
    <dgm:pt modelId="{656AAB34-D021-4DE5-8D2E-6C8D4D6E4E55}" type="pres">
      <dgm:prSet presAssocID="{C906CA50-1ED8-40CA-B015-2C4D28305D2D}" presName="compNode" presStyleCnt="0"/>
      <dgm:spPr/>
    </dgm:pt>
    <dgm:pt modelId="{E4A30419-7C4E-4F26-AA79-27ECC7363E35}" type="pres">
      <dgm:prSet presAssocID="{C906CA50-1ED8-40CA-B015-2C4D28305D2D}" presName="bgRect" presStyleLbl="bgShp" presStyleIdx="3" presStyleCnt="4"/>
      <dgm:spPr/>
    </dgm:pt>
    <dgm:pt modelId="{4B82E282-B64D-48F5-96E1-34C1C5F628EF}" type="pres">
      <dgm:prSet presAssocID="{C906CA50-1ED8-40CA-B015-2C4D28305D2D}" presName="iconRect" presStyleLbl="node1" presStyleIdx="3" presStyleCnt="4"/>
      <dgm:spPr>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a:noFill/>
        </a:ln>
      </dgm:spPr>
      <dgm:extLst>
        <a:ext uri="{E40237B7-FDA0-4F09-8148-C483321AD2D9}">
          <dgm14:cNvPr xmlns:dgm14="http://schemas.microsoft.com/office/drawing/2010/diagram" id="0" name="" descr="Gavel"/>
        </a:ext>
      </dgm:extLst>
    </dgm:pt>
    <dgm:pt modelId="{58F99313-96CB-4CFA-8617-D46CCE4EAA7A}" type="pres">
      <dgm:prSet presAssocID="{C906CA50-1ED8-40CA-B015-2C4D28305D2D}" presName="spaceRect" presStyleCnt="0"/>
      <dgm:spPr/>
    </dgm:pt>
    <dgm:pt modelId="{A766C105-161A-4256-9984-7DD18F60F852}" type="pres">
      <dgm:prSet presAssocID="{C906CA50-1ED8-40CA-B015-2C4D28305D2D}" presName="parTx" presStyleLbl="revTx" presStyleIdx="3" presStyleCnt="4">
        <dgm:presLayoutVars>
          <dgm:chMax val="0"/>
          <dgm:chPref val="0"/>
        </dgm:presLayoutVars>
      </dgm:prSet>
      <dgm:spPr/>
    </dgm:pt>
  </dgm:ptLst>
  <dgm:cxnLst>
    <dgm:cxn modelId="{9703272C-E187-4D99-8C53-A0D754F781C9}" type="presOf" srcId="{C906CA50-1ED8-40CA-B015-2C4D28305D2D}" destId="{A766C105-161A-4256-9984-7DD18F60F852}" srcOrd="0" destOrd="0" presId="urn:microsoft.com/office/officeart/2018/2/layout/IconVerticalSolidList"/>
    <dgm:cxn modelId="{05F60077-1E82-4BFD-806B-A469490536AC}" srcId="{924C2CAA-1755-41E1-9B13-A9E3B3C67F0F}" destId="{C08B7342-73BA-422A-961C-C68AE1D73287}" srcOrd="0" destOrd="0" parTransId="{9456C4FB-63B7-42C8-8472-CC7E191DEB52}" sibTransId="{48AE57E6-1EEE-4C2B-B5FE-7EC88470D2A6}"/>
    <dgm:cxn modelId="{BDF12E59-5904-4BF9-B4CF-00A9BFAF1130}" type="presOf" srcId="{924C2CAA-1755-41E1-9B13-A9E3B3C67F0F}" destId="{F0AED61A-D14A-48D8-BED4-F72EB4E91A45}" srcOrd="0" destOrd="0" presId="urn:microsoft.com/office/officeart/2018/2/layout/IconVerticalSolidList"/>
    <dgm:cxn modelId="{DF35AE82-7CD1-4DD1-9D64-98ACB0627DF2}" type="presOf" srcId="{C08B7342-73BA-422A-961C-C68AE1D73287}" destId="{13E218A6-E755-466E-B747-3C995D650EA8}" srcOrd="0" destOrd="0" presId="urn:microsoft.com/office/officeart/2018/2/layout/IconVerticalSolidList"/>
    <dgm:cxn modelId="{BD70F485-5BF3-4AC1-AA81-277F0BD673BE}" srcId="{924C2CAA-1755-41E1-9B13-A9E3B3C67F0F}" destId="{FD74D04E-0B97-4FAB-ADC7-0503F9D5922E}" srcOrd="2" destOrd="0" parTransId="{39704AB6-D216-43FF-B72C-747F456CCC2F}" sibTransId="{0A486DAF-EDF5-496B-96C1-AF4BF9005EC9}"/>
    <dgm:cxn modelId="{676B94BA-D3FA-4AD5-B3DA-F38168AAB63D}" type="presOf" srcId="{FD74D04E-0B97-4FAB-ADC7-0503F9D5922E}" destId="{DC12F64B-C421-4497-8B27-C3CA3FFAD442}" srcOrd="0" destOrd="0" presId="urn:microsoft.com/office/officeart/2018/2/layout/IconVerticalSolidList"/>
    <dgm:cxn modelId="{9BE6FFD1-A604-4554-A6C1-8B18CFA5FDEC}" type="presOf" srcId="{3462960F-9FAD-43D9-8B0B-C8CE0DC90EF0}" destId="{44A3CD4D-BF62-495A-B795-2D0D63D20A88}" srcOrd="0" destOrd="0" presId="urn:microsoft.com/office/officeart/2018/2/layout/IconVerticalSolidList"/>
    <dgm:cxn modelId="{106D5BD7-35F7-4FED-A4A9-0F657DFDC047}" srcId="{924C2CAA-1755-41E1-9B13-A9E3B3C67F0F}" destId="{C906CA50-1ED8-40CA-B015-2C4D28305D2D}" srcOrd="3" destOrd="0" parTransId="{6E27BB42-32BC-46DA-B3DF-80EF52C737A5}" sibTransId="{2C95064D-E633-46A3-ABC0-1E70FA0FD4B3}"/>
    <dgm:cxn modelId="{1D8EEAEC-E98B-4AED-B1C9-417F08130DDA}" srcId="{924C2CAA-1755-41E1-9B13-A9E3B3C67F0F}" destId="{3462960F-9FAD-43D9-8B0B-C8CE0DC90EF0}" srcOrd="1" destOrd="0" parTransId="{64BAB3A0-C625-4E91-A600-7B5E7CCFFE6F}" sibTransId="{5F93D2E5-406D-446E-81F7-D1BF41189DB6}"/>
    <dgm:cxn modelId="{21D2CBD3-F304-422D-83BF-30D86818C280}" type="presParOf" srcId="{F0AED61A-D14A-48D8-BED4-F72EB4E91A45}" destId="{C4F85DD8-EF92-4486-9401-1E855E3145AB}" srcOrd="0" destOrd="0" presId="urn:microsoft.com/office/officeart/2018/2/layout/IconVerticalSolidList"/>
    <dgm:cxn modelId="{8000D7B0-66D9-4461-9F58-A5CD1DD4FD97}" type="presParOf" srcId="{C4F85DD8-EF92-4486-9401-1E855E3145AB}" destId="{7521203D-EBD6-45BE-897B-E8085D85ED52}" srcOrd="0" destOrd="0" presId="urn:microsoft.com/office/officeart/2018/2/layout/IconVerticalSolidList"/>
    <dgm:cxn modelId="{6F4545F2-48C1-43E9-A99F-50A06BAFB950}" type="presParOf" srcId="{C4F85DD8-EF92-4486-9401-1E855E3145AB}" destId="{B95849A3-82A4-40F3-8360-7C8C99A7D8DB}" srcOrd="1" destOrd="0" presId="urn:microsoft.com/office/officeart/2018/2/layout/IconVerticalSolidList"/>
    <dgm:cxn modelId="{7743D939-0E26-4971-A006-480DB3F6EB30}" type="presParOf" srcId="{C4F85DD8-EF92-4486-9401-1E855E3145AB}" destId="{86C72B56-82EF-4E09-9DC8-071843FE9989}" srcOrd="2" destOrd="0" presId="urn:microsoft.com/office/officeart/2018/2/layout/IconVerticalSolidList"/>
    <dgm:cxn modelId="{15558070-0696-4DBB-A102-C01F2B42B247}" type="presParOf" srcId="{C4F85DD8-EF92-4486-9401-1E855E3145AB}" destId="{13E218A6-E755-466E-B747-3C995D650EA8}" srcOrd="3" destOrd="0" presId="urn:microsoft.com/office/officeart/2018/2/layout/IconVerticalSolidList"/>
    <dgm:cxn modelId="{0E0EA75B-23BC-4B57-8ED0-AD5B6A0302DF}" type="presParOf" srcId="{F0AED61A-D14A-48D8-BED4-F72EB4E91A45}" destId="{C0480BFA-22BD-4EE3-866F-C5B3D54627EC}" srcOrd="1" destOrd="0" presId="urn:microsoft.com/office/officeart/2018/2/layout/IconVerticalSolidList"/>
    <dgm:cxn modelId="{2005FD3C-CA0E-40B8-8F68-F178F13419E2}" type="presParOf" srcId="{F0AED61A-D14A-48D8-BED4-F72EB4E91A45}" destId="{017FD815-84D8-4135-A5EB-97716843C56F}" srcOrd="2" destOrd="0" presId="urn:microsoft.com/office/officeart/2018/2/layout/IconVerticalSolidList"/>
    <dgm:cxn modelId="{2884525E-B4B7-4FB3-92BB-C495B47B118C}" type="presParOf" srcId="{017FD815-84D8-4135-A5EB-97716843C56F}" destId="{517406C5-FE41-4AFE-8CB7-D2A5DE21A104}" srcOrd="0" destOrd="0" presId="urn:microsoft.com/office/officeart/2018/2/layout/IconVerticalSolidList"/>
    <dgm:cxn modelId="{9B7A7F64-B6EA-412A-9C56-48C9726E637B}" type="presParOf" srcId="{017FD815-84D8-4135-A5EB-97716843C56F}" destId="{39C5A1B2-EB9A-41A8-999E-3F2E901546AA}" srcOrd="1" destOrd="0" presId="urn:microsoft.com/office/officeart/2018/2/layout/IconVerticalSolidList"/>
    <dgm:cxn modelId="{51110020-8C2B-488C-8949-E1D704E0ADC9}" type="presParOf" srcId="{017FD815-84D8-4135-A5EB-97716843C56F}" destId="{B3FE011C-EF3F-401F-9711-45F3F748B0B8}" srcOrd="2" destOrd="0" presId="urn:microsoft.com/office/officeart/2018/2/layout/IconVerticalSolidList"/>
    <dgm:cxn modelId="{8D69D43F-D1FD-4FF6-AB2D-7657227BF119}" type="presParOf" srcId="{017FD815-84D8-4135-A5EB-97716843C56F}" destId="{44A3CD4D-BF62-495A-B795-2D0D63D20A88}" srcOrd="3" destOrd="0" presId="urn:microsoft.com/office/officeart/2018/2/layout/IconVerticalSolidList"/>
    <dgm:cxn modelId="{33B001D3-CAD0-44F1-B7FB-0298012AC358}" type="presParOf" srcId="{F0AED61A-D14A-48D8-BED4-F72EB4E91A45}" destId="{791B076D-F1D1-4A04-8EEA-4BD0C50ADE8B}" srcOrd="3" destOrd="0" presId="urn:microsoft.com/office/officeart/2018/2/layout/IconVerticalSolidList"/>
    <dgm:cxn modelId="{512FF43B-F5C0-4A51-8A89-31FF86CEB33A}" type="presParOf" srcId="{F0AED61A-D14A-48D8-BED4-F72EB4E91A45}" destId="{BE29044B-A33D-4244-85BF-D56908761E25}" srcOrd="4" destOrd="0" presId="urn:microsoft.com/office/officeart/2018/2/layout/IconVerticalSolidList"/>
    <dgm:cxn modelId="{CA320CF6-5E02-4D65-911D-6AA20B6DE0B6}" type="presParOf" srcId="{BE29044B-A33D-4244-85BF-D56908761E25}" destId="{696F7A71-D114-4CA6-8054-530905187B00}" srcOrd="0" destOrd="0" presId="urn:microsoft.com/office/officeart/2018/2/layout/IconVerticalSolidList"/>
    <dgm:cxn modelId="{C2BF0CDD-6317-4DBD-A963-24223CC8F5FE}" type="presParOf" srcId="{BE29044B-A33D-4244-85BF-D56908761E25}" destId="{129AA921-1873-47D4-A198-F1F01F8F0A70}" srcOrd="1" destOrd="0" presId="urn:microsoft.com/office/officeart/2018/2/layout/IconVerticalSolidList"/>
    <dgm:cxn modelId="{D1A19C25-CB7F-476E-903C-E61BD3BEC45B}" type="presParOf" srcId="{BE29044B-A33D-4244-85BF-D56908761E25}" destId="{B920A33C-BCD0-4762-9939-44518B0821CF}" srcOrd="2" destOrd="0" presId="urn:microsoft.com/office/officeart/2018/2/layout/IconVerticalSolidList"/>
    <dgm:cxn modelId="{C591622C-DAAB-417F-AFF5-945E474EF9D6}" type="presParOf" srcId="{BE29044B-A33D-4244-85BF-D56908761E25}" destId="{DC12F64B-C421-4497-8B27-C3CA3FFAD442}" srcOrd="3" destOrd="0" presId="urn:microsoft.com/office/officeart/2018/2/layout/IconVerticalSolidList"/>
    <dgm:cxn modelId="{3223203B-F821-442A-A4ED-82E009DBDA90}" type="presParOf" srcId="{F0AED61A-D14A-48D8-BED4-F72EB4E91A45}" destId="{0152698B-5657-4BF2-8EF1-AAAACD80F5D3}" srcOrd="5" destOrd="0" presId="urn:microsoft.com/office/officeart/2018/2/layout/IconVerticalSolidList"/>
    <dgm:cxn modelId="{E8B3F64F-5622-4649-A7C1-BA00DF3458B6}" type="presParOf" srcId="{F0AED61A-D14A-48D8-BED4-F72EB4E91A45}" destId="{656AAB34-D021-4DE5-8D2E-6C8D4D6E4E55}" srcOrd="6" destOrd="0" presId="urn:microsoft.com/office/officeart/2018/2/layout/IconVerticalSolidList"/>
    <dgm:cxn modelId="{CD9E44F2-835C-4509-8959-FB3286420DBB}" type="presParOf" srcId="{656AAB34-D021-4DE5-8D2E-6C8D4D6E4E55}" destId="{E4A30419-7C4E-4F26-AA79-27ECC7363E35}" srcOrd="0" destOrd="0" presId="urn:microsoft.com/office/officeart/2018/2/layout/IconVerticalSolidList"/>
    <dgm:cxn modelId="{867AAC6E-5643-4BB3-A035-F93DC7EBFF11}" type="presParOf" srcId="{656AAB34-D021-4DE5-8D2E-6C8D4D6E4E55}" destId="{4B82E282-B64D-48F5-96E1-34C1C5F628EF}" srcOrd="1" destOrd="0" presId="urn:microsoft.com/office/officeart/2018/2/layout/IconVerticalSolidList"/>
    <dgm:cxn modelId="{36B611FE-DD73-4E6D-A1CF-D2832C9A796B}" type="presParOf" srcId="{656AAB34-D021-4DE5-8D2E-6C8D4D6E4E55}" destId="{58F99313-96CB-4CFA-8617-D46CCE4EAA7A}" srcOrd="2" destOrd="0" presId="urn:microsoft.com/office/officeart/2018/2/layout/IconVerticalSolidList"/>
    <dgm:cxn modelId="{0D3D3E2A-F446-4737-83BE-BBEB4C175635}" type="presParOf" srcId="{656AAB34-D021-4DE5-8D2E-6C8D4D6E4E55}" destId="{A766C105-161A-4256-9984-7DD18F60F852}" srcOrd="3" destOrd="0" presId="urn:microsoft.com/office/officeart/2018/2/layout/IconVerticalSoli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B3F3FFB4-FDF5-44BA-BB54-E9AFCC429FFF}" type="doc">
      <dgm:prSet loTypeId="urn:microsoft.com/office/officeart/2018/2/layout/IconVerticalSolidList" loCatId="icon" qsTypeId="urn:microsoft.com/office/officeart/2005/8/quickstyle/simple1" qsCatId="simple" csTypeId="urn:microsoft.com/office/officeart/2018/5/colors/Iconchunking_neutralicontext_colorful1" csCatId="colorful" phldr="1"/>
      <dgm:spPr/>
      <dgm:t>
        <a:bodyPr/>
        <a:lstStyle/>
        <a:p>
          <a:endParaRPr lang="en-US"/>
        </a:p>
      </dgm:t>
    </dgm:pt>
    <dgm:pt modelId="{F226C504-FA35-4B37-97E5-B4E0A744966B}">
      <dgm:prSet/>
      <dgm:spPr/>
      <dgm:t>
        <a:bodyPr/>
        <a:lstStyle/>
        <a:p>
          <a:r>
            <a:rPr lang="en-IE"/>
            <a:t>EC Commission – Instigated a process of Regular Reviews of Environmental Implementation </a:t>
          </a:r>
          <a:endParaRPr lang="en-US"/>
        </a:p>
      </dgm:t>
    </dgm:pt>
    <dgm:pt modelId="{2C63A50A-4CE4-4225-92A1-F5BC2A3C8873}" type="parTrans" cxnId="{E1ED698B-96BB-4847-8D54-F5AAEF60E3E4}">
      <dgm:prSet/>
      <dgm:spPr/>
      <dgm:t>
        <a:bodyPr/>
        <a:lstStyle/>
        <a:p>
          <a:endParaRPr lang="en-US"/>
        </a:p>
      </dgm:t>
    </dgm:pt>
    <dgm:pt modelId="{E4483137-691D-41EE-BCFE-9AE869329D98}" type="sibTrans" cxnId="{E1ED698B-96BB-4847-8D54-F5AAEF60E3E4}">
      <dgm:prSet/>
      <dgm:spPr/>
      <dgm:t>
        <a:bodyPr/>
        <a:lstStyle/>
        <a:p>
          <a:endParaRPr lang="en-US"/>
        </a:p>
      </dgm:t>
    </dgm:pt>
    <dgm:pt modelId="{8D6CFD87-54AC-4A68-97D1-A4DF2AF4CF72}">
      <dgm:prSet/>
      <dgm:spPr/>
      <dgm:t>
        <a:bodyPr/>
        <a:lstStyle/>
        <a:p>
          <a:r>
            <a:rPr lang="en-IE"/>
            <a:t>EC Commission Survey of National Enforcement authorities identified common underlying factors resulting in poor implementation</a:t>
          </a:r>
          <a:endParaRPr lang="en-US"/>
        </a:p>
      </dgm:t>
    </dgm:pt>
    <dgm:pt modelId="{3C17E8EE-5384-46AD-B8FF-495D6031CBBA}" type="parTrans" cxnId="{237027F2-C7FD-4F7D-9DE1-E38A812D79AB}">
      <dgm:prSet/>
      <dgm:spPr/>
      <dgm:t>
        <a:bodyPr/>
        <a:lstStyle/>
        <a:p>
          <a:endParaRPr lang="en-US"/>
        </a:p>
      </dgm:t>
    </dgm:pt>
    <dgm:pt modelId="{FCFDBA92-7C01-4FE1-8E35-3F4E74CC1716}" type="sibTrans" cxnId="{237027F2-C7FD-4F7D-9DE1-E38A812D79AB}">
      <dgm:prSet/>
      <dgm:spPr/>
      <dgm:t>
        <a:bodyPr/>
        <a:lstStyle/>
        <a:p>
          <a:endParaRPr lang="en-US"/>
        </a:p>
      </dgm:t>
    </dgm:pt>
    <dgm:pt modelId="{28F4DC97-5604-4DF7-9918-35E26CAB0DEF}">
      <dgm:prSet/>
      <dgm:spPr/>
      <dgm:t>
        <a:bodyPr/>
        <a:lstStyle/>
        <a:p>
          <a:r>
            <a:rPr lang="en-IE"/>
            <a:t>Main Reason – insufficient administrative capacity followed by insufficient data, evidence information and a deficit of skills </a:t>
          </a:r>
          <a:endParaRPr lang="en-US"/>
        </a:p>
      </dgm:t>
    </dgm:pt>
    <dgm:pt modelId="{4207F152-7F0F-47B6-A016-C9374A8D65C4}" type="parTrans" cxnId="{FA846B24-DB97-4A3E-823C-64CE1528913B}">
      <dgm:prSet/>
      <dgm:spPr/>
      <dgm:t>
        <a:bodyPr/>
        <a:lstStyle/>
        <a:p>
          <a:endParaRPr lang="en-US"/>
        </a:p>
      </dgm:t>
    </dgm:pt>
    <dgm:pt modelId="{B5BDEEC9-CA3C-40F7-8180-77AFEFB7295E}" type="sibTrans" cxnId="{FA846B24-DB97-4A3E-823C-64CE1528913B}">
      <dgm:prSet/>
      <dgm:spPr/>
      <dgm:t>
        <a:bodyPr/>
        <a:lstStyle/>
        <a:p>
          <a:endParaRPr lang="en-US"/>
        </a:p>
      </dgm:t>
    </dgm:pt>
    <dgm:pt modelId="{5CD75E9E-0D5D-4351-893B-EB90816E1811}">
      <dgm:prSet/>
      <dgm:spPr/>
      <dgm:t>
        <a:bodyPr/>
        <a:lstStyle/>
        <a:p>
          <a:r>
            <a:rPr lang="en-IE"/>
            <a:t>Other reasons – insufficient sanctions and inadequate integration of environment concerns into policies programmes and projects  </a:t>
          </a:r>
          <a:endParaRPr lang="en-US"/>
        </a:p>
      </dgm:t>
    </dgm:pt>
    <dgm:pt modelId="{CE0AD27A-398A-408F-B3B2-B0D26F7A83AE}" type="parTrans" cxnId="{A953E61D-3591-414F-8F16-4BAF841D6E22}">
      <dgm:prSet/>
      <dgm:spPr/>
      <dgm:t>
        <a:bodyPr/>
        <a:lstStyle/>
        <a:p>
          <a:endParaRPr lang="en-US"/>
        </a:p>
      </dgm:t>
    </dgm:pt>
    <dgm:pt modelId="{C0DF1CD0-0F27-4BE2-A7ED-21A8C773981F}" type="sibTrans" cxnId="{A953E61D-3591-414F-8F16-4BAF841D6E22}">
      <dgm:prSet/>
      <dgm:spPr/>
      <dgm:t>
        <a:bodyPr/>
        <a:lstStyle/>
        <a:p>
          <a:endParaRPr lang="en-US"/>
        </a:p>
      </dgm:t>
    </dgm:pt>
    <dgm:pt modelId="{09ED65BB-2D37-4F49-B976-9C3520A60495}" type="pres">
      <dgm:prSet presAssocID="{B3F3FFB4-FDF5-44BA-BB54-E9AFCC429FFF}" presName="root" presStyleCnt="0">
        <dgm:presLayoutVars>
          <dgm:dir/>
          <dgm:resizeHandles val="exact"/>
        </dgm:presLayoutVars>
      </dgm:prSet>
      <dgm:spPr/>
    </dgm:pt>
    <dgm:pt modelId="{873E3B05-F5D5-4363-97DC-252E9107F9B8}" type="pres">
      <dgm:prSet presAssocID="{F226C504-FA35-4B37-97E5-B4E0A744966B}" presName="compNode" presStyleCnt="0"/>
      <dgm:spPr/>
    </dgm:pt>
    <dgm:pt modelId="{C89B4F22-EA14-4DE7-BA95-3037FAB09BCB}" type="pres">
      <dgm:prSet presAssocID="{F226C504-FA35-4B37-97E5-B4E0A744966B}" presName="bgRect" presStyleLbl="bgShp" presStyleIdx="0" presStyleCnt="4"/>
      <dgm:spPr/>
    </dgm:pt>
    <dgm:pt modelId="{51C28474-1EA8-4187-B23C-CEB783E46AFE}" type="pres">
      <dgm:prSet presAssocID="{F226C504-FA35-4B37-97E5-B4E0A744966B}" presName="iconRect" presStyleLbl="node1" presStyleIdx="0" presStyleCnt="4"/>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Ecommerce"/>
        </a:ext>
      </dgm:extLst>
    </dgm:pt>
    <dgm:pt modelId="{5D2AD31C-A390-471D-9E0F-385D5FC2137C}" type="pres">
      <dgm:prSet presAssocID="{F226C504-FA35-4B37-97E5-B4E0A744966B}" presName="spaceRect" presStyleCnt="0"/>
      <dgm:spPr/>
    </dgm:pt>
    <dgm:pt modelId="{BA52611B-D303-45AC-914D-EF3FAE178A9A}" type="pres">
      <dgm:prSet presAssocID="{F226C504-FA35-4B37-97E5-B4E0A744966B}" presName="parTx" presStyleLbl="revTx" presStyleIdx="0" presStyleCnt="4">
        <dgm:presLayoutVars>
          <dgm:chMax val="0"/>
          <dgm:chPref val="0"/>
        </dgm:presLayoutVars>
      </dgm:prSet>
      <dgm:spPr/>
    </dgm:pt>
    <dgm:pt modelId="{0ED98F40-2FC0-438B-9D8F-9492B14CF3FF}" type="pres">
      <dgm:prSet presAssocID="{E4483137-691D-41EE-BCFE-9AE869329D98}" presName="sibTrans" presStyleCnt="0"/>
      <dgm:spPr/>
    </dgm:pt>
    <dgm:pt modelId="{24218DB4-30AA-4F06-A3EF-E0B81FA13752}" type="pres">
      <dgm:prSet presAssocID="{8D6CFD87-54AC-4A68-97D1-A4DF2AF4CF72}" presName="compNode" presStyleCnt="0"/>
      <dgm:spPr/>
    </dgm:pt>
    <dgm:pt modelId="{119E8762-92DF-4FF1-8377-C30D5EBB11C6}" type="pres">
      <dgm:prSet presAssocID="{8D6CFD87-54AC-4A68-97D1-A4DF2AF4CF72}" presName="bgRect" presStyleLbl="bgShp" presStyleIdx="1" presStyleCnt="4"/>
      <dgm:spPr/>
    </dgm:pt>
    <dgm:pt modelId="{70EC1BD6-07B0-4F82-AA27-F974ECC101CA}" type="pres">
      <dgm:prSet presAssocID="{8D6CFD87-54AC-4A68-97D1-A4DF2AF4CF72}" presName="iconRect" presStyleLbl="node1" presStyleIdx="1" presStyleCnt="4"/>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Warning"/>
        </a:ext>
      </dgm:extLst>
    </dgm:pt>
    <dgm:pt modelId="{2044D135-C72E-40ED-AFE6-5E48E4EEE8AE}" type="pres">
      <dgm:prSet presAssocID="{8D6CFD87-54AC-4A68-97D1-A4DF2AF4CF72}" presName="spaceRect" presStyleCnt="0"/>
      <dgm:spPr/>
    </dgm:pt>
    <dgm:pt modelId="{FA66B4F5-3B36-454E-96D4-32E81AB2B3CD}" type="pres">
      <dgm:prSet presAssocID="{8D6CFD87-54AC-4A68-97D1-A4DF2AF4CF72}" presName="parTx" presStyleLbl="revTx" presStyleIdx="1" presStyleCnt="4">
        <dgm:presLayoutVars>
          <dgm:chMax val="0"/>
          <dgm:chPref val="0"/>
        </dgm:presLayoutVars>
      </dgm:prSet>
      <dgm:spPr/>
    </dgm:pt>
    <dgm:pt modelId="{993FA179-641A-4867-97E4-D32053D77D00}" type="pres">
      <dgm:prSet presAssocID="{FCFDBA92-7C01-4FE1-8E35-3F4E74CC1716}" presName="sibTrans" presStyleCnt="0"/>
      <dgm:spPr/>
    </dgm:pt>
    <dgm:pt modelId="{D9F0FD19-64B5-44F8-AC6E-937003C82024}" type="pres">
      <dgm:prSet presAssocID="{28F4DC97-5604-4DF7-9918-35E26CAB0DEF}" presName="compNode" presStyleCnt="0"/>
      <dgm:spPr/>
    </dgm:pt>
    <dgm:pt modelId="{17AFC65B-1A5D-4819-8B5B-E9AC8B42BD17}" type="pres">
      <dgm:prSet presAssocID="{28F4DC97-5604-4DF7-9918-35E26CAB0DEF}" presName="bgRect" presStyleLbl="bgShp" presStyleIdx="2" presStyleCnt="4"/>
      <dgm:spPr/>
    </dgm:pt>
    <dgm:pt modelId="{B1C20300-A2FE-497F-A964-1E9D1FDF4388}" type="pres">
      <dgm:prSet presAssocID="{28F4DC97-5604-4DF7-9918-35E26CAB0DEF}" presName="iconRect" presStyleLbl="node1" presStyleIdx="2" presStyleCnt="4"/>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Speed Bump"/>
        </a:ext>
      </dgm:extLst>
    </dgm:pt>
    <dgm:pt modelId="{E1BB610D-646F-462C-8C60-B004BD9F279D}" type="pres">
      <dgm:prSet presAssocID="{28F4DC97-5604-4DF7-9918-35E26CAB0DEF}" presName="spaceRect" presStyleCnt="0"/>
      <dgm:spPr/>
    </dgm:pt>
    <dgm:pt modelId="{590B3AF4-6CED-459B-A204-CAB4025D3C00}" type="pres">
      <dgm:prSet presAssocID="{28F4DC97-5604-4DF7-9918-35E26CAB0DEF}" presName="parTx" presStyleLbl="revTx" presStyleIdx="2" presStyleCnt="4">
        <dgm:presLayoutVars>
          <dgm:chMax val="0"/>
          <dgm:chPref val="0"/>
        </dgm:presLayoutVars>
      </dgm:prSet>
      <dgm:spPr/>
    </dgm:pt>
    <dgm:pt modelId="{5AEBA903-2246-42D8-A524-7ADB362D5183}" type="pres">
      <dgm:prSet presAssocID="{B5BDEEC9-CA3C-40F7-8180-77AFEFB7295E}" presName="sibTrans" presStyleCnt="0"/>
      <dgm:spPr/>
    </dgm:pt>
    <dgm:pt modelId="{46451576-EC3E-4ABF-A76B-0B09FD016F91}" type="pres">
      <dgm:prSet presAssocID="{5CD75E9E-0D5D-4351-893B-EB90816E1811}" presName="compNode" presStyleCnt="0"/>
      <dgm:spPr/>
    </dgm:pt>
    <dgm:pt modelId="{EF4EF6E3-5371-4848-AF13-F29FB9B18D1A}" type="pres">
      <dgm:prSet presAssocID="{5CD75E9E-0D5D-4351-893B-EB90816E1811}" presName="bgRect" presStyleLbl="bgShp" presStyleIdx="3" presStyleCnt="4"/>
      <dgm:spPr/>
    </dgm:pt>
    <dgm:pt modelId="{A82A0DA1-7EA0-4CCA-88CF-942D1A5DF7DF}" type="pres">
      <dgm:prSet presAssocID="{5CD75E9E-0D5D-4351-893B-EB90816E1811}" presName="iconRect" presStyleLbl="node1" presStyleIdx="3" presStyleCnt="4"/>
      <dgm:spPr>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a:noFill/>
        </a:ln>
      </dgm:spPr>
      <dgm:extLst>
        <a:ext uri="{E40237B7-FDA0-4F09-8148-C483321AD2D9}">
          <dgm14:cNvPr xmlns:dgm14="http://schemas.microsoft.com/office/drawing/2010/diagram" id="0" name="" descr="Bio-Hazard"/>
        </a:ext>
      </dgm:extLst>
    </dgm:pt>
    <dgm:pt modelId="{0AE9F3C4-037B-4B62-9D95-213E6E177F22}" type="pres">
      <dgm:prSet presAssocID="{5CD75E9E-0D5D-4351-893B-EB90816E1811}" presName="spaceRect" presStyleCnt="0"/>
      <dgm:spPr/>
    </dgm:pt>
    <dgm:pt modelId="{7A553E81-9535-431F-B218-C1F517CD552C}" type="pres">
      <dgm:prSet presAssocID="{5CD75E9E-0D5D-4351-893B-EB90816E1811}" presName="parTx" presStyleLbl="revTx" presStyleIdx="3" presStyleCnt="4">
        <dgm:presLayoutVars>
          <dgm:chMax val="0"/>
          <dgm:chPref val="0"/>
        </dgm:presLayoutVars>
      </dgm:prSet>
      <dgm:spPr/>
    </dgm:pt>
  </dgm:ptLst>
  <dgm:cxnLst>
    <dgm:cxn modelId="{A953E61D-3591-414F-8F16-4BAF841D6E22}" srcId="{B3F3FFB4-FDF5-44BA-BB54-E9AFCC429FFF}" destId="{5CD75E9E-0D5D-4351-893B-EB90816E1811}" srcOrd="3" destOrd="0" parTransId="{CE0AD27A-398A-408F-B3B2-B0D26F7A83AE}" sibTransId="{C0DF1CD0-0F27-4BE2-A7ED-21A8C773981F}"/>
    <dgm:cxn modelId="{FA846B24-DB97-4A3E-823C-64CE1528913B}" srcId="{B3F3FFB4-FDF5-44BA-BB54-E9AFCC429FFF}" destId="{28F4DC97-5604-4DF7-9918-35E26CAB0DEF}" srcOrd="2" destOrd="0" parTransId="{4207F152-7F0F-47B6-A016-C9374A8D65C4}" sibTransId="{B5BDEEC9-CA3C-40F7-8180-77AFEFB7295E}"/>
    <dgm:cxn modelId="{4742BA3C-C909-47C9-90C6-F2F90A675490}" type="presOf" srcId="{5CD75E9E-0D5D-4351-893B-EB90816E1811}" destId="{7A553E81-9535-431F-B218-C1F517CD552C}" srcOrd="0" destOrd="0" presId="urn:microsoft.com/office/officeart/2018/2/layout/IconVerticalSolidList"/>
    <dgm:cxn modelId="{C4227A60-288E-4E11-A488-29D26BE12EC3}" type="presOf" srcId="{F226C504-FA35-4B37-97E5-B4E0A744966B}" destId="{BA52611B-D303-45AC-914D-EF3FAE178A9A}" srcOrd="0" destOrd="0" presId="urn:microsoft.com/office/officeart/2018/2/layout/IconVerticalSolidList"/>
    <dgm:cxn modelId="{B6AE3243-22D0-469F-B431-B824F946CC95}" type="presOf" srcId="{B3F3FFB4-FDF5-44BA-BB54-E9AFCC429FFF}" destId="{09ED65BB-2D37-4F49-B976-9C3520A60495}" srcOrd="0" destOrd="0" presId="urn:microsoft.com/office/officeart/2018/2/layout/IconVerticalSolidList"/>
    <dgm:cxn modelId="{4AAD0045-D6C4-434F-9BFA-522C5D8DA0A7}" type="presOf" srcId="{8D6CFD87-54AC-4A68-97D1-A4DF2AF4CF72}" destId="{FA66B4F5-3B36-454E-96D4-32E81AB2B3CD}" srcOrd="0" destOrd="0" presId="urn:microsoft.com/office/officeart/2018/2/layout/IconVerticalSolidList"/>
    <dgm:cxn modelId="{C1E5C34E-EC53-4F0A-B791-730A7E2BD397}" type="presOf" srcId="{28F4DC97-5604-4DF7-9918-35E26CAB0DEF}" destId="{590B3AF4-6CED-459B-A204-CAB4025D3C00}" srcOrd="0" destOrd="0" presId="urn:microsoft.com/office/officeart/2018/2/layout/IconVerticalSolidList"/>
    <dgm:cxn modelId="{E1ED698B-96BB-4847-8D54-F5AAEF60E3E4}" srcId="{B3F3FFB4-FDF5-44BA-BB54-E9AFCC429FFF}" destId="{F226C504-FA35-4B37-97E5-B4E0A744966B}" srcOrd="0" destOrd="0" parTransId="{2C63A50A-4CE4-4225-92A1-F5BC2A3C8873}" sibTransId="{E4483137-691D-41EE-BCFE-9AE869329D98}"/>
    <dgm:cxn modelId="{237027F2-C7FD-4F7D-9DE1-E38A812D79AB}" srcId="{B3F3FFB4-FDF5-44BA-BB54-E9AFCC429FFF}" destId="{8D6CFD87-54AC-4A68-97D1-A4DF2AF4CF72}" srcOrd="1" destOrd="0" parTransId="{3C17E8EE-5384-46AD-B8FF-495D6031CBBA}" sibTransId="{FCFDBA92-7C01-4FE1-8E35-3F4E74CC1716}"/>
    <dgm:cxn modelId="{D015841B-1A80-4D3D-939B-5417FB8DC002}" type="presParOf" srcId="{09ED65BB-2D37-4F49-B976-9C3520A60495}" destId="{873E3B05-F5D5-4363-97DC-252E9107F9B8}" srcOrd="0" destOrd="0" presId="urn:microsoft.com/office/officeart/2018/2/layout/IconVerticalSolidList"/>
    <dgm:cxn modelId="{2EACB289-61D6-4FBB-B7B2-8E90DFF48AEE}" type="presParOf" srcId="{873E3B05-F5D5-4363-97DC-252E9107F9B8}" destId="{C89B4F22-EA14-4DE7-BA95-3037FAB09BCB}" srcOrd="0" destOrd="0" presId="urn:microsoft.com/office/officeart/2018/2/layout/IconVerticalSolidList"/>
    <dgm:cxn modelId="{F6620A85-AD0B-4618-BF46-D0AB017185B4}" type="presParOf" srcId="{873E3B05-F5D5-4363-97DC-252E9107F9B8}" destId="{51C28474-1EA8-4187-B23C-CEB783E46AFE}" srcOrd="1" destOrd="0" presId="urn:microsoft.com/office/officeart/2018/2/layout/IconVerticalSolidList"/>
    <dgm:cxn modelId="{3D55C7C4-BE0E-4824-8688-378A12F60DD8}" type="presParOf" srcId="{873E3B05-F5D5-4363-97DC-252E9107F9B8}" destId="{5D2AD31C-A390-471D-9E0F-385D5FC2137C}" srcOrd="2" destOrd="0" presId="urn:microsoft.com/office/officeart/2018/2/layout/IconVerticalSolidList"/>
    <dgm:cxn modelId="{08BB8BEA-C4BD-4312-97D0-E668152AE69C}" type="presParOf" srcId="{873E3B05-F5D5-4363-97DC-252E9107F9B8}" destId="{BA52611B-D303-45AC-914D-EF3FAE178A9A}" srcOrd="3" destOrd="0" presId="urn:microsoft.com/office/officeart/2018/2/layout/IconVerticalSolidList"/>
    <dgm:cxn modelId="{CDFC7CBE-37EA-47C5-A7B3-595B47FCE3F3}" type="presParOf" srcId="{09ED65BB-2D37-4F49-B976-9C3520A60495}" destId="{0ED98F40-2FC0-438B-9D8F-9492B14CF3FF}" srcOrd="1" destOrd="0" presId="urn:microsoft.com/office/officeart/2018/2/layout/IconVerticalSolidList"/>
    <dgm:cxn modelId="{B68F42BD-12F9-4D5F-8860-DA4863989CAB}" type="presParOf" srcId="{09ED65BB-2D37-4F49-B976-9C3520A60495}" destId="{24218DB4-30AA-4F06-A3EF-E0B81FA13752}" srcOrd="2" destOrd="0" presId="urn:microsoft.com/office/officeart/2018/2/layout/IconVerticalSolidList"/>
    <dgm:cxn modelId="{F9069EBA-2A83-4BDB-9EE4-58536008B9C6}" type="presParOf" srcId="{24218DB4-30AA-4F06-A3EF-E0B81FA13752}" destId="{119E8762-92DF-4FF1-8377-C30D5EBB11C6}" srcOrd="0" destOrd="0" presId="urn:microsoft.com/office/officeart/2018/2/layout/IconVerticalSolidList"/>
    <dgm:cxn modelId="{8869168B-6231-4D77-81A5-DA73C8962C81}" type="presParOf" srcId="{24218DB4-30AA-4F06-A3EF-E0B81FA13752}" destId="{70EC1BD6-07B0-4F82-AA27-F974ECC101CA}" srcOrd="1" destOrd="0" presId="urn:microsoft.com/office/officeart/2018/2/layout/IconVerticalSolidList"/>
    <dgm:cxn modelId="{52B68636-797D-43C7-BF7E-31540A211C77}" type="presParOf" srcId="{24218DB4-30AA-4F06-A3EF-E0B81FA13752}" destId="{2044D135-C72E-40ED-AFE6-5E48E4EEE8AE}" srcOrd="2" destOrd="0" presId="urn:microsoft.com/office/officeart/2018/2/layout/IconVerticalSolidList"/>
    <dgm:cxn modelId="{CB2B9823-3A10-402E-BC4B-6852CDB9371B}" type="presParOf" srcId="{24218DB4-30AA-4F06-A3EF-E0B81FA13752}" destId="{FA66B4F5-3B36-454E-96D4-32E81AB2B3CD}" srcOrd="3" destOrd="0" presId="urn:microsoft.com/office/officeart/2018/2/layout/IconVerticalSolidList"/>
    <dgm:cxn modelId="{C8A7119C-882D-4834-91D7-88F109E08C9C}" type="presParOf" srcId="{09ED65BB-2D37-4F49-B976-9C3520A60495}" destId="{993FA179-641A-4867-97E4-D32053D77D00}" srcOrd="3" destOrd="0" presId="urn:microsoft.com/office/officeart/2018/2/layout/IconVerticalSolidList"/>
    <dgm:cxn modelId="{F127CE11-A03E-4FA6-966D-DFD1B4CF32C2}" type="presParOf" srcId="{09ED65BB-2D37-4F49-B976-9C3520A60495}" destId="{D9F0FD19-64B5-44F8-AC6E-937003C82024}" srcOrd="4" destOrd="0" presId="urn:microsoft.com/office/officeart/2018/2/layout/IconVerticalSolidList"/>
    <dgm:cxn modelId="{2318927F-EB38-41F6-A512-68527B05EC8B}" type="presParOf" srcId="{D9F0FD19-64B5-44F8-AC6E-937003C82024}" destId="{17AFC65B-1A5D-4819-8B5B-E9AC8B42BD17}" srcOrd="0" destOrd="0" presId="urn:microsoft.com/office/officeart/2018/2/layout/IconVerticalSolidList"/>
    <dgm:cxn modelId="{A9D642E1-0771-4880-ACBC-21F57882D1A2}" type="presParOf" srcId="{D9F0FD19-64B5-44F8-AC6E-937003C82024}" destId="{B1C20300-A2FE-497F-A964-1E9D1FDF4388}" srcOrd="1" destOrd="0" presId="urn:microsoft.com/office/officeart/2018/2/layout/IconVerticalSolidList"/>
    <dgm:cxn modelId="{193A8AAF-8A4F-41E5-B352-78A7A5DB049E}" type="presParOf" srcId="{D9F0FD19-64B5-44F8-AC6E-937003C82024}" destId="{E1BB610D-646F-462C-8C60-B004BD9F279D}" srcOrd="2" destOrd="0" presId="urn:microsoft.com/office/officeart/2018/2/layout/IconVerticalSolidList"/>
    <dgm:cxn modelId="{FFE9A672-FB4D-434D-A021-3C6245E51E58}" type="presParOf" srcId="{D9F0FD19-64B5-44F8-AC6E-937003C82024}" destId="{590B3AF4-6CED-459B-A204-CAB4025D3C00}" srcOrd="3" destOrd="0" presId="urn:microsoft.com/office/officeart/2018/2/layout/IconVerticalSolidList"/>
    <dgm:cxn modelId="{9E00DFAE-8BEF-4AEE-8039-1470B2CE2427}" type="presParOf" srcId="{09ED65BB-2D37-4F49-B976-9C3520A60495}" destId="{5AEBA903-2246-42D8-A524-7ADB362D5183}" srcOrd="5" destOrd="0" presId="urn:microsoft.com/office/officeart/2018/2/layout/IconVerticalSolidList"/>
    <dgm:cxn modelId="{33FD1BF4-B92B-4077-BBC4-CC9D8C023610}" type="presParOf" srcId="{09ED65BB-2D37-4F49-B976-9C3520A60495}" destId="{46451576-EC3E-4ABF-A76B-0B09FD016F91}" srcOrd="6" destOrd="0" presId="urn:microsoft.com/office/officeart/2018/2/layout/IconVerticalSolidList"/>
    <dgm:cxn modelId="{3A7031EB-1F13-464E-86C7-31F8E7AEA80B}" type="presParOf" srcId="{46451576-EC3E-4ABF-A76B-0B09FD016F91}" destId="{EF4EF6E3-5371-4848-AF13-F29FB9B18D1A}" srcOrd="0" destOrd="0" presId="urn:microsoft.com/office/officeart/2018/2/layout/IconVerticalSolidList"/>
    <dgm:cxn modelId="{1C4EA180-03F1-4C15-8988-3E5D4AF26B8A}" type="presParOf" srcId="{46451576-EC3E-4ABF-A76B-0B09FD016F91}" destId="{A82A0DA1-7EA0-4CCA-88CF-942D1A5DF7DF}" srcOrd="1" destOrd="0" presId="urn:microsoft.com/office/officeart/2018/2/layout/IconVerticalSolidList"/>
    <dgm:cxn modelId="{CE048BA5-7CFC-4041-B088-937B5DB602DD}" type="presParOf" srcId="{46451576-EC3E-4ABF-A76B-0B09FD016F91}" destId="{0AE9F3C4-037B-4B62-9D95-213E6E177F22}" srcOrd="2" destOrd="0" presId="urn:microsoft.com/office/officeart/2018/2/layout/IconVerticalSolidList"/>
    <dgm:cxn modelId="{6769BAFA-8931-49B7-B1B3-9A79DFBC851E}" type="presParOf" srcId="{46451576-EC3E-4ABF-A76B-0B09FD016F91}" destId="{7A553E81-9535-431F-B218-C1F517CD552C}" srcOrd="3" destOrd="0" presId="urn:microsoft.com/office/officeart/2018/2/layout/IconVerticalSoli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623E4F9C-BDC7-4643-AC98-6DC9790D2479}" type="doc">
      <dgm:prSet loTypeId="urn:microsoft.com/office/officeart/2005/8/layout/matrix3" loCatId="matrix" qsTypeId="urn:microsoft.com/office/officeart/2005/8/quickstyle/simple1" qsCatId="simple" csTypeId="urn:microsoft.com/office/officeart/2005/8/colors/colorful2" csCatId="colorful"/>
      <dgm:spPr/>
      <dgm:t>
        <a:bodyPr/>
        <a:lstStyle/>
        <a:p>
          <a:endParaRPr lang="en-US"/>
        </a:p>
      </dgm:t>
    </dgm:pt>
    <dgm:pt modelId="{5D5461ED-2AF9-4B4D-93B1-D92CA1761280}">
      <dgm:prSet/>
      <dgm:spPr/>
      <dgm:t>
        <a:bodyPr/>
        <a:lstStyle/>
        <a:p>
          <a:r>
            <a:rPr lang="en-IE"/>
            <a:t>Obvious – give the Commission more resources and powers to ensure/redress  non-transposition </a:t>
          </a:r>
          <a:endParaRPr lang="en-US"/>
        </a:p>
      </dgm:t>
    </dgm:pt>
    <dgm:pt modelId="{D0FC6698-18EF-47F0-A46F-1D09BE93C45C}" type="parTrans" cxnId="{EE7EFB09-BA2A-4E80-9A2F-AC8D733A50EF}">
      <dgm:prSet/>
      <dgm:spPr/>
      <dgm:t>
        <a:bodyPr/>
        <a:lstStyle/>
        <a:p>
          <a:endParaRPr lang="en-US"/>
        </a:p>
      </dgm:t>
    </dgm:pt>
    <dgm:pt modelId="{6D10CBC4-8CA2-4FA1-9458-13066E1C8996}" type="sibTrans" cxnId="{EE7EFB09-BA2A-4E80-9A2F-AC8D733A50EF}">
      <dgm:prSet/>
      <dgm:spPr/>
      <dgm:t>
        <a:bodyPr/>
        <a:lstStyle/>
        <a:p>
          <a:endParaRPr lang="en-US"/>
        </a:p>
      </dgm:t>
    </dgm:pt>
    <dgm:pt modelId="{36749468-2520-4A88-8DA3-4EF5E8E6867C}">
      <dgm:prSet/>
      <dgm:spPr/>
      <dgm:t>
        <a:bodyPr/>
        <a:lstStyle/>
        <a:p>
          <a:r>
            <a:rPr lang="en-IE"/>
            <a:t>Develop further the doctrine of direct effect –  expand the circumstances whereby individuals can directly invoke EU Directives in domestic law</a:t>
          </a:r>
          <a:endParaRPr lang="en-US"/>
        </a:p>
      </dgm:t>
    </dgm:pt>
    <dgm:pt modelId="{8A3A1163-3276-4F7E-9F92-3A1B59FB7120}" type="parTrans" cxnId="{D19C45CE-B70D-480A-9D4C-5061EDDF90D9}">
      <dgm:prSet/>
      <dgm:spPr/>
      <dgm:t>
        <a:bodyPr/>
        <a:lstStyle/>
        <a:p>
          <a:endParaRPr lang="en-US"/>
        </a:p>
      </dgm:t>
    </dgm:pt>
    <dgm:pt modelId="{323614DB-AF56-4C79-A34E-36CD21240B7E}" type="sibTrans" cxnId="{D19C45CE-B70D-480A-9D4C-5061EDDF90D9}">
      <dgm:prSet/>
      <dgm:spPr/>
      <dgm:t>
        <a:bodyPr/>
        <a:lstStyle/>
        <a:p>
          <a:endParaRPr lang="en-US"/>
        </a:p>
      </dgm:t>
    </dgm:pt>
    <dgm:pt modelId="{859DA842-512D-433C-B1DD-8BBED47F31DE}">
      <dgm:prSet/>
      <dgm:spPr/>
      <dgm:t>
        <a:bodyPr/>
        <a:lstStyle/>
        <a:p>
          <a:r>
            <a:rPr lang="en-IE"/>
            <a:t>Develop/Expand the doctrine of ‘indirect effect’ especially interpretive obligations</a:t>
          </a:r>
          <a:endParaRPr lang="en-US"/>
        </a:p>
      </dgm:t>
    </dgm:pt>
    <dgm:pt modelId="{AAD24369-C003-4326-A874-B9D848ECE29A}" type="parTrans" cxnId="{8246D9CF-25BC-4467-A892-88FF58A196EE}">
      <dgm:prSet/>
      <dgm:spPr/>
      <dgm:t>
        <a:bodyPr/>
        <a:lstStyle/>
        <a:p>
          <a:endParaRPr lang="en-US"/>
        </a:p>
      </dgm:t>
    </dgm:pt>
    <dgm:pt modelId="{65849214-8328-43A2-BD26-C1B8BA9B3F10}" type="sibTrans" cxnId="{8246D9CF-25BC-4467-A892-88FF58A196EE}">
      <dgm:prSet/>
      <dgm:spPr/>
      <dgm:t>
        <a:bodyPr/>
        <a:lstStyle/>
        <a:p>
          <a:endParaRPr lang="en-US"/>
        </a:p>
      </dgm:t>
    </dgm:pt>
    <dgm:pt modelId="{ED07217D-1912-40F1-B20F-4F4B22D237F4}">
      <dgm:prSet/>
      <dgm:spPr/>
      <dgm:t>
        <a:bodyPr/>
        <a:lstStyle/>
        <a:p>
          <a:r>
            <a:rPr lang="en-IE"/>
            <a:t>In large measure these ‘solutions’ lie in the hands of the Courts especially the CFI and CJEU </a:t>
          </a:r>
          <a:endParaRPr lang="en-US"/>
        </a:p>
      </dgm:t>
    </dgm:pt>
    <dgm:pt modelId="{21CCD86B-E01F-440C-B7C4-1926A8F2503E}" type="parTrans" cxnId="{8D323953-ED51-424A-BC12-59C0CA90595D}">
      <dgm:prSet/>
      <dgm:spPr/>
      <dgm:t>
        <a:bodyPr/>
        <a:lstStyle/>
        <a:p>
          <a:endParaRPr lang="en-US"/>
        </a:p>
      </dgm:t>
    </dgm:pt>
    <dgm:pt modelId="{169D33BB-8603-4655-86AF-F1B0D01D6C29}" type="sibTrans" cxnId="{8D323953-ED51-424A-BC12-59C0CA90595D}">
      <dgm:prSet/>
      <dgm:spPr/>
      <dgm:t>
        <a:bodyPr/>
        <a:lstStyle/>
        <a:p>
          <a:endParaRPr lang="en-US"/>
        </a:p>
      </dgm:t>
    </dgm:pt>
    <dgm:pt modelId="{C4A2CEA4-F858-486F-95D1-8ED0072B1756}" type="pres">
      <dgm:prSet presAssocID="{623E4F9C-BDC7-4643-AC98-6DC9790D2479}" presName="matrix" presStyleCnt="0">
        <dgm:presLayoutVars>
          <dgm:chMax val="1"/>
          <dgm:dir/>
          <dgm:resizeHandles val="exact"/>
        </dgm:presLayoutVars>
      </dgm:prSet>
      <dgm:spPr/>
    </dgm:pt>
    <dgm:pt modelId="{F98DEE64-B33B-4F22-8F32-4CD5AAB60342}" type="pres">
      <dgm:prSet presAssocID="{623E4F9C-BDC7-4643-AC98-6DC9790D2479}" presName="diamond" presStyleLbl="bgShp" presStyleIdx="0" presStyleCnt="1" custLinFactNeighborX="1364" custLinFactNeighborY="-3887"/>
      <dgm:spPr/>
    </dgm:pt>
    <dgm:pt modelId="{BA67D49E-A847-44F4-92D0-82F6E2BAD26E}" type="pres">
      <dgm:prSet presAssocID="{623E4F9C-BDC7-4643-AC98-6DC9790D2479}" presName="quad1" presStyleLbl="node1" presStyleIdx="0" presStyleCnt="4" custLinFactNeighborX="-14832" custLinFactNeighborY="-10587">
        <dgm:presLayoutVars>
          <dgm:chMax val="0"/>
          <dgm:chPref val="0"/>
          <dgm:bulletEnabled val="1"/>
        </dgm:presLayoutVars>
      </dgm:prSet>
      <dgm:spPr/>
    </dgm:pt>
    <dgm:pt modelId="{72FD3F9B-B6CD-4249-AE42-53E82299B99E}" type="pres">
      <dgm:prSet presAssocID="{623E4F9C-BDC7-4643-AC98-6DC9790D2479}" presName="quad2" presStyleLbl="node1" presStyleIdx="1" presStyleCnt="4">
        <dgm:presLayoutVars>
          <dgm:chMax val="0"/>
          <dgm:chPref val="0"/>
          <dgm:bulletEnabled val="1"/>
        </dgm:presLayoutVars>
      </dgm:prSet>
      <dgm:spPr/>
    </dgm:pt>
    <dgm:pt modelId="{5FC104E9-51D0-4907-9DD7-D60A1D498C30}" type="pres">
      <dgm:prSet presAssocID="{623E4F9C-BDC7-4643-AC98-6DC9790D2479}" presName="quad3" presStyleLbl="node1" presStyleIdx="2" presStyleCnt="4">
        <dgm:presLayoutVars>
          <dgm:chMax val="0"/>
          <dgm:chPref val="0"/>
          <dgm:bulletEnabled val="1"/>
        </dgm:presLayoutVars>
      </dgm:prSet>
      <dgm:spPr/>
    </dgm:pt>
    <dgm:pt modelId="{101ABF3A-D34C-4C60-AA41-51B5E760A481}" type="pres">
      <dgm:prSet presAssocID="{623E4F9C-BDC7-4643-AC98-6DC9790D2479}" presName="quad4" presStyleLbl="node1" presStyleIdx="3" presStyleCnt="4">
        <dgm:presLayoutVars>
          <dgm:chMax val="0"/>
          <dgm:chPref val="0"/>
          <dgm:bulletEnabled val="1"/>
        </dgm:presLayoutVars>
      </dgm:prSet>
      <dgm:spPr/>
    </dgm:pt>
  </dgm:ptLst>
  <dgm:cxnLst>
    <dgm:cxn modelId="{EE7EFB09-BA2A-4E80-9A2F-AC8D733A50EF}" srcId="{623E4F9C-BDC7-4643-AC98-6DC9790D2479}" destId="{5D5461ED-2AF9-4B4D-93B1-D92CA1761280}" srcOrd="0" destOrd="0" parTransId="{D0FC6698-18EF-47F0-A46F-1D09BE93C45C}" sibTransId="{6D10CBC4-8CA2-4FA1-9458-13066E1C8996}"/>
    <dgm:cxn modelId="{8D323953-ED51-424A-BC12-59C0CA90595D}" srcId="{623E4F9C-BDC7-4643-AC98-6DC9790D2479}" destId="{ED07217D-1912-40F1-B20F-4F4B22D237F4}" srcOrd="3" destOrd="0" parTransId="{21CCD86B-E01F-440C-B7C4-1926A8F2503E}" sibTransId="{169D33BB-8603-4655-86AF-F1B0D01D6C29}"/>
    <dgm:cxn modelId="{12EF6257-7C8A-4AB8-AA5D-4B908EA10AF0}" type="presOf" srcId="{623E4F9C-BDC7-4643-AC98-6DC9790D2479}" destId="{C4A2CEA4-F858-486F-95D1-8ED0072B1756}" srcOrd="0" destOrd="0" presId="urn:microsoft.com/office/officeart/2005/8/layout/matrix3"/>
    <dgm:cxn modelId="{8966DC8C-5E1D-4BF2-AC8A-55A1DE9660A2}" type="presOf" srcId="{859DA842-512D-433C-B1DD-8BBED47F31DE}" destId="{5FC104E9-51D0-4907-9DD7-D60A1D498C30}" srcOrd="0" destOrd="0" presId="urn:microsoft.com/office/officeart/2005/8/layout/matrix3"/>
    <dgm:cxn modelId="{D51B65A2-BDB5-4D23-813C-71A757396221}" type="presOf" srcId="{5D5461ED-2AF9-4B4D-93B1-D92CA1761280}" destId="{BA67D49E-A847-44F4-92D0-82F6E2BAD26E}" srcOrd="0" destOrd="0" presId="urn:microsoft.com/office/officeart/2005/8/layout/matrix3"/>
    <dgm:cxn modelId="{8783B9AD-103B-49BF-ABEC-49BE3FDF24EC}" type="presOf" srcId="{ED07217D-1912-40F1-B20F-4F4B22D237F4}" destId="{101ABF3A-D34C-4C60-AA41-51B5E760A481}" srcOrd="0" destOrd="0" presId="urn:microsoft.com/office/officeart/2005/8/layout/matrix3"/>
    <dgm:cxn modelId="{D19C45CE-B70D-480A-9D4C-5061EDDF90D9}" srcId="{623E4F9C-BDC7-4643-AC98-6DC9790D2479}" destId="{36749468-2520-4A88-8DA3-4EF5E8E6867C}" srcOrd="1" destOrd="0" parTransId="{8A3A1163-3276-4F7E-9F92-3A1B59FB7120}" sibTransId="{323614DB-AF56-4C79-A34E-36CD21240B7E}"/>
    <dgm:cxn modelId="{8246D9CF-25BC-4467-A892-88FF58A196EE}" srcId="{623E4F9C-BDC7-4643-AC98-6DC9790D2479}" destId="{859DA842-512D-433C-B1DD-8BBED47F31DE}" srcOrd="2" destOrd="0" parTransId="{AAD24369-C003-4326-A874-B9D848ECE29A}" sibTransId="{65849214-8328-43A2-BD26-C1B8BA9B3F10}"/>
    <dgm:cxn modelId="{0723F4D8-5386-4F66-B951-584354F3E6CB}" type="presOf" srcId="{36749468-2520-4A88-8DA3-4EF5E8E6867C}" destId="{72FD3F9B-B6CD-4249-AE42-53E82299B99E}" srcOrd="0" destOrd="0" presId="urn:microsoft.com/office/officeart/2005/8/layout/matrix3"/>
    <dgm:cxn modelId="{B6FB7E5A-A289-4741-A28A-89AFF3F7EA35}" type="presParOf" srcId="{C4A2CEA4-F858-486F-95D1-8ED0072B1756}" destId="{F98DEE64-B33B-4F22-8F32-4CD5AAB60342}" srcOrd="0" destOrd="0" presId="urn:microsoft.com/office/officeart/2005/8/layout/matrix3"/>
    <dgm:cxn modelId="{DE36E6F4-35DF-4AC4-B6DD-EAB4638EDDEC}" type="presParOf" srcId="{C4A2CEA4-F858-486F-95D1-8ED0072B1756}" destId="{BA67D49E-A847-44F4-92D0-82F6E2BAD26E}" srcOrd="1" destOrd="0" presId="urn:microsoft.com/office/officeart/2005/8/layout/matrix3"/>
    <dgm:cxn modelId="{1BFCEC6F-7F66-4A02-AC15-6ECEB18B3183}" type="presParOf" srcId="{C4A2CEA4-F858-486F-95D1-8ED0072B1756}" destId="{72FD3F9B-B6CD-4249-AE42-53E82299B99E}" srcOrd="2" destOrd="0" presId="urn:microsoft.com/office/officeart/2005/8/layout/matrix3"/>
    <dgm:cxn modelId="{B84FA993-E114-429A-A99D-973330EF907E}" type="presParOf" srcId="{C4A2CEA4-F858-486F-95D1-8ED0072B1756}" destId="{5FC104E9-51D0-4907-9DD7-D60A1D498C30}" srcOrd="3" destOrd="0" presId="urn:microsoft.com/office/officeart/2005/8/layout/matrix3"/>
    <dgm:cxn modelId="{FB775806-D782-4C2C-8462-58BC7421AA3D}" type="presParOf" srcId="{C4A2CEA4-F858-486F-95D1-8ED0072B1756}" destId="{101ABF3A-D34C-4C60-AA41-51B5E760A481}" srcOrd="4" destOrd="0" presId="urn:microsoft.com/office/officeart/2005/8/layout/matrix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E957220B-D77A-4476-9EAE-945480EE05A3}" type="doc">
      <dgm:prSet loTypeId="urn:microsoft.com/office/officeart/2018/2/layout/IconVerticalSolidList" loCatId="icon" qsTypeId="urn:microsoft.com/office/officeart/2005/8/quickstyle/simple1" qsCatId="simple" csTypeId="urn:microsoft.com/office/officeart/2018/5/colors/Iconchunking_neutralicontext_colorful1" csCatId="colorful" phldr="1"/>
      <dgm:spPr/>
      <dgm:t>
        <a:bodyPr/>
        <a:lstStyle/>
        <a:p>
          <a:endParaRPr lang="en-US"/>
        </a:p>
      </dgm:t>
    </dgm:pt>
    <dgm:pt modelId="{789151BA-EF9C-49E6-B61A-ECA20D281350}">
      <dgm:prSet/>
      <dgm:spPr/>
      <dgm:t>
        <a:bodyPr/>
        <a:lstStyle/>
        <a:p>
          <a:pPr>
            <a:lnSpc>
              <a:spcPct val="100000"/>
            </a:lnSpc>
          </a:pPr>
          <a:r>
            <a:rPr lang="en-IE"/>
            <a:t>Record of Enforcement/Transposition of EU Environmental Law is mediocre</a:t>
          </a:r>
          <a:endParaRPr lang="en-US"/>
        </a:p>
      </dgm:t>
    </dgm:pt>
    <dgm:pt modelId="{4AF268C9-1086-4727-BF83-53D58968610B}" type="parTrans" cxnId="{43408E09-B3F2-4EA4-90E4-259021D6FEFA}">
      <dgm:prSet/>
      <dgm:spPr/>
      <dgm:t>
        <a:bodyPr/>
        <a:lstStyle/>
        <a:p>
          <a:endParaRPr lang="en-US"/>
        </a:p>
      </dgm:t>
    </dgm:pt>
    <dgm:pt modelId="{620CCFF1-661C-4229-9E4B-2FFB455E41F2}" type="sibTrans" cxnId="{43408E09-B3F2-4EA4-90E4-259021D6FEFA}">
      <dgm:prSet/>
      <dgm:spPr/>
      <dgm:t>
        <a:bodyPr/>
        <a:lstStyle/>
        <a:p>
          <a:endParaRPr lang="en-US"/>
        </a:p>
      </dgm:t>
    </dgm:pt>
    <dgm:pt modelId="{6A3C2110-FF32-4325-8B76-FE131B8EC5FD}">
      <dgm:prSet/>
      <dgm:spPr/>
      <dgm:t>
        <a:bodyPr/>
        <a:lstStyle/>
        <a:p>
          <a:pPr>
            <a:lnSpc>
              <a:spcPct val="100000"/>
            </a:lnSpc>
          </a:pPr>
          <a:r>
            <a:rPr lang="en-IE"/>
            <a:t>Reasons include legislative inertia and indifference </a:t>
          </a:r>
          <a:endParaRPr lang="en-US"/>
        </a:p>
      </dgm:t>
    </dgm:pt>
    <dgm:pt modelId="{70A2913A-199E-4B8B-9426-43525B178424}" type="parTrans" cxnId="{BA57DC66-BD85-440E-9B46-9FA8934694C3}">
      <dgm:prSet/>
      <dgm:spPr/>
      <dgm:t>
        <a:bodyPr/>
        <a:lstStyle/>
        <a:p>
          <a:endParaRPr lang="en-US"/>
        </a:p>
      </dgm:t>
    </dgm:pt>
    <dgm:pt modelId="{5BA74712-CAF6-494D-B63A-4E4BEF806DC9}" type="sibTrans" cxnId="{BA57DC66-BD85-440E-9B46-9FA8934694C3}">
      <dgm:prSet/>
      <dgm:spPr/>
      <dgm:t>
        <a:bodyPr/>
        <a:lstStyle/>
        <a:p>
          <a:endParaRPr lang="en-US"/>
        </a:p>
      </dgm:t>
    </dgm:pt>
    <dgm:pt modelId="{D359EFFB-1C1C-444B-A5D9-9BA06EF88A52}">
      <dgm:prSet/>
      <dgm:spPr/>
      <dgm:t>
        <a:bodyPr/>
        <a:lstStyle/>
        <a:p>
          <a:pPr>
            <a:lnSpc>
              <a:spcPct val="100000"/>
            </a:lnSpc>
          </a:pPr>
          <a:r>
            <a:rPr lang="en-IE"/>
            <a:t>Lack of resources is clearly a difficulty </a:t>
          </a:r>
          <a:endParaRPr lang="en-US"/>
        </a:p>
      </dgm:t>
    </dgm:pt>
    <dgm:pt modelId="{B34A2820-B7FC-4616-8AD3-BDFC8A3B6556}" type="parTrans" cxnId="{7BAB6D62-A4A8-4D2F-A8BB-9057158512B9}">
      <dgm:prSet/>
      <dgm:spPr/>
      <dgm:t>
        <a:bodyPr/>
        <a:lstStyle/>
        <a:p>
          <a:endParaRPr lang="en-US"/>
        </a:p>
      </dgm:t>
    </dgm:pt>
    <dgm:pt modelId="{5EFE6910-93EE-4BBF-A5C4-F0BBD4670637}" type="sibTrans" cxnId="{7BAB6D62-A4A8-4D2F-A8BB-9057158512B9}">
      <dgm:prSet/>
      <dgm:spPr/>
      <dgm:t>
        <a:bodyPr/>
        <a:lstStyle/>
        <a:p>
          <a:endParaRPr lang="en-US"/>
        </a:p>
      </dgm:t>
    </dgm:pt>
    <dgm:pt modelId="{EAA9AE92-85A2-44B5-8C08-46CA595CD888}">
      <dgm:prSet/>
      <dgm:spPr/>
      <dgm:t>
        <a:bodyPr/>
        <a:lstStyle/>
        <a:p>
          <a:pPr>
            <a:lnSpc>
              <a:spcPct val="100000"/>
            </a:lnSpc>
          </a:pPr>
          <a:r>
            <a:rPr lang="en-IE"/>
            <a:t>Excessive reliance on secondary legislation is a particular problem </a:t>
          </a:r>
          <a:endParaRPr lang="en-US"/>
        </a:p>
      </dgm:t>
    </dgm:pt>
    <dgm:pt modelId="{97F6C92F-E405-4033-9ACD-52ED151FAC74}" type="parTrans" cxnId="{8CF0FD46-5F0D-4C82-BF26-A38FBCC81E12}">
      <dgm:prSet/>
      <dgm:spPr/>
      <dgm:t>
        <a:bodyPr/>
        <a:lstStyle/>
        <a:p>
          <a:endParaRPr lang="en-US"/>
        </a:p>
      </dgm:t>
    </dgm:pt>
    <dgm:pt modelId="{7E5C3F78-94FF-4A7A-BB8A-3109D47AC8D6}" type="sibTrans" cxnId="{8CF0FD46-5F0D-4C82-BF26-A38FBCC81E12}">
      <dgm:prSet/>
      <dgm:spPr/>
      <dgm:t>
        <a:bodyPr/>
        <a:lstStyle/>
        <a:p>
          <a:endParaRPr lang="en-US"/>
        </a:p>
      </dgm:t>
    </dgm:pt>
    <dgm:pt modelId="{64D6BE4D-0C3C-480C-B29B-FAC987571C84}">
      <dgm:prSet/>
      <dgm:spPr/>
      <dgm:t>
        <a:bodyPr/>
        <a:lstStyle/>
        <a:p>
          <a:pPr>
            <a:lnSpc>
              <a:spcPct val="100000"/>
            </a:lnSpc>
          </a:pPr>
          <a:r>
            <a:rPr lang="en-IE" dirty="0"/>
            <a:t>Such legislation is very frequently poorly drafted and on occasion inadequate</a:t>
          </a:r>
          <a:endParaRPr lang="en-US" dirty="0"/>
        </a:p>
      </dgm:t>
    </dgm:pt>
    <dgm:pt modelId="{2AFF511F-A158-42B1-9533-AAB2B656EC2D}" type="parTrans" cxnId="{C0A3B4F0-1594-4110-8BEB-A347A9C083ED}">
      <dgm:prSet/>
      <dgm:spPr/>
      <dgm:t>
        <a:bodyPr/>
        <a:lstStyle/>
        <a:p>
          <a:endParaRPr lang="en-US"/>
        </a:p>
      </dgm:t>
    </dgm:pt>
    <dgm:pt modelId="{A8410D7A-FED9-4CA8-9933-DC74B6EB6CBB}" type="sibTrans" cxnId="{C0A3B4F0-1594-4110-8BEB-A347A9C083ED}">
      <dgm:prSet/>
      <dgm:spPr/>
      <dgm:t>
        <a:bodyPr/>
        <a:lstStyle/>
        <a:p>
          <a:endParaRPr lang="en-US"/>
        </a:p>
      </dgm:t>
    </dgm:pt>
    <dgm:pt modelId="{C837C35B-4DA9-438D-8981-068AC682BB8B}" type="pres">
      <dgm:prSet presAssocID="{E957220B-D77A-4476-9EAE-945480EE05A3}" presName="root" presStyleCnt="0">
        <dgm:presLayoutVars>
          <dgm:dir/>
          <dgm:resizeHandles val="exact"/>
        </dgm:presLayoutVars>
      </dgm:prSet>
      <dgm:spPr/>
    </dgm:pt>
    <dgm:pt modelId="{5F456EEE-544D-40F0-8BFC-1960DA32AE99}" type="pres">
      <dgm:prSet presAssocID="{789151BA-EF9C-49E6-B61A-ECA20D281350}" presName="compNode" presStyleCnt="0"/>
      <dgm:spPr/>
    </dgm:pt>
    <dgm:pt modelId="{91E38C10-2402-4912-954E-8127934D3C8C}" type="pres">
      <dgm:prSet presAssocID="{789151BA-EF9C-49E6-B61A-ECA20D281350}" presName="bgRect" presStyleLbl="bgShp" presStyleIdx="0" presStyleCnt="5" custLinFactNeighborX="16466" custLinFactNeighborY="4075"/>
      <dgm:spPr/>
    </dgm:pt>
    <dgm:pt modelId="{89AD1028-A625-4644-9D59-E4E5FC754F66}" type="pres">
      <dgm:prSet presAssocID="{789151BA-EF9C-49E6-B61A-ECA20D281350}" presName="iconRect" presStyleLbl="node1" presStyleIdx="0" presStyleCnt="5"/>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Judge"/>
        </a:ext>
      </dgm:extLst>
    </dgm:pt>
    <dgm:pt modelId="{53D1BAB7-F91A-489F-9C18-7BB417631132}" type="pres">
      <dgm:prSet presAssocID="{789151BA-EF9C-49E6-B61A-ECA20D281350}" presName="spaceRect" presStyleCnt="0"/>
      <dgm:spPr/>
    </dgm:pt>
    <dgm:pt modelId="{665FF1ED-70EA-4670-ABD3-B0FC153B7942}" type="pres">
      <dgm:prSet presAssocID="{789151BA-EF9C-49E6-B61A-ECA20D281350}" presName="parTx" presStyleLbl="revTx" presStyleIdx="0" presStyleCnt="5">
        <dgm:presLayoutVars>
          <dgm:chMax val="0"/>
          <dgm:chPref val="0"/>
        </dgm:presLayoutVars>
      </dgm:prSet>
      <dgm:spPr/>
    </dgm:pt>
    <dgm:pt modelId="{69FA1863-518B-4510-AE22-E5FE5382C184}" type="pres">
      <dgm:prSet presAssocID="{620CCFF1-661C-4229-9E4B-2FFB455E41F2}" presName="sibTrans" presStyleCnt="0"/>
      <dgm:spPr/>
    </dgm:pt>
    <dgm:pt modelId="{59E0253A-72A2-4F10-9D3B-289036EE21C4}" type="pres">
      <dgm:prSet presAssocID="{6A3C2110-FF32-4325-8B76-FE131B8EC5FD}" presName="compNode" presStyleCnt="0"/>
      <dgm:spPr/>
    </dgm:pt>
    <dgm:pt modelId="{B6B44D8E-A932-4D85-BD55-7108C93C5EFB}" type="pres">
      <dgm:prSet presAssocID="{6A3C2110-FF32-4325-8B76-FE131B8EC5FD}" presName="bgRect" presStyleLbl="bgShp" presStyleIdx="1" presStyleCnt="5"/>
      <dgm:spPr/>
    </dgm:pt>
    <dgm:pt modelId="{6A7D4C16-6F73-498B-89D1-7A4D3A410A26}" type="pres">
      <dgm:prSet presAssocID="{6A3C2110-FF32-4325-8B76-FE131B8EC5FD}" presName="iconRect" presStyleLbl="node1" presStyleIdx="1" presStyleCnt="5"/>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Scales of Justice"/>
        </a:ext>
      </dgm:extLst>
    </dgm:pt>
    <dgm:pt modelId="{AC863C40-395E-4BD4-AAD5-FF4890E6E937}" type="pres">
      <dgm:prSet presAssocID="{6A3C2110-FF32-4325-8B76-FE131B8EC5FD}" presName="spaceRect" presStyleCnt="0"/>
      <dgm:spPr/>
    </dgm:pt>
    <dgm:pt modelId="{BEB688B5-A368-4B11-9195-3BB47EB25DDC}" type="pres">
      <dgm:prSet presAssocID="{6A3C2110-FF32-4325-8B76-FE131B8EC5FD}" presName="parTx" presStyleLbl="revTx" presStyleIdx="1" presStyleCnt="5">
        <dgm:presLayoutVars>
          <dgm:chMax val="0"/>
          <dgm:chPref val="0"/>
        </dgm:presLayoutVars>
      </dgm:prSet>
      <dgm:spPr/>
    </dgm:pt>
    <dgm:pt modelId="{DEB4B573-06C1-4C5A-BD9D-A8438ED48B60}" type="pres">
      <dgm:prSet presAssocID="{5BA74712-CAF6-494D-B63A-4E4BEF806DC9}" presName="sibTrans" presStyleCnt="0"/>
      <dgm:spPr/>
    </dgm:pt>
    <dgm:pt modelId="{9963861E-B400-4EBC-ACD3-86E430D44EC9}" type="pres">
      <dgm:prSet presAssocID="{D359EFFB-1C1C-444B-A5D9-9BA06EF88A52}" presName="compNode" presStyleCnt="0"/>
      <dgm:spPr/>
    </dgm:pt>
    <dgm:pt modelId="{00E18D69-0FE2-4493-A7FD-D5FC68B616C3}" type="pres">
      <dgm:prSet presAssocID="{D359EFFB-1C1C-444B-A5D9-9BA06EF88A52}" presName="bgRect" presStyleLbl="bgShp" presStyleIdx="2" presStyleCnt="5"/>
      <dgm:spPr/>
    </dgm:pt>
    <dgm:pt modelId="{619E06FE-CDD0-4668-BBC0-703ED4331D0F}" type="pres">
      <dgm:prSet presAssocID="{D359EFFB-1C1C-444B-A5D9-9BA06EF88A52}" presName="iconRect" presStyleLbl="node1" presStyleIdx="2" presStyleCnt="5"/>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Danger"/>
        </a:ext>
      </dgm:extLst>
    </dgm:pt>
    <dgm:pt modelId="{8018CFB8-E646-4D3D-A9E2-D8D5E1020204}" type="pres">
      <dgm:prSet presAssocID="{D359EFFB-1C1C-444B-A5D9-9BA06EF88A52}" presName="spaceRect" presStyleCnt="0"/>
      <dgm:spPr/>
    </dgm:pt>
    <dgm:pt modelId="{DFB0810B-5A3C-4447-B996-E0213C234D2E}" type="pres">
      <dgm:prSet presAssocID="{D359EFFB-1C1C-444B-A5D9-9BA06EF88A52}" presName="parTx" presStyleLbl="revTx" presStyleIdx="2" presStyleCnt="5">
        <dgm:presLayoutVars>
          <dgm:chMax val="0"/>
          <dgm:chPref val="0"/>
        </dgm:presLayoutVars>
      </dgm:prSet>
      <dgm:spPr/>
    </dgm:pt>
    <dgm:pt modelId="{9D7611D1-93B2-4DD4-9824-3CC049B8A909}" type="pres">
      <dgm:prSet presAssocID="{5EFE6910-93EE-4BBF-A5C4-F0BBD4670637}" presName="sibTrans" presStyleCnt="0"/>
      <dgm:spPr/>
    </dgm:pt>
    <dgm:pt modelId="{4031501D-EA76-4847-9EB9-B9E82C146C86}" type="pres">
      <dgm:prSet presAssocID="{EAA9AE92-85A2-44B5-8C08-46CA595CD888}" presName="compNode" presStyleCnt="0"/>
      <dgm:spPr/>
    </dgm:pt>
    <dgm:pt modelId="{291F8C1E-DA02-4E44-A7FA-2C001343EB62}" type="pres">
      <dgm:prSet presAssocID="{EAA9AE92-85A2-44B5-8C08-46CA595CD888}" presName="bgRect" presStyleLbl="bgShp" presStyleIdx="3" presStyleCnt="5"/>
      <dgm:spPr/>
    </dgm:pt>
    <dgm:pt modelId="{EAAE0109-196C-45B3-B5AF-CE901B82F5A3}" type="pres">
      <dgm:prSet presAssocID="{EAA9AE92-85A2-44B5-8C08-46CA595CD888}" presName="iconRect" presStyleLbl="node1" presStyleIdx="3" presStyleCnt="5"/>
      <dgm:spPr>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a:noFill/>
        </a:ln>
      </dgm:spPr>
      <dgm:extLst>
        <a:ext uri="{E40237B7-FDA0-4F09-8148-C483321AD2D9}">
          <dgm14:cNvPr xmlns:dgm14="http://schemas.microsoft.com/office/drawing/2010/diagram" id="0" name="" descr="Irritant"/>
        </a:ext>
      </dgm:extLst>
    </dgm:pt>
    <dgm:pt modelId="{C2A6F24B-5282-43C9-BCBF-B2A81FAE4C1D}" type="pres">
      <dgm:prSet presAssocID="{EAA9AE92-85A2-44B5-8C08-46CA595CD888}" presName="spaceRect" presStyleCnt="0"/>
      <dgm:spPr/>
    </dgm:pt>
    <dgm:pt modelId="{01FEEA23-0C16-4524-8B8B-5EA326DB627A}" type="pres">
      <dgm:prSet presAssocID="{EAA9AE92-85A2-44B5-8C08-46CA595CD888}" presName="parTx" presStyleLbl="revTx" presStyleIdx="3" presStyleCnt="5">
        <dgm:presLayoutVars>
          <dgm:chMax val="0"/>
          <dgm:chPref val="0"/>
        </dgm:presLayoutVars>
      </dgm:prSet>
      <dgm:spPr/>
    </dgm:pt>
    <dgm:pt modelId="{38799178-ED48-41CA-9119-D2F96C0E4951}" type="pres">
      <dgm:prSet presAssocID="{7E5C3F78-94FF-4A7A-BB8A-3109D47AC8D6}" presName="sibTrans" presStyleCnt="0"/>
      <dgm:spPr/>
    </dgm:pt>
    <dgm:pt modelId="{C0BE1F14-197B-47EE-85C0-B2EF8B8D8952}" type="pres">
      <dgm:prSet presAssocID="{64D6BE4D-0C3C-480C-B29B-FAC987571C84}" presName="compNode" presStyleCnt="0"/>
      <dgm:spPr/>
    </dgm:pt>
    <dgm:pt modelId="{6A8A2292-3ED4-41D7-8BD8-A61354076817}" type="pres">
      <dgm:prSet presAssocID="{64D6BE4D-0C3C-480C-B29B-FAC987571C84}" presName="bgRect" presStyleLbl="bgShp" presStyleIdx="4" presStyleCnt="5"/>
      <dgm:spPr/>
    </dgm:pt>
    <dgm:pt modelId="{D345F70E-6F42-478A-965B-8E7ADAE3B266}" type="pres">
      <dgm:prSet presAssocID="{64D6BE4D-0C3C-480C-B29B-FAC987571C84}" presName="iconRect" presStyleLbl="node1" presStyleIdx="4" presStyleCnt="5"/>
      <dgm:spPr>
        <a:blipFill>
          <a:blip xmlns:r="http://schemas.openxmlformats.org/officeDocument/2006/relationships"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a:blipFill>
        <a:ln>
          <a:noFill/>
        </a:ln>
      </dgm:spPr>
      <dgm:extLst>
        <a:ext uri="{E40237B7-FDA0-4F09-8148-C483321AD2D9}">
          <dgm14:cNvPr xmlns:dgm14="http://schemas.microsoft.com/office/drawing/2010/diagram" id="0" name="" descr="Gavel"/>
        </a:ext>
      </dgm:extLst>
    </dgm:pt>
    <dgm:pt modelId="{2D9376BE-3BD3-40FE-82C9-AC445E9E484C}" type="pres">
      <dgm:prSet presAssocID="{64D6BE4D-0C3C-480C-B29B-FAC987571C84}" presName="spaceRect" presStyleCnt="0"/>
      <dgm:spPr/>
    </dgm:pt>
    <dgm:pt modelId="{56EA981D-77BF-47AB-AC36-0A6FE1AE288E}" type="pres">
      <dgm:prSet presAssocID="{64D6BE4D-0C3C-480C-B29B-FAC987571C84}" presName="parTx" presStyleLbl="revTx" presStyleIdx="4" presStyleCnt="5">
        <dgm:presLayoutVars>
          <dgm:chMax val="0"/>
          <dgm:chPref val="0"/>
        </dgm:presLayoutVars>
      </dgm:prSet>
      <dgm:spPr/>
    </dgm:pt>
  </dgm:ptLst>
  <dgm:cxnLst>
    <dgm:cxn modelId="{43408E09-B3F2-4EA4-90E4-259021D6FEFA}" srcId="{E957220B-D77A-4476-9EAE-945480EE05A3}" destId="{789151BA-EF9C-49E6-B61A-ECA20D281350}" srcOrd="0" destOrd="0" parTransId="{4AF268C9-1086-4727-BF83-53D58968610B}" sibTransId="{620CCFF1-661C-4229-9E4B-2FFB455E41F2}"/>
    <dgm:cxn modelId="{83CD8125-C36D-4AD7-9DB6-9A48E4EC7AE2}" type="presOf" srcId="{D359EFFB-1C1C-444B-A5D9-9BA06EF88A52}" destId="{DFB0810B-5A3C-4447-B996-E0213C234D2E}" srcOrd="0" destOrd="0" presId="urn:microsoft.com/office/officeart/2018/2/layout/IconVerticalSolidList"/>
    <dgm:cxn modelId="{FF87243D-8DCD-4C73-9FCF-6C7A40585D3C}" type="presOf" srcId="{E957220B-D77A-4476-9EAE-945480EE05A3}" destId="{C837C35B-4DA9-438D-8981-068AC682BB8B}" srcOrd="0" destOrd="0" presId="urn:microsoft.com/office/officeart/2018/2/layout/IconVerticalSolidList"/>
    <dgm:cxn modelId="{7BAB6D62-A4A8-4D2F-A8BB-9057158512B9}" srcId="{E957220B-D77A-4476-9EAE-945480EE05A3}" destId="{D359EFFB-1C1C-444B-A5D9-9BA06EF88A52}" srcOrd="2" destOrd="0" parTransId="{B34A2820-B7FC-4616-8AD3-BDFC8A3B6556}" sibTransId="{5EFE6910-93EE-4BBF-A5C4-F0BBD4670637}"/>
    <dgm:cxn modelId="{BA57DC66-BD85-440E-9B46-9FA8934694C3}" srcId="{E957220B-D77A-4476-9EAE-945480EE05A3}" destId="{6A3C2110-FF32-4325-8B76-FE131B8EC5FD}" srcOrd="1" destOrd="0" parTransId="{70A2913A-199E-4B8B-9426-43525B178424}" sibTransId="{5BA74712-CAF6-494D-B63A-4E4BEF806DC9}"/>
    <dgm:cxn modelId="{8CF0FD46-5F0D-4C82-BF26-A38FBCC81E12}" srcId="{E957220B-D77A-4476-9EAE-945480EE05A3}" destId="{EAA9AE92-85A2-44B5-8C08-46CA595CD888}" srcOrd="3" destOrd="0" parTransId="{97F6C92F-E405-4033-9ACD-52ED151FAC74}" sibTransId="{7E5C3F78-94FF-4A7A-BB8A-3109D47AC8D6}"/>
    <dgm:cxn modelId="{6E645D74-33F8-409B-A86B-B4EE622E864B}" type="presOf" srcId="{EAA9AE92-85A2-44B5-8C08-46CA595CD888}" destId="{01FEEA23-0C16-4524-8B8B-5EA326DB627A}" srcOrd="0" destOrd="0" presId="urn:microsoft.com/office/officeart/2018/2/layout/IconVerticalSolidList"/>
    <dgm:cxn modelId="{61FB6B86-D39D-401A-A324-57BB569E063A}" type="presOf" srcId="{789151BA-EF9C-49E6-B61A-ECA20D281350}" destId="{665FF1ED-70EA-4670-ABD3-B0FC153B7942}" srcOrd="0" destOrd="0" presId="urn:microsoft.com/office/officeart/2018/2/layout/IconVerticalSolidList"/>
    <dgm:cxn modelId="{7D21CEA7-D438-4B7A-96A6-ADF6580A1FA4}" type="presOf" srcId="{64D6BE4D-0C3C-480C-B29B-FAC987571C84}" destId="{56EA981D-77BF-47AB-AC36-0A6FE1AE288E}" srcOrd="0" destOrd="0" presId="urn:microsoft.com/office/officeart/2018/2/layout/IconVerticalSolidList"/>
    <dgm:cxn modelId="{9551CEDD-BCC1-4ADE-82E2-AF74140F45CB}" type="presOf" srcId="{6A3C2110-FF32-4325-8B76-FE131B8EC5FD}" destId="{BEB688B5-A368-4B11-9195-3BB47EB25DDC}" srcOrd="0" destOrd="0" presId="urn:microsoft.com/office/officeart/2018/2/layout/IconVerticalSolidList"/>
    <dgm:cxn modelId="{C0A3B4F0-1594-4110-8BEB-A347A9C083ED}" srcId="{E957220B-D77A-4476-9EAE-945480EE05A3}" destId="{64D6BE4D-0C3C-480C-B29B-FAC987571C84}" srcOrd="4" destOrd="0" parTransId="{2AFF511F-A158-42B1-9533-AAB2B656EC2D}" sibTransId="{A8410D7A-FED9-4CA8-9933-DC74B6EB6CBB}"/>
    <dgm:cxn modelId="{E964AD20-DA0E-4801-A922-A3FBE2806F5E}" type="presParOf" srcId="{C837C35B-4DA9-438D-8981-068AC682BB8B}" destId="{5F456EEE-544D-40F0-8BFC-1960DA32AE99}" srcOrd="0" destOrd="0" presId="urn:microsoft.com/office/officeart/2018/2/layout/IconVerticalSolidList"/>
    <dgm:cxn modelId="{63BC118A-0EAE-4406-9BD6-2F4B757AD650}" type="presParOf" srcId="{5F456EEE-544D-40F0-8BFC-1960DA32AE99}" destId="{91E38C10-2402-4912-954E-8127934D3C8C}" srcOrd="0" destOrd="0" presId="urn:microsoft.com/office/officeart/2018/2/layout/IconVerticalSolidList"/>
    <dgm:cxn modelId="{04BFC221-4CC8-4E0D-9256-89DDAE266EFA}" type="presParOf" srcId="{5F456EEE-544D-40F0-8BFC-1960DA32AE99}" destId="{89AD1028-A625-4644-9D59-E4E5FC754F66}" srcOrd="1" destOrd="0" presId="urn:microsoft.com/office/officeart/2018/2/layout/IconVerticalSolidList"/>
    <dgm:cxn modelId="{89BF9ADD-E0F4-4626-B069-29ED31FB1D7F}" type="presParOf" srcId="{5F456EEE-544D-40F0-8BFC-1960DA32AE99}" destId="{53D1BAB7-F91A-489F-9C18-7BB417631132}" srcOrd="2" destOrd="0" presId="urn:microsoft.com/office/officeart/2018/2/layout/IconVerticalSolidList"/>
    <dgm:cxn modelId="{B16BDD88-C5B7-415B-A1AD-656C1317CD73}" type="presParOf" srcId="{5F456EEE-544D-40F0-8BFC-1960DA32AE99}" destId="{665FF1ED-70EA-4670-ABD3-B0FC153B7942}" srcOrd="3" destOrd="0" presId="urn:microsoft.com/office/officeart/2018/2/layout/IconVerticalSolidList"/>
    <dgm:cxn modelId="{84A83C88-760A-4255-B473-9CC08961E77C}" type="presParOf" srcId="{C837C35B-4DA9-438D-8981-068AC682BB8B}" destId="{69FA1863-518B-4510-AE22-E5FE5382C184}" srcOrd="1" destOrd="0" presId="urn:microsoft.com/office/officeart/2018/2/layout/IconVerticalSolidList"/>
    <dgm:cxn modelId="{F898CA8E-DDDB-4FFE-9E39-D283F1534E77}" type="presParOf" srcId="{C837C35B-4DA9-438D-8981-068AC682BB8B}" destId="{59E0253A-72A2-4F10-9D3B-289036EE21C4}" srcOrd="2" destOrd="0" presId="urn:microsoft.com/office/officeart/2018/2/layout/IconVerticalSolidList"/>
    <dgm:cxn modelId="{BA1C1DD9-4EA9-4BFE-B3B7-9EF87DC50246}" type="presParOf" srcId="{59E0253A-72A2-4F10-9D3B-289036EE21C4}" destId="{B6B44D8E-A932-4D85-BD55-7108C93C5EFB}" srcOrd="0" destOrd="0" presId="urn:microsoft.com/office/officeart/2018/2/layout/IconVerticalSolidList"/>
    <dgm:cxn modelId="{B6E36F3F-2EED-4EE4-95AF-E31B7D309E8C}" type="presParOf" srcId="{59E0253A-72A2-4F10-9D3B-289036EE21C4}" destId="{6A7D4C16-6F73-498B-89D1-7A4D3A410A26}" srcOrd="1" destOrd="0" presId="urn:microsoft.com/office/officeart/2018/2/layout/IconVerticalSolidList"/>
    <dgm:cxn modelId="{5E02FB6F-144D-4569-A7E1-B4EA638AE867}" type="presParOf" srcId="{59E0253A-72A2-4F10-9D3B-289036EE21C4}" destId="{AC863C40-395E-4BD4-AAD5-FF4890E6E937}" srcOrd="2" destOrd="0" presId="urn:microsoft.com/office/officeart/2018/2/layout/IconVerticalSolidList"/>
    <dgm:cxn modelId="{28BE3D51-7146-4275-8CF1-C71148FAB996}" type="presParOf" srcId="{59E0253A-72A2-4F10-9D3B-289036EE21C4}" destId="{BEB688B5-A368-4B11-9195-3BB47EB25DDC}" srcOrd="3" destOrd="0" presId="urn:microsoft.com/office/officeart/2018/2/layout/IconVerticalSolidList"/>
    <dgm:cxn modelId="{8F5BA68F-75D8-4712-81C9-05FA3D4CACF3}" type="presParOf" srcId="{C837C35B-4DA9-438D-8981-068AC682BB8B}" destId="{DEB4B573-06C1-4C5A-BD9D-A8438ED48B60}" srcOrd="3" destOrd="0" presId="urn:microsoft.com/office/officeart/2018/2/layout/IconVerticalSolidList"/>
    <dgm:cxn modelId="{DD5C4230-039F-4979-BC65-B59A6036EBC5}" type="presParOf" srcId="{C837C35B-4DA9-438D-8981-068AC682BB8B}" destId="{9963861E-B400-4EBC-ACD3-86E430D44EC9}" srcOrd="4" destOrd="0" presId="urn:microsoft.com/office/officeart/2018/2/layout/IconVerticalSolidList"/>
    <dgm:cxn modelId="{B7DC9384-A1F7-44BF-A9B6-125A19B69D44}" type="presParOf" srcId="{9963861E-B400-4EBC-ACD3-86E430D44EC9}" destId="{00E18D69-0FE2-4493-A7FD-D5FC68B616C3}" srcOrd="0" destOrd="0" presId="urn:microsoft.com/office/officeart/2018/2/layout/IconVerticalSolidList"/>
    <dgm:cxn modelId="{8CA42C99-92C8-44B5-BF71-AE891DB49197}" type="presParOf" srcId="{9963861E-B400-4EBC-ACD3-86E430D44EC9}" destId="{619E06FE-CDD0-4668-BBC0-703ED4331D0F}" srcOrd="1" destOrd="0" presId="urn:microsoft.com/office/officeart/2018/2/layout/IconVerticalSolidList"/>
    <dgm:cxn modelId="{B45E498D-D741-48C9-B7E6-6490EAE409A1}" type="presParOf" srcId="{9963861E-B400-4EBC-ACD3-86E430D44EC9}" destId="{8018CFB8-E646-4D3D-A9E2-D8D5E1020204}" srcOrd="2" destOrd="0" presId="urn:microsoft.com/office/officeart/2018/2/layout/IconVerticalSolidList"/>
    <dgm:cxn modelId="{09F5AD8D-D1EA-4751-A950-BBB41BD6A486}" type="presParOf" srcId="{9963861E-B400-4EBC-ACD3-86E430D44EC9}" destId="{DFB0810B-5A3C-4447-B996-E0213C234D2E}" srcOrd="3" destOrd="0" presId="urn:microsoft.com/office/officeart/2018/2/layout/IconVerticalSolidList"/>
    <dgm:cxn modelId="{7F1D530B-FB0B-4C9F-B55D-AB2F8C8DDA65}" type="presParOf" srcId="{C837C35B-4DA9-438D-8981-068AC682BB8B}" destId="{9D7611D1-93B2-4DD4-9824-3CC049B8A909}" srcOrd="5" destOrd="0" presId="urn:microsoft.com/office/officeart/2018/2/layout/IconVerticalSolidList"/>
    <dgm:cxn modelId="{72B61593-B14C-4C67-96A4-6A8868495979}" type="presParOf" srcId="{C837C35B-4DA9-438D-8981-068AC682BB8B}" destId="{4031501D-EA76-4847-9EB9-B9E82C146C86}" srcOrd="6" destOrd="0" presId="urn:microsoft.com/office/officeart/2018/2/layout/IconVerticalSolidList"/>
    <dgm:cxn modelId="{2C957811-EBE6-4B1F-95C5-5B3E8A2DC3ED}" type="presParOf" srcId="{4031501D-EA76-4847-9EB9-B9E82C146C86}" destId="{291F8C1E-DA02-4E44-A7FA-2C001343EB62}" srcOrd="0" destOrd="0" presId="urn:microsoft.com/office/officeart/2018/2/layout/IconVerticalSolidList"/>
    <dgm:cxn modelId="{D2A4FD9A-B5FA-4A56-BB43-6D4574A3625F}" type="presParOf" srcId="{4031501D-EA76-4847-9EB9-B9E82C146C86}" destId="{EAAE0109-196C-45B3-B5AF-CE901B82F5A3}" srcOrd="1" destOrd="0" presId="urn:microsoft.com/office/officeart/2018/2/layout/IconVerticalSolidList"/>
    <dgm:cxn modelId="{DB5266FC-7D21-4F65-94FE-85D0DB0C33DE}" type="presParOf" srcId="{4031501D-EA76-4847-9EB9-B9E82C146C86}" destId="{C2A6F24B-5282-43C9-BCBF-B2A81FAE4C1D}" srcOrd="2" destOrd="0" presId="urn:microsoft.com/office/officeart/2018/2/layout/IconVerticalSolidList"/>
    <dgm:cxn modelId="{0E6DCA71-15BC-446B-8DD6-808BDB59FC63}" type="presParOf" srcId="{4031501D-EA76-4847-9EB9-B9E82C146C86}" destId="{01FEEA23-0C16-4524-8B8B-5EA326DB627A}" srcOrd="3" destOrd="0" presId="urn:microsoft.com/office/officeart/2018/2/layout/IconVerticalSolidList"/>
    <dgm:cxn modelId="{CB900987-B961-4F37-8253-B51F75CA4629}" type="presParOf" srcId="{C837C35B-4DA9-438D-8981-068AC682BB8B}" destId="{38799178-ED48-41CA-9119-D2F96C0E4951}" srcOrd="7" destOrd="0" presId="urn:microsoft.com/office/officeart/2018/2/layout/IconVerticalSolidList"/>
    <dgm:cxn modelId="{A29F3179-429B-4813-81DA-2424A544E6CA}" type="presParOf" srcId="{C837C35B-4DA9-438D-8981-068AC682BB8B}" destId="{C0BE1F14-197B-47EE-85C0-B2EF8B8D8952}" srcOrd="8" destOrd="0" presId="urn:microsoft.com/office/officeart/2018/2/layout/IconVerticalSolidList"/>
    <dgm:cxn modelId="{3FB98C66-35FB-4424-A6FA-3E016130AE4A}" type="presParOf" srcId="{C0BE1F14-197B-47EE-85C0-B2EF8B8D8952}" destId="{6A8A2292-3ED4-41D7-8BD8-A61354076817}" srcOrd="0" destOrd="0" presId="urn:microsoft.com/office/officeart/2018/2/layout/IconVerticalSolidList"/>
    <dgm:cxn modelId="{94B20F74-060C-46E4-98E5-F184E875BB8A}" type="presParOf" srcId="{C0BE1F14-197B-47EE-85C0-B2EF8B8D8952}" destId="{D345F70E-6F42-478A-965B-8E7ADAE3B266}" srcOrd="1" destOrd="0" presId="urn:microsoft.com/office/officeart/2018/2/layout/IconVerticalSolidList"/>
    <dgm:cxn modelId="{8082EB3C-5FC7-42C9-ABCF-977CC7456DD9}" type="presParOf" srcId="{C0BE1F14-197B-47EE-85C0-B2EF8B8D8952}" destId="{2D9376BE-3BD3-40FE-82C9-AC445E9E484C}" srcOrd="2" destOrd="0" presId="urn:microsoft.com/office/officeart/2018/2/layout/IconVerticalSolidList"/>
    <dgm:cxn modelId="{E8E5510C-A2FC-4A29-80ED-D310392D4430}" type="presParOf" srcId="{C0BE1F14-197B-47EE-85C0-B2EF8B8D8952}" destId="{56EA981D-77BF-47AB-AC36-0A6FE1AE288E}" srcOrd="3" destOrd="0" presId="urn:microsoft.com/office/officeart/2018/2/layout/IconVerticalSoli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928E3331-0745-45C4-8F3A-7C52023666DB}" type="doc">
      <dgm:prSet loTypeId="urn:microsoft.com/office/officeart/2018/2/layout/IconVerticalSolidList" loCatId="icon" qsTypeId="urn:microsoft.com/office/officeart/2005/8/quickstyle/simple1" qsCatId="simple" csTypeId="urn:microsoft.com/office/officeart/2018/5/colors/Iconchunking_neutralicontext_colorful1" csCatId="colorful" phldr="1"/>
      <dgm:spPr/>
      <dgm:t>
        <a:bodyPr/>
        <a:lstStyle/>
        <a:p>
          <a:endParaRPr lang="en-US"/>
        </a:p>
      </dgm:t>
    </dgm:pt>
    <dgm:pt modelId="{6F3B1BBC-F57A-4079-AF25-888B3820D079}">
      <dgm:prSet/>
      <dgm:spPr/>
      <dgm:t>
        <a:bodyPr/>
        <a:lstStyle/>
        <a:p>
          <a:r>
            <a:rPr lang="en-IE"/>
            <a:t>Irish courts have a key role in ensuring effective transposition of EU environmental law </a:t>
          </a:r>
          <a:endParaRPr lang="en-US"/>
        </a:p>
      </dgm:t>
    </dgm:pt>
    <dgm:pt modelId="{3120C949-9C0C-4B37-A03F-B24F961F28C2}" type="parTrans" cxnId="{B95DFBA7-D072-4350-B971-38F63E7F987B}">
      <dgm:prSet/>
      <dgm:spPr/>
      <dgm:t>
        <a:bodyPr/>
        <a:lstStyle/>
        <a:p>
          <a:endParaRPr lang="en-US"/>
        </a:p>
      </dgm:t>
    </dgm:pt>
    <dgm:pt modelId="{15D00AFA-AB46-45B2-B266-5DBC487DC9AB}" type="sibTrans" cxnId="{B95DFBA7-D072-4350-B971-38F63E7F987B}">
      <dgm:prSet/>
      <dgm:spPr/>
      <dgm:t>
        <a:bodyPr/>
        <a:lstStyle/>
        <a:p>
          <a:endParaRPr lang="en-US"/>
        </a:p>
      </dgm:t>
    </dgm:pt>
    <dgm:pt modelId="{7A2A5B60-3B16-4869-A584-6317DB0CF719}">
      <dgm:prSet/>
      <dgm:spPr/>
      <dgm:t>
        <a:bodyPr/>
        <a:lstStyle/>
        <a:p>
          <a:r>
            <a:rPr lang="en-IE"/>
            <a:t>In the past Irish courts have been criticised for their alleged failure to robustly apply EU environmental law in a domestic context  </a:t>
          </a:r>
          <a:endParaRPr lang="en-US"/>
        </a:p>
      </dgm:t>
    </dgm:pt>
    <dgm:pt modelId="{2903BC7D-91FF-4588-BBA8-82228E441036}" type="parTrans" cxnId="{08629C13-4FC4-44B3-9BF3-5BA0A09C8F61}">
      <dgm:prSet/>
      <dgm:spPr/>
      <dgm:t>
        <a:bodyPr/>
        <a:lstStyle/>
        <a:p>
          <a:endParaRPr lang="en-US"/>
        </a:p>
      </dgm:t>
    </dgm:pt>
    <dgm:pt modelId="{A7F73F16-ADED-46EA-B150-EF942755A347}" type="sibTrans" cxnId="{08629C13-4FC4-44B3-9BF3-5BA0A09C8F61}">
      <dgm:prSet/>
      <dgm:spPr/>
      <dgm:t>
        <a:bodyPr/>
        <a:lstStyle/>
        <a:p>
          <a:endParaRPr lang="en-US"/>
        </a:p>
      </dgm:t>
    </dgm:pt>
    <dgm:pt modelId="{5FE0556B-5512-4926-A5BF-179FFB4F674D}">
      <dgm:prSet/>
      <dgm:spPr/>
      <dgm:t>
        <a:bodyPr/>
        <a:lstStyle/>
        <a:p>
          <a:r>
            <a:rPr lang="en-IE"/>
            <a:t>Criticism may have been well founded in the past but more recent case-law suggests it is unjustified</a:t>
          </a:r>
          <a:endParaRPr lang="en-US"/>
        </a:p>
      </dgm:t>
    </dgm:pt>
    <dgm:pt modelId="{C79CFAD9-F7CC-441F-98D8-6B7C91CC5829}" type="parTrans" cxnId="{F3E9F1FE-5C41-4A58-A6EB-D9F3A6D70177}">
      <dgm:prSet/>
      <dgm:spPr/>
      <dgm:t>
        <a:bodyPr/>
        <a:lstStyle/>
        <a:p>
          <a:endParaRPr lang="en-US"/>
        </a:p>
      </dgm:t>
    </dgm:pt>
    <dgm:pt modelId="{1F1CCEFD-6591-49F3-8CAE-6B2EDC733323}" type="sibTrans" cxnId="{F3E9F1FE-5C41-4A58-A6EB-D9F3A6D70177}">
      <dgm:prSet/>
      <dgm:spPr/>
      <dgm:t>
        <a:bodyPr/>
        <a:lstStyle/>
        <a:p>
          <a:endParaRPr lang="en-US"/>
        </a:p>
      </dgm:t>
    </dgm:pt>
    <dgm:pt modelId="{D0D77E83-C8EB-4A90-AF47-1F7B0E892075}">
      <dgm:prSet/>
      <dgm:spPr/>
      <dgm:t>
        <a:bodyPr/>
        <a:lstStyle/>
        <a:p>
          <a:r>
            <a:rPr lang="en-IE"/>
            <a:t>Recent increase in preliminary references to the CJEU also support view  </a:t>
          </a:r>
          <a:endParaRPr lang="en-US"/>
        </a:p>
      </dgm:t>
    </dgm:pt>
    <dgm:pt modelId="{D24AF6D1-A210-443C-A6DA-59A0B0ED48B7}" type="parTrans" cxnId="{AFA45B4F-7401-4322-86E7-F1A8DA41D74B}">
      <dgm:prSet/>
      <dgm:spPr/>
      <dgm:t>
        <a:bodyPr/>
        <a:lstStyle/>
        <a:p>
          <a:endParaRPr lang="en-US"/>
        </a:p>
      </dgm:t>
    </dgm:pt>
    <dgm:pt modelId="{3EADF28E-F023-4647-9CFD-25391B0DEB4F}" type="sibTrans" cxnId="{AFA45B4F-7401-4322-86E7-F1A8DA41D74B}">
      <dgm:prSet/>
      <dgm:spPr/>
      <dgm:t>
        <a:bodyPr/>
        <a:lstStyle/>
        <a:p>
          <a:endParaRPr lang="en-US"/>
        </a:p>
      </dgm:t>
    </dgm:pt>
    <dgm:pt modelId="{7EB930BB-74C6-4991-B932-222FC4F032BF}" type="pres">
      <dgm:prSet presAssocID="{928E3331-0745-45C4-8F3A-7C52023666DB}" presName="root" presStyleCnt="0">
        <dgm:presLayoutVars>
          <dgm:dir/>
          <dgm:resizeHandles val="exact"/>
        </dgm:presLayoutVars>
      </dgm:prSet>
      <dgm:spPr/>
    </dgm:pt>
    <dgm:pt modelId="{48885869-DB3F-432C-9C12-2B3EBEBAE95F}" type="pres">
      <dgm:prSet presAssocID="{6F3B1BBC-F57A-4079-AF25-888B3820D079}" presName="compNode" presStyleCnt="0"/>
      <dgm:spPr/>
    </dgm:pt>
    <dgm:pt modelId="{140B126E-188D-4748-9858-B5B29B579F31}" type="pres">
      <dgm:prSet presAssocID="{6F3B1BBC-F57A-4079-AF25-888B3820D079}" presName="bgRect" presStyleLbl="bgShp" presStyleIdx="0" presStyleCnt="4"/>
      <dgm:spPr/>
    </dgm:pt>
    <dgm:pt modelId="{E25138AC-6D06-498A-8514-1C0B322FF8EC}" type="pres">
      <dgm:prSet presAssocID="{6F3B1BBC-F57A-4079-AF25-888B3820D079}" presName="iconRect" presStyleLbl="node1" presStyleIdx="0" presStyleCnt="4"/>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Fingerprint"/>
        </a:ext>
      </dgm:extLst>
    </dgm:pt>
    <dgm:pt modelId="{EB2B5DF4-BFAB-40A1-800C-DA26CB53777F}" type="pres">
      <dgm:prSet presAssocID="{6F3B1BBC-F57A-4079-AF25-888B3820D079}" presName="spaceRect" presStyleCnt="0"/>
      <dgm:spPr/>
    </dgm:pt>
    <dgm:pt modelId="{9D5E84F2-7F19-4167-804B-4EAD5410CE2D}" type="pres">
      <dgm:prSet presAssocID="{6F3B1BBC-F57A-4079-AF25-888B3820D079}" presName="parTx" presStyleLbl="revTx" presStyleIdx="0" presStyleCnt="4">
        <dgm:presLayoutVars>
          <dgm:chMax val="0"/>
          <dgm:chPref val="0"/>
        </dgm:presLayoutVars>
      </dgm:prSet>
      <dgm:spPr/>
    </dgm:pt>
    <dgm:pt modelId="{9A21BA00-2032-419C-B613-8D0ECC3A5DA8}" type="pres">
      <dgm:prSet presAssocID="{15D00AFA-AB46-45B2-B266-5DBC487DC9AB}" presName="sibTrans" presStyleCnt="0"/>
      <dgm:spPr/>
    </dgm:pt>
    <dgm:pt modelId="{75DE110B-8008-4F04-A1C9-BD952244B989}" type="pres">
      <dgm:prSet presAssocID="{7A2A5B60-3B16-4869-A584-6317DB0CF719}" presName="compNode" presStyleCnt="0"/>
      <dgm:spPr/>
    </dgm:pt>
    <dgm:pt modelId="{5D811C5C-EA72-4CCC-AD45-80CC90D766E2}" type="pres">
      <dgm:prSet presAssocID="{7A2A5B60-3B16-4869-A584-6317DB0CF719}" presName="bgRect" presStyleLbl="bgShp" presStyleIdx="1" presStyleCnt="4" custLinFactNeighborX="8592" custLinFactNeighborY="2418"/>
      <dgm:spPr/>
    </dgm:pt>
    <dgm:pt modelId="{675D4128-0CA9-4B12-8ABD-D7D6C9667C75}" type="pres">
      <dgm:prSet presAssocID="{7A2A5B60-3B16-4869-A584-6317DB0CF719}" presName="iconRect" presStyleLbl="node1" presStyleIdx="1" presStyleCnt="4"/>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Family"/>
        </a:ext>
      </dgm:extLst>
    </dgm:pt>
    <dgm:pt modelId="{823A10CD-E35A-4A40-9BAE-7C6F22F5CD67}" type="pres">
      <dgm:prSet presAssocID="{7A2A5B60-3B16-4869-A584-6317DB0CF719}" presName="spaceRect" presStyleCnt="0"/>
      <dgm:spPr/>
    </dgm:pt>
    <dgm:pt modelId="{F7A1F63D-D681-4BDF-B495-A59E5E09B1EF}" type="pres">
      <dgm:prSet presAssocID="{7A2A5B60-3B16-4869-A584-6317DB0CF719}" presName="parTx" presStyleLbl="revTx" presStyleIdx="1" presStyleCnt="4">
        <dgm:presLayoutVars>
          <dgm:chMax val="0"/>
          <dgm:chPref val="0"/>
        </dgm:presLayoutVars>
      </dgm:prSet>
      <dgm:spPr/>
    </dgm:pt>
    <dgm:pt modelId="{1871539A-9909-436C-8377-A5D0398A1ED6}" type="pres">
      <dgm:prSet presAssocID="{A7F73F16-ADED-46EA-B150-EF942755A347}" presName="sibTrans" presStyleCnt="0"/>
      <dgm:spPr/>
    </dgm:pt>
    <dgm:pt modelId="{5D39F36D-E7B5-46F5-8473-92A6231466AD}" type="pres">
      <dgm:prSet presAssocID="{5FE0556B-5512-4926-A5BF-179FFB4F674D}" presName="compNode" presStyleCnt="0"/>
      <dgm:spPr/>
    </dgm:pt>
    <dgm:pt modelId="{4C52B106-852A-4281-892C-7A3A6F0773B3}" type="pres">
      <dgm:prSet presAssocID="{5FE0556B-5512-4926-A5BF-179FFB4F674D}" presName="bgRect" presStyleLbl="bgShp" presStyleIdx="2" presStyleCnt="4"/>
      <dgm:spPr/>
    </dgm:pt>
    <dgm:pt modelId="{DCF0854F-ED5F-4EFB-9C73-C74BB7997F65}" type="pres">
      <dgm:prSet presAssocID="{5FE0556B-5512-4926-A5BF-179FFB4F674D}" presName="iconRect" presStyleLbl="node1" presStyleIdx="2" presStyleCnt="4"/>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History"/>
        </a:ext>
      </dgm:extLst>
    </dgm:pt>
    <dgm:pt modelId="{BD7D35D5-0C88-46BD-AE80-2BCE4FE7A10F}" type="pres">
      <dgm:prSet presAssocID="{5FE0556B-5512-4926-A5BF-179FFB4F674D}" presName="spaceRect" presStyleCnt="0"/>
      <dgm:spPr/>
    </dgm:pt>
    <dgm:pt modelId="{30D7BB85-6AF4-452D-B5D4-3C8102B68861}" type="pres">
      <dgm:prSet presAssocID="{5FE0556B-5512-4926-A5BF-179FFB4F674D}" presName="parTx" presStyleLbl="revTx" presStyleIdx="2" presStyleCnt="4">
        <dgm:presLayoutVars>
          <dgm:chMax val="0"/>
          <dgm:chPref val="0"/>
        </dgm:presLayoutVars>
      </dgm:prSet>
      <dgm:spPr/>
    </dgm:pt>
    <dgm:pt modelId="{95F9C85F-99A3-419B-A752-710FCD72427C}" type="pres">
      <dgm:prSet presAssocID="{1F1CCEFD-6591-49F3-8CAE-6B2EDC733323}" presName="sibTrans" presStyleCnt="0"/>
      <dgm:spPr/>
    </dgm:pt>
    <dgm:pt modelId="{3E274C81-5DCA-4B1B-9E20-0FDDCE9A99FD}" type="pres">
      <dgm:prSet presAssocID="{D0D77E83-C8EB-4A90-AF47-1F7B0E892075}" presName="compNode" presStyleCnt="0"/>
      <dgm:spPr/>
    </dgm:pt>
    <dgm:pt modelId="{7AC9C7D0-45FB-4D0F-8169-8C2D1DF10F32}" type="pres">
      <dgm:prSet presAssocID="{D0D77E83-C8EB-4A90-AF47-1F7B0E892075}" presName="bgRect" presStyleLbl="bgShp" presStyleIdx="3" presStyleCnt="4"/>
      <dgm:spPr/>
    </dgm:pt>
    <dgm:pt modelId="{2974A265-9D96-41B4-A7CC-66B4029E1051}" type="pres">
      <dgm:prSet presAssocID="{D0D77E83-C8EB-4A90-AF47-1F7B0E892075}" presName="iconRect" presStyleLbl="node1" presStyleIdx="3" presStyleCnt="4"/>
      <dgm:spPr>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a:noFill/>
        </a:ln>
      </dgm:spPr>
      <dgm:extLst>
        <a:ext uri="{E40237B7-FDA0-4F09-8148-C483321AD2D9}">
          <dgm14:cNvPr xmlns:dgm14="http://schemas.microsoft.com/office/drawing/2010/diagram" id="0" name="" descr="Footer"/>
        </a:ext>
      </dgm:extLst>
    </dgm:pt>
    <dgm:pt modelId="{8572BDD9-882F-4CE0-8B31-41E59F5B1C82}" type="pres">
      <dgm:prSet presAssocID="{D0D77E83-C8EB-4A90-AF47-1F7B0E892075}" presName="spaceRect" presStyleCnt="0"/>
      <dgm:spPr/>
    </dgm:pt>
    <dgm:pt modelId="{1095F252-4DD1-4DFF-9213-AC6BBBF1E605}" type="pres">
      <dgm:prSet presAssocID="{D0D77E83-C8EB-4A90-AF47-1F7B0E892075}" presName="parTx" presStyleLbl="revTx" presStyleIdx="3" presStyleCnt="4">
        <dgm:presLayoutVars>
          <dgm:chMax val="0"/>
          <dgm:chPref val="0"/>
        </dgm:presLayoutVars>
      </dgm:prSet>
      <dgm:spPr/>
    </dgm:pt>
  </dgm:ptLst>
  <dgm:cxnLst>
    <dgm:cxn modelId="{08629C13-4FC4-44B3-9BF3-5BA0A09C8F61}" srcId="{928E3331-0745-45C4-8F3A-7C52023666DB}" destId="{7A2A5B60-3B16-4869-A584-6317DB0CF719}" srcOrd="1" destOrd="0" parTransId="{2903BC7D-91FF-4588-BBA8-82228E441036}" sibTransId="{A7F73F16-ADED-46EA-B150-EF942755A347}"/>
    <dgm:cxn modelId="{206C4E15-0A14-47B2-A4D0-0755B3FABD61}" type="presOf" srcId="{6F3B1BBC-F57A-4079-AF25-888B3820D079}" destId="{9D5E84F2-7F19-4167-804B-4EAD5410CE2D}" srcOrd="0" destOrd="0" presId="urn:microsoft.com/office/officeart/2018/2/layout/IconVerticalSolidList"/>
    <dgm:cxn modelId="{B9C69330-AEF9-4B21-9366-7F0C8C3B9FE2}" type="presOf" srcId="{7A2A5B60-3B16-4869-A584-6317DB0CF719}" destId="{F7A1F63D-D681-4BDF-B495-A59E5E09B1EF}" srcOrd="0" destOrd="0" presId="urn:microsoft.com/office/officeart/2018/2/layout/IconVerticalSolidList"/>
    <dgm:cxn modelId="{1D0E6565-192D-48F3-BB57-552A18D5DB11}" type="presOf" srcId="{928E3331-0745-45C4-8F3A-7C52023666DB}" destId="{7EB930BB-74C6-4991-B932-222FC4F032BF}" srcOrd="0" destOrd="0" presId="urn:microsoft.com/office/officeart/2018/2/layout/IconVerticalSolidList"/>
    <dgm:cxn modelId="{AFA45B4F-7401-4322-86E7-F1A8DA41D74B}" srcId="{928E3331-0745-45C4-8F3A-7C52023666DB}" destId="{D0D77E83-C8EB-4A90-AF47-1F7B0E892075}" srcOrd="3" destOrd="0" parTransId="{D24AF6D1-A210-443C-A6DA-59A0B0ED48B7}" sibTransId="{3EADF28E-F023-4647-9CFD-25391B0DEB4F}"/>
    <dgm:cxn modelId="{7F1C5485-9DD3-4AC1-A653-A49FDD009724}" type="presOf" srcId="{D0D77E83-C8EB-4A90-AF47-1F7B0E892075}" destId="{1095F252-4DD1-4DFF-9213-AC6BBBF1E605}" srcOrd="0" destOrd="0" presId="urn:microsoft.com/office/officeart/2018/2/layout/IconVerticalSolidList"/>
    <dgm:cxn modelId="{34C38785-C972-4A74-86B0-9B25ADCD9101}" type="presOf" srcId="{5FE0556B-5512-4926-A5BF-179FFB4F674D}" destId="{30D7BB85-6AF4-452D-B5D4-3C8102B68861}" srcOrd="0" destOrd="0" presId="urn:microsoft.com/office/officeart/2018/2/layout/IconVerticalSolidList"/>
    <dgm:cxn modelId="{B95DFBA7-D072-4350-B971-38F63E7F987B}" srcId="{928E3331-0745-45C4-8F3A-7C52023666DB}" destId="{6F3B1BBC-F57A-4079-AF25-888B3820D079}" srcOrd="0" destOrd="0" parTransId="{3120C949-9C0C-4B37-A03F-B24F961F28C2}" sibTransId="{15D00AFA-AB46-45B2-B266-5DBC487DC9AB}"/>
    <dgm:cxn modelId="{F3E9F1FE-5C41-4A58-A6EB-D9F3A6D70177}" srcId="{928E3331-0745-45C4-8F3A-7C52023666DB}" destId="{5FE0556B-5512-4926-A5BF-179FFB4F674D}" srcOrd="2" destOrd="0" parTransId="{C79CFAD9-F7CC-441F-98D8-6B7C91CC5829}" sibTransId="{1F1CCEFD-6591-49F3-8CAE-6B2EDC733323}"/>
    <dgm:cxn modelId="{A06AD676-1E07-427F-87D7-0E87E8E41BBC}" type="presParOf" srcId="{7EB930BB-74C6-4991-B932-222FC4F032BF}" destId="{48885869-DB3F-432C-9C12-2B3EBEBAE95F}" srcOrd="0" destOrd="0" presId="urn:microsoft.com/office/officeart/2018/2/layout/IconVerticalSolidList"/>
    <dgm:cxn modelId="{CB0268F4-B517-4D5B-B16B-AA82AA03B9C1}" type="presParOf" srcId="{48885869-DB3F-432C-9C12-2B3EBEBAE95F}" destId="{140B126E-188D-4748-9858-B5B29B579F31}" srcOrd="0" destOrd="0" presId="urn:microsoft.com/office/officeart/2018/2/layout/IconVerticalSolidList"/>
    <dgm:cxn modelId="{F89D3BC2-0E81-492D-A848-90174B9764EA}" type="presParOf" srcId="{48885869-DB3F-432C-9C12-2B3EBEBAE95F}" destId="{E25138AC-6D06-498A-8514-1C0B322FF8EC}" srcOrd="1" destOrd="0" presId="urn:microsoft.com/office/officeart/2018/2/layout/IconVerticalSolidList"/>
    <dgm:cxn modelId="{B713C573-43E3-459E-A52B-B12F9619818E}" type="presParOf" srcId="{48885869-DB3F-432C-9C12-2B3EBEBAE95F}" destId="{EB2B5DF4-BFAB-40A1-800C-DA26CB53777F}" srcOrd="2" destOrd="0" presId="urn:microsoft.com/office/officeart/2018/2/layout/IconVerticalSolidList"/>
    <dgm:cxn modelId="{BC9F5CD4-6B55-4A82-A607-9210202451EF}" type="presParOf" srcId="{48885869-DB3F-432C-9C12-2B3EBEBAE95F}" destId="{9D5E84F2-7F19-4167-804B-4EAD5410CE2D}" srcOrd="3" destOrd="0" presId="urn:microsoft.com/office/officeart/2018/2/layout/IconVerticalSolidList"/>
    <dgm:cxn modelId="{3B107DE6-0429-4369-AA4D-45CB80C0E801}" type="presParOf" srcId="{7EB930BB-74C6-4991-B932-222FC4F032BF}" destId="{9A21BA00-2032-419C-B613-8D0ECC3A5DA8}" srcOrd="1" destOrd="0" presId="urn:microsoft.com/office/officeart/2018/2/layout/IconVerticalSolidList"/>
    <dgm:cxn modelId="{61AF3964-3656-4792-849C-784C25D0BF6E}" type="presParOf" srcId="{7EB930BB-74C6-4991-B932-222FC4F032BF}" destId="{75DE110B-8008-4F04-A1C9-BD952244B989}" srcOrd="2" destOrd="0" presId="urn:microsoft.com/office/officeart/2018/2/layout/IconVerticalSolidList"/>
    <dgm:cxn modelId="{ED2DE496-CB47-4BD4-9F05-441CFFD9AE66}" type="presParOf" srcId="{75DE110B-8008-4F04-A1C9-BD952244B989}" destId="{5D811C5C-EA72-4CCC-AD45-80CC90D766E2}" srcOrd="0" destOrd="0" presId="urn:microsoft.com/office/officeart/2018/2/layout/IconVerticalSolidList"/>
    <dgm:cxn modelId="{D261B909-E583-4715-8420-79003CB2203D}" type="presParOf" srcId="{75DE110B-8008-4F04-A1C9-BD952244B989}" destId="{675D4128-0CA9-4B12-8ABD-D7D6C9667C75}" srcOrd="1" destOrd="0" presId="urn:microsoft.com/office/officeart/2018/2/layout/IconVerticalSolidList"/>
    <dgm:cxn modelId="{92F85DF1-801C-41B7-901F-81A9EEBC2AFB}" type="presParOf" srcId="{75DE110B-8008-4F04-A1C9-BD952244B989}" destId="{823A10CD-E35A-4A40-9BAE-7C6F22F5CD67}" srcOrd="2" destOrd="0" presId="urn:microsoft.com/office/officeart/2018/2/layout/IconVerticalSolidList"/>
    <dgm:cxn modelId="{97E40670-7DC4-4AD1-89AE-3FE8644BA65F}" type="presParOf" srcId="{75DE110B-8008-4F04-A1C9-BD952244B989}" destId="{F7A1F63D-D681-4BDF-B495-A59E5E09B1EF}" srcOrd="3" destOrd="0" presId="urn:microsoft.com/office/officeart/2018/2/layout/IconVerticalSolidList"/>
    <dgm:cxn modelId="{4B235BDF-A93B-4F3C-A570-F13274B0AB33}" type="presParOf" srcId="{7EB930BB-74C6-4991-B932-222FC4F032BF}" destId="{1871539A-9909-436C-8377-A5D0398A1ED6}" srcOrd="3" destOrd="0" presId="urn:microsoft.com/office/officeart/2018/2/layout/IconVerticalSolidList"/>
    <dgm:cxn modelId="{DEA39B67-8C7E-4CB2-89CA-297700BB49E8}" type="presParOf" srcId="{7EB930BB-74C6-4991-B932-222FC4F032BF}" destId="{5D39F36D-E7B5-46F5-8473-92A6231466AD}" srcOrd="4" destOrd="0" presId="urn:microsoft.com/office/officeart/2018/2/layout/IconVerticalSolidList"/>
    <dgm:cxn modelId="{B3DAF455-7CCF-4CFD-AB30-D062A36588A3}" type="presParOf" srcId="{5D39F36D-E7B5-46F5-8473-92A6231466AD}" destId="{4C52B106-852A-4281-892C-7A3A6F0773B3}" srcOrd="0" destOrd="0" presId="urn:microsoft.com/office/officeart/2018/2/layout/IconVerticalSolidList"/>
    <dgm:cxn modelId="{380A7359-11F2-4F5B-A83F-FEC403E4F556}" type="presParOf" srcId="{5D39F36D-E7B5-46F5-8473-92A6231466AD}" destId="{DCF0854F-ED5F-4EFB-9C73-C74BB7997F65}" srcOrd="1" destOrd="0" presId="urn:microsoft.com/office/officeart/2018/2/layout/IconVerticalSolidList"/>
    <dgm:cxn modelId="{D93DC1C9-5333-4EA0-811F-8D8E8D7E15AF}" type="presParOf" srcId="{5D39F36D-E7B5-46F5-8473-92A6231466AD}" destId="{BD7D35D5-0C88-46BD-AE80-2BCE4FE7A10F}" srcOrd="2" destOrd="0" presId="urn:microsoft.com/office/officeart/2018/2/layout/IconVerticalSolidList"/>
    <dgm:cxn modelId="{1D9E4D34-B05D-49CD-A719-F2768B2A6FEA}" type="presParOf" srcId="{5D39F36D-E7B5-46F5-8473-92A6231466AD}" destId="{30D7BB85-6AF4-452D-B5D4-3C8102B68861}" srcOrd="3" destOrd="0" presId="urn:microsoft.com/office/officeart/2018/2/layout/IconVerticalSolidList"/>
    <dgm:cxn modelId="{39CDA1A0-AF53-470D-BFD9-A750E424866A}" type="presParOf" srcId="{7EB930BB-74C6-4991-B932-222FC4F032BF}" destId="{95F9C85F-99A3-419B-A752-710FCD72427C}" srcOrd="5" destOrd="0" presId="urn:microsoft.com/office/officeart/2018/2/layout/IconVerticalSolidList"/>
    <dgm:cxn modelId="{D7D85DDD-2E4F-4506-874E-539347D68126}" type="presParOf" srcId="{7EB930BB-74C6-4991-B932-222FC4F032BF}" destId="{3E274C81-5DCA-4B1B-9E20-0FDDCE9A99FD}" srcOrd="6" destOrd="0" presId="urn:microsoft.com/office/officeart/2018/2/layout/IconVerticalSolidList"/>
    <dgm:cxn modelId="{9D938E07-9843-45DA-8C35-006CCDC93215}" type="presParOf" srcId="{3E274C81-5DCA-4B1B-9E20-0FDDCE9A99FD}" destId="{7AC9C7D0-45FB-4D0F-8169-8C2D1DF10F32}" srcOrd="0" destOrd="0" presId="urn:microsoft.com/office/officeart/2018/2/layout/IconVerticalSolidList"/>
    <dgm:cxn modelId="{414477BF-2338-4513-817D-D6FB4C951D6E}" type="presParOf" srcId="{3E274C81-5DCA-4B1B-9E20-0FDDCE9A99FD}" destId="{2974A265-9D96-41B4-A7CC-66B4029E1051}" srcOrd="1" destOrd="0" presId="urn:microsoft.com/office/officeart/2018/2/layout/IconVerticalSolidList"/>
    <dgm:cxn modelId="{89A07E1F-E20C-480E-8E4B-0C9CB031E58A}" type="presParOf" srcId="{3E274C81-5DCA-4B1B-9E20-0FDDCE9A99FD}" destId="{8572BDD9-882F-4CE0-8B31-41E59F5B1C82}" srcOrd="2" destOrd="0" presId="urn:microsoft.com/office/officeart/2018/2/layout/IconVerticalSolidList"/>
    <dgm:cxn modelId="{345A6B06-63ED-47F3-B973-6DF34EFE372D}" type="presParOf" srcId="{3E274C81-5DCA-4B1B-9E20-0FDDCE9A99FD}" destId="{1095F252-4DD1-4DFF-9213-AC6BBBF1E605}" srcOrd="3" destOrd="0" presId="urn:microsoft.com/office/officeart/2018/2/layout/IconVerticalSoli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124B87F1-F103-43F7-BCFB-5203750A2435}" type="doc">
      <dgm:prSet loTypeId="urn:microsoft.com/office/officeart/2005/8/layout/vList2" loCatId="list" qsTypeId="urn:microsoft.com/office/officeart/2005/8/quickstyle/simple1" qsCatId="simple" csTypeId="urn:microsoft.com/office/officeart/2005/8/colors/colorful2" csCatId="colorful"/>
      <dgm:spPr/>
      <dgm:t>
        <a:bodyPr/>
        <a:lstStyle/>
        <a:p>
          <a:endParaRPr lang="en-US"/>
        </a:p>
      </dgm:t>
    </dgm:pt>
    <dgm:pt modelId="{29A910BC-E4B1-4271-8EE9-90033FD7246A}">
      <dgm:prSet/>
      <dgm:spPr/>
      <dgm:t>
        <a:bodyPr/>
        <a:lstStyle/>
        <a:p>
          <a:r>
            <a:rPr lang="en-IE"/>
            <a:t>Growing awareness of environmental issues especially amongst younger generation driven by climate change issues </a:t>
          </a:r>
          <a:endParaRPr lang="en-US"/>
        </a:p>
      </dgm:t>
    </dgm:pt>
    <dgm:pt modelId="{B76ECAC9-3271-449E-8B8C-3EB2E13047BF}" type="parTrans" cxnId="{21AA2922-F58F-4EE3-B7E9-B4175F067299}">
      <dgm:prSet/>
      <dgm:spPr/>
      <dgm:t>
        <a:bodyPr/>
        <a:lstStyle/>
        <a:p>
          <a:endParaRPr lang="en-US"/>
        </a:p>
      </dgm:t>
    </dgm:pt>
    <dgm:pt modelId="{35383B66-0CB7-4B74-96BD-EF0E0AF1BCFA}" type="sibTrans" cxnId="{21AA2922-F58F-4EE3-B7E9-B4175F067299}">
      <dgm:prSet/>
      <dgm:spPr/>
      <dgm:t>
        <a:bodyPr/>
        <a:lstStyle/>
        <a:p>
          <a:endParaRPr lang="en-US"/>
        </a:p>
      </dgm:t>
    </dgm:pt>
    <dgm:pt modelId="{317015DA-768C-4BDB-947F-3727D71508E0}">
      <dgm:prSet/>
      <dgm:spPr/>
      <dgm:t>
        <a:bodyPr/>
        <a:lstStyle/>
        <a:p>
          <a:r>
            <a:rPr lang="en-IE"/>
            <a:t>Active ENGO community which is effectively utilising domestic law to secure compliance with EU Environmental Law </a:t>
          </a:r>
          <a:endParaRPr lang="en-US"/>
        </a:p>
      </dgm:t>
    </dgm:pt>
    <dgm:pt modelId="{B31A804D-99FF-4879-92E6-A808D22C1A4C}" type="parTrans" cxnId="{D00C180C-3826-47CC-9271-D2594E6F7D3A}">
      <dgm:prSet/>
      <dgm:spPr/>
      <dgm:t>
        <a:bodyPr/>
        <a:lstStyle/>
        <a:p>
          <a:endParaRPr lang="en-US"/>
        </a:p>
      </dgm:t>
    </dgm:pt>
    <dgm:pt modelId="{47EB0583-6A09-44D6-9F41-AC5896D965FB}" type="sibTrans" cxnId="{D00C180C-3826-47CC-9271-D2594E6F7D3A}">
      <dgm:prSet/>
      <dgm:spPr/>
      <dgm:t>
        <a:bodyPr/>
        <a:lstStyle/>
        <a:p>
          <a:endParaRPr lang="en-US"/>
        </a:p>
      </dgm:t>
    </dgm:pt>
    <dgm:pt modelId="{82DC8C3E-A15D-4EF2-BC62-23FE834DA690}">
      <dgm:prSet/>
      <dgm:spPr/>
      <dgm:t>
        <a:bodyPr/>
        <a:lstStyle/>
        <a:p>
          <a:r>
            <a:rPr lang="en-IE"/>
            <a:t>Assisted by the ‘special costs rules’ contained in s.50B of the PDA 2000 &amp; s.3 of the EMPA 2o11</a:t>
          </a:r>
          <a:endParaRPr lang="en-US"/>
        </a:p>
      </dgm:t>
    </dgm:pt>
    <dgm:pt modelId="{D28A49FE-521B-488C-BFF0-678079E76475}" type="parTrans" cxnId="{246D22DF-8F55-49B7-A90B-F0627062ABCA}">
      <dgm:prSet/>
      <dgm:spPr/>
      <dgm:t>
        <a:bodyPr/>
        <a:lstStyle/>
        <a:p>
          <a:endParaRPr lang="en-US"/>
        </a:p>
      </dgm:t>
    </dgm:pt>
    <dgm:pt modelId="{BBADB8F4-4435-4F93-85EC-950F6704467E}" type="sibTrans" cxnId="{246D22DF-8F55-49B7-A90B-F0627062ABCA}">
      <dgm:prSet/>
      <dgm:spPr/>
      <dgm:t>
        <a:bodyPr/>
        <a:lstStyle/>
        <a:p>
          <a:endParaRPr lang="en-US"/>
        </a:p>
      </dgm:t>
    </dgm:pt>
    <dgm:pt modelId="{9FED25FB-13C2-4205-9949-D0962B1CF6AA}">
      <dgm:prSet/>
      <dgm:spPr/>
      <dgm:t>
        <a:bodyPr/>
        <a:lstStyle/>
        <a:p>
          <a:r>
            <a:rPr lang="en-IE"/>
            <a:t>Aarhus Convention is a critical dynamic  and will remain so  </a:t>
          </a:r>
          <a:endParaRPr lang="en-US"/>
        </a:p>
      </dgm:t>
    </dgm:pt>
    <dgm:pt modelId="{C2443105-40AB-4D5B-A0F2-0F82F6A0BCC6}" type="parTrans" cxnId="{5E716184-DECE-46ED-9381-4525C3DC5CEF}">
      <dgm:prSet/>
      <dgm:spPr/>
      <dgm:t>
        <a:bodyPr/>
        <a:lstStyle/>
        <a:p>
          <a:endParaRPr lang="en-US"/>
        </a:p>
      </dgm:t>
    </dgm:pt>
    <dgm:pt modelId="{6364BE18-F6F8-4072-9C71-5A09451B9ABC}" type="sibTrans" cxnId="{5E716184-DECE-46ED-9381-4525C3DC5CEF}">
      <dgm:prSet/>
      <dgm:spPr/>
      <dgm:t>
        <a:bodyPr/>
        <a:lstStyle/>
        <a:p>
          <a:endParaRPr lang="en-US"/>
        </a:p>
      </dgm:t>
    </dgm:pt>
    <dgm:pt modelId="{9388A588-16D2-4C12-896A-B4F8EEA1E490}" type="pres">
      <dgm:prSet presAssocID="{124B87F1-F103-43F7-BCFB-5203750A2435}" presName="linear" presStyleCnt="0">
        <dgm:presLayoutVars>
          <dgm:animLvl val="lvl"/>
          <dgm:resizeHandles val="exact"/>
        </dgm:presLayoutVars>
      </dgm:prSet>
      <dgm:spPr/>
    </dgm:pt>
    <dgm:pt modelId="{73B15C18-26BF-4E4D-AB97-A301C8D49674}" type="pres">
      <dgm:prSet presAssocID="{29A910BC-E4B1-4271-8EE9-90033FD7246A}" presName="parentText" presStyleLbl="node1" presStyleIdx="0" presStyleCnt="4">
        <dgm:presLayoutVars>
          <dgm:chMax val="0"/>
          <dgm:bulletEnabled val="1"/>
        </dgm:presLayoutVars>
      </dgm:prSet>
      <dgm:spPr/>
    </dgm:pt>
    <dgm:pt modelId="{2E6B1DC1-1F48-48DB-9511-32007416D57C}" type="pres">
      <dgm:prSet presAssocID="{35383B66-0CB7-4B74-96BD-EF0E0AF1BCFA}" presName="spacer" presStyleCnt="0"/>
      <dgm:spPr/>
    </dgm:pt>
    <dgm:pt modelId="{DAC63868-50B7-446C-A7D3-968E06E24507}" type="pres">
      <dgm:prSet presAssocID="{317015DA-768C-4BDB-947F-3727D71508E0}" presName="parentText" presStyleLbl="node1" presStyleIdx="1" presStyleCnt="4">
        <dgm:presLayoutVars>
          <dgm:chMax val="0"/>
          <dgm:bulletEnabled val="1"/>
        </dgm:presLayoutVars>
      </dgm:prSet>
      <dgm:spPr/>
    </dgm:pt>
    <dgm:pt modelId="{C36BF936-924F-4DBB-9EC6-510430E24C86}" type="pres">
      <dgm:prSet presAssocID="{47EB0583-6A09-44D6-9F41-AC5896D965FB}" presName="spacer" presStyleCnt="0"/>
      <dgm:spPr/>
    </dgm:pt>
    <dgm:pt modelId="{87E2028A-9D15-451C-9C71-D759D4241E2E}" type="pres">
      <dgm:prSet presAssocID="{82DC8C3E-A15D-4EF2-BC62-23FE834DA690}" presName="parentText" presStyleLbl="node1" presStyleIdx="2" presStyleCnt="4">
        <dgm:presLayoutVars>
          <dgm:chMax val="0"/>
          <dgm:bulletEnabled val="1"/>
        </dgm:presLayoutVars>
      </dgm:prSet>
      <dgm:spPr/>
    </dgm:pt>
    <dgm:pt modelId="{DDE5E86D-F1DC-4C3A-96C2-9E6DB4820F2F}" type="pres">
      <dgm:prSet presAssocID="{BBADB8F4-4435-4F93-85EC-950F6704467E}" presName="spacer" presStyleCnt="0"/>
      <dgm:spPr/>
    </dgm:pt>
    <dgm:pt modelId="{EBAB54FD-E4BE-43A1-8197-A8BBBAAE5AC4}" type="pres">
      <dgm:prSet presAssocID="{9FED25FB-13C2-4205-9949-D0962B1CF6AA}" presName="parentText" presStyleLbl="node1" presStyleIdx="3" presStyleCnt="4">
        <dgm:presLayoutVars>
          <dgm:chMax val="0"/>
          <dgm:bulletEnabled val="1"/>
        </dgm:presLayoutVars>
      </dgm:prSet>
      <dgm:spPr/>
    </dgm:pt>
  </dgm:ptLst>
  <dgm:cxnLst>
    <dgm:cxn modelId="{F529EA05-EAEF-401F-957E-BD2C997C7677}" type="presOf" srcId="{9FED25FB-13C2-4205-9949-D0962B1CF6AA}" destId="{EBAB54FD-E4BE-43A1-8197-A8BBBAAE5AC4}" srcOrd="0" destOrd="0" presId="urn:microsoft.com/office/officeart/2005/8/layout/vList2"/>
    <dgm:cxn modelId="{D00C180C-3826-47CC-9271-D2594E6F7D3A}" srcId="{124B87F1-F103-43F7-BCFB-5203750A2435}" destId="{317015DA-768C-4BDB-947F-3727D71508E0}" srcOrd="1" destOrd="0" parTransId="{B31A804D-99FF-4879-92E6-A808D22C1A4C}" sibTransId="{47EB0583-6A09-44D6-9F41-AC5896D965FB}"/>
    <dgm:cxn modelId="{21AA2922-F58F-4EE3-B7E9-B4175F067299}" srcId="{124B87F1-F103-43F7-BCFB-5203750A2435}" destId="{29A910BC-E4B1-4271-8EE9-90033FD7246A}" srcOrd="0" destOrd="0" parTransId="{B76ECAC9-3271-449E-8B8C-3EB2E13047BF}" sibTransId="{35383B66-0CB7-4B74-96BD-EF0E0AF1BCFA}"/>
    <dgm:cxn modelId="{5E716184-DECE-46ED-9381-4525C3DC5CEF}" srcId="{124B87F1-F103-43F7-BCFB-5203750A2435}" destId="{9FED25FB-13C2-4205-9949-D0962B1CF6AA}" srcOrd="3" destOrd="0" parTransId="{C2443105-40AB-4D5B-A0F2-0F82F6A0BCC6}" sibTransId="{6364BE18-F6F8-4072-9C71-5A09451B9ABC}"/>
    <dgm:cxn modelId="{28CC6DAC-ADB4-4DD2-9A98-BC9026A2B23E}" type="presOf" srcId="{29A910BC-E4B1-4271-8EE9-90033FD7246A}" destId="{73B15C18-26BF-4E4D-AB97-A301C8D49674}" srcOrd="0" destOrd="0" presId="urn:microsoft.com/office/officeart/2005/8/layout/vList2"/>
    <dgm:cxn modelId="{4C17B0B0-934D-4038-851B-64C2B7CF6250}" type="presOf" srcId="{82DC8C3E-A15D-4EF2-BC62-23FE834DA690}" destId="{87E2028A-9D15-451C-9C71-D759D4241E2E}" srcOrd="0" destOrd="0" presId="urn:microsoft.com/office/officeart/2005/8/layout/vList2"/>
    <dgm:cxn modelId="{BE4F0BCF-D71B-440D-9F04-385DB6FFB6A3}" type="presOf" srcId="{124B87F1-F103-43F7-BCFB-5203750A2435}" destId="{9388A588-16D2-4C12-896A-B4F8EEA1E490}" srcOrd="0" destOrd="0" presId="urn:microsoft.com/office/officeart/2005/8/layout/vList2"/>
    <dgm:cxn modelId="{46AF34D5-4ABA-472B-BBA4-7CB12ADCA256}" type="presOf" srcId="{317015DA-768C-4BDB-947F-3727D71508E0}" destId="{DAC63868-50B7-446C-A7D3-968E06E24507}" srcOrd="0" destOrd="0" presId="urn:microsoft.com/office/officeart/2005/8/layout/vList2"/>
    <dgm:cxn modelId="{246D22DF-8F55-49B7-A90B-F0627062ABCA}" srcId="{124B87F1-F103-43F7-BCFB-5203750A2435}" destId="{82DC8C3E-A15D-4EF2-BC62-23FE834DA690}" srcOrd="2" destOrd="0" parTransId="{D28A49FE-521B-488C-BFF0-678079E76475}" sibTransId="{BBADB8F4-4435-4F93-85EC-950F6704467E}"/>
    <dgm:cxn modelId="{77CA6634-5FFA-453E-ACF6-D341CE309989}" type="presParOf" srcId="{9388A588-16D2-4C12-896A-B4F8EEA1E490}" destId="{73B15C18-26BF-4E4D-AB97-A301C8D49674}" srcOrd="0" destOrd="0" presId="urn:microsoft.com/office/officeart/2005/8/layout/vList2"/>
    <dgm:cxn modelId="{5780EC52-E07A-4E03-810F-BDEAED270EAB}" type="presParOf" srcId="{9388A588-16D2-4C12-896A-B4F8EEA1E490}" destId="{2E6B1DC1-1F48-48DB-9511-32007416D57C}" srcOrd="1" destOrd="0" presId="urn:microsoft.com/office/officeart/2005/8/layout/vList2"/>
    <dgm:cxn modelId="{06247AC4-C506-4BA9-9D6D-6E5D561A98E7}" type="presParOf" srcId="{9388A588-16D2-4C12-896A-B4F8EEA1E490}" destId="{DAC63868-50B7-446C-A7D3-968E06E24507}" srcOrd="2" destOrd="0" presId="urn:microsoft.com/office/officeart/2005/8/layout/vList2"/>
    <dgm:cxn modelId="{59D45472-58D0-4773-86CF-53F8530663FE}" type="presParOf" srcId="{9388A588-16D2-4C12-896A-B4F8EEA1E490}" destId="{C36BF936-924F-4DBB-9EC6-510430E24C86}" srcOrd="3" destOrd="0" presId="urn:microsoft.com/office/officeart/2005/8/layout/vList2"/>
    <dgm:cxn modelId="{193CD2E3-B0A1-4372-8931-521A18A942D1}" type="presParOf" srcId="{9388A588-16D2-4C12-896A-B4F8EEA1E490}" destId="{87E2028A-9D15-451C-9C71-D759D4241E2E}" srcOrd="4" destOrd="0" presId="urn:microsoft.com/office/officeart/2005/8/layout/vList2"/>
    <dgm:cxn modelId="{1B6BEF7D-7B4A-47DC-82BE-46D095D41AD5}" type="presParOf" srcId="{9388A588-16D2-4C12-896A-B4F8EEA1E490}" destId="{DDE5E86D-F1DC-4C3A-96C2-9E6DB4820F2F}" srcOrd="5" destOrd="0" presId="urn:microsoft.com/office/officeart/2005/8/layout/vList2"/>
    <dgm:cxn modelId="{E03FC86D-10B7-4F23-B7C0-F1DA7CF72C7F}" type="presParOf" srcId="{9388A588-16D2-4C12-896A-B4F8EEA1E490}" destId="{EBAB54FD-E4BE-43A1-8197-A8BBBAAE5AC4}" srcOrd="6"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8076A0DC-E0AA-4120-95B7-F9FB16B36D74}" type="doc">
      <dgm:prSet loTypeId="urn:microsoft.com/office/officeart/2005/8/layout/vProcess5" loCatId="process" qsTypeId="urn:microsoft.com/office/officeart/2005/8/quickstyle/simple1" qsCatId="simple" csTypeId="urn:microsoft.com/office/officeart/2005/8/colors/colorful1" csCatId="colorful" phldr="1"/>
      <dgm:spPr/>
      <dgm:t>
        <a:bodyPr/>
        <a:lstStyle/>
        <a:p>
          <a:endParaRPr lang="en-US"/>
        </a:p>
      </dgm:t>
    </dgm:pt>
    <dgm:pt modelId="{453B26F9-8FBE-4C9A-8361-20190366F4A1}">
      <dgm:prSet/>
      <dgm:spPr/>
      <dgm:t>
        <a:bodyPr/>
        <a:lstStyle/>
        <a:p>
          <a:r>
            <a:rPr lang="en-IE" dirty="0"/>
            <a:t>Whilst there is some basis for optimism there in no room for complacency </a:t>
          </a:r>
          <a:endParaRPr lang="en-US" dirty="0"/>
        </a:p>
      </dgm:t>
    </dgm:pt>
    <dgm:pt modelId="{4A0BD939-4463-4AD5-81F8-096848D44984}" type="parTrans" cxnId="{BE44C1C7-415D-483C-A8C8-33418BCF8823}">
      <dgm:prSet/>
      <dgm:spPr/>
      <dgm:t>
        <a:bodyPr/>
        <a:lstStyle/>
        <a:p>
          <a:endParaRPr lang="en-US"/>
        </a:p>
      </dgm:t>
    </dgm:pt>
    <dgm:pt modelId="{FAA4DB59-883E-49FC-9854-6716DCEB08C9}" type="sibTrans" cxnId="{BE44C1C7-415D-483C-A8C8-33418BCF8823}">
      <dgm:prSet/>
      <dgm:spPr/>
      <dgm:t>
        <a:bodyPr/>
        <a:lstStyle/>
        <a:p>
          <a:endParaRPr lang="en-US"/>
        </a:p>
      </dgm:t>
    </dgm:pt>
    <dgm:pt modelId="{56C1A7AE-35DC-4DE6-8340-14F345C78A0A}">
      <dgm:prSet/>
      <dgm:spPr/>
      <dgm:t>
        <a:bodyPr/>
        <a:lstStyle/>
        <a:p>
          <a:r>
            <a:rPr lang="en-IE"/>
            <a:t>Problem of non-enforcement at EU level is persistent and requires political will to resolve which is not readily apparent </a:t>
          </a:r>
          <a:endParaRPr lang="en-US"/>
        </a:p>
      </dgm:t>
    </dgm:pt>
    <dgm:pt modelId="{12A100A9-67EF-4597-8F6C-71F4334B5904}" type="parTrans" cxnId="{CE77B0A0-140A-4310-80E3-8615D4455E02}">
      <dgm:prSet/>
      <dgm:spPr/>
      <dgm:t>
        <a:bodyPr/>
        <a:lstStyle/>
        <a:p>
          <a:endParaRPr lang="en-US"/>
        </a:p>
      </dgm:t>
    </dgm:pt>
    <dgm:pt modelId="{B0391808-C018-412E-AABD-EC7A806BE06D}" type="sibTrans" cxnId="{CE77B0A0-140A-4310-80E3-8615D4455E02}">
      <dgm:prSet/>
      <dgm:spPr/>
      <dgm:t>
        <a:bodyPr/>
        <a:lstStyle/>
        <a:p>
          <a:endParaRPr lang="en-US"/>
        </a:p>
      </dgm:t>
    </dgm:pt>
    <dgm:pt modelId="{2F8860AB-7665-4DF6-8B0F-13153350F434}">
      <dgm:prSet/>
      <dgm:spPr/>
      <dgm:t>
        <a:bodyPr/>
        <a:lstStyle/>
        <a:p>
          <a:r>
            <a:rPr lang="en-IE"/>
            <a:t>A similar position applies at domestic level </a:t>
          </a:r>
          <a:endParaRPr lang="en-US"/>
        </a:p>
      </dgm:t>
    </dgm:pt>
    <dgm:pt modelId="{BD87C3A0-3858-4CF4-A64A-263674067C99}" type="parTrans" cxnId="{BF8C4171-4F0A-4613-96EC-BA8672E280CF}">
      <dgm:prSet/>
      <dgm:spPr/>
      <dgm:t>
        <a:bodyPr/>
        <a:lstStyle/>
        <a:p>
          <a:endParaRPr lang="en-US"/>
        </a:p>
      </dgm:t>
    </dgm:pt>
    <dgm:pt modelId="{24EE1F83-8558-4556-A3EE-98BC2C707E2E}" type="sibTrans" cxnId="{BF8C4171-4F0A-4613-96EC-BA8672E280CF}">
      <dgm:prSet/>
      <dgm:spPr/>
      <dgm:t>
        <a:bodyPr/>
        <a:lstStyle/>
        <a:p>
          <a:endParaRPr lang="en-US"/>
        </a:p>
      </dgm:t>
    </dgm:pt>
    <dgm:pt modelId="{253594A6-E877-4D99-8BF9-9A079F9B4B47}">
      <dgm:prSet/>
      <dgm:spPr/>
      <dgm:t>
        <a:bodyPr/>
        <a:lstStyle/>
        <a:p>
          <a:r>
            <a:rPr lang="en-IE"/>
            <a:t>Proposals to amend JR rules to impose onerous time-limits and restrict standing illustrate the difficulties </a:t>
          </a:r>
          <a:endParaRPr lang="en-US"/>
        </a:p>
      </dgm:t>
    </dgm:pt>
    <dgm:pt modelId="{BCE37E59-F0C6-44EC-B53E-A2E1844558FF}" type="parTrans" cxnId="{96BDC4D8-0A6F-4777-8A02-26B3F88A5391}">
      <dgm:prSet/>
      <dgm:spPr/>
      <dgm:t>
        <a:bodyPr/>
        <a:lstStyle/>
        <a:p>
          <a:endParaRPr lang="en-US"/>
        </a:p>
      </dgm:t>
    </dgm:pt>
    <dgm:pt modelId="{24B77A63-BACC-4634-9F5A-9E9DBB0D2984}" type="sibTrans" cxnId="{96BDC4D8-0A6F-4777-8A02-26B3F88A5391}">
      <dgm:prSet/>
      <dgm:spPr/>
      <dgm:t>
        <a:bodyPr/>
        <a:lstStyle/>
        <a:p>
          <a:endParaRPr lang="en-US"/>
        </a:p>
      </dgm:t>
    </dgm:pt>
    <dgm:pt modelId="{ACE1A1D9-72A8-4B52-A1AC-F1A3E3511F4C}">
      <dgm:prSet/>
      <dgm:spPr/>
      <dgm:t>
        <a:bodyPr/>
        <a:lstStyle/>
        <a:p>
          <a:r>
            <a:rPr lang="en-IE"/>
            <a:t>Brexit !</a:t>
          </a:r>
          <a:endParaRPr lang="en-US"/>
        </a:p>
      </dgm:t>
    </dgm:pt>
    <dgm:pt modelId="{46B8B0D2-7E81-4BC1-8D3A-CD653A172529}" type="parTrans" cxnId="{51E7A0EC-087A-4CE5-972E-7A761BA86892}">
      <dgm:prSet/>
      <dgm:spPr/>
      <dgm:t>
        <a:bodyPr/>
        <a:lstStyle/>
        <a:p>
          <a:endParaRPr lang="en-US"/>
        </a:p>
      </dgm:t>
    </dgm:pt>
    <dgm:pt modelId="{92BA363D-0F4E-4A09-B56C-C5B7A08C8F82}" type="sibTrans" cxnId="{51E7A0EC-087A-4CE5-972E-7A761BA86892}">
      <dgm:prSet/>
      <dgm:spPr/>
      <dgm:t>
        <a:bodyPr/>
        <a:lstStyle/>
        <a:p>
          <a:endParaRPr lang="en-US"/>
        </a:p>
      </dgm:t>
    </dgm:pt>
    <dgm:pt modelId="{1CF9DED2-D936-444D-ACD7-D00B3142B64C}" type="pres">
      <dgm:prSet presAssocID="{8076A0DC-E0AA-4120-95B7-F9FB16B36D74}" presName="outerComposite" presStyleCnt="0">
        <dgm:presLayoutVars>
          <dgm:chMax val="5"/>
          <dgm:dir/>
          <dgm:resizeHandles val="exact"/>
        </dgm:presLayoutVars>
      </dgm:prSet>
      <dgm:spPr/>
    </dgm:pt>
    <dgm:pt modelId="{656E48D8-88A4-4005-8410-79829F1DEB54}" type="pres">
      <dgm:prSet presAssocID="{8076A0DC-E0AA-4120-95B7-F9FB16B36D74}" presName="dummyMaxCanvas" presStyleCnt="0">
        <dgm:presLayoutVars/>
      </dgm:prSet>
      <dgm:spPr/>
    </dgm:pt>
    <dgm:pt modelId="{E300A407-2DD6-47C6-97D0-594C6BBE7A0E}" type="pres">
      <dgm:prSet presAssocID="{8076A0DC-E0AA-4120-95B7-F9FB16B36D74}" presName="FiveNodes_1" presStyleLbl="node1" presStyleIdx="0" presStyleCnt="5">
        <dgm:presLayoutVars>
          <dgm:bulletEnabled val="1"/>
        </dgm:presLayoutVars>
      </dgm:prSet>
      <dgm:spPr/>
    </dgm:pt>
    <dgm:pt modelId="{3062A9F2-941E-471D-9193-D16158F7B75A}" type="pres">
      <dgm:prSet presAssocID="{8076A0DC-E0AA-4120-95B7-F9FB16B36D74}" presName="FiveNodes_2" presStyleLbl="node1" presStyleIdx="1" presStyleCnt="5">
        <dgm:presLayoutVars>
          <dgm:bulletEnabled val="1"/>
        </dgm:presLayoutVars>
      </dgm:prSet>
      <dgm:spPr/>
    </dgm:pt>
    <dgm:pt modelId="{7EA2D8CD-0246-4FBC-BE9B-21869355D95B}" type="pres">
      <dgm:prSet presAssocID="{8076A0DC-E0AA-4120-95B7-F9FB16B36D74}" presName="FiveNodes_3" presStyleLbl="node1" presStyleIdx="2" presStyleCnt="5">
        <dgm:presLayoutVars>
          <dgm:bulletEnabled val="1"/>
        </dgm:presLayoutVars>
      </dgm:prSet>
      <dgm:spPr/>
    </dgm:pt>
    <dgm:pt modelId="{7AE14B07-D005-4299-832B-F7A15783D466}" type="pres">
      <dgm:prSet presAssocID="{8076A0DC-E0AA-4120-95B7-F9FB16B36D74}" presName="FiveNodes_4" presStyleLbl="node1" presStyleIdx="3" presStyleCnt="5">
        <dgm:presLayoutVars>
          <dgm:bulletEnabled val="1"/>
        </dgm:presLayoutVars>
      </dgm:prSet>
      <dgm:spPr/>
    </dgm:pt>
    <dgm:pt modelId="{C85EFF1B-DFED-4AEE-A441-79C6E156F273}" type="pres">
      <dgm:prSet presAssocID="{8076A0DC-E0AA-4120-95B7-F9FB16B36D74}" presName="FiveNodes_5" presStyleLbl="node1" presStyleIdx="4" presStyleCnt="5">
        <dgm:presLayoutVars>
          <dgm:bulletEnabled val="1"/>
        </dgm:presLayoutVars>
      </dgm:prSet>
      <dgm:spPr/>
    </dgm:pt>
    <dgm:pt modelId="{C697AFAA-0D3E-428D-8D4D-EEC566968CFB}" type="pres">
      <dgm:prSet presAssocID="{8076A0DC-E0AA-4120-95B7-F9FB16B36D74}" presName="FiveConn_1-2" presStyleLbl="fgAccFollowNode1" presStyleIdx="0" presStyleCnt="4">
        <dgm:presLayoutVars>
          <dgm:bulletEnabled val="1"/>
        </dgm:presLayoutVars>
      </dgm:prSet>
      <dgm:spPr/>
    </dgm:pt>
    <dgm:pt modelId="{B2718A0D-B11C-4071-B750-CE78490CAC06}" type="pres">
      <dgm:prSet presAssocID="{8076A0DC-E0AA-4120-95B7-F9FB16B36D74}" presName="FiveConn_2-3" presStyleLbl="fgAccFollowNode1" presStyleIdx="1" presStyleCnt="4">
        <dgm:presLayoutVars>
          <dgm:bulletEnabled val="1"/>
        </dgm:presLayoutVars>
      </dgm:prSet>
      <dgm:spPr/>
    </dgm:pt>
    <dgm:pt modelId="{603744F7-0F69-49DC-8193-07DFB8736C95}" type="pres">
      <dgm:prSet presAssocID="{8076A0DC-E0AA-4120-95B7-F9FB16B36D74}" presName="FiveConn_3-4" presStyleLbl="fgAccFollowNode1" presStyleIdx="2" presStyleCnt="4">
        <dgm:presLayoutVars>
          <dgm:bulletEnabled val="1"/>
        </dgm:presLayoutVars>
      </dgm:prSet>
      <dgm:spPr/>
    </dgm:pt>
    <dgm:pt modelId="{27177A43-F94A-4134-B3F4-9955BDD732CF}" type="pres">
      <dgm:prSet presAssocID="{8076A0DC-E0AA-4120-95B7-F9FB16B36D74}" presName="FiveConn_4-5" presStyleLbl="fgAccFollowNode1" presStyleIdx="3" presStyleCnt="4">
        <dgm:presLayoutVars>
          <dgm:bulletEnabled val="1"/>
        </dgm:presLayoutVars>
      </dgm:prSet>
      <dgm:spPr/>
    </dgm:pt>
    <dgm:pt modelId="{8BD357DA-9FAA-4A59-9E02-8270AFA12B4B}" type="pres">
      <dgm:prSet presAssocID="{8076A0DC-E0AA-4120-95B7-F9FB16B36D74}" presName="FiveNodes_1_text" presStyleLbl="node1" presStyleIdx="4" presStyleCnt="5">
        <dgm:presLayoutVars>
          <dgm:bulletEnabled val="1"/>
        </dgm:presLayoutVars>
      </dgm:prSet>
      <dgm:spPr/>
    </dgm:pt>
    <dgm:pt modelId="{ABE471B9-C9A8-40F8-8C9A-A3B317CB3BF7}" type="pres">
      <dgm:prSet presAssocID="{8076A0DC-E0AA-4120-95B7-F9FB16B36D74}" presName="FiveNodes_2_text" presStyleLbl="node1" presStyleIdx="4" presStyleCnt="5">
        <dgm:presLayoutVars>
          <dgm:bulletEnabled val="1"/>
        </dgm:presLayoutVars>
      </dgm:prSet>
      <dgm:spPr/>
    </dgm:pt>
    <dgm:pt modelId="{4A67952F-0F12-4449-88FE-5D3AC17A6F3E}" type="pres">
      <dgm:prSet presAssocID="{8076A0DC-E0AA-4120-95B7-F9FB16B36D74}" presName="FiveNodes_3_text" presStyleLbl="node1" presStyleIdx="4" presStyleCnt="5">
        <dgm:presLayoutVars>
          <dgm:bulletEnabled val="1"/>
        </dgm:presLayoutVars>
      </dgm:prSet>
      <dgm:spPr/>
    </dgm:pt>
    <dgm:pt modelId="{E116F7DF-DBFD-4B38-83F7-904FFD3E1229}" type="pres">
      <dgm:prSet presAssocID="{8076A0DC-E0AA-4120-95B7-F9FB16B36D74}" presName="FiveNodes_4_text" presStyleLbl="node1" presStyleIdx="4" presStyleCnt="5">
        <dgm:presLayoutVars>
          <dgm:bulletEnabled val="1"/>
        </dgm:presLayoutVars>
      </dgm:prSet>
      <dgm:spPr/>
    </dgm:pt>
    <dgm:pt modelId="{C7DE6416-282B-4D0A-88BF-7B64E53D14B4}" type="pres">
      <dgm:prSet presAssocID="{8076A0DC-E0AA-4120-95B7-F9FB16B36D74}" presName="FiveNodes_5_text" presStyleLbl="node1" presStyleIdx="4" presStyleCnt="5">
        <dgm:presLayoutVars>
          <dgm:bulletEnabled val="1"/>
        </dgm:presLayoutVars>
      </dgm:prSet>
      <dgm:spPr/>
    </dgm:pt>
  </dgm:ptLst>
  <dgm:cxnLst>
    <dgm:cxn modelId="{154D1C01-6FB5-4780-AEE2-8069AF3C5211}" type="presOf" srcId="{253594A6-E877-4D99-8BF9-9A079F9B4B47}" destId="{7AE14B07-D005-4299-832B-F7A15783D466}" srcOrd="0" destOrd="0" presId="urn:microsoft.com/office/officeart/2005/8/layout/vProcess5"/>
    <dgm:cxn modelId="{4E3AA135-8E13-41EC-B0D8-BE4546B45C49}" type="presOf" srcId="{FAA4DB59-883E-49FC-9854-6716DCEB08C9}" destId="{C697AFAA-0D3E-428D-8D4D-EEC566968CFB}" srcOrd="0" destOrd="0" presId="urn:microsoft.com/office/officeart/2005/8/layout/vProcess5"/>
    <dgm:cxn modelId="{BC21925B-49E8-4E17-9453-4BC8EDE9966A}" type="presOf" srcId="{453B26F9-8FBE-4C9A-8361-20190366F4A1}" destId="{E300A407-2DD6-47C6-97D0-594C6BBE7A0E}" srcOrd="0" destOrd="0" presId="urn:microsoft.com/office/officeart/2005/8/layout/vProcess5"/>
    <dgm:cxn modelId="{998EC963-7713-4156-9515-18E950411974}" type="presOf" srcId="{2F8860AB-7665-4DF6-8B0F-13153350F434}" destId="{4A67952F-0F12-4449-88FE-5D3AC17A6F3E}" srcOrd="1" destOrd="0" presId="urn:microsoft.com/office/officeart/2005/8/layout/vProcess5"/>
    <dgm:cxn modelId="{BF8C4171-4F0A-4613-96EC-BA8672E280CF}" srcId="{8076A0DC-E0AA-4120-95B7-F9FB16B36D74}" destId="{2F8860AB-7665-4DF6-8B0F-13153350F434}" srcOrd="2" destOrd="0" parTransId="{BD87C3A0-3858-4CF4-A64A-263674067C99}" sibTransId="{24EE1F83-8558-4556-A3EE-98BC2C707E2E}"/>
    <dgm:cxn modelId="{016DB374-E0E6-4CEA-8C02-6218AF233523}" type="presOf" srcId="{8076A0DC-E0AA-4120-95B7-F9FB16B36D74}" destId="{1CF9DED2-D936-444D-ACD7-D00B3142B64C}" srcOrd="0" destOrd="0" presId="urn:microsoft.com/office/officeart/2005/8/layout/vProcess5"/>
    <dgm:cxn modelId="{D12F3575-EF2A-489B-B760-F93431E8F586}" type="presOf" srcId="{ACE1A1D9-72A8-4B52-A1AC-F1A3E3511F4C}" destId="{C7DE6416-282B-4D0A-88BF-7B64E53D14B4}" srcOrd="1" destOrd="0" presId="urn:microsoft.com/office/officeart/2005/8/layout/vProcess5"/>
    <dgm:cxn modelId="{1458D17D-888E-49B4-8B28-985C1410B210}" type="presOf" srcId="{24B77A63-BACC-4634-9F5A-9E9DBB0D2984}" destId="{27177A43-F94A-4134-B3F4-9955BDD732CF}" srcOrd="0" destOrd="0" presId="urn:microsoft.com/office/officeart/2005/8/layout/vProcess5"/>
    <dgm:cxn modelId="{15480489-2BCD-48D6-BC65-43DE0AB77F1D}" type="presOf" srcId="{253594A6-E877-4D99-8BF9-9A079F9B4B47}" destId="{E116F7DF-DBFD-4B38-83F7-904FFD3E1229}" srcOrd="1" destOrd="0" presId="urn:microsoft.com/office/officeart/2005/8/layout/vProcess5"/>
    <dgm:cxn modelId="{CE77B0A0-140A-4310-80E3-8615D4455E02}" srcId="{8076A0DC-E0AA-4120-95B7-F9FB16B36D74}" destId="{56C1A7AE-35DC-4DE6-8340-14F345C78A0A}" srcOrd="1" destOrd="0" parTransId="{12A100A9-67EF-4597-8F6C-71F4334B5904}" sibTransId="{B0391808-C018-412E-AABD-EC7A806BE06D}"/>
    <dgm:cxn modelId="{B6033CB6-FCA1-4BB8-8703-E1DF99B4202A}" type="presOf" srcId="{56C1A7AE-35DC-4DE6-8340-14F345C78A0A}" destId="{3062A9F2-941E-471D-9193-D16158F7B75A}" srcOrd="0" destOrd="0" presId="urn:microsoft.com/office/officeart/2005/8/layout/vProcess5"/>
    <dgm:cxn modelId="{5129F4BC-93CE-41EC-8A45-7DD5D6C19063}" type="presOf" srcId="{453B26F9-8FBE-4C9A-8361-20190366F4A1}" destId="{8BD357DA-9FAA-4A59-9E02-8270AFA12B4B}" srcOrd="1" destOrd="0" presId="urn:microsoft.com/office/officeart/2005/8/layout/vProcess5"/>
    <dgm:cxn modelId="{BE44C1C7-415D-483C-A8C8-33418BCF8823}" srcId="{8076A0DC-E0AA-4120-95B7-F9FB16B36D74}" destId="{453B26F9-8FBE-4C9A-8361-20190366F4A1}" srcOrd="0" destOrd="0" parTransId="{4A0BD939-4463-4AD5-81F8-096848D44984}" sibTransId="{FAA4DB59-883E-49FC-9854-6716DCEB08C9}"/>
    <dgm:cxn modelId="{A6A4EBD1-A6A4-4DAE-BB2F-8B134A5723EE}" type="presOf" srcId="{2F8860AB-7665-4DF6-8B0F-13153350F434}" destId="{7EA2D8CD-0246-4FBC-BE9B-21869355D95B}" srcOrd="0" destOrd="0" presId="urn:microsoft.com/office/officeart/2005/8/layout/vProcess5"/>
    <dgm:cxn modelId="{E23683D8-2DC9-48D6-8058-8C5BF9FD7ABF}" type="presOf" srcId="{ACE1A1D9-72A8-4B52-A1AC-F1A3E3511F4C}" destId="{C85EFF1B-DFED-4AEE-A441-79C6E156F273}" srcOrd="0" destOrd="0" presId="urn:microsoft.com/office/officeart/2005/8/layout/vProcess5"/>
    <dgm:cxn modelId="{96BDC4D8-0A6F-4777-8A02-26B3F88A5391}" srcId="{8076A0DC-E0AA-4120-95B7-F9FB16B36D74}" destId="{253594A6-E877-4D99-8BF9-9A079F9B4B47}" srcOrd="3" destOrd="0" parTransId="{BCE37E59-F0C6-44EC-B53E-A2E1844558FF}" sibTransId="{24B77A63-BACC-4634-9F5A-9E9DBB0D2984}"/>
    <dgm:cxn modelId="{35D079D9-C167-4DCE-A85B-EC83847BFD20}" type="presOf" srcId="{24EE1F83-8558-4556-A3EE-98BC2C707E2E}" destId="{603744F7-0F69-49DC-8193-07DFB8736C95}" srcOrd="0" destOrd="0" presId="urn:microsoft.com/office/officeart/2005/8/layout/vProcess5"/>
    <dgm:cxn modelId="{1B2DA9DF-DB73-45B0-873F-3F43C82C4278}" type="presOf" srcId="{56C1A7AE-35DC-4DE6-8340-14F345C78A0A}" destId="{ABE471B9-C9A8-40F8-8C9A-A3B317CB3BF7}" srcOrd="1" destOrd="0" presId="urn:microsoft.com/office/officeart/2005/8/layout/vProcess5"/>
    <dgm:cxn modelId="{51E7A0EC-087A-4CE5-972E-7A761BA86892}" srcId="{8076A0DC-E0AA-4120-95B7-F9FB16B36D74}" destId="{ACE1A1D9-72A8-4B52-A1AC-F1A3E3511F4C}" srcOrd="4" destOrd="0" parTransId="{46B8B0D2-7E81-4BC1-8D3A-CD653A172529}" sibTransId="{92BA363D-0F4E-4A09-B56C-C5B7A08C8F82}"/>
    <dgm:cxn modelId="{D88D13FC-CBE7-42E3-9FA7-DE763293C263}" type="presOf" srcId="{B0391808-C018-412E-AABD-EC7A806BE06D}" destId="{B2718A0D-B11C-4071-B750-CE78490CAC06}" srcOrd="0" destOrd="0" presId="urn:microsoft.com/office/officeart/2005/8/layout/vProcess5"/>
    <dgm:cxn modelId="{817E5A33-5B1C-42A1-98EF-BE5C9EB04ACB}" type="presParOf" srcId="{1CF9DED2-D936-444D-ACD7-D00B3142B64C}" destId="{656E48D8-88A4-4005-8410-79829F1DEB54}" srcOrd="0" destOrd="0" presId="urn:microsoft.com/office/officeart/2005/8/layout/vProcess5"/>
    <dgm:cxn modelId="{46090305-0C90-47A4-965A-95F9C5A01DE1}" type="presParOf" srcId="{1CF9DED2-D936-444D-ACD7-D00B3142B64C}" destId="{E300A407-2DD6-47C6-97D0-594C6BBE7A0E}" srcOrd="1" destOrd="0" presId="urn:microsoft.com/office/officeart/2005/8/layout/vProcess5"/>
    <dgm:cxn modelId="{4BF3773E-E4ED-4F4A-901F-87C5DB9EA420}" type="presParOf" srcId="{1CF9DED2-D936-444D-ACD7-D00B3142B64C}" destId="{3062A9F2-941E-471D-9193-D16158F7B75A}" srcOrd="2" destOrd="0" presId="urn:microsoft.com/office/officeart/2005/8/layout/vProcess5"/>
    <dgm:cxn modelId="{C645F0A5-0C35-423A-9DF9-A55D7DE542C6}" type="presParOf" srcId="{1CF9DED2-D936-444D-ACD7-D00B3142B64C}" destId="{7EA2D8CD-0246-4FBC-BE9B-21869355D95B}" srcOrd="3" destOrd="0" presId="urn:microsoft.com/office/officeart/2005/8/layout/vProcess5"/>
    <dgm:cxn modelId="{2D13F3DD-73A2-459C-B7CF-68A92D3B1D54}" type="presParOf" srcId="{1CF9DED2-D936-444D-ACD7-D00B3142B64C}" destId="{7AE14B07-D005-4299-832B-F7A15783D466}" srcOrd="4" destOrd="0" presId="urn:microsoft.com/office/officeart/2005/8/layout/vProcess5"/>
    <dgm:cxn modelId="{8BA37990-EBE3-44FA-A194-90DEF98AA899}" type="presParOf" srcId="{1CF9DED2-D936-444D-ACD7-D00B3142B64C}" destId="{C85EFF1B-DFED-4AEE-A441-79C6E156F273}" srcOrd="5" destOrd="0" presId="urn:microsoft.com/office/officeart/2005/8/layout/vProcess5"/>
    <dgm:cxn modelId="{2B42A103-47D2-4EE6-9979-061C0820CCA9}" type="presParOf" srcId="{1CF9DED2-D936-444D-ACD7-D00B3142B64C}" destId="{C697AFAA-0D3E-428D-8D4D-EEC566968CFB}" srcOrd="6" destOrd="0" presId="urn:microsoft.com/office/officeart/2005/8/layout/vProcess5"/>
    <dgm:cxn modelId="{1D9B6B1B-62DB-48A1-97F7-0C91BF7CAEBC}" type="presParOf" srcId="{1CF9DED2-D936-444D-ACD7-D00B3142B64C}" destId="{B2718A0D-B11C-4071-B750-CE78490CAC06}" srcOrd="7" destOrd="0" presId="urn:microsoft.com/office/officeart/2005/8/layout/vProcess5"/>
    <dgm:cxn modelId="{3D002220-2CF4-4DB9-AF27-AC22B87911A9}" type="presParOf" srcId="{1CF9DED2-D936-444D-ACD7-D00B3142B64C}" destId="{603744F7-0F69-49DC-8193-07DFB8736C95}" srcOrd="8" destOrd="0" presId="urn:microsoft.com/office/officeart/2005/8/layout/vProcess5"/>
    <dgm:cxn modelId="{D36485EA-84E4-4295-80F3-977DE02E847F}" type="presParOf" srcId="{1CF9DED2-D936-444D-ACD7-D00B3142B64C}" destId="{27177A43-F94A-4134-B3F4-9955BDD732CF}" srcOrd="9" destOrd="0" presId="urn:microsoft.com/office/officeart/2005/8/layout/vProcess5"/>
    <dgm:cxn modelId="{7FC4D106-AC7B-4A8F-856A-52DF745F0FC6}" type="presParOf" srcId="{1CF9DED2-D936-444D-ACD7-D00B3142B64C}" destId="{8BD357DA-9FAA-4A59-9E02-8270AFA12B4B}" srcOrd="10" destOrd="0" presId="urn:microsoft.com/office/officeart/2005/8/layout/vProcess5"/>
    <dgm:cxn modelId="{A992CE4B-590D-4957-8209-19F94167CFEC}" type="presParOf" srcId="{1CF9DED2-D936-444D-ACD7-D00B3142B64C}" destId="{ABE471B9-C9A8-40F8-8C9A-A3B317CB3BF7}" srcOrd="11" destOrd="0" presId="urn:microsoft.com/office/officeart/2005/8/layout/vProcess5"/>
    <dgm:cxn modelId="{A9E38C88-B311-4D1E-B9D6-A6C65773841B}" type="presParOf" srcId="{1CF9DED2-D936-444D-ACD7-D00B3142B64C}" destId="{4A67952F-0F12-4449-88FE-5D3AC17A6F3E}" srcOrd="12" destOrd="0" presId="urn:microsoft.com/office/officeart/2005/8/layout/vProcess5"/>
    <dgm:cxn modelId="{A162D724-2EBD-491A-98EF-5B1C1DC574E3}" type="presParOf" srcId="{1CF9DED2-D936-444D-ACD7-D00B3142B64C}" destId="{E116F7DF-DBFD-4B38-83F7-904FFD3E1229}" srcOrd="13" destOrd="0" presId="urn:microsoft.com/office/officeart/2005/8/layout/vProcess5"/>
    <dgm:cxn modelId="{74253FA8-8765-429B-9A42-E49AE339CF87}" type="presParOf" srcId="{1CF9DED2-D936-444D-ACD7-D00B3142B64C}" destId="{C7DE6416-282B-4D0A-88BF-7B64E53D14B4}" srcOrd="14" destOrd="0" presId="urn:microsoft.com/office/officeart/2005/8/layout/vProcess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21ADBFC-B62F-4C3B-9808-C054CCF1DA96}">
      <dsp:nvSpPr>
        <dsp:cNvPr id="0" name=""/>
        <dsp:cNvSpPr/>
      </dsp:nvSpPr>
      <dsp:spPr>
        <a:xfrm>
          <a:off x="0" y="0"/>
          <a:ext cx="5764562" cy="617760"/>
        </a:xfrm>
        <a:prstGeom prst="roundRect">
          <a:avLst/>
        </a:prstGeom>
        <a:solidFill>
          <a:schemeClr val="accent2">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l" defTabSz="711200">
            <a:lnSpc>
              <a:spcPct val="90000"/>
            </a:lnSpc>
            <a:spcBef>
              <a:spcPct val="0"/>
            </a:spcBef>
            <a:spcAft>
              <a:spcPct val="35000"/>
            </a:spcAft>
            <a:buNone/>
          </a:pPr>
          <a:r>
            <a:rPr lang="en-IE" sz="1600" kern="1200"/>
            <a:t>The ‘implementation deficit’ in EU environmental law is a persistent and acknowledged problem </a:t>
          </a:r>
          <a:endParaRPr lang="en-US" sz="1600" kern="1200"/>
        </a:p>
      </dsp:txBody>
      <dsp:txXfrm>
        <a:off x="30157" y="30157"/>
        <a:ext cx="5704248" cy="557446"/>
      </dsp:txXfrm>
    </dsp:sp>
    <dsp:sp modelId="{065BB26E-DDBC-45C1-88AD-46EF06F6C95D}">
      <dsp:nvSpPr>
        <dsp:cNvPr id="0" name=""/>
        <dsp:cNvSpPr/>
      </dsp:nvSpPr>
      <dsp:spPr>
        <a:xfrm>
          <a:off x="0" y="713569"/>
          <a:ext cx="5764562" cy="617760"/>
        </a:xfrm>
        <a:prstGeom prst="roundRect">
          <a:avLst/>
        </a:prstGeom>
        <a:solidFill>
          <a:schemeClr val="accent2">
            <a:hueOff val="244083"/>
            <a:satOff val="-2033"/>
            <a:lumOff val="2577"/>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l" defTabSz="711200">
            <a:lnSpc>
              <a:spcPct val="90000"/>
            </a:lnSpc>
            <a:spcBef>
              <a:spcPct val="0"/>
            </a:spcBef>
            <a:spcAft>
              <a:spcPct val="35000"/>
            </a:spcAft>
            <a:buNone/>
          </a:pPr>
          <a:r>
            <a:rPr lang="en-IE" sz="1600" kern="1200"/>
            <a:t>Acknowledged by EU itself particularly the Commission</a:t>
          </a:r>
          <a:endParaRPr lang="en-US" sz="1600" kern="1200"/>
        </a:p>
      </dsp:txBody>
      <dsp:txXfrm>
        <a:off x="30157" y="743726"/>
        <a:ext cx="5704248" cy="557446"/>
      </dsp:txXfrm>
    </dsp:sp>
    <dsp:sp modelId="{902E1F08-B13C-450F-9448-296F262DF0A5}">
      <dsp:nvSpPr>
        <dsp:cNvPr id="0" name=""/>
        <dsp:cNvSpPr/>
      </dsp:nvSpPr>
      <dsp:spPr>
        <a:xfrm>
          <a:off x="0" y="1377409"/>
          <a:ext cx="5764562" cy="617760"/>
        </a:xfrm>
        <a:prstGeom prst="roundRect">
          <a:avLst/>
        </a:prstGeom>
        <a:solidFill>
          <a:schemeClr val="accent2">
            <a:hueOff val="488165"/>
            <a:satOff val="-4065"/>
            <a:lumOff val="5154"/>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l" defTabSz="711200">
            <a:lnSpc>
              <a:spcPct val="90000"/>
            </a:lnSpc>
            <a:spcBef>
              <a:spcPct val="0"/>
            </a:spcBef>
            <a:spcAft>
              <a:spcPct val="35000"/>
            </a:spcAft>
            <a:buNone/>
          </a:pPr>
          <a:r>
            <a:rPr lang="en-IE" sz="1600" kern="1200"/>
            <a:t>Part of the problem lies with the legal and administrative structures of the EU which hinder effective enforcement</a:t>
          </a:r>
          <a:endParaRPr lang="en-US" sz="1600" kern="1200"/>
        </a:p>
      </dsp:txBody>
      <dsp:txXfrm>
        <a:off x="30157" y="1407566"/>
        <a:ext cx="5704248" cy="557446"/>
      </dsp:txXfrm>
    </dsp:sp>
    <dsp:sp modelId="{72DC719D-1E7F-470B-A321-01F91D28A7BA}">
      <dsp:nvSpPr>
        <dsp:cNvPr id="0" name=""/>
        <dsp:cNvSpPr/>
      </dsp:nvSpPr>
      <dsp:spPr>
        <a:xfrm>
          <a:off x="0" y="2041249"/>
          <a:ext cx="5764562" cy="617760"/>
        </a:xfrm>
        <a:prstGeom prst="roundRect">
          <a:avLst/>
        </a:prstGeom>
        <a:solidFill>
          <a:schemeClr val="accent2">
            <a:hueOff val="732248"/>
            <a:satOff val="-6098"/>
            <a:lumOff val="7731"/>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l" defTabSz="711200">
            <a:lnSpc>
              <a:spcPct val="90000"/>
            </a:lnSpc>
            <a:spcBef>
              <a:spcPct val="0"/>
            </a:spcBef>
            <a:spcAft>
              <a:spcPct val="35000"/>
            </a:spcAft>
            <a:buNone/>
          </a:pPr>
          <a:r>
            <a:rPr lang="en-IE" sz="1600" kern="1200" dirty="0"/>
            <a:t>Does Commission have necessary resources ?</a:t>
          </a:r>
          <a:endParaRPr lang="en-US" sz="1600" kern="1200" dirty="0"/>
        </a:p>
      </dsp:txBody>
      <dsp:txXfrm>
        <a:off x="30157" y="2071406"/>
        <a:ext cx="5704248" cy="557446"/>
      </dsp:txXfrm>
    </dsp:sp>
    <dsp:sp modelId="{882187BE-C4F5-49D8-B5FD-05CDBD7CD3CE}">
      <dsp:nvSpPr>
        <dsp:cNvPr id="0" name=""/>
        <dsp:cNvSpPr/>
      </dsp:nvSpPr>
      <dsp:spPr>
        <a:xfrm>
          <a:off x="0" y="2705089"/>
          <a:ext cx="5764562" cy="617760"/>
        </a:xfrm>
        <a:prstGeom prst="roundRect">
          <a:avLst/>
        </a:prstGeom>
        <a:solidFill>
          <a:schemeClr val="accent2">
            <a:hueOff val="976331"/>
            <a:satOff val="-8130"/>
            <a:lumOff val="10309"/>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l" defTabSz="711200">
            <a:lnSpc>
              <a:spcPct val="90000"/>
            </a:lnSpc>
            <a:spcBef>
              <a:spcPct val="0"/>
            </a:spcBef>
            <a:spcAft>
              <a:spcPct val="35000"/>
            </a:spcAft>
            <a:buNone/>
          </a:pPr>
          <a:r>
            <a:rPr lang="en-IE" sz="1600" kern="1200" dirty="0"/>
            <a:t>Commission has no independent fact-finding powers – a severe limitation</a:t>
          </a:r>
          <a:endParaRPr lang="en-US" sz="1600" kern="1200" dirty="0"/>
        </a:p>
      </dsp:txBody>
      <dsp:txXfrm>
        <a:off x="30157" y="2735246"/>
        <a:ext cx="5704248" cy="557446"/>
      </dsp:txXfrm>
    </dsp:sp>
    <dsp:sp modelId="{91A12270-4B2E-4C82-9972-58F7E37DD3B7}">
      <dsp:nvSpPr>
        <dsp:cNvPr id="0" name=""/>
        <dsp:cNvSpPr/>
      </dsp:nvSpPr>
      <dsp:spPr>
        <a:xfrm>
          <a:off x="0" y="3368929"/>
          <a:ext cx="5764562" cy="617760"/>
        </a:xfrm>
        <a:prstGeom prst="roundRect">
          <a:avLst/>
        </a:prstGeom>
        <a:solidFill>
          <a:schemeClr val="accent2">
            <a:hueOff val="1220414"/>
            <a:satOff val="-10163"/>
            <a:lumOff val="12886"/>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l" defTabSz="711200">
            <a:lnSpc>
              <a:spcPct val="90000"/>
            </a:lnSpc>
            <a:spcBef>
              <a:spcPct val="0"/>
            </a:spcBef>
            <a:spcAft>
              <a:spcPct val="35000"/>
            </a:spcAft>
            <a:buNone/>
          </a:pPr>
          <a:r>
            <a:rPr lang="en-IE" sz="1600" kern="1200"/>
            <a:t>Are legislative mechanisms sufficient  ?</a:t>
          </a:r>
          <a:endParaRPr lang="en-US" sz="1600" kern="1200"/>
        </a:p>
      </dsp:txBody>
      <dsp:txXfrm>
        <a:off x="30157" y="3399086"/>
        <a:ext cx="5704248" cy="557446"/>
      </dsp:txXfrm>
    </dsp:sp>
    <dsp:sp modelId="{B53ED3ED-A40B-40D2-B683-53E231AEFD59}">
      <dsp:nvSpPr>
        <dsp:cNvPr id="0" name=""/>
        <dsp:cNvSpPr/>
      </dsp:nvSpPr>
      <dsp:spPr>
        <a:xfrm>
          <a:off x="0" y="4032769"/>
          <a:ext cx="5764562" cy="617760"/>
        </a:xfrm>
        <a:prstGeom prst="roundRect">
          <a:avLst/>
        </a:prstGeom>
        <a:solidFill>
          <a:schemeClr val="accent2">
            <a:hueOff val="1464496"/>
            <a:satOff val="-12195"/>
            <a:lumOff val="15463"/>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l" defTabSz="711200">
            <a:lnSpc>
              <a:spcPct val="90000"/>
            </a:lnSpc>
            <a:spcBef>
              <a:spcPct val="0"/>
            </a:spcBef>
            <a:spcAft>
              <a:spcPct val="35000"/>
            </a:spcAft>
            <a:buNone/>
          </a:pPr>
          <a:r>
            <a:rPr lang="en-IE" sz="1600" kern="1200"/>
            <a:t>Art 258 TFEU procedure – is it effective ?</a:t>
          </a:r>
          <a:endParaRPr lang="en-US" sz="1600" kern="1200"/>
        </a:p>
      </dsp:txBody>
      <dsp:txXfrm>
        <a:off x="30157" y="4062926"/>
        <a:ext cx="5704248" cy="557446"/>
      </dsp:txXfrm>
    </dsp:sp>
    <dsp:sp modelId="{803ACED7-D902-4194-991F-141F08CBB46E}">
      <dsp:nvSpPr>
        <dsp:cNvPr id="0" name=""/>
        <dsp:cNvSpPr/>
      </dsp:nvSpPr>
      <dsp:spPr>
        <a:xfrm>
          <a:off x="0" y="4696609"/>
          <a:ext cx="5764562" cy="617760"/>
        </a:xfrm>
        <a:prstGeom prst="roundRect">
          <a:avLst/>
        </a:prstGeom>
        <a:solidFill>
          <a:schemeClr val="accent2">
            <a:hueOff val="1708579"/>
            <a:satOff val="-14228"/>
            <a:lumOff val="1804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l" defTabSz="711200">
            <a:lnSpc>
              <a:spcPct val="90000"/>
            </a:lnSpc>
            <a:spcBef>
              <a:spcPct val="0"/>
            </a:spcBef>
            <a:spcAft>
              <a:spcPct val="35000"/>
            </a:spcAft>
            <a:buNone/>
          </a:pPr>
          <a:r>
            <a:rPr lang="en-IE" sz="1600" kern="1200"/>
            <a:t>Are remedies under 260 TFEU  effective should they be more robust ?</a:t>
          </a:r>
          <a:endParaRPr lang="en-US" sz="1600" kern="1200"/>
        </a:p>
      </dsp:txBody>
      <dsp:txXfrm>
        <a:off x="30157" y="4726766"/>
        <a:ext cx="5704248" cy="557446"/>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521203D-EBD6-45BE-897B-E8085D85ED52}">
      <dsp:nvSpPr>
        <dsp:cNvPr id="0" name=""/>
        <dsp:cNvSpPr/>
      </dsp:nvSpPr>
      <dsp:spPr>
        <a:xfrm>
          <a:off x="0" y="4747"/>
          <a:ext cx="4505467" cy="1010164"/>
        </a:xfrm>
        <a:prstGeom prst="roundRect">
          <a:avLst>
            <a:gd name="adj" fmla="val 10000"/>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B95849A3-82A4-40F3-8360-7C8C99A7D8DB}">
      <dsp:nvSpPr>
        <dsp:cNvPr id="0" name=""/>
        <dsp:cNvSpPr/>
      </dsp:nvSpPr>
      <dsp:spPr>
        <a:xfrm>
          <a:off x="305574" y="232034"/>
          <a:ext cx="556133" cy="555590"/>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5875"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13E218A6-E755-466E-B747-3C995D650EA8}">
      <dsp:nvSpPr>
        <dsp:cNvPr id="0" name=""/>
        <dsp:cNvSpPr/>
      </dsp:nvSpPr>
      <dsp:spPr>
        <a:xfrm>
          <a:off x="1167282" y="4747"/>
          <a:ext cx="3285449" cy="110486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6932" tIns="116932" rIns="116932" bIns="116932" numCol="1" spcCol="1270" anchor="ctr" anchorCtr="0">
          <a:noAutofit/>
        </a:bodyPr>
        <a:lstStyle/>
        <a:p>
          <a:pPr marL="0" lvl="0" indent="0" algn="l" defTabSz="622300">
            <a:lnSpc>
              <a:spcPct val="90000"/>
            </a:lnSpc>
            <a:spcBef>
              <a:spcPct val="0"/>
            </a:spcBef>
            <a:spcAft>
              <a:spcPct val="35000"/>
            </a:spcAft>
            <a:buNone/>
          </a:pPr>
          <a:r>
            <a:rPr lang="en-IE" sz="1400" kern="1200" dirty="0"/>
            <a:t>Transposition of EU Environmental Directives is the </a:t>
          </a:r>
          <a:r>
            <a:rPr lang="en-IE" sz="1400" b="1" kern="1200" dirty="0"/>
            <a:t>key</a:t>
          </a:r>
          <a:r>
            <a:rPr lang="en-IE" sz="1400" kern="1200" dirty="0"/>
            <a:t> problem </a:t>
          </a:r>
          <a:endParaRPr lang="en-US" sz="1400" kern="1200" dirty="0"/>
        </a:p>
      </dsp:txBody>
      <dsp:txXfrm>
        <a:off x="1167282" y="4747"/>
        <a:ext cx="3285449" cy="1104867"/>
      </dsp:txXfrm>
    </dsp:sp>
    <dsp:sp modelId="{517406C5-FE41-4AFE-8CB7-D2A5DE21A104}">
      <dsp:nvSpPr>
        <dsp:cNvPr id="0" name=""/>
        <dsp:cNvSpPr/>
      </dsp:nvSpPr>
      <dsp:spPr>
        <a:xfrm>
          <a:off x="0" y="1385831"/>
          <a:ext cx="4505467" cy="1010164"/>
        </a:xfrm>
        <a:prstGeom prst="roundRect">
          <a:avLst>
            <a:gd name="adj" fmla="val 10000"/>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39C5A1B2-EB9A-41A8-999E-3F2E901546AA}">
      <dsp:nvSpPr>
        <dsp:cNvPr id="0" name=""/>
        <dsp:cNvSpPr/>
      </dsp:nvSpPr>
      <dsp:spPr>
        <a:xfrm>
          <a:off x="305574" y="1613118"/>
          <a:ext cx="556133" cy="555590"/>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5875"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44A3CD4D-BF62-495A-B795-2D0D63D20A88}">
      <dsp:nvSpPr>
        <dsp:cNvPr id="0" name=""/>
        <dsp:cNvSpPr/>
      </dsp:nvSpPr>
      <dsp:spPr>
        <a:xfrm>
          <a:off x="1167282" y="1385831"/>
          <a:ext cx="3285449" cy="110486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6932" tIns="116932" rIns="116932" bIns="116932" numCol="1" spcCol="1270" anchor="ctr" anchorCtr="0">
          <a:noAutofit/>
        </a:bodyPr>
        <a:lstStyle/>
        <a:p>
          <a:pPr marL="0" lvl="0" indent="0" algn="l" defTabSz="622300">
            <a:lnSpc>
              <a:spcPct val="90000"/>
            </a:lnSpc>
            <a:spcBef>
              <a:spcPct val="0"/>
            </a:spcBef>
            <a:spcAft>
              <a:spcPct val="35000"/>
            </a:spcAft>
            <a:buNone/>
          </a:pPr>
          <a:r>
            <a:rPr lang="en-IE" sz="1400" kern="1200" dirty="0"/>
            <a:t>Problem is not just non or late transposition but also ensuring </a:t>
          </a:r>
          <a:r>
            <a:rPr lang="en-IE" sz="1400" b="1" kern="1200" dirty="0"/>
            <a:t>effective transposition </a:t>
          </a:r>
          <a:endParaRPr lang="en-US" sz="1400" b="1" kern="1200" dirty="0"/>
        </a:p>
      </dsp:txBody>
      <dsp:txXfrm>
        <a:off x="1167282" y="1385831"/>
        <a:ext cx="3285449" cy="1104867"/>
      </dsp:txXfrm>
    </dsp:sp>
    <dsp:sp modelId="{696F7A71-D114-4CA6-8054-530905187B00}">
      <dsp:nvSpPr>
        <dsp:cNvPr id="0" name=""/>
        <dsp:cNvSpPr/>
      </dsp:nvSpPr>
      <dsp:spPr>
        <a:xfrm>
          <a:off x="0" y="2766915"/>
          <a:ext cx="4505467" cy="1010164"/>
        </a:xfrm>
        <a:prstGeom prst="roundRect">
          <a:avLst>
            <a:gd name="adj" fmla="val 10000"/>
          </a:avLst>
        </a:prstGeom>
        <a:solidFill>
          <a:schemeClr val="accent4">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129AA921-1873-47D4-A198-F1F01F8F0A70}">
      <dsp:nvSpPr>
        <dsp:cNvPr id="0" name=""/>
        <dsp:cNvSpPr/>
      </dsp:nvSpPr>
      <dsp:spPr>
        <a:xfrm>
          <a:off x="305574" y="2994202"/>
          <a:ext cx="556133" cy="555590"/>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5875"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DC12F64B-C421-4497-8B27-C3CA3FFAD442}">
      <dsp:nvSpPr>
        <dsp:cNvPr id="0" name=""/>
        <dsp:cNvSpPr/>
      </dsp:nvSpPr>
      <dsp:spPr>
        <a:xfrm>
          <a:off x="1167282" y="2766915"/>
          <a:ext cx="3285449" cy="110486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6932" tIns="116932" rIns="116932" bIns="116932" numCol="1" spcCol="1270" anchor="ctr" anchorCtr="0">
          <a:noAutofit/>
        </a:bodyPr>
        <a:lstStyle/>
        <a:p>
          <a:pPr marL="0" lvl="0" indent="0" algn="l" defTabSz="622300">
            <a:lnSpc>
              <a:spcPct val="90000"/>
            </a:lnSpc>
            <a:spcBef>
              <a:spcPct val="0"/>
            </a:spcBef>
            <a:spcAft>
              <a:spcPct val="35000"/>
            </a:spcAft>
            <a:buNone/>
          </a:pPr>
          <a:r>
            <a:rPr lang="en-IE" sz="1400" kern="1200" dirty="0"/>
            <a:t>This is difficult because in many cases it requires a deep understanding of a Member States legal system and its interaction with the Directive in question </a:t>
          </a:r>
          <a:endParaRPr lang="en-US" sz="1400" kern="1200" dirty="0"/>
        </a:p>
      </dsp:txBody>
      <dsp:txXfrm>
        <a:off x="1167282" y="2766915"/>
        <a:ext cx="3285449" cy="1104867"/>
      </dsp:txXfrm>
    </dsp:sp>
    <dsp:sp modelId="{E4A30419-7C4E-4F26-AA79-27ECC7363E35}">
      <dsp:nvSpPr>
        <dsp:cNvPr id="0" name=""/>
        <dsp:cNvSpPr/>
      </dsp:nvSpPr>
      <dsp:spPr>
        <a:xfrm>
          <a:off x="0" y="4147999"/>
          <a:ext cx="4505467" cy="1010164"/>
        </a:xfrm>
        <a:prstGeom prst="roundRect">
          <a:avLst>
            <a:gd name="adj" fmla="val 10000"/>
          </a:avLst>
        </a:prstGeom>
        <a:solidFill>
          <a:schemeClr val="accent5">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4B82E282-B64D-48F5-96E1-34C1C5F628EF}">
      <dsp:nvSpPr>
        <dsp:cNvPr id="0" name=""/>
        <dsp:cNvSpPr/>
      </dsp:nvSpPr>
      <dsp:spPr>
        <a:xfrm>
          <a:off x="305574" y="4375286"/>
          <a:ext cx="556133" cy="555590"/>
        </a:xfrm>
        <a:prstGeom prst="rect">
          <a:avLst/>
        </a:prstGeom>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w="15875"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A766C105-161A-4256-9984-7DD18F60F852}">
      <dsp:nvSpPr>
        <dsp:cNvPr id="0" name=""/>
        <dsp:cNvSpPr/>
      </dsp:nvSpPr>
      <dsp:spPr>
        <a:xfrm>
          <a:off x="1167282" y="4147999"/>
          <a:ext cx="3285449" cy="110486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6932" tIns="116932" rIns="116932" bIns="116932" numCol="1" spcCol="1270" anchor="ctr" anchorCtr="0">
          <a:noAutofit/>
        </a:bodyPr>
        <a:lstStyle/>
        <a:p>
          <a:pPr marL="0" lvl="0" indent="0" algn="l" defTabSz="622300">
            <a:lnSpc>
              <a:spcPct val="90000"/>
            </a:lnSpc>
            <a:spcBef>
              <a:spcPct val="0"/>
            </a:spcBef>
            <a:spcAft>
              <a:spcPct val="35000"/>
            </a:spcAft>
            <a:buNone/>
          </a:pPr>
          <a:r>
            <a:rPr lang="en-IE" sz="1400" kern="1200" dirty="0"/>
            <a:t>It requires an assessment of the impact and effectiveness of domestic legislation over time </a:t>
          </a:r>
          <a:endParaRPr lang="en-US" sz="1400" kern="1200" dirty="0"/>
        </a:p>
      </dsp:txBody>
      <dsp:txXfrm>
        <a:off x="1167282" y="4147999"/>
        <a:ext cx="3285449" cy="1104867"/>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89B4F22-EA14-4DE7-BA95-3037FAB09BCB}">
      <dsp:nvSpPr>
        <dsp:cNvPr id="0" name=""/>
        <dsp:cNvSpPr/>
      </dsp:nvSpPr>
      <dsp:spPr>
        <a:xfrm>
          <a:off x="0" y="1732"/>
          <a:ext cx="7932419" cy="878316"/>
        </a:xfrm>
        <a:prstGeom prst="roundRect">
          <a:avLst>
            <a:gd name="adj" fmla="val 10000"/>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51C28474-1EA8-4187-B23C-CEB783E46AFE}">
      <dsp:nvSpPr>
        <dsp:cNvPr id="0" name=""/>
        <dsp:cNvSpPr/>
      </dsp:nvSpPr>
      <dsp:spPr>
        <a:xfrm>
          <a:off x="265690" y="199354"/>
          <a:ext cx="483073" cy="483073"/>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5875"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BA52611B-D303-45AC-914D-EF3FAE178A9A}">
      <dsp:nvSpPr>
        <dsp:cNvPr id="0" name=""/>
        <dsp:cNvSpPr/>
      </dsp:nvSpPr>
      <dsp:spPr>
        <a:xfrm>
          <a:off x="1014455" y="1732"/>
          <a:ext cx="6917963" cy="87831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2955" tIns="92955" rIns="92955" bIns="92955" numCol="1" spcCol="1270" anchor="ctr" anchorCtr="0">
          <a:noAutofit/>
        </a:bodyPr>
        <a:lstStyle/>
        <a:p>
          <a:pPr marL="0" lvl="0" indent="0" algn="l" defTabSz="755650">
            <a:lnSpc>
              <a:spcPct val="90000"/>
            </a:lnSpc>
            <a:spcBef>
              <a:spcPct val="0"/>
            </a:spcBef>
            <a:spcAft>
              <a:spcPct val="35000"/>
            </a:spcAft>
            <a:buNone/>
          </a:pPr>
          <a:r>
            <a:rPr lang="en-IE" sz="1700" kern="1200"/>
            <a:t>EC Commission – Instigated a process of Regular Reviews of Environmental Implementation </a:t>
          </a:r>
          <a:endParaRPr lang="en-US" sz="1700" kern="1200"/>
        </a:p>
      </dsp:txBody>
      <dsp:txXfrm>
        <a:off x="1014455" y="1732"/>
        <a:ext cx="6917963" cy="878316"/>
      </dsp:txXfrm>
    </dsp:sp>
    <dsp:sp modelId="{119E8762-92DF-4FF1-8377-C30D5EBB11C6}">
      <dsp:nvSpPr>
        <dsp:cNvPr id="0" name=""/>
        <dsp:cNvSpPr/>
      </dsp:nvSpPr>
      <dsp:spPr>
        <a:xfrm>
          <a:off x="0" y="1099628"/>
          <a:ext cx="7932419" cy="878316"/>
        </a:xfrm>
        <a:prstGeom prst="roundRect">
          <a:avLst>
            <a:gd name="adj" fmla="val 10000"/>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70EC1BD6-07B0-4F82-AA27-F974ECC101CA}">
      <dsp:nvSpPr>
        <dsp:cNvPr id="0" name=""/>
        <dsp:cNvSpPr/>
      </dsp:nvSpPr>
      <dsp:spPr>
        <a:xfrm>
          <a:off x="265690" y="1297249"/>
          <a:ext cx="483073" cy="483073"/>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5875"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FA66B4F5-3B36-454E-96D4-32E81AB2B3CD}">
      <dsp:nvSpPr>
        <dsp:cNvPr id="0" name=""/>
        <dsp:cNvSpPr/>
      </dsp:nvSpPr>
      <dsp:spPr>
        <a:xfrm>
          <a:off x="1014455" y="1099628"/>
          <a:ext cx="6917963" cy="87831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2955" tIns="92955" rIns="92955" bIns="92955" numCol="1" spcCol="1270" anchor="ctr" anchorCtr="0">
          <a:noAutofit/>
        </a:bodyPr>
        <a:lstStyle/>
        <a:p>
          <a:pPr marL="0" lvl="0" indent="0" algn="l" defTabSz="755650">
            <a:lnSpc>
              <a:spcPct val="90000"/>
            </a:lnSpc>
            <a:spcBef>
              <a:spcPct val="0"/>
            </a:spcBef>
            <a:spcAft>
              <a:spcPct val="35000"/>
            </a:spcAft>
            <a:buNone/>
          </a:pPr>
          <a:r>
            <a:rPr lang="en-IE" sz="1700" kern="1200"/>
            <a:t>EC Commission Survey of National Enforcement authorities identified common underlying factors resulting in poor implementation</a:t>
          </a:r>
          <a:endParaRPr lang="en-US" sz="1700" kern="1200"/>
        </a:p>
      </dsp:txBody>
      <dsp:txXfrm>
        <a:off x="1014455" y="1099628"/>
        <a:ext cx="6917963" cy="878316"/>
      </dsp:txXfrm>
    </dsp:sp>
    <dsp:sp modelId="{17AFC65B-1A5D-4819-8B5B-E9AC8B42BD17}">
      <dsp:nvSpPr>
        <dsp:cNvPr id="0" name=""/>
        <dsp:cNvSpPr/>
      </dsp:nvSpPr>
      <dsp:spPr>
        <a:xfrm>
          <a:off x="0" y="2197523"/>
          <a:ext cx="7932419" cy="878316"/>
        </a:xfrm>
        <a:prstGeom prst="roundRect">
          <a:avLst>
            <a:gd name="adj" fmla="val 10000"/>
          </a:avLst>
        </a:prstGeom>
        <a:solidFill>
          <a:schemeClr val="accent4">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B1C20300-A2FE-497F-A964-1E9D1FDF4388}">
      <dsp:nvSpPr>
        <dsp:cNvPr id="0" name=""/>
        <dsp:cNvSpPr/>
      </dsp:nvSpPr>
      <dsp:spPr>
        <a:xfrm>
          <a:off x="265690" y="2395144"/>
          <a:ext cx="483073" cy="483073"/>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5875"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590B3AF4-6CED-459B-A204-CAB4025D3C00}">
      <dsp:nvSpPr>
        <dsp:cNvPr id="0" name=""/>
        <dsp:cNvSpPr/>
      </dsp:nvSpPr>
      <dsp:spPr>
        <a:xfrm>
          <a:off x="1014455" y="2197523"/>
          <a:ext cx="6917963" cy="87831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2955" tIns="92955" rIns="92955" bIns="92955" numCol="1" spcCol="1270" anchor="ctr" anchorCtr="0">
          <a:noAutofit/>
        </a:bodyPr>
        <a:lstStyle/>
        <a:p>
          <a:pPr marL="0" lvl="0" indent="0" algn="l" defTabSz="755650">
            <a:lnSpc>
              <a:spcPct val="90000"/>
            </a:lnSpc>
            <a:spcBef>
              <a:spcPct val="0"/>
            </a:spcBef>
            <a:spcAft>
              <a:spcPct val="35000"/>
            </a:spcAft>
            <a:buNone/>
          </a:pPr>
          <a:r>
            <a:rPr lang="en-IE" sz="1700" kern="1200"/>
            <a:t>Main Reason – insufficient administrative capacity followed by insufficient data, evidence information and a deficit of skills </a:t>
          </a:r>
          <a:endParaRPr lang="en-US" sz="1700" kern="1200"/>
        </a:p>
      </dsp:txBody>
      <dsp:txXfrm>
        <a:off x="1014455" y="2197523"/>
        <a:ext cx="6917963" cy="878316"/>
      </dsp:txXfrm>
    </dsp:sp>
    <dsp:sp modelId="{EF4EF6E3-5371-4848-AF13-F29FB9B18D1A}">
      <dsp:nvSpPr>
        <dsp:cNvPr id="0" name=""/>
        <dsp:cNvSpPr/>
      </dsp:nvSpPr>
      <dsp:spPr>
        <a:xfrm>
          <a:off x="0" y="3295418"/>
          <a:ext cx="7932419" cy="878316"/>
        </a:xfrm>
        <a:prstGeom prst="roundRect">
          <a:avLst>
            <a:gd name="adj" fmla="val 10000"/>
          </a:avLst>
        </a:prstGeom>
        <a:solidFill>
          <a:schemeClr val="accent5">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A82A0DA1-7EA0-4CCA-88CF-942D1A5DF7DF}">
      <dsp:nvSpPr>
        <dsp:cNvPr id="0" name=""/>
        <dsp:cNvSpPr/>
      </dsp:nvSpPr>
      <dsp:spPr>
        <a:xfrm>
          <a:off x="265690" y="3493039"/>
          <a:ext cx="483073" cy="483073"/>
        </a:xfrm>
        <a:prstGeom prst="rect">
          <a:avLst/>
        </a:prstGeom>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w="15875"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7A553E81-9535-431F-B218-C1F517CD552C}">
      <dsp:nvSpPr>
        <dsp:cNvPr id="0" name=""/>
        <dsp:cNvSpPr/>
      </dsp:nvSpPr>
      <dsp:spPr>
        <a:xfrm>
          <a:off x="1014455" y="3295418"/>
          <a:ext cx="6917963" cy="87831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2955" tIns="92955" rIns="92955" bIns="92955" numCol="1" spcCol="1270" anchor="ctr" anchorCtr="0">
          <a:noAutofit/>
        </a:bodyPr>
        <a:lstStyle/>
        <a:p>
          <a:pPr marL="0" lvl="0" indent="0" algn="l" defTabSz="755650">
            <a:lnSpc>
              <a:spcPct val="90000"/>
            </a:lnSpc>
            <a:spcBef>
              <a:spcPct val="0"/>
            </a:spcBef>
            <a:spcAft>
              <a:spcPct val="35000"/>
            </a:spcAft>
            <a:buNone/>
          </a:pPr>
          <a:r>
            <a:rPr lang="en-IE" sz="1700" kern="1200"/>
            <a:t>Other reasons – insufficient sanctions and inadequate integration of environment concerns into policies programmes and projects  </a:t>
          </a:r>
          <a:endParaRPr lang="en-US" sz="1700" kern="1200"/>
        </a:p>
      </dsp:txBody>
      <dsp:txXfrm>
        <a:off x="1014455" y="3295418"/>
        <a:ext cx="6917963" cy="878316"/>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98DEE64-B33B-4F22-8F32-4CD5AAB60342}">
      <dsp:nvSpPr>
        <dsp:cNvPr id="0" name=""/>
        <dsp:cNvSpPr/>
      </dsp:nvSpPr>
      <dsp:spPr>
        <a:xfrm>
          <a:off x="0" y="0"/>
          <a:ext cx="5715000" cy="5715000"/>
        </a:xfrm>
        <a:prstGeom prst="diamond">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BA67D49E-A847-44F4-92D0-82F6E2BAD26E}">
      <dsp:nvSpPr>
        <dsp:cNvPr id="0" name=""/>
        <dsp:cNvSpPr/>
      </dsp:nvSpPr>
      <dsp:spPr>
        <a:xfrm>
          <a:off x="212341" y="306956"/>
          <a:ext cx="2228850" cy="2228850"/>
        </a:xfrm>
        <a:prstGeom prst="roundRect">
          <a:avLst/>
        </a:prstGeom>
        <a:solidFill>
          <a:schemeClr val="accent2">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ctr" defTabSz="666750">
            <a:lnSpc>
              <a:spcPct val="90000"/>
            </a:lnSpc>
            <a:spcBef>
              <a:spcPct val="0"/>
            </a:spcBef>
            <a:spcAft>
              <a:spcPct val="35000"/>
            </a:spcAft>
            <a:buNone/>
          </a:pPr>
          <a:r>
            <a:rPr lang="en-IE" sz="1500" kern="1200"/>
            <a:t>Obvious – give the Commission more resources and powers to ensure/redress  non-transposition </a:t>
          </a:r>
          <a:endParaRPr lang="en-US" sz="1500" kern="1200"/>
        </a:p>
      </dsp:txBody>
      <dsp:txXfrm>
        <a:off x="321144" y="415759"/>
        <a:ext cx="2011244" cy="2011244"/>
      </dsp:txXfrm>
    </dsp:sp>
    <dsp:sp modelId="{72FD3F9B-B6CD-4249-AE42-53E82299B99E}">
      <dsp:nvSpPr>
        <dsp:cNvPr id="0" name=""/>
        <dsp:cNvSpPr/>
      </dsp:nvSpPr>
      <dsp:spPr>
        <a:xfrm>
          <a:off x="2943224" y="542925"/>
          <a:ext cx="2228850" cy="2228850"/>
        </a:xfrm>
        <a:prstGeom prst="roundRect">
          <a:avLst/>
        </a:prstGeom>
        <a:solidFill>
          <a:schemeClr val="accent2">
            <a:hueOff val="569526"/>
            <a:satOff val="-4743"/>
            <a:lumOff val="6013"/>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ctr" defTabSz="666750">
            <a:lnSpc>
              <a:spcPct val="90000"/>
            </a:lnSpc>
            <a:spcBef>
              <a:spcPct val="0"/>
            </a:spcBef>
            <a:spcAft>
              <a:spcPct val="35000"/>
            </a:spcAft>
            <a:buNone/>
          </a:pPr>
          <a:r>
            <a:rPr lang="en-IE" sz="1500" kern="1200"/>
            <a:t>Develop further the doctrine of direct effect –  expand the circumstances whereby individuals can directly invoke EU Directives in domestic law</a:t>
          </a:r>
          <a:endParaRPr lang="en-US" sz="1500" kern="1200"/>
        </a:p>
      </dsp:txBody>
      <dsp:txXfrm>
        <a:off x="3052027" y="651728"/>
        <a:ext cx="2011244" cy="2011244"/>
      </dsp:txXfrm>
    </dsp:sp>
    <dsp:sp modelId="{5FC104E9-51D0-4907-9DD7-D60A1D498C30}">
      <dsp:nvSpPr>
        <dsp:cNvPr id="0" name=""/>
        <dsp:cNvSpPr/>
      </dsp:nvSpPr>
      <dsp:spPr>
        <a:xfrm>
          <a:off x="542925" y="2943224"/>
          <a:ext cx="2228850" cy="2228850"/>
        </a:xfrm>
        <a:prstGeom prst="roundRect">
          <a:avLst/>
        </a:prstGeom>
        <a:solidFill>
          <a:schemeClr val="accent2">
            <a:hueOff val="1139053"/>
            <a:satOff val="-9485"/>
            <a:lumOff val="12027"/>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ctr" defTabSz="666750">
            <a:lnSpc>
              <a:spcPct val="90000"/>
            </a:lnSpc>
            <a:spcBef>
              <a:spcPct val="0"/>
            </a:spcBef>
            <a:spcAft>
              <a:spcPct val="35000"/>
            </a:spcAft>
            <a:buNone/>
          </a:pPr>
          <a:r>
            <a:rPr lang="en-IE" sz="1500" kern="1200"/>
            <a:t>Develop/Expand the doctrine of ‘indirect effect’ especially interpretive obligations</a:t>
          </a:r>
          <a:endParaRPr lang="en-US" sz="1500" kern="1200"/>
        </a:p>
      </dsp:txBody>
      <dsp:txXfrm>
        <a:off x="651728" y="3052027"/>
        <a:ext cx="2011244" cy="2011244"/>
      </dsp:txXfrm>
    </dsp:sp>
    <dsp:sp modelId="{101ABF3A-D34C-4C60-AA41-51B5E760A481}">
      <dsp:nvSpPr>
        <dsp:cNvPr id="0" name=""/>
        <dsp:cNvSpPr/>
      </dsp:nvSpPr>
      <dsp:spPr>
        <a:xfrm>
          <a:off x="2943224" y="2943224"/>
          <a:ext cx="2228850" cy="2228850"/>
        </a:xfrm>
        <a:prstGeom prst="roundRect">
          <a:avLst/>
        </a:prstGeom>
        <a:solidFill>
          <a:schemeClr val="accent2">
            <a:hueOff val="1708579"/>
            <a:satOff val="-14228"/>
            <a:lumOff val="1804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ctr" defTabSz="666750">
            <a:lnSpc>
              <a:spcPct val="90000"/>
            </a:lnSpc>
            <a:spcBef>
              <a:spcPct val="0"/>
            </a:spcBef>
            <a:spcAft>
              <a:spcPct val="35000"/>
            </a:spcAft>
            <a:buNone/>
          </a:pPr>
          <a:r>
            <a:rPr lang="en-IE" sz="1500" kern="1200"/>
            <a:t>In large measure these ‘solutions’ lie in the hands of the Courts especially the CFI and CJEU </a:t>
          </a:r>
          <a:endParaRPr lang="en-US" sz="1500" kern="1200"/>
        </a:p>
      </dsp:txBody>
      <dsp:txXfrm>
        <a:off x="3052027" y="3052027"/>
        <a:ext cx="2011244" cy="2011244"/>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1E38C10-2402-4912-954E-8127934D3C8C}">
      <dsp:nvSpPr>
        <dsp:cNvPr id="0" name=""/>
        <dsp:cNvSpPr/>
      </dsp:nvSpPr>
      <dsp:spPr>
        <a:xfrm>
          <a:off x="0" y="39759"/>
          <a:ext cx="5416296" cy="874899"/>
        </a:xfrm>
        <a:prstGeom prst="roundRect">
          <a:avLst>
            <a:gd name="adj" fmla="val 10000"/>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89AD1028-A625-4644-9D59-E4E5FC754F66}">
      <dsp:nvSpPr>
        <dsp:cNvPr id="0" name=""/>
        <dsp:cNvSpPr/>
      </dsp:nvSpPr>
      <dsp:spPr>
        <a:xfrm>
          <a:off x="264657" y="200959"/>
          <a:ext cx="481194" cy="481194"/>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5875"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665FF1ED-70EA-4670-ABD3-B0FC153B7942}">
      <dsp:nvSpPr>
        <dsp:cNvPr id="0" name=""/>
        <dsp:cNvSpPr/>
      </dsp:nvSpPr>
      <dsp:spPr>
        <a:xfrm>
          <a:off x="1010509" y="4107"/>
          <a:ext cx="4405786" cy="87489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2594" tIns="92594" rIns="92594" bIns="92594" numCol="1" spcCol="1270" anchor="ctr" anchorCtr="0">
          <a:noAutofit/>
        </a:bodyPr>
        <a:lstStyle/>
        <a:p>
          <a:pPr marL="0" lvl="0" indent="0" algn="l" defTabSz="755650">
            <a:lnSpc>
              <a:spcPct val="100000"/>
            </a:lnSpc>
            <a:spcBef>
              <a:spcPct val="0"/>
            </a:spcBef>
            <a:spcAft>
              <a:spcPct val="35000"/>
            </a:spcAft>
            <a:buNone/>
          </a:pPr>
          <a:r>
            <a:rPr lang="en-IE" sz="1700" kern="1200"/>
            <a:t>Record of Enforcement/Transposition of EU Environmental Law is mediocre</a:t>
          </a:r>
          <a:endParaRPr lang="en-US" sz="1700" kern="1200"/>
        </a:p>
      </dsp:txBody>
      <dsp:txXfrm>
        <a:off x="1010509" y="4107"/>
        <a:ext cx="4405786" cy="874899"/>
      </dsp:txXfrm>
    </dsp:sp>
    <dsp:sp modelId="{B6B44D8E-A932-4D85-BD55-7108C93C5EFB}">
      <dsp:nvSpPr>
        <dsp:cNvPr id="0" name=""/>
        <dsp:cNvSpPr/>
      </dsp:nvSpPr>
      <dsp:spPr>
        <a:xfrm>
          <a:off x="0" y="1097732"/>
          <a:ext cx="5416296" cy="874899"/>
        </a:xfrm>
        <a:prstGeom prst="roundRect">
          <a:avLst>
            <a:gd name="adj" fmla="val 10000"/>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6A7D4C16-6F73-498B-89D1-7A4D3A410A26}">
      <dsp:nvSpPr>
        <dsp:cNvPr id="0" name=""/>
        <dsp:cNvSpPr/>
      </dsp:nvSpPr>
      <dsp:spPr>
        <a:xfrm>
          <a:off x="264657" y="1294584"/>
          <a:ext cx="481194" cy="481194"/>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5875"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BEB688B5-A368-4B11-9195-3BB47EB25DDC}">
      <dsp:nvSpPr>
        <dsp:cNvPr id="0" name=""/>
        <dsp:cNvSpPr/>
      </dsp:nvSpPr>
      <dsp:spPr>
        <a:xfrm>
          <a:off x="1010509" y="1097732"/>
          <a:ext cx="4405786" cy="87489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2594" tIns="92594" rIns="92594" bIns="92594" numCol="1" spcCol="1270" anchor="ctr" anchorCtr="0">
          <a:noAutofit/>
        </a:bodyPr>
        <a:lstStyle/>
        <a:p>
          <a:pPr marL="0" lvl="0" indent="0" algn="l" defTabSz="755650">
            <a:lnSpc>
              <a:spcPct val="100000"/>
            </a:lnSpc>
            <a:spcBef>
              <a:spcPct val="0"/>
            </a:spcBef>
            <a:spcAft>
              <a:spcPct val="35000"/>
            </a:spcAft>
            <a:buNone/>
          </a:pPr>
          <a:r>
            <a:rPr lang="en-IE" sz="1700" kern="1200"/>
            <a:t>Reasons include legislative inertia and indifference </a:t>
          </a:r>
          <a:endParaRPr lang="en-US" sz="1700" kern="1200"/>
        </a:p>
      </dsp:txBody>
      <dsp:txXfrm>
        <a:off x="1010509" y="1097732"/>
        <a:ext cx="4405786" cy="874899"/>
      </dsp:txXfrm>
    </dsp:sp>
    <dsp:sp modelId="{00E18D69-0FE2-4493-A7FD-D5FC68B616C3}">
      <dsp:nvSpPr>
        <dsp:cNvPr id="0" name=""/>
        <dsp:cNvSpPr/>
      </dsp:nvSpPr>
      <dsp:spPr>
        <a:xfrm>
          <a:off x="0" y="2191357"/>
          <a:ext cx="5416296" cy="874899"/>
        </a:xfrm>
        <a:prstGeom prst="roundRect">
          <a:avLst>
            <a:gd name="adj" fmla="val 10000"/>
          </a:avLst>
        </a:prstGeom>
        <a:solidFill>
          <a:schemeClr val="accent4">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619E06FE-CDD0-4668-BBC0-703ED4331D0F}">
      <dsp:nvSpPr>
        <dsp:cNvPr id="0" name=""/>
        <dsp:cNvSpPr/>
      </dsp:nvSpPr>
      <dsp:spPr>
        <a:xfrm>
          <a:off x="264657" y="2388209"/>
          <a:ext cx="481194" cy="481194"/>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5875"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DFB0810B-5A3C-4447-B996-E0213C234D2E}">
      <dsp:nvSpPr>
        <dsp:cNvPr id="0" name=""/>
        <dsp:cNvSpPr/>
      </dsp:nvSpPr>
      <dsp:spPr>
        <a:xfrm>
          <a:off x="1010509" y="2191357"/>
          <a:ext cx="4405786" cy="87489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2594" tIns="92594" rIns="92594" bIns="92594" numCol="1" spcCol="1270" anchor="ctr" anchorCtr="0">
          <a:noAutofit/>
        </a:bodyPr>
        <a:lstStyle/>
        <a:p>
          <a:pPr marL="0" lvl="0" indent="0" algn="l" defTabSz="755650">
            <a:lnSpc>
              <a:spcPct val="100000"/>
            </a:lnSpc>
            <a:spcBef>
              <a:spcPct val="0"/>
            </a:spcBef>
            <a:spcAft>
              <a:spcPct val="35000"/>
            </a:spcAft>
            <a:buNone/>
          </a:pPr>
          <a:r>
            <a:rPr lang="en-IE" sz="1700" kern="1200"/>
            <a:t>Lack of resources is clearly a difficulty </a:t>
          </a:r>
          <a:endParaRPr lang="en-US" sz="1700" kern="1200"/>
        </a:p>
      </dsp:txBody>
      <dsp:txXfrm>
        <a:off x="1010509" y="2191357"/>
        <a:ext cx="4405786" cy="874899"/>
      </dsp:txXfrm>
    </dsp:sp>
    <dsp:sp modelId="{291F8C1E-DA02-4E44-A7FA-2C001343EB62}">
      <dsp:nvSpPr>
        <dsp:cNvPr id="0" name=""/>
        <dsp:cNvSpPr/>
      </dsp:nvSpPr>
      <dsp:spPr>
        <a:xfrm>
          <a:off x="0" y="3284981"/>
          <a:ext cx="5416296" cy="874899"/>
        </a:xfrm>
        <a:prstGeom prst="roundRect">
          <a:avLst>
            <a:gd name="adj" fmla="val 10000"/>
          </a:avLst>
        </a:prstGeom>
        <a:solidFill>
          <a:schemeClr val="accent5">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EAAE0109-196C-45B3-B5AF-CE901B82F5A3}">
      <dsp:nvSpPr>
        <dsp:cNvPr id="0" name=""/>
        <dsp:cNvSpPr/>
      </dsp:nvSpPr>
      <dsp:spPr>
        <a:xfrm>
          <a:off x="264657" y="3481834"/>
          <a:ext cx="481194" cy="481194"/>
        </a:xfrm>
        <a:prstGeom prst="rect">
          <a:avLst/>
        </a:prstGeom>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w="15875"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01FEEA23-0C16-4524-8B8B-5EA326DB627A}">
      <dsp:nvSpPr>
        <dsp:cNvPr id="0" name=""/>
        <dsp:cNvSpPr/>
      </dsp:nvSpPr>
      <dsp:spPr>
        <a:xfrm>
          <a:off x="1010509" y="3284981"/>
          <a:ext cx="4405786" cy="87489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2594" tIns="92594" rIns="92594" bIns="92594" numCol="1" spcCol="1270" anchor="ctr" anchorCtr="0">
          <a:noAutofit/>
        </a:bodyPr>
        <a:lstStyle/>
        <a:p>
          <a:pPr marL="0" lvl="0" indent="0" algn="l" defTabSz="755650">
            <a:lnSpc>
              <a:spcPct val="100000"/>
            </a:lnSpc>
            <a:spcBef>
              <a:spcPct val="0"/>
            </a:spcBef>
            <a:spcAft>
              <a:spcPct val="35000"/>
            </a:spcAft>
            <a:buNone/>
          </a:pPr>
          <a:r>
            <a:rPr lang="en-IE" sz="1700" kern="1200"/>
            <a:t>Excessive reliance on secondary legislation is a particular problem </a:t>
          </a:r>
          <a:endParaRPr lang="en-US" sz="1700" kern="1200"/>
        </a:p>
      </dsp:txBody>
      <dsp:txXfrm>
        <a:off x="1010509" y="3284981"/>
        <a:ext cx="4405786" cy="874899"/>
      </dsp:txXfrm>
    </dsp:sp>
    <dsp:sp modelId="{6A8A2292-3ED4-41D7-8BD8-A61354076817}">
      <dsp:nvSpPr>
        <dsp:cNvPr id="0" name=""/>
        <dsp:cNvSpPr/>
      </dsp:nvSpPr>
      <dsp:spPr>
        <a:xfrm>
          <a:off x="0" y="4378606"/>
          <a:ext cx="5416296" cy="874899"/>
        </a:xfrm>
        <a:prstGeom prst="roundRect">
          <a:avLst>
            <a:gd name="adj" fmla="val 10000"/>
          </a:avLst>
        </a:prstGeom>
        <a:solidFill>
          <a:schemeClr val="accent6">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D345F70E-6F42-478A-965B-8E7ADAE3B266}">
      <dsp:nvSpPr>
        <dsp:cNvPr id="0" name=""/>
        <dsp:cNvSpPr/>
      </dsp:nvSpPr>
      <dsp:spPr>
        <a:xfrm>
          <a:off x="264657" y="4575459"/>
          <a:ext cx="481194" cy="481194"/>
        </a:xfrm>
        <a:prstGeom prst="rect">
          <a:avLst/>
        </a:prstGeom>
        <a:blipFill>
          <a:blip xmlns:r="http://schemas.openxmlformats.org/officeDocument/2006/relationships"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a:blipFill>
        <a:ln w="15875"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56EA981D-77BF-47AB-AC36-0A6FE1AE288E}">
      <dsp:nvSpPr>
        <dsp:cNvPr id="0" name=""/>
        <dsp:cNvSpPr/>
      </dsp:nvSpPr>
      <dsp:spPr>
        <a:xfrm>
          <a:off x="1010509" y="4378606"/>
          <a:ext cx="4405786" cy="87489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2594" tIns="92594" rIns="92594" bIns="92594" numCol="1" spcCol="1270" anchor="ctr" anchorCtr="0">
          <a:noAutofit/>
        </a:bodyPr>
        <a:lstStyle/>
        <a:p>
          <a:pPr marL="0" lvl="0" indent="0" algn="l" defTabSz="755650">
            <a:lnSpc>
              <a:spcPct val="100000"/>
            </a:lnSpc>
            <a:spcBef>
              <a:spcPct val="0"/>
            </a:spcBef>
            <a:spcAft>
              <a:spcPct val="35000"/>
            </a:spcAft>
            <a:buNone/>
          </a:pPr>
          <a:r>
            <a:rPr lang="en-IE" sz="1700" kern="1200" dirty="0"/>
            <a:t>Such legislation is very frequently poorly drafted and on occasion inadequate</a:t>
          </a:r>
          <a:endParaRPr lang="en-US" sz="1700" kern="1200" dirty="0"/>
        </a:p>
      </dsp:txBody>
      <dsp:txXfrm>
        <a:off x="1010509" y="4378606"/>
        <a:ext cx="4405786" cy="874899"/>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40B126E-188D-4748-9858-B5B29B579F31}">
      <dsp:nvSpPr>
        <dsp:cNvPr id="0" name=""/>
        <dsp:cNvSpPr/>
      </dsp:nvSpPr>
      <dsp:spPr>
        <a:xfrm>
          <a:off x="0" y="2182"/>
          <a:ext cx="5568696" cy="1105947"/>
        </a:xfrm>
        <a:prstGeom prst="roundRect">
          <a:avLst>
            <a:gd name="adj" fmla="val 10000"/>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E25138AC-6D06-498A-8514-1C0B322FF8EC}">
      <dsp:nvSpPr>
        <dsp:cNvPr id="0" name=""/>
        <dsp:cNvSpPr/>
      </dsp:nvSpPr>
      <dsp:spPr>
        <a:xfrm>
          <a:off x="334549" y="251020"/>
          <a:ext cx="608271" cy="608271"/>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5875"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9D5E84F2-7F19-4167-804B-4EAD5410CE2D}">
      <dsp:nvSpPr>
        <dsp:cNvPr id="0" name=""/>
        <dsp:cNvSpPr/>
      </dsp:nvSpPr>
      <dsp:spPr>
        <a:xfrm>
          <a:off x="1277369" y="2182"/>
          <a:ext cx="4291326" cy="110594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7046" tIns="117046" rIns="117046" bIns="117046" numCol="1" spcCol="1270" anchor="ctr" anchorCtr="0">
          <a:noAutofit/>
        </a:bodyPr>
        <a:lstStyle/>
        <a:p>
          <a:pPr marL="0" lvl="0" indent="0" algn="l" defTabSz="711200">
            <a:lnSpc>
              <a:spcPct val="90000"/>
            </a:lnSpc>
            <a:spcBef>
              <a:spcPct val="0"/>
            </a:spcBef>
            <a:spcAft>
              <a:spcPct val="35000"/>
            </a:spcAft>
            <a:buNone/>
          </a:pPr>
          <a:r>
            <a:rPr lang="en-IE" sz="1600" kern="1200"/>
            <a:t>Irish courts have a key role in ensuring effective transposition of EU environmental law </a:t>
          </a:r>
          <a:endParaRPr lang="en-US" sz="1600" kern="1200"/>
        </a:p>
      </dsp:txBody>
      <dsp:txXfrm>
        <a:off x="1277369" y="2182"/>
        <a:ext cx="4291326" cy="1105947"/>
      </dsp:txXfrm>
    </dsp:sp>
    <dsp:sp modelId="{5D811C5C-EA72-4CCC-AD45-80CC90D766E2}">
      <dsp:nvSpPr>
        <dsp:cNvPr id="0" name=""/>
        <dsp:cNvSpPr/>
      </dsp:nvSpPr>
      <dsp:spPr>
        <a:xfrm>
          <a:off x="0" y="1411358"/>
          <a:ext cx="5568696" cy="1105947"/>
        </a:xfrm>
        <a:prstGeom prst="roundRect">
          <a:avLst>
            <a:gd name="adj" fmla="val 10000"/>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675D4128-0CA9-4B12-8ABD-D7D6C9667C75}">
      <dsp:nvSpPr>
        <dsp:cNvPr id="0" name=""/>
        <dsp:cNvSpPr/>
      </dsp:nvSpPr>
      <dsp:spPr>
        <a:xfrm>
          <a:off x="334549" y="1633454"/>
          <a:ext cx="608271" cy="608271"/>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5875"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F7A1F63D-D681-4BDF-B495-A59E5E09B1EF}">
      <dsp:nvSpPr>
        <dsp:cNvPr id="0" name=""/>
        <dsp:cNvSpPr/>
      </dsp:nvSpPr>
      <dsp:spPr>
        <a:xfrm>
          <a:off x="1277369" y="1384616"/>
          <a:ext cx="4291326" cy="110594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7046" tIns="117046" rIns="117046" bIns="117046" numCol="1" spcCol="1270" anchor="ctr" anchorCtr="0">
          <a:noAutofit/>
        </a:bodyPr>
        <a:lstStyle/>
        <a:p>
          <a:pPr marL="0" lvl="0" indent="0" algn="l" defTabSz="711200">
            <a:lnSpc>
              <a:spcPct val="90000"/>
            </a:lnSpc>
            <a:spcBef>
              <a:spcPct val="0"/>
            </a:spcBef>
            <a:spcAft>
              <a:spcPct val="35000"/>
            </a:spcAft>
            <a:buNone/>
          </a:pPr>
          <a:r>
            <a:rPr lang="en-IE" sz="1600" kern="1200"/>
            <a:t>In the past Irish courts have been criticised for their alleged failure to robustly apply EU environmental law in a domestic context  </a:t>
          </a:r>
          <a:endParaRPr lang="en-US" sz="1600" kern="1200"/>
        </a:p>
      </dsp:txBody>
      <dsp:txXfrm>
        <a:off x="1277369" y="1384616"/>
        <a:ext cx="4291326" cy="1105947"/>
      </dsp:txXfrm>
    </dsp:sp>
    <dsp:sp modelId="{4C52B106-852A-4281-892C-7A3A6F0773B3}">
      <dsp:nvSpPr>
        <dsp:cNvPr id="0" name=""/>
        <dsp:cNvSpPr/>
      </dsp:nvSpPr>
      <dsp:spPr>
        <a:xfrm>
          <a:off x="0" y="2767050"/>
          <a:ext cx="5568696" cy="1105947"/>
        </a:xfrm>
        <a:prstGeom prst="roundRect">
          <a:avLst>
            <a:gd name="adj" fmla="val 10000"/>
          </a:avLst>
        </a:prstGeom>
        <a:solidFill>
          <a:schemeClr val="accent4">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DCF0854F-ED5F-4EFB-9C73-C74BB7997F65}">
      <dsp:nvSpPr>
        <dsp:cNvPr id="0" name=""/>
        <dsp:cNvSpPr/>
      </dsp:nvSpPr>
      <dsp:spPr>
        <a:xfrm>
          <a:off x="334549" y="3015888"/>
          <a:ext cx="608271" cy="608271"/>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5875"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30D7BB85-6AF4-452D-B5D4-3C8102B68861}">
      <dsp:nvSpPr>
        <dsp:cNvPr id="0" name=""/>
        <dsp:cNvSpPr/>
      </dsp:nvSpPr>
      <dsp:spPr>
        <a:xfrm>
          <a:off x="1277369" y="2767050"/>
          <a:ext cx="4291326" cy="110594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7046" tIns="117046" rIns="117046" bIns="117046" numCol="1" spcCol="1270" anchor="ctr" anchorCtr="0">
          <a:noAutofit/>
        </a:bodyPr>
        <a:lstStyle/>
        <a:p>
          <a:pPr marL="0" lvl="0" indent="0" algn="l" defTabSz="711200">
            <a:lnSpc>
              <a:spcPct val="90000"/>
            </a:lnSpc>
            <a:spcBef>
              <a:spcPct val="0"/>
            </a:spcBef>
            <a:spcAft>
              <a:spcPct val="35000"/>
            </a:spcAft>
            <a:buNone/>
          </a:pPr>
          <a:r>
            <a:rPr lang="en-IE" sz="1600" kern="1200"/>
            <a:t>Criticism may have been well founded in the past but more recent case-law suggests it is unjustified</a:t>
          </a:r>
          <a:endParaRPr lang="en-US" sz="1600" kern="1200"/>
        </a:p>
      </dsp:txBody>
      <dsp:txXfrm>
        <a:off x="1277369" y="2767050"/>
        <a:ext cx="4291326" cy="1105947"/>
      </dsp:txXfrm>
    </dsp:sp>
    <dsp:sp modelId="{7AC9C7D0-45FB-4D0F-8169-8C2D1DF10F32}">
      <dsp:nvSpPr>
        <dsp:cNvPr id="0" name=""/>
        <dsp:cNvSpPr/>
      </dsp:nvSpPr>
      <dsp:spPr>
        <a:xfrm>
          <a:off x="0" y="4149484"/>
          <a:ext cx="5568696" cy="1105947"/>
        </a:xfrm>
        <a:prstGeom prst="roundRect">
          <a:avLst>
            <a:gd name="adj" fmla="val 10000"/>
          </a:avLst>
        </a:prstGeom>
        <a:solidFill>
          <a:schemeClr val="accent5">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2974A265-9D96-41B4-A7CC-66B4029E1051}">
      <dsp:nvSpPr>
        <dsp:cNvPr id="0" name=""/>
        <dsp:cNvSpPr/>
      </dsp:nvSpPr>
      <dsp:spPr>
        <a:xfrm>
          <a:off x="334549" y="4398322"/>
          <a:ext cx="608271" cy="608271"/>
        </a:xfrm>
        <a:prstGeom prst="rect">
          <a:avLst/>
        </a:prstGeom>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w="15875"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1095F252-4DD1-4DFF-9213-AC6BBBF1E605}">
      <dsp:nvSpPr>
        <dsp:cNvPr id="0" name=""/>
        <dsp:cNvSpPr/>
      </dsp:nvSpPr>
      <dsp:spPr>
        <a:xfrm>
          <a:off x="1277369" y="4149484"/>
          <a:ext cx="4291326" cy="110594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7046" tIns="117046" rIns="117046" bIns="117046" numCol="1" spcCol="1270" anchor="ctr" anchorCtr="0">
          <a:noAutofit/>
        </a:bodyPr>
        <a:lstStyle/>
        <a:p>
          <a:pPr marL="0" lvl="0" indent="0" algn="l" defTabSz="711200">
            <a:lnSpc>
              <a:spcPct val="90000"/>
            </a:lnSpc>
            <a:spcBef>
              <a:spcPct val="0"/>
            </a:spcBef>
            <a:spcAft>
              <a:spcPct val="35000"/>
            </a:spcAft>
            <a:buNone/>
          </a:pPr>
          <a:r>
            <a:rPr lang="en-IE" sz="1600" kern="1200"/>
            <a:t>Recent increase in preliminary references to the CJEU also support view  </a:t>
          </a:r>
          <a:endParaRPr lang="en-US" sz="1600" kern="1200"/>
        </a:p>
      </dsp:txBody>
      <dsp:txXfrm>
        <a:off x="1277369" y="4149484"/>
        <a:ext cx="4291326" cy="1105947"/>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3B15C18-26BF-4E4D-AB97-A301C8D49674}">
      <dsp:nvSpPr>
        <dsp:cNvPr id="0" name=""/>
        <dsp:cNvSpPr/>
      </dsp:nvSpPr>
      <dsp:spPr>
        <a:xfrm>
          <a:off x="0" y="81109"/>
          <a:ext cx="4366325" cy="1242539"/>
        </a:xfrm>
        <a:prstGeom prst="roundRect">
          <a:avLst/>
        </a:prstGeom>
        <a:solidFill>
          <a:schemeClr val="accent2">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IE" sz="1800" kern="1200"/>
            <a:t>Growing awareness of environmental issues especially amongst younger generation driven by climate change issues </a:t>
          </a:r>
          <a:endParaRPr lang="en-US" sz="1800" kern="1200"/>
        </a:p>
      </dsp:txBody>
      <dsp:txXfrm>
        <a:off x="60656" y="141765"/>
        <a:ext cx="4245013" cy="1121227"/>
      </dsp:txXfrm>
    </dsp:sp>
    <dsp:sp modelId="{DAC63868-50B7-446C-A7D3-968E06E24507}">
      <dsp:nvSpPr>
        <dsp:cNvPr id="0" name=""/>
        <dsp:cNvSpPr/>
      </dsp:nvSpPr>
      <dsp:spPr>
        <a:xfrm>
          <a:off x="0" y="1375489"/>
          <a:ext cx="4366325" cy="1242539"/>
        </a:xfrm>
        <a:prstGeom prst="roundRect">
          <a:avLst/>
        </a:prstGeom>
        <a:solidFill>
          <a:schemeClr val="accent2">
            <a:hueOff val="569526"/>
            <a:satOff val="-4743"/>
            <a:lumOff val="6013"/>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IE" sz="1800" kern="1200"/>
            <a:t>Active ENGO community which is effectively utilising domestic law to secure compliance with EU Environmental Law </a:t>
          </a:r>
          <a:endParaRPr lang="en-US" sz="1800" kern="1200"/>
        </a:p>
      </dsp:txBody>
      <dsp:txXfrm>
        <a:off x="60656" y="1436145"/>
        <a:ext cx="4245013" cy="1121227"/>
      </dsp:txXfrm>
    </dsp:sp>
    <dsp:sp modelId="{87E2028A-9D15-451C-9C71-D759D4241E2E}">
      <dsp:nvSpPr>
        <dsp:cNvPr id="0" name=""/>
        <dsp:cNvSpPr/>
      </dsp:nvSpPr>
      <dsp:spPr>
        <a:xfrm>
          <a:off x="0" y="2669868"/>
          <a:ext cx="4366325" cy="1242539"/>
        </a:xfrm>
        <a:prstGeom prst="roundRect">
          <a:avLst/>
        </a:prstGeom>
        <a:solidFill>
          <a:schemeClr val="accent2">
            <a:hueOff val="1139053"/>
            <a:satOff val="-9485"/>
            <a:lumOff val="12027"/>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IE" sz="1800" kern="1200"/>
            <a:t>Assisted by the ‘special costs rules’ contained in s.50B of the PDA 2000 &amp; s.3 of the EMPA 2o11</a:t>
          </a:r>
          <a:endParaRPr lang="en-US" sz="1800" kern="1200"/>
        </a:p>
      </dsp:txBody>
      <dsp:txXfrm>
        <a:off x="60656" y="2730524"/>
        <a:ext cx="4245013" cy="1121227"/>
      </dsp:txXfrm>
    </dsp:sp>
    <dsp:sp modelId="{EBAB54FD-E4BE-43A1-8197-A8BBBAAE5AC4}">
      <dsp:nvSpPr>
        <dsp:cNvPr id="0" name=""/>
        <dsp:cNvSpPr/>
      </dsp:nvSpPr>
      <dsp:spPr>
        <a:xfrm>
          <a:off x="0" y="3964249"/>
          <a:ext cx="4366325" cy="1242539"/>
        </a:xfrm>
        <a:prstGeom prst="roundRect">
          <a:avLst/>
        </a:prstGeom>
        <a:solidFill>
          <a:schemeClr val="accent2">
            <a:hueOff val="1708579"/>
            <a:satOff val="-14228"/>
            <a:lumOff val="1804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IE" sz="1800" kern="1200"/>
            <a:t>Aarhus Convention is a critical dynamic  and will remain so  </a:t>
          </a:r>
          <a:endParaRPr lang="en-US" sz="1800" kern="1200"/>
        </a:p>
      </dsp:txBody>
      <dsp:txXfrm>
        <a:off x="60656" y="4024905"/>
        <a:ext cx="4245013" cy="1121227"/>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300A407-2DD6-47C6-97D0-594C6BBE7A0E}">
      <dsp:nvSpPr>
        <dsp:cNvPr id="0" name=""/>
        <dsp:cNvSpPr/>
      </dsp:nvSpPr>
      <dsp:spPr>
        <a:xfrm>
          <a:off x="0" y="0"/>
          <a:ext cx="4262224" cy="946370"/>
        </a:xfrm>
        <a:prstGeom prst="roundRect">
          <a:avLst>
            <a:gd name="adj" fmla="val 10000"/>
          </a:avLst>
        </a:prstGeom>
        <a:solidFill>
          <a:schemeClr val="accent2">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l" defTabSz="622300">
            <a:lnSpc>
              <a:spcPct val="90000"/>
            </a:lnSpc>
            <a:spcBef>
              <a:spcPct val="0"/>
            </a:spcBef>
            <a:spcAft>
              <a:spcPct val="35000"/>
            </a:spcAft>
            <a:buNone/>
          </a:pPr>
          <a:r>
            <a:rPr lang="en-IE" sz="1400" kern="1200" dirty="0"/>
            <a:t>Whilst there is some basis for optimism there in no room for complacency </a:t>
          </a:r>
          <a:endParaRPr lang="en-US" sz="1400" kern="1200" dirty="0"/>
        </a:p>
      </dsp:txBody>
      <dsp:txXfrm>
        <a:off x="27718" y="27718"/>
        <a:ext cx="3130292" cy="890934"/>
      </dsp:txXfrm>
    </dsp:sp>
    <dsp:sp modelId="{3062A9F2-941E-471D-9193-D16158F7B75A}">
      <dsp:nvSpPr>
        <dsp:cNvPr id="0" name=""/>
        <dsp:cNvSpPr/>
      </dsp:nvSpPr>
      <dsp:spPr>
        <a:xfrm>
          <a:off x="318283" y="1077810"/>
          <a:ext cx="4262224" cy="946370"/>
        </a:xfrm>
        <a:prstGeom prst="roundRect">
          <a:avLst>
            <a:gd name="adj" fmla="val 10000"/>
          </a:avLst>
        </a:prstGeom>
        <a:solidFill>
          <a:schemeClr val="accent3">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l" defTabSz="622300">
            <a:lnSpc>
              <a:spcPct val="90000"/>
            </a:lnSpc>
            <a:spcBef>
              <a:spcPct val="0"/>
            </a:spcBef>
            <a:spcAft>
              <a:spcPct val="35000"/>
            </a:spcAft>
            <a:buNone/>
          </a:pPr>
          <a:r>
            <a:rPr lang="en-IE" sz="1400" kern="1200"/>
            <a:t>Problem of non-enforcement at EU level is persistent and requires political will to resolve which is not readily apparent </a:t>
          </a:r>
          <a:endParaRPr lang="en-US" sz="1400" kern="1200"/>
        </a:p>
      </dsp:txBody>
      <dsp:txXfrm>
        <a:off x="346001" y="1105528"/>
        <a:ext cx="3273365" cy="890934"/>
      </dsp:txXfrm>
    </dsp:sp>
    <dsp:sp modelId="{7EA2D8CD-0246-4FBC-BE9B-21869355D95B}">
      <dsp:nvSpPr>
        <dsp:cNvPr id="0" name=""/>
        <dsp:cNvSpPr/>
      </dsp:nvSpPr>
      <dsp:spPr>
        <a:xfrm>
          <a:off x="636566" y="2155621"/>
          <a:ext cx="4262224" cy="946370"/>
        </a:xfrm>
        <a:prstGeom prst="roundRect">
          <a:avLst>
            <a:gd name="adj" fmla="val 10000"/>
          </a:avLst>
        </a:prstGeom>
        <a:solidFill>
          <a:schemeClr val="accent4">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l" defTabSz="622300">
            <a:lnSpc>
              <a:spcPct val="90000"/>
            </a:lnSpc>
            <a:spcBef>
              <a:spcPct val="0"/>
            </a:spcBef>
            <a:spcAft>
              <a:spcPct val="35000"/>
            </a:spcAft>
            <a:buNone/>
          </a:pPr>
          <a:r>
            <a:rPr lang="en-IE" sz="1400" kern="1200"/>
            <a:t>A similar position applies at domestic level </a:t>
          </a:r>
          <a:endParaRPr lang="en-US" sz="1400" kern="1200"/>
        </a:p>
      </dsp:txBody>
      <dsp:txXfrm>
        <a:off x="664284" y="2183339"/>
        <a:ext cx="3273365" cy="890934"/>
      </dsp:txXfrm>
    </dsp:sp>
    <dsp:sp modelId="{7AE14B07-D005-4299-832B-F7A15783D466}">
      <dsp:nvSpPr>
        <dsp:cNvPr id="0" name=""/>
        <dsp:cNvSpPr/>
      </dsp:nvSpPr>
      <dsp:spPr>
        <a:xfrm>
          <a:off x="954849" y="3233432"/>
          <a:ext cx="4262224" cy="946370"/>
        </a:xfrm>
        <a:prstGeom prst="roundRect">
          <a:avLst>
            <a:gd name="adj" fmla="val 10000"/>
          </a:avLst>
        </a:prstGeom>
        <a:solidFill>
          <a:schemeClr val="accent5">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l" defTabSz="622300">
            <a:lnSpc>
              <a:spcPct val="90000"/>
            </a:lnSpc>
            <a:spcBef>
              <a:spcPct val="0"/>
            </a:spcBef>
            <a:spcAft>
              <a:spcPct val="35000"/>
            </a:spcAft>
            <a:buNone/>
          </a:pPr>
          <a:r>
            <a:rPr lang="en-IE" sz="1400" kern="1200"/>
            <a:t>Proposals to amend JR rules to impose onerous time-limits and restrict standing illustrate the difficulties </a:t>
          </a:r>
          <a:endParaRPr lang="en-US" sz="1400" kern="1200"/>
        </a:p>
      </dsp:txBody>
      <dsp:txXfrm>
        <a:off x="982567" y="3261150"/>
        <a:ext cx="3273365" cy="890934"/>
      </dsp:txXfrm>
    </dsp:sp>
    <dsp:sp modelId="{C85EFF1B-DFED-4AEE-A441-79C6E156F273}">
      <dsp:nvSpPr>
        <dsp:cNvPr id="0" name=""/>
        <dsp:cNvSpPr/>
      </dsp:nvSpPr>
      <dsp:spPr>
        <a:xfrm>
          <a:off x="1273132" y="4311243"/>
          <a:ext cx="4262224" cy="946370"/>
        </a:xfrm>
        <a:prstGeom prst="roundRect">
          <a:avLst>
            <a:gd name="adj" fmla="val 10000"/>
          </a:avLst>
        </a:prstGeom>
        <a:solidFill>
          <a:schemeClr val="accent6">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l" defTabSz="622300">
            <a:lnSpc>
              <a:spcPct val="90000"/>
            </a:lnSpc>
            <a:spcBef>
              <a:spcPct val="0"/>
            </a:spcBef>
            <a:spcAft>
              <a:spcPct val="35000"/>
            </a:spcAft>
            <a:buNone/>
          </a:pPr>
          <a:r>
            <a:rPr lang="en-IE" sz="1400" kern="1200"/>
            <a:t>Brexit !</a:t>
          </a:r>
          <a:endParaRPr lang="en-US" sz="1400" kern="1200"/>
        </a:p>
      </dsp:txBody>
      <dsp:txXfrm>
        <a:off x="1300850" y="4338961"/>
        <a:ext cx="3273365" cy="890934"/>
      </dsp:txXfrm>
    </dsp:sp>
    <dsp:sp modelId="{C697AFAA-0D3E-428D-8D4D-EEC566968CFB}">
      <dsp:nvSpPr>
        <dsp:cNvPr id="0" name=""/>
        <dsp:cNvSpPr/>
      </dsp:nvSpPr>
      <dsp:spPr>
        <a:xfrm>
          <a:off x="3647084" y="691376"/>
          <a:ext cx="615140" cy="615140"/>
        </a:xfrm>
        <a:prstGeom prst="downArrow">
          <a:avLst>
            <a:gd name="adj1" fmla="val 55000"/>
            <a:gd name="adj2" fmla="val 45000"/>
          </a:avLst>
        </a:prstGeom>
        <a:solidFill>
          <a:schemeClr val="accent2">
            <a:tint val="40000"/>
            <a:alpha val="90000"/>
            <a:hueOff val="0"/>
            <a:satOff val="0"/>
            <a:lumOff val="0"/>
            <a:alphaOff val="0"/>
          </a:schemeClr>
        </a:solidFill>
        <a:ln w="15875" cap="flat" cmpd="sng" algn="ctr">
          <a:solidFill>
            <a:schemeClr val="accent2">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5560" tIns="35560" rIns="35560" bIns="35560" numCol="1" spcCol="1270" anchor="ctr" anchorCtr="0">
          <a:noAutofit/>
        </a:bodyPr>
        <a:lstStyle/>
        <a:p>
          <a:pPr marL="0" lvl="0" indent="0" algn="ctr" defTabSz="1244600">
            <a:lnSpc>
              <a:spcPct val="90000"/>
            </a:lnSpc>
            <a:spcBef>
              <a:spcPct val="0"/>
            </a:spcBef>
            <a:spcAft>
              <a:spcPct val="35000"/>
            </a:spcAft>
            <a:buNone/>
          </a:pPr>
          <a:endParaRPr lang="en-US" sz="2800" kern="1200"/>
        </a:p>
      </dsp:txBody>
      <dsp:txXfrm>
        <a:off x="3785491" y="691376"/>
        <a:ext cx="338327" cy="462893"/>
      </dsp:txXfrm>
    </dsp:sp>
    <dsp:sp modelId="{B2718A0D-B11C-4071-B750-CE78490CAC06}">
      <dsp:nvSpPr>
        <dsp:cNvPr id="0" name=""/>
        <dsp:cNvSpPr/>
      </dsp:nvSpPr>
      <dsp:spPr>
        <a:xfrm>
          <a:off x="3965367" y="1769187"/>
          <a:ext cx="615140" cy="615140"/>
        </a:xfrm>
        <a:prstGeom prst="downArrow">
          <a:avLst>
            <a:gd name="adj1" fmla="val 55000"/>
            <a:gd name="adj2" fmla="val 45000"/>
          </a:avLst>
        </a:prstGeom>
        <a:solidFill>
          <a:schemeClr val="accent3">
            <a:tint val="40000"/>
            <a:alpha val="90000"/>
            <a:hueOff val="0"/>
            <a:satOff val="0"/>
            <a:lumOff val="0"/>
            <a:alphaOff val="0"/>
          </a:schemeClr>
        </a:solidFill>
        <a:ln w="15875" cap="flat" cmpd="sng" algn="ctr">
          <a:solidFill>
            <a:schemeClr val="accent3">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5560" tIns="35560" rIns="35560" bIns="35560" numCol="1" spcCol="1270" anchor="ctr" anchorCtr="0">
          <a:noAutofit/>
        </a:bodyPr>
        <a:lstStyle/>
        <a:p>
          <a:pPr marL="0" lvl="0" indent="0" algn="ctr" defTabSz="1244600">
            <a:lnSpc>
              <a:spcPct val="90000"/>
            </a:lnSpc>
            <a:spcBef>
              <a:spcPct val="0"/>
            </a:spcBef>
            <a:spcAft>
              <a:spcPct val="35000"/>
            </a:spcAft>
            <a:buNone/>
          </a:pPr>
          <a:endParaRPr lang="en-US" sz="2800" kern="1200"/>
        </a:p>
      </dsp:txBody>
      <dsp:txXfrm>
        <a:off x="4103774" y="1769187"/>
        <a:ext cx="338327" cy="462893"/>
      </dsp:txXfrm>
    </dsp:sp>
    <dsp:sp modelId="{603744F7-0F69-49DC-8193-07DFB8736C95}">
      <dsp:nvSpPr>
        <dsp:cNvPr id="0" name=""/>
        <dsp:cNvSpPr/>
      </dsp:nvSpPr>
      <dsp:spPr>
        <a:xfrm>
          <a:off x="4283650" y="2831225"/>
          <a:ext cx="615140" cy="615140"/>
        </a:xfrm>
        <a:prstGeom prst="downArrow">
          <a:avLst>
            <a:gd name="adj1" fmla="val 55000"/>
            <a:gd name="adj2" fmla="val 45000"/>
          </a:avLst>
        </a:prstGeom>
        <a:solidFill>
          <a:schemeClr val="accent4">
            <a:tint val="40000"/>
            <a:alpha val="90000"/>
            <a:hueOff val="0"/>
            <a:satOff val="0"/>
            <a:lumOff val="0"/>
            <a:alphaOff val="0"/>
          </a:schemeClr>
        </a:solidFill>
        <a:ln w="15875" cap="flat" cmpd="sng" algn="ctr">
          <a:solidFill>
            <a:schemeClr val="accent4">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5560" tIns="35560" rIns="35560" bIns="35560" numCol="1" spcCol="1270" anchor="ctr" anchorCtr="0">
          <a:noAutofit/>
        </a:bodyPr>
        <a:lstStyle/>
        <a:p>
          <a:pPr marL="0" lvl="0" indent="0" algn="ctr" defTabSz="1244600">
            <a:lnSpc>
              <a:spcPct val="90000"/>
            </a:lnSpc>
            <a:spcBef>
              <a:spcPct val="0"/>
            </a:spcBef>
            <a:spcAft>
              <a:spcPct val="35000"/>
            </a:spcAft>
            <a:buNone/>
          </a:pPr>
          <a:endParaRPr lang="en-US" sz="2800" kern="1200"/>
        </a:p>
      </dsp:txBody>
      <dsp:txXfrm>
        <a:off x="4422057" y="2831225"/>
        <a:ext cx="338327" cy="462893"/>
      </dsp:txXfrm>
    </dsp:sp>
    <dsp:sp modelId="{27177A43-F94A-4134-B3F4-9955BDD732CF}">
      <dsp:nvSpPr>
        <dsp:cNvPr id="0" name=""/>
        <dsp:cNvSpPr/>
      </dsp:nvSpPr>
      <dsp:spPr>
        <a:xfrm>
          <a:off x="4601933" y="3919551"/>
          <a:ext cx="615140" cy="615140"/>
        </a:xfrm>
        <a:prstGeom prst="downArrow">
          <a:avLst>
            <a:gd name="adj1" fmla="val 55000"/>
            <a:gd name="adj2" fmla="val 45000"/>
          </a:avLst>
        </a:prstGeom>
        <a:solidFill>
          <a:schemeClr val="accent5">
            <a:tint val="40000"/>
            <a:alpha val="90000"/>
            <a:hueOff val="0"/>
            <a:satOff val="0"/>
            <a:lumOff val="0"/>
            <a:alphaOff val="0"/>
          </a:schemeClr>
        </a:solidFill>
        <a:ln w="15875" cap="flat" cmpd="sng" algn="ctr">
          <a:solidFill>
            <a:schemeClr val="accent5">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5560" tIns="35560" rIns="35560" bIns="35560" numCol="1" spcCol="1270" anchor="ctr" anchorCtr="0">
          <a:noAutofit/>
        </a:bodyPr>
        <a:lstStyle/>
        <a:p>
          <a:pPr marL="0" lvl="0" indent="0" algn="ctr" defTabSz="1244600">
            <a:lnSpc>
              <a:spcPct val="90000"/>
            </a:lnSpc>
            <a:spcBef>
              <a:spcPct val="0"/>
            </a:spcBef>
            <a:spcAft>
              <a:spcPct val="35000"/>
            </a:spcAft>
            <a:buNone/>
          </a:pPr>
          <a:endParaRPr lang="en-US" sz="2800" kern="1200"/>
        </a:p>
      </dsp:txBody>
      <dsp:txXfrm>
        <a:off x="4740340" y="3919551"/>
        <a:ext cx="338327" cy="462893"/>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3.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4.xml><?xml version="1.0" encoding="utf-8"?>
<dgm:layoutDef xmlns:dgm="http://schemas.openxmlformats.org/drawingml/2006/diagram" xmlns:a="http://schemas.openxmlformats.org/drawingml/2006/main" uniqueId="urn:microsoft.com/office/officeart/2005/8/layout/matrix3">
  <dgm:title val=""/>
  <dgm:desc val=""/>
  <dgm:catLst>
    <dgm:cat type="matrix" pri="1000"/>
    <dgm:cat type="convert" pri="18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0" destOrd="0"/>
        <dgm:cxn modelId="8" srcId="0" destId="4" srcOrd="1" destOrd="0"/>
      </dgm:cxnLst>
      <dgm:bg/>
      <dgm:whole/>
    </dgm:dataModel>
  </dgm:sampData>
  <dgm:styleData useDef="1">
    <dgm:dataModel>
      <dgm:ptLst/>
      <dgm:bg/>
      <dgm:whole/>
    </dgm:dataModel>
  </dgm:styleData>
  <dgm:clrData useDef="1">
    <dgm:dataModel>
      <dgm:ptLst/>
      <dgm:bg/>
      <dgm:whole/>
    </dgm:dataModel>
  </dgm:clrData>
  <dgm:layoutNode name="matrix">
    <dgm:varLst>
      <dgm:chMax val="1"/>
      <dgm:dir/>
      <dgm:resizeHandles val="exact"/>
    </dgm:varLst>
    <dgm:alg type="composite">
      <dgm:param type="ar" val="1"/>
    </dgm:alg>
    <dgm:shape xmlns:r="http://schemas.openxmlformats.org/officeDocument/2006/relationships" r:blip="">
      <dgm:adjLst/>
    </dgm:shape>
    <dgm:presOf/>
    <dgm:choose name="Name0">
      <dgm:if name="Name1" func="var" arg="dir" op="equ" val="norm">
        <dgm:constrLst>
          <dgm:constr type="w" for="ch" forName="diamond" refType="w"/>
          <dgm:constr type="h" for="ch" forName="diamond" refType="h"/>
          <dgm:constr type="w" for="ch" forName="quad1" refType="w" fact="0.39"/>
          <dgm:constr type="h" for="ch" forName="quad1" refType="h" fact="0.39"/>
          <dgm:constr type="ctrX" for="ch" forName="quad1" refType="w" fact="0.29"/>
          <dgm:constr type="ctrY" for="ch" forName="quad1" refType="h" fact="0.29"/>
          <dgm:constr type="w" for="ch" forName="quad2" refType="w" fact="0.39"/>
          <dgm:constr type="h" for="ch" forName="quad2" refType="h" fact="0.39"/>
          <dgm:constr type="ctrX" for="ch" forName="quad2" refType="w" fact="0.71"/>
          <dgm:constr type="ctrY" for="ch" forName="quad2" refType="h" fact="0.29"/>
          <dgm:constr type="w" for="ch" forName="quad3" refType="w" fact="0.39"/>
          <dgm:constr type="h" for="ch" forName="quad3" refType="h" fact="0.39"/>
          <dgm:constr type="ctrX" for="ch" forName="quad3" refType="w" fact="0.29"/>
          <dgm:constr type="ctrY" for="ch" forName="quad3" refType="h" fact="0.71"/>
          <dgm:constr type="w" for="ch" forName="quad4" refType="w" fact="0.39"/>
          <dgm:constr type="h" for="ch" forName="quad4" refType="h" fact="0.39"/>
          <dgm:constr type="ctrX" for="ch" forName="quad4" refType="w" fact="0.71"/>
          <dgm:constr type="ctrY" for="ch" forName="quad4" refType="h" fact="0.71"/>
          <dgm:constr type="primFontSz" for="des" ptType="node" op="equ" val="65"/>
        </dgm:constrLst>
      </dgm:if>
      <dgm:else name="Name2">
        <dgm:constrLst>
          <dgm:constr type="w" for="ch" forName="diamond" refType="w"/>
          <dgm:constr type="h" for="ch" forName="diamond" refType="h"/>
          <dgm:constr type="w" for="ch" forName="quad1" refType="w" fact="0.39"/>
          <dgm:constr type="h" for="ch" forName="quad1" refType="h" fact="0.39"/>
          <dgm:constr type="ctrX" for="ch" forName="quad1" refType="w" fact="0.71"/>
          <dgm:constr type="ctrY" for="ch" forName="quad1" refType="h" fact="0.29"/>
          <dgm:constr type="w" for="ch" forName="quad2" refType="w" fact="0.39"/>
          <dgm:constr type="h" for="ch" forName="quad2" refType="h" fact="0.39"/>
          <dgm:constr type="ctrX" for="ch" forName="quad2" refType="w" fact="0.29"/>
          <dgm:constr type="ctrY" for="ch" forName="quad2" refType="h" fact="0.29"/>
          <dgm:constr type="w" for="ch" forName="quad3" refType="w" fact="0.39"/>
          <dgm:constr type="h" for="ch" forName="quad3" refType="h" fact="0.39"/>
          <dgm:constr type="ctrX" for="ch" forName="quad3" refType="w" fact="0.71"/>
          <dgm:constr type="ctrY" for="ch" forName="quad3" refType="h" fact="0.71"/>
          <dgm:constr type="w" for="ch" forName="quad4" refType="w" fact="0.39"/>
          <dgm:constr type="h" for="ch" forName="quad4" refType="h" fact="0.39"/>
          <dgm:constr type="ctrX" for="ch" forName="quad4" refType="w" fact="0.29"/>
          <dgm:constr type="ctrY" for="ch" forName="quad4" refType="h" fact="0.71"/>
          <dgm:constr type="primFontSz" for="des" ptType="node" op="equ" val="65"/>
        </dgm:constrLst>
      </dgm:else>
    </dgm:choose>
    <dgm:ruleLst/>
    <dgm:choose name="Name3">
      <dgm:if name="Name4" axis="ch" ptType="node" func="cnt" op="gte" val="1">
        <dgm:layoutNode name="diamond" styleLbl="bgShp">
          <dgm:alg type="sp"/>
          <dgm:shape xmlns:r="http://schemas.openxmlformats.org/officeDocument/2006/relationships" type="diamond" r:blip="">
            <dgm:adjLst/>
          </dgm:shape>
          <dgm:presOf/>
          <dgm:constrLst>
            <dgm:constr type="w" refType="h" op="equ"/>
          </dgm:constrLst>
          <dgm:ruleLst/>
        </dgm:layoutNode>
        <dgm:layoutNode name="quad1">
          <dgm:varLst>
            <dgm:chMax val="0"/>
            <dgm:chPref val="0"/>
            <dgm:bulletEnabled val="1"/>
          </dgm:varLst>
          <dgm:alg type="tx"/>
          <dgm:shape xmlns:r="http://schemas.openxmlformats.org/officeDocument/2006/relationships" type="roundRect" r:blip="">
            <dgm:adjLst/>
          </dgm:shape>
          <dgm:presOf axis="ch desOrSelf" ptType="node node" st="1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quad2">
          <dgm:varLst>
            <dgm:chMax val="0"/>
            <dgm:chPref val="0"/>
            <dgm:bulletEnabled val="1"/>
          </dgm:varLst>
          <dgm:alg type="tx"/>
          <dgm:shape xmlns:r="http://schemas.openxmlformats.org/officeDocument/2006/relationships" type="roundRect" r:blip="">
            <dgm:adjLst/>
          </dgm:shape>
          <dgm:presOf axis="ch desOrSelf" ptType="node node" st="2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quad3">
          <dgm:varLst>
            <dgm:chMax val="0"/>
            <dgm:chPref val="0"/>
            <dgm:bulletEnabled val="1"/>
          </dgm:varLst>
          <dgm:alg type="tx"/>
          <dgm:shape xmlns:r="http://schemas.openxmlformats.org/officeDocument/2006/relationships" type="roundRect" r:blip="">
            <dgm:adjLst/>
          </dgm:shape>
          <dgm:presOf axis="ch desOrSelf" ptType="node node" st="3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quad4">
          <dgm:varLst>
            <dgm:chMax val="0"/>
            <dgm:chPref val="0"/>
            <dgm:bulletEnabled val="1"/>
          </dgm:varLst>
          <dgm:alg type="tx"/>
          <dgm:shape xmlns:r="http://schemas.openxmlformats.org/officeDocument/2006/relationships" type="roundRect" r:blip="">
            <dgm:adjLst/>
          </dgm:shape>
          <dgm:presOf axis="ch desOrSelf" ptType="node node" st="4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5"/>
    </dgm:choose>
  </dgm:layoutNode>
</dgm:layoutDef>
</file>

<file path=ppt/diagrams/layout5.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6.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7.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8.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1">
        <a:schemeClr val="bg1"/>
      </p:bgRef>
    </p:bg>
    <p:spTree>
      <p:nvGrpSpPr>
        <p:cNvPr id="1" name=""/>
        <p:cNvGrpSpPr/>
        <p:nvPr/>
      </p:nvGrpSpPr>
      <p:grpSpPr>
        <a:xfrm>
          <a:off x="0" y="0"/>
          <a:ext cx="0" cy="0"/>
          <a:chOff x="0" y="0"/>
          <a:chExt cx="0" cy="0"/>
        </a:xfrm>
      </p:grpSpPr>
      <p:grpSp>
        <p:nvGrpSpPr>
          <p:cNvPr id="451" name="Group 450"/>
          <p:cNvGrpSpPr/>
          <p:nvPr/>
        </p:nvGrpSpPr>
        <p:grpSpPr>
          <a:xfrm>
            <a:off x="0" y="0"/>
            <a:ext cx="9555163" cy="6853238"/>
            <a:chOff x="1524000" y="0"/>
            <a:chExt cx="9555163" cy="6853238"/>
          </a:xfrm>
        </p:grpSpPr>
        <p:sp>
          <p:nvSpPr>
            <p:cNvPr id="452" name="Freeform 6"/>
            <p:cNvSpPr/>
            <p:nvPr/>
          </p:nvSpPr>
          <p:spPr bwMode="auto">
            <a:xfrm>
              <a:off x="1524000" y="1331913"/>
              <a:ext cx="7837488" cy="5521325"/>
            </a:xfrm>
            <a:custGeom>
              <a:avLst/>
              <a:gdLst/>
              <a:ahLst/>
              <a:cxnLst/>
              <a:rect l="0" t="0" r="r" b="b"/>
              <a:pathLst>
                <a:path w="1648" h="1161">
                  <a:moveTo>
                    <a:pt x="1362" y="1161"/>
                  </a:moveTo>
                  <a:cubicBezTo>
                    <a:pt x="1648" y="920"/>
                    <a:pt x="1283" y="505"/>
                    <a:pt x="1097" y="326"/>
                  </a:cubicBezTo>
                  <a:cubicBezTo>
                    <a:pt x="926" y="162"/>
                    <a:pt x="709" y="35"/>
                    <a:pt x="470" y="14"/>
                  </a:cubicBezTo>
                  <a:cubicBezTo>
                    <a:pt x="315" y="0"/>
                    <a:pt x="142" y="49"/>
                    <a:pt x="0" y="138"/>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53" name="Freeform 7"/>
            <p:cNvSpPr/>
            <p:nvPr/>
          </p:nvSpPr>
          <p:spPr bwMode="auto">
            <a:xfrm>
              <a:off x="1524000" y="5564188"/>
              <a:ext cx="1412875" cy="1284288"/>
            </a:xfrm>
            <a:custGeom>
              <a:avLst/>
              <a:gdLst/>
              <a:ahLst/>
              <a:cxnLst/>
              <a:rect l="0" t="0" r="r" b="b"/>
              <a:pathLst>
                <a:path w="297" h="270">
                  <a:moveTo>
                    <a:pt x="0" y="0"/>
                  </a:moveTo>
                  <a:cubicBezTo>
                    <a:pt x="73" y="119"/>
                    <a:pt x="186" y="220"/>
                    <a:pt x="297" y="27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54" name="Freeform 8"/>
            <p:cNvSpPr/>
            <p:nvPr/>
          </p:nvSpPr>
          <p:spPr bwMode="auto">
            <a:xfrm>
              <a:off x="1524000" y="2030413"/>
              <a:ext cx="6510338" cy="4813300"/>
            </a:xfrm>
            <a:custGeom>
              <a:avLst/>
              <a:gdLst/>
              <a:ahLst/>
              <a:cxnLst/>
              <a:rect l="0" t="0" r="r" b="b"/>
              <a:pathLst>
                <a:path w="1369" h="1012">
                  <a:moveTo>
                    <a:pt x="845" y="1012"/>
                  </a:moveTo>
                  <a:cubicBezTo>
                    <a:pt x="1043" y="967"/>
                    <a:pt x="1369" y="853"/>
                    <a:pt x="1263" y="588"/>
                  </a:cubicBezTo>
                  <a:cubicBezTo>
                    <a:pt x="1164" y="340"/>
                    <a:pt x="861" y="107"/>
                    <a:pt x="602" y="49"/>
                  </a:cubicBezTo>
                  <a:cubicBezTo>
                    <a:pt x="383" y="0"/>
                    <a:pt x="135" y="97"/>
                    <a:pt x="0" y="28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55" name="Freeform 9"/>
            <p:cNvSpPr/>
            <p:nvPr/>
          </p:nvSpPr>
          <p:spPr bwMode="auto">
            <a:xfrm>
              <a:off x="1528763" y="6207125"/>
              <a:ext cx="717550" cy="646113"/>
            </a:xfrm>
            <a:custGeom>
              <a:avLst/>
              <a:gdLst/>
              <a:ahLst/>
              <a:cxnLst/>
              <a:rect l="0" t="0" r="r" b="b"/>
              <a:pathLst>
                <a:path w="151" h="136">
                  <a:moveTo>
                    <a:pt x="0" y="0"/>
                  </a:moveTo>
                  <a:cubicBezTo>
                    <a:pt x="45" y="52"/>
                    <a:pt x="97" y="99"/>
                    <a:pt x="151" y="136"/>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56" name="Freeform 10"/>
            <p:cNvSpPr/>
            <p:nvPr/>
          </p:nvSpPr>
          <p:spPr bwMode="auto">
            <a:xfrm>
              <a:off x="1524000" y="1806575"/>
              <a:ext cx="6753225" cy="5046663"/>
            </a:xfrm>
            <a:custGeom>
              <a:avLst/>
              <a:gdLst/>
              <a:ahLst/>
              <a:cxnLst/>
              <a:rect l="0" t="0" r="r" b="b"/>
              <a:pathLst>
                <a:path w="1420" h="1061">
                  <a:moveTo>
                    <a:pt x="1034" y="1061"/>
                  </a:moveTo>
                  <a:cubicBezTo>
                    <a:pt x="1148" y="1019"/>
                    <a:pt x="1283" y="957"/>
                    <a:pt x="1345" y="845"/>
                  </a:cubicBezTo>
                  <a:cubicBezTo>
                    <a:pt x="1420" y="710"/>
                    <a:pt x="1338" y="570"/>
                    <a:pt x="1249" y="466"/>
                  </a:cubicBezTo>
                  <a:cubicBezTo>
                    <a:pt x="1068" y="253"/>
                    <a:pt x="816" y="57"/>
                    <a:pt x="530" y="23"/>
                  </a:cubicBezTo>
                  <a:cubicBezTo>
                    <a:pt x="336" y="0"/>
                    <a:pt x="140" y="87"/>
                    <a:pt x="0" y="225"/>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57" name="Freeform 11"/>
            <p:cNvSpPr/>
            <p:nvPr/>
          </p:nvSpPr>
          <p:spPr bwMode="auto">
            <a:xfrm>
              <a:off x="1524000" y="669925"/>
              <a:ext cx="8797925" cy="6183313"/>
            </a:xfrm>
            <a:custGeom>
              <a:avLst/>
              <a:gdLst/>
              <a:ahLst/>
              <a:cxnLst/>
              <a:rect l="0" t="0" r="r" b="b"/>
              <a:pathLst>
                <a:path w="1850" h="1300">
                  <a:moveTo>
                    <a:pt x="1552" y="1300"/>
                  </a:moveTo>
                  <a:cubicBezTo>
                    <a:pt x="1850" y="1019"/>
                    <a:pt x="1504" y="652"/>
                    <a:pt x="1288" y="447"/>
                  </a:cubicBezTo>
                  <a:cubicBezTo>
                    <a:pt x="1085" y="255"/>
                    <a:pt x="838" y="90"/>
                    <a:pt x="559" y="37"/>
                  </a:cubicBezTo>
                  <a:cubicBezTo>
                    <a:pt x="364" y="0"/>
                    <a:pt x="171" y="40"/>
                    <a:pt x="0" y="131"/>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58" name="Freeform 12"/>
            <p:cNvSpPr/>
            <p:nvPr/>
          </p:nvSpPr>
          <p:spPr bwMode="auto">
            <a:xfrm>
              <a:off x="1524000" y="119063"/>
              <a:ext cx="9555163" cy="6734175"/>
            </a:xfrm>
            <a:custGeom>
              <a:avLst/>
              <a:gdLst/>
              <a:ahLst/>
              <a:cxnLst/>
              <a:rect l="0" t="0" r="r" b="b"/>
              <a:pathLst>
                <a:path w="2009" h="1416">
                  <a:moveTo>
                    <a:pt x="1725" y="1416"/>
                  </a:moveTo>
                  <a:cubicBezTo>
                    <a:pt x="2009" y="1117"/>
                    <a:pt x="1728" y="785"/>
                    <a:pt x="1492" y="565"/>
                  </a:cubicBezTo>
                  <a:cubicBezTo>
                    <a:pt x="1248" y="339"/>
                    <a:pt x="961" y="143"/>
                    <a:pt x="635" y="61"/>
                  </a:cubicBezTo>
                  <a:cubicBezTo>
                    <a:pt x="392" y="0"/>
                    <a:pt x="190" y="18"/>
                    <a:pt x="0" y="107"/>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59" name="Freeform 13"/>
            <p:cNvSpPr/>
            <p:nvPr/>
          </p:nvSpPr>
          <p:spPr bwMode="auto">
            <a:xfrm>
              <a:off x="5419725" y="4763"/>
              <a:ext cx="5216525" cy="5368925"/>
            </a:xfrm>
            <a:custGeom>
              <a:avLst/>
              <a:gdLst/>
              <a:ahLst/>
              <a:cxnLst/>
              <a:rect l="0" t="0" r="r" b="b"/>
              <a:pathLst>
                <a:path w="1097" h="1129">
                  <a:moveTo>
                    <a:pt x="1097" y="1129"/>
                  </a:moveTo>
                  <a:cubicBezTo>
                    <a:pt x="1031" y="909"/>
                    <a:pt x="843" y="701"/>
                    <a:pt x="709" y="551"/>
                  </a:cubicBezTo>
                  <a:cubicBezTo>
                    <a:pt x="509" y="327"/>
                    <a:pt x="274" y="127"/>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60" name="Freeform 15"/>
            <p:cNvSpPr/>
            <p:nvPr/>
          </p:nvSpPr>
          <p:spPr bwMode="auto">
            <a:xfrm>
              <a:off x="5813425" y="4763"/>
              <a:ext cx="4832350" cy="4822825"/>
            </a:xfrm>
            <a:custGeom>
              <a:avLst/>
              <a:gdLst/>
              <a:ahLst/>
              <a:cxnLst/>
              <a:rect l="0" t="0" r="r" b="b"/>
              <a:pathLst>
                <a:path w="1016" h="1014">
                  <a:moveTo>
                    <a:pt x="1016" y="1014"/>
                  </a:moveTo>
                  <a:cubicBezTo>
                    <a:pt x="934" y="849"/>
                    <a:pt x="802" y="697"/>
                    <a:pt x="698" y="577"/>
                  </a:cubicBezTo>
                  <a:cubicBezTo>
                    <a:pt x="500" y="348"/>
                    <a:pt x="270" y="14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61" name="Freeform 16"/>
            <p:cNvSpPr/>
            <p:nvPr/>
          </p:nvSpPr>
          <p:spPr bwMode="auto">
            <a:xfrm>
              <a:off x="6003925" y="4763"/>
              <a:ext cx="4641850" cy="4598988"/>
            </a:xfrm>
            <a:custGeom>
              <a:avLst/>
              <a:gdLst/>
              <a:ahLst/>
              <a:cxnLst/>
              <a:rect l="0" t="0" r="r" b="b"/>
              <a:pathLst>
                <a:path w="976" h="967">
                  <a:moveTo>
                    <a:pt x="976" y="967"/>
                  </a:moveTo>
                  <a:cubicBezTo>
                    <a:pt x="894" y="822"/>
                    <a:pt x="779" y="689"/>
                    <a:pt x="686" y="580"/>
                  </a:cubicBezTo>
                  <a:cubicBezTo>
                    <a:pt x="491" y="352"/>
                    <a:pt x="264" y="145"/>
                    <a:pt x="0" y="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462" name="Freeform 17"/>
            <p:cNvSpPr/>
            <p:nvPr/>
          </p:nvSpPr>
          <p:spPr bwMode="auto">
            <a:xfrm>
              <a:off x="6203950" y="0"/>
              <a:ext cx="4441825" cy="4237038"/>
            </a:xfrm>
            <a:custGeom>
              <a:avLst/>
              <a:gdLst/>
              <a:ahLst/>
              <a:cxnLst/>
              <a:rect l="0" t="0" r="r" b="b"/>
              <a:pathLst>
                <a:path w="934" h="891">
                  <a:moveTo>
                    <a:pt x="934" y="891"/>
                  </a:moveTo>
                  <a:cubicBezTo>
                    <a:pt x="863" y="783"/>
                    <a:pt x="778" y="684"/>
                    <a:pt x="705" y="599"/>
                  </a:cubicBezTo>
                  <a:cubicBezTo>
                    <a:pt x="503" y="365"/>
                    <a:pt x="270" y="152"/>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63" name="Freeform 18"/>
            <p:cNvSpPr/>
            <p:nvPr/>
          </p:nvSpPr>
          <p:spPr bwMode="auto">
            <a:xfrm>
              <a:off x="6456363" y="4763"/>
              <a:ext cx="4179888" cy="3986213"/>
            </a:xfrm>
            <a:custGeom>
              <a:avLst/>
              <a:gdLst/>
              <a:ahLst/>
              <a:cxnLst/>
              <a:rect l="0" t="0" r="r" b="b"/>
              <a:pathLst>
                <a:path w="879" h="838">
                  <a:moveTo>
                    <a:pt x="879" y="838"/>
                  </a:moveTo>
                  <a:cubicBezTo>
                    <a:pt x="821" y="755"/>
                    <a:pt x="756" y="679"/>
                    <a:pt x="698" y="611"/>
                  </a:cubicBezTo>
                  <a:cubicBezTo>
                    <a:pt x="498" y="375"/>
                    <a:pt x="268" y="159"/>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64" name="Freeform 19"/>
            <p:cNvSpPr/>
            <p:nvPr/>
          </p:nvSpPr>
          <p:spPr bwMode="auto">
            <a:xfrm>
              <a:off x="6869113" y="4763"/>
              <a:ext cx="3776663" cy="3838575"/>
            </a:xfrm>
            <a:custGeom>
              <a:avLst/>
              <a:gdLst/>
              <a:ahLst/>
              <a:cxnLst/>
              <a:rect l="0" t="0" r="r" b="b"/>
              <a:pathLst>
                <a:path w="794" h="807">
                  <a:moveTo>
                    <a:pt x="794" y="807"/>
                  </a:moveTo>
                  <a:cubicBezTo>
                    <a:pt x="745" y="739"/>
                    <a:pt x="695" y="676"/>
                    <a:pt x="648" y="617"/>
                  </a:cubicBezTo>
                  <a:cubicBezTo>
                    <a:pt x="462" y="383"/>
                    <a:pt x="248" y="16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65" name="Freeform 20"/>
            <p:cNvSpPr/>
            <p:nvPr/>
          </p:nvSpPr>
          <p:spPr bwMode="auto">
            <a:xfrm>
              <a:off x="8758238" y="4763"/>
              <a:ext cx="1887538" cy="1355725"/>
            </a:xfrm>
            <a:custGeom>
              <a:avLst/>
              <a:gdLst/>
              <a:ahLst/>
              <a:cxnLst/>
              <a:rect l="0" t="0" r="r" b="b"/>
              <a:pathLst>
                <a:path w="397" h="285">
                  <a:moveTo>
                    <a:pt x="397" y="285"/>
                  </a:moveTo>
                  <a:cubicBezTo>
                    <a:pt x="270" y="182"/>
                    <a:pt x="138" y="8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66" name="Freeform 21"/>
            <p:cNvSpPr/>
            <p:nvPr/>
          </p:nvSpPr>
          <p:spPr bwMode="auto">
            <a:xfrm>
              <a:off x="9223375" y="9525"/>
              <a:ext cx="1422400" cy="1108075"/>
            </a:xfrm>
            <a:custGeom>
              <a:avLst/>
              <a:gdLst/>
              <a:ahLst/>
              <a:cxnLst/>
              <a:rect l="0" t="0" r="r" b="b"/>
              <a:pathLst>
                <a:path w="299" h="233">
                  <a:moveTo>
                    <a:pt x="299" y="233"/>
                  </a:moveTo>
                  <a:cubicBezTo>
                    <a:pt x="197" y="145"/>
                    <a:pt x="97" y="6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67" name="Freeform 22"/>
            <p:cNvSpPr/>
            <p:nvPr/>
          </p:nvSpPr>
          <p:spPr bwMode="auto">
            <a:xfrm>
              <a:off x="10009188" y="4763"/>
              <a:ext cx="636588" cy="361950"/>
            </a:xfrm>
            <a:custGeom>
              <a:avLst/>
              <a:gdLst/>
              <a:ahLst/>
              <a:cxnLst/>
              <a:rect l="0" t="0" r="r" b="b"/>
              <a:pathLst>
                <a:path w="134" h="76">
                  <a:moveTo>
                    <a:pt x="0" y="0"/>
                  </a:moveTo>
                  <a:cubicBezTo>
                    <a:pt x="45" y="25"/>
                    <a:pt x="89" y="50"/>
                    <a:pt x="134" y="76"/>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7" name="Group 6"/>
          <p:cNvGrpSpPr/>
          <p:nvPr/>
        </p:nvGrpSpPr>
        <p:grpSpPr>
          <a:xfrm>
            <a:off x="1283114" y="1168329"/>
            <a:ext cx="6586124" cy="4537816"/>
            <a:chOff x="1283114" y="1168329"/>
            <a:chExt cx="6586124" cy="4537816"/>
          </a:xfrm>
        </p:grpSpPr>
        <p:sp>
          <p:nvSpPr>
            <p:cNvPr id="39" name="Rectangle 38"/>
            <p:cNvSpPr/>
            <p:nvPr/>
          </p:nvSpPr>
          <p:spPr>
            <a:xfrm>
              <a:off x="1283114" y="1168329"/>
              <a:ext cx="6586124" cy="7315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1" name="Rectangle 40"/>
            <p:cNvSpPr/>
            <p:nvPr/>
          </p:nvSpPr>
          <p:spPr>
            <a:xfrm>
              <a:off x="1283114" y="1973001"/>
              <a:ext cx="6586124" cy="3384463"/>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41" name="Isosceles Triangle 39"/>
            <p:cNvSpPr/>
            <p:nvPr/>
          </p:nvSpPr>
          <p:spPr>
            <a:xfrm rot="10800000">
              <a:off x="4362524" y="5355082"/>
              <a:ext cx="407233" cy="35106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ctrTitle"/>
          </p:nvPr>
        </p:nvSpPr>
        <p:spPr>
          <a:xfrm>
            <a:off x="1359091" y="2055278"/>
            <a:ext cx="6428445" cy="1810636"/>
          </a:xfrm>
        </p:spPr>
        <p:txBody>
          <a:bodyPr bIns="0" anchor="b">
            <a:normAutofit/>
          </a:bodyPr>
          <a:lstStyle>
            <a:lvl1pPr algn="ctr">
              <a:lnSpc>
                <a:spcPct val="80000"/>
              </a:lnSpc>
              <a:defRPr sz="4800" spc="-113">
                <a:solidFill>
                  <a:srgbClr val="FFFEFF"/>
                </a:solidFill>
              </a:defRPr>
            </a:lvl1pPr>
          </a:lstStyle>
          <a:p>
            <a:r>
              <a:rPr lang="en-US"/>
              <a:t>Click to edit Master title style</a:t>
            </a:r>
            <a:endParaRPr lang="en-US" dirty="0"/>
          </a:p>
        </p:txBody>
      </p:sp>
      <p:sp>
        <p:nvSpPr>
          <p:cNvPr id="3" name="Subtitle 2"/>
          <p:cNvSpPr>
            <a:spLocks noGrp="1"/>
          </p:cNvSpPr>
          <p:nvPr>
            <p:ph type="subTitle" idx="1"/>
          </p:nvPr>
        </p:nvSpPr>
        <p:spPr>
          <a:xfrm>
            <a:off x="1359091" y="3941492"/>
            <a:ext cx="6428445" cy="1334120"/>
          </a:xfrm>
        </p:spPr>
        <p:txBody>
          <a:bodyPr tIns="0">
            <a:normAutofit/>
          </a:bodyPr>
          <a:lstStyle>
            <a:lvl1pPr marL="0" indent="0" algn="ctr">
              <a:lnSpc>
                <a:spcPct val="100000"/>
              </a:lnSpc>
              <a:buNone/>
              <a:defRPr sz="1800" b="0">
                <a:solidFill>
                  <a:srgbClr val="FFFEFF"/>
                </a:solidFill>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a:xfrm>
            <a:off x="640080" y="320040"/>
            <a:ext cx="2743200" cy="320040"/>
          </a:xfrm>
        </p:spPr>
        <p:txBody>
          <a:bodyPr vert="horz" lIns="91440" tIns="45720" rIns="91440" bIns="45720" rtlCol="0" anchor="ctr"/>
          <a:lstStyle>
            <a:lvl1pPr>
              <a:defRPr lang="en-US"/>
            </a:lvl1pPr>
          </a:lstStyle>
          <a:p>
            <a:fld id="{1D8BD707-D9CF-40AE-B4C6-C98DA3205C09}" type="datetimeFigureOut">
              <a:rPr lang="en-US" smtClean="0"/>
              <a:pPr/>
              <a:t>10/20/2019</a:t>
            </a:fld>
            <a:endParaRPr lang="en-US" dirty="0"/>
          </a:p>
        </p:txBody>
      </p:sp>
      <p:sp>
        <p:nvSpPr>
          <p:cNvPr id="5" name="Footer Placeholder 4"/>
          <p:cNvSpPr>
            <a:spLocks noGrp="1"/>
          </p:cNvSpPr>
          <p:nvPr>
            <p:ph type="ftr" sz="quarter" idx="11"/>
          </p:nvPr>
        </p:nvSpPr>
        <p:spPr>
          <a:xfrm>
            <a:off x="640080" y="6227064"/>
            <a:ext cx="7854696" cy="320040"/>
          </a:xfrm>
        </p:spPr>
        <p:txBody>
          <a:bodyPr/>
          <a:lstStyle>
            <a:lvl1pPr algn="ctr">
              <a:defRPr/>
            </a:lvl1pPr>
          </a:lstStyle>
          <a:p>
            <a:endParaRPr lang="en-US" dirty="0"/>
          </a:p>
        </p:txBody>
      </p:sp>
      <p:sp>
        <p:nvSpPr>
          <p:cNvPr id="6" name="Slide Number Placeholder 5"/>
          <p:cNvSpPr>
            <a:spLocks noGrp="1"/>
          </p:cNvSpPr>
          <p:nvPr>
            <p:ph type="sldNum" sz="quarter" idx="12"/>
          </p:nvPr>
        </p:nvSpPr>
        <p:spPr>
          <a:xfrm>
            <a:off x="7808976" y="320040"/>
            <a:ext cx="685800" cy="320040"/>
          </a:xfrm>
        </p:spPr>
        <p:txBody>
          <a:bodyPr/>
          <a:lstStyle/>
          <a:p>
            <a:fld id="{B6F15528-21DE-4FAA-801E-634DDDAF4B2B}" type="slidenum">
              <a:rPr lang="en-US" smtClean="0"/>
              <a:pPr/>
              <a:t>‹#›</a:t>
            </a:fld>
            <a:endParaRPr lang="en-US" dirty="0"/>
          </a:p>
        </p:txBody>
      </p:sp>
    </p:spTree>
    <p:extLst>
      <p:ext uri="{BB962C8B-B14F-4D97-AF65-F5344CB8AC3E}">
        <p14:creationId xmlns:p14="http://schemas.microsoft.com/office/powerpoint/2010/main" val="1291341150"/>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grpSp>
        <p:nvGrpSpPr>
          <p:cNvPr id="85" name="Group 84"/>
          <p:cNvGrpSpPr/>
          <p:nvPr/>
        </p:nvGrpSpPr>
        <p:grpSpPr>
          <a:xfrm>
            <a:off x="-286226" y="0"/>
            <a:ext cx="9421759" cy="6858001"/>
            <a:chOff x="1243013" y="0"/>
            <a:chExt cx="9402763" cy="6858001"/>
          </a:xfrm>
        </p:grpSpPr>
        <p:sp>
          <p:nvSpPr>
            <p:cNvPr id="86" name="Freeform 5"/>
            <p:cNvSpPr/>
            <p:nvPr/>
          </p:nvSpPr>
          <p:spPr bwMode="auto">
            <a:xfrm>
              <a:off x="2289175" y="0"/>
              <a:ext cx="3867150" cy="6848475"/>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Freeform 6"/>
            <p:cNvSpPr/>
            <p:nvPr/>
          </p:nvSpPr>
          <p:spPr bwMode="auto">
            <a:xfrm>
              <a:off x="9604375" y="9525"/>
              <a:ext cx="1041400" cy="328613"/>
            </a:xfrm>
            <a:custGeom>
              <a:avLst/>
              <a:gdLst/>
              <a:ahLst/>
              <a:cxnLst/>
              <a:rect l="0" t="0" r="r" b="b"/>
              <a:pathLst>
                <a:path w="219" h="69">
                  <a:moveTo>
                    <a:pt x="219" y="69"/>
                  </a:moveTo>
                  <a:cubicBezTo>
                    <a:pt x="147" y="41"/>
                    <a:pt x="71" y="19"/>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7"/>
            <p:cNvSpPr/>
            <p:nvPr/>
          </p:nvSpPr>
          <p:spPr bwMode="auto">
            <a:xfrm>
              <a:off x="9223375" y="5578475"/>
              <a:ext cx="1422400" cy="1270000"/>
            </a:xfrm>
            <a:custGeom>
              <a:avLst/>
              <a:gdLst/>
              <a:ahLst/>
              <a:cxnLst/>
              <a:rect l="0" t="0" r="r" b="b"/>
              <a:pathLst>
                <a:path w="299" h="267">
                  <a:moveTo>
                    <a:pt x="0" y="267"/>
                  </a:moveTo>
                  <a:cubicBezTo>
                    <a:pt x="105" y="186"/>
                    <a:pt x="206" y="96"/>
                    <a:pt x="299"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8"/>
            <p:cNvSpPr/>
            <p:nvPr/>
          </p:nvSpPr>
          <p:spPr bwMode="auto">
            <a:xfrm>
              <a:off x="2103438" y="0"/>
              <a:ext cx="3681413" cy="6848475"/>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0" name="Freeform 9"/>
            <p:cNvSpPr/>
            <p:nvPr/>
          </p:nvSpPr>
          <p:spPr bwMode="auto">
            <a:xfrm>
              <a:off x="10179050" y="9525"/>
              <a:ext cx="466725" cy="157163"/>
            </a:xfrm>
            <a:custGeom>
              <a:avLst/>
              <a:gdLst/>
              <a:ahLst/>
              <a:cxnLst/>
              <a:rect l="0" t="0" r="r" b="b"/>
              <a:pathLst>
                <a:path w="98" h="33">
                  <a:moveTo>
                    <a:pt x="98" y="33"/>
                  </a:moveTo>
                  <a:cubicBezTo>
                    <a:pt x="65" y="21"/>
                    <a:pt x="33" y="10"/>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1" name="Freeform 10"/>
            <p:cNvSpPr/>
            <p:nvPr/>
          </p:nvSpPr>
          <p:spPr bwMode="auto">
            <a:xfrm>
              <a:off x="9471025" y="5811838"/>
              <a:ext cx="1174750" cy="1046163"/>
            </a:xfrm>
            <a:custGeom>
              <a:avLst/>
              <a:gdLst/>
              <a:ahLst/>
              <a:cxnLst/>
              <a:rect l="0" t="0" r="r" b="b"/>
              <a:pathLst>
                <a:path w="247" h="220">
                  <a:moveTo>
                    <a:pt x="0" y="220"/>
                  </a:moveTo>
                  <a:cubicBezTo>
                    <a:pt x="86" y="152"/>
                    <a:pt x="169" y="78"/>
                    <a:pt x="247"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2" name="Freeform 11"/>
            <p:cNvSpPr/>
            <p:nvPr/>
          </p:nvSpPr>
          <p:spPr bwMode="auto">
            <a:xfrm>
              <a:off x="1985963" y="0"/>
              <a:ext cx="3622675" cy="6848475"/>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3" name="Freeform 12"/>
            <p:cNvSpPr/>
            <p:nvPr/>
          </p:nvSpPr>
          <p:spPr bwMode="auto">
            <a:xfrm>
              <a:off x="10479088" y="9525"/>
              <a:ext cx="166688" cy="57150"/>
            </a:xfrm>
            <a:custGeom>
              <a:avLst/>
              <a:gdLst/>
              <a:ahLst/>
              <a:cxnLst/>
              <a:rect l="0" t="0" r="r" b="b"/>
              <a:pathLst>
                <a:path w="35" h="12">
                  <a:moveTo>
                    <a:pt x="35" y="12"/>
                  </a:moveTo>
                  <a:cubicBezTo>
                    <a:pt x="23" y="8"/>
                    <a:pt x="12" y="4"/>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13"/>
            <p:cNvSpPr/>
            <p:nvPr/>
          </p:nvSpPr>
          <p:spPr bwMode="auto">
            <a:xfrm>
              <a:off x="9618663" y="5940425"/>
              <a:ext cx="1027113" cy="908050"/>
            </a:xfrm>
            <a:custGeom>
              <a:avLst/>
              <a:gdLst/>
              <a:ahLst/>
              <a:cxnLst/>
              <a:rect l="0" t="0" r="r" b="b"/>
              <a:pathLst>
                <a:path w="216" h="191">
                  <a:moveTo>
                    <a:pt x="0" y="191"/>
                  </a:moveTo>
                  <a:cubicBezTo>
                    <a:pt x="75" y="131"/>
                    <a:pt x="147" y="67"/>
                    <a:pt x="216"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14"/>
            <p:cNvSpPr/>
            <p:nvPr/>
          </p:nvSpPr>
          <p:spPr bwMode="auto">
            <a:xfrm>
              <a:off x="1985963" y="0"/>
              <a:ext cx="3248025" cy="6848475"/>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15"/>
            <p:cNvSpPr/>
            <p:nvPr/>
          </p:nvSpPr>
          <p:spPr bwMode="auto">
            <a:xfrm>
              <a:off x="9780588" y="6054725"/>
              <a:ext cx="865188" cy="793750"/>
            </a:xfrm>
            <a:custGeom>
              <a:avLst/>
              <a:gdLst/>
              <a:ahLst/>
              <a:cxnLst/>
              <a:rect l="0" t="0" r="r" b="b"/>
              <a:pathLst>
                <a:path w="182" h="167">
                  <a:moveTo>
                    <a:pt x="0" y="167"/>
                  </a:moveTo>
                  <a:cubicBezTo>
                    <a:pt x="63" y="114"/>
                    <a:pt x="123" y="58"/>
                    <a:pt x="182"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7" name="Freeform 16"/>
            <p:cNvSpPr/>
            <p:nvPr/>
          </p:nvSpPr>
          <p:spPr bwMode="auto">
            <a:xfrm>
              <a:off x="1871663" y="0"/>
              <a:ext cx="3233738" cy="6848475"/>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8" name="Freeform 17"/>
            <p:cNvSpPr/>
            <p:nvPr/>
          </p:nvSpPr>
          <p:spPr bwMode="auto">
            <a:xfrm>
              <a:off x="9956800" y="6216650"/>
              <a:ext cx="688975" cy="631825"/>
            </a:xfrm>
            <a:custGeom>
              <a:avLst/>
              <a:gdLst/>
              <a:ahLst/>
              <a:cxnLst/>
              <a:rect l="0" t="0" r="r" b="b"/>
              <a:pathLst>
                <a:path w="145" h="133">
                  <a:moveTo>
                    <a:pt x="0" y="133"/>
                  </a:moveTo>
                  <a:cubicBezTo>
                    <a:pt x="50" y="90"/>
                    <a:pt x="98" y="46"/>
                    <a:pt x="14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9" name="Freeform 18"/>
            <p:cNvSpPr/>
            <p:nvPr/>
          </p:nvSpPr>
          <p:spPr bwMode="auto">
            <a:xfrm>
              <a:off x="1466850" y="0"/>
              <a:ext cx="3424238" cy="6848475"/>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0" name="Freeform 19"/>
            <p:cNvSpPr/>
            <p:nvPr/>
          </p:nvSpPr>
          <p:spPr bwMode="auto">
            <a:xfrm>
              <a:off x="10264775" y="6519863"/>
              <a:ext cx="381000" cy="328613"/>
            </a:xfrm>
            <a:custGeom>
              <a:avLst/>
              <a:gdLst/>
              <a:ahLst/>
              <a:cxnLst/>
              <a:rect l="0" t="0" r="r" b="b"/>
              <a:pathLst>
                <a:path w="80" h="69">
                  <a:moveTo>
                    <a:pt x="0" y="69"/>
                  </a:moveTo>
                  <a:cubicBezTo>
                    <a:pt x="27" y="47"/>
                    <a:pt x="53" y="24"/>
                    <a:pt x="8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1" name="Freeform 20"/>
            <p:cNvSpPr/>
            <p:nvPr/>
          </p:nvSpPr>
          <p:spPr bwMode="auto">
            <a:xfrm>
              <a:off x="1581150" y="0"/>
              <a:ext cx="2720975" cy="6848475"/>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102" name="Freeform 21"/>
            <p:cNvSpPr/>
            <p:nvPr/>
          </p:nvSpPr>
          <p:spPr bwMode="auto">
            <a:xfrm>
              <a:off x="1243013" y="0"/>
              <a:ext cx="2949575" cy="6848475"/>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103" name="Freeform 22"/>
            <p:cNvSpPr/>
            <p:nvPr/>
          </p:nvSpPr>
          <p:spPr bwMode="auto">
            <a:xfrm>
              <a:off x="1524000" y="0"/>
              <a:ext cx="1446213" cy="2030413"/>
            </a:xfrm>
            <a:custGeom>
              <a:avLst/>
              <a:gdLst/>
              <a:ahLst/>
              <a:cxnLst/>
              <a:rect l="0" t="0" r="r" b="b"/>
              <a:pathLst>
                <a:path w="304" h="427">
                  <a:moveTo>
                    <a:pt x="304" y="0"/>
                  </a:moveTo>
                  <a:cubicBezTo>
                    <a:pt x="170" y="120"/>
                    <a:pt x="69" y="267"/>
                    <a:pt x="0" y="427"/>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4" name="Freeform 23"/>
            <p:cNvSpPr/>
            <p:nvPr/>
          </p:nvSpPr>
          <p:spPr bwMode="auto">
            <a:xfrm>
              <a:off x="1524000" y="9525"/>
              <a:ext cx="1246188" cy="1641475"/>
            </a:xfrm>
            <a:custGeom>
              <a:avLst/>
              <a:gdLst/>
              <a:ahLst/>
              <a:cxnLst/>
              <a:rect l="0" t="0" r="r" b="b"/>
              <a:pathLst>
                <a:path w="262" h="345">
                  <a:moveTo>
                    <a:pt x="262" y="0"/>
                  </a:moveTo>
                  <a:cubicBezTo>
                    <a:pt x="152" y="102"/>
                    <a:pt x="65" y="217"/>
                    <a:pt x="0" y="345"/>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5" name="Freeform 24"/>
            <p:cNvSpPr/>
            <p:nvPr/>
          </p:nvSpPr>
          <p:spPr bwMode="auto">
            <a:xfrm>
              <a:off x="1524000" y="0"/>
              <a:ext cx="1036638" cy="1212850"/>
            </a:xfrm>
            <a:custGeom>
              <a:avLst/>
              <a:gdLst/>
              <a:ahLst/>
              <a:cxnLst/>
              <a:rect l="0" t="0" r="r" b="b"/>
              <a:pathLst>
                <a:path w="218" h="255">
                  <a:moveTo>
                    <a:pt x="218" y="0"/>
                  </a:moveTo>
                  <a:cubicBezTo>
                    <a:pt x="137" y="77"/>
                    <a:pt x="62" y="162"/>
                    <a:pt x="0" y="255"/>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32" name="Group 31"/>
          <p:cNvGrpSpPr/>
          <p:nvPr/>
        </p:nvGrpSpPr>
        <p:grpSpPr>
          <a:xfrm>
            <a:off x="640080" y="1699589"/>
            <a:ext cx="3286552" cy="3470421"/>
            <a:chOff x="640080" y="1699589"/>
            <a:chExt cx="3286552" cy="3470421"/>
          </a:xfrm>
        </p:grpSpPr>
        <p:sp>
          <p:nvSpPr>
            <p:cNvPr id="42" name="Rectangle 41"/>
            <p:cNvSpPr/>
            <p:nvPr/>
          </p:nvSpPr>
          <p:spPr>
            <a:xfrm>
              <a:off x="644453" y="1699589"/>
              <a:ext cx="327780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3" name="Isosceles Triangle 22"/>
            <p:cNvSpPr/>
            <p:nvPr/>
          </p:nvSpPr>
          <p:spPr>
            <a:xfrm rot="10800000">
              <a:off x="2125363" y="4897607"/>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4" name="Rectangle 43"/>
            <p:cNvSpPr/>
            <p:nvPr/>
          </p:nvSpPr>
          <p:spPr>
            <a:xfrm>
              <a:off x="640080" y="2275661"/>
              <a:ext cx="3286552"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723786" y="2349926"/>
            <a:ext cx="3113815" cy="2472774"/>
          </a:xfrm>
        </p:spPr>
        <p:txBody>
          <a:bodyPr/>
          <a:lstStyle>
            <a:lvl1pPr>
              <a:defRPr>
                <a:solidFill>
                  <a:srgbClr val="FFFEFF"/>
                </a:solidFil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4415686" y="794719"/>
            <a:ext cx="4095643" cy="525709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pPr/>
              <a:t>10/20/2019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extLst>
      <p:ext uri="{BB962C8B-B14F-4D97-AF65-F5344CB8AC3E}">
        <p14:creationId xmlns:p14="http://schemas.microsoft.com/office/powerpoint/2010/main" val="5512021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grpSp>
        <p:nvGrpSpPr>
          <p:cNvPr id="51" name="Group 50"/>
          <p:cNvGrpSpPr/>
          <p:nvPr/>
        </p:nvGrpSpPr>
        <p:grpSpPr>
          <a:xfrm flipH="1">
            <a:off x="0" y="0"/>
            <a:ext cx="9421759" cy="6858001"/>
            <a:chOff x="1243013" y="0"/>
            <a:chExt cx="9402763" cy="6858001"/>
          </a:xfrm>
        </p:grpSpPr>
        <p:sp>
          <p:nvSpPr>
            <p:cNvPr id="52" name="Freeform 5"/>
            <p:cNvSpPr/>
            <p:nvPr/>
          </p:nvSpPr>
          <p:spPr bwMode="auto">
            <a:xfrm>
              <a:off x="2289175" y="0"/>
              <a:ext cx="3867150" cy="6848475"/>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3" name="Freeform 6"/>
            <p:cNvSpPr/>
            <p:nvPr/>
          </p:nvSpPr>
          <p:spPr bwMode="auto">
            <a:xfrm>
              <a:off x="9604375" y="9525"/>
              <a:ext cx="1041400" cy="328613"/>
            </a:xfrm>
            <a:custGeom>
              <a:avLst/>
              <a:gdLst/>
              <a:ahLst/>
              <a:cxnLst/>
              <a:rect l="0" t="0" r="r" b="b"/>
              <a:pathLst>
                <a:path w="219" h="69">
                  <a:moveTo>
                    <a:pt x="219" y="69"/>
                  </a:moveTo>
                  <a:cubicBezTo>
                    <a:pt x="147" y="41"/>
                    <a:pt x="71" y="19"/>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4" name="Freeform 7"/>
            <p:cNvSpPr/>
            <p:nvPr/>
          </p:nvSpPr>
          <p:spPr bwMode="auto">
            <a:xfrm>
              <a:off x="9223375" y="5578475"/>
              <a:ext cx="1422400" cy="1270000"/>
            </a:xfrm>
            <a:custGeom>
              <a:avLst/>
              <a:gdLst/>
              <a:ahLst/>
              <a:cxnLst/>
              <a:rect l="0" t="0" r="r" b="b"/>
              <a:pathLst>
                <a:path w="299" h="267">
                  <a:moveTo>
                    <a:pt x="0" y="267"/>
                  </a:moveTo>
                  <a:cubicBezTo>
                    <a:pt x="105" y="186"/>
                    <a:pt x="206" y="96"/>
                    <a:pt x="299"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5" name="Freeform 8"/>
            <p:cNvSpPr/>
            <p:nvPr/>
          </p:nvSpPr>
          <p:spPr bwMode="auto">
            <a:xfrm>
              <a:off x="2103438" y="0"/>
              <a:ext cx="3681413" cy="6848475"/>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56" name="Freeform 9"/>
            <p:cNvSpPr/>
            <p:nvPr/>
          </p:nvSpPr>
          <p:spPr bwMode="auto">
            <a:xfrm>
              <a:off x="10179050" y="9525"/>
              <a:ext cx="466725" cy="157163"/>
            </a:xfrm>
            <a:custGeom>
              <a:avLst/>
              <a:gdLst/>
              <a:ahLst/>
              <a:cxnLst/>
              <a:rect l="0" t="0" r="r" b="b"/>
              <a:pathLst>
                <a:path w="98" h="33">
                  <a:moveTo>
                    <a:pt x="98" y="33"/>
                  </a:moveTo>
                  <a:cubicBezTo>
                    <a:pt x="65" y="21"/>
                    <a:pt x="33" y="10"/>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57" name="Freeform 10"/>
            <p:cNvSpPr/>
            <p:nvPr/>
          </p:nvSpPr>
          <p:spPr bwMode="auto">
            <a:xfrm>
              <a:off x="9471025" y="5811838"/>
              <a:ext cx="1174750" cy="1046163"/>
            </a:xfrm>
            <a:custGeom>
              <a:avLst/>
              <a:gdLst/>
              <a:ahLst/>
              <a:cxnLst/>
              <a:rect l="0" t="0" r="r" b="b"/>
              <a:pathLst>
                <a:path w="247" h="220">
                  <a:moveTo>
                    <a:pt x="0" y="220"/>
                  </a:moveTo>
                  <a:cubicBezTo>
                    <a:pt x="86" y="152"/>
                    <a:pt x="169" y="78"/>
                    <a:pt x="247"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58" name="Freeform 11"/>
            <p:cNvSpPr/>
            <p:nvPr/>
          </p:nvSpPr>
          <p:spPr bwMode="auto">
            <a:xfrm>
              <a:off x="1985963" y="0"/>
              <a:ext cx="3622675" cy="6848475"/>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9" name="Freeform 12"/>
            <p:cNvSpPr/>
            <p:nvPr/>
          </p:nvSpPr>
          <p:spPr bwMode="auto">
            <a:xfrm>
              <a:off x="10479088" y="9525"/>
              <a:ext cx="166688" cy="57150"/>
            </a:xfrm>
            <a:custGeom>
              <a:avLst/>
              <a:gdLst/>
              <a:ahLst/>
              <a:cxnLst/>
              <a:rect l="0" t="0" r="r" b="b"/>
              <a:pathLst>
                <a:path w="35" h="12">
                  <a:moveTo>
                    <a:pt x="35" y="12"/>
                  </a:moveTo>
                  <a:cubicBezTo>
                    <a:pt x="23" y="8"/>
                    <a:pt x="12" y="4"/>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60" name="Freeform 13"/>
            <p:cNvSpPr/>
            <p:nvPr/>
          </p:nvSpPr>
          <p:spPr bwMode="auto">
            <a:xfrm>
              <a:off x="9618663" y="5940425"/>
              <a:ext cx="1027113" cy="908050"/>
            </a:xfrm>
            <a:custGeom>
              <a:avLst/>
              <a:gdLst/>
              <a:ahLst/>
              <a:cxnLst/>
              <a:rect l="0" t="0" r="r" b="b"/>
              <a:pathLst>
                <a:path w="216" h="191">
                  <a:moveTo>
                    <a:pt x="0" y="191"/>
                  </a:moveTo>
                  <a:cubicBezTo>
                    <a:pt x="75" y="131"/>
                    <a:pt x="147" y="67"/>
                    <a:pt x="216"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61" name="Freeform 14"/>
            <p:cNvSpPr/>
            <p:nvPr/>
          </p:nvSpPr>
          <p:spPr bwMode="auto">
            <a:xfrm>
              <a:off x="1985963" y="0"/>
              <a:ext cx="3248025" cy="6848475"/>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62" name="Freeform 15"/>
            <p:cNvSpPr/>
            <p:nvPr/>
          </p:nvSpPr>
          <p:spPr bwMode="auto">
            <a:xfrm>
              <a:off x="9780588" y="6054725"/>
              <a:ext cx="865188" cy="793750"/>
            </a:xfrm>
            <a:custGeom>
              <a:avLst/>
              <a:gdLst/>
              <a:ahLst/>
              <a:cxnLst/>
              <a:rect l="0" t="0" r="r" b="b"/>
              <a:pathLst>
                <a:path w="182" h="167">
                  <a:moveTo>
                    <a:pt x="0" y="167"/>
                  </a:moveTo>
                  <a:cubicBezTo>
                    <a:pt x="63" y="114"/>
                    <a:pt x="123" y="58"/>
                    <a:pt x="182"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63" name="Freeform 16"/>
            <p:cNvSpPr/>
            <p:nvPr/>
          </p:nvSpPr>
          <p:spPr bwMode="auto">
            <a:xfrm>
              <a:off x="1871663" y="0"/>
              <a:ext cx="3233738" cy="6848475"/>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64" name="Freeform 17"/>
            <p:cNvSpPr/>
            <p:nvPr/>
          </p:nvSpPr>
          <p:spPr bwMode="auto">
            <a:xfrm>
              <a:off x="9956800" y="6216650"/>
              <a:ext cx="688975" cy="631825"/>
            </a:xfrm>
            <a:custGeom>
              <a:avLst/>
              <a:gdLst/>
              <a:ahLst/>
              <a:cxnLst/>
              <a:rect l="0" t="0" r="r" b="b"/>
              <a:pathLst>
                <a:path w="145" h="133">
                  <a:moveTo>
                    <a:pt x="0" y="133"/>
                  </a:moveTo>
                  <a:cubicBezTo>
                    <a:pt x="50" y="90"/>
                    <a:pt x="98" y="46"/>
                    <a:pt x="14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65" name="Freeform 18"/>
            <p:cNvSpPr/>
            <p:nvPr/>
          </p:nvSpPr>
          <p:spPr bwMode="auto">
            <a:xfrm>
              <a:off x="1466850" y="0"/>
              <a:ext cx="3424238" cy="6848475"/>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66" name="Freeform 19"/>
            <p:cNvSpPr/>
            <p:nvPr/>
          </p:nvSpPr>
          <p:spPr bwMode="auto">
            <a:xfrm>
              <a:off x="10264775" y="6519863"/>
              <a:ext cx="381000" cy="328613"/>
            </a:xfrm>
            <a:custGeom>
              <a:avLst/>
              <a:gdLst/>
              <a:ahLst/>
              <a:cxnLst/>
              <a:rect l="0" t="0" r="r" b="b"/>
              <a:pathLst>
                <a:path w="80" h="69">
                  <a:moveTo>
                    <a:pt x="0" y="69"/>
                  </a:moveTo>
                  <a:cubicBezTo>
                    <a:pt x="27" y="47"/>
                    <a:pt x="53" y="24"/>
                    <a:pt x="8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67" name="Freeform 20"/>
            <p:cNvSpPr/>
            <p:nvPr/>
          </p:nvSpPr>
          <p:spPr bwMode="auto">
            <a:xfrm>
              <a:off x="1581150" y="0"/>
              <a:ext cx="2720975" cy="6848475"/>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68" name="Freeform 21"/>
            <p:cNvSpPr/>
            <p:nvPr/>
          </p:nvSpPr>
          <p:spPr bwMode="auto">
            <a:xfrm>
              <a:off x="1243013" y="0"/>
              <a:ext cx="2949575" cy="6848475"/>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69" name="Freeform 22"/>
            <p:cNvSpPr/>
            <p:nvPr/>
          </p:nvSpPr>
          <p:spPr bwMode="auto">
            <a:xfrm>
              <a:off x="1524000" y="0"/>
              <a:ext cx="1446213" cy="2030413"/>
            </a:xfrm>
            <a:custGeom>
              <a:avLst/>
              <a:gdLst/>
              <a:ahLst/>
              <a:cxnLst/>
              <a:rect l="0" t="0" r="r" b="b"/>
              <a:pathLst>
                <a:path w="304" h="427">
                  <a:moveTo>
                    <a:pt x="304" y="0"/>
                  </a:moveTo>
                  <a:cubicBezTo>
                    <a:pt x="170" y="120"/>
                    <a:pt x="69" y="267"/>
                    <a:pt x="0" y="427"/>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0" name="Freeform 23"/>
            <p:cNvSpPr/>
            <p:nvPr/>
          </p:nvSpPr>
          <p:spPr bwMode="auto">
            <a:xfrm>
              <a:off x="1524000" y="9525"/>
              <a:ext cx="1246188" cy="1641475"/>
            </a:xfrm>
            <a:custGeom>
              <a:avLst/>
              <a:gdLst/>
              <a:ahLst/>
              <a:cxnLst/>
              <a:rect l="0" t="0" r="r" b="b"/>
              <a:pathLst>
                <a:path w="262" h="345">
                  <a:moveTo>
                    <a:pt x="262" y="0"/>
                  </a:moveTo>
                  <a:cubicBezTo>
                    <a:pt x="152" y="102"/>
                    <a:pt x="65" y="217"/>
                    <a:pt x="0" y="345"/>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1" name="Freeform 24"/>
            <p:cNvSpPr/>
            <p:nvPr/>
          </p:nvSpPr>
          <p:spPr bwMode="auto">
            <a:xfrm>
              <a:off x="1524000" y="0"/>
              <a:ext cx="1036638" cy="1212850"/>
            </a:xfrm>
            <a:custGeom>
              <a:avLst/>
              <a:gdLst/>
              <a:ahLst/>
              <a:cxnLst/>
              <a:rect l="0" t="0" r="r" b="b"/>
              <a:pathLst>
                <a:path w="218" h="255">
                  <a:moveTo>
                    <a:pt x="218" y="0"/>
                  </a:moveTo>
                  <a:cubicBezTo>
                    <a:pt x="137" y="77"/>
                    <a:pt x="62" y="162"/>
                    <a:pt x="0" y="255"/>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85" name="Group 84"/>
          <p:cNvGrpSpPr/>
          <p:nvPr/>
        </p:nvGrpSpPr>
        <p:grpSpPr>
          <a:xfrm>
            <a:off x="5228134" y="1699589"/>
            <a:ext cx="3286552" cy="3470421"/>
            <a:chOff x="640080" y="1699589"/>
            <a:chExt cx="3286552" cy="3470421"/>
          </a:xfrm>
        </p:grpSpPr>
        <p:sp>
          <p:nvSpPr>
            <p:cNvPr id="86" name="Rectangle 85"/>
            <p:cNvSpPr/>
            <p:nvPr/>
          </p:nvSpPr>
          <p:spPr>
            <a:xfrm>
              <a:off x="644453" y="1699589"/>
              <a:ext cx="327780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7" name="Isosceles Triangle 22"/>
            <p:cNvSpPr/>
            <p:nvPr/>
          </p:nvSpPr>
          <p:spPr>
            <a:xfrm rot="10800000">
              <a:off x="2125363" y="4897607"/>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8" name="Rectangle 87"/>
            <p:cNvSpPr/>
            <p:nvPr/>
          </p:nvSpPr>
          <p:spPr>
            <a:xfrm>
              <a:off x="640080" y="2275661"/>
              <a:ext cx="3286552"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Vertical Title 1"/>
          <p:cNvSpPr>
            <a:spLocks noGrp="1"/>
          </p:cNvSpPr>
          <p:nvPr>
            <p:ph type="title" orient="vert"/>
          </p:nvPr>
        </p:nvSpPr>
        <p:spPr>
          <a:xfrm>
            <a:off x="5313609" y="2349924"/>
            <a:ext cx="3112047" cy="2464951"/>
          </a:xfrm>
        </p:spPr>
        <p:txBody>
          <a:bodyPr vert="eaVert"/>
          <a:lstStyle>
            <a:lvl1pPr algn="l">
              <a:lnSpc>
                <a:spcPct val="80000"/>
              </a:lnSpc>
              <a:defRPr>
                <a:solidFill>
                  <a:srgbClr val="FFFEFF"/>
                </a:solidFil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643258" y="802808"/>
            <a:ext cx="4118291" cy="5254802"/>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640080" y="320040"/>
            <a:ext cx="2743200" cy="320040"/>
          </a:xfrm>
        </p:spPr>
        <p:txBody>
          <a:bodyPr/>
          <a:lstStyle/>
          <a:p>
            <a:fld id="{1D8BD707-D9CF-40AE-B4C6-C98DA3205C09}" type="datetimeFigureOut">
              <a:rPr lang="en-US" smtClean="0"/>
              <a:pPr/>
              <a:t>10/20/2019</a:t>
            </a:fld>
            <a:endParaRPr lang="en-US" dirty="0"/>
          </a:p>
        </p:txBody>
      </p:sp>
      <p:sp>
        <p:nvSpPr>
          <p:cNvPr id="5" name="Footer Placeholder 4"/>
          <p:cNvSpPr>
            <a:spLocks noGrp="1"/>
          </p:cNvSpPr>
          <p:nvPr>
            <p:ph type="ftr" sz="quarter" idx="11"/>
          </p:nvPr>
        </p:nvSpPr>
        <p:spPr>
          <a:xfrm>
            <a:off x="640080" y="6227064"/>
            <a:ext cx="7854696" cy="320040"/>
          </a:xfrm>
        </p:spPr>
        <p:txBody>
          <a:bodyPr/>
          <a:lstStyle/>
          <a:p>
            <a:endParaRPr lang="en-US" dirty="0"/>
          </a:p>
        </p:txBody>
      </p:sp>
      <p:sp>
        <p:nvSpPr>
          <p:cNvPr id="6" name="Slide Number Placeholder 5"/>
          <p:cNvSpPr>
            <a:spLocks noGrp="1"/>
          </p:cNvSpPr>
          <p:nvPr>
            <p:ph type="sldNum" sz="quarter" idx="12"/>
          </p:nvPr>
        </p:nvSpPr>
        <p:spPr>
          <a:xfrm>
            <a:off x="7808976" y="320040"/>
            <a:ext cx="685800" cy="320040"/>
          </a:xfrm>
        </p:spPr>
        <p:txBody>
          <a:bodyPr/>
          <a:lstStyle/>
          <a:p>
            <a:fld id="{B6F15528-21DE-4FAA-801E-634DDDAF4B2B}" type="slidenum">
              <a:rPr lang="en-US" smtClean="0"/>
              <a:pPr/>
              <a:t>‹#›</a:t>
            </a:fld>
            <a:endParaRPr lang="en-US" dirty="0"/>
          </a:p>
        </p:txBody>
      </p:sp>
    </p:spTree>
    <p:extLst>
      <p:ext uri="{BB962C8B-B14F-4D97-AF65-F5344CB8AC3E}">
        <p14:creationId xmlns:p14="http://schemas.microsoft.com/office/powerpoint/2010/main" val="376567868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grpSp>
        <p:nvGrpSpPr>
          <p:cNvPr id="65" name="Group 64"/>
          <p:cNvGrpSpPr/>
          <p:nvPr/>
        </p:nvGrpSpPr>
        <p:grpSpPr>
          <a:xfrm>
            <a:off x="-286226" y="0"/>
            <a:ext cx="9421759" cy="6858001"/>
            <a:chOff x="1243013" y="0"/>
            <a:chExt cx="9402763" cy="6858001"/>
          </a:xfrm>
        </p:grpSpPr>
        <p:sp>
          <p:nvSpPr>
            <p:cNvPr id="66" name="Freeform 5"/>
            <p:cNvSpPr/>
            <p:nvPr/>
          </p:nvSpPr>
          <p:spPr bwMode="auto">
            <a:xfrm>
              <a:off x="2289175" y="0"/>
              <a:ext cx="3867150" cy="6848475"/>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67" name="Freeform 6"/>
            <p:cNvSpPr/>
            <p:nvPr/>
          </p:nvSpPr>
          <p:spPr bwMode="auto">
            <a:xfrm>
              <a:off x="9604375" y="9525"/>
              <a:ext cx="1041400" cy="328613"/>
            </a:xfrm>
            <a:custGeom>
              <a:avLst/>
              <a:gdLst/>
              <a:ahLst/>
              <a:cxnLst/>
              <a:rect l="0" t="0" r="r" b="b"/>
              <a:pathLst>
                <a:path w="219" h="69">
                  <a:moveTo>
                    <a:pt x="219" y="69"/>
                  </a:moveTo>
                  <a:cubicBezTo>
                    <a:pt x="147" y="41"/>
                    <a:pt x="71" y="19"/>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68" name="Freeform 7"/>
            <p:cNvSpPr/>
            <p:nvPr/>
          </p:nvSpPr>
          <p:spPr bwMode="auto">
            <a:xfrm>
              <a:off x="9223375" y="5578475"/>
              <a:ext cx="1422400" cy="1270000"/>
            </a:xfrm>
            <a:custGeom>
              <a:avLst/>
              <a:gdLst/>
              <a:ahLst/>
              <a:cxnLst/>
              <a:rect l="0" t="0" r="r" b="b"/>
              <a:pathLst>
                <a:path w="299" h="267">
                  <a:moveTo>
                    <a:pt x="0" y="267"/>
                  </a:moveTo>
                  <a:cubicBezTo>
                    <a:pt x="105" y="186"/>
                    <a:pt x="206" y="96"/>
                    <a:pt x="299"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69" name="Freeform 8"/>
            <p:cNvSpPr/>
            <p:nvPr/>
          </p:nvSpPr>
          <p:spPr bwMode="auto">
            <a:xfrm>
              <a:off x="2103438" y="0"/>
              <a:ext cx="3681413" cy="6848475"/>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70" name="Freeform 9"/>
            <p:cNvSpPr/>
            <p:nvPr/>
          </p:nvSpPr>
          <p:spPr bwMode="auto">
            <a:xfrm>
              <a:off x="10179050" y="9525"/>
              <a:ext cx="466725" cy="157163"/>
            </a:xfrm>
            <a:custGeom>
              <a:avLst/>
              <a:gdLst/>
              <a:ahLst/>
              <a:cxnLst/>
              <a:rect l="0" t="0" r="r" b="b"/>
              <a:pathLst>
                <a:path w="98" h="33">
                  <a:moveTo>
                    <a:pt x="98" y="33"/>
                  </a:moveTo>
                  <a:cubicBezTo>
                    <a:pt x="65" y="21"/>
                    <a:pt x="33" y="10"/>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71" name="Freeform 10"/>
            <p:cNvSpPr/>
            <p:nvPr/>
          </p:nvSpPr>
          <p:spPr bwMode="auto">
            <a:xfrm>
              <a:off x="9471025" y="5811838"/>
              <a:ext cx="1174750" cy="1046163"/>
            </a:xfrm>
            <a:custGeom>
              <a:avLst/>
              <a:gdLst/>
              <a:ahLst/>
              <a:cxnLst/>
              <a:rect l="0" t="0" r="r" b="b"/>
              <a:pathLst>
                <a:path w="247" h="220">
                  <a:moveTo>
                    <a:pt x="0" y="220"/>
                  </a:moveTo>
                  <a:cubicBezTo>
                    <a:pt x="86" y="152"/>
                    <a:pt x="169" y="78"/>
                    <a:pt x="247"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72" name="Freeform 11"/>
            <p:cNvSpPr/>
            <p:nvPr/>
          </p:nvSpPr>
          <p:spPr bwMode="auto">
            <a:xfrm>
              <a:off x="1985963" y="0"/>
              <a:ext cx="3622675" cy="6848475"/>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3" name="Freeform 12"/>
            <p:cNvSpPr/>
            <p:nvPr/>
          </p:nvSpPr>
          <p:spPr bwMode="auto">
            <a:xfrm>
              <a:off x="10479088" y="9525"/>
              <a:ext cx="166688" cy="57150"/>
            </a:xfrm>
            <a:custGeom>
              <a:avLst/>
              <a:gdLst/>
              <a:ahLst/>
              <a:cxnLst/>
              <a:rect l="0" t="0" r="r" b="b"/>
              <a:pathLst>
                <a:path w="35" h="12">
                  <a:moveTo>
                    <a:pt x="35" y="12"/>
                  </a:moveTo>
                  <a:cubicBezTo>
                    <a:pt x="23" y="8"/>
                    <a:pt x="12" y="4"/>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4" name="Freeform 13"/>
            <p:cNvSpPr/>
            <p:nvPr/>
          </p:nvSpPr>
          <p:spPr bwMode="auto">
            <a:xfrm>
              <a:off x="9618663" y="5940425"/>
              <a:ext cx="1027113" cy="908050"/>
            </a:xfrm>
            <a:custGeom>
              <a:avLst/>
              <a:gdLst/>
              <a:ahLst/>
              <a:cxnLst/>
              <a:rect l="0" t="0" r="r" b="b"/>
              <a:pathLst>
                <a:path w="216" h="191">
                  <a:moveTo>
                    <a:pt x="0" y="191"/>
                  </a:moveTo>
                  <a:cubicBezTo>
                    <a:pt x="75" y="131"/>
                    <a:pt x="147" y="67"/>
                    <a:pt x="216"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5" name="Freeform 14"/>
            <p:cNvSpPr/>
            <p:nvPr/>
          </p:nvSpPr>
          <p:spPr bwMode="auto">
            <a:xfrm>
              <a:off x="1985963" y="0"/>
              <a:ext cx="3248025" cy="6848475"/>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Freeform 15"/>
            <p:cNvSpPr/>
            <p:nvPr/>
          </p:nvSpPr>
          <p:spPr bwMode="auto">
            <a:xfrm>
              <a:off x="9780588" y="6054725"/>
              <a:ext cx="865188" cy="793750"/>
            </a:xfrm>
            <a:custGeom>
              <a:avLst/>
              <a:gdLst/>
              <a:ahLst/>
              <a:cxnLst/>
              <a:rect l="0" t="0" r="r" b="b"/>
              <a:pathLst>
                <a:path w="182" h="167">
                  <a:moveTo>
                    <a:pt x="0" y="167"/>
                  </a:moveTo>
                  <a:cubicBezTo>
                    <a:pt x="63" y="114"/>
                    <a:pt x="123" y="58"/>
                    <a:pt x="182"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6"/>
            <p:cNvSpPr/>
            <p:nvPr/>
          </p:nvSpPr>
          <p:spPr bwMode="auto">
            <a:xfrm>
              <a:off x="1871663" y="0"/>
              <a:ext cx="3233738" cy="6848475"/>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7"/>
            <p:cNvSpPr/>
            <p:nvPr/>
          </p:nvSpPr>
          <p:spPr bwMode="auto">
            <a:xfrm>
              <a:off x="9956800" y="6216650"/>
              <a:ext cx="688975" cy="631825"/>
            </a:xfrm>
            <a:custGeom>
              <a:avLst/>
              <a:gdLst/>
              <a:ahLst/>
              <a:cxnLst/>
              <a:rect l="0" t="0" r="r" b="b"/>
              <a:pathLst>
                <a:path w="145" h="133">
                  <a:moveTo>
                    <a:pt x="0" y="133"/>
                  </a:moveTo>
                  <a:cubicBezTo>
                    <a:pt x="50" y="90"/>
                    <a:pt x="98" y="46"/>
                    <a:pt x="14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18"/>
            <p:cNvSpPr/>
            <p:nvPr/>
          </p:nvSpPr>
          <p:spPr bwMode="auto">
            <a:xfrm>
              <a:off x="1466850" y="0"/>
              <a:ext cx="3424238" cy="6848475"/>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19"/>
            <p:cNvSpPr/>
            <p:nvPr/>
          </p:nvSpPr>
          <p:spPr bwMode="auto">
            <a:xfrm>
              <a:off x="10264775" y="6519863"/>
              <a:ext cx="381000" cy="328613"/>
            </a:xfrm>
            <a:custGeom>
              <a:avLst/>
              <a:gdLst/>
              <a:ahLst/>
              <a:cxnLst/>
              <a:rect l="0" t="0" r="r" b="b"/>
              <a:pathLst>
                <a:path w="80" h="69">
                  <a:moveTo>
                    <a:pt x="0" y="69"/>
                  </a:moveTo>
                  <a:cubicBezTo>
                    <a:pt x="27" y="47"/>
                    <a:pt x="53" y="24"/>
                    <a:pt x="8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2" name="Freeform 20"/>
            <p:cNvSpPr/>
            <p:nvPr/>
          </p:nvSpPr>
          <p:spPr bwMode="auto">
            <a:xfrm>
              <a:off x="1581150" y="0"/>
              <a:ext cx="2720975" cy="6848475"/>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3" name="Freeform 21"/>
            <p:cNvSpPr/>
            <p:nvPr/>
          </p:nvSpPr>
          <p:spPr bwMode="auto">
            <a:xfrm>
              <a:off x="1243013" y="0"/>
              <a:ext cx="2949575" cy="6848475"/>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4" name="Freeform 22"/>
            <p:cNvSpPr/>
            <p:nvPr/>
          </p:nvSpPr>
          <p:spPr bwMode="auto">
            <a:xfrm>
              <a:off x="1524000" y="0"/>
              <a:ext cx="1446213" cy="2030413"/>
            </a:xfrm>
            <a:custGeom>
              <a:avLst/>
              <a:gdLst/>
              <a:ahLst/>
              <a:cxnLst/>
              <a:rect l="0" t="0" r="r" b="b"/>
              <a:pathLst>
                <a:path w="304" h="427">
                  <a:moveTo>
                    <a:pt x="304" y="0"/>
                  </a:moveTo>
                  <a:cubicBezTo>
                    <a:pt x="170" y="120"/>
                    <a:pt x="69" y="267"/>
                    <a:pt x="0" y="427"/>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23"/>
            <p:cNvSpPr/>
            <p:nvPr/>
          </p:nvSpPr>
          <p:spPr bwMode="auto">
            <a:xfrm>
              <a:off x="1524000" y="9525"/>
              <a:ext cx="1246188" cy="1641475"/>
            </a:xfrm>
            <a:custGeom>
              <a:avLst/>
              <a:gdLst/>
              <a:ahLst/>
              <a:cxnLst/>
              <a:rect l="0" t="0" r="r" b="b"/>
              <a:pathLst>
                <a:path w="262" h="345">
                  <a:moveTo>
                    <a:pt x="262" y="0"/>
                  </a:moveTo>
                  <a:cubicBezTo>
                    <a:pt x="152" y="102"/>
                    <a:pt x="65" y="217"/>
                    <a:pt x="0" y="345"/>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24"/>
            <p:cNvSpPr/>
            <p:nvPr/>
          </p:nvSpPr>
          <p:spPr bwMode="auto">
            <a:xfrm>
              <a:off x="1524000" y="0"/>
              <a:ext cx="1036638" cy="1212850"/>
            </a:xfrm>
            <a:custGeom>
              <a:avLst/>
              <a:gdLst/>
              <a:ahLst/>
              <a:cxnLst/>
              <a:rect l="0" t="0" r="r" b="b"/>
              <a:pathLst>
                <a:path w="218" h="255">
                  <a:moveTo>
                    <a:pt x="218" y="0"/>
                  </a:moveTo>
                  <a:cubicBezTo>
                    <a:pt x="137" y="77"/>
                    <a:pt x="62" y="162"/>
                    <a:pt x="0" y="255"/>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20" name="Group 19"/>
          <p:cNvGrpSpPr/>
          <p:nvPr/>
        </p:nvGrpSpPr>
        <p:grpSpPr>
          <a:xfrm>
            <a:off x="640080" y="1699589"/>
            <a:ext cx="3286552" cy="3470421"/>
            <a:chOff x="640080" y="1699589"/>
            <a:chExt cx="3286552" cy="3470421"/>
          </a:xfrm>
        </p:grpSpPr>
        <p:sp>
          <p:nvSpPr>
            <p:cNvPr id="21" name="Rectangle 20"/>
            <p:cNvSpPr/>
            <p:nvPr/>
          </p:nvSpPr>
          <p:spPr>
            <a:xfrm>
              <a:off x="644453" y="1699589"/>
              <a:ext cx="327780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2" name="Isosceles Triangle 22"/>
            <p:cNvSpPr/>
            <p:nvPr/>
          </p:nvSpPr>
          <p:spPr>
            <a:xfrm rot="10800000">
              <a:off x="2125363" y="4897607"/>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640080" y="2275661"/>
              <a:ext cx="3286552"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725554" y="2349924"/>
            <a:ext cx="3112048" cy="2464952"/>
          </a:xfrm>
        </p:spPr>
        <p:txBody>
          <a:bodyPr/>
          <a:lstStyle>
            <a:lvl1pPr>
              <a:defRPr>
                <a:solidFill>
                  <a:srgbClr val="FFFEFF"/>
                </a:solidFill>
              </a:defRPr>
            </a:lvl1pPr>
          </a:lstStyle>
          <a:p>
            <a:r>
              <a:rPr lang="en-US"/>
              <a:t>Click to edit Master title style</a:t>
            </a:r>
            <a:endParaRPr lang="en-US" dirty="0"/>
          </a:p>
        </p:txBody>
      </p:sp>
      <p:sp>
        <p:nvSpPr>
          <p:cNvPr id="3" name="Content Placeholder 2"/>
          <p:cNvSpPr>
            <a:spLocks noGrp="1"/>
          </p:cNvSpPr>
          <p:nvPr>
            <p:ph idx="1"/>
          </p:nvPr>
        </p:nvSpPr>
        <p:spPr>
          <a:xfrm>
            <a:off x="4415687" y="803186"/>
            <a:ext cx="4091410" cy="5248622"/>
          </a:xfrm>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pPr/>
              <a:t>10/20/2019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extLst>
      <p:ext uri="{BB962C8B-B14F-4D97-AF65-F5344CB8AC3E}">
        <p14:creationId xmlns:p14="http://schemas.microsoft.com/office/powerpoint/2010/main" val="267068793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grpSp>
        <p:nvGrpSpPr>
          <p:cNvPr id="774" name="Group 773"/>
          <p:cNvGrpSpPr/>
          <p:nvPr/>
        </p:nvGrpSpPr>
        <p:grpSpPr>
          <a:xfrm>
            <a:off x="0" y="0"/>
            <a:ext cx="9555163" cy="6853238"/>
            <a:chOff x="1524000" y="0"/>
            <a:chExt cx="9555163" cy="6853238"/>
          </a:xfrm>
        </p:grpSpPr>
        <p:sp>
          <p:nvSpPr>
            <p:cNvPr id="775" name="Freeform 6"/>
            <p:cNvSpPr/>
            <p:nvPr/>
          </p:nvSpPr>
          <p:spPr bwMode="auto">
            <a:xfrm>
              <a:off x="1524000" y="1331913"/>
              <a:ext cx="7837488" cy="5521325"/>
            </a:xfrm>
            <a:custGeom>
              <a:avLst/>
              <a:gdLst/>
              <a:ahLst/>
              <a:cxnLst/>
              <a:rect l="0" t="0" r="r" b="b"/>
              <a:pathLst>
                <a:path w="1648" h="1161">
                  <a:moveTo>
                    <a:pt x="1362" y="1161"/>
                  </a:moveTo>
                  <a:cubicBezTo>
                    <a:pt x="1648" y="920"/>
                    <a:pt x="1283" y="505"/>
                    <a:pt x="1097" y="326"/>
                  </a:cubicBezTo>
                  <a:cubicBezTo>
                    <a:pt x="926" y="162"/>
                    <a:pt x="709" y="35"/>
                    <a:pt x="470" y="14"/>
                  </a:cubicBezTo>
                  <a:cubicBezTo>
                    <a:pt x="315" y="0"/>
                    <a:pt x="142" y="49"/>
                    <a:pt x="0" y="138"/>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76" name="Freeform 7"/>
            <p:cNvSpPr/>
            <p:nvPr/>
          </p:nvSpPr>
          <p:spPr bwMode="auto">
            <a:xfrm>
              <a:off x="1524000" y="5564188"/>
              <a:ext cx="1412875" cy="1284288"/>
            </a:xfrm>
            <a:custGeom>
              <a:avLst/>
              <a:gdLst/>
              <a:ahLst/>
              <a:cxnLst/>
              <a:rect l="0" t="0" r="r" b="b"/>
              <a:pathLst>
                <a:path w="297" h="270">
                  <a:moveTo>
                    <a:pt x="0" y="0"/>
                  </a:moveTo>
                  <a:cubicBezTo>
                    <a:pt x="73" y="119"/>
                    <a:pt x="186" y="220"/>
                    <a:pt x="297" y="27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77" name="Freeform 8"/>
            <p:cNvSpPr/>
            <p:nvPr/>
          </p:nvSpPr>
          <p:spPr bwMode="auto">
            <a:xfrm>
              <a:off x="1524000" y="2030413"/>
              <a:ext cx="6510338" cy="4813300"/>
            </a:xfrm>
            <a:custGeom>
              <a:avLst/>
              <a:gdLst/>
              <a:ahLst/>
              <a:cxnLst/>
              <a:rect l="0" t="0" r="r" b="b"/>
              <a:pathLst>
                <a:path w="1369" h="1012">
                  <a:moveTo>
                    <a:pt x="845" y="1012"/>
                  </a:moveTo>
                  <a:cubicBezTo>
                    <a:pt x="1043" y="967"/>
                    <a:pt x="1369" y="853"/>
                    <a:pt x="1263" y="588"/>
                  </a:cubicBezTo>
                  <a:cubicBezTo>
                    <a:pt x="1164" y="340"/>
                    <a:pt x="861" y="107"/>
                    <a:pt x="602" y="49"/>
                  </a:cubicBezTo>
                  <a:cubicBezTo>
                    <a:pt x="383" y="0"/>
                    <a:pt x="135" y="97"/>
                    <a:pt x="0" y="28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78" name="Freeform 9"/>
            <p:cNvSpPr/>
            <p:nvPr/>
          </p:nvSpPr>
          <p:spPr bwMode="auto">
            <a:xfrm>
              <a:off x="1528763" y="6207125"/>
              <a:ext cx="717550" cy="646113"/>
            </a:xfrm>
            <a:custGeom>
              <a:avLst/>
              <a:gdLst/>
              <a:ahLst/>
              <a:cxnLst/>
              <a:rect l="0" t="0" r="r" b="b"/>
              <a:pathLst>
                <a:path w="151" h="136">
                  <a:moveTo>
                    <a:pt x="0" y="0"/>
                  </a:moveTo>
                  <a:cubicBezTo>
                    <a:pt x="45" y="52"/>
                    <a:pt x="97" y="99"/>
                    <a:pt x="151" y="136"/>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779" name="Freeform 10"/>
            <p:cNvSpPr/>
            <p:nvPr/>
          </p:nvSpPr>
          <p:spPr bwMode="auto">
            <a:xfrm>
              <a:off x="1524000" y="1806575"/>
              <a:ext cx="6753225" cy="5046663"/>
            </a:xfrm>
            <a:custGeom>
              <a:avLst/>
              <a:gdLst/>
              <a:ahLst/>
              <a:cxnLst/>
              <a:rect l="0" t="0" r="r" b="b"/>
              <a:pathLst>
                <a:path w="1420" h="1061">
                  <a:moveTo>
                    <a:pt x="1034" y="1061"/>
                  </a:moveTo>
                  <a:cubicBezTo>
                    <a:pt x="1148" y="1019"/>
                    <a:pt x="1283" y="957"/>
                    <a:pt x="1345" y="845"/>
                  </a:cubicBezTo>
                  <a:cubicBezTo>
                    <a:pt x="1420" y="710"/>
                    <a:pt x="1338" y="570"/>
                    <a:pt x="1249" y="466"/>
                  </a:cubicBezTo>
                  <a:cubicBezTo>
                    <a:pt x="1068" y="253"/>
                    <a:pt x="816" y="57"/>
                    <a:pt x="530" y="23"/>
                  </a:cubicBezTo>
                  <a:cubicBezTo>
                    <a:pt x="336" y="0"/>
                    <a:pt x="140" y="87"/>
                    <a:pt x="0" y="225"/>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780" name="Freeform 11"/>
            <p:cNvSpPr/>
            <p:nvPr/>
          </p:nvSpPr>
          <p:spPr bwMode="auto">
            <a:xfrm>
              <a:off x="1524000" y="669925"/>
              <a:ext cx="8797925" cy="6183313"/>
            </a:xfrm>
            <a:custGeom>
              <a:avLst/>
              <a:gdLst/>
              <a:ahLst/>
              <a:cxnLst/>
              <a:rect l="0" t="0" r="r" b="b"/>
              <a:pathLst>
                <a:path w="1850" h="1300">
                  <a:moveTo>
                    <a:pt x="1552" y="1300"/>
                  </a:moveTo>
                  <a:cubicBezTo>
                    <a:pt x="1850" y="1019"/>
                    <a:pt x="1504" y="652"/>
                    <a:pt x="1288" y="447"/>
                  </a:cubicBezTo>
                  <a:cubicBezTo>
                    <a:pt x="1085" y="255"/>
                    <a:pt x="838" y="90"/>
                    <a:pt x="559" y="37"/>
                  </a:cubicBezTo>
                  <a:cubicBezTo>
                    <a:pt x="364" y="0"/>
                    <a:pt x="171" y="40"/>
                    <a:pt x="0" y="131"/>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81" name="Freeform 12"/>
            <p:cNvSpPr/>
            <p:nvPr/>
          </p:nvSpPr>
          <p:spPr bwMode="auto">
            <a:xfrm>
              <a:off x="1524000" y="119063"/>
              <a:ext cx="9555163" cy="6734175"/>
            </a:xfrm>
            <a:custGeom>
              <a:avLst/>
              <a:gdLst/>
              <a:ahLst/>
              <a:cxnLst/>
              <a:rect l="0" t="0" r="r" b="b"/>
              <a:pathLst>
                <a:path w="2009" h="1416">
                  <a:moveTo>
                    <a:pt x="1725" y="1416"/>
                  </a:moveTo>
                  <a:cubicBezTo>
                    <a:pt x="2009" y="1117"/>
                    <a:pt x="1728" y="785"/>
                    <a:pt x="1492" y="565"/>
                  </a:cubicBezTo>
                  <a:cubicBezTo>
                    <a:pt x="1248" y="339"/>
                    <a:pt x="961" y="143"/>
                    <a:pt x="635" y="61"/>
                  </a:cubicBezTo>
                  <a:cubicBezTo>
                    <a:pt x="392" y="0"/>
                    <a:pt x="190" y="18"/>
                    <a:pt x="0" y="107"/>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82" name="Freeform 13"/>
            <p:cNvSpPr/>
            <p:nvPr/>
          </p:nvSpPr>
          <p:spPr bwMode="auto">
            <a:xfrm>
              <a:off x="5419725" y="4763"/>
              <a:ext cx="5216525" cy="5368925"/>
            </a:xfrm>
            <a:custGeom>
              <a:avLst/>
              <a:gdLst/>
              <a:ahLst/>
              <a:cxnLst/>
              <a:rect l="0" t="0" r="r" b="b"/>
              <a:pathLst>
                <a:path w="1097" h="1129">
                  <a:moveTo>
                    <a:pt x="1097" y="1129"/>
                  </a:moveTo>
                  <a:cubicBezTo>
                    <a:pt x="1031" y="909"/>
                    <a:pt x="843" y="701"/>
                    <a:pt x="709" y="551"/>
                  </a:cubicBezTo>
                  <a:cubicBezTo>
                    <a:pt x="509" y="327"/>
                    <a:pt x="274" y="127"/>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83" name="Freeform 15"/>
            <p:cNvSpPr/>
            <p:nvPr/>
          </p:nvSpPr>
          <p:spPr bwMode="auto">
            <a:xfrm>
              <a:off x="5813425" y="4763"/>
              <a:ext cx="4832350" cy="4822825"/>
            </a:xfrm>
            <a:custGeom>
              <a:avLst/>
              <a:gdLst/>
              <a:ahLst/>
              <a:cxnLst/>
              <a:rect l="0" t="0" r="r" b="b"/>
              <a:pathLst>
                <a:path w="1016" h="1014">
                  <a:moveTo>
                    <a:pt x="1016" y="1014"/>
                  </a:moveTo>
                  <a:cubicBezTo>
                    <a:pt x="934" y="849"/>
                    <a:pt x="802" y="697"/>
                    <a:pt x="698" y="577"/>
                  </a:cubicBezTo>
                  <a:cubicBezTo>
                    <a:pt x="500" y="348"/>
                    <a:pt x="270" y="14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784" name="Freeform 16"/>
            <p:cNvSpPr/>
            <p:nvPr/>
          </p:nvSpPr>
          <p:spPr bwMode="auto">
            <a:xfrm>
              <a:off x="6003925" y="4763"/>
              <a:ext cx="4641850" cy="4598988"/>
            </a:xfrm>
            <a:custGeom>
              <a:avLst/>
              <a:gdLst/>
              <a:ahLst/>
              <a:cxnLst/>
              <a:rect l="0" t="0" r="r" b="b"/>
              <a:pathLst>
                <a:path w="976" h="967">
                  <a:moveTo>
                    <a:pt x="976" y="967"/>
                  </a:moveTo>
                  <a:cubicBezTo>
                    <a:pt x="894" y="822"/>
                    <a:pt x="779" y="689"/>
                    <a:pt x="686" y="580"/>
                  </a:cubicBezTo>
                  <a:cubicBezTo>
                    <a:pt x="491" y="352"/>
                    <a:pt x="264" y="145"/>
                    <a:pt x="0" y="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785" name="Freeform 17"/>
            <p:cNvSpPr/>
            <p:nvPr/>
          </p:nvSpPr>
          <p:spPr bwMode="auto">
            <a:xfrm>
              <a:off x="6203950" y="0"/>
              <a:ext cx="4441825" cy="4237038"/>
            </a:xfrm>
            <a:custGeom>
              <a:avLst/>
              <a:gdLst/>
              <a:ahLst/>
              <a:cxnLst/>
              <a:rect l="0" t="0" r="r" b="b"/>
              <a:pathLst>
                <a:path w="934" h="891">
                  <a:moveTo>
                    <a:pt x="934" y="891"/>
                  </a:moveTo>
                  <a:cubicBezTo>
                    <a:pt x="863" y="783"/>
                    <a:pt x="778" y="684"/>
                    <a:pt x="705" y="599"/>
                  </a:cubicBezTo>
                  <a:cubicBezTo>
                    <a:pt x="503" y="365"/>
                    <a:pt x="270" y="152"/>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86" name="Freeform 18"/>
            <p:cNvSpPr/>
            <p:nvPr/>
          </p:nvSpPr>
          <p:spPr bwMode="auto">
            <a:xfrm>
              <a:off x="6456363" y="4763"/>
              <a:ext cx="4179888" cy="3986213"/>
            </a:xfrm>
            <a:custGeom>
              <a:avLst/>
              <a:gdLst/>
              <a:ahLst/>
              <a:cxnLst/>
              <a:rect l="0" t="0" r="r" b="b"/>
              <a:pathLst>
                <a:path w="879" h="838">
                  <a:moveTo>
                    <a:pt x="879" y="838"/>
                  </a:moveTo>
                  <a:cubicBezTo>
                    <a:pt x="821" y="755"/>
                    <a:pt x="756" y="679"/>
                    <a:pt x="698" y="611"/>
                  </a:cubicBezTo>
                  <a:cubicBezTo>
                    <a:pt x="498" y="375"/>
                    <a:pt x="268" y="159"/>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87" name="Freeform 19"/>
            <p:cNvSpPr/>
            <p:nvPr/>
          </p:nvSpPr>
          <p:spPr bwMode="auto">
            <a:xfrm>
              <a:off x="6869113" y="4763"/>
              <a:ext cx="3776663" cy="3838575"/>
            </a:xfrm>
            <a:custGeom>
              <a:avLst/>
              <a:gdLst/>
              <a:ahLst/>
              <a:cxnLst/>
              <a:rect l="0" t="0" r="r" b="b"/>
              <a:pathLst>
                <a:path w="794" h="807">
                  <a:moveTo>
                    <a:pt x="794" y="807"/>
                  </a:moveTo>
                  <a:cubicBezTo>
                    <a:pt x="745" y="739"/>
                    <a:pt x="695" y="676"/>
                    <a:pt x="648" y="617"/>
                  </a:cubicBezTo>
                  <a:cubicBezTo>
                    <a:pt x="462" y="383"/>
                    <a:pt x="248" y="16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88" name="Freeform 20"/>
            <p:cNvSpPr/>
            <p:nvPr/>
          </p:nvSpPr>
          <p:spPr bwMode="auto">
            <a:xfrm>
              <a:off x="8758238" y="4763"/>
              <a:ext cx="1887538" cy="1355725"/>
            </a:xfrm>
            <a:custGeom>
              <a:avLst/>
              <a:gdLst/>
              <a:ahLst/>
              <a:cxnLst/>
              <a:rect l="0" t="0" r="r" b="b"/>
              <a:pathLst>
                <a:path w="397" h="285">
                  <a:moveTo>
                    <a:pt x="397" y="285"/>
                  </a:moveTo>
                  <a:cubicBezTo>
                    <a:pt x="270" y="182"/>
                    <a:pt x="138" y="8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89" name="Freeform 21"/>
            <p:cNvSpPr/>
            <p:nvPr/>
          </p:nvSpPr>
          <p:spPr bwMode="auto">
            <a:xfrm>
              <a:off x="9223375" y="9525"/>
              <a:ext cx="1422400" cy="1108075"/>
            </a:xfrm>
            <a:custGeom>
              <a:avLst/>
              <a:gdLst/>
              <a:ahLst/>
              <a:cxnLst/>
              <a:rect l="0" t="0" r="r" b="b"/>
              <a:pathLst>
                <a:path w="299" h="233">
                  <a:moveTo>
                    <a:pt x="299" y="233"/>
                  </a:moveTo>
                  <a:cubicBezTo>
                    <a:pt x="197" y="145"/>
                    <a:pt x="97" y="6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90" name="Freeform 22"/>
            <p:cNvSpPr/>
            <p:nvPr/>
          </p:nvSpPr>
          <p:spPr bwMode="auto">
            <a:xfrm>
              <a:off x="10009188" y="4763"/>
              <a:ext cx="636588" cy="361950"/>
            </a:xfrm>
            <a:custGeom>
              <a:avLst/>
              <a:gdLst/>
              <a:ahLst/>
              <a:cxnLst/>
              <a:rect l="0" t="0" r="r" b="b"/>
              <a:pathLst>
                <a:path w="134" h="76">
                  <a:moveTo>
                    <a:pt x="0" y="0"/>
                  </a:moveTo>
                  <a:cubicBezTo>
                    <a:pt x="45" y="25"/>
                    <a:pt x="89" y="50"/>
                    <a:pt x="134" y="76"/>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7" name="Group 6"/>
          <p:cNvGrpSpPr/>
          <p:nvPr/>
        </p:nvGrpSpPr>
        <p:grpSpPr>
          <a:xfrm>
            <a:off x="2403476" y="1158902"/>
            <a:ext cx="4317684" cy="4537816"/>
            <a:chOff x="2403476" y="1158902"/>
            <a:chExt cx="4317684" cy="4537816"/>
          </a:xfrm>
        </p:grpSpPr>
        <p:sp>
          <p:nvSpPr>
            <p:cNvPr id="28" name="Rectangle 27"/>
            <p:cNvSpPr/>
            <p:nvPr/>
          </p:nvSpPr>
          <p:spPr>
            <a:xfrm>
              <a:off x="2403476" y="1158902"/>
              <a:ext cx="4317684" cy="7315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Rectangle 29"/>
            <p:cNvSpPr/>
            <p:nvPr/>
          </p:nvSpPr>
          <p:spPr>
            <a:xfrm>
              <a:off x="2403476" y="1963574"/>
              <a:ext cx="4317684" cy="3384463"/>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73" name="Isosceles Triangle 28"/>
            <p:cNvSpPr/>
            <p:nvPr/>
          </p:nvSpPr>
          <p:spPr>
            <a:xfrm rot="10800000">
              <a:off x="4358702" y="5345655"/>
              <a:ext cx="407233" cy="35106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2479148" y="2028827"/>
            <a:ext cx="4162952" cy="1732474"/>
          </a:xfrm>
        </p:spPr>
        <p:txBody>
          <a:bodyPr bIns="0" anchor="b">
            <a:normAutofit/>
          </a:bodyPr>
          <a:lstStyle>
            <a:lvl1pPr algn="ctr">
              <a:defRPr sz="3600">
                <a:solidFill>
                  <a:srgbClr val="FFFEFF"/>
                </a:solidFill>
              </a:defRPr>
            </a:lvl1pPr>
          </a:lstStyle>
          <a:p>
            <a:r>
              <a:rPr lang="en-US"/>
              <a:t>Click to edit Master title style</a:t>
            </a:r>
            <a:endParaRPr lang="en-US" dirty="0"/>
          </a:p>
        </p:txBody>
      </p:sp>
      <p:sp>
        <p:nvSpPr>
          <p:cNvPr id="3" name="Text Placeholder 2"/>
          <p:cNvSpPr>
            <a:spLocks noGrp="1"/>
          </p:cNvSpPr>
          <p:nvPr>
            <p:ph type="body" idx="1"/>
          </p:nvPr>
        </p:nvSpPr>
        <p:spPr>
          <a:xfrm>
            <a:off x="2479148" y="3843338"/>
            <a:ext cx="4162952" cy="1426097"/>
          </a:xfrm>
        </p:spPr>
        <p:txBody>
          <a:bodyPr tIns="0">
            <a:normAutofit/>
          </a:bodyPr>
          <a:lstStyle>
            <a:lvl1pPr marL="0" indent="0" algn="ctr">
              <a:buNone/>
              <a:defRPr sz="1600">
                <a:solidFill>
                  <a:srgbClr val="FFFEFF"/>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640080" y="320040"/>
            <a:ext cx="2743200" cy="320040"/>
          </a:xfrm>
        </p:spPr>
        <p:txBody>
          <a:bodyPr/>
          <a:lstStyle/>
          <a:p>
            <a:fld id="{1D8BD707-D9CF-40AE-B4C6-C98DA3205C09}" type="datetimeFigureOut">
              <a:rPr lang="en-US" smtClean="0"/>
              <a:pPr/>
              <a:t>10/20/2019</a:t>
            </a:fld>
            <a:endParaRPr lang="en-US" dirty="0"/>
          </a:p>
        </p:txBody>
      </p:sp>
      <p:sp>
        <p:nvSpPr>
          <p:cNvPr id="5" name="Footer Placeholder 4"/>
          <p:cNvSpPr>
            <a:spLocks noGrp="1"/>
          </p:cNvSpPr>
          <p:nvPr>
            <p:ph type="ftr" sz="quarter" idx="11"/>
          </p:nvPr>
        </p:nvSpPr>
        <p:spPr>
          <a:xfrm>
            <a:off x="640080" y="6227064"/>
            <a:ext cx="7854696" cy="320040"/>
          </a:xfrm>
        </p:spPr>
        <p:txBody>
          <a:bodyPr/>
          <a:lstStyle>
            <a:lvl1pPr algn="ctr">
              <a:defRPr/>
            </a:lvl1pPr>
          </a:lstStyle>
          <a:p>
            <a:endParaRPr lang="en-US" dirty="0"/>
          </a:p>
        </p:txBody>
      </p:sp>
      <p:sp>
        <p:nvSpPr>
          <p:cNvPr id="6" name="Slide Number Placeholder 5"/>
          <p:cNvSpPr>
            <a:spLocks noGrp="1"/>
          </p:cNvSpPr>
          <p:nvPr>
            <p:ph type="sldNum" sz="quarter" idx="12"/>
          </p:nvPr>
        </p:nvSpPr>
        <p:spPr>
          <a:xfrm>
            <a:off x="7808976" y="320040"/>
            <a:ext cx="685800" cy="320040"/>
          </a:xfrm>
        </p:spPr>
        <p:txBody>
          <a:bodyPr/>
          <a:lstStyle/>
          <a:p>
            <a:fld id="{B6F15528-21DE-4FAA-801E-634DDDAF4B2B}" type="slidenum">
              <a:rPr lang="en-US" smtClean="0"/>
              <a:pPr/>
              <a:t>‹#›</a:t>
            </a:fld>
            <a:endParaRPr lang="en-US" dirty="0"/>
          </a:p>
        </p:txBody>
      </p:sp>
    </p:spTree>
    <p:extLst>
      <p:ext uri="{BB962C8B-B14F-4D97-AF65-F5344CB8AC3E}">
        <p14:creationId xmlns:p14="http://schemas.microsoft.com/office/powerpoint/2010/main" val="410948825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41" name="Group 40"/>
          <p:cNvGrpSpPr/>
          <p:nvPr/>
        </p:nvGrpSpPr>
        <p:grpSpPr>
          <a:xfrm>
            <a:off x="-286226" y="0"/>
            <a:ext cx="9421759" cy="6858001"/>
            <a:chOff x="1243013" y="0"/>
            <a:chExt cx="9402763" cy="6858001"/>
          </a:xfrm>
        </p:grpSpPr>
        <p:sp>
          <p:nvSpPr>
            <p:cNvPr id="42" name="Freeform 5"/>
            <p:cNvSpPr/>
            <p:nvPr/>
          </p:nvSpPr>
          <p:spPr bwMode="auto">
            <a:xfrm>
              <a:off x="2289175" y="0"/>
              <a:ext cx="3867150" cy="6848475"/>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3" name="Freeform 6"/>
            <p:cNvSpPr/>
            <p:nvPr/>
          </p:nvSpPr>
          <p:spPr bwMode="auto">
            <a:xfrm>
              <a:off x="9604375" y="9525"/>
              <a:ext cx="1041400" cy="328613"/>
            </a:xfrm>
            <a:custGeom>
              <a:avLst/>
              <a:gdLst/>
              <a:ahLst/>
              <a:cxnLst/>
              <a:rect l="0" t="0" r="r" b="b"/>
              <a:pathLst>
                <a:path w="219" h="69">
                  <a:moveTo>
                    <a:pt x="219" y="69"/>
                  </a:moveTo>
                  <a:cubicBezTo>
                    <a:pt x="147" y="41"/>
                    <a:pt x="71" y="19"/>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4" name="Freeform 7"/>
            <p:cNvSpPr/>
            <p:nvPr/>
          </p:nvSpPr>
          <p:spPr bwMode="auto">
            <a:xfrm>
              <a:off x="9223375" y="5578475"/>
              <a:ext cx="1422400" cy="1270000"/>
            </a:xfrm>
            <a:custGeom>
              <a:avLst/>
              <a:gdLst/>
              <a:ahLst/>
              <a:cxnLst/>
              <a:rect l="0" t="0" r="r" b="b"/>
              <a:pathLst>
                <a:path w="299" h="267">
                  <a:moveTo>
                    <a:pt x="0" y="267"/>
                  </a:moveTo>
                  <a:cubicBezTo>
                    <a:pt x="105" y="186"/>
                    <a:pt x="206" y="96"/>
                    <a:pt x="299"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5" name="Freeform 8"/>
            <p:cNvSpPr/>
            <p:nvPr/>
          </p:nvSpPr>
          <p:spPr bwMode="auto">
            <a:xfrm>
              <a:off x="2103438" y="0"/>
              <a:ext cx="3681413" cy="6848475"/>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6" name="Freeform 9"/>
            <p:cNvSpPr/>
            <p:nvPr/>
          </p:nvSpPr>
          <p:spPr bwMode="auto">
            <a:xfrm>
              <a:off x="10179050" y="9525"/>
              <a:ext cx="466725" cy="157163"/>
            </a:xfrm>
            <a:custGeom>
              <a:avLst/>
              <a:gdLst/>
              <a:ahLst/>
              <a:cxnLst/>
              <a:rect l="0" t="0" r="r" b="b"/>
              <a:pathLst>
                <a:path w="98" h="33">
                  <a:moveTo>
                    <a:pt x="98" y="33"/>
                  </a:moveTo>
                  <a:cubicBezTo>
                    <a:pt x="65" y="21"/>
                    <a:pt x="33" y="10"/>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7" name="Freeform 10"/>
            <p:cNvSpPr/>
            <p:nvPr/>
          </p:nvSpPr>
          <p:spPr bwMode="auto">
            <a:xfrm>
              <a:off x="9471025" y="5811838"/>
              <a:ext cx="1174750" cy="1046163"/>
            </a:xfrm>
            <a:custGeom>
              <a:avLst/>
              <a:gdLst/>
              <a:ahLst/>
              <a:cxnLst/>
              <a:rect l="0" t="0" r="r" b="b"/>
              <a:pathLst>
                <a:path w="247" h="220">
                  <a:moveTo>
                    <a:pt x="0" y="220"/>
                  </a:moveTo>
                  <a:cubicBezTo>
                    <a:pt x="86" y="152"/>
                    <a:pt x="169" y="78"/>
                    <a:pt x="247"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8" name="Freeform 11"/>
            <p:cNvSpPr/>
            <p:nvPr/>
          </p:nvSpPr>
          <p:spPr bwMode="auto">
            <a:xfrm>
              <a:off x="1985963" y="0"/>
              <a:ext cx="3622675" cy="6848475"/>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9" name="Freeform 12"/>
            <p:cNvSpPr/>
            <p:nvPr/>
          </p:nvSpPr>
          <p:spPr bwMode="auto">
            <a:xfrm>
              <a:off x="10479088" y="9525"/>
              <a:ext cx="166688" cy="57150"/>
            </a:xfrm>
            <a:custGeom>
              <a:avLst/>
              <a:gdLst/>
              <a:ahLst/>
              <a:cxnLst/>
              <a:rect l="0" t="0" r="r" b="b"/>
              <a:pathLst>
                <a:path w="35" h="12">
                  <a:moveTo>
                    <a:pt x="35" y="12"/>
                  </a:moveTo>
                  <a:cubicBezTo>
                    <a:pt x="23" y="8"/>
                    <a:pt x="12" y="4"/>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0" name="Freeform 13"/>
            <p:cNvSpPr/>
            <p:nvPr/>
          </p:nvSpPr>
          <p:spPr bwMode="auto">
            <a:xfrm>
              <a:off x="9618663" y="5940425"/>
              <a:ext cx="1027113" cy="908050"/>
            </a:xfrm>
            <a:custGeom>
              <a:avLst/>
              <a:gdLst/>
              <a:ahLst/>
              <a:cxnLst/>
              <a:rect l="0" t="0" r="r" b="b"/>
              <a:pathLst>
                <a:path w="216" h="191">
                  <a:moveTo>
                    <a:pt x="0" y="191"/>
                  </a:moveTo>
                  <a:cubicBezTo>
                    <a:pt x="75" y="131"/>
                    <a:pt x="147" y="67"/>
                    <a:pt x="216"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1" name="Freeform 14"/>
            <p:cNvSpPr/>
            <p:nvPr/>
          </p:nvSpPr>
          <p:spPr bwMode="auto">
            <a:xfrm>
              <a:off x="1985963" y="0"/>
              <a:ext cx="3248025" cy="6848475"/>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2" name="Freeform 15"/>
            <p:cNvSpPr/>
            <p:nvPr/>
          </p:nvSpPr>
          <p:spPr bwMode="auto">
            <a:xfrm>
              <a:off x="9780588" y="6054725"/>
              <a:ext cx="865188" cy="793750"/>
            </a:xfrm>
            <a:custGeom>
              <a:avLst/>
              <a:gdLst/>
              <a:ahLst/>
              <a:cxnLst/>
              <a:rect l="0" t="0" r="r" b="b"/>
              <a:pathLst>
                <a:path w="182" h="167">
                  <a:moveTo>
                    <a:pt x="0" y="167"/>
                  </a:moveTo>
                  <a:cubicBezTo>
                    <a:pt x="63" y="114"/>
                    <a:pt x="123" y="58"/>
                    <a:pt x="182"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3" name="Freeform 16"/>
            <p:cNvSpPr/>
            <p:nvPr/>
          </p:nvSpPr>
          <p:spPr bwMode="auto">
            <a:xfrm>
              <a:off x="1871663" y="0"/>
              <a:ext cx="3233738" cy="6848475"/>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4" name="Freeform 17"/>
            <p:cNvSpPr/>
            <p:nvPr/>
          </p:nvSpPr>
          <p:spPr bwMode="auto">
            <a:xfrm>
              <a:off x="9956800" y="6216650"/>
              <a:ext cx="688975" cy="631825"/>
            </a:xfrm>
            <a:custGeom>
              <a:avLst/>
              <a:gdLst/>
              <a:ahLst/>
              <a:cxnLst/>
              <a:rect l="0" t="0" r="r" b="b"/>
              <a:pathLst>
                <a:path w="145" h="133">
                  <a:moveTo>
                    <a:pt x="0" y="133"/>
                  </a:moveTo>
                  <a:cubicBezTo>
                    <a:pt x="50" y="90"/>
                    <a:pt x="98" y="46"/>
                    <a:pt x="14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5" name="Freeform 18"/>
            <p:cNvSpPr/>
            <p:nvPr/>
          </p:nvSpPr>
          <p:spPr bwMode="auto">
            <a:xfrm>
              <a:off x="1466850" y="0"/>
              <a:ext cx="3424238" cy="6848475"/>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6" name="Freeform 19"/>
            <p:cNvSpPr/>
            <p:nvPr/>
          </p:nvSpPr>
          <p:spPr bwMode="auto">
            <a:xfrm>
              <a:off x="10264775" y="6519863"/>
              <a:ext cx="381000" cy="328613"/>
            </a:xfrm>
            <a:custGeom>
              <a:avLst/>
              <a:gdLst/>
              <a:ahLst/>
              <a:cxnLst/>
              <a:rect l="0" t="0" r="r" b="b"/>
              <a:pathLst>
                <a:path w="80" h="69">
                  <a:moveTo>
                    <a:pt x="0" y="69"/>
                  </a:moveTo>
                  <a:cubicBezTo>
                    <a:pt x="27" y="47"/>
                    <a:pt x="53" y="24"/>
                    <a:pt x="8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7" name="Freeform 20"/>
            <p:cNvSpPr/>
            <p:nvPr/>
          </p:nvSpPr>
          <p:spPr bwMode="auto">
            <a:xfrm>
              <a:off x="1581150" y="0"/>
              <a:ext cx="2720975" cy="6848475"/>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58" name="Freeform 21"/>
            <p:cNvSpPr/>
            <p:nvPr/>
          </p:nvSpPr>
          <p:spPr bwMode="auto">
            <a:xfrm>
              <a:off x="1243013" y="0"/>
              <a:ext cx="2949575" cy="6848475"/>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59" name="Freeform 22"/>
            <p:cNvSpPr/>
            <p:nvPr/>
          </p:nvSpPr>
          <p:spPr bwMode="auto">
            <a:xfrm>
              <a:off x="1524000" y="0"/>
              <a:ext cx="1446213" cy="2030413"/>
            </a:xfrm>
            <a:custGeom>
              <a:avLst/>
              <a:gdLst/>
              <a:ahLst/>
              <a:cxnLst/>
              <a:rect l="0" t="0" r="r" b="b"/>
              <a:pathLst>
                <a:path w="304" h="427">
                  <a:moveTo>
                    <a:pt x="304" y="0"/>
                  </a:moveTo>
                  <a:cubicBezTo>
                    <a:pt x="170" y="120"/>
                    <a:pt x="69" y="267"/>
                    <a:pt x="0" y="427"/>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60" name="Freeform 23"/>
            <p:cNvSpPr/>
            <p:nvPr/>
          </p:nvSpPr>
          <p:spPr bwMode="auto">
            <a:xfrm>
              <a:off x="1524000" y="9525"/>
              <a:ext cx="1246188" cy="1641475"/>
            </a:xfrm>
            <a:custGeom>
              <a:avLst/>
              <a:gdLst/>
              <a:ahLst/>
              <a:cxnLst/>
              <a:rect l="0" t="0" r="r" b="b"/>
              <a:pathLst>
                <a:path w="262" h="345">
                  <a:moveTo>
                    <a:pt x="262" y="0"/>
                  </a:moveTo>
                  <a:cubicBezTo>
                    <a:pt x="152" y="102"/>
                    <a:pt x="65" y="217"/>
                    <a:pt x="0" y="345"/>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61" name="Freeform 24"/>
            <p:cNvSpPr/>
            <p:nvPr/>
          </p:nvSpPr>
          <p:spPr bwMode="auto">
            <a:xfrm>
              <a:off x="1524000" y="0"/>
              <a:ext cx="1036638" cy="1212850"/>
            </a:xfrm>
            <a:custGeom>
              <a:avLst/>
              <a:gdLst/>
              <a:ahLst/>
              <a:cxnLst/>
              <a:rect l="0" t="0" r="r" b="b"/>
              <a:pathLst>
                <a:path w="218" h="255">
                  <a:moveTo>
                    <a:pt x="218" y="0"/>
                  </a:moveTo>
                  <a:cubicBezTo>
                    <a:pt x="137" y="77"/>
                    <a:pt x="62" y="162"/>
                    <a:pt x="0" y="255"/>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62" name="Group 61"/>
          <p:cNvGrpSpPr/>
          <p:nvPr/>
        </p:nvGrpSpPr>
        <p:grpSpPr>
          <a:xfrm>
            <a:off x="640080" y="1699589"/>
            <a:ext cx="3286552" cy="3470421"/>
            <a:chOff x="640080" y="1699589"/>
            <a:chExt cx="3286552" cy="3470421"/>
          </a:xfrm>
        </p:grpSpPr>
        <p:sp>
          <p:nvSpPr>
            <p:cNvPr id="63" name="Rectangle 62"/>
            <p:cNvSpPr/>
            <p:nvPr/>
          </p:nvSpPr>
          <p:spPr>
            <a:xfrm>
              <a:off x="644453" y="1699589"/>
              <a:ext cx="327780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4" name="Isosceles Triangle 22"/>
            <p:cNvSpPr/>
            <p:nvPr/>
          </p:nvSpPr>
          <p:spPr>
            <a:xfrm rot="10800000">
              <a:off x="2125363" y="4897607"/>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5" name="Rectangle 64"/>
            <p:cNvSpPr/>
            <p:nvPr/>
          </p:nvSpPr>
          <p:spPr>
            <a:xfrm>
              <a:off x="640080" y="2275661"/>
              <a:ext cx="3286552"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719952" y="2355068"/>
            <a:ext cx="3122163" cy="2459808"/>
          </a:xfrm>
        </p:spPr>
        <p:txBody>
          <a:bodyPr lIns="91440" tIns="91440" rIns="91440" bIns="91440"/>
          <a:lstStyle>
            <a:lvl1pPr>
              <a:defRPr>
                <a:solidFill>
                  <a:srgbClr val="FFFEFF"/>
                </a:solidFill>
              </a:defRPr>
            </a:lvl1pPr>
          </a:lstStyle>
          <a:p>
            <a:r>
              <a:rPr lang="en-US"/>
              <a:t>Click to edit Master title style</a:t>
            </a:r>
            <a:endParaRPr lang="en-US" dirty="0"/>
          </a:p>
        </p:txBody>
      </p:sp>
      <p:sp>
        <p:nvSpPr>
          <p:cNvPr id="3" name="Content Placeholder 2"/>
          <p:cNvSpPr>
            <a:spLocks noGrp="1"/>
          </p:cNvSpPr>
          <p:nvPr>
            <p:ph sz="half" idx="1"/>
          </p:nvPr>
        </p:nvSpPr>
        <p:spPr>
          <a:xfrm>
            <a:off x="4423014" y="804029"/>
            <a:ext cx="4091674" cy="245934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420283" y="3585104"/>
            <a:ext cx="4094404" cy="247064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a:xfrm>
            <a:off x="640080" y="320040"/>
            <a:ext cx="2743200" cy="320040"/>
          </a:xfrm>
        </p:spPr>
        <p:txBody>
          <a:bodyPr/>
          <a:lstStyle/>
          <a:p>
            <a:fld id="{1D8BD707-D9CF-40AE-B4C6-C98DA3205C09}" type="datetimeFigureOut">
              <a:rPr lang="en-US" smtClean="0"/>
              <a:pPr/>
              <a:t>10/20/2019</a:t>
            </a:fld>
            <a:endParaRPr lang="en-US" dirty="0"/>
          </a:p>
        </p:txBody>
      </p:sp>
      <p:sp>
        <p:nvSpPr>
          <p:cNvPr id="6" name="Footer Placeholder 5"/>
          <p:cNvSpPr>
            <a:spLocks noGrp="1"/>
          </p:cNvSpPr>
          <p:nvPr>
            <p:ph type="ftr" sz="quarter" idx="11"/>
          </p:nvPr>
        </p:nvSpPr>
        <p:spPr>
          <a:xfrm>
            <a:off x="640080" y="6227064"/>
            <a:ext cx="7854696" cy="320040"/>
          </a:xfrm>
        </p:spPr>
        <p:txBody>
          <a:bodyPr/>
          <a:lstStyle/>
          <a:p>
            <a:endParaRPr lang="en-US" dirty="0"/>
          </a:p>
        </p:txBody>
      </p:sp>
      <p:sp>
        <p:nvSpPr>
          <p:cNvPr id="7" name="Slide Number Placeholder 6"/>
          <p:cNvSpPr>
            <a:spLocks noGrp="1"/>
          </p:cNvSpPr>
          <p:nvPr>
            <p:ph type="sldNum" sz="quarter" idx="12"/>
          </p:nvPr>
        </p:nvSpPr>
        <p:spPr>
          <a:xfrm>
            <a:off x="7808976" y="320040"/>
            <a:ext cx="685800" cy="320040"/>
          </a:xfrm>
        </p:spPr>
        <p:txBody>
          <a:bodyPr/>
          <a:lstStyle/>
          <a:p>
            <a:fld id="{B6F15528-21DE-4FAA-801E-634DDDAF4B2B}" type="slidenum">
              <a:rPr lang="en-US" smtClean="0"/>
              <a:pPr/>
              <a:t>‹#›</a:t>
            </a:fld>
            <a:endParaRPr lang="en-US" dirty="0"/>
          </a:p>
        </p:txBody>
      </p:sp>
    </p:spTree>
    <p:extLst>
      <p:ext uri="{BB962C8B-B14F-4D97-AF65-F5344CB8AC3E}">
        <p14:creationId xmlns:p14="http://schemas.microsoft.com/office/powerpoint/2010/main" val="20012775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38" name="Group 37"/>
          <p:cNvGrpSpPr/>
          <p:nvPr/>
        </p:nvGrpSpPr>
        <p:grpSpPr>
          <a:xfrm>
            <a:off x="-286226" y="0"/>
            <a:ext cx="9421759" cy="6858001"/>
            <a:chOff x="1243013" y="0"/>
            <a:chExt cx="9402763" cy="6858001"/>
          </a:xfrm>
        </p:grpSpPr>
        <p:sp>
          <p:nvSpPr>
            <p:cNvPr id="39" name="Freeform 5"/>
            <p:cNvSpPr/>
            <p:nvPr/>
          </p:nvSpPr>
          <p:spPr bwMode="auto">
            <a:xfrm>
              <a:off x="2289175" y="0"/>
              <a:ext cx="3867150" cy="6848475"/>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0" name="Freeform 6"/>
            <p:cNvSpPr/>
            <p:nvPr/>
          </p:nvSpPr>
          <p:spPr bwMode="auto">
            <a:xfrm>
              <a:off x="9604375" y="9525"/>
              <a:ext cx="1041400" cy="328613"/>
            </a:xfrm>
            <a:custGeom>
              <a:avLst/>
              <a:gdLst/>
              <a:ahLst/>
              <a:cxnLst/>
              <a:rect l="0" t="0" r="r" b="b"/>
              <a:pathLst>
                <a:path w="219" h="69">
                  <a:moveTo>
                    <a:pt x="219" y="69"/>
                  </a:moveTo>
                  <a:cubicBezTo>
                    <a:pt x="147" y="41"/>
                    <a:pt x="71" y="19"/>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1" name="Freeform 7"/>
            <p:cNvSpPr/>
            <p:nvPr/>
          </p:nvSpPr>
          <p:spPr bwMode="auto">
            <a:xfrm>
              <a:off x="9223375" y="5578475"/>
              <a:ext cx="1422400" cy="1270000"/>
            </a:xfrm>
            <a:custGeom>
              <a:avLst/>
              <a:gdLst/>
              <a:ahLst/>
              <a:cxnLst/>
              <a:rect l="0" t="0" r="r" b="b"/>
              <a:pathLst>
                <a:path w="299" h="267">
                  <a:moveTo>
                    <a:pt x="0" y="267"/>
                  </a:moveTo>
                  <a:cubicBezTo>
                    <a:pt x="105" y="186"/>
                    <a:pt x="206" y="96"/>
                    <a:pt x="299"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2" name="Freeform 8"/>
            <p:cNvSpPr/>
            <p:nvPr/>
          </p:nvSpPr>
          <p:spPr bwMode="auto">
            <a:xfrm>
              <a:off x="2103438" y="0"/>
              <a:ext cx="3681413" cy="6848475"/>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3" name="Freeform 9"/>
            <p:cNvSpPr/>
            <p:nvPr/>
          </p:nvSpPr>
          <p:spPr bwMode="auto">
            <a:xfrm>
              <a:off x="10179050" y="9525"/>
              <a:ext cx="466725" cy="157163"/>
            </a:xfrm>
            <a:custGeom>
              <a:avLst/>
              <a:gdLst/>
              <a:ahLst/>
              <a:cxnLst/>
              <a:rect l="0" t="0" r="r" b="b"/>
              <a:pathLst>
                <a:path w="98" h="33">
                  <a:moveTo>
                    <a:pt x="98" y="33"/>
                  </a:moveTo>
                  <a:cubicBezTo>
                    <a:pt x="65" y="21"/>
                    <a:pt x="33" y="10"/>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4" name="Freeform 10"/>
            <p:cNvSpPr/>
            <p:nvPr/>
          </p:nvSpPr>
          <p:spPr bwMode="auto">
            <a:xfrm>
              <a:off x="9471025" y="5811838"/>
              <a:ext cx="1174750" cy="1046163"/>
            </a:xfrm>
            <a:custGeom>
              <a:avLst/>
              <a:gdLst/>
              <a:ahLst/>
              <a:cxnLst/>
              <a:rect l="0" t="0" r="r" b="b"/>
              <a:pathLst>
                <a:path w="247" h="220">
                  <a:moveTo>
                    <a:pt x="0" y="220"/>
                  </a:moveTo>
                  <a:cubicBezTo>
                    <a:pt x="86" y="152"/>
                    <a:pt x="169" y="78"/>
                    <a:pt x="247"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5" name="Freeform 11"/>
            <p:cNvSpPr/>
            <p:nvPr/>
          </p:nvSpPr>
          <p:spPr bwMode="auto">
            <a:xfrm>
              <a:off x="1985963" y="0"/>
              <a:ext cx="3622675" cy="6848475"/>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6" name="Freeform 12"/>
            <p:cNvSpPr/>
            <p:nvPr/>
          </p:nvSpPr>
          <p:spPr bwMode="auto">
            <a:xfrm>
              <a:off x="10479088" y="9525"/>
              <a:ext cx="166688" cy="57150"/>
            </a:xfrm>
            <a:custGeom>
              <a:avLst/>
              <a:gdLst/>
              <a:ahLst/>
              <a:cxnLst/>
              <a:rect l="0" t="0" r="r" b="b"/>
              <a:pathLst>
                <a:path w="35" h="12">
                  <a:moveTo>
                    <a:pt x="35" y="12"/>
                  </a:moveTo>
                  <a:cubicBezTo>
                    <a:pt x="23" y="8"/>
                    <a:pt x="12" y="4"/>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7" name="Freeform 13"/>
            <p:cNvSpPr/>
            <p:nvPr/>
          </p:nvSpPr>
          <p:spPr bwMode="auto">
            <a:xfrm>
              <a:off x="9618663" y="5940425"/>
              <a:ext cx="1027113" cy="908050"/>
            </a:xfrm>
            <a:custGeom>
              <a:avLst/>
              <a:gdLst/>
              <a:ahLst/>
              <a:cxnLst/>
              <a:rect l="0" t="0" r="r" b="b"/>
              <a:pathLst>
                <a:path w="216" h="191">
                  <a:moveTo>
                    <a:pt x="0" y="191"/>
                  </a:moveTo>
                  <a:cubicBezTo>
                    <a:pt x="75" y="131"/>
                    <a:pt x="147" y="67"/>
                    <a:pt x="216"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8" name="Freeform 14"/>
            <p:cNvSpPr/>
            <p:nvPr/>
          </p:nvSpPr>
          <p:spPr bwMode="auto">
            <a:xfrm>
              <a:off x="1985963" y="0"/>
              <a:ext cx="3248025" cy="6848475"/>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9" name="Freeform 15"/>
            <p:cNvSpPr/>
            <p:nvPr/>
          </p:nvSpPr>
          <p:spPr bwMode="auto">
            <a:xfrm>
              <a:off x="9780588" y="6054725"/>
              <a:ext cx="865188" cy="793750"/>
            </a:xfrm>
            <a:custGeom>
              <a:avLst/>
              <a:gdLst/>
              <a:ahLst/>
              <a:cxnLst/>
              <a:rect l="0" t="0" r="r" b="b"/>
              <a:pathLst>
                <a:path w="182" h="167">
                  <a:moveTo>
                    <a:pt x="0" y="167"/>
                  </a:moveTo>
                  <a:cubicBezTo>
                    <a:pt x="63" y="114"/>
                    <a:pt x="123" y="58"/>
                    <a:pt x="182"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0" name="Freeform 16"/>
            <p:cNvSpPr/>
            <p:nvPr/>
          </p:nvSpPr>
          <p:spPr bwMode="auto">
            <a:xfrm>
              <a:off x="1871663" y="0"/>
              <a:ext cx="3233738" cy="6848475"/>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1" name="Freeform 17"/>
            <p:cNvSpPr/>
            <p:nvPr/>
          </p:nvSpPr>
          <p:spPr bwMode="auto">
            <a:xfrm>
              <a:off x="9956800" y="6216650"/>
              <a:ext cx="688975" cy="631825"/>
            </a:xfrm>
            <a:custGeom>
              <a:avLst/>
              <a:gdLst/>
              <a:ahLst/>
              <a:cxnLst/>
              <a:rect l="0" t="0" r="r" b="b"/>
              <a:pathLst>
                <a:path w="145" h="133">
                  <a:moveTo>
                    <a:pt x="0" y="133"/>
                  </a:moveTo>
                  <a:cubicBezTo>
                    <a:pt x="50" y="90"/>
                    <a:pt x="98" y="46"/>
                    <a:pt x="14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2" name="Freeform 18"/>
            <p:cNvSpPr/>
            <p:nvPr/>
          </p:nvSpPr>
          <p:spPr bwMode="auto">
            <a:xfrm>
              <a:off x="1466850" y="0"/>
              <a:ext cx="3424238" cy="6848475"/>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3" name="Freeform 19"/>
            <p:cNvSpPr/>
            <p:nvPr/>
          </p:nvSpPr>
          <p:spPr bwMode="auto">
            <a:xfrm>
              <a:off x="10264775" y="6519863"/>
              <a:ext cx="381000" cy="328613"/>
            </a:xfrm>
            <a:custGeom>
              <a:avLst/>
              <a:gdLst/>
              <a:ahLst/>
              <a:cxnLst/>
              <a:rect l="0" t="0" r="r" b="b"/>
              <a:pathLst>
                <a:path w="80" h="69">
                  <a:moveTo>
                    <a:pt x="0" y="69"/>
                  </a:moveTo>
                  <a:cubicBezTo>
                    <a:pt x="27" y="47"/>
                    <a:pt x="53" y="24"/>
                    <a:pt x="8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4" name="Freeform 20"/>
            <p:cNvSpPr/>
            <p:nvPr/>
          </p:nvSpPr>
          <p:spPr bwMode="auto">
            <a:xfrm>
              <a:off x="1581150" y="0"/>
              <a:ext cx="2720975" cy="6848475"/>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55" name="Freeform 21"/>
            <p:cNvSpPr/>
            <p:nvPr/>
          </p:nvSpPr>
          <p:spPr bwMode="auto">
            <a:xfrm>
              <a:off x="1243013" y="0"/>
              <a:ext cx="2949575" cy="6848475"/>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56" name="Freeform 22"/>
            <p:cNvSpPr/>
            <p:nvPr/>
          </p:nvSpPr>
          <p:spPr bwMode="auto">
            <a:xfrm>
              <a:off x="1524000" y="0"/>
              <a:ext cx="1446213" cy="2030413"/>
            </a:xfrm>
            <a:custGeom>
              <a:avLst/>
              <a:gdLst/>
              <a:ahLst/>
              <a:cxnLst/>
              <a:rect l="0" t="0" r="r" b="b"/>
              <a:pathLst>
                <a:path w="304" h="427">
                  <a:moveTo>
                    <a:pt x="304" y="0"/>
                  </a:moveTo>
                  <a:cubicBezTo>
                    <a:pt x="170" y="120"/>
                    <a:pt x="69" y="267"/>
                    <a:pt x="0" y="427"/>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7" name="Freeform 23"/>
            <p:cNvSpPr/>
            <p:nvPr/>
          </p:nvSpPr>
          <p:spPr bwMode="auto">
            <a:xfrm>
              <a:off x="1524000" y="9525"/>
              <a:ext cx="1246188" cy="1641475"/>
            </a:xfrm>
            <a:custGeom>
              <a:avLst/>
              <a:gdLst/>
              <a:ahLst/>
              <a:cxnLst/>
              <a:rect l="0" t="0" r="r" b="b"/>
              <a:pathLst>
                <a:path w="262" h="345">
                  <a:moveTo>
                    <a:pt x="262" y="0"/>
                  </a:moveTo>
                  <a:cubicBezTo>
                    <a:pt x="152" y="102"/>
                    <a:pt x="65" y="217"/>
                    <a:pt x="0" y="345"/>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8" name="Freeform 24"/>
            <p:cNvSpPr/>
            <p:nvPr/>
          </p:nvSpPr>
          <p:spPr bwMode="auto">
            <a:xfrm>
              <a:off x="1524000" y="0"/>
              <a:ext cx="1036638" cy="1212850"/>
            </a:xfrm>
            <a:custGeom>
              <a:avLst/>
              <a:gdLst/>
              <a:ahLst/>
              <a:cxnLst/>
              <a:rect l="0" t="0" r="r" b="b"/>
              <a:pathLst>
                <a:path w="218" h="255">
                  <a:moveTo>
                    <a:pt x="218" y="0"/>
                  </a:moveTo>
                  <a:cubicBezTo>
                    <a:pt x="137" y="77"/>
                    <a:pt x="62" y="162"/>
                    <a:pt x="0" y="255"/>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59" name="Group 58"/>
          <p:cNvGrpSpPr/>
          <p:nvPr/>
        </p:nvGrpSpPr>
        <p:grpSpPr>
          <a:xfrm>
            <a:off x="640080" y="1699589"/>
            <a:ext cx="3286552" cy="3470421"/>
            <a:chOff x="640080" y="1699589"/>
            <a:chExt cx="3286552" cy="3470421"/>
          </a:xfrm>
        </p:grpSpPr>
        <p:sp>
          <p:nvSpPr>
            <p:cNvPr id="60" name="Rectangle 59"/>
            <p:cNvSpPr/>
            <p:nvPr/>
          </p:nvSpPr>
          <p:spPr>
            <a:xfrm>
              <a:off x="644453" y="1699589"/>
              <a:ext cx="327780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1" name="Isosceles Triangle 22"/>
            <p:cNvSpPr/>
            <p:nvPr/>
          </p:nvSpPr>
          <p:spPr>
            <a:xfrm rot="10800000">
              <a:off x="2125363" y="4897607"/>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2" name="Rectangle 61"/>
            <p:cNvSpPr/>
            <p:nvPr/>
          </p:nvSpPr>
          <p:spPr>
            <a:xfrm>
              <a:off x="640080" y="2275661"/>
              <a:ext cx="3286552"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719952" y="2355848"/>
            <a:ext cx="3122163" cy="2459028"/>
          </a:xfrm>
        </p:spPr>
        <p:txBody>
          <a:bodyPr lIns="91440" tIns="91440" rIns="91440" bIns="91440"/>
          <a:lstStyle>
            <a:lvl1pPr>
              <a:defRPr>
                <a:solidFill>
                  <a:srgbClr val="FFFEFF"/>
                </a:solidFill>
              </a:defRPr>
            </a:lvl1pPr>
          </a:lstStyle>
          <a:p>
            <a:r>
              <a:rPr lang="en-US"/>
              <a:t>Click to edit Master title style</a:t>
            </a:r>
            <a:endParaRPr lang="en-US" dirty="0"/>
          </a:p>
        </p:txBody>
      </p:sp>
      <p:sp>
        <p:nvSpPr>
          <p:cNvPr id="3" name="Text Placeholder 2"/>
          <p:cNvSpPr>
            <a:spLocks noGrp="1"/>
          </p:cNvSpPr>
          <p:nvPr>
            <p:ph type="body" idx="1"/>
          </p:nvPr>
        </p:nvSpPr>
        <p:spPr>
          <a:xfrm>
            <a:off x="4706612" y="802200"/>
            <a:ext cx="3805123" cy="685800"/>
          </a:xfrm>
        </p:spPr>
        <p:txBody>
          <a:bodyPr anchor="ctr">
            <a:noAutofit/>
          </a:bodyPr>
          <a:lstStyle>
            <a:lvl1pPr marL="0" indent="0" algn="l">
              <a:lnSpc>
                <a:spcPct val="100000"/>
              </a:lnSpc>
              <a:buNone/>
              <a:defRPr sz="1800" b="0" cap="all" baseline="0">
                <a:solidFill>
                  <a:schemeClr val="accent1"/>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4706636" y="1487999"/>
            <a:ext cx="3804674" cy="17753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95010" y="3585518"/>
            <a:ext cx="3819675" cy="685800"/>
          </a:xfrm>
        </p:spPr>
        <p:txBody>
          <a:bodyPr anchor="ctr">
            <a:noAutofit/>
          </a:bodyPr>
          <a:lstStyle>
            <a:lvl1pPr marL="0" indent="0" algn="l">
              <a:lnSpc>
                <a:spcPct val="100000"/>
              </a:lnSpc>
              <a:buNone/>
              <a:defRPr sz="1800" b="0" cap="all" baseline="0">
                <a:solidFill>
                  <a:schemeClr val="accent1"/>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4695010" y="4270332"/>
            <a:ext cx="3819675" cy="178541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a:xfrm>
            <a:off x="640080" y="320040"/>
            <a:ext cx="2743200" cy="320040"/>
          </a:xfrm>
        </p:spPr>
        <p:txBody>
          <a:bodyPr/>
          <a:lstStyle/>
          <a:p>
            <a:fld id="{1D8BD707-D9CF-40AE-B4C6-C98DA3205C09}" type="datetimeFigureOut">
              <a:rPr lang="en-US" smtClean="0"/>
              <a:pPr/>
              <a:t>10/20/2019</a:t>
            </a:fld>
            <a:endParaRPr lang="en-US" dirty="0"/>
          </a:p>
        </p:txBody>
      </p:sp>
      <p:sp>
        <p:nvSpPr>
          <p:cNvPr id="8" name="Footer Placeholder 7"/>
          <p:cNvSpPr>
            <a:spLocks noGrp="1"/>
          </p:cNvSpPr>
          <p:nvPr>
            <p:ph type="ftr" sz="quarter" idx="11"/>
          </p:nvPr>
        </p:nvSpPr>
        <p:spPr>
          <a:xfrm>
            <a:off x="640080" y="6227064"/>
            <a:ext cx="7854696" cy="320040"/>
          </a:xfrm>
        </p:spPr>
        <p:txBody>
          <a:bodyPr/>
          <a:lstStyle/>
          <a:p>
            <a:endParaRPr lang="en-US" dirty="0"/>
          </a:p>
        </p:txBody>
      </p:sp>
      <p:sp>
        <p:nvSpPr>
          <p:cNvPr id="9" name="Slide Number Placeholder 8"/>
          <p:cNvSpPr>
            <a:spLocks noGrp="1"/>
          </p:cNvSpPr>
          <p:nvPr>
            <p:ph type="sldNum" sz="quarter" idx="12"/>
          </p:nvPr>
        </p:nvSpPr>
        <p:spPr>
          <a:xfrm>
            <a:off x="7808976" y="320040"/>
            <a:ext cx="685800" cy="320040"/>
          </a:xfrm>
        </p:spPr>
        <p:txBody>
          <a:bodyPr/>
          <a:lstStyle/>
          <a:p>
            <a:fld id="{B6F15528-21DE-4FAA-801E-634DDDAF4B2B}" type="slidenum">
              <a:rPr lang="en-US" smtClean="0"/>
              <a:pPr/>
              <a:t>‹#›</a:t>
            </a:fld>
            <a:endParaRPr lang="en-US" dirty="0"/>
          </a:p>
        </p:txBody>
      </p:sp>
    </p:spTree>
    <p:extLst>
      <p:ext uri="{BB962C8B-B14F-4D97-AF65-F5344CB8AC3E}">
        <p14:creationId xmlns:p14="http://schemas.microsoft.com/office/powerpoint/2010/main" val="31669109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76" name="Group 75"/>
          <p:cNvGrpSpPr/>
          <p:nvPr/>
        </p:nvGrpSpPr>
        <p:grpSpPr>
          <a:xfrm>
            <a:off x="-286226" y="0"/>
            <a:ext cx="9421759" cy="6858001"/>
            <a:chOff x="1243013" y="0"/>
            <a:chExt cx="9402763" cy="6858001"/>
          </a:xfrm>
        </p:grpSpPr>
        <p:sp>
          <p:nvSpPr>
            <p:cNvPr id="77" name="Freeform 5"/>
            <p:cNvSpPr/>
            <p:nvPr/>
          </p:nvSpPr>
          <p:spPr bwMode="auto">
            <a:xfrm>
              <a:off x="2289175" y="0"/>
              <a:ext cx="3867150" cy="6848475"/>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8" name="Freeform 6"/>
            <p:cNvSpPr/>
            <p:nvPr/>
          </p:nvSpPr>
          <p:spPr bwMode="auto">
            <a:xfrm>
              <a:off x="9604375" y="9525"/>
              <a:ext cx="1041400" cy="328613"/>
            </a:xfrm>
            <a:custGeom>
              <a:avLst/>
              <a:gdLst/>
              <a:ahLst/>
              <a:cxnLst/>
              <a:rect l="0" t="0" r="r" b="b"/>
              <a:pathLst>
                <a:path w="219" h="69">
                  <a:moveTo>
                    <a:pt x="219" y="69"/>
                  </a:moveTo>
                  <a:cubicBezTo>
                    <a:pt x="147" y="41"/>
                    <a:pt x="71" y="19"/>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9" name="Freeform 7"/>
            <p:cNvSpPr/>
            <p:nvPr/>
          </p:nvSpPr>
          <p:spPr bwMode="auto">
            <a:xfrm>
              <a:off x="9223375" y="5578475"/>
              <a:ext cx="1422400" cy="1270000"/>
            </a:xfrm>
            <a:custGeom>
              <a:avLst/>
              <a:gdLst/>
              <a:ahLst/>
              <a:cxnLst/>
              <a:rect l="0" t="0" r="r" b="b"/>
              <a:pathLst>
                <a:path w="299" h="267">
                  <a:moveTo>
                    <a:pt x="0" y="267"/>
                  </a:moveTo>
                  <a:cubicBezTo>
                    <a:pt x="105" y="186"/>
                    <a:pt x="206" y="96"/>
                    <a:pt x="299"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0" name="Freeform 8"/>
            <p:cNvSpPr/>
            <p:nvPr/>
          </p:nvSpPr>
          <p:spPr bwMode="auto">
            <a:xfrm>
              <a:off x="2103438" y="0"/>
              <a:ext cx="3681413" cy="6848475"/>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1" name="Freeform 9"/>
            <p:cNvSpPr/>
            <p:nvPr/>
          </p:nvSpPr>
          <p:spPr bwMode="auto">
            <a:xfrm>
              <a:off x="10179050" y="9525"/>
              <a:ext cx="466725" cy="157163"/>
            </a:xfrm>
            <a:custGeom>
              <a:avLst/>
              <a:gdLst/>
              <a:ahLst/>
              <a:cxnLst/>
              <a:rect l="0" t="0" r="r" b="b"/>
              <a:pathLst>
                <a:path w="98" h="33">
                  <a:moveTo>
                    <a:pt x="98" y="33"/>
                  </a:moveTo>
                  <a:cubicBezTo>
                    <a:pt x="65" y="21"/>
                    <a:pt x="33" y="10"/>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2" name="Freeform 10"/>
            <p:cNvSpPr/>
            <p:nvPr/>
          </p:nvSpPr>
          <p:spPr bwMode="auto">
            <a:xfrm>
              <a:off x="9471025" y="5811838"/>
              <a:ext cx="1174750" cy="1046163"/>
            </a:xfrm>
            <a:custGeom>
              <a:avLst/>
              <a:gdLst/>
              <a:ahLst/>
              <a:cxnLst/>
              <a:rect l="0" t="0" r="r" b="b"/>
              <a:pathLst>
                <a:path w="247" h="220">
                  <a:moveTo>
                    <a:pt x="0" y="220"/>
                  </a:moveTo>
                  <a:cubicBezTo>
                    <a:pt x="86" y="152"/>
                    <a:pt x="169" y="78"/>
                    <a:pt x="247"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3" name="Freeform 11"/>
            <p:cNvSpPr/>
            <p:nvPr/>
          </p:nvSpPr>
          <p:spPr bwMode="auto">
            <a:xfrm>
              <a:off x="1985963" y="0"/>
              <a:ext cx="3622675" cy="6848475"/>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Freeform 12"/>
            <p:cNvSpPr/>
            <p:nvPr/>
          </p:nvSpPr>
          <p:spPr bwMode="auto">
            <a:xfrm>
              <a:off x="10479088" y="9525"/>
              <a:ext cx="166688" cy="57150"/>
            </a:xfrm>
            <a:custGeom>
              <a:avLst/>
              <a:gdLst/>
              <a:ahLst/>
              <a:cxnLst/>
              <a:rect l="0" t="0" r="r" b="b"/>
              <a:pathLst>
                <a:path w="35" h="12">
                  <a:moveTo>
                    <a:pt x="35" y="12"/>
                  </a:moveTo>
                  <a:cubicBezTo>
                    <a:pt x="23" y="8"/>
                    <a:pt x="12" y="4"/>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13"/>
            <p:cNvSpPr/>
            <p:nvPr/>
          </p:nvSpPr>
          <p:spPr bwMode="auto">
            <a:xfrm>
              <a:off x="9618663" y="5940425"/>
              <a:ext cx="1027113" cy="908050"/>
            </a:xfrm>
            <a:custGeom>
              <a:avLst/>
              <a:gdLst/>
              <a:ahLst/>
              <a:cxnLst/>
              <a:rect l="0" t="0" r="r" b="b"/>
              <a:pathLst>
                <a:path w="216" h="191">
                  <a:moveTo>
                    <a:pt x="0" y="191"/>
                  </a:moveTo>
                  <a:cubicBezTo>
                    <a:pt x="75" y="131"/>
                    <a:pt x="147" y="67"/>
                    <a:pt x="216"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4"/>
            <p:cNvSpPr/>
            <p:nvPr/>
          </p:nvSpPr>
          <p:spPr bwMode="auto">
            <a:xfrm>
              <a:off x="1985963" y="0"/>
              <a:ext cx="3248025" cy="6848475"/>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Freeform 15"/>
            <p:cNvSpPr/>
            <p:nvPr/>
          </p:nvSpPr>
          <p:spPr bwMode="auto">
            <a:xfrm>
              <a:off x="9780588" y="6054725"/>
              <a:ext cx="865188" cy="793750"/>
            </a:xfrm>
            <a:custGeom>
              <a:avLst/>
              <a:gdLst/>
              <a:ahLst/>
              <a:cxnLst/>
              <a:rect l="0" t="0" r="r" b="b"/>
              <a:pathLst>
                <a:path w="182" h="167">
                  <a:moveTo>
                    <a:pt x="0" y="167"/>
                  </a:moveTo>
                  <a:cubicBezTo>
                    <a:pt x="63" y="114"/>
                    <a:pt x="123" y="58"/>
                    <a:pt x="182"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6"/>
            <p:cNvSpPr/>
            <p:nvPr/>
          </p:nvSpPr>
          <p:spPr bwMode="auto">
            <a:xfrm>
              <a:off x="1871663" y="0"/>
              <a:ext cx="3233738" cy="6848475"/>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7"/>
            <p:cNvSpPr/>
            <p:nvPr/>
          </p:nvSpPr>
          <p:spPr bwMode="auto">
            <a:xfrm>
              <a:off x="9956800" y="6216650"/>
              <a:ext cx="688975" cy="631825"/>
            </a:xfrm>
            <a:custGeom>
              <a:avLst/>
              <a:gdLst/>
              <a:ahLst/>
              <a:cxnLst/>
              <a:rect l="0" t="0" r="r" b="b"/>
              <a:pathLst>
                <a:path w="145" h="133">
                  <a:moveTo>
                    <a:pt x="0" y="133"/>
                  </a:moveTo>
                  <a:cubicBezTo>
                    <a:pt x="50" y="90"/>
                    <a:pt x="98" y="46"/>
                    <a:pt x="14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18"/>
            <p:cNvSpPr/>
            <p:nvPr/>
          </p:nvSpPr>
          <p:spPr bwMode="auto">
            <a:xfrm>
              <a:off x="1466850" y="0"/>
              <a:ext cx="3424238" cy="6848475"/>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19"/>
            <p:cNvSpPr/>
            <p:nvPr/>
          </p:nvSpPr>
          <p:spPr bwMode="auto">
            <a:xfrm>
              <a:off x="10264775" y="6519863"/>
              <a:ext cx="381000" cy="328613"/>
            </a:xfrm>
            <a:custGeom>
              <a:avLst/>
              <a:gdLst/>
              <a:ahLst/>
              <a:cxnLst/>
              <a:rect l="0" t="0" r="r" b="b"/>
              <a:pathLst>
                <a:path w="80" h="69">
                  <a:moveTo>
                    <a:pt x="0" y="69"/>
                  </a:moveTo>
                  <a:cubicBezTo>
                    <a:pt x="27" y="47"/>
                    <a:pt x="53" y="24"/>
                    <a:pt x="8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2" name="Freeform 20"/>
            <p:cNvSpPr/>
            <p:nvPr/>
          </p:nvSpPr>
          <p:spPr bwMode="auto">
            <a:xfrm>
              <a:off x="1581150" y="0"/>
              <a:ext cx="2720975" cy="6848475"/>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3" name="Freeform 21"/>
            <p:cNvSpPr/>
            <p:nvPr/>
          </p:nvSpPr>
          <p:spPr bwMode="auto">
            <a:xfrm>
              <a:off x="1243013" y="0"/>
              <a:ext cx="2949575" cy="6848475"/>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4" name="Freeform 22"/>
            <p:cNvSpPr/>
            <p:nvPr/>
          </p:nvSpPr>
          <p:spPr bwMode="auto">
            <a:xfrm>
              <a:off x="1524000" y="0"/>
              <a:ext cx="1446213" cy="2030413"/>
            </a:xfrm>
            <a:custGeom>
              <a:avLst/>
              <a:gdLst/>
              <a:ahLst/>
              <a:cxnLst/>
              <a:rect l="0" t="0" r="r" b="b"/>
              <a:pathLst>
                <a:path w="304" h="427">
                  <a:moveTo>
                    <a:pt x="304" y="0"/>
                  </a:moveTo>
                  <a:cubicBezTo>
                    <a:pt x="170" y="120"/>
                    <a:pt x="69" y="267"/>
                    <a:pt x="0" y="427"/>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23"/>
            <p:cNvSpPr/>
            <p:nvPr/>
          </p:nvSpPr>
          <p:spPr bwMode="auto">
            <a:xfrm>
              <a:off x="1524000" y="9525"/>
              <a:ext cx="1246188" cy="1641475"/>
            </a:xfrm>
            <a:custGeom>
              <a:avLst/>
              <a:gdLst/>
              <a:ahLst/>
              <a:cxnLst/>
              <a:rect l="0" t="0" r="r" b="b"/>
              <a:pathLst>
                <a:path w="262" h="345">
                  <a:moveTo>
                    <a:pt x="262" y="0"/>
                  </a:moveTo>
                  <a:cubicBezTo>
                    <a:pt x="152" y="102"/>
                    <a:pt x="65" y="217"/>
                    <a:pt x="0" y="345"/>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24"/>
            <p:cNvSpPr/>
            <p:nvPr/>
          </p:nvSpPr>
          <p:spPr bwMode="auto">
            <a:xfrm>
              <a:off x="1524000" y="0"/>
              <a:ext cx="1036638" cy="1212850"/>
            </a:xfrm>
            <a:custGeom>
              <a:avLst/>
              <a:gdLst/>
              <a:ahLst/>
              <a:cxnLst/>
              <a:rect l="0" t="0" r="r" b="b"/>
              <a:pathLst>
                <a:path w="218" h="255">
                  <a:moveTo>
                    <a:pt x="218" y="0"/>
                  </a:moveTo>
                  <a:cubicBezTo>
                    <a:pt x="137" y="77"/>
                    <a:pt x="62" y="162"/>
                    <a:pt x="0" y="255"/>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40" name="Group 39"/>
          <p:cNvGrpSpPr/>
          <p:nvPr/>
        </p:nvGrpSpPr>
        <p:grpSpPr>
          <a:xfrm>
            <a:off x="640080" y="1699589"/>
            <a:ext cx="3286552" cy="3470421"/>
            <a:chOff x="640080" y="1699589"/>
            <a:chExt cx="3286552" cy="3470421"/>
          </a:xfrm>
        </p:grpSpPr>
        <p:sp>
          <p:nvSpPr>
            <p:cNvPr id="41" name="Rectangle 40"/>
            <p:cNvSpPr/>
            <p:nvPr/>
          </p:nvSpPr>
          <p:spPr>
            <a:xfrm>
              <a:off x="644453" y="1699589"/>
              <a:ext cx="327780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2" name="Isosceles Triangle 22"/>
            <p:cNvSpPr/>
            <p:nvPr/>
          </p:nvSpPr>
          <p:spPr>
            <a:xfrm rot="10800000">
              <a:off x="2125363" y="4897607"/>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3" name="Rectangle 42"/>
            <p:cNvSpPr/>
            <p:nvPr/>
          </p:nvSpPr>
          <p:spPr>
            <a:xfrm>
              <a:off x="640080" y="2275661"/>
              <a:ext cx="3286552"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725554" y="2349924"/>
            <a:ext cx="3112047" cy="2464952"/>
          </a:xfrm>
        </p:spPr>
        <p:txBody>
          <a:bodyPr/>
          <a:lstStyle>
            <a:lvl1pPr>
              <a:defRPr>
                <a:solidFill>
                  <a:srgbClr val="FFFEFF"/>
                </a:solidFill>
              </a:defRPr>
            </a:lvl1p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1D8BD707-D9CF-40AE-B4C6-C98DA3205C09}" type="datetimeFigureOut">
              <a:rPr lang="en-US" smtClean="0"/>
              <a:pPr/>
              <a:t>10/20/2019</a:t>
            </a:fld>
            <a:endParaRPr lang="en-US" dirty="0"/>
          </a:p>
        </p:txBody>
      </p:sp>
      <p:sp>
        <p:nvSpPr>
          <p:cNvPr id="4" name="Footer Placeholder 3"/>
          <p:cNvSpPr>
            <a:spLocks noGrp="1"/>
          </p:cNvSpPr>
          <p:nvPr>
            <p:ph type="ftr" sz="quarter" idx="11"/>
          </p:nvPr>
        </p:nvSpPr>
        <p:spPr>
          <a:xfrm>
            <a:off x="640080" y="6227064"/>
            <a:ext cx="7854696" cy="320040"/>
          </a:xfrm>
        </p:spPr>
        <p:txBody>
          <a:bodyPr/>
          <a:lstStyle/>
          <a:p>
            <a:endParaRPr lang="en-US" dirty="0"/>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dirty="0"/>
          </a:p>
        </p:txBody>
      </p:sp>
    </p:spTree>
    <p:extLst>
      <p:ext uri="{BB962C8B-B14F-4D97-AF65-F5344CB8AC3E}">
        <p14:creationId xmlns:p14="http://schemas.microsoft.com/office/powerpoint/2010/main" val="286125000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640080" y="320040"/>
            <a:ext cx="2743200" cy="320040"/>
          </a:xfrm>
        </p:spPr>
        <p:txBody>
          <a:bodyPr/>
          <a:lstStyle/>
          <a:p>
            <a:fld id="{1D8BD707-D9CF-40AE-B4C6-C98DA3205C09}" type="datetimeFigureOut">
              <a:rPr lang="en-US" smtClean="0"/>
              <a:pPr/>
              <a:t>10/20/2019</a:t>
            </a:fld>
            <a:endParaRPr lang="en-US" dirty="0"/>
          </a:p>
        </p:txBody>
      </p:sp>
      <p:sp>
        <p:nvSpPr>
          <p:cNvPr id="3" name="Footer Placeholder 2"/>
          <p:cNvSpPr>
            <a:spLocks noGrp="1"/>
          </p:cNvSpPr>
          <p:nvPr>
            <p:ph type="ftr" sz="quarter" idx="11"/>
          </p:nvPr>
        </p:nvSpPr>
        <p:spPr>
          <a:xfrm>
            <a:off x="640080" y="6227064"/>
            <a:ext cx="7854696" cy="320040"/>
          </a:xfrm>
        </p:spPr>
        <p:txBody>
          <a:bodyPr/>
          <a:lstStyle/>
          <a:p>
            <a:endParaRPr lang="en-US" dirty="0"/>
          </a:p>
        </p:txBody>
      </p:sp>
      <p:sp>
        <p:nvSpPr>
          <p:cNvPr id="4" name="Slide Number Placeholder 3"/>
          <p:cNvSpPr>
            <a:spLocks noGrp="1"/>
          </p:cNvSpPr>
          <p:nvPr>
            <p:ph type="sldNum" sz="quarter" idx="12"/>
          </p:nvPr>
        </p:nvSpPr>
        <p:spPr>
          <a:xfrm>
            <a:off x="7808976" y="320040"/>
            <a:ext cx="685800" cy="320040"/>
          </a:xfrm>
        </p:spPr>
        <p:txBody>
          <a:bodyPr/>
          <a:lstStyle/>
          <a:p>
            <a:fld id="{B6F15528-21DE-4FAA-801E-634DDDAF4B2B}" type="slidenum">
              <a:rPr lang="en-US" smtClean="0"/>
              <a:pPr/>
              <a:t>‹#›</a:t>
            </a:fld>
            <a:endParaRPr lang="en-US" dirty="0"/>
          </a:p>
        </p:txBody>
      </p:sp>
    </p:spTree>
    <p:extLst>
      <p:ext uri="{BB962C8B-B14F-4D97-AF65-F5344CB8AC3E}">
        <p14:creationId xmlns:p14="http://schemas.microsoft.com/office/powerpoint/2010/main" val="122276512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grpSp>
        <p:nvGrpSpPr>
          <p:cNvPr id="87" name="Group 86"/>
          <p:cNvGrpSpPr/>
          <p:nvPr/>
        </p:nvGrpSpPr>
        <p:grpSpPr>
          <a:xfrm>
            <a:off x="-286226" y="0"/>
            <a:ext cx="9421759" cy="6858001"/>
            <a:chOff x="1243013" y="0"/>
            <a:chExt cx="9402763" cy="6858001"/>
          </a:xfrm>
        </p:grpSpPr>
        <p:sp>
          <p:nvSpPr>
            <p:cNvPr id="88" name="Freeform 5"/>
            <p:cNvSpPr/>
            <p:nvPr/>
          </p:nvSpPr>
          <p:spPr bwMode="auto">
            <a:xfrm>
              <a:off x="2289175" y="0"/>
              <a:ext cx="3867150" cy="6848475"/>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6"/>
            <p:cNvSpPr/>
            <p:nvPr/>
          </p:nvSpPr>
          <p:spPr bwMode="auto">
            <a:xfrm>
              <a:off x="9604375" y="9525"/>
              <a:ext cx="1041400" cy="328613"/>
            </a:xfrm>
            <a:custGeom>
              <a:avLst/>
              <a:gdLst/>
              <a:ahLst/>
              <a:cxnLst/>
              <a:rect l="0" t="0" r="r" b="b"/>
              <a:pathLst>
                <a:path w="219" h="69">
                  <a:moveTo>
                    <a:pt x="219" y="69"/>
                  </a:moveTo>
                  <a:cubicBezTo>
                    <a:pt x="147" y="41"/>
                    <a:pt x="71" y="19"/>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7"/>
            <p:cNvSpPr/>
            <p:nvPr/>
          </p:nvSpPr>
          <p:spPr bwMode="auto">
            <a:xfrm>
              <a:off x="9223375" y="5578475"/>
              <a:ext cx="1422400" cy="1270000"/>
            </a:xfrm>
            <a:custGeom>
              <a:avLst/>
              <a:gdLst/>
              <a:ahLst/>
              <a:cxnLst/>
              <a:rect l="0" t="0" r="r" b="b"/>
              <a:pathLst>
                <a:path w="299" h="267">
                  <a:moveTo>
                    <a:pt x="0" y="267"/>
                  </a:moveTo>
                  <a:cubicBezTo>
                    <a:pt x="105" y="186"/>
                    <a:pt x="206" y="96"/>
                    <a:pt x="299"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8"/>
            <p:cNvSpPr/>
            <p:nvPr/>
          </p:nvSpPr>
          <p:spPr bwMode="auto">
            <a:xfrm>
              <a:off x="2103438" y="0"/>
              <a:ext cx="3681413" cy="6848475"/>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2" name="Freeform 9"/>
            <p:cNvSpPr/>
            <p:nvPr/>
          </p:nvSpPr>
          <p:spPr bwMode="auto">
            <a:xfrm>
              <a:off x="10179050" y="9525"/>
              <a:ext cx="466725" cy="157163"/>
            </a:xfrm>
            <a:custGeom>
              <a:avLst/>
              <a:gdLst/>
              <a:ahLst/>
              <a:cxnLst/>
              <a:rect l="0" t="0" r="r" b="b"/>
              <a:pathLst>
                <a:path w="98" h="33">
                  <a:moveTo>
                    <a:pt x="98" y="33"/>
                  </a:moveTo>
                  <a:cubicBezTo>
                    <a:pt x="65" y="21"/>
                    <a:pt x="33" y="10"/>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3" name="Freeform 10"/>
            <p:cNvSpPr/>
            <p:nvPr/>
          </p:nvSpPr>
          <p:spPr bwMode="auto">
            <a:xfrm>
              <a:off x="9471025" y="5811838"/>
              <a:ext cx="1174750" cy="1046163"/>
            </a:xfrm>
            <a:custGeom>
              <a:avLst/>
              <a:gdLst/>
              <a:ahLst/>
              <a:cxnLst/>
              <a:rect l="0" t="0" r="r" b="b"/>
              <a:pathLst>
                <a:path w="247" h="220">
                  <a:moveTo>
                    <a:pt x="0" y="220"/>
                  </a:moveTo>
                  <a:cubicBezTo>
                    <a:pt x="86" y="152"/>
                    <a:pt x="169" y="78"/>
                    <a:pt x="247"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4" name="Freeform 11"/>
            <p:cNvSpPr/>
            <p:nvPr/>
          </p:nvSpPr>
          <p:spPr bwMode="auto">
            <a:xfrm>
              <a:off x="1985963" y="0"/>
              <a:ext cx="3622675" cy="6848475"/>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12"/>
            <p:cNvSpPr/>
            <p:nvPr/>
          </p:nvSpPr>
          <p:spPr bwMode="auto">
            <a:xfrm>
              <a:off x="10479088" y="9525"/>
              <a:ext cx="166688" cy="57150"/>
            </a:xfrm>
            <a:custGeom>
              <a:avLst/>
              <a:gdLst/>
              <a:ahLst/>
              <a:cxnLst/>
              <a:rect l="0" t="0" r="r" b="b"/>
              <a:pathLst>
                <a:path w="35" h="12">
                  <a:moveTo>
                    <a:pt x="35" y="12"/>
                  </a:moveTo>
                  <a:cubicBezTo>
                    <a:pt x="23" y="8"/>
                    <a:pt x="12" y="4"/>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13"/>
            <p:cNvSpPr/>
            <p:nvPr/>
          </p:nvSpPr>
          <p:spPr bwMode="auto">
            <a:xfrm>
              <a:off x="9618663" y="5940425"/>
              <a:ext cx="1027113" cy="908050"/>
            </a:xfrm>
            <a:custGeom>
              <a:avLst/>
              <a:gdLst/>
              <a:ahLst/>
              <a:cxnLst/>
              <a:rect l="0" t="0" r="r" b="b"/>
              <a:pathLst>
                <a:path w="216" h="191">
                  <a:moveTo>
                    <a:pt x="0" y="191"/>
                  </a:moveTo>
                  <a:cubicBezTo>
                    <a:pt x="75" y="131"/>
                    <a:pt x="147" y="67"/>
                    <a:pt x="216"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7" name="Freeform 14"/>
            <p:cNvSpPr/>
            <p:nvPr/>
          </p:nvSpPr>
          <p:spPr bwMode="auto">
            <a:xfrm>
              <a:off x="1985963" y="0"/>
              <a:ext cx="3248025" cy="6848475"/>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8" name="Freeform 15"/>
            <p:cNvSpPr/>
            <p:nvPr/>
          </p:nvSpPr>
          <p:spPr bwMode="auto">
            <a:xfrm>
              <a:off x="9780588" y="6054725"/>
              <a:ext cx="865188" cy="793750"/>
            </a:xfrm>
            <a:custGeom>
              <a:avLst/>
              <a:gdLst/>
              <a:ahLst/>
              <a:cxnLst/>
              <a:rect l="0" t="0" r="r" b="b"/>
              <a:pathLst>
                <a:path w="182" h="167">
                  <a:moveTo>
                    <a:pt x="0" y="167"/>
                  </a:moveTo>
                  <a:cubicBezTo>
                    <a:pt x="63" y="114"/>
                    <a:pt x="123" y="58"/>
                    <a:pt x="182"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9" name="Freeform 16"/>
            <p:cNvSpPr/>
            <p:nvPr/>
          </p:nvSpPr>
          <p:spPr bwMode="auto">
            <a:xfrm>
              <a:off x="1871663" y="0"/>
              <a:ext cx="3233738" cy="6848475"/>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0" name="Freeform 17"/>
            <p:cNvSpPr/>
            <p:nvPr/>
          </p:nvSpPr>
          <p:spPr bwMode="auto">
            <a:xfrm>
              <a:off x="9956800" y="6216650"/>
              <a:ext cx="688975" cy="631825"/>
            </a:xfrm>
            <a:custGeom>
              <a:avLst/>
              <a:gdLst/>
              <a:ahLst/>
              <a:cxnLst/>
              <a:rect l="0" t="0" r="r" b="b"/>
              <a:pathLst>
                <a:path w="145" h="133">
                  <a:moveTo>
                    <a:pt x="0" y="133"/>
                  </a:moveTo>
                  <a:cubicBezTo>
                    <a:pt x="50" y="90"/>
                    <a:pt x="98" y="46"/>
                    <a:pt x="14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1" name="Freeform 18"/>
            <p:cNvSpPr/>
            <p:nvPr/>
          </p:nvSpPr>
          <p:spPr bwMode="auto">
            <a:xfrm>
              <a:off x="1466850" y="0"/>
              <a:ext cx="3424238" cy="6848475"/>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2" name="Freeform 19"/>
            <p:cNvSpPr/>
            <p:nvPr/>
          </p:nvSpPr>
          <p:spPr bwMode="auto">
            <a:xfrm>
              <a:off x="10264775" y="6519863"/>
              <a:ext cx="381000" cy="328613"/>
            </a:xfrm>
            <a:custGeom>
              <a:avLst/>
              <a:gdLst/>
              <a:ahLst/>
              <a:cxnLst/>
              <a:rect l="0" t="0" r="r" b="b"/>
              <a:pathLst>
                <a:path w="80" h="69">
                  <a:moveTo>
                    <a:pt x="0" y="69"/>
                  </a:moveTo>
                  <a:cubicBezTo>
                    <a:pt x="27" y="47"/>
                    <a:pt x="53" y="24"/>
                    <a:pt x="8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3" name="Freeform 20"/>
            <p:cNvSpPr/>
            <p:nvPr/>
          </p:nvSpPr>
          <p:spPr bwMode="auto">
            <a:xfrm>
              <a:off x="1581150" y="0"/>
              <a:ext cx="2720975" cy="6848475"/>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104" name="Freeform 21"/>
            <p:cNvSpPr/>
            <p:nvPr/>
          </p:nvSpPr>
          <p:spPr bwMode="auto">
            <a:xfrm>
              <a:off x="1243013" y="0"/>
              <a:ext cx="2949575" cy="6848475"/>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105" name="Freeform 22"/>
            <p:cNvSpPr/>
            <p:nvPr/>
          </p:nvSpPr>
          <p:spPr bwMode="auto">
            <a:xfrm>
              <a:off x="1524000" y="0"/>
              <a:ext cx="1446213" cy="2030413"/>
            </a:xfrm>
            <a:custGeom>
              <a:avLst/>
              <a:gdLst/>
              <a:ahLst/>
              <a:cxnLst/>
              <a:rect l="0" t="0" r="r" b="b"/>
              <a:pathLst>
                <a:path w="304" h="427">
                  <a:moveTo>
                    <a:pt x="304" y="0"/>
                  </a:moveTo>
                  <a:cubicBezTo>
                    <a:pt x="170" y="120"/>
                    <a:pt x="69" y="267"/>
                    <a:pt x="0" y="427"/>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6" name="Freeform 23"/>
            <p:cNvSpPr/>
            <p:nvPr/>
          </p:nvSpPr>
          <p:spPr bwMode="auto">
            <a:xfrm>
              <a:off x="1524000" y="9525"/>
              <a:ext cx="1246188" cy="1641475"/>
            </a:xfrm>
            <a:custGeom>
              <a:avLst/>
              <a:gdLst/>
              <a:ahLst/>
              <a:cxnLst/>
              <a:rect l="0" t="0" r="r" b="b"/>
              <a:pathLst>
                <a:path w="262" h="345">
                  <a:moveTo>
                    <a:pt x="262" y="0"/>
                  </a:moveTo>
                  <a:cubicBezTo>
                    <a:pt x="152" y="102"/>
                    <a:pt x="65" y="217"/>
                    <a:pt x="0" y="345"/>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7" name="Freeform 24"/>
            <p:cNvSpPr/>
            <p:nvPr/>
          </p:nvSpPr>
          <p:spPr bwMode="auto">
            <a:xfrm>
              <a:off x="1524000" y="0"/>
              <a:ext cx="1036638" cy="1212850"/>
            </a:xfrm>
            <a:custGeom>
              <a:avLst/>
              <a:gdLst/>
              <a:ahLst/>
              <a:cxnLst/>
              <a:rect l="0" t="0" r="r" b="b"/>
              <a:pathLst>
                <a:path w="218" h="255">
                  <a:moveTo>
                    <a:pt x="218" y="0"/>
                  </a:moveTo>
                  <a:cubicBezTo>
                    <a:pt x="137" y="77"/>
                    <a:pt x="62" y="162"/>
                    <a:pt x="0" y="255"/>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42" name="Group 41"/>
          <p:cNvGrpSpPr/>
          <p:nvPr/>
        </p:nvGrpSpPr>
        <p:grpSpPr>
          <a:xfrm>
            <a:off x="640080" y="1699589"/>
            <a:ext cx="3286552" cy="3470421"/>
            <a:chOff x="640080" y="1699589"/>
            <a:chExt cx="3286552" cy="3470421"/>
          </a:xfrm>
        </p:grpSpPr>
        <p:sp>
          <p:nvSpPr>
            <p:cNvPr id="43" name="Rectangle 42"/>
            <p:cNvSpPr/>
            <p:nvPr/>
          </p:nvSpPr>
          <p:spPr>
            <a:xfrm>
              <a:off x="644453" y="1699589"/>
              <a:ext cx="327780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4" name="Isosceles Triangle 22"/>
            <p:cNvSpPr/>
            <p:nvPr/>
          </p:nvSpPr>
          <p:spPr>
            <a:xfrm rot="10800000">
              <a:off x="2125363" y="4897607"/>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5" name="Rectangle 44"/>
            <p:cNvSpPr/>
            <p:nvPr/>
          </p:nvSpPr>
          <p:spPr>
            <a:xfrm>
              <a:off x="640080" y="2275661"/>
              <a:ext cx="3286552"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725554" y="2349924"/>
            <a:ext cx="3112047" cy="1225399"/>
          </a:xfrm>
        </p:spPr>
        <p:txBody>
          <a:bodyPr bIns="0" anchor="b">
            <a:noAutofit/>
          </a:bodyPr>
          <a:lstStyle>
            <a:lvl1pPr algn="ctr">
              <a:defRPr sz="2800">
                <a:solidFill>
                  <a:srgbClr val="FFFEFF"/>
                </a:solidFill>
              </a:defRPr>
            </a:lvl1pPr>
          </a:lstStyle>
          <a:p>
            <a:r>
              <a:rPr lang="en-US"/>
              <a:t>Click to edit Master title style</a:t>
            </a:r>
            <a:endParaRPr lang="en-US" dirty="0"/>
          </a:p>
        </p:txBody>
      </p:sp>
      <p:sp>
        <p:nvSpPr>
          <p:cNvPr id="3" name="Content Placeholder 2"/>
          <p:cNvSpPr>
            <a:spLocks noGrp="1"/>
          </p:cNvSpPr>
          <p:nvPr>
            <p:ph idx="1"/>
          </p:nvPr>
        </p:nvSpPr>
        <p:spPr>
          <a:xfrm>
            <a:off x="4415686" y="801390"/>
            <a:ext cx="4095643" cy="5249495"/>
          </a:xfrm>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725554" y="3575324"/>
            <a:ext cx="3112047" cy="1239552"/>
          </a:xfrm>
        </p:spPr>
        <p:txBody>
          <a:bodyPr>
            <a:normAutofit/>
          </a:bodyPr>
          <a:lstStyle>
            <a:lvl1pPr marL="0" indent="0" algn="ctr">
              <a:buNone/>
              <a:defRPr sz="1400">
                <a:solidFill>
                  <a:srgbClr val="FFFEFF"/>
                </a:soli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10/20/2019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dirty="0"/>
          </a:p>
        </p:txBody>
      </p:sp>
    </p:spTree>
    <p:extLst>
      <p:ext uri="{BB962C8B-B14F-4D97-AF65-F5344CB8AC3E}">
        <p14:creationId xmlns:p14="http://schemas.microsoft.com/office/powerpoint/2010/main" val="27205960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429" name="Group 428"/>
          <p:cNvGrpSpPr/>
          <p:nvPr/>
        </p:nvGrpSpPr>
        <p:grpSpPr>
          <a:xfrm>
            <a:off x="0" y="0"/>
            <a:ext cx="9555163" cy="6853238"/>
            <a:chOff x="1524000" y="0"/>
            <a:chExt cx="9555163" cy="6853238"/>
          </a:xfrm>
        </p:grpSpPr>
        <p:sp>
          <p:nvSpPr>
            <p:cNvPr id="430" name="Freeform 6"/>
            <p:cNvSpPr/>
            <p:nvPr/>
          </p:nvSpPr>
          <p:spPr bwMode="auto">
            <a:xfrm>
              <a:off x="1524000" y="1331913"/>
              <a:ext cx="7837488" cy="5521325"/>
            </a:xfrm>
            <a:custGeom>
              <a:avLst/>
              <a:gdLst/>
              <a:ahLst/>
              <a:cxnLst/>
              <a:rect l="0" t="0" r="r" b="b"/>
              <a:pathLst>
                <a:path w="1648" h="1161">
                  <a:moveTo>
                    <a:pt x="1362" y="1161"/>
                  </a:moveTo>
                  <a:cubicBezTo>
                    <a:pt x="1648" y="920"/>
                    <a:pt x="1283" y="505"/>
                    <a:pt x="1097" y="326"/>
                  </a:cubicBezTo>
                  <a:cubicBezTo>
                    <a:pt x="926" y="162"/>
                    <a:pt x="709" y="35"/>
                    <a:pt x="470" y="14"/>
                  </a:cubicBezTo>
                  <a:cubicBezTo>
                    <a:pt x="315" y="0"/>
                    <a:pt x="142" y="49"/>
                    <a:pt x="0" y="138"/>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31" name="Freeform 7"/>
            <p:cNvSpPr/>
            <p:nvPr/>
          </p:nvSpPr>
          <p:spPr bwMode="auto">
            <a:xfrm>
              <a:off x="1524000" y="5564188"/>
              <a:ext cx="1412875" cy="1284288"/>
            </a:xfrm>
            <a:custGeom>
              <a:avLst/>
              <a:gdLst/>
              <a:ahLst/>
              <a:cxnLst/>
              <a:rect l="0" t="0" r="r" b="b"/>
              <a:pathLst>
                <a:path w="297" h="270">
                  <a:moveTo>
                    <a:pt x="0" y="0"/>
                  </a:moveTo>
                  <a:cubicBezTo>
                    <a:pt x="73" y="119"/>
                    <a:pt x="186" y="220"/>
                    <a:pt x="297" y="27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32" name="Freeform 8"/>
            <p:cNvSpPr/>
            <p:nvPr/>
          </p:nvSpPr>
          <p:spPr bwMode="auto">
            <a:xfrm>
              <a:off x="1524000" y="2030413"/>
              <a:ext cx="6510338" cy="4813300"/>
            </a:xfrm>
            <a:custGeom>
              <a:avLst/>
              <a:gdLst/>
              <a:ahLst/>
              <a:cxnLst/>
              <a:rect l="0" t="0" r="r" b="b"/>
              <a:pathLst>
                <a:path w="1369" h="1012">
                  <a:moveTo>
                    <a:pt x="845" y="1012"/>
                  </a:moveTo>
                  <a:cubicBezTo>
                    <a:pt x="1043" y="967"/>
                    <a:pt x="1369" y="853"/>
                    <a:pt x="1263" y="588"/>
                  </a:cubicBezTo>
                  <a:cubicBezTo>
                    <a:pt x="1164" y="340"/>
                    <a:pt x="861" y="107"/>
                    <a:pt x="602" y="49"/>
                  </a:cubicBezTo>
                  <a:cubicBezTo>
                    <a:pt x="383" y="0"/>
                    <a:pt x="135" y="97"/>
                    <a:pt x="0" y="28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33" name="Freeform 9"/>
            <p:cNvSpPr/>
            <p:nvPr/>
          </p:nvSpPr>
          <p:spPr bwMode="auto">
            <a:xfrm>
              <a:off x="1528763" y="6207125"/>
              <a:ext cx="717550" cy="646113"/>
            </a:xfrm>
            <a:custGeom>
              <a:avLst/>
              <a:gdLst/>
              <a:ahLst/>
              <a:cxnLst/>
              <a:rect l="0" t="0" r="r" b="b"/>
              <a:pathLst>
                <a:path w="151" h="136">
                  <a:moveTo>
                    <a:pt x="0" y="0"/>
                  </a:moveTo>
                  <a:cubicBezTo>
                    <a:pt x="45" y="52"/>
                    <a:pt x="97" y="99"/>
                    <a:pt x="151" y="136"/>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34" name="Freeform 10"/>
            <p:cNvSpPr/>
            <p:nvPr/>
          </p:nvSpPr>
          <p:spPr bwMode="auto">
            <a:xfrm>
              <a:off x="1524000" y="1806575"/>
              <a:ext cx="6753225" cy="5046663"/>
            </a:xfrm>
            <a:custGeom>
              <a:avLst/>
              <a:gdLst/>
              <a:ahLst/>
              <a:cxnLst/>
              <a:rect l="0" t="0" r="r" b="b"/>
              <a:pathLst>
                <a:path w="1420" h="1061">
                  <a:moveTo>
                    <a:pt x="1034" y="1061"/>
                  </a:moveTo>
                  <a:cubicBezTo>
                    <a:pt x="1148" y="1019"/>
                    <a:pt x="1283" y="957"/>
                    <a:pt x="1345" y="845"/>
                  </a:cubicBezTo>
                  <a:cubicBezTo>
                    <a:pt x="1420" y="710"/>
                    <a:pt x="1338" y="570"/>
                    <a:pt x="1249" y="466"/>
                  </a:cubicBezTo>
                  <a:cubicBezTo>
                    <a:pt x="1068" y="253"/>
                    <a:pt x="816" y="57"/>
                    <a:pt x="530" y="23"/>
                  </a:cubicBezTo>
                  <a:cubicBezTo>
                    <a:pt x="336" y="0"/>
                    <a:pt x="140" y="87"/>
                    <a:pt x="0" y="225"/>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35" name="Freeform 11"/>
            <p:cNvSpPr/>
            <p:nvPr/>
          </p:nvSpPr>
          <p:spPr bwMode="auto">
            <a:xfrm>
              <a:off x="1524000" y="669925"/>
              <a:ext cx="8797925" cy="6183313"/>
            </a:xfrm>
            <a:custGeom>
              <a:avLst/>
              <a:gdLst/>
              <a:ahLst/>
              <a:cxnLst/>
              <a:rect l="0" t="0" r="r" b="b"/>
              <a:pathLst>
                <a:path w="1850" h="1300">
                  <a:moveTo>
                    <a:pt x="1552" y="1300"/>
                  </a:moveTo>
                  <a:cubicBezTo>
                    <a:pt x="1850" y="1019"/>
                    <a:pt x="1504" y="652"/>
                    <a:pt x="1288" y="447"/>
                  </a:cubicBezTo>
                  <a:cubicBezTo>
                    <a:pt x="1085" y="255"/>
                    <a:pt x="838" y="90"/>
                    <a:pt x="559" y="37"/>
                  </a:cubicBezTo>
                  <a:cubicBezTo>
                    <a:pt x="364" y="0"/>
                    <a:pt x="171" y="40"/>
                    <a:pt x="0" y="131"/>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36" name="Freeform 12"/>
            <p:cNvSpPr/>
            <p:nvPr/>
          </p:nvSpPr>
          <p:spPr bwMode="auto">
            <a:xfrm>
              <a:off x="1524000" y="119063"/>
              <a:ext cx="9555163" cy="6734175"/>
            </a:xfrm>
            <a:custGeom>
              <a:avLst/>
              <a:gdLst/>
              <a:ahLst/>
              <a:cxnLst/>
              <a:rect l="0" t="0" r="r" b="b"/>
              <a:pathLst>
                <a:path w="2009" h="1416">
                  <a:moveTo>
                    <a:pt x="1725" y="1416"/>
                  </a:moveTo>
                  <a:cubicBezTo>
                    <a:pt x="2009" y="1117"/>
                    <a:pt x="1728" y="785"/>
                    <a:pt x="1492" y="565"/>
                  </a:cubicBezTo>
                  <a:cubicBezTo>
                    <a:pt x="1248" y="339"/>
                    <a:pt x="961" y="143"/>
                    <a:pt x="635" y="61"/>
                  </a:cubicBezTo>
                  <a:cubicBezTo>
                    <a:pt x="392" y="0"/>
                    <a:pt x="190" y="18"/>
                    <a:pt x="0" y="107"/>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37" name="Freeform 13"/>
            <p:cNvSpPr/>
            <p:nvPr/>
          </p:nvSpPr>
          <p:spPr bwMode="auto">
            <a:xfrm>
              <a:off x="5419725" y="4763"/>
              <a:ext cx="5216525" cy="5368925"/>
            </a:xfrm>
            <a:custGeom>
              <a:avLst/>
              <a:gdLst/>
              <a:ahLst/>
              <a:cxnLst/>
              <a:rect l="0" t="0" r="r" b="b"/>
              <a:pathLst>
                <a:path w="1097" h="1129">
                  <a:moveTo>
                    <a:pt x="1097" y="1129"/>
                  </a:moveTo>
                  <a:cubicBezTo>
                    <a:pt x="1031" y="909"/>
                    <a:pt x="843" y="701"/>
                    <a:pt x="709" y="551"/>
                  </a:cubicBezTo>
                  <a:cubicBezTo>
                    <a:pt x="509" y="327"/>
                    <a:pt x="274" y="127"/>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38" name="Freeform 15"/>
            <p:cNvSpPr/>
            <p:nvPr/>
          </p:nvSpPr>
          <p:spPr bwMode="auto">
            <a:xfrm>
              <a:off x="5813425" y="4763"/>
              <a:ext cx="4832350" cy="4822825"/>
            </a:xfrm>
            <a:custGeom>
              <a:avLst/>
              <a:gdLst/>
              <a:ahLst/>
              <a:cxnLst/>
              <a:rect l="0" t="0" r="r" b="b"/>
              <a:pathLst>
                <a:path w="1016" h="1014">
                  <a:moveTo>
                    <a:pt x="1016" y="1014"/>
                  </a:moveTo>
                  <a:cubicBezTo>
                    <a:pt x="934" y="849"/>
                    <a:pt x="802" y="697"/>
                    <a:pt x="698" y="577"/>
                  </a:cubicBezTo>
                  <a:cubicBezTo>
                    <a:pt x="500" y="348"/>
                    <a:pt x="270" y="14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39" name="Freeform 16"/>
            <p:cNvSpPr/>
            <p:nvPr/>
          </p:nvSpPr>
          <p:spPr bwMode="auto">
            <a:xfrm>
              <a:off x="6003925" y="4763"/>
              <a:ext cx="4641850" cy="4598988"/>
            </a:xfrm>
            <a:custGeom>
              <a:avLst/>
              <a:gdLst/>
              <a:ahLst/>
              <a:cxnLst/>
              <a:rect l="0" t="0" r="r" b="b"/>
              <a:pathLst>
                <a:path w="976" h="967">
                  <a:moveTo>
                    <a:pt x="976" y="967"/>
                  </a:moveTo>
                  <a:cubicBezTo>
                    <a:pt x="894" y="822"/>
                    <a:pt x="779" y="689"/>
                    <a:pt x="686" y="580"/>
                  </a:cubicBezTo>
                  <a:cubicBezTo>
                    <a:pt x="491" y="352"/>
                    <a:pt x="264" y="145"/>
                    <a:pt x="0" y="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440" name="Freeform 17"/>
            <p:cNvSpPr/>
            <p:nvPr/>
          </p:nvSpPr>
          <p:spPr bwMode="auto">
            <a:xfrm>
              <a:off x="6203950" y="0"/>
              <a:ext cx="4441825" cy="4237038"/>
            </a:xfrm>
            <a:custGeom>
              <a:avLst/>
              <a:gdLst/>
              <a:ahLst/>
              <a:cxnLst/>
              <a:rect l="0" t="0" r="r" b="b"/>
              <a:pathLst>
                <a:path w="934" h="891">
                  <a:moveTo>
                    <a:pt x="934" y="891"/>
                  </a:moveTo>
                  <a:cubicBezTo>
                    <a:pt x="863" y="783"/>
                    <a:pt x="778" y="684"/>
                    <a:pt x="705" y="599"/>
                  </a:cubicBezTo>
                  <a:cubicBezTo>
                    <a:pt x="503" y="365"/>
                    <a:pt x="270" y="152"/>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41" name="Freeform 18"/>
            <p:cNvSpPr/>
            <p:nvPr/>
          </p:nvSpPr>
          <p:spPr bwMode="auto">
            <a:xfrm>
              <a:off x="6456363" y="4763"/>
              <a:ext cx="4179888" cy="3986213"/>
            </a:xfrm>
            <a:custGeom>
              <a:avLst/>
              <a:gdLst/>
              <a:ahLst/>
              <a:cxnLst/>
              <a:rect l="0" t="0" r="r" b="b"/>
              <a:pathLst>
                <a:path w="879" h="838">
                  <a:moveTo>
                    <a:pt x="879" y="838"/>
                  </a:moveTo>
                  <a:cubicBezTo>
                    <a:pt x="821" y="755"/>
                    <a:pt x="756" y="679"/>
                    <a:pt x="698" y="611"/>
                  </a:cubicBezTo>
                  <a:cubicBezTo>
                    <a:pt x="498" y="375"/>
                    <a:pt x="268" y="159"/>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42" name="Freeform 19"/>
            <p:cNvSpPr/>
            <p:nvPr/>
          </p:nvSpPr>
          <p:spPr bwMode="auto">
            <a:xfrm>
              <a:off x="6869113" y="4763"/>
              <a:ext cx="3776663" cy="3838575"/>
            </a:xfrm>
            <a:custGeom>
              <a:avLst/>
              <a:gdLst/>
              <a:ahLst/>
              <a:cxnLst/>
              <a:rect l="0" t="0" r="r" b="b"/>
              <a:pathLst>
                <a:path w="794" h="807">
                  <a:moveTo>
                    <a:pt x="794" y="807"/>
                  </a:moveTo>
                  <a:cubicBezTo>
                    <a:pt x="745" y="739"/>
                    <a:pt x="695" y="676"/>
                    <a:pt x="648" y="617"/>
                  </a:cubicBezTo>
                  <a:cubicBezTo>
                    <a:pt x="462" y="383"/>
                    <a:pt x="248" y="16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43" name="Freeform 20"/>
            <p:cNvSpPr/>
            <p:nvPr/>
          </p:nvSpPr>
          <p:spPr bwMode="auto">
            <a:xfrm>
              <a:off x="8758238" y="4763"/>
              <a:ext cx="1887538" cy="1355725"/>
            </a:xfrm>
            <a:custGeom>
              <a:avLst/>
              <a:gdLst/>
              <a:ahLst/>
              <a:cxnLst/>
              <a:rect l="0" t="0" r="r" b="b"/>
              <a:pathLst>
                <a:path w="397" h="285">
                  <a:moveTo>
                    <a:pt x="397" y="285"/>
                  </a:moveTo>
                  <a:cubicBezTo>
                    <a:pt x="270" y="182"/>
                    <a:pt x="138" y="8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44" name="Freeform 21"/>
            <p:cNvSpPr/>
            <p:nvPr/>
          </p:nvSpPr>
          <p:spPr bwMode="auto">
            <a:xfrm>
              <a:off x="9223375" y="9525"/>
              <a:ext cx="1422400" cy="1108075"/>
            </a:xfrm>
            <a:custGeom>
              <a:avLst/>
              <a:gdLst/>
              <a:ahLst/>
              <a:cxnLst/>
              <a:rect l="0" t="0" r="r" b="b"/>
              <a:pathLst>
                <a:path w="299" h="233">
                  <a:moveTo>
                    <a:pt x="299" y="233"/>
                  </a:moveTo>
                  <a:cubicBezTo>
                    <a:pt x="197" y="145"/>
                    <a:pt x="97" y="6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45" name="Freeform 22"/>
            <p:cNvSpPr/>
            <p:nvPr/>
          </p:nvSpPr>
          <p:spPr bwMode="auto">
            <a:xfrm>
              <a:off x="10009188" y="4763"/>
              <a:ext cx="636588" cy="361950"/>
            </a:xfrm>
            <a:custGeom>
              <a:avLst/>
              <a:gdLst/>
              <a:ahLst/>
              <a:cxnLst/>
              <a:rect l="0" t="0" r="r" b="b"/>
              <a:pathLst>
                <a:path w="134" h="76">
                  <a:moveTo>
                    <a:pt x="0" y="0"/>
                  </a:moveTo>
                  <a:cubicBezTo>
                    <a:pt x="45" y="25"/>
                    <a:pt x="89" y="50"/>
                    <a:pt x="134" y="76"/>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9" name="Group 8"/>
          <p:cNvGrpSpPr/>
          <p:nvPr/>
        </p:nvGrpSpPr>
        <p:grpSpPr>
          <a:xfrm>
            <a:off x="644463" y="1698332"/>
            <a:ext cx="4357752" cy="3470420"/>
            <a:chOff x="644463" y="1698332"/>
            <a:chExt cx="4357752" cy="3470420"/>
          </a:xfrm>
        </p:grpSpPr>
        <p:sp>
          <p:nvSpPr>
            <p:cNvPr id="77" name="Rectangle 76"/>
            <p:cNvSpPr/>
            <p:nvPr/>
          </p:nvSpPr>
          <p:spPr>
            <a:xfrm>
              <a:off x="644463" y="1698332"/>
              <a:ext cx="4357752"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9" name="Rectangle 78"/>
            <p:cNvSpPr/>
            <p:nvPr/>
          </p:nvSpPr>
          <p:spPr>
            <a:xfrm>
              <a:off x="644463" y="2274404"/>
              <a:ext cx="4357752"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27" name="Isosceles Triangle 9"/>
            <p:cNvSpPr/>
            <p:nvPr/>
          </p:nvSpPr>
          <p:spPr>
            <a:xfrm rot="10800000">
              <a:off x="2665346" y="4896349"/>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3" name="Picture Placeholder 2"/>
          <p:cNvSpPr>
            <a:spLocks noGrp="1" noChangeAspect="1"/>
          </p:cNvSpPr>
          <p:nvPr>
            <p:ph type="pic" idx="1"/>
          </p:nvPr>
        </p:nvSpPr>
        <p:spPr>
          <a:xfrm>
            <a:off x="5654676" y="0"/>
            <a:ext cx="3489324" cy="6858000"/>
          </a:xfrm>
          <a:solidFill>
            <a:schemeClr val="bg1">
              <a:lumMod val="65000"/>
              <a:lumOff val="35000"/>
            </a:schemeClr>
          </a:solidFill>
          <a:ln w="9525" cap="sq">
            <a:noFill/>
            <a:miter lim="800000"/>
          </a:ln>
          <a:effectLst/>
        </p:spPr>
        <p:txBody>
          <a:bodyPr anchor="t"/>
          <a:lstStyle>
            <a:lvl1pPr marL="0" indent="0" algn="ctr">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2" name="Title 1"/>
          <p:cNvSpPr>
            <a:spLocks noGrp="1"/>
          </p:cNvSpPr>
          <p:nvPr>
            <p:ph type="title"/>
          </p:nvPr>
        </p:nvSpPr>
        <p:spPr>
          <a:xfrm>
            <a:off x="723585" y="2336402"/>
            <a:ext cx="4197666" cy="1265539"/>
          </a:xfrm>
        </p:spPr>
        <p:txBody>
          <a:bodyPr bIns="0" anchor="b">
            <a:normAutofit/>
          </a:bodyPr>
          <a:lstStyle>
            <a:lvl1pPr>
              <a:defRPr sz="3200">
                <a:solidFill>
                  <a:srgbClr val="FFFEFF"/>
                </a:solidFill>
              </a:defRPr>
            </a:lvl1pPr>
          </a:lstStyle>
          <a:p>
            <a:r>
              <a:rPr lang="en-US"/>
              <a:t>Click to edit Master title style</a:t>
            </a:r>
            <a:endParaRPr lang="en-US" dirty="0"/>
          </a:p>
        </p:txBody>
      </p:sp>
      <p:sp>
        <p:nvSpPr>
          <p:cNvPr id="4" name="Text Placeholder 3"/>
          <p:cNvSpPr>
            <a:spLocks noGrp="1"/>
          </p:cNvSpPr>
          <p:nvPr>
            <p:ph type="body" sz="half" idx="2"/>
          </p:nvPr>
        </p:nvSpPr>
        <p:spPr>
          <a:xfrm>
            <a:off x="722314" y="3601941"/>
            <a:ext cx="4199254" cy="1214535"/>
          </a:xfrm>
        </p:spPr>
        <p:txBody>
          <a:bodyPr>
            <a:normAutofit/>
          </a:bodyPr>
          <a:lstStyle>
            <a:lvl1pPr marL="0" indent="0" algn="ctr">
              <a:buNone/>
              <a:defRPr sz="1400">
                <a:solidFill>
                  <a:srgbClr val="FFFEFF"/>
                </a:soli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a:xfrm>
            <a:off x="640080" y="320040"/>
            <a:ext cx="2743200" cy="320040"/>
          </a:xfrm>
        </p:spPr>
        <p:txBody>
          <a:bodyPr/>
          <a:lstStyle/>
          <a:p>
            <a:fld id="{1D8BD707-D9CF-40AE-B4C6-C98DA3205C09}" type="datetimeFigureOut">
              <a:rPr lang="en-US" smtClean="0"/>
              <a:pPr/>
              <a:t>10/20/2019</a:t>
            </a:fld>
            <a:endParaRPr lang="en-US" dirty="0"/>
          </a:p>
        </p:txBody>
      </p:sp>
      <p:sp>
        <p:nvSpPr>
          <p:cNvPr id="6" name="Footer Placeholder 5"/>
          <p:cNvSpPr>
            <a:spLocks noGrp="1"/>
          </p:cNvSpPr>
          <p:nvPr>
            <p:ph type="ftr" sz="quarter" idx="11"/>
          </p:nvPr>
        </p:nvSpPr>
        <p:spPr>
          <a:xfrm>
            <a:off x="640080" y="6227064"/>
            <a:ext cx="4358641" cy="320040"/>
          </a:xfrm>
        </p:spPr>
        <p:txBody>
          <a:bodyPr/>
          <a:lstStyle/>
          <a:p>
            <a:endParaRPr lang="en-US" dirty="0"/>
          </a:p>
        </p:txBody>
      </p:sp>
      <p:sp>
        <p:nvSpPr>
          <p:cNvPr id="7" name="Slide Number Placeholder 6"/>
          <p:cNvSpPr>
            <a:spLocks noGrp="1"/>
          </p:cNvSpPr>
          <p:nvPr>
            <p:ph type="sldNum" sz="quarter" idx="12"/>
          </p:nvPr>
        </p:nvSpPr>
        <p:spPr>
          <a:xfrm>
            <a:off x="4315463" y="320040"/>
            <a:ext cx="685800" cy="320040"/>
          </a:xfrm>
        </p:spPr>
        <p:txBody>
          <a:bodyPr/>
          <a:lstStyle/>
          <a:p>
            <a:fld id="{B6F15528-21DE-4FAA-801E-634DDDAF4B2B}" type="slidenum">
              <a:rPr lang="en-US" smtClean="0"/>
              <a:pPr/>
              <a:t>‹#›</a:t>
            </a:fld>
            <a:endParaRPr lang="en-US" dirty="0"/>
          </a:p>
        </p:txBody>
      </p:sp>
    </p:spTree>
    <p:extLst>
      <p:ext uri="{BB962C8B-B14F-4D97-AF65-F5344CB8AC3E}">
        <p14:creationId xmlns:p14="http://schemas.microsoft.com/office/powerpoint/2010/main" val="37766957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25554" y="2349925"/>
            <a:ext cx="3112047" cy="2464952"/>
          </a:xfrm>
          <a:prstGeom prst="rect">
            <a:avLst/>
          </a:prstGeom>
        </p:spPr>
        <p:txBody>
          <a:bodyPr vert="horz" lIns="228600" tIns="228600" rIns="228600" bIns="22860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4415687" y="794719"/>
            <a:ext cx="4079089" cy="525709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40080" y="320040"/>
            <a:ext cx="2743200" cy="320040"/>
          </a:xfrm>
          <a:prstGeom prst="rect">
            <a:avLst/>
          </a:prstGeom>
        </p:spPr>
        <p:txBody>
          <a:bodyPr vert="horz" lIns="91440" tIns="45720" rIns="91440" bIns="45720" rtlCol="0" anchor="ctr"/>
          <a:lstStyle>
            <a:lvl1pPr algn="l">
              <a:defRPr sz="1000">
                <a:solidFill>
                  <a:schemeClr val="tx1">
                    <a:tint val="75000"/>
                  </a:schemeClr>
                </a:solidFill>
              </a:defRPr>
            </a:lvl1pPr>
          </a:lstStyle>
          <a:p>
            <a:fld id="{1D8BD707-D9CF-40AE-B4C6-C98DA3205C09}" type="datetimeFigureOut">
              <a:rPr lang="en-US" smtClean="0"/>
              <a:pPr/>
              <a:t>10/20/2019</a:t>
            </a:fld>
            <a:endParaRPr lang="en-US" dirty="0"/>
          </a:p>
        </p:txBody>
      </p:sp>
      <p:sp>
        <p:nvSpPr>
          <p:cNvPr id="5" name="Footer Placeholder 4"/>
          <p:cNvSpPr>
            <a:spLocks noGrp="1"/>
          </p:cNvSpPr>
          <p:nvPr>
            <p:ph type="ftr" sz="quarter" idx="3"/>
          </p:nvPr>
        </p:nvSpPr>
        <p:spPr>
          <a:xfrm>
            <a:off x="640080" y="6227064"/>
            <a:ext cx="7854696" cy="320040"/>
          </a:xfrm>
          <a:prstGeom prst="rect">
            <a:avLst/>
          </a:prstGeom>
        </p:spPr>
        <p:txBody>
          <a:bodyPr vert="horz" lIns="91440" tIns="45720" rIns="91440" bIns="45720" rtlCol="0" anchor="ctr"/>
          <a:lstStyle>
            <a:lvl1pPr algn="r">
              <a:defRPr sz="10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7808976" y="320040"/>
            <a:ext cx="685800" cy="320040"/>
          </a:xfrm>
          <a:prstGeom prst="rect">
            <a:avLst/>
          </a:prstGeom>
        </p:spPr>
        <p:txBody>
          <a:bodyPr vert="horz" lIns="91440" tIns="45720" rIns="91440" bIns="45720" rtlCol="0" anchor="ctr"/>
          <a:lstStyle>
            <a:lvl1pPr algn="r">
              <a:defRPr sz="1000">
                <a:solidFill>
                  <a:schemeClr val="tx1">
                    <a:tint val="75000"/>
                  </a:schemeClr>
                </a:solidFill>
              </a:defRPr>
            </a:lvl1pPr>
          </a:lstStyle>
          <a:p>
            <a:fld id="{B6F15528-21DE-4FAA-801E-634DDDAF4B2B}" type="slidenum">
              <a:rPr lang="en-US" smtClean="0"/>
              <a:pPr/>
              <a:t>‹#›</a:t>
            </a:fld>
            <a:endParaRPr lang="en-US" dirty="0"/>
          </a:p>
        </p:txBody>
      </p:sp>
    </p:spTree>
    <p:extLst>
      <p:ext uri="{BB962C8B-B14F-4D97-AF65-F5344CB8AC3E}">
        <p14:creationId xmlns:p14="http://schemas.microsoft.com/office/powerpoint/2010/main" val="2252346113"/>
      </p:ext>
    </p:extLst>
  </p:cSld>
  <p:clrMap bg1="lt1" tx1="dk1" bg2="lt2" tx2="dk2" accent1="accent1" accent2="accent2" accent3="accent3" accent4="accent4" accent5="accent5" accent6="accent6" hlink="hlink" folHlink="folHlink"/>
  <p:sldLayoutIdLst>
    <p:sldLayoutId id="2147484007" r:id="rId1"/>
    <p:sldLayoutId id="2147484008" r:id="rId2"/>
    <p:sldLayoutId id="2147484009" r:id="rId3"/>
    <p:sldLayoutId id="2147484010" r:id="rId4"/>
    <p:sldLayoutId id="2147484011" r:id="rId5"/>
    <p:sldLayoutId id="2147484012" r:id="rId6"/>
    <p:sldLayoutId id="2147484013" r:id="rId7"/>
    <p:sldLayoutId id="2147484014" r:id="rId8"/>
    <p:sldLayoutId id="2147484015" r:id="rId9"/>
    <p:sldLayoutId id="2147484016" r:id="rId10"/>
    <p:sldLayoutId id="2147484017" r:id="rId11"/>
  </p:sldLayoutIdLst>
  <p:txStyles>
    <p:titleStyle>
      <a:lvl1pPr algn="ctr" defTabSz="685800" rtl="0" eaLnBrk="1" latinLnBrk="0" hangingPunct="1">
        <a:lnSpc>
          <a:spcPct val="85000"/>
        </a:lnSpc>
        <a:spcBef>
          <a:spcPct val="0"/>
        </a:spcBef>
        <a:buNone/>
        <a:defRPr sz="3200" b="0" i="0" kern="1200" cap="none" spc="-113">
          <a:solidFill>
            <a:schemeClr val="tx1"/>
          </a:solidFill>
          <a:effectLst/>
          <a:latin typeface="+mj-lt"/>
          <a:ea typeface="+mj-ea"/>
          <a:cs typeface="+mj-cs"/>
        </a:defRPr>
      </a:lvl1pPr>
    </p:titleStyle>
    <p:bodyStyle>
      <a:lvl1pPr marL="171450" indent="-171450" algn="l" defTabSz="685800" rtl="0" eaLnBrk="1" latinLnBrk="0" hangingPunct="1">
        <a:lnSpc>
          <a:spcPct val="120000"/>
        </a:lnSpc>
        <a:spcBef>
          <a:spcPts val="750"/>
        </a:spcBef>
        <a:buClr>
          <a:schemeClr val="accent1"/>
        </a:buClr>
        <a:buSzPct val="110000"/>
        <a:buFont typeface="Wingdings" panose="05000000000000000000" pitchFamily="2" charset="2"/>
        <a:buChar char="§"/>
        <a:defRPr sz="1600" kern="1200">
          <a:solidFill>
            <a:schemeClr val="tx1"/>
          </a:solidFill>
          <a:effectLst/>
          <a:latin typeface="+mn-lt"/>
          <a:ea typeface="+mn-ea"/>
          <a:cs typeface="+mn-cs"/>
        </a:defRPr>
      </a:lvl1pPr>
      <a:lvl2pPr marL="514350" indent="-171450" algn="l" defTabSz="685800" rtl="0" eaLnBrk="1" latinLnBrk="0" hangingPunct="1">
        <a:lnSpc>
          <a:spcPct val="120000"/>
        </a:lnSpc>
        <a:spcBef>
          <a:spcPts val="375"/>
        </a:spcBef>
        <a:buClr>
          <a:schemeClr val="accent1"/>
        </a:buClr>
        <a:buSzPct val="110000"/>
        <a:buFont typeface="Wingdings" panose="05000000000000000000" pitchFamily="2" charset="2"/>
        <a:buChar char="§"/>
        <a:defRPr sz="1400" kern="1200">
          <a:solidFill>
            <a:schemeClr val="tx1"/>
          </a:solidFill>
          <a:effectLst/>
          <a:latin typeface="+mn-lt"/>
          <a:ea typeface="+mn-ea"/>
          <a:cs typeface="+mn-cs"/>
        </a:defRPr>
      </a:lvl2pPr>
      <a:lvl3pPr marL="857250" indent="-171450" algn="l" defTabSz="685800" rtl="0" eaLnBrk="1" latinLnBrk="0" hangingPunct="1">
        <a:lnSpc>
          <a:spcPct val="120000"/>
        </a:lnSpc>
        <a:spcBef>
          <a:spcPts val="375"/>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3pPr>
      <a:lvl4pPr marL="1200150" indent="-171450" algn="l" defTabSz="685800" rtl="0" eaLnBrk="1" latinLnBrk="0" hangingPunct="1">
        <a:lnSpc>
          <a:spcPct val="120000"/>
        </a:lnSpc>
        <a:spcBef>
          <a:spcPts val="375"/>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4pPr>
      <a:lvl5pPr marL="1543050" indent="-171450" algn="l" defTabSz="685800" rtl="0" eaLnBrk="1" latinLnBrk="0" hangingPunct="1">
        <a:lnSpc>
          <a:spcPct val="120000"/>
        </a:lnSpc>
        <a:spcBef>
          <a:spcPts val="375"/>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5pPr>
      <a:lvl6pPr marL="1885950" indent="-171450" algn="l" defTabSz="685800" rtl="0" eaLnBrk="1" latinLnBrk="0" hangingPunct="1">
        <a:lnSpc>
          <a:spcPct val="120000"/>
        </a:lnSpc>
        <a:spcBef>
          <a:spcPts val="375"/>
        </a:spcBef>
        <a:buClr>
          <a:schemeClr val="accent1"/>
        </a:buClr>
        <a:buSzPct val="110000"/>
        <a:buFont typeface="Wingdings" panose="05000000000000000000" pitchFamily="2" charset="2"/>
        <a:buChar char="§"/>
        <a:defRPr sz="900" kern="1200">
          <a:solidFill>
            <a:schemeClr val="tx1"/>
          </a:solidFill>
          <a:effectLst/>
          <a:latin typeface="+mn-lt"/>
          <a:ea typeface="+mn-ea"/>
          <a:cs typeface="+mn-cs"/>
        </a:defRPr>
      </a:lvl6pPr>
      <a:lvl7pPr marL="2228850" indent="-171450" algn="l" defTabSz="685800" rtl="0" eaLnBrk="1" latinLnBrk="0" hangingPunct="1">
        <a:lnSpc>
          <a:spcPct val="120000"/>
        </a:lnSpc>
        <a:spcBef>
          <a:spcPts val="375"/>
        </a:spcBef>
        <a:buClr>
          <a:schemeClr val="accent1"/>
        </a:buClr>
        <a:buSzPct val="110000"/>
        <a:buFont typeface="Wingdings" panose="05000000000000000000" pitchFamily="2" charset="2"/>
        <a:buChar char="§"/>
        <a:defRPr sz="900" kern="1200">
          <a:solidFill>
            <a:schemeClr val="tx1"/>
          </a:solidFill>
          <a:effectLst/>
          <a:latin typeface="+mn-lt"/>
          <a:ea typeface="+mn-ea"/>
          <a:cs typeface="+mn-cs"/>
        </a:defRPr>
      </a:lvl7pPr>
      <a:lvl8pPr marL="2571750" indent="-171450" algn="l" defTabSz="685800" rtl="0" eaLnBrk="1" latinLnBrk="0" hangingPunct="1">
        <a:lnSpc>
          <a:spcPct val="120000"/>
        </a:lnSpc>
        <a:spcBef>
          <a:spcPts val="375"/>
        </a:spcBef>
        <a:buClr>
          <a:schemeClr val="accent1"/>
        </a:buClr>
        <a:buSzPct val="110000"/>
        <a:buFont typeface="Wingdings" panose="05000000000000000000" pitchFamily="2" charset="2"/>
        <a:buChar char="§"/>
        <a:defRPr sz="900" kern="1200">
          <a:solidFill>
            <a:schemeClr val="tx1"/>
          </a:solidFill>
          <a:effectLst/>
          <a:latin typeface="+mn-lt"/>
          <a:ea typeface="+mn-ea"/>
          <a:cs typeface="+mn-cs"/>
        </a:defRPr>
      </a:lvl8pPr>
      <a:lvl9pPr marL="2914650" indent="-171450" algn="l" defTabSz="685800" rtl="0" eaLnBrk="1" latinLnBrk="0" hangingPunct="1">
        <a:lnSpc>
          <a:spcPct val="120000"/>
        </a:lnSpc>
        <a:spcBef>
          <a:spcPts val="375"/>
        </a:spcBef>
        <a:buClr>
          <a:schemeClr val="accent1"/>
        </a:buClr>
        <a:buSzPct val="110000"/>
        <a:buFont typeface="Wingdings" panose="05000000000000000000" pitchFamily="2" charset="2"/>
        <a:buChar char="§"/>
        <a:defRPr sz="900" kern="1200">
          <a:solidFill>
            <a:schemeClr val="tx1"/>
          </a:solidFill>
          <a:effectLst/>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21.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2.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22.xml.rels><?xml version="1.0" encoding="UTF-8" standalone="yes"?>
<Relationships xmlns="http://schemas.openxmlformats.org/package/2006/relationships"><Relationship Id="rId3" Type="http://schemas.openxmlformats.org/officeDocument/2006/relationships/diagramLayout" Target="../diagrams/layout8.xml"/><Relationship Id="rId2" Type="http://schemas.openxmlformats.org/officeDocument/2006/relationships/diagramData" Target="../diagrams/data8.xml"/><Relationship Id="rId1" Type="http://schemas.openxmlformats.org/officeDocument/2006/relationships/slideLayout" Target="../slideLayouts/slideLayout2.xml"/><Relationship Id="rId6" Type="http://schemas.microsoft.com/office/2007/relationships/diagramDrawing" Target="../diagrams/drawing8.xml"/><Relationship Id="rId5" Type="http://schemas.openxmlformats.org/officeDocument/2006/relationships/diagramColors" Target="../diagrams/colors8.xml"/><Relationship Id="rId4" Type="http://schemas.openxmlformats.org/officeDocument/2006/relationships/diagramQuickStyle" Target="../diagrams/quickStyle8.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5" name="Rectangle 7">
            <a:extLst>
              <a:ext uri="{FF2B5EF4-FFF2-40B4-BE49-F238E27FC236}">
                <a16:creationId xmlns:a16="http://schemas.microsoft.com/office/drawing/2014/main" id="{6BDBA639-2A71-4A60-A71A-FF1836F546C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6" name="Group 9">
            <a:extLst>
              <a:ext uri="{FF2B5EF4-FFF2-40B4-BE49-F238E27FC236}">
                <a16:creationId xmlns:a16="http://schemas.microsoft.com/office/drawing/2014/main" id="{5E208A8B-5EBD-4532-BE72-26414FA7CFF6}"/>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47255" y="-59376"/>
            <a:ext cx="9386886" cy="6923798"/>
            <a:chOff x="-329674" y="-51881"/>
            <a:chExt cx="12515851" cy="6923798"/>
          </a:xfrm>
        </p:grpSpPr>
        <p:sp>
          <p:nvSpPr>
            <p:cNvPr id="11" name="Freeform 5">
              <a:extLst>
                <a:ext uri="{FF2B5EF4-FFF2-40B4-BE49-F238E27FC236}">
                  <a16:creationId xmlns:a16="http://schemas.microsoft.com/office/drawing/2014/main" id="{15D09196-B338-4AB5-A71B-CFD5FFCA62B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29674" y="1298404"/>
              <a:ext cx="9702800" cy="5573512"/>
            </a:xfrm>
            <a:custGeom>
              <a:avLst/>
              <a:gdLst/>
              <a:ahLst/>
              <a:cxnLst/>
              <a:rect l="0" t="0" r="r" b="b"/>
              <a:pathLst>
                <a:path w="2038" h="1169">
                  <a:moveTo>
                    <a:pt x="1752" y="1169"/>
                  </a:moveTo>
                  <a:cubicBezTo>
                    <a:pt x="2038" y="928"/>
                    <a:pt x="1673" y="513"/>
                    <a:pt x="1487" y="334"/>
                  </a:cubicBezTo>
                  <a:cubicBezTo>
                    <a:pt x="1316" y="170"/>
                    <a:pt x="1099" y="43"/>
                    <a:pt x="860" y="22"/>
                  </a:cubicBezTo>
                  <a:cubicBezTo>
                    <a:pt x="621" y="0"/>
                    <a:pt x="341" y="128"/>
                    <a:pt x="199" y="318"/>
                  </a:cubicBezTo>
                  <a:cubicBezTo>
                    <a:pt x="0" y="586"/>
                    <a:pt x="184" y="965"/>
                    <a:pt x="399" y="1165"/>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2" name="Freeform 6">
              <a:extLst>
                <a:ext uri="{FF2B5EF4-FFF2-40B4-BE49-F238E27FC236}">
                  <a16:creationId xmlns:a16="http://schemas.microsoft.com/office/drawing/2014/main" id="{F50B4463-128A-4677-A285-C017E6C543E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70451" y="2018236"/>
              <a:ext cx="7373938" cy="4848892"/>
            </a:xfrm>
            <a:custGeom>
              <a:avLst/>
              <a:gdLst/>
              <a:ahLst/>
              <a:cxnLst/>
              <a:rect l="0" t="0" r="r" b="b"/>
              <a:pathLst>
                <a:path w="1549" h="1017">
                  <a:moveTo>
                    <a:pt x="1025" y="1016"/>
                  </a:moveTo>
                  <a:cubicBezTo>
                    <a:pt x="1223" y="971"/>
                    <a:pt x="1549" y="857"/>
                    <a:pt x="1443" y="592"/>
                  </a:cubicBezTo>
                  <a:cubicBezTo>
                    <a:pt x="1344" y="344"/>
                    <a:pt x="1041" y="111"/>
                    <a:pt x="782" y="53"/>
                  </a:cubicBezTo>
                  <a:cubicBezTo>
                    <a:pt x="545" y="0"/>
                    <a:pt x="275" y="117"/>
                    <a:pt x="150" y="329"/>
                  </a:cubicBezTo>
                  <a:cubicBezTo>
                    <a:pt x="0" y="584"/>
                    <a:pt x="243" y="911"/>
                    <a:pt x="477" y="1017"/>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3" name="Freeform 7">
              <a:extLst>
                <a:ext uri="{FF2B5EF4-FFF2-40B4-BE49-F238E27FC236}">
                  <a16:creationId xmlns:a16="http://schemas.microsoft.com/office/drawing/2014/main" id="{1D9B95CD-F023-4DFA-9678-1E02713F74B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1351" y="1788400"/>
              <a:ext cx="8035925" cy="5083516"/>
            </a:xfrm>
            <a:custGeom>
              <a:avLst/>
              <a:gdLst/>
              <a:ahLst/>
              <a:cxnLst/>
              <a:rect l="0" t="0" r="r" b="b"/>
              <a:pathLst>
                <a:path w="1688" h="1066">
                  <a:moveTo>
                    <a:pt x="1302" y="1066"/>
                  </a:moveTo>
                  <a:cubicBezTo>
                    <a:pt x="1416" y="1024"/>
                    <a:pt x="1551" y="962"/>
                    <a:pt x="1613" y="850"/>
                  </a:cubicBezTo>
                  <a:cubicBezTo>
                    <a:pt x="1688" y="715"/>
                    <a:pt x="1606" y="575"/>
                    <a:pt x="1517" y="471"/>
                  </a:cubicBezTo>
                  <a:cubicBezTo>
                    <a:pt x="1336" y="258"/>
                    <a:pt x="1084" y="62"/>
                    <a:pt x="798" y="28"/>
                  </a:cubicBezTo>
                  <a:cubicBezTo>
                    <a:pt x="559" y="0"/>
                    <a:pt x="317" y="138"/>
                    <a:pt x="181" y="333"/>
                  </a:cubicBezTo>
                  <a:cubicBezTo>
                    <a:pt x="0" y="592"/>
                    <a:pt x="191" y="907"/>
                    <a:pt x="420" y="1066"/>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4" name="Freeform 8">
              <a:extLst>
                <a:ext uri="{FF2B5EF4-FFF2-40B4-BE49-F238E27FC236}">
                  <a16:creationId xmlns:a16="http://schemas.microsoft.com/office/drawing/2014/main" id="{1DDF47A8-BE7B-43F3-A500-F5A4656D83B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1" y="549842"/>
              <a:ext cx="10334625" cy="6322075"/>
            </a:xfrm>
            <a:custGeom>
              <a:avLst/>
              <a:gdLst/>
              <a:ahLst/>
              <a:cxnLst/>
              <a:rect l="0" t="0" r="r" b="b"/>
              <a:pathLst>
                <a:path w="2171" h="1326">
                  <a:moveTo>
                    <a:pt x="1873" y="1326"/>
                  </a:moveTo>
                  <a:cubicBezTo>
                    <a:pt x="2171" y="1045"/>
                    <a:pt x="1825" y="678"/>
                    <a:pt x="1609" y="473"/>
                  </a:cubicBezTo>
                  <a:cubicBezTo>
                    <a:pt x="1406" y="281"/>
                    <a:pt x="1159" y="116"/>
                    <a:pt x="880" y="63"/>
                  </a:cubicBezTo>
                  <a:cubicBezTo>
                    <a:pt x="545" y="0"/>
                    <a:pt x="214" y="161"/>
                    <a:pt x="0" y="42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5" name="Freeform 9">
              <a:extLst>
                <a:ext uri="{FF2B5EF4-FFF2-40B4-BE49-F238E27FC236}">
                  <a16:creationId xmlns:a16="http://schemas.microsoft.com/office/drawing/2014/main" id="{2DD394DE-76FB-42F8-85F2-FD436F42326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701" y="6186246"/>
              <a:ext cx="504825" cy="681527"/>
            </a:xfrm>
            <a:custGeom>
              <a:avLst/>
              <a:gdLst/>
              <a:ahLst/>
              <a:cxnLst/>
              <a:rect l="0" t="0" r="r" b="b"/>
              <a:pathLst>
                <a:path w="106" h="143">
                  <a:moveTo>
                    <a:pt x="0" y="0"/>
                  </a:moveTo>
                  <a:cubicBezTo>
                    <a:pt x="35" y="54"/>
                    <a:pt x="70" y="101"/>
                    <a:pt x="106" y="143"/>
                  </a:cubicBezTo>
                </a:path>
              </a:pathLst>
            </a:custGeom>
            <a:noFill/>
            <a:ln w="4763"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6" name="Freeform 10">
              <a:extLst>
                <a:ext uri="{FF2B5EF4-FFF2-40B4-BE49-F238E27FC236}">
                  <a16:creationId xmlns:a16="http://schemas.microsoft.com/office/drawing/2014/main" id="{B95F2EFB-87E6-4400-AAF3-7EB8B4F1561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1" y="-51881"/>
              <a:ext cx="11091863" cy="6923796"/>
            </a:xfrm>
            <a:custGeom>
              <a:avLst/>
              <a:gdLst/>
              <a:ahLst/>
              <a:cxnLst/>
              <a:rect l="0" t="0" r="r" b="b"/>
              <a:pathLst>
                <a:path w="2330" h="1452">
                  <a:moveTo>
                    <a:pt x="2046" y="1452"/>
                  </a:moveTo>
                  <a:cubicBezTo>
                    <a:pt x="2330" y="1153"/>
                    <a:pt x="2049" y="821"/>
                    <a:pt x="1813" y="601"/>
                  </a:cubicBezTo>
                  <a:cubicBezTo>
                    <a:pt x="1569" y="375"/>
                    <a:pt x="1282" y="179"/>
                    <a:pt x="956" y="97"/>
                  </a:cubicBezTo>
                  <a:cubicBezTo>
                    <a:pt x="572" y="0"/>
                    <a:pt x="292" y="101"/>
                    <a:pt x="0" y="366"/>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7" name="Freeform 11">
              <a:extLst>
                <a:ext uri="{FF2B5EF4-FFF2-40B4-BE49-F238E27FC236}">
                  <a16:creationId xmlns:a16="http://schemas.microsoft.com/office/drawing/2014/main" id="{1D463476-2BC7-418C-9D6F-51444B11A72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426601" y="5579"/>
              <a:ext cx="5788025" cy="6847184"/>
            </a:xfrm>
            <a:custGeom>
              <a:avLst/>
              <a:gdLst/>
              <a:ahLst/>
              <a:cxnLst/>
              <a:rect l="0" t="0" r="r" b="b"/>
              <a:pathLst>
                <a:path w="1216" h="1436">
                  <a:moveTo>
                    <a:pt x="1094" y="1436"/>
                  </a:moveTo>
                  <a:cubicBezTo>
                    <a:pt x="1216" y="1114"/>
                    <a:pt x="904" y="770"/>
                    <a:pt x="709" y="551"/>
                  </a:cubicBezTo>
                  <a:cubicBezTo>
                    <a:pt x="509" y="327"/>
                    <a:pt x="274" y="127"/>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8" name="Freeform 12">
              <a:extLst>
                <a:ext uri="{FF2B5EF4-FFF2-40B4-BE49-F238E27FC236}">
                  <a16:creationId xmlns:a16="http://schemas.microsoft.com/office/drawing/2014/main" id="{24011122-2495-478A-81BF-ABBDEA1DA80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1" y="5579"/>
              <a:ext cx="1057275" cy="614491"/>
            </a:xfrm>
            <a:custGeom>
              <a:avLst/>
              <a:gdLst/>
              <a:ahLst/>
              <a:cxnLst/>
              <a:rect l="0" t="0" r="r" b="b"/>
              <a:pathLst>
                <a:path w="222" h="129">
                  <a:moveTo>
                    <a:pt x="222" y="0"/>
                  </a:moveTo>
                  <a:cubicBezTo>
                    <a:pt x="152" y="35"/>
                    <a:pt x="76" y="78"/>
                    <a:pt x="0" y="12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9" name="Freeform 13">
              <a:extLst>
                <a:ext uri="{FF2B5EF4-FFF2-40B4-BE49-F238E27FC236}">
                  <a16:creationId xmlns:a16="http://schemas.microsoft.com/office/drawing/2014/main" id="{C79E87C5-E5B3-476B-B539-FC9CF4A33B7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821889" y="5579"/>
              <a:ext cx="5588000" cy="6866337"/>
            </a:xfrm>
            <a:custGeom>
              <a:avLst/>
              <a:gdLst/>
              <a:ahLst/>
              <a:cxnLst/>
              <a:rect l="0" t="0" r="r" b="b"/>
              <a:pathLst>
                <a:path w="1174" h="1440">
                  <a:moveTo>
                    <a:pt x="1067" y="1440"/>
                  </a:moveTo>
                  <a:cubicBezTo>
                    <a:pt x="1174" y="1124"/>
                    <a:pt x="887" y="797"/>
                    <a:pt x="698" y="577"/>
                  </a:cubicBezTo>
                  <a:cubicBezTo>
                    <a:pt x="500" y="348"/>
                    <a:pt x="270" y="14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20" name="Freeform 14">
              <a:extLst>
                <a:ext uri="{FF2B5EF4-FFF2-40B4-BE49-F238E27FC236}">
                  <a16:creationId xmlns:a16="http://schemas.microsoft.com/office/drawing/2014/main" id="{956029CA-2B38-434D-9044-5FF3A1ECD17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701" y="790"/>
              <a:ext cx="595313" cy="352734"/>
            </a:xfrm>
            <a:custGeom>
              <a:avLst/>
              <a:gdLst/>
              <a:ahLst/>
              <a:cxnLst/>
              <a:rect l="0" t="0" r="r" b="b"/>
              <a:pathLst>
                <a:path w="125" h="74">
                  <a:moveTo>
                    <a:pt x="125" y="0"/>
                  </a:moveTo>
                  <a:cubicBezTo>
                    <a:pt x="85" y="22"/>
                    <a:pt x="43" y="47"/>
                    <a:pt x="0" y="74"/>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21" name="Freeform 15">
              <a:extLst>
                <a:ext uri="{FF2B5EF4-FFF2-40B4-BE49-F238E27FC236}">
                  <a16:creationId xmlns:a16="http://schemas.microsoft.com/office/drawing/2014/main" id="{9514CFB6-E8DB-43DC-B1CD-9CC2D4B2764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012389" y="5579"/>
              <a:ext cx="5497513" cy="6866337"/>
            </a:xfrm>
            <a:custGeom>
              <a:avLst/>
              <a:gdLst/>
              <a:ahLst/>
              <a:cxnLst/>
              <a:rect l="0" t="0" r="r" b="b"/>
              <a:pathLst>
                <a:path w="1155" h="1440">
                  <a:moveTo>
                    <a:pt x="1056" y="1440"/>
                  </a:moveTo>
                  <a:cubicBezTo>
                    <a:pt x="1155" y="1123"/>
                    <a:pt x="875" y="801"/>
                    <a:pt x="686" y="580"/>
                  </a:cubicBezTo>
                  <a:cubicBezTo>
                    <a:pt x="491" y="352"/>
                    <a:pt x="264" y="145"/>
                    <a:pt x="0" y="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22" name="Freeform 16">
              <a:extLst>
                <a:ext uri="{FF2B5EF4-FFF2-40B4-BE49-F238E27FC236}">
                  <a16:creationId xmlns:a16="http://schemas.microsoft.com/office/drawing/2014/main" id="{BD8C1FC8-E550-45BE-9F30-822BAB3781E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1" y="5579"/>
              <a:ext cx="357188" cy="213875"/>
            </a:xfrm>
            <a:custGeom>
              <a:avLst/>
              <a:gdLst/>
              <a:ahLst/>
              <a:cxnLst/>
              <a:rect l="0" t="0" r="r" b="b"/>
              <a:pathLst>
                <a:path w="75" h="45">
                  <a:moveTo>
                    <a:pt x="75" y="0"/>
                  </a:moveTo>
                  <a:cubicBezTo>
                    <a:pt x="50" y="14"/>
                    <a:pt x="25" y="29"/>
                    <a:pt x="0" y="45"/>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23" name="Freeform 17">
              <a:extLst>
                <a:ext uri="{FF2B5EF4-FFF2-40B4-BE49-F238E27FC236}">
                  <a16:creationId xmlns:a16="http://schemas.microsoft.com/office/drawing/2014/main" id="{D1646B5D-A7B7-41EC-9591-0E0C0F4F949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210826" y="790"/>
              <a:ext cx="5522913" cy="6871126"/>
            </a:xfrm>
            <a:custGeom>
              <a:avLst/>
              <a:gdLst/>
              <a:ahLst/>
              <a:cxnLst/>
              <a:rect l="0" t="0" r="r" b="b"/>
              <a:pathLst>
                <a:path w="1160" h="1441">
                  <a:moveTo>
                    <a:pt x="1053" y="1441"/>
                  </a:moveTo>
                  <a:cubicBezTo>
                    <a:pt x="1160" y="1129"/>
                    <a:pt x="892" y="817"/>
                    <a:pt x="705" y="599"/>
                  </a:cubicBezTo>
                  <a:cubicBezTo>
                    <a:pt x="503" y="365"/>
                    <a:pt x="270" y="152"/>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4" name="Freeform 18">
              <a:extLst>
                <a:ext uri="{FF2B5EF4-FFF2-40B4-BE49-F238E27FC236}">
                  <a16:creationId xmlns:a16="http://schemas.microsoft.com/office/drawing/2014/main" id="{E2118E93-481E-4843-987E-378187AA37E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463239" y="5579"/>
              <a:ext cx="5413375" cy="6866337"/>
            </a:xfrm>
            <a:custGeom>
              <a:avLst/>
              <a:gdLst/>
              <a:ahLst/>
              <a:cxnLst/>
              <a:rect l="0" t="0" r="r" b="b"/>
              <a:pathLst>
                <a:path w="1137" h="1440">
                  <a:moveTo>
                    <a:pt x="1040" y="1440"/>
                  </a:moveTo>
                  <a:cubicBezTo>
                    <a:pt x="1137" y="1131"/>
                    <a:pt x="883" y="828"/>
                    <a:pt x="698" y="611"/>
                  </a:cubicBezTo>
                  <a:cubicBezTo>
                    <a:pt x="498" y="375"/>
                    <a:pt x="268" y="159"/>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5" name="Freeform 19">
              <a:extLst>
                <a:ext uri="{FF2B5EF4-FFF2-40B4-BE49-F238E27FC236}">
                  <a16:creationId xmlns:a16="http://schemas.microsoft.com/office/drawing/2014/main" id="{77038464-F4E2-47EC-A87F-18469191E3A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877576" y="5579"/>
              <a:ext cx="5037138" cy="6861550"/>
            </a:xfrm>
            <a:custGeom>
              <a:avLst/>
              <a:gdLst/>
              <a:ahLst/>
              <a:cxnLst/>
              <a:rect l="0" t="0" r="r" b="b"/>
              <a:pathLst>
                <a:path w="1058" h="1439">
                  <a:moveTo>
                    <a:pt x="1011" y="1439"/>
                  </a:moveTo>
                  <a:cubicBezTo>
                    <a:pt x="1058" y="1131"/>
                    <a:pt x="825" y="841"/>
                    <a:pt x="648" y="617"/>
                  </a:cubicBezTo>
                  <a:cubicBezTo>
                    <a:pt x="462" y="383"/>
                    <a:pt x="248" y="16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6" name="Freeform 20">
              <a:extLst>
                <a:ext uri="{FF2B5EF4-FFF2-40B4-BE49-F238E27FC236}">
                  <a16:creationId xmlns:a16="http://schemas.microsoft.com/office/drawing/2014/main" id="{FB3BBEB1-E146-408F-95B7-EE2F269DE19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8768289" y="5579"/>
              <a:ext cx="3417888" cy="2742066"/>
            </a:xfrm>
            <a:custGeom>
              <a:avLst/>
              <a:gdLst/>
              <a:ahLst/>
              <a:cxnLst/>
              <a:rect l="0" t="0" r="r" b="b"/>
              <a:pathLst>
                <a:path w="718" h="575">
                  <a:moveTo>
                    <a:pt x="718" y="575"/>
                  </a:moveTo>
                  <a:cubicBezTo>
                    <a:pt x="500" y="360"/>
                    <a:pt x="260" y="163"/>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7" name="Freeform 21">
              <a:extLst>
                <a:ext uri="{FF2B5EF4-FFF2-40B4-BE49-F238E27FC236}">
                  <a16:creationId xmlns:a16="http://schemas.microsoft.com/office/drawing/2014/main" id="{C765B285-56EC-47FC-B116-274EBBD61AD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9235014" y="10367"/>
              <a:ext cx="2951163" cy="2555325"/>
            </a:xfrm>
            <a:custGeom>
              <a:avLst/>
              <a:gdLst/>
              <a:ahLst/>
              <a:cxnLst/>
              <a:rect l="0" t="0" r="r" b="b"/>
              <a:pathLst>
                <a:path w="620" h="536">
                  <a:moveTo>
                    <a:pt x="620" y="536"/>
                  </a:moveTo>
                  <a:cubicBezTo>
                    <a:pt x="404" y="314"/>
                    <a:pt x="196" y="13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8" name="Freeform 22">
              <a:extLst>
                <a:ext uri="{FF2B5EF4-FFF2-40B4-BE49-F238E27FC236}">
                  <a16:creationId xmlns:a16="http://schemas.microsoft.com/office/drawing/2014/main" id="{CB4A6191-6913-42EA-905E-8A174AE2C99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20826" y="5579"/>
              <a:ext cx="2165350" cy="1358265"/>
            </a:xfrm>
            <a:custGeom>
              <a:avLst/>
              <a:gdLst/>
              <a:ahLst/>
              <a:cxnLst/>
              <a:rect l="0" t="0" r="r" b="b"/>
              <a:pathLst>
                <a:path w="455" h="285">
                  <a:moveTo>
                    <a:pt x="0" y="0"/>
                  </a:moveTo>
                  <a:cubicBezTo>
                    <a:pt x="153" y="85"/>
                    <a:pt x="308" y="180"/>
                    <a:pt x="455" y="285"/>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29" name="Freeform 23">
              <a:extLst>
                <a:ext uri="{FF2B5EF4-FFF2-40B4-BE49-F238E27FC236}">
                  <a16:creationId xmlns:a16="http://schemas.microsoft.com/office/drawing/2014/main" id="{8ADEEF92-F481-475A-845C-5E940F0D559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90826" y="5579"/>
              <a:ext cx="895350" cy="534687"/>
            </a:xfrm>
            <a:custGeom>
              <a:avLst/>
              <a:gdLst/>
              <a:ahLst/>
              <a:cxnLst/>
              <a:rect l="0" t="0" r="r" b="b"/>
              <a:pathLst>
                <a:path w="188" h="112">
                  <a:moveTo>
                    <a:pt x="0" y="0"/>
                  </a:moveTo>
                  <a:cubicBezTo>
                    <a:pt x="63" y="36"/>
                    <a:pt x="126" y="73"/>
                    <a:pt x="188" y="112"/>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sp>
        <p:nvSpPr>
          <p:cNvPr id="7" name="Freeform: Shape 30">
            <a:extLst>
              <a:ext uri="{FF2B5EF4-FFF2-40B4-BE49-F238E27FC236}">
                <a16:creationId xmlns:a16="http://schemas.microsoft.com/office/drawing/2014/main" id="{D9C506D7-84CB-4057-A44A-465313E7853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931529">
            <a:off x="1630437" y="2448612"/>
            <a:ext cx="3314067" cy="4259609"/>
          </a:xfrm>
          <a:custGeom>
            <a:avLst/>
            <a:gdLst>
              <a:gd name="connsiteX0" fmla="*/ 404107 w 4507111"/>
              <a:gd name="connsiteY0" fmla="*/ 0 h 4344781"/>
              <a:gd name="connsiteX1" fmla="*/ 371857 w 4507111"/>
              <a:gd name="connsiteY1" fmla="*/ 117359 h 4344781"/>
              <a:gd name="connsiteX2" fmla="*/ 307833 w 4507111"/>
              <a:gd name="connsiteY2" fmla="*/ 632970 h 4344781"/>
              <a:gd name="connsiteX3" fmla="*/ 3569418 w 4507111"/>
              <a:gd name="connsiteY3" fmla="*/ 4141149 h 4344781"/>
              <a:gd name="connsiteX4" fmla="*/ 4440861 w 4507111"/>
              <a:gd name="connsiteY4" fmla="*/ 4332480 h 4344781"/>
              <a:gd name="connsiteX5" fmla="*/ 4507111 w 4507111"/>
              <a:gd name="connsiteY5" fmla="*/ 4341752 h 4344781"/>
              <a:gd name="connsiteX6" fmla="*/ 4296045 w 4507111"/>
              <a:gd name="connsiteY6" fmla="*/ 4344781 h 4344781"/>
              <a:gd name="connsiteX7" fmla="*/ 3749565 w 4507111"/>
              <a:gd name="connsiteY7" fmla="*/ 4321853 h 4344781"/>
              <a:gd name="connsiteX8" fmla="*/ 36764 w 4507111"/>
              <a:gd name="connsiteY8" fmla="*/ 1629794 h 4344781"/>
              <a:gd name="connsiteX9" fmla="*/ 300069 w 4507111"/>
              <a:gd name="connsiteY9" fmla="*/ 144750 h 43447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507111" h="4344781">
                <a:moveTo>
                  <a:pt x="404107" y="0"/>
                </a:moveTo>
                <a:lnTo>
                  <a:pt x="371857" y="117359"/>
                </a:lnTo>
                <a:cubicBezTo>
                  <a:pt x="333827" y="278567"/>
                  <a:pt x="311875" y="450459"/>
                  <a:pt x="307833" y="632970"/>
                </a:cubicBezTo>
                <a:cubicBezTo>
                  <a:pt x="264711" y="2579752"/>
                  <a:pt x="2253987" y="3769243"/>
                  <a:pt x="3569418" y="4141149"/>
                </a:cubicBezTo>
                <a:cubicBezTo>
                  <a:pt x="3816061" y="4210881"/>
                  <a:pt x="4114807" y="4279754"/>
                  <a:pt x="4440861" y="4332480"/>
                </a:cubicBezTo>
                <a:lnTo>
                  <a:pt x="4507111" y="4341752"/>
                </a:lnTo>
                <a:lnTo>
                  <a:pt x="4296045" y="4344781"/>
                </a:lnTo>
                <a:cubicBezTo>
                  <a:pt x="4097363" y="4343711"/>
                  <a:pt x="3912623" y="4335104"/>
                  <a:pt x="3749565" y="4321853"/>
                </a:cubicBezTo>
                <a:cubicBezTo>
                  <a:pt x="2445102" y="4215850"/>
                  <a:pt x="356405" y="3466499"/>
                  <a:pt x="36764" y="1629794"/>
                </a:cubicBezTo>
                <a:cubicBezTo>
                  <a:pt x="-63123" y="1055823"/>
                  <a:pt x="45741" y="555869"/>
                  <a:pt x="300069" y="144750"/>
                </a:cubicBezTo>
                <a:close/>
              </a:path>
            </a:pathLst>
          </a:cu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9" name="Oval 32">
            <a:extLst>
              <a:ext uri="{FF2B5EF4-FFF2-40B4-BE49-F238E27FC236}">
                <a16:creationId xmlns:a16="http://schemas.microsoft.com/office/drawing/2014/main" id="{7842FC68-61FD-4700-8A22-BB8B071884D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765934" y="691977"/>
            <a:ext cx="5821442" cy="5343064"/>
          </a:xfrm>
          <a:custGeom>
            <a:avLst/>
            <a:gdLst>
              <a:gd name="connsiteX0" fmla="*/ 0 w 6428838"/>
              <a:gd name="connsiteY0" fmla="*/ 2579031 h 5158062"/>
              <a:gd name="connsiteX1" fmla="*/ 3214419 w 6428838"/>
              <a:gd name="connsiteY1" fmla="*/ 0 h 5158062"/>
              <a:gd name="connsiteX2" fmla="*/ 6428838 w 6428838"/>
              <a:gd name="connsiteY2" fmla="*/ 2579031 h 5158062"/>
              <a:gd name="connsiteX3" fmla="*/ 3214419 w 6428838"/>
              <a:gd name="connsiteY3" fmla="*/ 5158062 h 5158062"/>
              <a:gd name="connsiteX4" fmla="*/ 0 w 6428838"/>
              <a:gd name="connsiteY4" fmla="*/ 2579031 h 5158062"/>
              <a:gd name="connsiteX0" fmla="*/ 3321 w 6432159"/>
              <a:gd name="connsiteY0" fmla="*/ 2647125 h 5226156"/>
              <a:gd name="connsiteX1" fmla="*/ 2789723 w 6432159"/>
              <a:gd name="connsiteY1" fmla="*/ 0 h 5226156"/>
              <a:gd name="connsiteX2" fmla="*/ 6432159 w 6432159"/>
              <a:gd name="connsiteY2" fmla="*/ 2647125 h 5226156"/>
              <a:gd name="connsiteX3" fmla="*/ 3217740 w 6432159"/>
              <a:gd name="connsiteY3" fmla="*/ 5226156 h 5226156"/>
              <a:gd name="connsiteX4" fmla="*/ 3321 w 6432159"/>
              <a:gd name="connsiteY4" fmla="*/ 2647125 h 5226156"/>
              <a:gd name="connsiteX0" fmla="*/ 1953 w 6566979"/>
              <a:gd name="connsiteY0" fmla="*/ 2695803 h 5226224"/>
              <a:gd name="connsiteX1" fmla="*/ 2924543 w 6566979"/>
              <a:gd name="connsiteY1" fmla="*/ 39 h 5226224"/>
              <a:gd name="connsiteX2" fmla="*/ 6566979 w 6566979"/>
              <a:gd name="connsiteY2" fmla="*/ 2647164 h 5226224"/>
              <a:gd name="connsiteX3" fmla="*/ 3352560 w 6566979"/>
              <a:gd name="connsiteY3" fmla="*/ 5226195 h 5226224"/>
              <a:gd name="connsiteX4" fmla="*/ 1953 w 6566979"/>
              <a:gd name="connsiteY4" fmla="*/ 2695803 h 5226224"/>
              <a:gd name="connsiteX0" fmla="*/ 8982 w 6574008"/>
              <a:gd name="connsiteY0" fmla="*/ 2695803 h 5226313"/>
              <a:gd name="connsiteX1" fmla="*/ 2931572 w 6574008"/>
              <a:gd name="connsiteY1" fmla="*/ 39 h 5226313"/>
              <a:gd name="connsiteX2" fmla="*/ 6574008 w 6574008"/>
              <a:gd name="connsiteY2" fmla="*/ 2647164 h 5226313"/>
              <a:gd name="connsiteX3" fmla="*/ 3359589 w 6574008"/>
              <a:gd name="connsiteY3" fmla="*/ 5226195 h 5226313"/>
              <a:gd name="connsiteX4" fmla="*/ 8982 w 6574008"/>
              <a:gd name="connsiteY4" fmla="*/ 2695803 h 5226313"/>
              <a:gd name="connsiteX0" fmla="*/ 11929 w 6576955"/>
              <a:gd name="connsiteY0" fmla="*/ 2695953 h 5226463"/>
              <a:gd name="connsiteX1" fmla="*/ 2934519 w 6576955"/>
              <a:gd name="connsiteY1" fmla="*/ 189 h 5226463"/>
              <a:gd name="connsiteX2" fmla="*/ 6576955 w 6576955"/>
              <a:gd name="connsiteY2" fmla="*/ 2647314 h 5226463"/>
              <a:gd name="connsiteX3" fmla="*/ 3362536 w 6576955"/>
              <a:gd name="connsiteY3" fmla="*/ 5226345 h 5226463"/>
              <a:gd name="connsiteX4" fmla="*/ 11929 w 6576955"/>
              <a:gd name="connsiteY4" fmla="*/ 2695953 h 5226463"/>
              <a:gd name="connsiteX0" fmla="*/ 9262 w 6963394"/>
              <a:gd name="connsiteY0" fmla="*/ 2705797 h 5247356"/>
              <a:gd name="connsiteX1" fmla="*/ 2931852 w 6963394"/>
              <a:gd name="connsiteY1" fmla="*/ 10033 h 5247356"/>
              <a:gd name="connsiteX2" fmla="*/ 6963394 w 6963394"/>
              <a:gd name="connsiteY2" fmla="*/ 3318639 h 5247356"/>
              <a:gd name="connsiteX3" fmla="*/ 3359869 w 6963394"/>
              <a:gd name="connsiteY3" fmla="*/ 5236189 h 5247356"/>
              <a:gd name="connsiteX4" fmla="*/ 9262 w 6963394"/>
              <a:gd name="connsiteY4" fmla="*/ 2705797 h 5247356"/>
              <a:gd name="connsiteX0" fmla="*/ 9262 w 6963394"/>
              <a:gd name="connsiteY0" fmla="*/ 2705797 h 5247356"/>
              <a:gd name="connsiteX1" fmla="*/ 2931852 w 6963394"/>
              <a:gd name="connsiteY1" fmla="*/ 10033 h 5247356"/>
              <a:gd name="connsiteX2" fmla="*/ 6963394 w 6963394"/>
              <a:gd name="connsiteY2" fmla="*/ 3318639 h 5247356"/>
              <a:gd name="connsiteX3" fmla="*/ 3359869 w 6963394"/>
              <a:gd name="connsiteY3" fmla="*/ 5236189 h 5247356"/>
              <a:gd name="connsiteX4" fmla="*/ 9262 w 6963394"/>
              <a:gd name="connsiteY4" fmla="*/ 2705797 h 5247356"/>
              <a:gd name="connsiteX0" fmla="*/ 9262 w 6963394"/>
              <a:gd name="connsiteY0" fmla="*/ 2705797 h 5292159"/>
              <a:gd name="connsiteX1" fmla="*/ 2931852 w 6963394"/>
              <a:gd name="connsiteY1" fmla="*/ 10033 h 5292159"/>
              <a:gd name="connsiteX2" fmla="*/ 6963394 w 6963394"/>
              <a:gd name="connsiteY2" fmla="*/ 3318639 h 5292159"/>
              <a:gd name="connsiteX3" fmla="*/ 3359869 w 6963394"/>
              <a:gd name="connsiteY3" fmla="*/ 5236189 h 5292159"/>
              <a:gd name="connsiteX4" fmla="*/ 9262 w 6963394"/>
              <a:gd name="connsiteY4" fmla="*/ 2705797 h 5292159"/>
              <a:gd name="connsiteX0" fmla="*/ 9262 w 6963394"/>
              <a:gd name="connsiteY0" fmla="*/ 2705797 h 5259961"/>
              <a:gd name="connsiteX1" fmla="*/ 2931852 w 6963394"/>
              <a:gd name="connsiteY1" fmla="*/ 10033 h 5259961"/>
              <a:gd name="connsiteX2" fmla="*/ 6963394 w 6963394"/>
              <a:gd name="connsiteY2" fmla="*/ 3318639 h 5259961"/>
              <a:gd name="connsiteX3" fmla="*/ 3359869 w 6963394"/>
              <a:gd name="connsiteY3" fmla="*/ 5236189 h 5259961"/>
              <a:gd name="connsiteX4" fmla="*/ 9262 w 6963394"/>
              <a:gd name="connsiteY4" fmla="*/ 2705797 h 5259961"/>
              <a:gd name="connsiteX0" fmla="*/ 9557 w 7352795"/>
              <a:gd name="connsiteY0" fmla="*/ 2707501 h 5252013"/>
              <a:gd name="connsiteX1" fmla="*/ 2932147 w 7352795"/>
              <a:gd name="connsiteY1" fmla="*/ 11737 h 5252013"/>
              <a:gd name="connsiteX2" fmla="*/ 7352795 w 7352795"/>
              <a:gd name="connsiteY2" fmla="*/ 3378709 h 5252013"/>
              <a:gd name="connsiteX3" fmla="*/ 3360164 w 7352795"/>
              <a:gd name="connsiteY3" fmla="*/ 5237893 h 5252013"/>
              <a:gd name="connsiteX4" fmla="*/ 9557 w 7352795"/>
              <a:gd name="connsiteY4" fmla="*/ 2707501 h 5252013"/>
              <a:gd name="connsiteX0" fmla="*/ 8078 w 7789061"/>
              <a:gd name="connsiteY0" fmla="*/ 2744796 h 5249051"/>
              <a:gd name="connsiteX1" fmla="*/ 3368413 w 7789061"/>
              <a:gd name="connsiteY1" fmla="*/ 10121 h 5249051"/>
              <a:gd name="connsiteX2" fmla="*/ 7789061 w 7789061"/>
              <a:gd name="connsiteY2" fmla="*/ 3377093 h 5249051"/>
              <a:gd name="connsiteX3" fmla="*/ 3796430 w 7789061"/>
              <a:gd name="connsiteY3" fmla="*/ 5236277 h 5249051"/>
              <a:gd name="connsiteX4" fmla="*/ 8078 w 7789061"/>
              <a:gd name="connsiteY4" fmla="*/ 2744796 h 5249051"/>
              <a:gd name="connsiteX0" fmla="*/ 8078 w 7789061"/>
              <a:gd name="connsiteY0" fmla="*/ 2744796 h 5271741"/>
              <a:gd name="connsiteX1" fmla="*/ 3368413 w 7789061"/>
              <a:gd name="connsiteY1" fmla="*/ 10121 h 5271741"/>
              <a:gd name="connsiteX2" fmla="*/ 7789061 w 7789061"/>
              <a:gd name="connsiteY2" fmla="*/ 3377093 h 5271741"/>
              <a:gd name="connsiteX3" fmla="*/ 3796430 w 7789061"/>
              <a:gd name="connsiteY3" fmla="*/ 5236277 h 5271741"/>
              <a:gd name="connsiteX4" fmla="*/ 8078 w 7789061"/>
              <a:gd name="connsiteY4" fmla="*/ 2744796 h 5271741"/>
              <a:gd name="connsiteX0" fmla="*/ 1055 w 7782038"/>
              <a:gd name="connsiteY0" fmla="*/ 2738806 h 5438018"/>
              <a:gd name="connsiteX1" fmla="*/ 3361390 w 7782038"/>
              <a:gd name="connsiteY1" fmla="*/ 4131 h 5438018"/>
              <a:gd name="connsiteX2" fmla="*/ 7782038 w 7782038"/>
              <a:gd name="connsiteY2" fmla="*/ 3371103 h 5438018"/>
              <a:gd name="connsiteX3" fmla="*/ 3692130 w 7782038"/>
              <a:gd name="connsiteY3" fmla="*/ 5415113 h 5438018"/>
              <a:gd name="connsiteX4" fmla="*/ 1055 w 7782038"/>
              <a:gd name="connsiteY4" fmla="*/ 2738806 h 5438018"/>
              <a:gd name="connsiteX0" fmla="*/ 28883 w 7809866"/>
              <a:gd name="connsiteY0" fmla="*/ 2742147 h 5441359"/>
              <a:gd name="connsiteX1" fmla="*/ 3389218 w 7809866"/>
              <a:gd name="connsiteY1" fmla="*/ 7472 h 5441359"/>
              <a:gd name="connsiteX2" fmla="*/ 7809866 w 7809866"/>
              <a:gd name="connsiteY2" fmla="*/ 3374444 h 5441359"/>
              <a:gd name="connsiteX3" fmla="*/ 3719958 w 7809866"/>
              <a:gd name="connsiteY3" fmla="*/ 5418454 h 5441359"/>
              <a:gd name="connsiteX4" fmla="*/ 28883 w 7809866"/>
              <a:gd name="connsiteY4" fmla="*/ 2742147 h 5441359"/>
              <a:gd name="connsiteX0" fmla="*/ 36549 w 7817532"/>
              <a:gd name="connsiteY0" fmla="*/ 2751085 h 5450297"/>
              <a:gd name="connsiteX1" fmla="*/ 3396884 w 7817532"/>
              <a:gd name="connsiteY1" fmla="*/ 16410 h 5450297"/>
              <a:gd name="connsiteX2" fmla="*/ 7817532 w 7817532"/>
              <a:gd name="connsiteY2" fmla="*/ 3383382 h 5450297"/>
              <a:gd name="connsiteX3" fmla="*/ 3727624 w 7817532"/>
              <a:gd name="connsiteY3" fmla="*/ 5427392 h 5450297"/>
              <a:gd name="connsiteX4" fmla="*/ 36549 w 7817532"/>
              <a:gd name="connsiteY4" fmla="*/ 2751085 h 54502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817532" h="5450297">
                <a:moveTo>
                  <a:pt x="36549" y="2751085"/>
                </a:moveTo>
                <a:cubicBezTo>
                  <a:pt x="-281221" y="925127"/>
                  <a:pt x="1526121" y="-147339"/>
                  <a:pt x="3396884" y="16410"/>
                </a:cubicBezTo>
                <a:cubicBezTo>
                  <a:pt x="5267647" y="180159"/>
                  <a:pt x="7817532" y="1453184"/>
                  <a:pt x="7817532" y="3383382"/>
                </a:cubicBezTo>
                <a:cubicBezTo>
                  <a:pt x="7700800" y="5342763"/>
                  <a:pt x="5024455" y="5532775"/>
                  <a:pt x="3727624" y="5427392"/>
                </a:cubicBezTo>
                <a:cubicBezTo>
                  <a:pt x="2430794" y="5322009"/>
                  <a:pt x="354319" y="4577043"/>
                  <a:pt x="36549" y="2751085"/>
                </a:cubicBezTo>
                <a:close/>
              </a:path>
            </a:pathLst>
          </a:custGeom>
          <a:ln w="1524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1962207" y="2061838"/>
            <a:ext cx="5219585" cy="1662475"/>
          </a:xfrm>
        </p:spPr>
        <p:txBody>
          <a:bodyPr>
            <a:normAutofit/>
          </a:bodyPr>
          <a:lstStyle/>
          <a:p>
            <a:r>
              <a:rPr lang="en-IE" sz="2900" dirty="0"/>
              <a:t>WHAT IS THE FUTURE FOR THE ENFORCEMENT OF EU ENVIRONMENTAL LAW  ? </a:t>
            </a:r>
            <a:br>
              <a:rPr lang="en-IE" sz="2900" dirty="0"/>
            </a:br>
            <a:endParaRPr lang="en-IE" sz="2900" dirty="0"/>
          </a:p>
        </p:txBody>
      </p:sp>
      <p:sp>
        <p:nvSpPr>
          <p:cNvPr id="3" name="Subtitle 2"/>
          <p:cNvSpPr>
            <a:spLocks noGrp="1"/>
          </p:cNvSpPr>
          <p:nvPr>
            <p:ph type="subTitle" idx="1"/>
          </p:nvPr>
        </p:nvSpPr>
        <p:spPr>
          <a:xfrm>
            <a:off x="2541703" y="3783690"/>
            <a:ext cx="4060594" cy="1196717"/>
          </a:xfrm>
        </p:spPr>
        <p:txBody>
          <a:bodyPr>
            <a:normAutofit/>
          </a:bodyPr>
          <a:lstStyle/>
          <a:p>
            <a:endParaRPr lang="en-IE" sz="1700"/>
          </a:p>
          <a:p>
            <a:r>
              <a:rPr lang="en-IE" sz="1700"/>
              <a:t>Tom Flynn </a:t>
            </a:r>
          </a:p>
          <a:p>
            <a:r>
              <a:rPr lang="en-IE" sz="1700" i="1"/>
              <a:t>Barrister–At-Law</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56D053-EE81-4DAA-8816-E7C84E023550}"/>
              </a:ext>
            </a:extLst>
          </p:cNvPr>
          <p:cNvSpPr>
            <a:spLocks noGrp="1"/>
          </p:cNvSpPr>
          <p:nvPr>
            <p:ph type="title"/>
          </p:nvPr>
        </p:nvSpPr>
        <p:spPr>
          <a:xfrm>
            <a:off x="5850819" y="2349925"/>
            <a:ext cx="2624234" cy="2456442"/>
          </a:xfrm>
        </p:spPr>
        <p:txBody>
          <a:bodyPr>
            <a:normAutofit/>
          </a:bodyPr>
          <a:lstStyle/>
          <a:p>
            <a:r>
              <a:rPr lang="en-IE" sz="3200" b="1" dirty="0">
                <a:solidFill>
                  <a:schemeClr val="tx1"/>
                </a:solidFill>
              </a:rPr>
              <a:t>The Domestic Context </a:t>
            </a:r>
          </a:p>
        </p:txBody>
      </p:sp>
      <p:graphicFrame>
        <p:nvGraphicFramePr>
          <p:cNvPr id="5" name="Content Placeholder 2">
            <a:extLst>
              <a:ext uri="{FF2B5EF4-FFF2-40B4-BE49-F238E27FC236}">
                <a16:creationId xmlns:a16="http://schemas.microsoft.com/office/drawing/2014/main" id="{05923CD9-C9A8-41D9-8FC5-24FA24452C57}"/>
              </a:ext>
            </a:extLst>
          </p:cNvPr>
          <p:cNvGraphicFramePr>
            <a:graphicFrameLocks noGrp="1"/>
          </p:cNvGraphicFramePr>
          <p:nvPr>
            <p:ph idx="1"/>
            <p:extLst>
              <p:ext uri="{D42A27DB-BD31-4B8C-83A1-F6EECF244321}">
                <p14:modId xmlns:p14="http://schemas.microsoft.com/office/powerpoint/2010/main" val="2449928107"/>
              </p:ext>
            </p:extLst>
          </p:nvPr>
        </p:nvGraphicFramePr>
        <p:xfrm>
          <a:off x="603504" y="798444"/>
          <a:ext cx="5416296" cy="525761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69584951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5" name="Rectangle 7">
            <a:extLst>
              <a:ext uri="{FF2B5EF4-FFF2-40B4-BE49-F238E27FC236}">
                <a16:creationId xmlns:a16="http://schemas.microsoft.com/office/drawing/2014/main" id="{F3C5918A-1DC5-4CF3-AA27-00AA3088AA9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Freeform: Shape 9">
            <a:extLst>
              <a:ext uri="{FF2B5EF4-FFF2-40B4-BE49-F238E27FC236}">
                <a16:creationId xmlns:a16="http://schemas.microsoft.com/office/drawing/2014/main" id="{B786683A-6FD6-4BF7-B3B0-DC397677391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3206091" y="-15796"/>
            <a:ext cx="5933937" cy="6889592"/>
          </a:xfrm>
          <a:custGeom>
            <a:avLst/>
            <a:gdLst>
              <a:gd name="connsiteX0" fmla="*/ 1144064 w 7911916"/>
              <a:gd name="connsiteY0" fmla="*/ 0 h 6889592"/>
              <a:gd name="connsiteX1" fmla="*/ 7911916 w 7911916"/>
              <a:gd name="connsiteY1" fmla="*/ 0 h 6889592"/>
              <a:gd name="connsiteX2" fmla="*/ 7911916 w 7911916"/>
              <a:gd name="connsiteY2" fmla="*/ 6889592 h 6889592"/>
              <a:gd name="connsiteX3" fmla="*/ 1282780 w 7911916"/>
              <a:gd name="connsiteY3" fmla="*/ 6889592 h 6889592"/>
              <a:gd name="connsiteX4" fmla="*/ 1021588 w 7911916"/>
              <a:gd name="connsiteY4" fmla="*/ 6461391 h 6889592"/>
              <a:gd name="connsiteX5" fmla="*/ 841264 w 7911916"/>
              <a:gd name="connsiteY5" fmla="*/ 370936 h 6889592"/>
              <a:gd name="connsiteX6" fmla="*/ 1119707 w 7911916"/>
              <a:gd name="connsiteY6" fmla="*/ 26053 h 68895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7911916" h="6889592">
                <a:moveTo>
                  <a:pt x="1144064" y="0"/>
                </a:moveTo>
                <a:lnTo>
                  <a:pt x="7911916" y="0"/>
                </a:lnTo>
                <a:lnTo>
                  <a:pt x="7911916" y="6889592"/>
                </a:lnTo>
                <a:lnTo>
                  <a:pt x="1282780" y="6889592"/>
                </a:lnTo>
                <a:lnTo>
                  <a:pt x="1021588" y="6461391"/>
                </a:lnTo>
                <a:cubicBezTo>
                  <a:pt x="-73086" y="4533675"/>
                  <a:pt x="-509682" y="2192905"/>
                  <a:pt x="841264" y="370936"/>
                </a:cubicBezTo>
                <a:cubicBezTo>
                  <a:pt x="928899" y="253509"/>
                  <a:pt x="1021859" y="138477"/>
                  <a:pt x="1119707" y="26053"/>
                </a:cubicBezTo>
                <a:close/>
              </a:path>
            </a:pathLst>
          </a:custGeom>
          <a:noFill/>
          <a:ln w="9525" cap="flat">
            <a:solidFill>
              <a:schemeClr val="tx1">
                <a:alpha val="1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 name="Freeform: Shape 11">
            <a:extLst>
              <a:ext uri="{FF2B5EF4-FFF2-40B4-BE49-F238E27FC236}">
                <a16:creationId xmlns:a16="http://schemas.microsoft.com/office/drawing/2014/main" id="{05169E50-59FB-4AEE-B61D-44A882A4CD2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687312" y="-6726"/>
            <a:ext cx="4448744" cy="6871452"/>
          </a:xfrm>
          <a:custGeom>
            <a:avLst/>
            <a:gdLst>
              <a:gd name="connsiteX0" fmla="*/ 2429503 w 5931659"/>
              <a:gd name="connsiteY0" fmla="*/ 0 h 6871452"/>
              <a:gd name="connsiteX1" fmla="*/ 5931659 w 5931659"/>
              <a:gd name="connsiteY1" fmla="*/ 0 h 6871452"/>
              <a:gd name="connsiteX2" fmla="*/ 5931659 w 5931659"/>
              <a:gd name="connsiteY2" fmla="*/ 6871452 h 6871452"/>
              <a:gd name="connsiteX3" fmla="*/ 1302090 w 5931659"/>
              <a:gd name="connsiteY3" fmla="*/ 6871452 h 6871452"/>
              <a:gd name="connsiteX4" fmla="*/ 1257860 w 5931659"/>
              <a:gd name="connsiteY4" fmla="*/ 6820098 h 6871452"/>
              <a:gd name="connsiteX5" fmla="*/ 456609 w 5931659"/>
              <a:gd name="connsiteY5" fmla="*/ 1965059 h 6871452"/>
              <a:gd name="connsiteX6" fmla="*/ 2356353 w 5931659"/>
              <a:gd name="connsiteY6" fmla="*/ 42030 h 687145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931659" h="6871452">
                <a:moveTo>
                  <a:pt x="2429503" y="0"/>
                </a:moveTo>
                <a:lnTo>
                  <a:pt x="5931659" y="0"/>
                </a:lnTo>
                <a:lnTo>
                  <a:pt x="5931659" y="6871452"/>
                </a:lnTo>
                <a:lnTo>
                  <a:pt x="1302090" y="6871452"/>
                </a:lnTo>
                <a:lnTo>
                  <a:pt x="1257860" y="6820098"/>
                </a:lnTo>
                <a:cubicBezTo>
                  <a:pt x="121068" y="5395213"/>
                  <a:pt x="-469022" y="3541076"/>
                  <a:pt x="456609" y="1965059"/>
                </a:cubicBezTo>
                <a:cubicBezTo>
                  <a:pt x="919425" y="1178905"/>
                  <a:pt x="1583566" y="524859"/>
                  <a:pt x="2356353" y="42030"/>
                </a:cubicBezTo>
                <a:close/>
              </a:path>
            </a:pathLst>
          </a:custGeom>
          <a:noFill/>
          <a:ln w="9525" cap="flat">
            <a:solidFill>
              <a:schemeClr val="tx1">
                <a:alpha val="1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 name="Freeform: Shape 13">
            <a:extLst>
              <a:ext uri="{FF2B5EF4-FFF2-40B4-BE49-F238E27FC236}">
                <a16:creationId xmlns:a16="http://schemas.microsoft.com/office/drawing/2014/main" id="{117C30F0-5A38-4B60-B632-3AF7C27808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075146" y="-3116"/>
            <a:ext cx="5075230" cy="6864232"/>
          </a:xfrm>
          <a:custGeom>
            <a:avLst/>
            <a:gdLst>
              <a:gd name="connsiteX0" fmla="*/ 2135088 w 6766974"/>
              <a:gd name="connsiteY0" fmla="*/ 0 h 6864232"/>
              <a:gd name="connsiteX1" fmla="*/ 6766974 w 6766974"/>
              <a:gd name="connsiteY1" fmla="*/ 0 h 6864232"/>
              <a:gd name="connsiteX2" fmla="*/ 6766974 w 6766974"/>
              <a:gd name="connsiteY2" fmla="*/ 6864232 h 6864232"/>
              <a:gd name="connsiteX3" fmla="*/ 1128977 w 6766974"/>
              <a:gd name="connsiteY3" fmla="*/ 6864232 h 6864232"/>
              <a:gd name="connsiteX4" fmla="*/ 1004776 w 6766974"/>
              <a:gd name="connsiteY4" fmla="*/ 6687663 h 6864232"/>
              <a:gd name="connsiteX5" fmla="*/ 709736 w 6766974"/>
              <a:gd name="connsiteY5" fmla="*/ 1521351 h 6864232"/>
              <a:gd name="connsiteX6" fmla="*/ 1896284 w 6766974"/>
              <a:gd name="connsiteY6" fmla="*/ 197391 h 68642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766974" h="6864232">
                <a:moveTo>
                  <a:pt x="2135088" y="0"/>
                </a:moveTo>
                <a:lnTo>
                  <a:pt x="6766974" y="0"/>
                </a:lnTo>
                <a:lnTo>
                  <a:pt x="6766974" y="6864232"/>
                </a:lnTo>
                <a:lnTo>
                  <a:pt x="1128977" y="6864232"/>
                </a:lnTo>
                <a:lnTo>
                  <a:pt x="1004776" y="6687663"/>
                </a:lnTo>
                <a:cubicBezTo>
                  <a:pt x="-54053" y="5122098"/>
                  <a:pt x="-463081" y="3202457"/>
                  <a:pt x="709736" y="1521351"/>
                </a:cubicBezTo>
                <a:cubicBezTo>
                  <a:pt x="1045443" y="1039181"/>
                  <a:pt x="1446565" y="592246"/>
                  <a:pt x="1896284" y="197391"/>
                </a:cubicBezTo>
                <a:close/>
              </a:path>
            </a:pathLst>
          </a:custGeom>
          <a:noFill/>
          <a:ln w="9525" cap="flat">
            <a:solidFill>
              <a:schemeClr val="tx1">
                <a:alpha val="1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1" name="Freeform: Shape 15">
            <a:extLst>
              <a:ext uri="{FF2B5EF4-FFF2-40B4-BE49-F238E27FC236}">
                <a16:creationId xmlns:a16="http://schemas.microsoft.com/office/drawing/2014/main" id="{A200CBA5-3F2B-4AAC-9F86-99AFECC19C1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214852" y="0"/>
            <a:ext cx="3929148" cy="6858000"/>
          </a:xfrm>
          <a:custGeom>
            <a:avLst/>
            <a:gdLst>
              <a:gd name="connsiteX0" fmla="*/ 2829115 w 5238864"/>
              <a:gd name="connsiteY0" fmla="*/ 0 h 6864726"/>
              <a:gd name="connsiteX1" fmla="*/ 5238864 w 5238864"/>
              <a:gd name="connsiteY1" fmla="*/ 0 h 6864726"/>
              <a:gd name="connsiteX2" fmla="*/ 5238864 w 5238864"/>
              <a:gd name="connsiteY2" fmla="*/ 6864726 h 6864726"/>
              <a:gd name="connsiteX3" fmla="*/ 1518091 w 5238864"/>
              <a:gd name="connsiteY3" fmla="*/ 6864726 h 6864726"/>
              <a:gd name="connsiteX4" fmla="*/ 1435414 w 5238864"/>
              <a:gd name="connsiteY4" fmla="*/ 6778879 h 6864726"/>
              <a:gd name="connsiteX5" fmla="*/ 406006 w 5238864"/>
              <a:gd name="connsiteY5" fmla="*/ 2093910 h 6864726"/>
              <a:gd name="connsiteX6" fmla="*/ 2559142 w 5238864"/>
              <a:gd name="connsiteY6" fmla="*/ 124487 h 68647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238864" h="6864726">
                <a:moveTo>
                  <a:pt x="2829115" y="0"/>
                </a:moveTo>
                <a:lnTo>
                  <a:pt x="5238864" y="0"/>
                </a:lnTo>
                <a:lnTo>
                  <a:pt x="5238864" y="6864726"/>
                </a:lnTo>
                <a:lnTo>
                  <a:pt x="1518091" y="6864726"/>
                </a:lnTo>
                <a:lnTo>
                  <a:pt x="1435414" y="6778879"/>
                </a:lnTo>
                <a:cubicBezTo>
                  <a:pt x="226066" y="5476104"/>
                  <a:pt x="-499346" y="3635393"/>
                  <a:pt x="406006" y="2093910"/>
                </a:cubicBezTo>
                <a:cubicBezTo>
                  <a:pt x="907547" y="1241972"/>
                  <a:pt x="1674986" y="564513"/>
                  <a:pt x="2559142" y="124487"/>
                </a:cubicBez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a:extLst>
              <a:ext uri="{FF2B5EF4-FFF2-40B4-BE49-F238E27FC236}">
                <a16:creationId xmlns:a16="http://schemas.microsoft.com/office/drawing/2014/main" id="{9C763820-6977-433D-BC0D-1F849B37D9A5}"/>
              </a:ext>
            </a:extLst>
          </p:cNvPr>
          <p:cNvSpPr>
            <a:spLocks noGrp="1"/>
          </p:cNvSpPr>
          <p:nvPr>
            <p:ph type="title"/>
          </p:nvPr>
        </p:nvSpPr>
        <p:spPr>
          <a:xfrm>
            <a:off x="5906196" y="1134142"/>
            <a:ext cx="2592091" cy="4589717"/>
          </a:xfrm>
        </p:spPr>
        <p:txBody>
          <a:bodyPr>
            <a:normAutofit/>
          </a:bodyPr>
          <a:lstStyle/>
          <a:p>
            <a:pPr algn="l"/>
            <a:r>
              <a:rPr lang="en-IE" sz="3300" i="1"/>
              <a:t>Transposition by secondary legislation </a:t>
            </a:r>
          </a:p>
        </p:txBody>
      </p:sp>
      <p:sp>
        <p:nvSpPr>
          <p:cNvPr id="3" name="Content Placeholder 2">
            <a:extLst>
              <a:ext uri="{FF2B5EF4-FFF2-40B4-BE49-F238E27FC236}">
                <a16:creationId xmlns:a16="http://schemas.microsoft.com/office/drawing/2014/main" id="{DD729B29-5989-4BA9-A454-487A11295997}"/>
              </a:ext>
            </a:extLst>
          </p:cNvPr>
          <p:cNvSpPr>
            <a:spLocks noGrp="1"/>
          </p:cNvSpPr>
          <p:nvPr>
            <p:ph idx="1"/>
          </p:nvPr>
        </p:nvSpPr>
        <p:spPr>
          <a:xfrm>
            <a:off x="598932" y="152400"/>
            <a:ext cx="4506468" cy="6324600"/>
          </a:xfrm>
        </p:spPr>
        <p:txBody>
          <a:bodyPr>
            <a:normAutofit/>
          </a:bodyPr>
          <a:lstStyle/>
          <a:p>
            <a:pPr>
              <a:lnSpc>
                <a:spcPct val="110000"/>
              </a:lnSpc>
            </a:pPr>
            <a:r>
              <a:rPr lang="en-GB" sz="1400" b="1" i="1" dirty="0"/>
              <a:t>Friends of the Irish Environment v Minister for Communication Climate Action and Environment &amp; others </a:t>
            </a:r>
            <a:r>
              <a:rPr lang="en-GB" sz="1400" b="1" dirty="0"/>
              <a:t>[2019] IEHC 646</a:t>
            </a:r>
            <a:r>
              <a:rPr lang="en-IE" sz="1400" b="1" dirty="0"/>
              <a:t> Simons J</a:t>
            </a:r>
          </a:p>
          <a:p>
            <a:pPr>
              <a:lnSpc>
                <a:spcPct val="110000"/>
              </a:lnSpc>
            </a:pPr>
            <a:r>
              <a:rPr lang="en-GB" sz="1400" dirty="0"/>
              <a:t>In summary - a challenge to </a:t>
            </a:r>
            <a:r>
              <a:rPr lang="en-IE" sz="1400" dirty="0"/>
              <a:t>the manner in which large-scale peat extraction is regulated under Irish law – specifically provisions exempting peat extraction </a:t>
            </a:r>
            <a:r>
              <a:rPr lang="en-US" sz="1400" dirty="0"/>
              <a:t>that involves an area of greater than 30 hectares from the requirement to obtain planning permission (instead, subject to licensing by the EPA))</a:t>
            </a:r>
          </a:p>
          <a:p>
            <a:pPr marL="0" indent="0">
              <a:lnSpc>
                <a:spcPct val="110000"/>
              </a:lnSpc>
              <a:buNone/>
            </a:pPr>
            <a:endParaRPr lang="en-IE" sz="1400" dirty="0"/>
          </a:p>
          <a:p>
            <a:pPr>
              <a:lnSpc>
                <a:spcPct val="110000"/>
              </a:lnSpc>
            </a:pPr>
            <a:r>
              <a:rPr lang="en-IE" sz="1400" b="1" dirty="0"/>
              <a:t>Law contained in secondary legislation:</a:t>
            </a:r>
          </a:p>
          <a:p>
            <a:pPr>
              <a:lnSpc>
                <a:spcPct val="110000"/>
              </a:lnSpc>
            </a:pPr>
            <a:endParaRPr lang="en-IE" sz="1400" b="1" dirty="0"/>
          </a:p>
          <a:p>
            <a:pPr marL="0" indent="0">
              <a:lnSpc>
                <a:spcPct val="110000"/>
              </a:lnSpc>
              <a:buNone/>
            </a:pPr>
            <a:r>
              <a:rPr lang="en-US" sz="1400" dirty="0"/>
              <a:t>(</a:t>
            </a:r>
            <a:r>
              <a:rPr lang="en-US" sz="1400" dirty="0" err="1"/>
              <a:t>i</a:t>
            </a:r>
            <a:r>
              <a:rPr lang="en-US" sz="1400" dirty="0"/>
              <a:t>) the EU (Environmental Impact Assessment) (Peat Extraction) Regulations 2019 (S.I. No. 4 of 2019), and </a:t>
            </a:r>
          </a:p>
          <a:p>
            <a:pPr marL="0" indent="0">
              <a:lnSpc>
                <a:spcPct val="110000"/>
              </a:lnSpc>
              <a:buNone/>
            </a:pPr>
            <a:r>
              <a:rPr lang="en-US" sz="1400" dirty="0"/>
              <a:t>	</a:t>
            </a:r>
          </a:p>
          <a:p>
            <a:pPr marL="0" indent="0">
              <a:lnSpc>
                <a:spcPct val="110000"/>
              </a:lnSpc>
              <a:buNone/>
            </a:pPr>
            <a:r>
              <a:rPr lang="en-US" sz="1400" dirty="0"/>
              <a:t>(ii) the Planning and Development Act 2000 (Exempted Development) Regulations 2019 (S.I. No. 12 of 2019).</a:t>
            </a:r>
          </a:p>
          <a:p>
            <a:pPr>
              <a:lnSpc>
                <a:spcPct val="110000"/>
              </a:lnSpc>
            </a:pPr>
            <a:endParaRPr lang="en-IE" sz="1400" b="1" dirty="0"/>
          </a:p>
          <a:p>
            <a:pPr>
              <a:lnSpc>
                <a:spcPct val="110000"/>
              </a:lnSpc>
            </a:pPr>
            <a:endParaRPr lang="en-IE" sz="1200" b="1" dirty="0"/>
          </a:p>
        </p:txBody>
      </p:sp>
    </p:spTree>
    <p:extLst>
      <p:ext uri="{BB962C8B-B14F-4D97-AF65-F5344CB8AC3E}">
        <p14:creationId xmlns:p14="http://schemas.microsoft.com/office/powerpoint/2010/main" val="32455995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88CC7F-C6D0-444B-99E8-F913295AFC67}"/>
              </a:ext>
            </a:extLst>
          </p:cNvPr>
          <p:cNvSpPr>
            <a:spLocks noGrp="1"/>
          </p:cNvSpPr>
          <p:nvPr>
            <p:ph type="title"/>
          </p:nvPr>
        </p:nvSpPr>
        <p:spPr/>
        <p:txBody>
          <a:bodyPr>
            <a:normAutofit/>
          </a:bodyPr>
          <a:lstStyle/>
          <a:p>
            <a:r>
              <a:rPr lang="en-GB" sz="2000" b="1" i="1" dirty="0"/>
              <a:t>Friends of the Irish Environment v Minister for Communication Climate Action and Environment &amp; others</a:t>
            </a:r>
            <a:endParaRPr lang="en-IE" sz="2000" dirty="0"/>
          </a:p>
        </p:txBody>
      </p:sp>
      <p:sp>
        <p:nvSpPr>
          <p:cNvPr id="3" name="Content Placeholder 2">
            <a:extLst>
              <a:ext uri="{FF2B5EF4-FFF2-40B4-BE49-F238E27FC236}">
                <a16:creationId xmlns:a16="http://schemas.microsoft.com/office/drawing/2014/main" id="{805C7C6F-C883-4F35-9118-09D155D707F9}"/>
              </a:ext>
            </a:extLst>
          </p:cNvPr>
          <p:cNvSpPr>
            <a:spLocks noGrp="1"/>
          </p:cNvSpPr>
          <p:nvPr>
            <p:ph idx="1"/>
          </p:nvPr>
        </p:nvSpPr>
        <p:spPr/>
        <p:txBody>
          <a:bodyPr>
            <a:normAutofit fontScale="92500" lnSpcReduction="10000"/>
          </a:bodyPr>
          <a:lstStyle/>
          <a:p>
            <a:r>
              <a:rPr lang="en-US" dirty="0"/>
              <a:t>SI.4 of 2019  made pursuant to section 3 of the European Communities Act 1972 &amp; purported to amend EPA Act 1992 &amp; PDA 2000 </a:t>
            </a:r>
          </a:p>
          <a:p>
            <a:r>
              <a:rPr lang="en-US" dirty="0"/>
              <a:t>Applicant contends regulations in breach of EIA &amp; Habitats Directive (upheld)</a:t>
            </a:r>
          </a:p>
          <a:p>
            <a:r>
              <a:rPr lang="en-US" dirty="0"/>
              <a:t>Also argued that the Ministerial Regulations are </a:t>
            </a:r>
            <a:r>
              <a:rPr lang="en-US" i="1" dirty="0"/>
              <a:t>ultra vires </a:t>
            </a:r>
            <a:r>
              <a:rPr lang="en-US" dirty="0"/>
              <a:t>on the grounds that they trespass upon the exclusive legislative function of the Oireachtas (Article 15.2 of Constitution) </a:t>
            </a:r>
            <a:r>
              <a:rPr lang="en-US" i="1" dirty="0"/>
              <a:t>ultra vires </a:t>
            </a:r>
            <a:r>
              <a:rPr lang="en-US" dirty="0"/>
              <a:t>the European Communities Act 1972,</a:t>
            </a:r>
          </a:p>
          <a:p>
            <a:r>
              <a:rPr lang="en-US" dirty="0"/>
              <a:t>State respondents’ primary legislation are “necessitated” by EU law, or, in the alternative, that the effective enforcement of EU law is “incidental, supplementary or consequential” to the obligations arising from the EIA Directive and Habitats Directive with scope of EC Act 1972 </a:t>
            </a:r>
          </a:p>
          <a:p>
            <a:endParaRPr lang="en-US" dirty="0"/>
          </a:p>
          <a:p>
            <a:endParaRPr lang="en-US" dirty="0"/>
          </a:p>
          <a:p>
            <a:endParaRPr lang="en-IE" dirty="0"/>
          </a:p>
        </p:txBody>
      </p:sp>
    </p:spTree>
    <p:extLst>
      <p:ext uri="{BB962C8B-B14F-4D97-AF65-F5344CB8AC3E}">
        <p14:creationId xmlns:p14="http://schemas.microsoft.com/office/powerpoint/2010/main" val="3500664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D75627FE-0AC5-4349-AC08-45A58BEC9B8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0" name="Group 9">
            <a:extLst>
              <a:ext uri="{FF2B5EF4-FFF2-40B4-BE49-F238E27FC236}">
                <a16:creationId xmlns:a16="http://schemas.microsoft.com/office/drawing/2014/main" id="{F87AAF7B-2090-475D-9C3E-FDC03DD87A88}"/>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313134" y="0"/>
            <a:ext cx="9438087" cy="6853238"/>
            <a:chOff x="-417513" y="0"/>
            <a:chExt cx="12584114" cy="6853238"/>
          </a:xfrm>
        </p:grpSpPr>
        <p:sp>
          <p:nvSpPr>
            <p:cNvPr id="11" name="Freeform 5">
              <a:extLst>
                <a:ext uri="{FF2B5EF4-FFF2-40B4-BE49-F238E27FC236}">
                  <a16:creationId xmlns:a16="http://schemas.microsoft.com/office/drawing/2014/main" id="{F2DCEC33-4B31-44BC-99CB-9E4845DC4CD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dirty="0"/>
            </a:p>
          </p:txBody>
        </p:sp>
        <p:sp>
          <p:nvSpPr>
            <p:cNvPr id="12" name="Freeform 6">
              <a:extLst>
                <a:ext uri="{FF2B5EF4-FFF2-40B4-BE49-F238E27FC236}">
                  <a16:creationId xmlns:a16="http://schemas.microsoft.com/office/drawing/2014/main" id="{204E0A10-D288-4B22-87A1-737B0A37D18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3" name="Freeform 7">
              <a:extLst>
                <a:ext uri="{FF2B5EF4-FFF2-40B4-BE49-F238E27FC236}">
                  <a16:creationId xmlns:a16="http://schemas.microsoft.com/office/drawing/2014/main" id="{9A3E042E-4911-425A-84BB-04BF90D0770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4" name="Freeform 8">
              <a:extLst>
                <a:ext uri="{FF2B5EF4-FFF2-40B4-BE49-F238E27FC236}">
                  <a16:creationId xmlns:a16="http://schemas.microsoft.com/office/drawing/2014/main" id="{3A49226D-3129-4C5A-9641-3D03BEEA793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5" name="Freeform 9">
              <a:extLst>
                <a:ext uri="{FF2B5EF4-FFF2-40B4-BE49-F238E27FC236}">
                  <a16:creationId xmlns:a16="http://schemas.microsoft.com/office/drawing/2014/main" id="{9CC3C315-B515-4DD8-AC22-9D8417B37F2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6" name="Freeform 10">
              <a:extLst>
                <a:ext uri="{FF2B5EF4-FFF2-40B4-BE49-F238E27FC236}">
                  <a16:creationId xmlns:a16="http://schemas.microsoft.com/office/drawing/2014/main" id="{1A961828-F78F-4D56-A98E-037806C637B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7" name="Freeform 11">
              <a:extLst>
                <a:ext uri="{FF2B5EF4-FFF2-40B4-BE49-F238E27FC236}">
                  <a16:creationId xmlns:a16="http://schemas.microsoft.com/office/drawing/2014/main" id="{739D4F9D-3728-42C1-8302-452D51321C5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8" name="Freeform 12">
              <a:extLst>
                <a:ext uri="{FF2B5EF4-FFF2-40B4-BE49-F238E27FC236}">
                  <a16:creationId xmlns:a16="http://schemas.microsoft.com/office/drawing/2014/main" id="{B4D9647E-354D-4CA8-B4A7-39172E5EAC1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9" name="Freeform 13">
              <a:extLst>
                <a:ext uri="{FF2B5EF4-FFF2-40B4-BE49-F238E27FC236}">
                  <a16:creationId xmlns:a16="http://schemas.microsoft.com/office/drawing/2014/main" id="{A3EC74E0-5222-4ACC-BCEC-1AA189D3BCF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0" name="Freeform 14">
              <a:extLst>
                <a:ext uri="{FF2B5EF4-FFF2-40B4-BE49-F238E27FC236}">
                  <a16:creationId xmlns:a16="http://schemas.microsoft.com/office/drawing/2014/main" id="{C0AE72B4-084D-42E6-ABED-5FD4650D4B0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1" name="Freeform 15">
              <a:extLst>
                <a:ext uri="{FF2B5EF4-FFF2-40B4-BE49-F238E27FC236}">
                  <a16:creationId xmlns:a16="http://schemas.microsoft.com/office/drawing/2014/main" id="{C9D1F5DD-8D50-4098-8D2B-10E28475275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2" name="Freeform 16">
              <a:extLst>
                <a:ext uri="{FF2B5EF4-FFF2-40B4-BE49-F238E27FC236}">
                  <a16:creationId xmlns:a16="http://schemas.microsoft.com/office/drawing/2014/main" id="{D48F3941-C3C7-4589-AA46-067F6BB2D06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3" name="Freeform 17">
              <a:extLst>
                <a:ext uri="{FF2B5EF4-FFF2-40B4-BE49-F238E27FC236}">
                  <a16:creationId xmlns:a16="http://schemas.microsoft.com/office/drawing/2014/main" id="{C16BBE9A-4BE3-4401-82C5-8041DB14E5B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4" name="Freeform 18">
              <a:extLst>
                <a:ext uri="{FF2B5EF4-FFF2-40B4-BE49-F238E27FC236}">
                  <a16:creationId xmlns:a16="http://schemas.microsoft.com/office/drawing/2014/main" id="{06180330-CCD3-4D14-A652-D60C28252D8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5" name="Freeform 19">
              <a:extLst>
                <a:ext uri="{FF2B5EF4-FFF2-40B4-BE49-F238E27FC236}">
                  <a16:creationId xmlns:a16="http://schemas.microsoft.com/office/drawing/2014/main" id="{616C90F6-4133-43A5-B47C-7750FE28190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6" name="Freeform 20">
              <a:extLst>
                <a:ext uri="{FF2B5EF4-FFF2-40B4-BE49-F238E27FC236}">
                  <a16:creationId xmlns:a16="http://schemas.microsoft.com/office/drawing/2014/main" id="{D7C03F90-E828-4414-8A53-92069FFB686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bg1">
                  <a:alpha val="35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27" name="Freeform 21">
              <a:extLst>
                <a:ext uri="{FF2B5EF4-FFF2-40B4-BE49-F238E27FC236}">
                  <a16:creationId xmlns:a16="http://schemas.microsoft.com/office/drawing/2014/main" id="{6ADDE443-75AA-4F32-A2EE-272C4347CE0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bg1">
                  <a:alpha val="35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28" name="Freeform 22">
              <a:extLst>
                <a:ext uri="{FF2B5EF4-FFF2-40B4-BE49-F238E27FC236}">
                  <a16:creationId xmlns:a16="http://schemas.microsoft.com/office/drawing/2014/main" id="{ACD281C1-1D59-453F-A33A-D83E39EB063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9" name="Freeform 23">
              <a:extLst>
                <a:ext uri="{FF2B5EF4-FFF2-40B4-BE49-F238E27FC236}">
                  <a16:creationId xmlns:a16="http://schemas.microsoft.com/office/drawing/2014/main" id="{60217FAC-29FE-4D6B-9BB4-FF41AA75655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30" name="Freeform 24">
              <a:extLst>
                <a:ext uri="{FF2B5EF4-FFF2-40B4-BE49-F238E27FC236}">
                  <a16:creationId xmlns:a16="http://schemas.microsoft.com/office/drawing/2014/main" id="{0D3CC33A-6E36-4A72-9965-8E20FB05D10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31" name="Freeform 25">
              <a:extLst>
                <a:ext uri="{FF2B5EF4-FFF2-40B4-BE49-F238E27FC236}">
                  <a16:creationId xmlns:a16="http://schemas.microsoft.com/office/drawing/2014/main" id="{F128F04E-05CD-4035-A32B-6E9ABAB9314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sp>
        <p:nvSpPr>
          <p:cNvPr id="33" name="Rectangle 32">
            <a:extLst>
              <a:ext uri="{FF2B5EF4-FFF2-40B4-BE49-F238E27FC236}">
                <a16:creationId xmlns:a16="http://schemas.microsoft.com/office/drawing/2014/main" id="{BC2574CF-1D35-4994-87BD-5A3378E1AB3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578837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14BAA214-2E27-4E7B-A1F8-94DE209C0299}"/>
              </a:ext>
            </a:extLst>
          </p:cNvPr>
          <p:cNvSpPr>
            <a:spLocks noGrp="1"/>
          </p:cNvSpPr>
          <p:nvPr>
            <p:ph type="title"/>
          </p:nvPr>
        </p:nvSpPr>
        <p:spPr>
          <a:xfrm>
            <a:off x="484094" y="960120"/>
            <a:ext cx="2899271" cy="4171278"/>
          </a:xfrm>
        </p:spPr>
        <p:txBody>
          <a:bodyPr>
            <a:normAutofit/>
          </a:bodyPr>
          <a:lstStyle/>
          <a:p>
            <a:pPr algn="r"/>
            <a:r>
              <a:rPr lang="en-GB" sz="2900" b="1" i="1" dirty="0">
                <a:solidFill>
                  <a:schemeClr val="tx1"/>
                </a:solidFill>
              </a:rPr>
              <a:t>Friends of the Irish Environment v Minister for Communication Climate Action and Environment &amp; others</a:t>
            </a:r>
            <a:endParaRPr lang="en-IE" sz="2900" dirty="0">
              <a:solidFill>
                <a:schemeClr val="tx1"/>
              </a:solidFill>
            </a:endParaRPr>
          </a:p>
        </p:txBody>
      </p:sp>
      <p:cxnSp>
        <p:nvCxnSpPr>
          <p:cNvPr id="35" name="Straight Connector 34">
            <a:extLst>
              <a:ext uri="{FF2B5EF4-FFF2-40B4-BE49-F238E27FC236}">
                <a16:creationId xmlns:a16="http://schemas.microsoft.com/office/drawing/2014/main" id="{68B6AB33-DFE6-4FE4-94FE-C9E25424AD16}"/>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3564197" y="1200150"/>
            <a:ext cx="0" cy="3543972"/>
          </a:xfrm>
          <a:prstGeom prst="line">
            <a:avLst/>
          </a:prstGeom>
          <a:ln w="12700"/>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id="{11A14216-D837-4B3B-BC61-B76656594D74}"/>
              </a:ext>
            </a:extLst>
          </p:cNvPr>
          <p:cNvSpPr>
            <a:spLocks noGrp="1"/>
          </p:cNvSpPr>
          <p:nvPr>
            <p:ph idx="1"/>
          </p:nvPr>
        </p:nvSpPr>
        <p:spPr>
          <a:xfrm>
            <a:off x="3737373" y="960120"/>
            <a:ext cx="4133850" cy="4171278"/>
          </a:xfrm>
        </p:spPr>
        <p:txBody>
          <a:bodyPr>
            <a:normAutofit fontScale="92500" lnSpcReduction="20000"/>
          </a:bodyPr>
          <a:lstStyle/>
          <a:p>
            <a:pPr algn="just">
              <a:lnSpc>
                <a:spcPct val="110000"/>
              </a:lnSpc>
            </a:pPr>
            <a:r>
              <a:rPr lang="en-US" sz="1800" dirty="0"/>
              <a:t>The precise mechanism by which transposition of EU legislation is achieved is via the European Communities Act 1972 (as amended). It </a:t>
            </a:r>
            <a:r>
              <a:rPr lang="en-US" sz="1800" dirty="0" err="1"/>
              <a:t>authorises</a:t>
            </a:r>
            <a:r>
              <a:rPr lang="en-US" sz="1800" dirty="0"/>
              <a:t> the use of secondary legislation to give effect to EU legislation, including European Directives. Section 2 provides that acts adopted by the institutions of the Europe an Union (and by the  institutions of what was formerly the European Communities) shall be part of the domestic law of the State under the conditions laid down in the treaties governing the European Union.</a:t>
            </a:r>
          </a:p>
          <a:p>
            <a:pPr>
              <a:lnSpc>
                <a:spcPct val="110000"/>
              </a:lnSpc>
            </a:pPr>
            <a:endParaRPr lang="en-US" sz="1800" dirty="0"/>
          </a:p>
          <a:p>
            <a:pPr>
              <a:lnSpc>
                <a:spcPct val="110000"/>
              </a:lnSpc>
            </a:pPr>
            <a:endParaRPr lang="en-IE" sz="800" dirty="0"/>
          </a:p>
        </p:txBody>
      </p:sp>
    </p:spTree>
    <p:extLst>
      <p:ext uri="{BB962C8B-B14F-4D97-AF65-F5344CB8AC3E}">
        <p14:creationId xmlns:p14="http://schemas.microsoft.com/office/powerpoint/2010/main" val="1687667229"/>
      </p:ext>
    </p:extLst>
  </p:cSld>
  <p:clrMapOvr>
    <a:overrideClrMapping bg1="lt1" tx1="dk1" bg2="lt2" tx2="dk2" accent1="accent1" accent2="accent2" accent3="accent3" accent4="accent4" accent5="accent5" accent6="accent6" hlink="hlink" folHlink="folHlink"/>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F87D15-A0B0-4264-9A53-F243C7D992E9}"/>
              </a:ext>
            </a:extLst>
          </p:cNvPr>
          <p:cNvSpPr>
            <a:spLocks noGrp="1"/>
          </p:cNvSpPr>
          <p:nvPr>
            <p:ph type="title"/>
          </p:nvPr>
        </p:nvSpPr>
        <p:spPr/>
        <p:txBody>
          <a:bodyPr>
            <a:normAutofit/>
          </a:bodyPr>
          <a:lstStyle/>
          <a:p>
            <a:r>
              <a:rPr lang="en-GB" sz="2000" b="1" i="1" dirty="0"/>
              <a:t>Friends of the Irish Environment v Minister for Communication Climate Action and Environment &amp; others</a:t>
            </a:r>
            <a:endParaRPr lang="en-IE" sz="2000" dirty="0"/>
          </a:p>
        </p:txBody>
      </p:sp>
      <p:sp>
        <p:nvSpPr>
          <p:cNvPr id="3" name="Content Placeholder 2">
            <a:extLst>
              <a:ext uri="{FF2B5EF4-FFF2-40B4-BE49-F238E27FC236}">
                <a16:creationId xmlns:a16="http://schemas.microsoft.com/office/drawing/2014/main" id="{2AFBB352-9C9D-4F99-9F53-9B9C5653B383}"/>
              </a:ext>
            </a:extLst>
          </p:cNvPr>
          <p:cNvSpPr>
            <a:spLocks noGrp="1"/>
          </p:cNvSpPr>
          <p:nvPr>
            <p:ph idx="1"/>
          </p:nvPr>
        </p:nvSpPr>
        <p:spPr/>
        <p:txBody>
          <a:bodyPr>
            <a:normAutofit/>
          </a:bodyPr>
          <a:lstStyle/>
          <a:p>
            <a:pPr algn="just"/>
            <a:r>
              <a:rPr lang="en-US" sz="1500" dirty="0"/>
              <a:t>Supreme Court in </a:t>
            </a:r>
            <a:r>
              <a:rPr lang="en-US" sz="1500" i="1" dirty="0"/>
              <a:t>Meagher v. Minister for Agriculture</a:t>
            </a:r>
            <a:r>
              <a:rPr lang="en-US" sz="1500" dirty="0"/>
              <a:t> [1994] 1 I.R. 329 held that these powers are constitutional by reference to what was then Article 29.4.5° of the Constitution of Ireland.</a:t>
            </a:r>
          </a:p>
          <a:p>
            <a:pPr marL="0" indent="0" algn="just">
              <a:buNone/>
            </a:pPr>
            <a:endParaRPr lang="en-US" sz="1500" dirty="0"/>
          </a:p>
          <a:p>
            <a:pPr algn="just"/>
            <a:r>
              <a:rPr lang="en-US" sz="1500" dirty="0"/>
              <a:t>In </a:t>
            </a:r>
            <a:r>
              <a:rPr lang="en-US" sz="1500" i="1" dirty="0"/>
              <a:t>Maher v. Minister for Agriculture</a:t>
            </a:r>
            <a:r>
              <a:rPr lang="en-US" sz="1500" dirty="0"/>
              <a:t>[2001] IESC 32, [2001] 2 I.R. 139, the Supreme Court reiterated that there are limits to the entitlement to make regulations under the European Communities Act 1972. In particular, if </a:t>
            </a:r>
            <a:r>
              <a:rPr lang="en-US" sz="1500" b="1" dirty="0"/>
              <a:t>regulations went  further than simply implementing details of principles or policies to be found in a European Directive or Regulation, and instead determined such principles or policies, then such regulations would be ultra vires</a:t>
            </a:r>
          </a:p>
          <a:p>
            <a:pPr marL="0" indent="0">
              <a:buNone/>
            </a:pPr>
            <a:endParaRPr lang="en-US" sz="1500" dirty="0"/>
          </a:p>
          <a:p>
            <a:endParaRPr lang="en-US" dirty="0"/>
          </a:p>
          <a:p>
            <a:endParaRPr lang="en-US" dirty="0"/>
          </a:p>
          <a:p>
            <a:endParaRPr lang="en-IE" dirty="0"/>
          </a:p>
        </p:txBody>
      </p:sp>
    </p:spTree>
    <p:extLst>
      <p:ext uri="{BB962C8B-B14F-4D97-AF65-F5344CB8AC3E}">
        <p14:creationId xmlns:p14="http://schemas.microsoft.com/office/powerpoint/2010/main" val="53952316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CED5F6-4BDA-43BF-9368-21FBFBBE448A}"/>
              </a:ext>
            </a:extLst>
          </p:cNvPr>
          <p:cNvSpPr>
            <a:spLocks noGrp="1"/>
          </p:cNvSpPr>
          <p:nvPr>
            <p:ph type="title"/>
          </p:nvPr>
        </p:nvSpPr>
        <p:spPr>
          <a:xfrm>
            <a:off x="762000" y="2590800"/>
            <a:ext cx="2743200" cy="2464952"/>
          </a:xfrm>
        </p:spPr>
        <p:txBody>
          <a:bodyPr>
            <a:normAutofit/>
          </a:bodyPr>
          <a:lstStyle/>
          <a:p>
            <a:r>
              <a:rPr lang="en-GB" sz="1800" b="1" i="1" dirty="0"/>
              <a:t>Friends of the Irish Environment v Minister for Communication Climate Action and Environment &amp; others</a:t>
            </a:r>
            <a:endParaRPr lang="en-IE" sz="1800" dirty="0"/>
          </a:p>
        </p:txBody>
      </p:sp>
      <p:sp>
        <p:nvSpPr>
          <p:cNvPr id="3" name="Content Placeholder 2">
            <a:extLst>
              <a:ext uri="{FF2B5EF4-FFF2-40B4-BE49-F238E27FC236}">
                <a16:creationId xmlns:a16="http://schemas.microsoft.com/office/drawing/2014/main" id="{14B8FB38-008F-45C6-9C0D-F546A609D1B5}"/>
              </a:ext>
            </a:extLst>
          </p:cNvPr>
          <p:cNvSpPr>
            <a:spLocks noGrp="1"/>
          </p:cNvSpPr>
          <p:nvPr>
            <p:ph idx="1"/>
          </p:nvPr>
        </p:nvSpPr>
        <p:spPr/>
        <p:txBody>
          <a:bodyPr>
            <a:normAutofit fontScale="85000" lnSpcReduction="20000"/>
          </a:bodyPr>
          <a:lstStyle/>
          <a:p>
            <a:endParaRPr lang="en-US" dirty="0"/>
          </a:p>
          <a:p>
            <a:r>
              <a:rPr lang="en-US" dirty="0"/>
              <a:t>Simons J.</a:t>
            </a:r>
          </a:p>
          <a:p>
            <a:pPr marL="0" indent="0" algn="just">
              <a:buNone/>
            </a:pPr>
            <a:r>
              <a:rPr lang="en-US" dirty="0"/>
              <a:t>“The application of this test entails identifying the extent of the policy choices, if any, left over to the Member States under the relevant EU legislation. </a:t>
            </a:r>
            <a:r>
              <a:rPr lang="en-US" b="1" dirty="0"/>
              <a:t>If there are significant policy decisions to be made by the Member States, then it will not be permissible, as a matter of constitutional law, to rely on secondary legislation. </a:t>
            </a:r>
            <a:r>
              <a:rPr lang="en-US" dirty="0"/>
              <a:t>Conversely, if the discretion to be exercised is so constrained by principles and policies set out in the EU legislation as to leave no real choice to a Member State, then the use of secondary legislation will be legitimate”</a:t>
            </a:r>
          </a:p>
          <a:p>
            <a:pPr marL="0" indent="0">
              <a:buNone/>
            </a:pPr>
            <a:endParaRPr lang="en-US" dirty="0"/>
          </a:p>
          <a:p>
            <a:pPr algn="just"/>
            <a:r>
              <a:rPr lang="en-US" dirty="0"/>
              <a:t>the discretion afforded to the Member States to provide under EIA/Habitats Directive for a </a:t>
            </a:r>
            <a:r>
              <a:rPr lang="en-US" dirty="0" err="1"/>
              <a:t>regularisation</a:t>
            </a:r>
            <a:r>
              <a:rPr lang="en-US" dirty="0"/>
              <a:t> procedure is limited, and that the Ministerial Regulations exceed that  discretion. It follows that the Ministerial Regulations are inconsistent with the EIA Directive and the Habitats Directive</a:t>
            </a:r>
          </a:p>
          <a:p>
            <a:pPr marL="0" indent="0">
              <a:buNone/>
            </a:pPr>
            <a:endParaRPr lang="en-US" dirty="0"/>
          </a:p>
          <a:p>
            <a:endParaRPr lang="en-IE" dirty="0"/>
          </a:p>
        </p:txBody>
      </p:sp>
    </p:spTree>
    <p:extLst>
      <p:ext uri="{BB962C8B-B14F-4D97-AF65-F5344CB8AC3E}">
        <p14:creationId xmlns:p14="http://schemas.microsoft.com/office/powerpoint/2010/main" val="367186136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6" name="Rectangle 35">
            <a:extLst>
              <a:ext uri="{FF2B5EF4-FFF2-40B4-BE49-F238E27FC236}">
                <a16:creationId xmlns:a16="http://schemas.microsoft.com/office/drawing/2014/main" id="{F3C5918A-1DC5-4CF3-AA27-00AA3088AA9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8" name="Freeform: Shape 37">
            <a:extLst>
              <a:ext uri="{FF2B5EF4-FFF2-40B4-BE49-F238E27FC236}">
                <a16:creationId xmlns:a16="http://schemas.microsoft.com/office/drawing/2014/main" id="{B786683A-6FD6-4BF7-B3B0-DC397677391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3206091" y="-15796"/>
            <a:ext cx="5933937" cy="6889592"/>
          </a:xfrm>
          <a:custGeom>
            <a:avLst/>
            <a:gdLst>
              <a:gd name="connsiteX0" fmla="*/ 1144064 w 7911916"/>
              <a:gd name="connsiteY0" fmla="*/ 0 h 6889592"/>
              <a:gd name="connsiteX1" fmla="*/ 7911916 w 7911916"/>
              <a:gd name="connsiteY1" fmla="*/ 0 h 6889592"/>
              <a:gd name="connsiteX2" fmla="*/ 7911916 w 7911916"/>
              <a:gd name="connsiteY2" fmla="*/ 6889592 h 6889592"/>
              <a:gd name="connsiteX3" fmla="*/ 1282780 w 7911916"/>
              <a:gd name="connsiteY3" fmla="*/ 6889592 h 6889592"/>
              <a:gd name="connsiteX4" fmla="*/ 1021588 w 7911916"/>
              <a:gd name="connsiteY4" fmla="*/ 6461391 h 6889592"/>
              <a:gd name="connsiteX5" fmla="*/ 841264 w 7911916"/>
              <a:gd name="connsiteY5" fmla="*/ 370936 h 6889592"/>
              <a:gd name="connsiteX6" fmla="*/ 1119707 w 7911916"/>
              <a:gd name="connsiteY6" fmla="*/ 26053 h 68895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7911916" h="6889592">
                <a:moveTo>
                  <a:pt x="1144064" y="0"/>
                </a:moveTo>
                <a:lnTo>
                  <a:pt x="7911916" y="0"/>
                </a:lnTo>
                <a:lnTo>
                  <a:pt x="7911916" y="6889592"/>
                </a:lnTo>
                <a:lnTo>
                  <a:pt x="1282780" y="6889592"/>
                </a:lnTo>
                <a:lnTo>
                  <a:pt x="1021588" y="6461391"/>
                </a:lnTo>
                <a:cubicBezTo>
                  <a:pt x="-73086" y="4533675"/>
                  <a:pt x="-509682" y="2192905"/>
                  <a:pt x="841264" y="370936"/>
                </a:cubicBezTo>
                <a:cubicBezTo>
                  <a:pt x="928899" y="253509"/>
                  <a:pt x="1021859" y="138477"/>
                  <a:pt x="1119707" y="26053"/>
                </a:cubicBezTo>
                <a:close/>
              </a:path>
            </a:pathLst>
          </a:custGeom>
          <a:noFill/>
          <a:ln w="9525" cap="flat">
            <a:solidFill>
              <a:schemeClr val="tx1">
                <a:alpha val="1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0" name="Freeform: Shape 39">
            <a:extLst>
              <a:ext uri="{FF2B5EF4-FFF2-40B4-BE49-F238E27FC236}">
                <a16:creationId xmlns:a16="http://schemas.microsoft.com/office/drawing/2014/main" id="{05169E50-59FB-4AEE-B61D-44A882A4CD2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687312" y="-6726"/>
            <a:ext cx="4448744" cy="6871452"/>
          </a:xfrm>
          <a:custGeom>
            <a:avLst/>
            <a:gdLst>
              <a:gd name="connsiteX0" fmla="*/ 2429503 w 5931659"/>
              <a:gd name="connsiteY0" fmla="*/ 0 h 6871452"/>
              <a:gd name="connsiteX1" fmla="*/ 5931659 w 5931659"/>
              <a:gd name="connsiteY1" fmla="*/ 0 h 6871452"/>
              <a:gd name="connsiteX2" fmla="*/ 5931659 w 5931659"/>
              <a:gd name="connsiteY2" fmla="*/ 6871452 h 6871452"/>
              <a:gd name="connsiteX3" fmla="*/ 1302090 w 5931659"/>
              <a:gd name="connsiteY3" fmla="*/ 6871452 h 6871452"/>
              <a:gd name="connsiteX4" fmla="*/ 1257860 w 5931659"/>
              <a:gd name="connsiteY4" fmla="*/ 6820098 h 6871452"/>
              <a:gd name="connsiteX5" fmla="*/ 456609 w 5931659"/>
              <a:gd name="connsiteY5" fmla="*/ 1965059 h 6871452"/>
              <a:gd name="connsiteX6" fmla="*/ 2356353 w 5931659"/>
              <a:gd name="connsiteY6" fmla="*/ 42030 h 687145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931659" h="6871452">
                <a:moveTo>
                  <a:pt x="2429503" y="0"/>
                </a:moveTo>
                <a:lnTo>
                  <a:pt x="5931659" y="0"/>
                </a:lnTo>
                <a:lnTo>
                  <a:pt x="5931659" y="6871452"/>
                </a:lnTo>
                <a:lnTo>
                  <a:pt x="1302090" y="6871452"/>
                </a:lnTo>
                <a:lnTo>
                  <a:pt x="1257860" y="6820098"/>
                </a:lnTo>
                <a:cubicBezTo>
                  <a:pt x="121068" y="5395213"/>
                  <a:pt x="-469022" y="3541076"/>
                  <a:pt x="456609" y="1965059"/>
                </a:cubicBezTo>
                <a:cubicBezTo>
                  <a:pt x="919425" y="1178905"/>
                  <a:pt x="1583566" y="524859"/>
                  <a:pt x="2356353" y="42030"/>
                </a:cubicBezTo>
                <a:close/>
              </a:path>
            </a:pathLst>
          </a:custGeom>
          <a:noFill/>
          <a:ln w="9525" cap="flat">
            <a:solidFill>
              <a:schemeClr val="tx1">
                <a:alpha val="1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2" name="Freeform: Shape 41">
            <a:extLst>
              <a:ext uri="{FF2B5EF4-FFF2-40B4-BE49-F238E27FC236}">
                <a16:creationId xmlns:a16="http://schemas.microsoft.com/office/drawing/2014/main" id="{117C30F0-5A38-4B60-B632-3AF7C27808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075146" y="-3116"/>
            <a:ext cx="5075230" cy="6864232"/>
          </a:xfrm>
          <a:custGeom>
            <a:avLst/>
            <a:gdLst>
              <a:gd name="connsiteX0" fmla="*/ 2135088 w 6766974"/>
              <a:gd name="connsiteY0" fmla="*/ 0 h 6864232"/>
              <a:gd name="connsiteX1" fmla="*/ 6766974 w 6766974"/>
              <a:gd name="connsiteY1" fmla="*/ 0 h 6864232"/>
              <a:gd name="connsiteX2" fmla="*/ 6766974 w 6766974"/>
              <a:gd name="connsiteY2" fmla="*/ 6864232 h 6864232"/>
              <a:gd name="connsiteX3" fmla="*/ 1128977 w 6766974"/>
              <a:gd name="connsiteY3" fmla="*/ 6864232 h 6864232"/>
              <a:gd name="connsiteX4" fmla="*/ 1004776 w 6766974"/>
              <a:gd name="connsiteY4" fmla="*/ 6687663 h 6864232"/>
              <a:gd name="connsiteX5" fmla="*/ 709736 w 6766974"/>
              <a:gd name="connsiteY5" fmla="*/ 1521351 h 6864232"/>
              <a:gd name="connsiteX6" fmla="*/ 1896284 w 6766974"/>
              <a:gd name="connsiteY6" fmla="*/ 197391 h 68642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766974" h="6864232">
                <a:moveTo>
                  <a:pt x="2135088" y="0"/>
                </a:moveTo>
                <a:lnTo>
                  <a:pt x="6766974" y="0"/>
                </a:lnTo>
                <a:lnTo>
                  <a:pt x="6766974" y="6864232"/>
                </a:lnTo>
                <a:lnTo>
                  <a:pt x="1128977" y="6864232"/>
                </a:lnTo>
                <a:lnTo>
                  <a:pt x="1004776" y="6687663"/>
                </a:lnTo>
                <a:cubicBezTo>
                  <a:pt x="-54053" y="5122098"/>
                  <a:pt x="-463081" y="3202457"/>
                  <a:pt x="709736" y="1521351"/>
                </a:cubicBezTo>
                <a:cubicBezTo>
                  <a:pt x="1045443" y="1039181"/>
                  <a:pt x="1446565" y="592246"/>
                  <a:pt x="1896284" y="197391"/>
                </a:cubicBezTo>
                <a:close/>
              </a:path>
            </a:pathLst>
          </a:custGeom>
          <a:noFill/>
          <a:ln w="9525" cap="flat">
            <a:solidFill>
              <a:schemeClr val="tx1">
                <a:alpha val="1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4" name="Freeform: Shape 43">
            <a:extLst>
              <a:ext uri="{FF2B5EF4-FFF2-40B4-BE49-F238E27FC236}">
                <a16:creationId xmlns:a16="http://schemas.microsoft.com/office/drawing/2014/main" id="{A200CBA5-3F2B-4AAC-9F86-99AFECC19C1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214852" y="0"/>
            <a:ext cx="3929148" cy="6858000"/>
          </a:xfrm>
          <a:custGeom>
            <a:avLst/>
            <a:gdLst>
              <a:gd name="connsiteX0" fmla="*/ 2829115 w 5238864"/>
              <a:gd name="connsiteY0" fmla="*/ 0 h 6864726"/>
              <a:gd name="connsiteX1" fmla="*/ 5238864 w 5238864"/>
              <a:gd name="connsiteY1" fmla="*/ 0 h 6864726"/>
              <a:gd name="connsiteX2" fmla="*/ 5238864 w 5238864"/>
              <a:gd name="connsiteY2" fmla="*/ 6864726 h 6864726"/>
              <a:gd name="connsiteX3" fmla="*/ 1518091 w 5238864"/>
              <a:gd name="connsiteY3" fmla="*/ 6864726 h 6864726"/>
              <a:gd name="connsiteX4" fmla="*/ 1435414 w 5238864"/>
              <a:gd name="connsiteY4" fmla="*/ 6778879 h 6864726"/>
              <a:gd name="connsiteX5" fmla="*/ 406006 w 5238864"/>
              <a:gd name="connsiteY5" fmla="*/ 2093910 h 6864726"/>
              <a:gd name="connsiteX6" fmla="*/ 2559142 w 5238864"/>
              <a:gd name="connsiteY6" fmla="*/ 124487 h 68647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238864" h="6864726">
                <a:moveTo>
                  <a:pt x="2829115" y="0"/>
                </a:moveTo>
                <a:lnTo>
                  <a:pt x="5238864" y="0"/>
                </a:lnTo>
                <a:lnTo>
                  <a:pt x="5238864" y="6864726"/>
                </a:lnTo>
                <a:lnTo>
                  <a:pt x="1518091" y="6864726"/>
                </a:lnTo>
                <a:lnTo>
                  <a:pt x="1435414" y="6778879"/>
                </a:lnTo>
                <a:cubicBezTo>
                  <a:pt x="226066" y="5476104"/>
                  <a:pt x="-499346" y="3635393"/>
                  <a:pt x="406006" y="2093910"/>
                </a:cubicBezTo>
                <a:cubicBezTo>
                  <a:pt x="907547" y="1241972"/>
                  <a:pt x="1674986" y="564513"/>
                  <a:pt x="2559142" y="124487"/>
                </a:cubicBez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a:extLst>
              <a:ext uri="{FF2B5EF4-FFF2-40B4-BE49-F238E27FC236}">
                <a16:creationId xmlns:a16="http://schemas.microsoft.com/office/drawing/2014/main" id="{F23828A0-7C59-49AD-AD7C-A0469A5F2032}"/>
              </a:ext>
            </a:extLst>
          </p:cNvPr>
          <p:cNvSpPr>
            <a:spLocks noGrp="1"/>
          </p:cNvSpPr>
          <p:nvPr>
            <p:ph type="title"/>
          </p:nvPr>
        </p:nvSpPr>
        <p:spPr>
          <a:xfrm>
            <a:off x="5906196" y="1134142"/>
            <a:ext cx="2592091" cy="4589717"/>
          </a:xfrm>
        </p:spPr>
        <p:txBody>
          <a:bodyPr>
            <a:normAutofit/>
          </a:bodyPr>
          <a:lstStyle/>
          <a:p>
            <a:pPr algn="l"/>
            <a:r>
              <a:rPr lang="en-GB" sz="3300" b="1" i="1"/>
              <a:t>Friends of the Irish Environment v Minister for Communication Climate Action and Environment &amp; others</a:t>
            </a:r>
            <a:endParaRPr lang="en-IE" sz="3300"/>
          </a:p>
        </p:txBody>
      </p:sp>
      <p:sp>
        <p:nvSpPr>
          <p:cNvPr id="3" name="Content Placeholder 2">
            <a:extLst>
              <a:ext uri="{FF2B5EF4-FFF2-40B4-BE49-F238E27FC236}">
                <a16:creationId xmlns:a16="http://schemas.microsoft.com/office/drawing/2014/main" id="{6BAA30CD-AD5C-46C1-B454-6312BFA48BAF}"/>
              </a:ext>
            </a:extLst>
          </p:cNvPr>
          <p:cNvSpPr>
            <a:spLocks noGrp="1"/>
          </p:cNvSpPr>
          <p:nvPr>
            <p:ph idx="1"/>
          </p:nvPr>
        </p:nvSpPr>
        <p:spPr>
          <a:xfrm>
            <a:off x="598932" y="228600"/>
            <a:ext cx="4605572" cy="5823208"/>
          </a:xfrm>
        </p:spPr>
        <p:txBody>
          <a:bodyPr>
            <a:normAutofit/>
          </a:bodyPr>
          <a:lstStyle/>
          <a:p>
            <a:r>
              <a:rPr lang="en-US" sz="1400" dirty="0"/>
              <a:t>Simons J. </a:t>
            </a:r>
          </a:p>
          <a:p>
            <a:pPr marL="0" indent="0">
              <a:buNone/>
            </a:pPr>
            <a:r>
              <a:rPr lang="en-US" sz="1400" dirty="0"/>
              <a:t>“</a:t>
            </a:r>
            <a:r>
              <a:rPr lang="en-US" sz="1400" i="1" dirty="0"/>
              <a:t>If this conclusion is correct, then the making of the Ministerial Regulations is ultra vires the European Communities Act 1972. Secondary legislation which is inconsistent with EU legislation cannot be said to give effect to the  “principles and policies” contained in the EU legislation. Nor can it be said to be  “incidental, supplementary and consequential” to the EU legislation or “necessitated” by the Irish State’s membership of the European Union. Rather, it is contrary to EU law.”</a:t>
            </a:r>
          </a:p>
          <a:p>
            <a:endParaRPr lang="en-IE" sz="1400" dirty="0"/>
          </a:p>
        </p:txBody>
      </p:sp>
    </p:spTree>
    <p:extLst>
      <p:ext uri="{BB962C8B-B14F-4D97-AF65-F5344CB8AC3E}">
        <p14:creationId xmlns:p14="http://schemas.microsoft.com/office/powerpoint/2010/main" val="268195746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90F08744-9D7B-4693-B8D6-2A5210AE96F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32">
            <a:extLst>
              <a:ext uri="{FF2B5EF4-FFF2-40B4-BE49-F238E27FC236}">
                <a16:creationId xmlns:a16="http://schemas.microsoft.com/office/drawing/2014/main" id="{5B2E630F-F386-44FA-B1A1-C10A9BF4346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1336127">
            <a:off x="222204" y="1026251"/>
            <a:ext cx="5473933" cy="5088488"/>
          </a:xfrm>
          <a:custGeom>
            <a:avLst/>
            <a:gdLst>
              <a:gd name="connsiteX0" fmla="*/ 0 w 6428838"/>
              <a:gd name="connsiteY0" fmla="*/ 2579031 h 5158062"/>
              <a:gd name="connsiteX1" fmla="*/ 3214419 w 6428838"/>
              <a:gd name="connsiteY1" fmla="*/ 0 h 5158062"/>
              <a:gd name="connsiteX2" fmla="*/ 6428838 w 6428838"/>
              <a:gd name="connsiteY2" fmla="*/ 2579031 h 5158062"/>
              <a:gd name="connsiteX3" fmla="*/ 3214419 w 6428838"/>
              <a:gd name="connsiteY3" fmla="*/ 5158062 h 5158062"/>
              <a:gd name="connsiteX4" fmla="*/ 0 w 6428838"/>
              <a:gd name="connsiteY4" fmla="*/ 2579031 h 5158062"/>
              <a:gd name="connsiteX0" fmla="*/ 3321 w 6432159"/>
              <a:gd name="connsiteY0" fmla="*/ 2647125 h 5226156"/>
              <a:gd name="connsiteX1" fmla="*/ 2789723 w 6432159"/>
              <a:gd name="connsiteY1" fmla="*/ 0 h 5226156"/>
              <a:gd name="connsiteX2" fmla="*/ 6432159 w 6432159"/>
              <a:gd name="connsiteY2" fmla="*/ 2647125 h 5226156"/>
              <a:gd name="connsiteX3" fmla="*/ 3217740 w 6432159"/>
              <a:gd name="connsiteY3" fmla="*/ 5226156 h 5226156"/>
              <a:gd name="connsiteX4" fmla="*/ 3321 w 6432159"/>
              <a:gd name="connsiteY4" fmla="*/ 2647125 h 5226156"/>
              <a:gd name="connsiteX0" fmla="*/ 1953 w 6566979"/>
              <a:gd name="connsiteY0" fmla="*/ 2695803 h 5226224"/>
              <a:gd name="connsiteX1" fmla="*/ 2924543 w 6566979"/>
              <a:gd name="connsiteY1" fmla="*/ 39 h 5226224"/>
              <a:gd name="connsiteX2" fmla="*/ 6566979 w 6566979"/>
              <a:gd name="connsiteY2" fmla="*/ 2647164 h 5226224"/>
              <a:gd name="connsiteX3" fmla="*/ 3352560 w 6566979"/>
              <a:gd name="connsiteY3" fmla="*/ 5226195 h 5226224"/>
              <a:gd name="connsiteX4" fmla="*/ 1953 w 6566979"/>
              <a:gd name="connsiteY4" fmla="*/ 2695803 h 5226224"/>
              <a:gd name="connsiteX0" fmla="*/ 8982 w 6574008"/>
              <a:gd name="connsiteY0" fmla="*/ 2695803 h 5226313"/>
              <a:gd name="connsiteX1" fmla="*/ 2931572 w 6574008"/>
              <a:gd name="connsiteY1" fmla="*/ 39 h 5226313"/>
              <a:gd name="connsiteX2" fmla="*/ 6574008 w 6574008"/>
              <a:gd name="connsiteY2" fmla="*/ 2647164 h 5226313"/>
              <a:gd name="connsiteX3" fmla="*/ 3359589 w 6574008"/>
              <a:gd name="connsiteY3" fmla="*/ 5226195 h 5226313"/>
              <a:gd name="connsiteX4" fmla="*/ 8982 w 6574008"/>
              <a:gd name="connsiteY4" fmla="*/ 2695803 h 5226313"/>
              <a:gd name="connsiteX0" fmla="*/ 11929 w 6576955"/>
              <a:gd name="connsiteY0" fmla="*/ 2695953 h 5226463"/>
              <a:gd name="connsiteX1" fmla="*/ 2934519 w 6576955"/>
              <a:gd name="connsiteY1" fmla="*/ 189 h 5226463"/>
              <a:gd name="connsiteX2" fmla="*/ 6576955 w 6576955"/>
              <a:gd name="connsiteY2" fmla="*/ 2647314 h 5226463"/>
              <a:gd name="connsiteX3" fmla="*/ 3362536 w 6576955"/>
              <a:gd name="connsiteY3" fmla="*/ 5226345 h 5226463"/>
              <a:gd name="connsiteX4" fmla="*/ 11929 w 6576955"/>
              <a:gd name="connsiteY4" fmla="*/ 2695953 h 5226463"/>
              <a:gd name="connsiteX0" fmla="*/ 9262 w 6963394"/>
              <a:gd name="connsiteY0" fmla="*/ 2705797 h 5247356"/>
              <a:gd name="connsiteX1" fmla="*/ 2931852 w 6963394"/>
              <a:gd name="connsiteY1" fmla="*/ 10033 h 5247356"/>
              <a:gd name="connsiteX2" fmla="*/ 6963394 w 6963394"/>
              <a:gd name="connsiteY2" fmla="*/ 3318639 h 5247356"/>
              <a:gd name="connsiteX3" fmla="*/ 3359869 w 6963394"/>
              <a:gd name="connsiteY3" fmla="*/ 5236189 h 5247356"/>
              <a:gd name="connsiteX4" fmla="*/ 9262 w 6963394"/>
              <a:gd name="connsiteY4" fmla="*/ 2705797 h 5247356"/>
              <a:gd name="connsiteX0" fmla="*/ 9262 w 6963394"/>
              <a:gd name="connsiteY0" fmla="*/ 2705797 h 5247356"/>
              <a:gd name="connsiteX1" fmla="*/ 2931852 w 6963394"/>
              <a:gd name="connsiteY1" fmla="*/ 10033 h 5247356"/>
              <a:gd name="connsiteX2" fmla="*/ 6963394 w 6963394"/>
              <a:gd name="connsiteY2" fmla="*/ 3318639 h 5247356"/>
              <a:gd name="connsiteX3" fmla="*/ 3359869 w 6963394"/>
              <a:gd name="connsiteY3" fmla="*/ 5236189 h 5247356"/>
              <a:gd name="connsiteX4" fmla="*/ 9262 w 6963394"/>
              <a:gd name="connsiteY4" fmla="*/ 2705797 h 5247356"/>
              <a:gd name="connsiteX0" fmla="*/ 9262 w 6963394"/>
              <a:gd name="connsiteY0" fmla="*/ 2705797 h 5292159"/>
              <a:gd name="connsiteX1" fmla="*/ 2931852 w 6963394"/>
              <a:gd name="connsiteY1" fmla="*/ 10033 h 5292159"/>
              <a:gd name="connsiteX2" fmla="*/ 6963394 w 6963394"/>
              <a:gd name="connsiteY2" fmla="*/ 3318639 h 5292159"/>
              <a:gd name="connsiteX3" fmla="*/ 3359869 w 6963394"/>
              <a:gd name="connsiteY3" fmla="*/ 5236189 h 5292159"/>
              <a:gd name="connsiteX4" fmla="*/ 9262 w 6963394"/>
              <a:gd name="connsiteY4" fmla="*/ 2705797 h 5292159"/>
              <a:gd name="connsiteX0" fmla="*/ 9262 w 6963394"/>
              <a:gd name="connsiteY0" fmla="*/ 2705797 h 5259961"/>
              <a:gd name="connsiteX1" fmla="*/ 2931852 w 6963394"/>
              <a:gd name="connsiteY1" fmla="*/ 10033 h 5259961"/>
              <a:gd name="connsiteX2" fmla="*/ 6963394 w 6963394"/>
              <a:gd name="connsiteY2" fmla="*/ 3318639 h 5259961"/>
              <a:gd name="connsiteX3" fmla="*/ 3359869 w 6963394"/>
              <a:gd name="connsiteY3" fmla="*/ 5236189 h 5259961"/>
              <a:gd name="connsiteX4" fmla="*/ 9262 w 6963394"/>
              <a:gd name="connsiteY4" fmla="*/ 2705797 h 5259961"/>
              <a:gd name="connsiteX0" fmla="*/ 9557 w 7352795"/>
              <a:gd name="connsiteY0" fmla="*/ 2707501 h 5252013"/>
              <a:gd name="connsiteX1" fmla="*/ 2932147 w 7352795"/>
              <a:gd name="connsiteY1" fmla="*/ 11737 h 5252013"/>
              <a:gd name="connsiteX2" fmla="*/ 7352795 w 7352795"/>
              <a:gd name="connsiteY2" fmla="*/ 3378709 h 5252013"/>
              <a:gd name="connsiteX3" fmla="*/ 3360164 w 7352795"/>
              <a:gd name="connsiteY3" fmla="*/ 5237893 h 5252013"/>
              <a:gd name="connsiteX4" fmla="*/ 9557 w 7352795"/>
              <a:gd name="connsiteY4" fmla="*/ 2707501 h 5252013"/>
              <a:gd name="connsiteX0" fmla="*/ 8078 w 7789061"/>
              <a:gd name="connsiteY0" fmla="*/ 2744796 h 5249051"/>
              <a:gd name="connsiteX1" fmla="*/ 3368413 w 7789061"/>
              <a:gd name="connsiteY1" fmla="*/ 10121 h 5249051"/>
              <a:gd name="connsiteX2" fmla="*/ 7789061 w 7789061"/>
              <a:gd name="connsiteY2" fmla="*/ 3377093 h 5249051"/>
              <a:gd name="connsiteX3" fmla="*/ 3796430 w 7789061"/>
              <a:gd name="connsiteY3" fmla="*/ 5236277 h 5249051"/>
              <a:gd name="connsiteX4" fmla="*/ 8078 w 7789061"/>
              <a:gd name="connsiteY4" fmla="*/ 2744796 h 5249051"/>
              <a:gd name="connsiteX0" fmla="*/ 8078 w 7789061"/>
              <a:gd name="connsiteY0" fmla="*/ 2744796 h 5271741"/>
              <a:gd name="connsiteX1" fmla="*/ 3368413 w 7789061"/>
              <a:gd name="connsiteY1" fmla="*/ 10121 h 5271741"/>
              <a:gd name="connsiteX2" fmla="*/ 7789061 w 7789061"/>
              <a:gd name="connsiteY2" fmla="*/ 3377093 h 5271741"/>
              <a:gd name="connsiteX3" fmla="*/ 3796430 w 7789061"/>
              <a:gd name="connsiteY3" fmla="*/ 5236277 h 5271741"/>
              <a:gd name="connsiteX4" fmla="*/ 8078 w 7789061"/>
              <a:gd name="connsiteY4" fmla="*/ 2744796 h 5271741"/>
              <a:gd name="connsiteX0" fmla="*/ 1055 w 7782038"/>
              <a:gd name="connsiteY0" fmla="*/ 2738806 h 5438018"/>
              <a:gd name="connsiteX1" fmla="*/ 3361390 w 7782038"/>
              <a:gd name="connsiteY1" fmla="*/ 4131 h 5438018"/>
              <a:gd name="connsiteX2" fmla="*/ 7782038 w 7782038"/>
              <a:gd name="connsiteY2" fmla="*/ 3371103 h 5438018"/>
              <a:gd name="connsiteX3" fmla="*/ 3692130 w 7782038"/>
              <a:gd name="connsiteY3" fmla="*/ 5415113 h 5438018"/>
              <a:gd name="connsiteX4" fmla="*/ 1055 w 7782038"/>
              <a:gd name="connsiteY4" fmla="*/ 2738806 h 5438018"/>
              <a:gd name="connsiteX0" fmla="*/ 28883 w 7809866"/>
              <a:gd name="connsiteY0" fmla="*/ 2742147 h 5441359"/>
              <a:gd name="connsiteX1" fmla="*/ 3389218 w 7809866"/>
              <a:gd name="connsiteY1" fmla="*/ 7472 h 5441359"/>
              <a:gd name="connsiteX2" fmla="*/ 7809866 w 7809866"/>
              <a:gd name="connsiteY2" fmla="*/ 3374444 h 5441359"/>
              <a:gd name="connsiteX3" fmla="*/ 3719958 w 7809866"/>
              <a:gd name="connsiteY3" fmla="*/ 5418454 h 5441359"/>
              <a:gd name="connsiteX4" fmla="*/ 28883 w 7809866"/>
              <a:gd name="connsiteY4" fmla="*/ 2742147 h 5441359"/>
              <a:gd name="connsiteX0" fmla="*/ 36549 w 7817532"/>
              <a:gd name="connsiteY0" fmla="*/ 2751085 h 5450297"/>
              <a:gd name="connsiteX1" fmla="*/ 3396884 w 7817532"/>
              <a:gd name="connsiteY1" fmla="*/ 16410 h 5450297"/>
              <a:gd name="connsiteX2" fmla="*/ 7817532 w 7817532"/>
              <a:gd name="connsiteY2" fmla="*/ 3383382 h 5450297"/>
              <a:gd name="connsiteX3" fmla="*/ 3727624 w 7817532"/>
              <a:gd name="connsiteY3" fmla="*/ 5427392 h 5450297"/>
              <a:gd name="connsiteX4" fmla="*/ 36549 w 7817532"/>
              <a:gd name="connsiteY4" fmla="*/ 2751085 h 54502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817532" h="5450297">
                <a:moveTo>
                  <a:pt x="36549" y="2751085"/>
                </a:moveTo>
                <a:cubicBezTo>
                  <a:pt x="-281221" y="925127"/>
                  <a:pt x="1526121" y="-147339"/>
                  <a:pt x="3396884" y="16410"/>
                </a:cubicBezTo>
                <a:cubicBezTo>
                  <a:pt x="5267647" y="180159"/>
                  <a:pt x="7817532" y="1453184"/>
                  <a:pt x="7817532" y="3383382"/>
                </a:cubicBezTo>
                <a:cubicBezTo>
                  <a:pt x="7700800" y="5342763"/>
                  <a:pt x="5024455" y="5532775"/>
                  <a:pt x="3727624" y="5427392"/>
                </a:cubicBezTo>
                <a:cubicBezTo>
                  <a:pt x="2430794" y="5322009"/>
                  <a:pt x="354319" y="4577043"/>
                  <a:pt x="36549" y="2751085"/>
                </a:cubicBez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2" name="Freeform: Shape 11">
            <a:extLst>
              <a:ext uri="{FF2B5EF4-FFF2-40B4-BE49-F238E27FC236}">
                <a16:creationId xmlns:a16="http://schemas.microsoft.com/office/drawing/2014/main" id="{73567C09-8B4D-49A6-A711-C44C5807D8D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a:off x="2665905" y="-619573"/>
            <a:ext cx="6762525" cy="8033868"/>
          </a:xfrm>
          <a:custGeom>
            <a:avLst/>
            <a:gdLst>
              <a:gd name="connsiteX0" fmla="*/ 6078066 w 9016699"/>
              <a:gd name="connsiteY0" fmla="*/ 782055 h 8033868"/>
              <a:gd name="connsiteX1" fmla="*/ 8705208 w 9016699"/>
              <a:gd name="connsiteY1" fmla="*/ 3409197 h 8033868"/>
              <a:gd name="connsiteX2" fmla="*/ 8793057 w 9016699"/>
              <a:gd name="connsiteY2" fmla="*/ 3617452 h 8033868"/>
              <a:gd name="connsiteX3" fmla="*/ 9016699 w 9016699"/>
              <a:gd name="connsiteY3" fmla="*/ 4793120 h 8033868"/>
              <a:gd name="connsiteX4" fmla="*/ 8960084 w 9016699"/>
              <a:gd name="connsiteY4" fmla="*/ 5272709 h 8033868"/>
              <a:gd name="connsiteX5" fmla="*/ 8920563 w 9016699"/>
              <a:gd name="connsiteY5" fmla="*/ 5444162 h 8033868"/>
              <a:gd name="connsiteX6" fmla="*/ 6620466 w 9016699"/>
              <a:gd name="connsiteY6" fmla="*/ 7744259 h 8033868"/>
              <a:gd name="connsiteX7" fmla="*/ 6480006 w 9016699"/>
              <a:gd name="connsiteY7" fmla="*/ 7795347 h 8033868"/>
              <a:gd name="connsiteX8" fmla="*/ 4389696 w 9016699"/>
              <a:gd name="connsiteY8" fmla="*/ 7987178 h 8033868"/>
              <a:gd name="connsiteX9" fmla="*/ 3086984 w 9016699"/>
              <a:gd name="connsiteY9" fmla="*/ 7466023 h 8033868"/>
              <a:gd name="connsiteX10" fmla="*/ 3024300 w 9016699"/>
              <a:gd name="connsiteY10" fmla="*/ 7426965 h 8033868"/>
              <a:gd name="connsiteX11" fmla="*/ 519567 w 9016699"/>
              <a:gd name="connsiteY11" fmla="*/ 4922232 h 8033868"/>
              <a:gd name="connsiteX12" fmla="*/ 419495 w 9016699"/>
              <a:gd name="connsiteY12" fmla="*/ 4733719 h 8033868"/>
              <a:gd name="connsiteX13" fmla="*/ 3514 w 9016699"/>
              <a:gd name="connsiteY13" fmla="*/ 3245168 h 8033868"/>
              <a:gd name="connsiteX14" fmla="*/ 4193329 w 9016699"/>
              <a:gd name="connsiteY14" fmla="*/ 36108 h 8033868"/>
              <a:gd name="connsiteX15" fmla="*/ 5977677 w 9016699"/>
              <a:gd name="connsiteY15" fmla="*/ 722908 h 80338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9016699" h="8033868">
                <a:moveTo>
                  <a:pt x="6078066" y="782055"/>
                </a:moveTo>
                <a:lnTo>
                  <a:pt x="8705208" y="3409197"/>
                </a:lnTo>
                <a:lnTo>
                  <a:pt x="8793057" y="3617452"/>
                </a:lnTo>
                <a:cubicBezTo>
                  <a:pt x="8935615" y="3988374"/>
                  <a:pt x="9016699" y="4381324"/>
                  <a:pt x="9016699" y="4793120"/>
                </a:cubicBezTo>
                <a:cubicBezTo>
                  <a:pt x="9008675" y="4960329"/>
                  <a:pt x="8989449" y="5120121"/>
                  <a:pt x="8960084" y="5272709"/>
                </a:cubicBezTo>
                <a:lnTo>
                  <a:pt x="8920563" y="5444162"/>
                </a:lnTo>
                <a:lnTo>
                  <a:pt x="6620466" y="7744259"/>
                </a:lnTo>
                <a:lnTo>
                  <a:pt x="6480006" y="7795347"/>
                </a:lnTo>
                <a:cubicBezTo>
                  <a:pt x="5726471" y="8035167"/>
                  <a:pt x="4953020" y="8083925"/>
                  <a:pt x="4389696" y="7987178"/>
                </a:cubicBezTo>
                <a:cubicBezTo>
                  <a:pt x="4014146" y="7922680"/>
                  <a:pt x="3559510" y="7740111"/>
                  <a:pt x="3086984" y="7466023"/>
                </a:cubicBezTo>
                <a:lnTo>
                  <a:pt x="3024300" y="7426965"/>
                </a:lnTo>
                <a:lnTo>
                  <a:pt x="519567" y="4922232"/>
                </a:lnTo>
                <a:lnTo>
                  <a:pt x="419495" y="4733719"/>
                </a:lnTo>
                <a:cubicBezTo>
                  <a:pt x="181303" y="4258474"/>
                  <a:pt x="28977" y="3756361"/>
                  <a:pt x="3514" y="3245168"/>
                </a:cubicBezTo>
                <a:cubicBezTo>
                  <a:pt x="-112889" y="908287"/>
                  <a:pt x="2691131" y="-221884"/>
                  <a:pt x="4193329" y="36108"/>
                </a:cubicBezTo>
                <a:cubicBezTo>
                  <a:pt x="4662766" y="116730"/>
                  <a:pt x="5309837" y="354143"/>
                  <a:pt x="5977677" y="722908"/>
                </a:cubicBez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a:extLst>
              <a:ext uri="{FF2B5EF4-FFF2-40B4-BE49-F238E27FC236}">
                <a16:creationId xmlns:a16="http://schemas.microsoft.com/office/drawing/2014/main" id="{9C5FC2A2-676F-4D2F-B14A-AB75FE3A7C88}"/>
              </a:ext>
            </a:extLst>
          </p:cNvPr>
          <p:cNvSpPr>
            <a:spLocks noGrp="1"/>
          </p:cNvSpPr>
          <p:nvPr>
            <p:ph type="title"/>
          </p:nvPr>
        </p:nvSpPr>
        <p:spPr>
          <a:xfrm>
            <a:off x="605790" y="2349925"/>
            <a:ext cx="1831420" cy="2456442"/>
          </a:xfrm>
        </p:spPr>
        <p:txBody>
          <a:bodyPr>
            <a:normAutofit/>
          </a:bodyPr>
          <a:lstStyle/>
          <a:p>
            <a:pPr algn="l"/>
            <a:r>
              <a:rPr lang="en-GB" sz="1800" b="1" i="1"/>
              <a:t>Friends of the Irish Environment v Minister for Communication Climate Action and Environment &amp; others</a:t>
            </a:r>
            <a:endParaRPr lang="en-IE" sz="1800"/>
          </a:p>
        </p:txBody>
      </p:sp>
      <p:sp>
        <p:nvSpPr>
          <p:cNvPr id="3" name="Content Placeholder 2">
            <a:extLst>
              <a:ext uri="{FF2B5EF4-FFF2-40B4-BE49-F238E27FC236}">
                <a16:creationId xmlns:a16="http://schemas.microsoft.com/office/drawing/2014/main" id="{803AC29D-ABB7-48EB-8998-4666E6586CF9}"/>
              </a:ext>
            </a:extLst>
          </p:cNvPr>
          <p:cNvSpPr>
            <a:spLocks noGrp="1"/>
          </p:cNvSpPr>
          <p:nvPr>
            <p:ph idx="1"/>
          </p:nvPr>
        </p:nvSpPr>
        <p:spPr>
          <a:xfrm>
            <a:off x="2514600" y="282991"/>
            <a:ext cx="6629399" cy="5463762"/>
          </a:xfrm>
        </p:spPr>
        <p:txBody>
          <a:bodyPr>
            <a:normAutofit/>
          </a:bodyPr>
          <a:lstStyle/>
          <a:p>
            <a:pPr marL="0" indent="0">
              <a:lnSpc>
                <a:spcPct val="110000"/>
              </a:lnSpc>
              <a:buNone/>
            </a:pPr>
            <a:r>
              <a:rPr lang="en-US" sz="1000" i="1" dirty="0"/>
              <a:t>“During the course of argument before me, much energy was expended in arguing that the Ministerial Regulations contain measures which were within the range of choices open to the Member States under the two EU Directives. Whereas this is directly relevant to the question of whether the Ministerial Regulations are consistent with EU law, it is not the correct legal test for the purposes of the Article 15.2 argument. </a:t>
            </a:r>
            <a:r>
              <a:rPr lang="en-US" sz="1000" b="1" i="1" dirty="0"/>
              <a:t>It is a sine qua non to the exercise of the power to make regulations under the European Communities Act 1972 that the regulations are consistent with EU law. A set of regulations which are consistent with EU law may nevertheless be invalid as a matter of national constitutional law precisely because they take the form of secondary rather than primary legislation.</a:t>
            </a:r>
            <a:r>
              <a:rPr lang="en-US" sz="1000" i="1" dirty="0"/>
              <a:t> Put otherwise, EU law is concerned with the content of the measure. Provided that the content is consistent with EU law, it is largely a matter of indifference to the EU legal order as to whether same has been introduced by way of primary or by way of secondary legislation. For the purposes of Article15.2 of the Constitution of Ireland, however, that distinction is crucial”</a:t>
            </a:r>
          </a:p>
          <a:p>
            <a:pPr marL="0" indent="0">
              <a:lnSpc>
                <a:spcPct val="110000"/>
              </a:lnSpc>
              <a:buNone/>
            </a:pPr>
            <a:endParaRPr lang="en-US" sz="1000" dirty="0"/>
          </a:p>
          <a:p>
            <a:pPr>
              <a:lnSpc>
                <a:spcPct val="110000"/>
              </a:lnSpc>
            </a:pPr>
            <a:r>
              <a:rPr lang="en-US" sz="1000" dirty="0"/>
              <a:t>The regulations made broad policy choices and trespassed on role of Oireachtas Article15.2 of the Constitution</a:t>
            </a:r>
          </a:p>
          <a:p>
            <a:pPr>
              <a:lnSpc>
                <a:spcPct val="110000"/>
              </a:lnSpc>
            </a:pPr>
            <a:r>
              <a:rPr lang="en-US" sz="1000" dirty="0"/>
              <a:t>Does not mean secondary legislation can never be employed to transpose EU environmental legislation but This can only be determined by considering the extent of the discretion left over to the Member States in each instance</a:t>
            </a:r>
          </a:p>
          <a:p>
            <a:pPr>
              <a:lnSpc>
                <a:spcPct val="110000"/>
              </a:lnSpc>
            </a:pPr>
            <a:endParaRPr lang="en-US" sz="1000" dirty="0"/>
          </a:p>
          <a:p>
            <a:pPr>
              <a:lnSpc>
                <a:spcPct val="110000"/>
              </a:lnSpc>
            </a:pPr>
            <a:endParaRPr lang="en-IE" sz="1000" dirty="0"/>
          </a:p>
        </p:txBody>
      </p:sp>
    </p:spTree>
    <p:extLst>
      <p:ext uri="{BB962C8B-B14F-4D97-AF65-F5344CB8AC3E}">
        <p14:creationId xmlns:p14="http://schemas.microsoft.com/office/powerpoint/2010/main" val="3389926114"/>
      </p:ext>
    </p:extLst>
  </p:cSld>
  <p:clrMapOvr>
    <a:overrideClrMapping bg1="dk1" tx1="lt1" bg2="dk2" tx2="lt2" accent1="accent1" accent2="accent2" accent3="accent3" accent4="accent4" accent5="accent5" accent6="accent6" hlink="hlink" folHlink="folHlink"/>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578028-F32F-4520-A040-C71D4154DEB4}"/>
              </a:ext>
            </a:extLst>
          </p:cNvPr>
          <p:cNvSpPr>
            <a:spLocks noGrp="1"/>
          </p:cNvSpPr>
          <p:nvPr>
            <p:ph type="title"/>
          </p:nvPr>
        </p:nvSpPr>
        <p:spPr/>
        <p:txBody>
          <a:bodyPr>
            <a:normAutofit/>
          </a:bodyPr>
          <a:lstStyle/>
          <a:p>
            <a:r>
              <a:rPr lang="en-GB" sz="1800" b="1" i="1" dirty="0"/>
              <a:t>Friends of the Irish Environment v Minister for Communication Climate Action and Environment &amp; others</a:t>
            </a:r>
            <a:endParaRPr lang="en-IE" sz="1800" dirty="0"/>
          </a:p>
        </p:txBody>
      </p:sp>
      <p:sp>
        <p:nvSpPr>
          <p:cNvPr id="3" name="Content Placeholder 2">
            <a:extLst>
              <a:ext uri="{FF2B5EF4-FFF2-40B4-BE49-F238E27FC236}">
                <a16:creationId xmlns:a16="http://schemas.microsoft.com/office/drawing/2014/main" id="{58FA4E86-0A7D-4981-9F38-FF36456FC355}"/>
              </a:ext>
            </a:extLst>
          </p:cNvPr>
          <p:cNvSpPr>
            <a:spLocks noGrp="1"/>
          </p:cNvSpPr>
          <p:nvPr>
            <p:ph idx="1"/>
          </p:nvPr>
        </p:nvSpPr>
        <p:spPr/>
        <p:txBody>
          <a:bodyPr>
            <a:noAutofit/>
          </a:bodyPr>
          <a:lstStyle/>
          <a:p>
            <a:endParaRPr lang="en-US" sz="1800" dirty="0"/>
          </a:p>
          <a:p>
            <a:r>
              <a:rPr lang="en-US" sz="1800" dirty="0"/>
              <a:t>Simons J </a:t>
            </a:r>
          </a:p>
          <a:p>
            <a:pPr marL="0" indent="0" algn="just">
              <a:buNone/>
            </a:pPr>
            <a:r>
              <a:rPr lang="en-US" sz="1800" dirty="0"/>
              <a:t>“</a:t>
            </a:r>
            <a:r>
              <a:rPr lang="en-US" sz="1400" dirty="0"/>
              <a:t>For the reasons set out in detail earlier in this judgment, I have concluded that the discretion afforded to the Member States to provide for a </a:t>
            </a:r>
            <a:r>
              <a:rPr lang="en-US" sz="1400" dirty="0" err="1"/>
              <a:t>regularisation</a:t>
            </a:r>
            <a:r>
              <a:rPr lang="en-US" sz="1400" dirty="0"/>
              <a:t> procedure is limited, and that the Ministerial Regulations exceed that discretion. It follows that the Ministerial Regulations are inconsistent with the EIA Directive and the Habitats Directive. If this conclusion is correct, then the making of the Ministerial Regulations is ultra vires the European Communities Act 1972. </a:t>
            </a:r>
            <a:r>
              <a:rPr lang="en-US" sz="1400" b="1" dirty="0"/>
              <a:t>Secondary legislation which is inconsistent with EU legislation cannot be said to give effect to the “principles and policies” contained in the EU legislation. Nor can it be said to be “incidental, supplementary and consequential” to the EU legislation or “necessitated” by the Irish State’s membership of the European Union. </a:t>
            </a:r>
            <a:r>
              <a:rPr lang="en-US" sz="1400" dirty="0"/>
              <a:t>Rather, it is contrary to EU law.”</a:t>
            </a:r>
          </a:p>
          <a:p>
            <a:pPr marL="0" indent="0">
              <a:buNone/>
            </a:pPr>
            <a:br>
              <a:rPr lang="en-US" sz="1400" dirty="0"/>
            </a:br>
            <a:endParaRPr lang="en-IE" sz="1400" dirty="0"/>
          </a:p>
        </p:txBody>
      </p:sp>
    </p:spTree>
    <p:extLst>
      <p:ext uri="{BB962C8B-B14F-4D97-AF65-F5344CB8AC3E}">
        <p14:creationId xmlns:p14="http://schemas.microsoft.com/office/powerpoint/2010/main" val="230496361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1B0D2C-9320-444E-986B-5D92C34465FE}"/>
              </a:ext>
            </a:extLst>
          </p:cNvPr>
          <p:cNvSpPr>
            <a:spLocks noGrp="1"/>
          </p:cNvSpPr>
          <p:nvPr>
            <p:ph type="title"/>
          </p:nvPr>
        </p:nvSpPr>
        <p:spPr>
          <a:xfrm>
            <a:off x="666473" y="2349925"/>
            <a:ext cx="2624234" cy="2456442"/>
          </a:xfrm>
        </p:spPr>
        <p:txBody>
          <a:bodyPr>
            <a:normAutofit/>
          </a:bodyPr>
          <a:lstStyle/>
          <a:p>
            <a:r>
              <a:rPr lang="en-GB" sz="2200" b="1" i="1"/>
              <a:t>Friends of the Irish Environment v Minister for Communication Climate Action and Environment &amp; others</a:t>
            </a:r>
            <a:endParaRPr lang="en-IE" sz="2200"/>
          </a:p>
        </p:txBody>
      </p:sp>
      <p:sp>
        <p:nvSpPr>
          <p:cNvPr id="3" name="Content Placeholder 2">
            <a:extLst>
              <a:ext uri="{FF2B5EF4-FFF2-40B4-BE49-F238E27FC236}">
                <a16:creationId xmlns:a16="http://schemas.microsoft.com/office/drawing/2014/main" id="{EF136266-3395-44EA-B0E9-6DA8F69BD212}"/>
              </a:ext>
            </a:extLst>
          </p:cNvPr>
          <p:cNvSpPr>
            <a:spLocks noGrp="1"/>
          </p:cNvSpPr>
          <p:nvPr>
            <p:ph idx="1"/>
          </p:nvPr>
        </p:nvSpPr>
        <p:spPr>
          <a:xfrm>
            <a:off x="3838835" y="803186"/>
            <a:ext cx="4711405" cy="5248622"/>
          </a:xfrm>
        </p:spPr>
        <p:txBody>
          <a:bodyPr>
            <a:normAutofit/>
          </a:bodyPr>
          <a:lstStyle/>
          <a:p>
            <a:r>
              <a:rPr lang="en-IE" sz="1600" dirty="0"/>
              <a:t>Case illustrates the complexities and difficulties of transposing EU Environmental Law via secondary legislation </a:t>
            </a:r>
          </a:p>
          <a:p>
            <a:r>
              <a:rPr lang="en-IE" sz="1600" dirty="0"/>
              <a:t>Underscores that there are limits to this procedure</a:t>
            </a:r>
          </a:p>
          <a:p>
            <a:r>
              <a:rPr lang="en-IE" dirty="0"/>
              <a:t>If s</a:t>
            </a:r>
            <a:r>
              <a:rPr lang="en-IE" sz="1600" dirty="0"/>
              <a:t>econdary legislation is contrary to EU law it is in invalid  and the use of such legislation transpose EU law will thus be unlawful</a:t>
            </a:r>
          </a:p>
          <a:p>
            <a:r>
              <a:rPr lang="en-IE" dirty="0"/>
              <a:t>Even if secondary legislation is consistent with EU law the use of secondary legislation to transpose may in certain circumstances be unlawful</a:t>
            </a:r>
            <a:endParaRPr lang="en-IE" sz="1600" dirty="0"/>
          </a:p>
        </p:txBody>
      </p:sp>
    </p:spTree>
    <p:extLst>
      <p:ext uri="{BB962C8B-B14F-4D97-AF65-F5344CB8AC3E}">
        <p14:creationId xmlns:p14="http://schemas.microsoft.com/office/powerpoint/2010/main" val="1660955297"/>
      </p:ext>
    </p:extLst>
  </p:cSld>
  <p:clrMapOvr>
    <a:overrideClrMapping bg1="dk1" tx1="lt1" bg2="dk2" tx2="lt2" accent1="accent1" accent2="accent2" accent3="accent3" accent4="accent4" accent5="accent5" accent6="accent6" hlink="hlink" folHlink="folHlink"/>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2" name="Rectangle 7">
            <a:extLst>
              <a:ext uri="{FF2B5EF4-FFF2-40B4-BE49-F238E27FC236}">
                <a16:creationId xmlns:a16="http://schemas.microsoft.com/office/drawing/2014/main" id="{E2366EBA-92FD-44AE-87A9-25E5135EB2C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9144000" cy="6869209"/>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34" name="Group 9">
            <a:extLst>
              <a:ext uri="{FF2B5EF4-FFF2-40B4-BE49-F238E27FC236}">
                <a16:creationId xmlns:a16="http://schemas.microsoft.com/office/drawing/2014/main" id="{B437F5FC-01F7-4EB4-81E7-C27D917E9554}"/>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313134" y="0"/>
            <a:ext cx="9438087" cy="6853238"/>
            <a:chOff x="-417513" y="0"/>
            <a:chExt cx="12584114" cy="6853238"/>
          </a:xfrm>
        </p:grpSpPr>
        <p:sp>
          <p:nvSpPr>
            <p:cNvPr id="11" name="Freeform 5">
              <a:extLst>
                <a:ext uri="{FF2B5EF4-FFF2-40B4-BE49-F238E27FC236}">
                  <a16:creationId xmlns:a16="http://schemas.microsoft.com/office/drawing/2014/main" id="{4B0CFF10-4805-4BFA-961B-1F60DAEB94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36" name="Freeform 6">
              <a:extLst>
                <a:ext uri="{FF2B5EF4-FFF2-40B4-BE49-F238E27FC236}">
                  <a16:creationId xmlns:a16="http://schemas.microsoft.com/office/drawing/2014/main" id="{BE054536-C03E-4857-B4AE-D687A58F9A9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3" name="Freeform 7">
              <a:extLst>
                <a:ext uri="{FF2B5EF4-FFF2-40B4-BE49-F238E27FC236}">
                  <a16:creationId xmlns:a16="http://schemas.microsoft.com/office/drawing/2014/main" id="{FE33E51C-23D8-43F5-98C4-A2ED2C4C99C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39" name="Freeform 8">
              <a:extLst>
                <a:ext uri="{FF2B5EF4-FFF2-40B4-BE49-F238E27FC236}">
                  <a16:creationId xmlns:a16="http://schemas.microsoft.com/office/drawing/2014/main" id="{89E18891-DEB2-4CFD-A907-2868B2A9105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5" name="Freeform 9">
              <a:extLst>
                <a:ext uri="{FF2B5EF4-FFF2-40B4-BE49-F238E27FC236}">
                  <a16:creationId xmlns:a16="http://schemas.microsoft.com/office/drawing/2014/main" id="{0002C1BB-DB60-4314-A2FC-203E54D94C7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0" name="Freeform 10">
              <a:extLst>
                <a:ext uri="{FF2B5EF4-FFF2-40B4-BE49-F238E27FC236}">
                  <a16:creationId xmlns:a16="http://schemas.microsoft.com/office/drawing/2014/main" id="{9B75BDFA-6D78-4FB1-9F21-5280855C49F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7" name="Freeform 11">
              <a:extLst>
                <a:ext uri="{FF2B5EF4-FFF2-40B4-BE49-F238E27FC236}">
                  <a16:creationId xmlns:a16="http://schemas.microsoft.com/office/drawing/2014/main" id="{0B632D6B-A327-41AB-BBCF-9A03AD2AB73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8" name="Freeform 12">
              <a:extLst>
                <a:ext uri="{FF2B5EF4-FFF2-40B4-BE49-F238E27FC236}">
                  <a16:creationId xmlns:a16="http://schemas.microsoft.com/office/drawing/2014/main" id="{F514BBC5-1736-4813-BECB-5A6B6738E58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9" name="Freeform 13">
              <a:extLst>
                <a:ext uri="{FF2B5EF4-FFF2-40B4-BE49-F238E27FC236}">
                  <a16:creationId xmlns:a16="http://schemas.microsoft.com/office/drawing/2014/main" id="{94A2C868-7AEC-4209-BFA3-7185B11D330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0" name="Freeform 14">
              <a:extLst>
                <a:ext uri="{FF2B5EF4-FFF2-40B4-BE49-F238E27FC236}">
                  <a16:creationId xmlns:a16="http://schemas.microsoft.com/office/drawing/2014/main" id="{FF56CB70-2B25-4695-ADC8-6092D0D1129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1" name="Freeform 15">
              <a:extLst>
                <a:ext uri="{FF2B5EF4-FFF2-40B4-BE49-F238E27FC236}">
                  <a16:creationId xmlns:a16="http://schemas.microsoft.com/office/drawing/2014/main" id="{BA411BEF-2182-4458-B9AF-1634B5C2316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2" name="Freeform 16">
              <a:extLst>
                <a:ext uri="{FF2B5EF4-FFF2-40B4-BE49-F238E27FC236}">
                  <a16:creationId xmlns:a16="http://schemas.microsoft.com/office/drawing/2014/main" id="{53F27E63-3F11-4C85-AC72-1EE8508C4C4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3" name="Freeform 17">
              <a:extLst>
                <a:ext uri="{FF2B5EF4-FFF2-40B4-BE49-F238E27FC236}">
                  <a16:creationId xmlns:a16="http://schemas.microsoft.com/office/drawing/2014/main" id="{68B589BA-F70F-4E0B-94B9-EEB83EDF3F2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4" name="Freeform 18">
              <a:extLst>
                <a:ext uri="{FF2B5EF4-FFF2-40B4-BE49-F238E27FC236}">
                  <a16:creationId xmlns:a16="http://schemas.microsoft.com/office/drawing/2014/main" id="{9D0B991D-CB0A-415F-8D77-A5565F66F0E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5" name="Freeform 19">
              <a:extLst>
                <a:ext uri="{FF2B5EF4-FFF2-40B4-BE49-F238E27FC236}">
                  <a16:creationId xmlns:a16="http://schemas.microsoft.com/office/drawing/2014/main" id="{701E99DE-74F0-41D1-BBF4-5A57053BB6C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6" name="Freeform 20">
              <a:extLst>
                <a:ext uri="{FF2B5EF4-FFF2-40B4-BE49-F238E27FC236}">
                  <a16:creationId xmlns:a16="http://schemas.microsoft.com/office/drawing/2014/main" id="{C02EE40A-8F17-4182-9495-9506463B794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bg1">
                  <a:alpha val="35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27" name="Freeform 21">
              <a:extLst>
                <a:ext uri="{FF2B5EF4-FFF2-40B4-BE49-F238E27FC236}">
                  <a16:creationId xmlns:a16="http://schemas.microsoft.com/office/drawing/2014/main" id="{924210CA-0A35-4127-925F-D4084B7DC39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bg1">
                  <a:alpha val="35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28" name="Freeform 22">
              <a:extLst>
                <a:ext uri="{FF2B5EF4-FFF2-40B4-BE49-F238E27FC236}">
                  <a16:creationId xmlns:a16="http://schemas.microsoft.com/office/drawing/2014/main" id="{DC13CEF1-DD2D-474C-B81C-820CEF3D9C3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9" name="Freeform 23">
              <a:extLst>
                <a:ext uri="{FF2B5EF4-FFF2-40B4-BE49-F238E27FC236}">
                  <a16:creationId xmlns:a16="http://schemas.microsoft.com/office/drawing/2014/main" id="{F889481A-8038-43E6-8EF1-A5F802CEDF1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30" name="Freeform 24">
              <a:extLst>
                <a:ext uri="{FF2B5EF4-FFF2-40B4-BE49-F238E27FC236}">
                  <a16:creationId xmlns:a16="http://schemas.microsoft.com/office/drawing/2014/main" id="{128BD14A-9093-4854-A73A-F666B2ED2D2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31" name="Freeform 25">
              <a:extLst>
                <a:ext uri="{FF2B5EF4-FFF2-40B4-BE49-F238E27FC236}">
                  <a16:creationId xmlns:a16="http://schemas.microsoft.com/office/drawing/2014/main" id="{22D884F4-76EC-4371-B903-E79CF191E30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sp useBgFill="1">
        <p:nvSpPr>
          <p:cNvPr id="33" name="Rectangle 32">
            <a:extLst>
              <a:ext uri="{FF2B5EF4-FFF2-40B4-BE49-F238E27FC236}">
                <a16:creationId xmlns:a16="http://schemas.microsoft.com/office/drawing/2014/main" id="{7C462C46-EFB7-4580-9921-DFC346FCC3C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442748" y="0"/>
            <a:ext cx="7701252" cy="686920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2160363" y="841375"/>
            <a:ext cx="4673143" cy="530225"/>
          </a:xfrm>
        </p:spPr>
        <p:txBody>
          <a:bodyPr anchor="t">
            <a:normAutofit fontScale="90000"/>
          </a:bodyPr>
          <a:lstStyle/>
          <a:p>
            <a:pPr algn="l"/>
            <a:r>
              <a:rPr lang="en-IE" sz="3100">
                <a:solidFill>
                  <a:schemeClr val="accent1"/>
                </a:solidFill>
              </a:rPr>
              <a:t>Introduction</a:t>
            </a:r>
          </a:p>
        </p:txBody>
      </p:sp>
      <p:sp>
        <p:nvSpPr>
          <p:cNvPr id="35" name="Isosceles Triangle 34">
            <a:extLst>
              <a:ext uri="{FF2B5EF4-FFF2-40B4-BE49-F238E27FC236}">
                <a16:creationId xmlns:a16="http://schemas.microsoft.com/office/drawing/2014/main" id="{B8B918B4-AB10-4E3A-916E-A9625586EA4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1310831" y="987224"/>
            <a:ext cx="300774" cy="194466"/>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dirty="0"/>
          </a:p>
        </p:txBody>
      </p:sp>
      <p:sp>
        <p:nvSpPr>
          <p:cNvPr id="3" name="Content Placeholder 2"/>
          <p:cNvSpPr>
            <a:spLocks noGrp="1"/>
          </p:cNvSpPr>
          <p:nvPr>
            <p:ph idx="1"/>
          </p:nvPr>
        </p:nvSpPr>
        <p:spPr>
          <a:xfrm>
            <a:off x="2160365" y="1524000"/>
            <a:ext cx="6402612" cy="4527808"/>
          </a:xfrm>
        </p:spPr>
        <p:txBody>
          <a:bodyPr anchor="t">
            <a:normAutofit/>
          </a:bodyPr>
          <a:lstStyle/>
          <a:p>
            <a:endParaRPr lang="en-IE" sz="1400" dirty="0"/>
          </a:p>
          <a:p>
            <a:pPr algn="just"/>
            <a:r>
              <a:rPr lang="en-IE" sz="1800" dirty="0"/>
              <a:t>Effective enforcement of EU environmental law is a persistent problem</a:t>
            </a:r>
          </a:p>
          <a:p>
            <a:pPr algn="just"/>
            <a:endParaRPr lang="en-IE" sz="1800" dirty="0"/>
          </a:p>
          <a:p>
            <a:pPr algn="just"/>
            <a:r>
              <a:rPr lang="en-IE" sz="1800" dirty="0"/>
              <a:t>Problem is complex and exists at  both community and domestic level </a:t>
            </a:r>
          </a:p>
          <a:p>
            <a:pPr algn="just"/>
            <a:endParaRPr lang="en-IE" sz="1800" dirty="0"/>
          </a:p>
          <a:p>
            <a:pPr algn="just"/>
            <a:r>
              <a:rPr lang="en-IE" sz="1800" dirty="0"/>
              <a:t> Objective is to highlight some problems and attempt to assess the future for the enforcement of EU Environmental Law</a:t>
            </a:r>
          </a:p>
          <a:p>
            <a:endParaRPr lang="en-IE" sz="1400" dirty="0"/>
          </a:p>
          <a:p>
            <a:pPr>
              <a:buNone/>
            </a:pPr>
            <a:endParaRPr lang="en-IE" sz="14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CD43D5-30C9-40A5-8329-99BFF3573791}"/>
              </a:ext>
            </a:extLst>
          </p:cNvPr>
          <p:cNvSpPr>
            <a:spLocks noGrp="1"/>
          </p:cNvSpPr>
          <p:nvPr>
            <p:ph type="title"/>
          </p:nvPr>
        </p:nvSpPr>
        <p:spPr>
          <a:xfrm>
            <a:off x="5850819" y="2349925"/>
            <a:ext cx="2624234" cy="2456442"/>
          </a:xfrm>
        </p:spPr>
        <p:txBody>
          <a:bodyPr>
            <a:normAutofit/>
          </a:bodyPr>
          <a:lstStyle/>
          <a:p>
            <a:r>
              <a:rPr lang="en-IE" sz="3200">
                <a:solidFill>
                  <a:schemeClr val="tx1"/>
                </a:solidFill>
              </a:rPr>
              <a:t>Role of the Irish Courts </a:t>
            </a:r>
          </a:p>
        </p:txBody>
      </p:sp>
      <p:graphicFrame>
        <p:nvGraphicFramePr>
          <p:cNvPr id="7" name="Content Placeholder 2">
            <a:extLst>
              <a:ext uri="{FF2B5EF4-FFF2-40B4-BE49-F238E27FC236}">
                <a16:creationId xmlns:a16="http://schemas.microsoft.com/office/drawing/2014/main" id="{F15FF4E9-A497-4B95-95FA-675D57D2EFBD}"/>
              </a:ext>
            </a:extLst>
          </p:cNvPr>
          <p:cNvGraphicFramePr>
            <a:graphicFrameLocks noGrp="1"/>
          </p:cNvGraphicFramePr>
          <p:nvPr>
            <p:ph idx="1"/>
            <p:extLst>
              <p:ext uri="{D42A27DB-BD31-4B8C-83A1-F6EECF244321}">
                <p14:modId xmlns:p14="http://schemas.microsoft.com/office/powerpoint/2010/main" val="2807416796"/>
              </p:ext>
            </p:extLst>
          </p:nvPr>
        </p:nvGraphicFramePr>
        <p:xfrm>
          <a:off x="603504" y="798444"/>
          <a:ext cx="5568696" cy="525761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56841390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9504B3-7CAF-480F-8994-E0B0BB42AB26}"/>
              </a:ext>
            </a:extLst>
          </p:cNvPr>
          <p:cNvSpPr>
            <a:spLocks noGrp="1"/>
          </p:cNvSpPr>
          <p:nvPr>
            <p:ph type="title"/>
          </p:nvPr>
        </p:nvSpPr>
        <p:spPr>
          <a:xfrm>
            <a:off x="666473" y="2349925"/>
            <a:ext cx="2624234" cy="2456442"/>
          </a:xfrm>
        </p:spPr>
        <p:txBody>
          <a:bodyPr>
            <a:normAutofit/>
          </a:bodyPr>
          <a:lstStyle/>
          <a:p>
            <a:r>
              <a:rPr lang="en-IE" sz="3200"/>
              <a:t>Reasons to be cheerful !</a:t>
            </a:r>
          </a:p>
        </p:txBody>
      </p:sp>
      <p:graphicFrame>
        <p:nvGraphicFramePr>
          <p:cNvPr id="5" name="Content Placeholder 2">
            <a:extLst>
              <a:ext uri="{FF2B5EF4-FFF2-40B4-BE49-F238E27FC236}">
                <a16:creationId xmlns:a16="http://schemas.microsoft.com/office/drawing/2014/main" id="{34AEF4DE-1C44-461D-836F-B43475690FCD}"/>
              </a:ext>
            </a:extLst>
          </p:cNvPr>
          <p:cNvGraphicFramePr>
            <a:graphicFrameLocks noGrp="1"/>
          </p:cNvGraphicFramePr>
          <p:nvPr>
            <p:ph idx="1"/>
            <p:extLst>
              <p:ext uri="{D42A27DB-BD31-4B8C-83A1-F6EECF244321}">
                <p14:modId xmlns:p14="http://schemas.microsoft.com/office/powerpoint/2010/main" val="1955194448"/>
              </p:ext>
            </p:extLst>
          </p:nvPr>
        </p:nvGraphicFramePr>
        <p:xfrm>
          <a:off x="4181167" y="803186"/>
          <a:ext cx="4366325" cy="528789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925048776"/>
      </p:ext>
    </p:extLst>
  </p:cSld>
  <p:clrMapOvr>
    <a:overrideClrMapping bg1="dk1" tx1="lt1" bg2="dk2" tx2="lt2" accent1="accent1" accent2="accent2" accent3="accent3" accent4="accent4" accent5="accent5" accent6="accent6" hlink="hlink" folHlink="folHlink"/>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42" name="Rectangle 41">
            <a:extLst>
              <a:ext uri="{FF2B5EF4-FFF2-40B4-BE49-F238E27FC236}">
                <a16:creationId xmlns:a16="http://schemas.microsoft.com/office/drawing/2014/main" id="{6B6BF538-1918-405B-AC21-1F50ACD3AD2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3771"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44" name="Group 43">
            <a:extLst>
              <a:ext uri="{FF2B5EF4-FFF2-40B4-BE49-F238E27FC236}">
                <a16:creationId xmlns:a16="http://schemas.microsoft.com/office/drawing/2014/main" id="{F1692B5A-4323-45B7-90D7-1BEFAD243340}"/>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flipH="1" flipV="1">
            <a:off x="-2" y="0"/>
            <a:ext cx="9438087" cy="6853238"/>
            <a:chOff x="-417513" y="0"/>
            <a:chExt cx="12584114" cy="6853238"/>
          </a:xfrm>
        </p:grpSpPr>
        <p:sp>
          <p:nvSpPr>
            <p:cNvPr id="45" name="Freeform 5">
              <a:extLst>
                <a:ext uri="{FF2B5EF4-FFF2-40B4-BE49-F238E27FC236}">
                  <a16:creationId xmlns:a16="http://schemas.microsoft.com/office/drawing/2014/main" id="{EEEF8770-FD3F-465E-B3B2-3FF11E4AF54A}"/>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306513" y="0"/>
              <a:ext cx="3862388" cy="6843713"/>
            </a:xfrm>
            <a:custGeom>
              <a:avLst/>
              <a:gdLst>
                <a:gd name="T0" fmla="*/ 813 w 813"/>
                <a:gd name="T1" fmla="*/ 0 h 1440"/>
                <a:gd name="T2" fmla="*/ 435 w 813"/>
                <a:gd name="T3" fmla="*/ 1440 h 1440"/>
              </a:gdLst>
              <a:ahLst/>
              <a:cxnLst>
                <a:cxn ang="0">
                  <a:pos x="T0" y="T1"/>
                </a:cxn>
                <a:cxn ang="0">
                  <a:pos x="T2" y="T3"/>
                </a:cxn>
              </a:cxnLst>
              <a:rect l="0" t="0" r="r" b="b"/>
              <a:pathLst>
                <a:path w="813" h="1440">
                  <a:moveTo>
                    <a:pt x="813" y="0"/>
                  </a:moveTo>
                  <a:cubicBezTo>
                    <a:pt x="331" y="221"/>
                    <a:pt x="0" y="1039"/>
                    <a:pt x="435" y="1440"/>
                  </a:cubicBezTo>
                </a:path>
              </a:pathLst>
            </a:custGeom>
            <a:noFill/>
            <a:ln w="9525" cap="flat">
              <a:solidFill>
                <a:schemeClr val="tx1">
                  <a:alpha val="1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6" name="Freeform 6">
              <a:extLst>
                <a:ext uri="{FF2B5EF4-FFF2-40B4-BE49-F238E27FC236}">
                  <a16:creationId xmlns:a16="http://schemas.microsoft.com/office/drawing/2014/main" id="{8D018E6E-7DA7-4210-9C13-36F5668047AC}"/>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0626725" y="9525"/>
              <a:ext cx="1539875" cy="555625"/>
            </a:xfrm>
            <a:custGeom>
              <a:avLst/>
              <a:gdLst>
                <a:gd name="T0" fmla="*/ 324 w 324"/>
                <a:gd name="T1" fmla="*/ 117 h 117"/>
                <a:gd name="T2" fmla="*/ 0 w 324"/>
                <a:gd name="T3" fmla="*/ 0 h 117"/>
              </a:gdLst>
              <a:ahLst/>
              <a:cxnLst>
                <a:cxn ang="0">
                  <a:pos x="T0" y="T1"/>
                </a:cxn>
                <a:cxn ang="0">
                  <a:pos x="T2" y="T3"/>
                </a:cxn>
              </a:cxnLst>
              <a:rect l="0" t="0" r="r" b="b"/>
              <a:pathLst>
                <a:path w="324" h="117">
                  <a:moveTo>
                    <a:pt x="324" y="117"/>
                  </a:moveTo>
                  <a:cubicBezTo>
                    <a:pt x="223" y="64"/>
                    <a:pt x="107" y="28"/>
                    <a:pt x="0" y="0"/>
                  </a:cubicBezTo>
                </a:path>
              </a:pathLst>
            </a:custGeom>
            <a:noFill/>
            <a:ln w="9525" cap="flat">
              <a:solidFill>
                <a:schemeClr val="tx1">
                  <a:alpha val="1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7" name="Freeform 7">
              <a:extLst>
                <a:ext uri="{FF2B5EF4-FFF2-40B4-BE49-F238E27FC236}">
                  <a16:creationId xmlns:a16="http://schemas.microsoft.com/office/drawing/2014/main" id="{56232983-6DD3-466D-AB3A-96FEE85FD541}"/>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0247313" y="5013325"/>
              <a:ext cx="1919288" cy="1830388"/>
            </a:xfrm>
            <a:custGeom>
              <a:avLst/>
              <a:gdLst>
                <a:gd name="T0" fmla="*/ 0 w 404"/>
                <a:gd name="T1" fmla="*/ 385 h 385"/>
                <a:gd name="T2" fmla="*/ 404 w 404"/>
                <a:gd name="T3" fmla="*/ 0 h 385"/>
              </a:gdLst>
              <a:ahLst/>
              <a:cxnLst>
                <a:cxn ang="0">
                  <a:pos x="T0" y="T1"/>
                </a:cxn>
                <a:cxn ang="0">
                  <a:pos x="T2" y="T3"/>
                </a:cxn>
              </a:cxnLst>
              <a:rect l="0" t="0" r="r" b="b"/>
              <a:pathLst>
                <a:path w="404" h="385">
                  <a:moveTo>
                    <a:pt x="0" y="385"/>
                  </a:moveTo>
                  <a:cubicBezTo>
                    <a:pt x="146" y="272"/>
                    <a:pt x="285" y="142"/>
                    <a:pt x="404" y="0"/>
                  </a:cubicBezTo>
                </a:path>
              </a:pathLst>
            </a:custGeom>
            <a:noFill/>
            <a:ln w="9525" cap="flat">
              <a:solidFill>
                <a:schemeClr val="tx1">
                  <a:alpha val="1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8" name="Freeform 8">
              <a:extLst>
                <a:ext uri="{FF2B5EF4-FFF2-40B4-BE49-F238E27FC236}">
                  <a16:creationId xmlns:a16="http://schemas.microsoft.com/office/drawing/2014/main" id="{F58F6396-EF55-4DD2-9335-632A71768CBA}"/>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120775" y="0"/>
              <a:ext cx="3676650" cy="6843713"/>
            </a:xfrm>
            <a:custGeom>
              <a:avLst/>
              <a:gdLst>
                <a:gd name="T0" fmla="*/ 774 w 774"/>
                <a:gd name="T1" fmla="*/ 0 h 1440"/>
                <a:gd name="T2" fmla="*/ 411 w 774"/>
                <a:gd name="T3" fmla="*/ 1440 h 1440"/>
              </a:gdLst>
              <a:ahLst/>
              <a:cxnLst>
                <a:cxn ang="0">
                  <a:pos x="T0" y="T1"/>
                </a:cxn>
                <a:cxn ang="0">
                  <a:pos x="T2" y="T3"/>
                </a:cxn>
              </a:cxnLst>
              <a:rect l="0" t="0" r="r" b="b"/>
              <a:pathLst>
                <a:path w="774" h="1440">
                  <a:moveTo>
                    <a:pt x="774" y="0"/>
                  </a:moveTo>
                  <a:cubicBezTo>
                    <a:pt x="312" y="240"/>
                    <a:pt x="0" y="1034"/>
                    <a:pt x="411" y="1440"/>
                  </a:cubicBezTo>
                </a:path>
              </a:pathLst>
            </a:custGeom>
            <a:noFill/>
            <a:ln w="9525" cap="flat">
              <a:solidFill>
                <a:schemeClr val="tx1">
                  <a:alpha val="15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9" name="Freeform 9">
              <a:extLst>
                <a:ext uri="{FF2B5EF4-FFF2-40B4-BE49-F238E27FC236}">
                  <a16:creationId xmlns:a16="http://schemas.microsoft.com/office/drawing/2014/main" id="{CE8103D9-18D2-40C6-B838-2A25ABE5C506}"/>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1202988" y="9525"/>
              <a:ext cx="963613" cy="366713"/>
            </a:xfrm>
            <a:custGeom>
              <a:avLst/>
              <a:gdLst>
                <a:gd name="T0" fmla="*/ 203 w 203"/>
                <a:gd name="T1" fmla="*/ 77 h 77"/>
                <a:gd name="T2" fmla="*/ 0 w 203"/>
                <a:gd name="T3" fmla="*/ 0 h 77"/>
              </a:gdLst>
              <a:ahLst/>
              <a:cxnLst>
                <a:cxn ang="0">
                  <a:pos x="T0" y="T1"/>
                </a:cxn>
                <a:cxn ang="0">
                  <a:pos x="T2" y="T3"/>
                </a:cxn>
              </a:cxnLst>
              <a:rect l="0" t="0" r="r" b="b"/>
              <a:pathLst>
                <a:path w="203" h="77">
                  <a:moveTo>
                    <a:pt x="203" y="77"/>
                  </a:moveTo>
                  <a:cubicBezTo>
                    <a:pt x="138" y="46"/>
                    <a:pt x="68" y="21"/>
                    <a:pt x="0" y="0"/>
                  </a:cubicBezTo>
                </a:path>
              </a:pathLst>
            </a:custGeom>
            <a:noFill/>
            <a:ln w="9525" cap="flat">
              <a:solidFill>
                <a:schemeClr val="tx1">
                  <a:alpha val="15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0" name="Freeform 10">
              <a:extLst>
                <a:ext uri="{FF2B5EF4-FFF2-40B4-BE49-F238E27FC236}">
                  <a16:creationId xmlns:a16="http://schemas.microsoft.com/office/drawing/2014/main" id="{5EB68742-2244-4336-8682-9B11E975710C}"/>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0494963" y="5275263"/>
              <a:ext cx="1666875" cy="1577975"/>
            </a:xfrm>
            <a:custGeom>
              <a:avLst/>
              <a:gdLst>
                <a:gd name="T0" fmla="*/ 0 w 351"/>
                <a:gd name="T1" fmla="*/ 332 h 332"/>
                <a:gd name="T2" fmla="*/ 351 w 351"/>
                <a:gd name="T3" fmla="*/ 0 h 332"/>
              </a:gdLst>
              <a:ahLst/>
              <a:cxnLst>
                <a:cxn ang="0">
                  <a:pos x="T0" y="T1"/>
                </a:cxn>
                <a:cxn ang="0">
                  <a:pos x="T2" y="T3"/>
                </a:cxn>
              </a:cxnLst>
              <a:rect l="0" t="0" r="r" b="b"/>
              <a:pathLst>
                <a:path w="351" h="332">
                  <a:moveTo>
                    <a:pt x="0" y="332"/>
                  </a:moveTo>
                  <a:cubicBezTo>
                    <a:pt x="125" y="232"/>
                    <a:pt x="245" y="121"/>
                    <a:pt x="351" y="0"/>
                  </a:cubicBezTo>
                </a:path>
              </a:pathLst>
            </a:custGeom>
            <a:noFill/>
            <a:ln w="9525" cap="flat">
              <a:solidFill>
                <a:schemeClr val="tx1">
                  <a:alpha val="15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1" name="Freeform 11">
              <a:extLst>
                <a:ext uri="{FF2B5EF4-FFF2-40B4-BE49-F238E27FC236}">
                  <a16:creationId xmlns:a16="http://schemas.microsoft.com/office/drawing/2014/main" id="{80CCB191-1369-4D37-8C03-5DF56FAC1EE2}"/>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001713" y="0"/>
              <a:ext cx="3621088" cy="6843713"/>
            </a:xfrm>
            <a:custGeom>
              <a:avLst/>
              <a:gdLst>
                <a:gd name="T0" fmla="*/ 762 w 762"/>
                <a:gd name="T1" fmla="*/ 0 h 1440"/>
                <a:gd name="T2" fmla="*/ 403 w 762"/>
                <a:gd name="T3" fmla="*/ 1440 h 1440"/>
              </a:gdLst>
              <a:ahLst/>
              <a:cxnLst>
                <a:cxn ang="0">
                  <a:pos x="T0" y="T1"/>
                </a:cxn>
                <a:cxn ang="0">
                  <a:pos x="T2" y="T3"/>
                </a:cxn>
              </a:cxnLst>
              <a:rect l="0" t="0" r="r" b="b"/>
              <a:pathLst>
                <a:path w="762" h="1440">
                  <a:moveTo>
                    <a:pt x="762" y="0"/>
                  </a:moveTo>
                  <a:cubicBezTo>
                    <a:pt x="308" y="245"/>
                    <a:pt x="0" y="1033"/>
                    <a:pt x="403" y="1440"/>
                  </a:cubicBezTo>
                </a:path>
              </a:pathLst>
            </a:custGeom>
            <a:noFill/>
            <a:ln w="9525" cap="flat">
              <a:solidFill>
                <a:schemeClr val="tx1">
                  <a:alpha val="1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2" name="Freeform 12">
              <a:extLst>
                <a:ext uri="{FF2B5EF4-FFF2-40B4-BE49-F238E27FC236}">
                  <a16:creationId xmlns:a16="http://schemas.microsoft.com/office/drawing/2014/main" id="{FFEB15BD-5D4A-476E-A1BE-86E612B8BB1C}"/>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1501438" y="9525"/>
              <a:ext cx="665163" cy="257175"/>
            </a:xfrm>
            <a:custGeom>
              <a:avLst/>
              <a:gdLst>
                <a:gd name="T0" fmla="*/ 140 w 140"/>
                <a:gd name="T1" fmla="*/ 54 h 54"/>
                <a:gd name="T2" fmla="*/ 0 w 140"/>
                <a:gd name="T3" fmla="*/ 0 h 54"/>
              </a:gdLst>
              <a:ahLst/>
              <a:cxnLst>
                <a:cxn ang="0">
                  <a:pos x="T0" y="T1"/>
                </a:cxn>
                <a:cxn ang="0">
                  <a:pos x="T2" y="T3"/>
                </a:cxn>
              </a:cxnLst>
              <a:rect l="0" t="0" r="r" b="b"/>
              <a:pathLst>
                <a:path w="140" h="54">
                  <a:moveTo>
                    <a:pt x="140" y="54"/>
                  </a:moveTo>
                  <a:cubicBezTo>
                    <a:pt x="95" y="34"/>
                    <a:pt x="48" y="16"/>
                    <a:pt x="0" y="0"/>
                  </a:cubicBezTo>
                </a:path>
              </a:pathLst>
            </a:custGeom>
            <a:noFill/>
            <a:ln w="9525" cap="flat">
              <a:solidFill>
                <a:schemeClr val="tx1">
                  <a:alpha val="1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3" name="Freeform 13">
              <a:extLst>
                <a:ext uri="{FF2B5EF4-FFF2-40B4-BE49-F238E27FC236}">
                  <a16:creationId xmlns:a16="http://schemas.microsoft.com/office/drawing/2014/main" id="{D2A400C3-CB24-4310-BC83-A034AE65624B}"/>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0641013" y="5408613"/>
              <a:ext cx="1525588" cy="1435100"/>
            </a:xfrm>
            <a:custGeom>
              <a:avLst/>
              <a:gdLst>
                <a:gd name="T0" fmla="*/ 0 w 321"/>
                <a:gd name="T1" fmla="*/ 302 h 302"/>
                <a:gd name="T2" fmla="*/ 321 w 321"/>
                <a:gd name="T3" fmla="*/ 0 h 302"/>
              </a:gdLst>
              <a:ahLst/>
              <a:cxnLst>
                <a:cxn ang="0">
                  <a:pos x="T0" y="T1"/>
                </a:cxn>
                <a:cxn ang="0">
                  <a:pos x="T2" y="T3"/>
                </a:cxn>
              </a:cxnLst>
              <a:rect l="0" t="0" r="r" b="b"/>
              <a:pathLst>
                <a:path w="321" h="302">
                  <a:moveTo>
                    <a:pt x="0" y="302"/>
                  </a:moveTo>
                  <a:cubicBezTo>
                    <a:pt x="114" y="210"/>
                    <a:pt x="223" y="109"/>
                    <a:pt x="321" y="0"/>
                  </a:cubicBezTo>
                </a:path>
              </a:pathLst>
            </a:custGeom>
            <a:noFill/>
            <a:ln w="9525" cap="flat">
              <a:solidFill>
                <a:schemeClr val="tx1">
                  <a:alpha val="1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4" name="Freeform 14">
              <a:extLst>
                <a:ext uri="{FF2B5EF4-FFF2-40B4-BE49-F238E27FC236}">
                  <a16:creationId xmlns:a16="http://schemas.microsoft.com/office/drawing/2014/main" id="{0E43D2C0-360F-4150-B084-A6424027B9FC}"/>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001713" y="0"/>
              <a:ext cx="3244850" cy="6843713"/>
            </a:xfrm>
            <a:custGeom>
              <a:avLst/>
              <a:gdLst>
                <a:gd name="T0" fmla="*/ 683 w 683"/>
                <a:gd name="T1" fmla="*/ 0 h 1440"/>
                <a:gd name="T2" fmla="*/ 355 w 683"/>
                <a:gd name="T3" fmla="*/ 1440 h 1440"/>
              </a:gdLst>
              <a:ahLst/>
              <a:cxnLst>
                <a:cxn ang="0">
                  <a:pos x="T0" y="T1"/>
                </a:cxn>
                <a:cxn ang="0">
                  <a:pos x="T2" y="T3"/>
                </a:cxn>
              </a:cxnLst>
              <a:rect l="0" t="0" r="r" b="b"/>
              <a:pathLst>
                <a:path w="683" h="1440">
                  <a:moveTo>
                    <a:pt x="683" y="0"/>
                  </a:moveTo>
                  <a:cubicBezTo>
                    <a:pt x="258" y="256"/>
                    <a:pt x="0" y="1041"/>
                    <a:pt x="355" y="1440"/>
                  </a:cubicBezTo>
                </a:path>
              </a:pathLst>
            </a:custGeom>
            <a:noFill/>
            <a:ln w="9525" cap="flat">
              <a:solidFill>
                <a:schemeClr val="tx1">
                  <a:alpha val="1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5" name="Freeform 15">
              <a:extLst>
                <a:ext uri="{FF2B5EF4-FFF2-40B4-BE49-F238E27FC236}">
                  <a16:creationId xmlns:a16="http://schemas.microsoft.com/office/drawing/2014/main" id="{94BDA387-50C0-42B6-8868-557646DDDF7D}"/>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0802938" y="5518150"/>
              <a:ext cx="1363663" cy="1325563"/>
            </a:xfrm>
            <a:custGeom>
              <a:avLst/>
              <a:gdLst>
                <a:gd name="T0" fmla="*/ 0 w 287"/>
                <a:gd name="T1" fmla="*/ 279 h 279"/>
                <a:gd name="T2" fmla="*/ 287 w 287"/>
                <a:gd name="T3" fmla="*/ 0 h 279"/>
              </a:gdLst>
              <a:ahLst/>
              <a:cxnLst>
                <a:cxn ang="0">
                  <a:pos x="T0" y="T1"/>
                </a:cxn>
                <a:cxn ang="0">
                  <a:pos x="T2" y="T3"/>
                </a:cxn>
              </a:cxnLst>
              <a:rect l="0" t="0" r="r" b="b"/>
              <a:pathLst>
                <a:path w="287" h="279">
                  <a:moveTo>
                    <a:pt x="0" y="279"/>
                  </a:moveTo>
                  <a:cubicBezTo>
                    <a:pt x="101" y="193"/>
                    <a:pt x="198" y="100"/>
                    <a:pt x="287" y="0"/>
                  </a:cubicBezTo>
                </a:path>
              </a:pathLst>
            </a:custGeom>
            <a:noFill/>
            <a:ln w="9525" cap="flat">
              <a:solidFill>
                <a:schemeClr val="tx1">
                  <a:alpha val="1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6" name="Freeform 16">
              <a:extLst>
                <a:ext uri="{FF2B5EF4-FFF2-40B4-BE49-F238E27FC236}">
                  <a16:creationId xmlns:a16="http://schemas.microsoft.com/office/drawing/2014/main" id="{37061615-9A58-4E51-9ED6-05C0D4BFCF55}"/>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889000" y="0"/>
              <a:ext cx="3230563" cy="6843713"/>
            </a:xfrm>
            <a:custGeom>
              <a:avLst/>
              <a:gdLst>
                <a:gd name="T0" fmla="*/ 680 w 680"/>
                <a:gd name="T1" fmla="*/ 0 h 1440"/>
                <a:gd name="T2" fmla="*/ 337 w 680"/>
                <a:gd name="T3" fmla="*/ 1440 h 1440"/>
              </a:gdLst>
              <a:ahLst/>
              <a:cxnLst>
                <a:cxn ang="0">
                  <a:pos x="T0" y="T1"/>
                </a:cxn>
                <a:cxn ang="0">
                  <a:pos x="T2" y="T3"/>
                </a:cxn>
              </a:cxnLst>
              <a:rect l="0" t="0" r="r" b="b"/>
              <a:pathLst>
                <a:path w="680" h="1440">
                  <a:moveTo>
                    <a:pt x="680" y="0"/>
                  </a:moveTo>
                  <a:cubicBezTo>
                    <a:pt x="257" y="265"/>
                    <a:pt x="0" y="1026"/>
                    <a:pt x="337" y="1440"/>
                  </a:cubicBezTo>
                </a:path>
              </a:pathLst>
            </a:custGeom>
            <a:noFill/>
            <a:ln w="9525" cap="flat">
              <a:solidFill>
                <a:schemeClr val="tx1">
                  <a:alpha val="1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7" name="Freeform 17">
              <a:extLst>
                <a:ext uri="{FF2B5EF4-FFF2-40B4-BE49-F238E27FC236}">
                  <a16:creationId xmlns:a16="http://schemas.microsoft.com/office/drawing/2014/main" id="{A90341F9-5D65-40EA-8A1B-91CD0B48DA43}"/>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0979150" y="5694363"/>
              <a:ext cx="1187450" cy="1149350"/>
            </a:xfrm>
            <a:custGeom>
              <a:avLst/>
              <a:gdLst>
                <a:gd name="T0" fmla="*/ 0 w 250"/>
                <a:gd name="T1" fmla="*/ 242 h 242"/>
                <a:gd name="T2" fmla="*/ 250 w 250"/>
                <a:gd name="T3" fmla="*/ 0 h 242"/>
              </a:gdLst>
              <a:ahLst/>
              <a:cxnLst>
                <a:cxn ang="0">
                  <a:pos x="T0" y="T1"/>
                </a:cxn>
                <a:cxn ang="0">
                  <a:pos x="T2" y="T3"/>
                </a:cxn>
              </a:cxnLst>
              <a:rect l="0" t="0" r="r" b="b"/>
              <a:pathLst>
                <a:path w="250" h="242">
                  <a:moveTo>
                    <a:pt x="0" y="242"/>
                  </a:moveTo>
                  <a:cubicBezTo>
                    <a:pt x="88" y="166"/>
                    <a:pt x="172" y="85"/>
                    <a:pt x="250" y="0"/>
                  </a:cubicBezTo>
                </a:path>
              </a:pathLst>
            </a:custGeom>
            <a:noFill/>
            <a:ln w="9525" cap="flat">
              <a:solidFill>
                <a:schemeClr val="tx1">
                  <a:alpha val="1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8" name="Freeform 18">
              <a:extLst>
                <a:ext uri="{FF2B5EF4-FFF2-40B4-BE49-F238E27FC236}">
                  <a16:creationId xmlns:a16="http://schemas.microsoft.com/office/drawing/2014/main" id="{E476A017-60FD-46F3-B7B6-F1CA3DA077D0}"/>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484188" y="0"/>
              <a:ext cx="3421063" cy="6843713"/>
            </a:xfrm>
            <a:custGeom>
              <a:avLst/>
              <a:gdLst>
                <a:gd name="T0" fmla="*/ 720 w 720"/>
                <a:gd name="T1" fmla="*/ 0 h 1440"/>
                <a:gd name="T2" fmla="*/ 362 w 720"/>
                <a:gd name="T3" fmla="*/ 1440 h 1440"/>
              </a:gdLst>
              <a:ahLst/>
              <a:cxnLst>
                <a:cxn ang="0">
                  <a:pos x="T0" y="T1"/>
                </a:cxn>
                <a:cxn ang="0">
                  <a:pos x="T2" y="T3"/>
                </a:cxn>
              </a:cxnLst>
              <a:rect l="0" t="0" r="r" b="b"/>
              <a:pathLst>
                <a:path w="720" h="1440">
                  <a:moveTo>
                    <a:pt x="720" y="0"/>
                  </a:moveTo>
                  <a:cubicBezTo>
                    <a:pt x="316" y="282"/>
                    <a:pt x="0" y="1018"/>
                    <a:pt x="362" y="1440"/>
                  </a:cubicBezTo>
                </a:path>
              </a:pathLst>
            </a:custGeom>
            <a:noFill/>
            <a:ln w="9525" cap="flat">
              <a:solidFill>
                <a:schemeClr val="tx1">
                  <a:alpha val="1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9" name="Freeform 19">
              <a:extLst>
                <a:ext uri="{FF2B5EF4-FFF2-40B4-BE49-F238E27FC236}">
                  <a16:creationId xmlns:a16="http://schemas.microsoft.com/office/drawing/2014/main" id="{3336C977-B643-408F-B209-B1DACF874E02}"/>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1287125" y="6049963"/>
              <a:ext cx="879475" cy="793750"/>
            </a:xfrm>
            <a:custGeom>
              <a:avLst/>
              <a:gdLst>
                <a:gd name="T0" fmla="*/ 0 w 185"/>
                <a:gd name="T1" fmla="*/ 167 h 167"/>
                <a:gd name="T2" fmla="*/ 185 w 185"/>
                <a:gd name="T3" fmla="*/ 0 h 167"/>
              </a:gdLst>
              <a:ahLst/>
              <a:cxnLst>
                <a:cxn ang="0">
                  <a:pos x="T0" y="T1"/>
                </a:cxn>
                <a:cxn ang="0">
                  <a:pos x="T2" y="T3"/>
                </a:cxn>
              </a:cxnLst>
              <a:rect l="0" t="0" r="r" b="b"/>
              <a:pathLst>
                <a:path w="185" h="167">
                  <a:moveTo>
                    <a:pt x="0" y="167"/>
                  </a:moveTo>
                  <a:cubicBezTo>
                    <a:pt x="63" y="114"/>
                    <a:pt x="125" y="58"/>
                    <a:pt x="185" y="0"/>
                  </a:cubicBezTo>
                </a:path>
              </a:pathLst>
            </a:custGeom>
            <a:noFill/>
            <a:ln w="9525" cap="flat">
              <a:solidFill>
                <a:schemeClr val="tx1">
                  <a:alpha val="1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60" name="Freeform 20">
              <a:extLst>
                <a:ext uri="{FF2B5EF4-FFF2-40B4-BE49-F238E27FC236}">
                  <a16:creationId xmlns:a16="http://schemas.microsoft.com/office/drawing/2014/main" id="{704E3BA4-0811-4997-958E-9D3F71F72D38}"/>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598488" y="0"/>
              <a:ext cx="2717800" cy="6843713"/>
            </a:xfrm>
            <a:custGeom>
              <a:avLst/>
              <a:gdLst>
                <a:gd name="T0" fmla="*/ 572 w 572"/>
                <a:gd name="T1" fmla="*/ 0 h 1440"/>
                <a:gd name="T2" fmla="*/ 164 w 572"/>
                <a:gd name="T3" fmla="*/ 1440 h 1440"/>
              </a:gdLst>
              <a:ahLst/>
              <a:cxnLst>
                <a:cxn ang="0">
                  <a:pos x="T0" y="T1"/>
                </a:cxn>
                <a:cxn ang="0">
                  <a:pos x="T2" y="T3"/>
                </a:cxn>
              </a:cxnLst>
              <a:rect l="0" t="0" r="r" b="b"/>
              <a:pathLst>
                <a:path w="572" h="1440">
                  <a:moveTo>
                    <a:pt x="572" y="0"/>
                  </a:moveTo>
                  <a:cubicBezTo>
                    <a:pt x="213" y="320"/>
                    <a:pt x="0" y="979"/>
                    <a:pt x="164" y="1440"/>
                  </a:cubicBezTo>
                </a:path>
              </a:pathLst>
            </a:custGeom>
            <a:noFill/>
            <a:ln w="12700" cap="flat">
              <a:solidFill>
                <a:schemeClr val="tx1">
                  <a:alpha val="15000"/>
                </a:schemeClr>
              </a:solidFill>
              <a:prstDash val="dashDot"/>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61" name="Freeform 21">
              <a:extLst>
                <a:ext uri="{FF2B5EF4-FFF2-40B4-BE49-F238E27FC236}">
                  <a16:creationId xmlns:a16="http://schemas.microsoft.com/office/drawing/2014/main" id="{AC6A022A-392A-4D0B-95EB-DC8058DE87AD}"/>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261938" y="0"/>
              <a:ext cx="2944813" cy="6843713"/>
            </a:xfrm>
            <a:custGeom>
              <a:avLst/>
              <a:gdLst>
                <a:gd name="T0" fmla="*/ 620 w 620"/>
                <a:gd name="T1" fmla="*/ 0 h 1440"/>
                <a:gd name="T2" fmla="*/ 186 w 620"/>
                <a:gd name="T3" fmla="*/ 1440 h 1440"/>
              </a:gdLst>
              <a:ahLst/>
              <a:cxnLst>
                <a:cxn ang="0">
                  <a:pos x="T0" y="T1"/>
                </a:cxn>
                <a:cxn ang="0">
                  <a:pos x="T2" y="T3"/>
                </a:cxn>
              </a:cxnLst>
              <a:rect l="0" t="0" r="r" b="b"/>
              <a:pathLst>
                <a:path w="620" h="1440">
                  <a:moveTo>
                    <a:pt x="620" y="0"/>
                  </a:moveTo>
                  <a:cubicBezTo>
                    <a:pt x="248" y="325"/>
                    <a:pt x="0" y="960"/>
                    <a:pt x="186" y="1440"/>
                  </a:cubicBezTo>
                </a:path>
              </a:pathLst>
            </a:custGeom>
            <a:noFill/>
            <a:ln w="9525" cap="flat">
              <a:solidFill>
                <a:schemeClr val="tx1">
                  <a:alpha val="15000"/>
                </a:schemeClr>
              </a:solidFill>
              <a:prstDash val="lgDash"/>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62" name="Freeform 22">
              <a:extLst>
                <a:ext uri="{FF2B5EF4-FFF2-40B4-BE49-F238E27FC236}">
                  <a16:creationId xmlns:a16="http://schemas.microsoft.com/office/drawing/2014/main" id="{2AE40D1D-7F8A-4FCF-8245-7FFA097A290C}"/>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417513" y="0"/>
              <a:ext cx="2403475" cy="6843713"/>
            </a:xfrm>
            <a:custGeom>
              <a:avLst/>
              <a:gdLst>
                <a:gd name="T0" fmla="*/ 506 w 506"/>
                <a:gd name="T1" fmla="*/ 0 h 1440"/>
                <a:gd name="T2" fmla="*/ 171 w 506"/>
                <a:gd name="T3" fmla="*/ 1440 h 1440"/>
              </a:gdLst>
              <a:ahLst/>
              <a:cxnLst>
                <a:cxn ang="0">
                  <a:pos x="T0" y="T1"/>
                </a:cxn>
                <a:cxn ang="0">
                  <a:pos x="T2" y="T3"/>
                </a:cxn>
              </a:cxnLst>
              <a:rect l="0" t="0" r="r" b="b"/>
              <a:pathLst>
                <a:path w="506" h="1440">
                  <a:moveTo>
                    <a:pt x="506" y="0"/>
                  </a:moveTo>
                  <a:cubicBezTo>
                    <a:pt x="109" y="356"/>
                    <a:pt x="0" y="943"/>
                    <a:pt x="171" y="1440"/>
                  </a:cubicBezTo>
                </a:path>
              </a:pathLst>
            </a:custGeom>
            <a:noFill/>
            <a:ln w="9525" cap="flat">
              <a:solidFill>
                <a:schemeClr val="tx1">
                  <a:alpha val="1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63" name="Freeform 23">
              <a:extLst>
                <a:ext uri="{FF2B5EF4-FFF2-40B4-BE49-F238E27FC236}">
                  <a16:creationId xmlns:a16="http://schemas.microsoft.com/office/drawing/2014/main" id="{F6CF9DB5-A518-4D4D-BEE8-50DCF472F11D}"/>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4288" y="9525"/>
              <a:ext cx="1771650" cy="3198813"/>
            </a:xfrm>
            <a:custGeom>
              <a:avLst/>
              <a:gdLst>
                <a:gd name="T0" fmla="*/ 373 w 373"/>
                <a:gd name="T1" fmla="*/ 0 h 673"/>
                <a:gd name="T2" fmla="*/ 0 w 373"/>
                <a:gd name="T3" fmla="*/ 673 h 673"/>
              </a:gdLst>
              <a:ahLst/>
              <a:cxnLst>
                <a:cxn ang="0">
                  <a:pos x="T0" y="T1"/>
                </a:cxn>
                <a:cxn ang="0">
                  <a:pos x="T2" y="T3"/>
                </a:cxn>
              </a:cxnLst>
              <a:rect l="0" t="0" r="r" b="b"/>
              <a:pathLst>
                <a:path w="373" h="673">
                  <a:moveTo>
                    <a:pt x="373" y="0"/>
                  </a:moveTo>
                  <a:cubicBezTo>
                    <a:pt x="175" y="183"/>
                    <a:pt x="51" y="409"/>
                    <a:pt x="0" y="673"/>
                  </a:cubicBezTo>
                </a:path>
              </a:pathLst>
            </a:custGeom>
            <a:noFill/>
            <a:ln w="9525" cap="flat">
              <a:solidFill>
                <a:schemeClr val="tx1">
                  <a:alpha val="1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64" name="Freeform 24">
              <a:extLst>
                <a:ext uri="{FF2B5EF4-FFF2-40B4-BE49-F238E27FC236}">
                  <a16:creationId xmlns:a16="http://schemas.microsoft.com/office/drawing/2014/main" id="{5BC4A2F7-E48D-4B09-892F-4DCAAFC4E109}"/>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4763" y="6016625"/>
              <a:ext cx="214313" cy="827088"/>
            </a:xfrm>
            <a:custGeom>
              <a:avLst/>
              <a:gdLst>
                <a:gd name="T0" fmla="*/ 0 w 45"/>
                <a:gd name="T1" fmla="*/ 0 h 174"/>
                <a:gd name="T2" fmla="*/ 45 w 45"/>
                <a:gd name="T3" fmla="*/ 174 h 174"/>
              </a:gdLst>
              <a:ahLst/>
              <a:cxnLst>
                <a:cxn ang="0">
                  <a:pos x="T0" y="T1"/>
                </a:cxn>
                <a:cxn ang="0">
                  <a:pos x="T2" y="T3"/>
                </a:cxn>
              </a:cxnLst>
              <a:rect l="0" t="0" r="r" b="b"/>
              <a:pathLst>
                <a:path w="45" h="174">
                  <a:moveTo>
                    <a:pt x="0" y="0"/>
                  </a:moveTo>
                  <a:cubicBezTo>
                    <a:pt x="11" y="59"/>
                    <a:pt x="26" y="118"/>
                    <a:pt x="45" y="174"/>
                  </a:cubicBezTo>
                </a:path>
              </a:pathLst>
            </a:custGeom>
            <a:noFill/>
            <a:ln w="9525" cap="flat">
              <a:solidFill>
                <a:schemeClr val="tx1">
                  <a:alpha val="1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65" name="Freeform 25">
              <a:extLst>
                <a:ext uri="{FF2B5EF4-FFF2-40B4-BE49-F238E27FC236}">
                  <a16:creationId xmlns:a16="http://schemas.microsoft.com/office/drawing/2014/main" id="{6AB4C9FD-A9C0-4ED1-B342-8B7F985254A7}"/>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4288" y="0"/>
              <a:ext cx="1562100" cy="2228850"/>
            </a:xfrm>
            <a:custGeom>
              <a:avLst/>
              <a:gdLst>
                <a:gd name="T0" fmla="*/ 329 w 329"/>
                <a:gd name="T1" fmla="*/ 0 h 469"/>
                <a:gd name="T2" fmla="*/ 0 w 329"/>
                <a:gd name="T3" fmla="*/ 469 h 469"/>
              </a:gdLst>
              <a:ahLst/>
              <a:cxnLst>
                <a:cxn ang="0">
                  <a:pos x="T0" y="T1"/>
                </a:cxn>
                <a:cxn ang="0">
                  <a:pos x="T2" y="T3"/>
                </a:cxn>
              </a:cxnLst>
              <a:rect l="0" t="0" r="r" b="b"/>
              <a:pathLst>
                <a:path w="329" h="469">
                  <a:moveTo>
                    <a:pt x="329" y="0"/>
                  </a:moveTo>
                  <a:cubicBezTo>
                    <a:pt x="189" y="133"/>
                    <a:pt x="69" y="288"/>
                    <a:pt x="0" y="469"/>
                  </a:cubicBezTo>
                </a:path>
              </a:pathLst>
            </a:custGeom>
            <a:noFill/>
            <a:ln w="9525" cap="flat">
              <a:solidFill>
                <a:schemeClr val="tx1">
                  <a:alpha val="1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grpSp>
      <p:sp>
        <p:nvSpPr>
          <p:cNvPr id="2" name="Title 1">
            <a:extLst>
              <a:ext uri="{FF2B5EF4-FFF2-40B4-BE49-F238E27FC236}">
                <a16:creationId xmlns:a16="http://schemas.microsoft.com/office/drawing/2014/main" id="{FFA3C177-9571-4D1A-B624-F23C83259B08}"/>
              </a:ext>
            </a:extLst>
          </p:cNvPr>
          <p:cNvSpPr>
            <a:spLocks noGrp="1"/>
          </p:cNvSpPr>
          <p:nvPr>
            <p:ph type="title"/>
          </p:nvPr>
        </p:nvSpPr>
        <p:spPr>
          <a:xfrm>
            <a:off x="6138861" y="2349925"/>
            <a:ext cx="2336192" cy="2456442"/>
          </a:xfrm>
        </p:spPr>
        <p:txBody>
          <a:bodyPr>
            <a:normAutofit/>
          </a:bodyPr>
          <a:lstStyle/>
          <a:p>
            <a:r>
              <a:rPr lang="en-IE" sz="3200" dirty="0">
                <a:solidFill>
                  <a:schemeClr val="tx1"/>
                </a:solidFill>
              </a:rPr>
              <a:t>Conclusions</a:t>
            </a:r>
          </a:p>
        </p:txBody>
      </p:sp>
      <p:graphicFrame>
        <p:nvGraphicFramePr>
          <p:cNvPr id="37" name="Content Placeholder 2">
            <a:extLst>
              <a:ext uri="{FF2B5EF4-FFF2-40B4-BE49-F238E27FC236}">
                <a16:creationId xmlns:a16="http://schemas.microsoft.com/office/drawing/2014/main" id="{DA82B08D-D625-4FE7-B5D6-DA1134A72746}"/>
              </a:ext>
            </a:extLst>
          </p:cNvPr>
          <p:cNvGraphicFramePr>
            <a:graphicFrameLocks noGrp="1"/>
          </p:cNvGraphicFramePr>
          <p:nvPr>
            <p:ph idx="1"/>
            <p:extLst>
              <p:ext uri="{D42A27DB-BD31-4B8C-83A1-F6EECF244321}">
                <p14:modId xmlns:p14="http://schemas.microsoft.com/office/powerpoint/2010/main" val="3277237700"/>
              </p:ext>
            </p:extLst>
          </p:nvPr>
        </p:nvGraphicFramePr>
        <p:xfrm>
          <a:off x="603504" y="798444"/>
          <a:ext cx="5535357" cy="525761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03810508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90F08744-9D7B-4693-B8D6-2A5210AE96F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Oval 32">
            <a:extLst>
              <a:ext uri="{FF2B5EF4-FFF2-40B4-BE49-F238E27FC236}">
                <a16:creationId xmlns:a16="http://schemas.microsoft.com/office/drawing/2014/main" id="{5B2E630F-F386-44FA-B1A1-C10A9BF4346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1336127">
            <a:off x="222204" y="1026251"/>
            <a:ext cx="5473933" cy="5088488"/>
          </a:xfrm>
          <a:custGeom>
            <a:avLst/>
            <a:gdLst>
              <a:gd name="connsiteX0" fmla="*/ 0 w 6428838"/>
              <a:gd name="connsiteY0" fmla="*/ 2579031 h 5158062"/>
              <a:gd name="connsiteX1" fmla="*/ 3214419 w 6428838"/>
              <a:gd name="connsiteY1" fmla="*/ 0 h 5158062"/>
              <a:gd name="connsiteX2" fmla="*/ 6428838 w 6428838"/>
              <a:gd name="connsiteY2" fmla="*/ 2579031 h 5158062"/>
              <a:gd name="connsiteX3" fmla="*/ 3214419 w 6428838"/>
              <a:gd name="connsiteY3" fmla="*/ 5158062 h 5158062"/>
              <a:gd name="connsiteX4" fmla="*/ 0 w 6428838"/>
              <a:gd name="connsiteY4" fmla="*/ 2579031 h 5158062"/>
              <a:gd name="connsiteX0" fmla="*/ 3321 w 6432159"/>
              <a:gd name="connsiteY0" fmla="*/ 2647125 h 5226156"/>
              <a:gd name="connsiteX1" fmla="*/ 2789723 w 6432159"/>
              <a:gd name="connsiteY1" fmla="*/ 0 h 5226156"/>
              <a:gd name="connsiteX2" fmla="*/ 6432159 w 6432159"/>
              <a:gd name="connsiteY2" fmla="*/ 2647125 h 5226156"/>
              <a:gd name="connsiteX3" fmla="*/ 3217740 w 6432159"/>
              <a:gd name="connsiteY3" fmla="*/ 5226156 h 5226156"/>
              <a:gd name="connsiteX4" fmla="*/ 3321 w 6432159"/>
              <a:gd name="connsiteY4" fmla="*/ 2647125 h 5226156"/>
              <a:gd name="connsiteX0" fmla="*/ 1953 w 6566979"/>
              <a:gd name="connsiteY0" fmla="*/ 2695803 h 5226224"/>
              <a:gd name="connsiteX1" fmla="*/ 2924543 w 6566979"/>
              <a:gd name="connsiteY1" fmla="*/ 39 h 5226224"/>
              <a:gd name="connsiteX2" fmla="*/ 6566979 w 6566979"/>
              <a:gd name="connsiteY2" fmla="*/ 2647164 h 5226224"/>
              <a:gd name="connsiteX3" fmla="*/ 3352560 w 6566979"/>
              <a:gd name="connsiteY3" fmla="*/ 5226195 h 5226224"/>
              <a:gd name="connsiteX4" fmla="*/ 1953 w 6566979"/>
              <a:gd name="connsiteY4" fmla="*/ 2695803 h 5226224"/>
              <a:gd name="connsiteX0" fmla="*/ 8982 w 6574008"/>
              <a:gd name="connsiteY0" fmla="*/ 2695803 h 5226313"/>
              <a:gd name="connsiteX1" fmla="*/ 2931572 w 6574008"/>
              <a:gd name="connsiteY1" fmla="*/ 39 h 5226313"/>
              <a:gd name="connsiteX2" fmla="*/ 6574008 w 6574008"/>
              <a:gd name="connsiteY2" fmla="*/ 2647164 h 5226313"/>
              <a:gd name="connsiteX3" fmla="*/ 3359589 w 6574008"/>
              <a:gd name="connsiteY3" fmla="*/ 5226195 h 5226313"/>
              <a:gd name="connsiteX4" fmla="*/ 8982 w 6574008"/>
              <a:gd name="connsiteY4" fmla="*/ 2695803 h 5226313"/>
              <a:gd name="connsiteX0" fmla="*/ 11929 w 6576955"/>
              <a:gd name="connsiteY0" fmla="*/ 2695953 h 5226463"/>
              <a:gd name="connsiteX1" fmla="*/ 2934519 w 6576955"/>
              <a:gd name="connsiteY1" fmla="*/ 189 h 5226463"/>
              <a:gd name="connsiteX2" fmla="*/ 6576955 w 6576955"/>
              <a:gd name="connsiteY2" fmla="*/ 2647314 h 5226463"/>
              <a:gd name="connsiteX3" fmla="*/ 3362536 w 6576955"/>
              <a:gd name="connsiteY3" fmla="*/ 5226345 h 5226463"/>
              <a:gd name="connsiteX4" fmla="*/ 11929 w 6576955"/>
              <a:gd name="connsiteY4" fmla="*/ 2695953 h 5226463"/>
              <a:gd name="connsiteX0" fmla="*/ 9262 w 6963394"/>
              <a:gd name="connsiteY0" fmla="*/ 2705797 h 5247356"/>
              <a:gd name="connsiteX1" fmla="*/ 2931852 w 6963394"/>
              <a:gd name="connsiteY1" fmla="*/ 10033 h 5247356"/>
              <a:gd name="connsiteX2" fmla="*/ 6963394 w 6963394"/>
              <a:gd name="connsiteY2" fmla="*/ 3318639 h 5247356"/>
              <a:gd name="connsiteX3" fmla="*/ 3359869 w 6963394"/>
              <a:gd name="connsiteY3" fmla="*/ 5236189 h 5247356"/>
              <a:gd name="connsiteX4" fmla="*/ 9262 w 6963394"/>
              <a:gd name="connsiteY4" fmla="*/ 2705797 h 5247356"/>
              <a:gd name="connsiteX0" fmla="*/ 9262 w 6963394"/>
              <a:gd name="connsiteY0" fmla="*/ 2705797 h 5247356"/>
              <a:gd name="connsiteX1" fmla="*/ 2931852 w 6963394"/>
              <a:gd name="connsiteY1" fmla="*/ 10033 h 5247356"/>
              <a:gd name="connsiteX2" fmla="*/ 6963394 w 6963394"/>
              <a:gd name="connsiteY2" fmla="*/ 3318639 h 5247356"/>
              <a:gd name="connsiteX3" fmla="*/ 3359869 w 6963394"/>
              <a:gd name="connsiteY3" fmla="*/ 5236189 h 5247356"/>
              <a:gd name="connsiteX4" fmla="*/ 9262 w 6963394"/>
              <a:gd name="connsiteY4" fmla="*/ 2705797 h 5247356"/>
              <a:gd name="connsiteX0" fmla="*/ 9262 w 6963394"/>
              <a:gd name="connsiteY0" fmla="*/ 2705797 h 5292159"/>
              <a:gd name="connsiteX1" fmla="*/ 2931852 w 6963394"/>
              <a:gd name="connsiteY1" fmla="*/ 10033 h 5292159"/>
              <a:gd name="connsiteX2" fmla="*/ 6963394 w 6963394"/>
              <a:gd name="connsiteY2" fmla="*/ 3318639 h 5292159"/>
              <a:gd name="connsiteX3" fmla="*/ 3359869 w 6963394"/>
              <a:gd name="connsiteY3" fmla="*/ 5236189 h 5292159"/>
              <a:gd name="connsiteX4" fmla="*/ 9262 w 6963394"/>
              <a:gd name="connsiteY4" fmla="*/ 2705797 h 5292159"/>
              <a:gd name="connsiteX0" fmla="*/ 9262 w 6963394"/>
              <a:gd name="connsiteY0" fmla="*/ 2705797 h 5259961"/>
              <a:gd name="connsiteX1" fmla="*/ 2931852 w 6963394"/>
              <a:gd name="connsiteY1" fmla="*/ 10033 h 5259961"/>
              <a:gd name="connsiteX2" fmla="*/ 6963394 w 6963394"/>
              <a:gd name="connsiteY2" fmla="*/ 3318639 h 5259961"/>
              <a:gd name="connsiteX3" fmla="*/ 3359869 w 6963394"/>
              <a:gd name="connsiteY3" fmla="*/ 5236189 h 5259961"/>
              <a:gd name="connsiteX4" fmla="*/ 9262 w 6963394"/>
              <a:gd name="connsiteY4" fmla="*/ 2705797 h 5259961"/>
              <a:gd name="connsiteX0" fmla="*/ 9557 w 7352795"/>
              <a:gd name="connsiteY0" fmla="*/ 2707501 h 5252013"/>
              <a:gd name="connsiteX1" fmla="*/ 2932147 w 7352795"/>
              <a:gd name="connsiteY1" fmla="*/ 11737 h 5252013"/>
              <a:gd name="connsiteX2" fmla="*/ 7352795 w 7352795"/>
              <a:gd name="connsiteY2" fmla="*/ 3378709 h 5252013"/>
              <a:gd name="connsiteX3" fmla="*/ 3360164 w 7352795"/>
              <a:gd name="connsiteY3" fmla="*/ 5237893 h 5252013"/>
              <a:gd name="connsiteX4" fmla="*/ 9557 w 7352795"/>
              <a:gd name="connsiteY4" fmla="*/ 2707501 h 5252013"/>
              <a:gd name="connsiteX0" fmla="*/ 8078 w 7789061"/>
              <a:gd name="connsiteY0" fmla="*/ 2744796 h 5249051"/>
              <a:gd name="connsiteX1" fmla="*/ 3368413 w 7789061"/>
              <a:gd name="connsiteY1" fmla="*/ 10121 h 5249051"/>
              <a:gd name="connsiteX2" fmla="*/ 7789061 w 7789061"/>
              <a:gd name="connsiteY2" fmla="*/ 3377093 h 5249051"/>
              <a:gd name="connsiteX3" fmla="*/ 3796430 w 7789061"/>
              <a:gd name="connsiteY3" fmla="*/ 5236277 h 5249051"/>
              <a:gd name="connsiteX4" fmla="*/ 8078 w 7789061"/>
              <a:gd name="connsiteY4" fmla="*/ 2744796 h 5249051"/>
              <a:gd name="connsiteX0" fmla="*/ 8078 w 7789061"/>
              <a:gd name="connsiteY0" fmla="*/ 2744796 h 5271741"/>
              <a:gd name="connsiteX1" fmla="*/ 3368413 w 7789061"/>
              <a:gd name="connsiteY1" fmla="*/ 10121 h 5271741"/>
              <a:gd name="connsiteX2" fmla="*/ 7789061 w 7789061"/>
              <a:gd name="connsiteY2" fmla="*/ 3377093 h 5271741"/>
              <a:gd name="connsiteX3" fmla="*/ 3796430 w 7789061"/>
              <a:gd name="connsiteY3" fmla="*/ 5236277 h 5271741"/>
              <a:gd name="connsiteX4" fmla="*/ 8078 w 7789061"/>
              <a:gd name="connsiteY4" fmla="*/ 2744796 h 5271741"/>
              <a:gd name="connsiteX0" fmla="*/ 1055 w 7782038"/>
              <a:gd name="connsiteY0" fmla="*/ 2738806 h 5438018"/>
              <a:gd name="connsiteX1" fmla="*/ 3361390 w 7782038"/>
              <a:gd name="connsiteY1" fmla="*/ 4131 h 5438018"/>
              <a:gd name="connsiteX2" fmla="*/ 7782038 w 7782038"/>
              <a:gd name="connsiteY2" fmla="*/ 3371103 h 5438018"/>
              <a:gd name="connsiteX3" fmla="*/ 3692130 w 7782038"/>
              <a:gd name="connsiteY3" fmla="*/ 5415113 h 5438018"/>
              <a:gd name="connsiteX4" fmla="*/ 1055 w 7782038"/>
              <a:gd name="connsiteY4" fmla="*/ 2738806 h 5438018"/>
              <a:gd name="connsiteX0" fmla="*/ 28883 w 7809866"/>
              <a:gd name="connsiteY0" fmla="*/ 2742147 h 5441359"/>
              <a:gd name="connsiteX1" fmla="*/ 3389218 w 7809866"/>
              <a:gd name="connsiteY1" fmla="*/ 7472 h 5441359"/>
              <a:gd name="connsiteX2" fmla="*/ 7809866 w 7809866"/>
              <a:gd name="connsiteY2" fmla="*/ 3374444 h 5441359"/>
              <a:gd name="connsiteX3" fmla="*/ 3719958 w 7809866"/>
              <a:gd name="connsiteY3" fmla="*/ 5418454 h 5441359"/>
              <a:gd name="connsiteX4" fmla="*/ 28883 w 7809866"/>
              <a:gd name="connsiteY4" fmla="*/ 2742147 h 5441359"/>
              <a:gd name="connsiteX0" fmla="*/ 36549 w 7817532"/>
              <a:gd name="connsiteY0" fmla="*/ 2751085 h 5450297"/>
              <a:gd name="connsiteX1" fmla="*/ 3396884 w 7817532"/>
              <a:gd name="connsiteY1" fmla="*/ 16410 h 5450297"/>
              <a:gd name="connsiteX2" fmla="*/ 7817532 w 7817532"/>
              <a:gd name="connsiteY2" fmla="*/ 3383382 h 5450297"/>
              <a:gd name="connsiteX3" fmla="*/ 3727624 w 7817532"/>
              <a:gd name="connsiteY3" fmla="*/ 5427392 h 5450297"/>
              <a:gd name="connsiteX4" fmla="*/ 36549 w 7817532"/>
              <a:gd name="connsiteY4" fmla="*/ 2751085 h 54502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817532" h="5450297">
                <a:moveTo>
                  <a:pt x="36549" y="2751085"/>
                </a:moveTo>
                <a:cubicBezTo>
                  <a:pt x="-281221" y="925127"/>
                  <a:pt x="1526121" y="-147339"/>
                  <a:pt x="3396884" y="16410"/>
                </a:cubicBezTo>
                <a:cubicBezTo>
                  <a:pt x="5267647" y="180159"/>
                  <a:pt x="7817532" y="1453184"/>
                  <a:pt x="7817532" y="3383382"/>
                </a:cubicBezTo>
                <a:cubicBezTo>
                  <a:pt x="7700800" y="5342763"/>
                  <a:pt x="5024455" y="5532775"/>
                  <a:pt x="3727624" y="5427392"/>
                </a:cubicBezTo>
                <a:cubicBezTo>
                  <a:pt x="2430794" y="5322009"/>
                  <a:pt x="354319" y="4577043"/>
                  <a:pt x="36549" y="2751085"/>
                </a:cubicBez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7" name="Freeform: Shape 11">
            <a:extLst>
              <a:ext uri="{FF2B5EF4-FFF2-40B4-BE49-F238E27FC236}">
                <a16:creationId xmlns:a16="http://schemas.microsoft.com/office/drawing/2014/main" id="{73567C09-8B4D-49A6-A711-C44C5807D8D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a:off x="2665905" y="-619573"/>
            <a:ext cx="6762525" cy="8033868"/>
          </a:xfrm>
          <a:custGeom>
            <a:avLst/>
            <a:gdLst>
              <a:gd name="connsiteX0" fmla="*/ 6078066 w 9016699"/>
              <a:gd name="connsiteY0" fmla="*/ 782055 h 8033868"/>
              <a:gd name="connsiteX1" fmla="*/ 8705208 w 9016699"/>
              <a:gd name="connsiteY1" fmla="*/ 3409197 h 8033868"/>
              <a:gd name="connsiteX2" fmla="*/ 8793057 w 9016699"/>
              <a:gd name="connsiteY2" fmla="*/ 3617452 h 8033868"/>
              <a:gd name="connsiteX3" fmla="*/ 9016699 w 9016699"/>
              <a:gd name="connsiteY3" fmla="*/ 4793120 h 8033868"/>
              <a:gd name="connsiteX4" fmla="*/ 8960084 w 9016699"/>
              <a:gd name="connsiteY4" fmla="*/ 5272709 h 8033868"/>
              <a:gd name="connsiteX5" fmla="*/ 8920563 w 9016699"/>
              <a:gd name="connsiteY5" fmla="*/ 5444162 h 8033868"/>
              <a:gd name="connsiteX6" fmla="*/ 6620466 w 9016699"/>
              <a:gd name="connsiteY6" fmla="*/ 7744259 h 8033868"/>
              <a:gd name="connsiteX7" fmla="*/ 6480006 w 9016699"/>
              <a:gd name="connsiteY7" fmla="*/ 7795347 h 8033868"/>
              <a:gd name="connsiteX8" fmla="*/ 4389696 w 9016699"/>
              <a:gd name="connsiteY8" fmla="*/ 7987178 h 8033868"/>
              <a:gd name="connsiteX9" fmla="*/ 3086984 w 9016699"/>
              <a:gd name="connsiteY9" fmla="*/ 7466023 h 8033868"/>
              <a:gd name="connsiteX10" fmla="*/ 3024300 w 9016699"/>
              <a:gd name="connsiteY10" fmla="*/ 7426965 h 8033868"/>
              <a:gd name="connsiteX11" fmla="*/ 519567 w 9016699"/>
              <a:gd name="connsiteY11" fmla="*/ 4922232 h 8033868"/>
              <a:gd name="connsiteX12" fmla="*/ 419495 w 9016699"/>
              <a:gd name="connsiteY12" fmla="*/ 4733719 h 8033868"/>
              <a:gd name="connsiteX13" fmla="*/ 3514 w 9016699"/>
              <a:gd name="connsiteY13" fmla="*/ 3245168 h 8033868"/>
              <a:gd name="connsiteX14" fmla="*/ 4193329 w 9016699"/>
              <a:gd name="connsiteY14" fmla="*/ 36108 h 8033868"/>
              <a:gd name="connsiteX15" fmla="*/ 5977677 w 9016699"/>
              <a:gd name="connsiteY15" fmla="*/ 722908 h 80338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9016699" h="8033868">
                <a:moveTo>
                  <a:pt x="6078066" y="782055"/>
                </a:moveTo>
                <a:lnTo>
                  <a:pt x="8705208" y="3409197"/>
                </a:lnTo>
                <a:lnTo>
                  <a:pt x="8793057" y="3617452"/>
                </a:lnTo>
                <a:cubicBezTo>
                  <a:pt x="8935615" y="3988374"/>
                  <a:pt x="9016699" y="4381324"/>
                  <a:pt x="9016699" y="4793120"/>
                </a:cubicBezTo>
                <a:cubicBezTo>
                  <a:pt x="9008675" y="4960329"/>
                  <a:pt x="8989449" y="5120121"/>
                  <a:pt x="8960084" y="5272709"/>
                </a:cubicBezTo>
                <a:lnTo>
                  <a:pt x="8920563" y="5444162"/>
                </a:lnTo>
                <a:lnTo>
                  <a:pt x="6620466" y="7744259"/>
                </a:lnTo>
                <a:lnTo>
                  <a:pt x="6480006" y="7795347"/>
                </a:lnTo>
                <a:cubicBezTo>
                  <a:pt x="5726471" y="8035167"/>
                  <a:pt x="4953020" y="8083925"/>
                  <a:pt x="4389696" y="7987178"/>
                </a:cubicBezTo>
                <a:cubicBezTo>
                  <a:pt x="4014146" y="7922680"/>
                  <a:pt x="3559510" y="7740111"/>
                  <a:pt x="3086984" y="7466023"/>
                </a:cubicBezTo>
                <a:lnTo>
                  <a:pt x="3024300" y="7426965"/>
                </a:lnTo>
                <a:lnTo>
                  <a:pt x="519567" y="4922232"/>
                </a:lnTo>
                <a:lnTo>
                  <a:pt x="419495" y="4733719"/>
                </a:lnTo>
                <a:cubicBezTo>
                  <a:pt x="181303" y="4258474"/>
                  <a:pt x="28977" y="3756361"/>
                  <a:pt x="3514" y="3245168"/>
                </a:cubicBezTo>
                <a:cubicBezTo>
                  <a:pt x="-112889" y="908287"/>
                  <a:pt x="2691131" y="-221884"/>
                  <a:pt x="4193329" y="36108"/>
                </a:cubicBezTo>
                <a:cubicBezTo>
                  <a:pt x="4662766" y="116730"/>
                  <a:pt x="5309837" y="354143"/>
                  <a:pt x="5977677" y="722908"/>
                </a:cubicBez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a:extLst>
              <a:ext uri="{FF2B5EF4-FFF2-40B4-BE49-F238E27FC236}">
                <a16:creationId xmlns:a16="http://schemas.microsoft.com/office/drawing/2014/main" id="{FC89761A-252F-4527-A62A-9030F7DFB75D}"/>
              </a:ext>
            </a:extLst>
          </p:cNvPr>
          <p:cNvSpPr>
            <a:spLocks noGrp="1"/>
          </p:cNvSpPr>
          <p:nvPr>
            <p:ph type="title"/>
          </p:nvPr>
        </p:nvSpPr>
        <p:spPr>
          <a:xfrm>
            <a:off x="605790" y="2349925"/>
            <a:ext cx="1831420" cy="2456442"/>
          </a:xfrm>
        </p:spPr>
        <p:txBody>
          <a:bodyPr>
            <a:normAutofit/>
          </a:bodyPr>
          <a:lstStyle/>
          <a:p>
            <a:pPr algn="l"/>
            <a:r>
              <a:rPr lang="en-IE" sz="2800"/>
              <a:t>Key Issue !</a:t>
            </a:r>
          </a:p>
        </p:txBody>
      </p:sp>
      <p:sp>
        <p:nvSpPr>
          <p:cNvPr id="3" name="Content Placeholder 2">
            <a:extLst>
              <a:ext uri="{FF2B5EF4-FFF2-40B4-BE49-F238E27FC236}">
                <a16:creationId xmlns:a16="http://schemas.microsoft.com/office/drawing/2014/main" id="{8828FFEF-9F4D-44B7-B701-FF2C9A77F682}"/>
              </a:ext>
            </a:extLst>
          </p:cNvPr>
          <p:cNvSpPr>
            <a:spLocks noGrp="1"/>
          </p:cNvSpPr>
          <p:nvPr>
            <p:ph idx="1"/>
          </p:nvPr>
        </p:nvSpPr>
        <p:spPr>
          <a:xfrm>
            <a:off x="3634739" y="1111249"/>
            <a:ext cx="4915501" cy="4635503"/>
          </a:xfrm>
        </p:spPr>
        <p:txBody>
          <a:bodyPr>
            <a:normAutofit/>
          </a:bodyPr>
          <a:lstStyle/>
          <a:p>
            <a:r>
              <a:rPr lang="en-IE" sz="1600" i="1"/>
              <a:t>“ the most tenacious problem is not the absence of adequate laws, but the flawed and belated Member State transposition (of directives) as well as insufficient application and enforcement of those rules” </a:t>
            </a:r>
          </a:p>
          <a:p>
            <a:endParaRPr lang="en-IE" sz="1600" i="1"/>
          </a:p>
          <a:p>
            <a:pPr marL="0" indent="0">
              <a:buNone/>
            </a:pPr>
            <a:r>
              <a:rPr lang="en-IE" sz="1600" i="1"/>
              <a:t> Wenneras P. The Enforcement of EC Environment Law (OUP 2007 1-2</a:t>
            </a:r>
          </a:p>
        </p:txBody>
      </p:sp>
    </p:spTree>
    <p:extLst>
      <p:ext uri="{BB962C8B-B14F-4D97-AF65-F5344CB8AC3E}">
        <p14:creationId xmlns:p14="http://schemas.microsoft.com/office/powerpoint/2010/main" val="1379931649"/>
      </p:ext>
    </p:extLst>
  </p:cSld>
  <p:clrMapOvr>
    <a:overrideClrMapping bg1="dk1" tx1="lt1" bg2="dk2" tx2="lt2" accent1="accent1" accent2="accent2" accent3="accent3" accent4="accent4" accent5="accent5" accent6="accent6" hlink="hlink" folHlink="folHlink"/>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F7806B-79FF-499F-9D2A-9BF1103A6B40}"/>
              </a:ext>
            </a:extLst>
          </p:cNvPr>
          <p:cNvSpPr>
            <a:spLocks noGrp="1"/>
          </p:cNvSpPr>
          <p:nvPr>
            <p:ph type="title"/>
          </p:nvPr>
        </p:nvSpPr>
        <p:spPr>
          <a:xfrm>
            <a:off x="762001" y="2362200"/>
            <a:ext cx="1981200" cy="2456442"/>
          </a:xfrm>
        </p:spPr>
        <p:txBody>
          <a:bodyPr>
            <a:normAutofit/>
          </a:bodyPr>
          <a:lstStyle/>
          <a:p>
            <a:r>
              <a:rPr lang="en-IE" sz="3200" dirty="0"/>
              <a:t>Mind the Gap !</a:t>
            </a:r>
          </a:p>
        </p:txBody>
      </p:sp>
      <p:graphicFrame>
        <p:nvGraphicFramePr>
          <p:cNvPr id="35" name="Content Placeholder 2">
            <a:extLst>
              <a:ext uri="{FF2B5EF4-FFF2-40B4-BE49-F238E27FC236}">
                <a16:creationId xmlns:a16="http://schemas.microsoft.com/office/drawing/2014/main" id="{3B3972D3-227E-47AF-9B6A-8A95EA44D06F}"/>
              </a:ext>
            </a:extLst>
          </p:cNvPr>
          <p:cNvGraphicFramePr>
            <a:graphicFrameLocks noGrp="1"/>
          </p:cNvGraphicFramePr>
          <p:nvPr>
            <p:ph idx="1"/>
            <p:extLst>
              <p:ext uri="{D42A27DB-BD31-4B8C-83A1-F6EECF244321}">
                <p14:modId xmlns:p14="http://schemas.microsoft.com/office/powerpoint/2010/main" val="2596413040"/>
              </p:ext>
            </p:extLst>
          </p:nvPr>
        </p:nvGraphicFramePr>
        <p:xfrm>
          <a:off x="2819400" y="762000"/>
          <a:ext cx="5764563" cy="536409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466757401"/>
      </p:ext>
    </p:extLst>
  </p:cSld>
  <p:clrMapOvr>
    <a:overrideClrMapping bg1="dk1" tx1="lt1" bg2="dk2" tx2="lt2" accent1="accent1" accent2="accent2" accent3="accent3" accent4="accent4" accent5="accent5" accent6="accent6" hlink="hlink" folHlink="folHlink"/>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1BF739-72B8-4459-84DE-1CB8E0B94674}"/>
              </a:ext>
            </a:extLst>
          </p:cNvPr>
          <p:cNvSpPr>
            <a:spLocks noGrp="1"/>
          </p:cNvSpPr>
          <p:nvPr>
            <p:ph type="title"/>
          </p:nvPr>
        </p:nvSpPr>
        <p:spPr>
          <a:xfrm>
            <a:off x="5850819" y="2349925"/>
            <a:ext cx="2624234" cy="2456442"/>
          </a:xfrm>
        </p:spPr>
        <p:txBody>
          <a:bodyPr>
            <a:normAutofit/>
          </a:bodyPr>
          <a:lstStyle/>
          <a:p>
            <a:r>
              <a:rPr lang="en-IE" sz="3200">
                <a:solidFill>
                  <a:schemeClr val="tx1"/>
                </a:solidFill>
              </a:rPr>
              <a:t>The Process of Transposition </a:t>
            </a:r>
          </a:p>
        </p:txBody>
      </p:sp>
      <p:graphicFrame>
        <p:nvGraphicFramePr>
          <p:cNvPr id="5" name="Content Placeholder 2">
            <a:extLst>
              <a:ext uri="{FF2B5EF4-FFF2-40B4-BE49-F238E27FC236}">
                <a16:creationId xmlns:a16="http://schemas.microsoft.com/office/drawing/2014/main" id="{A3D3837A-D40C-4199-B323-8C3BDBF12CCE}"/>
              </a:ext>
            </a:extLst>
          </p:cNvPr>
          <p:cNvGraphicFramePr>
            <a:graphicFrameLocks noGrp="1"/>
          </p:cNvGraphicFramePr>
          <p:nvPr>
            <p:ph idx="1"/>
            <p:extLst>
              <p:ext uri="{D42A27DB-BD31-4B8C-83A1-F6EECF244321}">
                <p14:modId xmlns:p14="http://schemas.microsoft.com/office/powerpoint/2010/main" val="135551702"/>
              </p:ext>
            </p:extLst>
          </p:nvPr>
        </p:nvGraphicFramePr>
        <p:xfrm>
          <a:off x="603504" y="798444"/>
          <a:ext cx="4505467" cy="525761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07038932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3F6DFD-B5A5-439E-8551-BF2E4783A89E}"/>
              </a:ext>
            </a:extLst>
          </p:cNvPr>
          <p:cNvSpPr>
            <a:spLocks noGrp="1"/>
          </p:cNvSpPr>
          <p:nvPr>
            <p:ph type="title"/>
          </p:nvPr>
        </p:nvSpPr>
        <p:spPr>
          <a:xfrm>
            <a:off x="1319465" y="798881"/>
            <a:ext cx="6505070" cy="1048945"/>
          </a:xfrm>
        </p:spPr>
        <p:txBody>
          <a:bodyPr>
            <a:normAutofit/>
          </a:bodyPr>
          <a:lstStyle/>
          <a:p>
            <a:r>
              <a:rPr lang="en-IE" sz="3200">
                <a:solidFill>
                  <a:schemeClr val="tx1"/>
                </a:solidFill>
              </a:rPr>
              <a:t>The problem of transposition </a:t>
            </a:r>
          </a:p>
        </p:txBody>
      </p:sp>
      <p:graphicFrame>
        <p:nvGraphicFramePr>
          <p:cNvPr id="5" name="Content Placeholder 2">
            <a:extLst>
              <a:ext uri="{FF2B5EF4-FFF2-40B4-BE49-F238E27FC236}">
                <a16:creationId xmlns:a16="http://schemas.microsoft.com/office/drawing/2014/main" id="{3BFBF91B-B33F-43DD-A296-EC9BB24045F7}"/>
              </a:ext>
            </a:extLst>
          </p:cNvPr>
          <p:cNvGraphicFramePr>
            <a:graphicFrameLocks noGrp="1"/>
          </p:cNvGraphicFramePr>
          <p:nvPr>
            <p:ph idx="1"/>
            <p:extLst>
              <p:ext uri="{D42A27DB-BD31-4B8C-83A1-F6EECF244321}">
                <p14:modId xmlns:p14="http://schemas.microsoft.com/office/powerpoint/2010/main" val="2287523746"/>
              </p:ext>
            </p:extLst>
          </p:nvPr>
        </p:nvGraphicFramePr>
        <p:xfrm>
          <a:off x="605791" y="1990976"/>
          <a:ext cx="7932419" cy="417546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44268811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D88233-BDD5-4CF3-9FB7-12CB822F5ABB}"/>
              </a:ext>
            </a:extLst>
          </p:cNvPr>
          <p:cNvSpPr>
            <a:spLocks noGrp="1"/>
          </p:cNvSpPr>
          <p:nvPr>
            <p:ph type="title"/>
          </p:nvPr>
        </p:nvSpPr>
        <p:spPr>
          <a:xfrm>
            <a:off x="666473" y="2349925"/>
            <a:ext cx="2624234" cy="2456442"/>
          </a:xfrm>
        </p:spPr>
        <p:txBody>
          <a:bodyPr>
            <a:normAutofit/>
          </a:bodyPr>
          <a:lstStyle/>
          <a:p>
            <a:r>
              <a:rPr lang="en-IE" sz="3200"/>
              <a:t>Solutions to the problem of non-transposition</a:t>
            </a:r>
          </a:p>
        </p:txBody>
      </p:sp>
      <p:graphicFrame>
        <p:nvGraphicFramePr>
          <p:cNvPr id="5" name="Content Placeholder 2">
            <a:extLst>
              <a:ext uri="{FF2B5EF4-FFF2-40B4-BE49-F238E27FC236}">
                <a16:creationId xmlns:a16="http://schemas.microsoft.com/office/drawing/2014/main" id="{EF93B488-EFD8-49F2-8D16-D3D91A24681D}"/>
              </a:ext>
            </a:extLst>
          </p:cNvPr>
          <p:cNvGraphicFramePr>
            <a:graphicFrameLocks noGrp="1"/>
          </p:cNvGraphicFramePr>
          <p:nvPr>
            <p:ph idx="1"/>
            <p:extLst>
              <p:ext uri="{D42A27DB-BD31-4B8C-83A1-F6EECF244321}">
                <p14:modId xmlns:p14="http://schemas.microsoft.com/office/powerpoint/2010/main" val="519377154"/>
              </p:ext>
            </p:extLst>
          </p:nvPr>
        </p:nvGraphicFramePr>
        <p:xfrm>
          <a:off x="3124200" y="381000"/>
          <a:ext cx="5715000" cy="5715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643647202"/>
      </p:ext>
    </p:extLst>
  </p:cSld>
  <p:clrMapOvr>
    <a:overrideClrMapping bg1="dk1" tx1="lt1" bg2="dk2" tx2="lt2" accent1="accent1" accent2="accent2" accent3="accent3" accent4="accent4" accent5="accent5" accent6="accent6" hlink="hlink" folHlink="folHlink"/>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EAC978-5287-448B-89AC-7192318171C3}"/>
              </a:ext>
            </a:extLst>
          </p:cNvPr>
          <p:cNvSpPr>
            <a:spLocks noGrp="1"/>
          </p:cNvSpPr>
          <p:nvPr>
            <p:ph type="title"/>
          </p:nvPr>
        </p:nvSpPr>
        <p:spPr>
          <a:xfrm>
            <a:off x="725554" y="2349924"/>
            <a:ext cx="2779646" cy="2464952"/>
          </a:xfrm>
        </p:spPr>
        <p:txBody>
          <a:bodyPr/>
          <a:lstStyle/>
          <a:p>
            <a:r>
              <a:rPr lang="en-IE" dirty="0"/>
              <a:t>Case C-378/17</a:t>
            </a:r>
            <a:br>
              <a:rPr lang="en-IE" dirty="0"/>
            </a:br>
            <a:r>
              <a:rPr lang="en-IE" dirty="0"/>
              <a:t>WRC v AGSC</a:t>
            </a:r>
          </a:p>
        </p:txBody>
      </p:sp>
      <p:sp>
        <p:nvSpPr>
          <p:cNvPr id="3" name="Content Placeholder 2">
            <a:extLst>
              <a:ext uri="{FF2B5EF4-FFF2-40B4-BE49-F238E27FC236}">
                <a16:creationId xmlns:a16="http://schemas.microsoft.com/office/drawing/2014/main" id="{67F6B2E3-2F96-443A-A65C-505482ACAF9F}"/>
              </a:ext>
            </a:extLst>
          </p:cNvPr>
          <p:cNvSpPr>
            <a:spLocks noGrp="1"/>
          </p:cNvSpPr>
          <p:nvPr>
            <p:ph idx="1"/>
          </p:nvPr>
        </p:nvSpPr>
        <p:spPr/>
        <p:txBody>
          <a:bodyPr>
            <a:normAutofit fontScale="92500"/>
          </a:bodyPr>
          <a:lstStyle/>
          <a:p>
            <a:pPr algn="just"/>
            <a:r>
              <a:rPr lang="en-IE" dirty="0"/>
              <a:t>WRC has the authority to disapply or ignore a rule of national law that is contrary to EU law.</a:t>
            </a:r>
          </a:p>
          <a:p>
            <a:pPr algn="just"/>
            <a:r>
              <a:rPr lang="en-IE" dirty="0"/>
              <a:t>WRC established to give effect to EU law </a:t>
            </a:r>
          </a:p>
          <a:p>
            <a:pPr algn="just"/>
            <a:r>
              <a:rPr lang="en-IE" dirty="0"/>
              <a:t>WRC, is required of its own motion, to disapply or disregard any provision of national legislation where it is contrary to EU law. </a:t>
            </a:r>
          </a:p>
          <a:p>
            <a:pPr algn="just"/>
            <a:r>
              <a:rPr lang="en-IE" dirty="0"/>
              <a:t>The CJEU also clarified that the WRC do not need to request or await the contrary provisions of national law to be set aside. </a:t>
            </a:r>
          </a:p>
          <a:p>
            <a:pPr algn="just"/>
            <a:r>
              <a:rPr lang="en-IE" dirty="0"/>
              <a:t> Importantly, the CJEU noted in its judgment that it has repeatedly held that the duty to disapply or disregard national legislation that is contrary to EU law is owed by all organs of the State, including administrative authorities.</a:t>
            </a:r>
          </a:p>
        </p:txBody>
      </p:sp>
    </p:spTree>
    <p:extLst>
      <p:ext uri="{BB962C8B-B14F-4D97-AF65-F5344CB8AC3E}">
        <p14:creationId xmlns:p14="http://schemas.microsoft.com/office/powerpoint/2010/main" val="391610749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E095D3-BCE4-4A36-8D15-0844819A3071}"/>
              </a:ext>
            </a:extLst>
          </p:cNvPr>
          <p:cNvSpPr>
            <a:spLocks noGrp="1"/>
          </p:cNvSpPr>
          <p:nvPr>
            <p:ph type="title"/>
          </p:nvPr>
        </p:nvSpPr>
        <p:spPr/>
        <p:txBody>
          <a:bodyPr/>
          <a:lstStyle/>
          <a:p>
            <a:r>
              <a:rPr lang="en-IE" dirty="0"/>
              <a:t>Case C-378/17</a:t>
            </a:r>
            <a:br>
              <a:rPr lang="en-IE" dirty="0"/>
            </a:br>
            <a:r>
              <a:rPr lang="en-IE" dirty="0"/>
              <a:t>WRC v AGSC</a:t>
            </a:r>
          </a:p>
        </p:txBody>
      </p:sp>
      <p:sp>
        <p:nvSpPr>
          <p:cNvPr id="3" name="Content Placeholder 2">
            <a:extLst>
              <a:ext uri="{FF2B5EF4-FFF2-40B4-BE49-F238E27FC236}">
                <a16:creationId xmlns:a16="http://schemas.microsoft.com/office/drawing/2014/main" id="{4BDADDFA-5196-4E42-9FB1-206726AFE581}"/>
              </a:ext>
            </a:extLst>
          </p:cNvPr>
          <p:cNvSpPr>
            <a:spLocks noGrp="1"/>
          </p:cNvSpPr>
          <p:nvPr>
            <p:ph idx="1"/>
          </p:nvPr>
        </p:nvSpPr>
        <p:spPr/>
        <p:txBody>
          <a:bodyPr/>
          <a:lstStyle/>
          <a:p>
            <a:pPr algn="just"/>
            <a:r>
              <a:rPr lang="en-IE" dirty="0"/>
              <a:t>This decision is noteworthy as it clarifies  that the power to disapply or disregard national law if it conflicts with EU law is not confined to courts of law.</a:t>
            </a:r>
          </a:p>
          <a:p>
            <a:pPr algn="just"/>
            <a:r>
              <a:rPr lang="en-IE" dirty="0"/>
              <a:t> It potentially extends those powers to all national bodies and administrative authorities in EU member states which are tasked with applying EU law. </a:t>
            </a:r>
          </a:p>
          <a:p>
            <a:pPr algn="just"/>
            <a:r>
              <a:rPr lang="en-IE" dirty="0"/>
              <a:t>Obvious impact in environmental context and has possibility to address the problems of transpositions of EU environmental law</a:t>
            </a:r>
          </a:p>
          <a:p>
            <a:pPr algn="just"/>
            <a:r>
              <a:rPr lang="en-IE" dirty="0"/>
              <a:t>However such bodies must be aware of their obligations under EU law </a:t>
            </a:r>
          </a:p>
        </p:txBody>
      </p:sp>
    </p:spTree>
    <p:extLst>
      <p:ext uri="{BB962C8B-B14F-4D97-AF65-F5344CB8AC3E}">
        <p14:creationId xmlns:p14="http://schemas.microsoft.com/office/powerpoint/2010/main" val="3736642388"/>
      </p:ext>
    </p:extLst>
  </p:cSld>
  <p:clrMapOvr>
    <a:masterClrMapping/>
  </p:clrMapOvr>
</p:sld>
</file>

<file path=ppt/theme/theme1.xml><?xml version="1.0" encoding="utf-8"?>
<a:theme xmlns:a="http://schemas.openxmlformats.org/drawingml/2006/main" name="Atlas">
  <a:themeElements>
    <a:clrScheme name="Atlas">
      <a:dk1>
        <a:sysClr val="windowText" lastClr="000000"/>
      </a:dk1>
      <a:lt1>
        <a:sysClr val="window" lastClr="FFFFFF"/>
      </a:lt1>
      <a:dk2>
        <a:srgbClr val="454545"/>
      </a:dk2>
      <a:lt2>
        <a:srgbClr val="E0E0E0"/>
      </a:lt2>
      <a:accent1>
        <a:srgbClr val="78C30D"/>
      </a:accent1>
      <a:accent2>
        <a:srgbClr val="099B62"/>
      </a:accent2>
      <a:accent3>
        <a:srgbClr val="21CFDF"/>
      </a:accent3>
      <a:accent4>
        <a:srgbClr val="179FDF"/>
      </a:accent4>
      <a:accent5>
        <a:srgbClr val="E75710"/>
      </a:accent5>
      <a:accent6>
        <a:srgbClr val="F89C19"/>
      </a:accent6>
      <a:hlink>
        <a:srgbClr val="7CDE25"/>
      </a:hlink>
      <a:folHlink>
        <a:srgbClr val="BCE8A8"/>
      </a:folHlink>
    </a:clrScheme>
    <a:fontScheme name="Atlas">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Rockwell" panose="020606030202050204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tlas">
      <a:fillStyleLst>
        <a:solidFill>
          <a:schemeClr val="phClr"/>
        </a:solidFill>
        <a:gradFill rotWithShape="1">
          <a:gsLst>
            <a:gs pos="0">
              <a:schemeClr val="phClr">
                <a:tint val="62000"/>
                <a:alpha val="60000"/>
                <a:satMod val="109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4000"/>
                <a:satMod val="130000"/>
                <a:lumMod val="92000"/>
              </a:schemeClr>
            </a:gs>
            <a:gs pos="100000">
              <a:schemeClr val="phClr">
                <a:shade val="76000"/>
                <a:satMod val="130000"/>
                <a:lumMod val="88000"/>
              </a:schemeClr>
            </a:gs>
          </a:gsLst>
          <a:lin ang="5400000" scaled="0"/>
        </a:gradFill>
      </a:fillStyleLst>
      <a:lnStyleLst>
        <a:ln w="9525" cap="flat" cmpd="sng" algn="ctr">
          <a:solidFill>
            <a:schemeClr val="phClr">
              <a:shade val="90000"/>
            </a:schemeClr>
          </a:solidFill>
          <a:prstDash val="solid"/>
        </a:ln>
        <a:ln w="15875" cap="flat" cmpd="sng" algn="ctr">
          <a:solidFill>
            <a:schemeClr val="phClr">
              <a:shade val="90000"/>
            </a:schemeClr>
          </a:solidFill>
          <a:prstDash val="solid"/>
        </a:ln>
        <a:ln w="25400" cap="flat" cmpd="sng" algn="ctr">
          <a:solidFill>
            <a:schemeClr val="phClr"/>
          </a:solidFill>
          <a:prstDash val="solid"/>
        </a:ln>
      </a:lnStyleLst>
      <a:effectStyleLst>
        <a:effectStyle>
          <a:effectLst/>
        </a:effectStyle>
        <a:effectStyle>
          <a:effectLst/>
        </a:effectStyle>
        <a:effectStyle>
          <a:effectLst>
            <a:outerShdw blurRad="38100" dist="25400" dir="5400000" rotWithShape="0">
              <a:srgbClr val="000000">
                <a:alpha val="75000"/>
              </a:srgbClr>
            </a:outerShdw>
          </a:effectLst>
          <a:scene3d>
            <a:camera prst="orthographicFront">
              <a:rot lat="0" lon="0" rev="0"/>
            </a:camera>
            <a:lightRig rig="threePt" dir="tl"/>
          </a:scene3d>
          <a:sp3d>
            <a:bevelT w="0" h="0"/>
          </a:sp3d>
        </a:effectStyle>
      </a:effectStyleLst>
      <a:bgFillStyleLst>
        <a:solidFill>
          <a:schemeClr val="phClr"/>
        </a:solidFill>
        <a:solidFill>
          <a:schemeClr val="phClr"/>
        </a:solidFill>
        <a:gradFill rotWithShape="1">
          <a:gsLst>
            <a:gs pos="10000">
              <a:schemeClr val="phClr">
                <a:tint val="94000"/>
                <a:lumMod val="116000"/>
              </a:schemeClr>
            </a:gs>
            <a:gs pos="100000">
              <a:schemeClr val="phClr">
                <a:tint val="98000"/>
                <a:shade val="86000"/>
                <a:satMod val="90000"/>
                <a:lumMod val="88000"/>
              </a:schemeClr>
            </a:gs>
          </a:gsLst>
          <a:path path="circle">
            <a:fillToRect l="50000" t="15000" r="50000" b="169000"/>
          </a:path>
        </a:gradFill>
      </a:bgFillStyleLst>
    </a:fmtScheme>
  </a:themeElements>
  <a:objectDefaults/>
  <a:extraClrSchemeLst/>
  <a:extLst>
    <a:ext uri="{05A4C25C-085E-4340-85A3-A5531E510DB2}">
      <thm15:themeFamily xmlns:thm15="http://schemas.microsoft.com/office/thememl/2012/main" name="Atlas" id="{5156B0E4-0EB1-49FE-A26B-15F6F698AEC6}" vid="{C0EF0781-FB17-4F1F-B3B1-699933968CEA}"/>
    </a:ext>
  </a:extLst>
</a:theme>
</file>

<file path=docProps/app.xml><?xml version="1.0" encoding="utf-8"?>
<Properties xmlns="http://schemas.openxmlformats.org/officeDocument/2006/extended-properties" xmlns:vt="http://schemas.openxmlformats.org/officeDocument/2006/docPropsVTypes">
  <Template/>
  <TotalTime>190</TotalTime>
  <Words>2059</Words>
  <Application>Microsoft Office PowerPoint</Application>
  <PresentationFormat>On-screen Show (4:3)</PresentationFormat>
  <Paragraphs>119</Paragraphs>
  <Slides>22</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22</vt:i4>
      </vt:variant>
    </vt:vector>
  </HeadingPairs>
  <TitlesOfParts>
    <vt:vector size="26" baseType="lpstr">
      <vt:lpstr>Calibri Light</vt:lpstr>
      <vt:lpstr>Rockwell</vt:lpstr>
      <vt:lpstr>Wingdings</vt:lpstr>
      <vt:lpstr>Atlas</vt:lpstr>
      <vt:lpstr>WHAT IS THE FUTURE FOR THE ENFORCEMENT OF EU ENVIRONMENTAL LAW  ?  </vt:lpstr>
      <vt:lpstr>Introduction</vt:lpstr>
      <vt:lpstr>Key Issue !</vt:lpstr>
      <vt:lpstr>Mind the Gap !</vt:lpstr>
      <vt:lpstr>The Process of Transposition </vt:lpstr>
      <vt:lpstr>The problem of transposition </vt:lpstr>
      <vt:lpstr>Solutions to the problem of non-transposition</vt:lpstr>
      <vt:lpstr>Case C-378/17 WRC v AGSC</vt:lpstr>
      <vt:lpstr>Case C-378/17 WRC v AGSC</vt:lpstr>
      <vt:lpstr>The Domestic Context </vt:lpstr>
      <vt:lpstr>Transposition by secondary legislation </vt:lpstr>
      <vt:lpstr>Friends of the Irish Environment v Minister for Communication Climate Action and Environment &amp; others</vt:lpstr>
      <vt:lpstr>Friends of the Irish Environment v Minister for Communication Climate Action and Environment &amp; others</vt:lpstr>
      <vt:lpstr>Friends of the Irish Environment v Minister for Communication Climate Action and Environment &amp; others</vt:lpstr>
      <vt:lpstr>Friends of the Irish Environment v Minister for Communication Climate Action and Environment &amp; others</vt:lpstr>
      <vt:lpstr>Friends of the Irish Environment v Minister for Communication Climate Action and Environment &amp; others</vt:lpstr>
      <vt:lpstr>Friends of the Irish Environment v Minister for Communication Climate Action and Environment &amp; others</vt:lpstr>
      <vt:lpstr>Friends of the Irish Environment v Minister for Communication Climate Action and Environment &amp; others</vt:lpstr>
      <vt:lpstr>Friends of the Irish Environment v Minister for Communication Climate Action and Environment &amp; others</vt:lpstr>
      <vt:lpstr>Role of the Irish Courts </vt:lpstr>
      <vt:lpstr>Reasons to be cheerful !</vt:lpstr>
      <vt:lpstr>Conclusions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WHAT IS THE FUTURE FOR THE ENFORCEMENT OF EU ENVIRONMENTAL LAW</dc:title>
  <dc:creator>Tom Flynn</dc:creator>
  <cp:lastModifiedBy>Ryall, Aine</cp:lastModifiedBy>
  <cp:revision>15</cp:revision>
  <dcterms:created xsi:type="dcterms:W3CDTF">2019-10-18T09:08:47Z</dcterms:created>
  <dcterms:modified xsi:type="dcterms:W3CDTF">2019-10-20T09:04:15Z</dcterms:modified>
</cp:coreProperties>
</file>