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5"/>
  </p:sldMasterIdLst>
  <p:notesMasterIdLst>
    <p:notesMasterId r:id="rId28"/>
  </p:notesMasterIdLst>
  <p:handoutMasterIdLst>
    <p:handoutMasterId r:id="rId29"/>
  </p:handoutMasterIdLst>
  <p:sldIdLst>
    <p:sldId id="318" r:id="rId6"/>
    <p:sldId id="304" r:id="rId7"/>
    <p:sldId id="329" r:id="rId8"/>
    <p:sldId id="313" r:id="rId9"/>
    <p:sldId id="328" r:id="rId10"/>
    <p:sldId id="305" r:id="rId11"/>
    <p:sldId id="323" r:id="rId12"/>
    <p:sldId id="306" r:id="rId13"/>
    <p:sldId id="325" r:id="rId14"/>
    <p:sldId id="309" r:id="rId15"/>
    <p:sldId id="326" r:id="rId16"/>
    <p:sldId id="321" r:id="rId17"/>
    <p:sldId id="322" r:id="rId18"/>
    <p:sldId id="307" r:id="rId19"/>
    <p:sldId id="308" r:id="rId20"/>
    <p:sldId id="312" r:id="rId21"/>
    <p:sldId id="310" r:id="rId22"/>
    <p:sldId id="311" r:id="rId23"/>
    <p:sldId id="317" r:id="rId24"/>
    <p:sldId id="315" r:id="rId25"/>
    <p:sldId id="320" r:id="rId26"/>
    <p:sldId id="319"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149"/>
    <a:srgbClr val="FEFA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7" d="100"/>
          <a:sy n="67" d="100"/>
        </p:scale>
        <p:origin x="8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59AEC49-7D75-449A-A9F1-4F0C288B4828}" type="datetimeFigureOut">
              <a:rPr lang="en-GB" smtClean="0"/>
              <a:t>17/10/2019</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E930730-B918-43F0-8303-6627D587664B}" type="slidenum">
              <a:rPr lang="en-GB" smtClean="0"/>
              <a:t>‹#›</a:t>
            </a:fld>
            <a:endParaRPr lang="en-GB"/>
          </a:p>
        </p:txBody>
      </p:sp>
    </p:spTree>
    <p:extLst>
      <p:ext uri="{BB962C8B-B14F-4D97-AF65-F5344CB8AC3E}">
        <p14:creationId xmlns:p14="http://schemas.microsoft.com/office/powerpoint/2010/main" val="487284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DFEA5DF-8195-4B61-811B-F251E2ECB5B9}" type="datetimeFigureOut">
              <a:rPr lang="en-GB" smtClean="0"/>
              <a:t>17/10/2019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606A22F-98C5-4E1D-A2EF-1F181AB84011}" type="slidenum">
              <a:rPr lang="en-GB" smtClean="0"/>
              <a:t>‹#›</a:t>
            </a:fld>
            <a:endParaRPr lang="en-GB"/>
          </a:p>
        </p:txBody>
      </p:sp>
    </p:spTree>
    <p:extLst>
      <p:ext uri="{BB962C8B-B14F-4D97-AF65-F5344CB8AC3E}">
        <p14:creationId xmlns:p14="http://schemas.microsoft.com/office/powerpoint/2010/main" val="32844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0" name="Freeform 1">
            <a:extLst>
              <a:ext uri="{FF2B5EF4-FFF2-40B4-BE49-F238E27FC236}">
                <a16:creationId xmlns:a16="http://schemas.microsoft.com/office/drawing/2014/main" id="{78852AB6-E2AF-AA4E-8FE8-CB502FF94FF9}"/>
              </a:ext>
            </a:extLst>
          </p:cNvPr>
          <p:cNvSpPr>
            <a:spLocks noChangeArrowheads="1"/>
          </p:cNvSpPr>
          <p:nvPr userDrawn="1"/>
        </p:nvSpPr>
        <p:spPr bwMode="auto">
          <a:xfrm>
            <a:off x="-1" y="-1"/>
            <a:ext cx="12193067" cy="6858001"/>
          </a:xfrm>
          <a:custGeom>
            <a:avLst/>
            <a:gdLst>
              <a:gd name="T0" fmla="*/ 27998 w 27999"/>
              <a:gd name="T1" fmla="*/ 15748 h 15749"/>
              <a:gd name="T2" fmla="*/ 27998 w 27999"/>
              <a:gd name="T3" fmla="*/ 15748 h 15749"/>
              <a:gd name="T4" fmla="*/ 27998 w 27999"/>
              <a:gd name="T5" fmla="*/ 0 h 15749"/>
              <a:gd name="T6" fmla="*/ 0 w 27999"/>
              <a:gd name="T7" fmla="*/ 0 h 15749"/>
              <a:gd name="T8" fmla="*/ 0 w 27999"/>
              <a:gd name="T9" fmla="*/ 15748 h 15749"/>
              <a:gd name="T10" fmla="*/ 27998 w 27999"/>
              <a:gd name="T11" fmla="*/ 15748 h 15749"/>
              <a:gd name="T12" fmla="*/ 27167 w 27999"/>
              <a:gd name="T13" fmla="*/ 14917 h 15749"/>
              <a:gd name="T14" fmla="*/ 27167 w 27999"/>
              <a:gd name="T15" fmla="*/ 14917 h 15749"/>
              <a:gd name="T16" fmla="*/ 1575 w 27999"/>
              <a:gd name="T17" fmla="*/ 14917 h 15749"/>
              <a:gd name="T18" fmla="*/ 831 w 27999"/>
              <a:gd name="T19" fmla="*/ 14173 h 15749"/>
              <a:gd name="T20" fmla="*/ 831 w 27999"/>
              <a:gd name="T21" fmla="*/ 832 h 15749"/>
              <a:gd name="T22" fmla="*/ 27167 w 27999"/>
              <a:gd name="T23" fmla="*/ 832 h 15749"/>
              <a:gd name="T24" fmla="*/ 27167 w 27999"/>
              <a:gd name="T25" fmla="*/ 14917 h 15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999" h="15749">
                <a:moveTo>
                  <a:pt x="27998" y="15748"/>
                </a:moveTo>
                <a:lnTo>
                  <a:pt x="27998" y="15748"/>
                </a:lnTo>
                <a:cubicBezTo>
                  <a:pt x="27998" y="0"/>
                  <a:pt x="27998" y="0"/>
                  <a:pt x="27998" y="0"/>
                </a:cubicBezTo>
                <a:cubicBezTo>
                  <a:pt x="0" y="0"/>
                  <a:pt x="0" y="0"/>
                  <a:pt x="0" y="0"/>
                </a:cubicBezTo>
                <a:cubicBezTo>
                  <a:pt x="0" y="15748"/>
                  <a:pt x="0" y="15748"/>
                  <a:pt x="0" y="15748"/>
                </a:cubicBezTo>
                <a:cubicBezTo>
                  <a:pt x="27998" y="15748"/>
                  <a:pt x="27998" y="15748"/>
                  <a:pt x="27998" y="15748"/>
                </a:cubicBezTo>
                <a:close/>
                <a:moveTo>
                  <a:pt x="27167" y="14917"/>
                </a:moveTo>
                <a:lnTo>
                  <a:pt x="27167" y="14917"/>
                </a:lnTo>
                <a:cubicBezTo>
                  <a:pt x="1575" y="14917"/>
                  <a:pt x="1575" y="14917"/>
                  <a:pt x="1575" y="14917"/>
                </a:cubicBezTo>
                <a:cubicBezTo>
                  <a:pt x="831" y="14917"/>
                  <a:pt x="831" y="14173"/>
                  <a:pt x="831" y="14173"/>
                </a:cubicBezTo>
                <a:cubicBezTo>
                  <a:pt x="831" y="832"/>
                  <a:pt x="831" y="832"/>
                  <a:pt x="831" y="832"/>
                </a:cubicBezTo>
                <a:cubicBezTo>
                  <a:pt x="27167" y="832"/>
                  <a:pt x="27167" y="832"/>
                  <a:pt x="27167" y="832"/>
                </a:cubicBezTo>
                <a:cubicBezTo>
                  <a:pt x="27167" y="14917"/>
                  <a:pt x="27167" y="14917"/>
                  <a:pt x="27167" y="14917"/>
                </a:cubicBezTo>
                <a:close/>
              </a:path>
            </a:pathLst>
          </a:custGeom>
          <a:solidFill>
            <a:schemeClr val="bg1"/>
          </a:solidFill>
          <a:ln>
            <a:noFill/>
          </a:ln>
          <a:effectLst/>
        </p:spPr>
        <p:txBody>
          <a:bodyPr wrap="none" anchor="ctr"/>
          <a:lstStyle/>
          <a:p>
            <a:endParaRPr lang="en-US"/>
          </a:p>
        </p:txBody>
      </p:sp>
      <p:sp>
        <p:nvSpPr>
          <p:cNvPr id="2" name="Title 1">
            <a:extLst>
              <a:ext uri="{FF2B5EF4-FFF2-40B4-BE49-F238E27FC236}">
                <a16:creationId xmlns:a16="http://schemas.microsoft.com/office/drawing/2014/main" id="{0091FF18-0918-8248-98E6-1AFD6F9DC745}"/>
              </a:ext>
            </a:extLst>
          </p:cNvPr>
          <p:cNvSpPr>
            <a:spLocks noGrp="1"/>
          </p:cNvSpPr>
          <p:nvPr>
            <p:ph type="ctrTitle"/>
          </p:nvPr>
        </p:nvSpPr>
        <p:spPr>
          <a:xfrm>
            <a:off x="623571" y="1784531"/>
            <a:ext cx="8754575" cy="1535044"/>
          </a:xfrm>
        </p:spPr>
        <p:txBody>
          <a:bodyPr lIns="0" anchor="t" anchorCtr="0">
            <a:normAutofit/>
          </a:bodyPr>
          <a:lstStyle>
            <a:lvl1pPr algn="l">
              <a:defRPr sz="5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8F1527C5-E990-B44F-A81F-5AF388E6C857}"/>
              </a:ext>
            </a:extLst>
          </p:cNvPr>
          <p:cNvSpPr>
            <a:spLocks noGrp="1"/>
          </p:cNvSpPr>
          <p:nvPr>
            <p:ph type="subTitle" idx="1" hasCustomPrompt="1"/>
          </p:nvPr>
        </p:nvSpPr>
        <p:spPr>
          <a:xfrm>
            <a:off x="623572" y="3256413"/>
            <a:ext cx="8754574" cy="603917"/>
          </a:xfrm>
        </p:spPr>
        <p:txBody>
          <a:bodyPr lIns="0"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p:txBody>
      </p:sp>
      <p:sp>
        <p:nvSpPr>
          <p:cNvPr id="12" name="Text Placeholder 11">
            <a:extLst>
              <a:ext uri="{FF2B5EF4-FFF2-40B4-BE49-F238E27FC236}">
                <a16:creationId xmlns:a16="http://schemas.microsoft.com/office/drawing/2014/main" id="{AA95E074-7761-9646-B7FD-E75DACF3F64F}"/>
              </a:ext>
            </a:extLst>
          </p:cNvPr>
          <p:cNvSpPr>
            <a:spLocks noGrp="1"/>
          </p:cNvSpPr>
          <p:nvPr>
            <p:ph type="body" sz="quarter" idx="10" hasCustomPrompt="1"/>
          </p:nvPr>
        </p:nvSpPr>
        <p:spPr>
          <a:xfrm>
            <a:off x="623889" y="5104107"/>
            <a:ext cx="8754574" cy="1112837"/>
          </a:xfrm>
        </p:spPr>
        <p:txBody>
          <a:bodyPr lIns="0" anchor="b" anchorCtr="0">
            <a:normAutofit/>
          </a:bodyPr>
          <a:lstStyle>
            <a:lvl1pPr marL="0" indent="0">
              <a:buNone/>
              <a:defRPr sz="1400" b="1">
                <a:solidFill>
                  <a:schemeClr val="bg1"/>
                </a:solidFill>
              </a:defRPr>
            </a:lvl1pPr>
          </a:lstStyle>
          <a:p>
            <a:pPr lvl="0"/>
            <a:r>
              <a:rPr lang="en-US" dirty="0"/>
              <a:t>Date</a:t>
            </a:r>
          </a:p>
        </p:txBody>
      </p:sp>
      <p:sp>
        <p:nvSpPr>
          <p:cNvPr id="14" name="Text Placeholder 13">
            <a:extLst>
              <a:ext uri="{FF2B5EF4-FFF2-40B4-BE49-F238E27FC236}">
                <a16:creationId xmlns:a16="http://schemas.microsoft.com/office/drawing/2014/main" id="{6DFEA9B8-ADCA-3741-9249-0552710F5020}"/>
              </a:ext>
            </a:extLst>
          </p:cNvPr>
          <p:cNvSpPr>
            <a:spLocks noGrp="1"/>
          </p:cNvSpPr>
          <p:nvPr>
            <p:ph type="body" sz="quarter" idx="11" hasCustomPrompt="1"/>
          </p:nvPr>
        </p:nvSpPr>
        <p:spPr>
          <a:xfrm>
            <a:off x="623888" y="3825678"/>
            <a:ext cx="8754574" cy="844550"/>
          </a:xfrm>
        </p:spPr>
        <p:txBody>
          <a:bodyPr lIns="0">
            <a:normAutofit/>
          </a:bodyPr>
          <a:lstStyle>
            <a:lvl1pPr marL="0" indent="0">
              <a:buNone/>
              <a:defRPr sz="1800" b="1">
                <a:solidFill>
                  <a:schemeClr val="bg1"/>
                </a:solidFill>
              </a:defRPr>
            </a:lvl1pPr>
          </a:lstStyle>
          <a:p>
            <a:pPr lvl="0"/>
            <a:r>
              <a:rPr lang="en-US" dirty="0"/>
              <a:t>Job Title</a:t>
            </a:r>
          </a:p>
        </p:txBody>
      </p:sp>
      <p:pic>
        <p:nvPicPr>
          <p:cNvPr id="8" name="Picture 7">
            <a:extLst>
              <a:ext uri="{FF2B5EF4-FFF2-40B4-BE49-F238E27FC236}">
                <a16:creationId xmlns:a16="http://schemas.microsoft.com/office/drawing/2014/main" id="{8F752C69-B74F-7D4B-AD8F-B2302303819E}"/>
              </a:ext>
            </a:extLst>
          </p:cNvPr>
          <p:cNvPicPr>
            <a:picLocks noChangeAspect="1"/>
          </p:cNvPicPr>
          <p:nvPr userDrawn="1"/>
        </p:nvPicPr>
        <p:blipFill>
          <a:blip r:embed="rId2"/>
          <a:stretch>
            <a:fillRect/>
          </a:stretch>
        </p:blipFill>
        <p:spPr>
          <a:xfrm>
            <a:off x="9720755" y="5104107"/>
            <a:ext cx="2471245" cy="1175972"/>
          </a:xfrm>
          <a:prstGeom prst="rect">
            <a:avLst/>
          </a:prstGeom>
        </p:spPr>
      </p:pic>
      <p:sp>
        <p:nvSpPr>
          <p:cNvPr id="9" name="TextBox 8">
            <a:extLst>
              <a:ext uri="{FF2B5EF4-FFF2-40B4-BE49-F238E27FC236}">
                <a16:creationId xmlns:a16="http://schemas.microsoft.com/office/drawing/2014/main" id="{DFB16A74-976B-5C41-8ECA-FAFB1C694775}"/>
              </a:ext>
            </a:extLst>
          </p:cNvPr>
          <p:cNvSpPr txBox="1"/>
          <p:nvPr userDrawn="1"/>
        </p:nvSpPr>
        <p:spPr>
          <a:xfrm>
            <a:off x="0" y="-555091"/>
            <a:ext cx="2997843" cy="369332"/>
          </a:xfrm>
          <a:prstGeom prst="rect">
            <a:avLst/>
          </a:prstGeom>
          <a:solidFill>
            <a:schemeClr val="accent4"/>
          </a:solidFill>
        </p:spPr>
        <p:txBody>
          <a:bodyPr wrap="square" rtlCol="0">
            <a:spAutoFit/>
          </a:bodyPr>
          <a:lstStyle/>
          <a:p>
            <a:pPr algn="ctr"/>
            <a:r>
              <a:rPr lang="en-US" dirty="0">
                <a:solidFill>
                  <a:schemeClr val="tx2"/>
                </a:solidFill>
              </a:rPr>
              <a:t>Title Slide</a:t>
            </a:r>
          </a:p>
        </p:txBody>
      </p:sp>
      <p:sp>
        <p:nvSpPr>
          <p:cNvPr id="13" name="TextBox 12">
            <a:extLst>
              <a:ext uri="{FF2B5EF4-FFF2-40B4-BE49-F238E27FC236}">
                <a16:creationId xmlns:a16="http://schemas.microsoft.com/office/drawing/2014/main" id="{517C1F2F-576C-E743-9FA0-50A1600FDBF4}"/>
              </a:ext>
            </a:extLst>
          </p:cNvPr>
          <p:cNvSpPr txBox="1"/>
          <p:nvPr userDrawn="1"/>
        </p:nvSpPr>
        <p:spPr>
          <a:xfrm>
            <a:off x="-1990846" y="0"/>
            <a:ext cx="1864620" cy="3108543"/>
          </a:xfrm>
          <a:prstGeom prst="rect">
            <a:avLst/>
          </a:prstGeom>
          <a:solidFill>
            <a:schemeClr val="accent4"/>
          </a:solidFill>
        </p:spPr>
        <p:txBody>
          <a:bodyPr wrap="square" rtlCol="0">
            <a:spAutoFit/>
          </a:bodyPr>
          <a:lstStyle/>
          <a:p>
            <a:pPr algn="ctr"/>
            <a:r>
              <a:rPr lang="en-US" sz="1400" b="1" dirty="0">
                <a:solidFill>
                  <a:schemeClr val="tx2"/>
                </a:solidFill>
              </a:rPr>
              <a:t>Text Slide with picture in background</a:t>
            </a:r>
          </a:p>
          <a:p>
            <a:pPr algn="ctr"/>
            <a:endParaRPr lang="en-US" sz="1400" dirty="0">
              <a:solidFill>
                <a:schemeClr val="tx2"/>
              </a:solidFill>
            </a:endParaRPr>
          </a:p>
          <a:p>
            <a:pPr algn="ctr"/>
            <a:r>
              <a:rPr lang="en-US" sz="1400" dirty="0">
                <a:solidFill>
                  <a:schemeClr val="tx2"/>
                </a:solidFill>
              </a:rPr>
              <a:t>Right click on background to change image.</a:t>
            </a:r>
          </a:p>
          <a:p>
            <a:pPr algn="ctr"/>
            <a:endParaRPr lang="en-US" sz="1400" dirty="0">
              <a:solidFill>
                <a:schemeClr val="tx2"/>
              </a:solidFill>
            </a:endParaRPr>
          </a:p>
          <a:p>
            <a:pPr algn="ctr"/>
            <a:r>
              <a:rPr lang="en-US" sz="1400" dirty="0">
                <a:solidFill>
                  <a:schemeClr val="tx2"/>
                </a:solidFill>
              </a:rPr>
              <a:t> Click ‘Format image’ and change ‘fill’ to Picture fill.</a:t>
            </a:r>
          </a:p>
          <a:p>
            <a:pPr algn="ctr"/>
            <a:endParaRPr lang="en-US" sz="1400" dirty="0">
              <a:solidFill>
                <a:schemeClr val="tx2"/>
              </a:solidFill>
            </a:endParaRPr>
          </a:p>
          <a:p>
            <a:pPr algn="ctr"/>
            <a:r>
              <a:rPr lang="en-US" sz="1400" dirty="0">
                <a:solidFill>
                  <a:schemeClr val="tx2"/>
                </a:solidFill>
              </a:rPr>
              <a:t>Best size for Images </a:t>
            </a:r>
          </a:p>
          <a:p>
            <a:pPr algn="ctr"/>
            <a:r>
              <a:rPr lang="en-US" sz="1400" dirty="0">
                <a:solidFill>
                  <a:schemeClr val="tx2"/>
                </a:solidFill>
              </a:rPr>
              <a:t>1980 x1080 px</a:t>
            </a:r>
          </a:p>
        </p:txBody>
      </p:sp>
      <p:sp>
        <p:nvSpPr>
          <p:cNvPr id="11" name="Vertical Text Placeholder 3">
            <a:extLst>
              <a:ext uri="{FF2B5EF4-FFF2-40B4-BE49-F238E27FC236}">
                <a16:creationId xmlns:a16="http://schemas.microsoft.com/office/drawing/2014/main" id="{02252030-BF53-654B-B7D9-DF8DDA7EC3B3}"/>
              </a:ext>
            </a:extLst>
          </p:cNvPr>
          <p:cNvSpPr>
            <a:spLocks noGrp="1"/>
          </p:cNvSpPr>
          <p:nvPr>
            <p:ph type="body" orient="vert" sz="quarter" idx="12" hasCustomPrompt="1"/>
          </p:nvPr>
        </p:nvSpPr>
        <p:spPr>
          <a:xfrm>
            <a:off x="11951399" y="353952"/>
            <a:ext cx="147231" cy="6150209"/>
          </a:xfrm>
        </p:spPr>
        <p:txBody>
          <a:bodyPr vert="eaVert" tIns="0" rIns="0" bIns="0" anchor="ctr" anchorCtr="0">
            <a:normAutofit/>
          </a:bodyPr>
          <a:lstStyle>
            <a:lvl1pPr marL="0" indent="0">
              <a:buNone/>
              <a:defRPr sz="1000">
                <a:solidFill>
                  <a:schemeClr val="tx2"/>
                </a:solidFill>
              </a:defRPr>
            </a:lvl1pPr>
          </a:lstStyle>
          <a:p>
            <a:r>
              <a:rPr lang="en-US" dirty="0"/>
              <a:t>Source/photo credit are if applicable</a:t>
            </a:r>
          </a:p>
        </p:txBody>
      </p:sp>
    </p:spTree>
    <p:extLst>
      <p:ext uri="{BB962C8B-B14F-4D97-AF65-F5344CB8AC3E}">
        <p14:creationId xmlns:p14="http://schemas.microsoft.com/office/powerpoint/2010/main" val="406872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r text area slide">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13" name="Round Single Corner of Rectangle 12">
            <a:extLst>
              <a:ext uri="{FF2B5EF4-FFF2-40B4-BE49-F238E27FC236}">
                <a16:creationId xmlns:a16="http://schemas.microsoft.com/office/drawing/2014/main" id="{068E036C-90C4-A047-94EE-1C149854B4FA}"/>
              </a:ext>
            </a:extLst>
          </p:cNvPr>
          <p:cNvSpPr/>
          <p:nvPr userDrawn="1"/>
        </p:nvSpPr>
        <p:spPr>
          <a:xfrm rot="10800000">
            <a:off x="364533" y="357132"/>
            <a:ext cx="11499518" cy="6143677"/>
          </a:xfrm>
          <a:prstGeom prst="round1Rect">
            <a:avLst>
              <a:gd name="adj" fmla="val 7059"/>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91FF18-0918-8248-98E6-1AFD6F9DC745}"/>
              </a:ext>
            </a:extLst>
          </p:cNvPr>
          <p:cNvSpPr>
            <a:spLocks noGrp="1"/>
          </p:cNvSpPr>
          <p:nvPr>
            <p:ph type="ctrTitle"/>
          </p:nvPr>
        </p:nvSpPr>
        <p:spPr>
          <a:xfrm>
            <a:off x="791597" y="648000"/>
            <a:ext cx="10759937" cy="1002613"/>
          </a:xfrm>
        </p:spPr>
        <p:txBody>
          <a:bodyPr lIns="0" anchor="t" anchorCtr="0">
            <a:normAutofit/>
          </a:bodyPr>
          <a:lstStyle>
            <a:lvl1pPr algn="l">
              <a:defRPr sz="3500">
                <a:solidFill>
                  <a:schemeClr val="accent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0BA19F78-F62E-554A-A37E-CA9DBBB7A83A}"/>
              </a:ext>
            </a:extLst>
          </p:cNvPr>
          <p:cNvSpPr>
            <a:spLocks noGrp="1"/>
          </p:cNvSpPr>
          <p:nvPr>
            <p:ph type="body" sz="quarter" idx="10"/>
          </p:nvPr>
        </p:nvSpPr>
        <p:spPr>
          <a:xfrm>
            <a:off x="791596" y="2043113"/>
            <a:ext cx="10759938" cy="42027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7B31F36-D419-B44F-8390-162D77304B4A}"/>
              </a:ext>
            </a:extLst>
          </p:cNvPr>
          <p:cNvSpPr>
            <a:spLocks noGrp="1"/>
          </p:cNvSpPr>
          <p:nvPr>
            <p:ph type="sldNum" sz="quarter" idx="4"/>
          </p:nvPr>
        </p:nvSpPr>
        <p:spPr>
          <a:xfrm>
            <a:off x="1" y="6356350"/>
            <a:ext cx="468922"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fld id="{E36F205E-ABA0-DC4B-BC72-388541A8609A}" type="slidenum">
              <a:rPr lang="en-US" smtClean="0"/>
              <a:pPr/>
              <a:t>‹#›</a:t>
            </a:fld>
            <a:endParaRPr lang="en-US" dirty="0"/>
          </a:p>
        </p:txBody>
      </p:sp>
      <p:sp>
        <p:nvSpPr>
          <p:cNvPr id="7" name="TextBox 6">
            <a:extLst>
              <a:ext uri="{FF2B5EF4-FFF2-40B4-BE49-F238E27FC236}">
                <a16:creationId xmlns:a16="http://schemas.microsoft.com/office/drawing/2014/main" id="{53ACC3A5-52F4-3040-9179-AC835BD9A653}"/>
              </a:ext>
            </a:extLst>
          </p:cNvPr>
          <p:cNvSpPr txBox="1"/>
          <p:nvPr userDrawn="1"/>
        </p:nvSpPr>
        <p:spPr>
          <a:xfrm>
            <a:off x="0" y="-555091"/>
            <a:ext cx="2627453" cy="369332"/>
          </a:xfrm>
          <a:prstGeom prst="rect">
            <a:avLst/>
          </a:prstGeom>
          <a:solidFill>
            <a:schemeClr val="accent4"/>
          </a:solidFill>
        </p:spPr>
        <p:txBody>
          <a:bodyPr wrap="square" rtlCol="0">
            <a:spAutoFit/>
          </a:bodyPr>
          <a:lstStyle/>
          <a:p>
            <a:pPr algn="ctr"/>
            <a:r>
              <a:rPr lang="en-US" dirty="0">
                <a:solidFill>
                  <a:schemeClr val="tx2"/>
                </a:solidFill>
              </a:rPr>
              <a:t>Larger text area slide</a:t>
            </a:r>
          </a:p>
        </p:txBody>
      </p:sp>
      <p:sp>
        <p:nvSpPr>
          <p:cNvPr id="11" name="TextBox 10">
            <a:extLst>
              <a:ext uri="{FF2B5EF4-FFF2-40B4-BE49-F238E27FC236}">
                <a16:creationId xmlns:a16="http://schemas.microsoft.com/office/drawing/2014/main" id="{6A45AB51-BBCA-DE4B-A4C6-C34F2B4E12DE}"/>
              </a:ext>
            </a:extLst>
          </p:cNvPr>
          <p:cNvSpPr txBox="1"/>
          <p:nvPr userDrawn="1"/>
        </p:nvSpPr>
        <p:spPr>
          <a:xfrm>
            <a:off x="-1990846" y="0"/>
            <a:ext cx="1864620" cy="3108543"/>
          </a:xfrm>
          <a:prstGeom prst="rect">
            <a:avLst/>
          </a:prstGeom>
          <a:solidFill>
            <a:schemeClr val="accent4"/>
          </a:solidFill>
        </p:spPr>
        <p:txBody>
          <a:bodyPr wrap="square" rtlCol="0">
            <a:spAutoFit/>
          </a:bodyPr>
          <a:lstStyle/>
          <a:p>
            <a:pPr algn="ctr"/>
            <a:r>
              <a:rPr lang="en-US" sz="1400" b="1" dirty="0">
                <a:solidFill>
                  <a:schemeClr val="tx2"/>
                </a:solidFill>
              </a:rPr>
              <a:t>Text Slide with picture in background</a:t>
            </a:r>
          </a:p>
          <a:p>
            <a:pPr algn="ctr"/>
            <a:endParaRPr lang="en-US" sz="1400" dirty="0">
              <a:solidFill>
                <a:schemeClr val="tx2"/>
              </a:solidFill>
            </a:endParaRPr>
          </a:p>
          <a:p>
            <a:pPr algn="ctr"/>
            <a:r>
              <a:rPr lang="en-US" sz="1400" dirty="0">
                <a:solidFill>
                  <a:schemeClr val="tx2"/>
                </a:solidFill>
              </a:rPr>
              <a:t>Right click on background to change image.</a:t>
            </a:r>
          </a:p>
          <a:p>
            <a:pPr algn="ctr"/>
            <a:endParaRPr lang="en-US" sz="1400" dirty="0">
              <a:solidFill>
                <a:schemeClr val="tx2"/>
              </a:solidFill>
            </a:endParaRPr>
          </a:p>
          <a:p>
            <a:pPr algn="ctr"/>
            <a:r>
              <a:rPr lang="en-US" sz="1400" dirty="0">
                <a:solidFill>
                  <a:schemeClr val="tx2"/>
                </a:solidFill>
              </a:rPr>
              <a:t> Click ‘Format image’ and change ‘fill’ to Picture fill.</a:t>
            </a:r>
          </a:p>
          <a:p>
            <a:pPr algn="ctr"/>
            <a:endParaRPr lang="en-US" sz="1400" dirty="0">
              <a:solidFill>
                <a:schemeClr val="tx2"/>
              </a:solidFill>
            </a:endParaRPr>
          </a:p>
          <a:p>
            <a:pPr algn="ctr"/>
            <a:r>
              <a:rPr lang="en-US" sz="1400" dirty="0">
                <a:solidFill>
                  <a:schemeClr val="tx2"/>
                </a:solidFill>
              </a:rPr>
              <a:t>Best size for Images </a:t>
            </a:r>
          </a:p>
          <a:p>
            <a:pPr algn="ctr"/>
            <a:r>
              <a:rPr lang="en-US" sz="1400" dirty="0">
                <a:solidFill>
                  <a:schemeClr val="tx2"/>
                </a:solidFill>
              </a:rPr>
              <a:t>1980 x1080 px</a:t>
            </a:r>
          </a:p>
        </p:txBody>
      </p:sp>
      <p:sp>
        <p:nvSpPr>
          <p:cNvPr id="14" name="Vertical Text Placeholder 3">
            <a:extLst>
              <a:ext uri="{FF2B5EF4-FFF2-40B4-BE49-F238E27FC236}">
                <a16:creationId xmlns:a16="http://schemas.microsoft.com/office/drawing/2014/main" id="{4A517BEB-3C83-EA40-8EFD-DE3A2EE5CAC6}"/>
              </a:ext>
            </a:extLst>
          </p:cNvPr>
          <p:cNvSpPr>
            <a:spLocks noGrp="1"/>
          </p:cNvSpPr>
          <p:nvPr>
            <p:ph type="body" orient="vert" sz="quarter" idx="11" hasCustomPrompt="1"/>
          </p:nvPr>
        </p:nvSpPr>
        <p:spPr>
          <a:xfrm>
            <a:off x="11951399" y="353952"/>
            <a:ext cx="147231" cy="6150209"/>
          </a:xfrm>
        </p:spPr>
        <p:txBody>
          <a:bodyPr vert="eaVert" tIns="0" rIns="0" bIns="0" anchor="ctr" anchorCtr="0">
            <a:normAutofit/>
          </a:bodyPr>
          <a:lstStyle>
            <a:lvl1pPr marL="0" indent="0">
              <a:buNone/>
              <a:defRPr sz="1000">
                <a:solidFill>
                  <a:schemeClr val="tx2"/>
                </a:solidFill>
              </a:defRPr>
            </a:lvl1pPr>
          </a:lstStyle>
          <a:p>
            <a:r>
              <a:rPr lang="en-US" dirty="0"/>
              <a:t>Source/photo credit are if applicable</a:t>
            </a:r>
          </a:p>
        </p:txBody>
      </p:sp>
    </p:spTree>
    <p:extLst>
      <p:ext uri="{BB962C8B-B14F-4D97-AF65-F5344CB8AC3E}">
        <p14:creationId xmlns:p14="http://schemas.microsoft.com/office/powerpoint/2010/main" val="1419984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in Picture Slide">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13" name="Round Single Corner of Rectangle 12">
            <a:extLst>
              <a:ext uri="{FF2B5EF4-FFF2-40B4-BE49-F238E27FC236}">
                <a16:creationId xmlns:a16="http://schemas.microsoft.com/office/drawing/2014/main" id="{B407EC9A-94BB-7845-81C1-418A12C31419}"/>
              </a:ext>
            </a:extLst>
          </p:cNvPr>
          <p:cNvSpPr/>
          <p:nvPr userDrawn="1"/>
        </p:nvSpPr>
        <p:spPr>
          <a:xfrm rot="10800000">
            <a:off x="364533" y="357135"/>
            <a:ext cx="6445938" cy="6143677"/>
          </a:xfrm>
          <a:prstGeom prst="round1Rect">
            <a:avLst>
              <a:gd name="adj" fmla="val 7059"/>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F752C69-B74F-7D4B-AD8F-B2302303819E}"/>
              </a:ext>
            </a:extLst>
          </p:cNvPr>
          <p:cNvPicPr>
            <a:picLocks noChangeAspect="1"/>
          </p:cNvPicPr>
          <p:nvPr userDrawn="1"/>
        </p:nvPicPr>
        <p:blipFill>
          <a:blip r:embed="rId2"/>
          <a:stretch>
            <a:fillRect/>
          </a:stretch>
        </p:blipFill>
        <p:spPr>
          <a:xfrm>
            <a:off x="9735043" y="612165"/>
            <a:ext cx="2471245" cy="1175972"/>
          </a:xfrm>
          <a:prstGeom prst="rect">
            <a:avLst/>
          </a:prstGeom>
        </p:spPr>
      </p:pic>
      <p:sp>
        <p:nvSpPr>
          <p:cNvPr id="2" name="Title 1">
            <a:extLst>
              <a:ext uri="{FF2B5EF4-FFF2-40B4-BE49-F238E27FC236}">
                <a16:creationId xmlns:a16="http://schemas.microsoft.com/office/drawing/2014/main" id="{0091FF18-0918-8248-98E6-1AFD6F9DC745}"/>
              </a:ext>
            </a:extLst>
          </p:cNvPr>
          <p:cNvSpPr>
            <a:spLocks noGrp="1"/>
          </p:cNvSpPr>
          <p:nvPr>
            <p:ph type="ctrTitle"/>
          </p:nvPr>
        </p:nvSpPr>
        <p:spPr>
          <a:xfrm>
            <a:off x="791598" y="648000"/>
            <a:ext cx="5416698" cy="1002613"/>
          </a:xfrm>
        </p:spPr>
        <p:txBody>
          <a:bodyPr lIns="0" anchor="t" anchorCtr="0">
            <a:noAutofit/>
          </a:bodyPr>
          <a:lstStyle>
            <a:lvl1pPr algn="l">
              <a:defRPr sz="3500">
                <a:solidFill>
                  <a:schemeClr val="accent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0BA19F78-F62E-554A-A37E-CA9DBBB7A83A}"/>
              </a:ext>
            </a:extLst>
          </p:cNvPr>
          <p:cNvSpPr>
            <a:spLocks noGrp="1"/>
          </p:cNvSpPr>
          <p:nvPr>
            <p:ph type="body" sz="quarter" idx="10"/>
          </p:nvPr>
        </p:nvSpPr>
        <p:spPr>
          <a:xfrm>
            <a:off x="791597" y="1857377"/>
            <a:ext cx="5416698" cy="4343398"/>
          </a:xfrm>
        </p:spPr>
        <p:txBody>
          <a:bodyPr/>
          <a:lstStyle/>
          <a:p>
            <a:pPr lvl="0"/>
            <a:r>
              <a:rPr lang="en-US" dirty="0"/>
              <a:t>Click to edit Master text styles</a:t>
            </a:r>
          </a:p>
        </p:txBody>
      </p:sp>
      <p:sp>
        <p:nvSpPr>
          <p:cNvPr id="9" name="Slide Number Placeholder 5">
            <a:extLst>
              <a:ext uri="{FF2B5EF4-FFF2-40B4-BE49-F238E27FC236}">
                <a16:creationId xmlns:a16="http://schemas.microsoft.com/office/drawing/2014/main" id="{94D3601A-5D5D-F74B-8DCB-FE345587E0F0}"/>
              </a:ext>
            </a:extLst>
          </p:cNvPr>
          <p:cNvSpPr>
            <a:spLocks noGrp="1"/>
          </p:cNvSpPr>
          <p:nvPr>
            <p:ph type="sldNum" sz="quarter" idx="4"/>
          </p:nvPr>
        </p:nvSpPr>
        <p:spPr>
          <a:xfrm>
            <a:off x="1" y="6356350"/>
            <a:ext cx="468922"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fld id="{E36F205E-ABA0-DC4B-BC72-388541A8609A}" type="slidenum">
              <a:rPr lang="en-US" smtClean="0"/>
              <a:pPr/>
              <a:t>‹#›</a:t>
            </a:fld>
            <a:endParaRPr lang="en-US" dirty="0"/>
          </a:p>
        </p:txBody>
      </p:sp>
      <p:sp>
        <p:nvSpPr>
          <p:cNvPr id="11" name="TextBox 10">
            <a:extLst>
              <a:ext uri="{FF2B5EF4-FFF2-40B4-BE49-F238E27FC236}">
                <a16:creationId xmlns:a16="http://schemas.microsoft.com/office/drawing/2014/main" id="{EE734CCC-20B7-A44F-AFCB-85B558FB69E0}"/>
              </a:ext>
            </a:extLst>
          </p:cNvPr>
          <p:cNvSpPr txBox="1"/>
          <p:nvPr userDrawn="1"/>
        </p:nvSpPr>
        <p:spPr>
          <a:xfrm>
            <a:off x="0" y="-555091"/>
            <a:ext cx="4190035" cy="369332"/>
          </a:xfrm>
          <a:prstGeom prst="rect">
            <a:avLst/>
          </a:prstGeom>
          <a:solidFill>
            <a:schemeClr val="accent4"/>
          </a:solidFill>
        </p:spPr>
        <p:txBody>
          <a:bodyPr wrap="square" rtlCol="0">
            <a:spAutoFit/>
          </a:bodyPr>
          <a:lstStyle/>
          <a:p>
            <a:pPr algn="ctr"/>
            <a:r>
              <a:rPr lang="en-US" dirty="0">
                <a:solidFill>
                  <a:schemeClr val="tx2"/>
                </a:solidFill>
              </a:rPr>
              <a:t>Main Picture </a:t>
            </a:r>
            <a:r>
              <a:rPr lang="en-US" dirty="0" err="1">
                <a:solidFill>
                  <a:schemeClr val="tx2"/>
                </a:solidFill>
              </a:rPr>
              <a:t>Programme</a:t>
            </a:r>
            <a:r>
              <a:rPr lang="en-US" dirty="0">
                <a:solidFill>
                  <a:schemeClr val="tx2"/>
                </a:solidFill>
              </a:rPr>
              <a:t> Slide</a:t>
            </a:r>
          </a:p>
        </p:txBody>
      </p:sp>
      <p:sp>
        <p:nvSpPr>
          <p:cNvPr id="14" name="TextBox 13">
            <a:extLst>
              <a:ext uri="{FF2B5EF4-FFF2-40B4-BE49-F238E27FC236}">
                <a16:creationId xmlns:a16="http://schemas.microsoft.com/office/drawing/2014/main" id="{05978753-F1A8-844E-B659-8719567E92C3}"/>
              </a:ext>
            </a:extLst>
          </p:cNvPr>
          <p:cNvSpPr txBox="1"/>
          <p:nvPr userDrawn="1"/>
        </p:nvSpPr>
        <p:spPr>
          <a:xfrm>
            <a:off x="-1990846" y="0"/>
            <a:ext cx="1864620" cy="3108543"/>
          </a:xfrm>
          <a:prstGeom prst="rect">
            <a:avLst/>
          </a:prstGeom>
          <a:solidFill>
            <a:schemeClr val="accent4"/>
          </a:solidFill>
        </p:spPr>
        <p:txBody>
          <a:bodyPr wrap="square" rtlCol="0">
            <a:spAutoFit/>
          </a:bodyPr>
          <a:lstStyle/>
          <a:p>
            <a:pPr algn="ctr"/>
            <a:r>
              <a:rPr lang="en-US" sz="1400" b="1" dirty="0">
                <a:solidFill>
                  <a:schemeClr val="tx2"/>
                </a:solidFill>
              </a:rPr>
              <a:t>Text Slide with picture in background</a:t>
            </a:r>
          </a:p>
          <a:p>
            <a:pPr algn="ctr"/>
            <a:endParaRPr lang="en-US" sz="1400" dirty="0">
              <a:solidFill>
                <a:schemeClr val="tx2"/>
              </a:solidFill>
            </a:endParaRPr>
          </a:p>
          <a:p>
            <a:pPr algn="ctr"/>
            <a:r>
              <a:rPr lang="en-US" sz="1400" dirty="0">
                <a:solidFill>
                  <a:schemeClr val="tx2"/>
                </a:solidFill>
              </a:rPr>
              <a:t>Right click on background to change image.</a:t>
            </a:r>
          </a:p>
          <a:p>
            <a:pPr algn="ctr"/>
            <a:endParaRPr lang="en-US" sz="1400" dirty="0">
              <a:solidFill>
                <a:schemeClr val="tx2"/>
              </a:solidFill>
            </a:endParaRPr>
          </a:p>
          <a:p>
            <a:pPr algn="ctr"/>
            <a:r>
              <a:rPr lang="en-US" sz="1400" dirty="0">
                <a:solidFill>
                  <a:schemeClr val="tx2"/>
                </a:solidFill>
              </a:rPr>
              <a:t> Click ‘Format image’ and change ‘fill’ to Picture fill.</a:t>
            </a:r>
          </a:p>
          <a:p>
            <a:pPr algn="ctr"/>
            <a:endParaRPr lang="en-US" sz="1400" dirty="0">
              <a:solidFill>
                <a:schemeClr val="tx2"/>
              </a:solidFill>
            </a:endParaRPr>
          </a:p>
          <a:p>
            <a:pPr algn="ctr"/>
            <a:r>
              <a:rPr lang="en-US" sz="1400" dirty="0">
                <a:solidFill>
                  <a:schemeClr val="tx2"/>
                </a:solidFill>
              </a:rPr>
              <a:t>Best size for Images </a:t>
            </a:r>
          </a:p>
          <a:p>
            <a:pPr algn="ctr"/>
            <a:r>
              <a:rPr lang="en-US" sz="1400" dirty="0">
                <a:solidFill>
                  <a:schemeClr val="tx2"/>
                </a:solidFill>
              </a:rPr>
              <a:t>1980 x1080 px</a:t>
            </a:r>
          </a:p>
        </p:txBody>
      </p:sp>
      <p:sp>
        <p:nvSpPr>
          <p:cNvPr id="16" name="Vertical Text Placeholder 3">
            <a:extLst>
              <a:ext uri="{FF2B5EF4-FFF2-40B4-BE49-F238E27FC236}">
                <a16:creationId xmlns:a16="http://schemas.microsoft.com/office/drawing/2014/main" id="{EEF3A9C1-FEA5-1C4C-9C19-52D259420D8D}"/>
              </a:ext>
            </a:extLst>
          </p:cNvPr>
          <p:cNvSpPr>
            <a:spLocks noGrp="1"/>
          </p:cNvSpPr>
          <p:nvPr>
            <p:ph type="body" orient="vert" sz="quarter" idx="11" hasCustomPrompt="1"/>
          </p:nvPr>
        </p:nvSpPr>
        <p:spPr>
          <a:xfrm>
            <a:off x="11951399" y="353952"/>
            <a:ext cx="147231" cy="6150209"/>
          </a:xfrm>
        </p:spPr>
        <p:txBody>
          <a:bodyPr vert="eaVert" tIns="0" rIns="0" bIns="0" anchor="ctr" anchorCtr="0">
            <a:normAutofit/>
          </a:bodyPr>
          <a:lstStyle>
            <a:lvl1pPr marL="0" indent="0" algn="r">
              <a:buNone/>
              <a:defRPr sz="1000">
                <a:solidFill>
                  <a:schemeClr val="bg1"/>
                </a:solidFill>
              </a:defRPr>
            </a:lvl1pPr>
          </a:lstStyle>
          <a:p>
            <a:r>
              <a:rPr lang="en-US" dirty="0"/>
              <a:t>Source/photo credit are if applicable</a:t>
            </a:r>
          </a:p>
        </p:txBody>
      </p:sp>
    </p:spTree>
    <p:extLst>
      <p:ext uri="{BB962C8B-B14F-4D97-AF65-F5344CB8AC3E}">
        <p14:creationId xmlns:p14="http://schemas.microsoft.com/office/powerpoint/2010/main" val="4002500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ph slide">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0A18DAC5-194E-A44B-831C-0A390AA49234}"/>
              </a:ext>
            </a:extLst>
          </p:cNvPr>
          <p:cNvSpPr/>
          <p:nvPr userDrawn="1"/>
        </p:nvSpPr>
        <p:spPr>
          <a:xfrm rot="10800000">
            <a:off x="468921" y="0"/>
            <a:ext cx="9184364" cy="6858000"/>
          </a:xfrm>
          <a:prstGeom prst="round1Rect">
            <a:avLst>
              <a:gd name="adj" fmla="val 7059"/>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F752C69-B74F-7D4B-AD8F-B2302303819E}"/>
              </a:ext>
            </a:extLst>
          </p:cNvPr>
          <p:cNvPicPr>
            <a:picLocks noChangeAspect="1"/>
          </p:cNvPicPr>
          <p:nvPr userDrawn="1"/>
        </p:nvPicPr>
        <p:blipFill>
          <a:blip r:embed="rId2"/>
          <a:stretch>
            <a:fillRect/>
          </a:stretch>
        </p:blipFill>
        <p:spPr>
          <a:xfrm>
            <a:off x="9735043" y="612165"/>
            <a:ext cx="2471245" cy="1175972"/>
          </a:xfrm>
          <a:prstGeom prst="rect">
            <a:avLst/>
          </a:prstGeom>
        </p:spPr>
      </p:pic>
      <p:sp>
        <p:nvSpPr>
          <p:cNvPr id="2" name="Title 1">
            <a:extLst>
              <a:ext uri="{FF2B5EF4-FFF2-40B4-BE49-F238E27FC236}">
                <a16:creationId xmlns:a16="http://schemas.microsoft.com/office/drawing/2014/main" id="{0091FF18-0918-8248-98E6-1AFD6F9DC745}"/>
              </a:ext>
            </a:extLst>
          </p:cNvPr>
          <p:cNvSpPr>
            <a:spLocks noGrp="1"/>
          </p:cNvSpPr>
          <p:nvPr>
            <p:ph type="ctrTitle"/>
          </p:nvPr>
        </p:nvSpPr>
        <p:spPr>
          <a:xfrm>
            <a:off x="791597" y="648000"/>
            <a:ext cx="8571756" cy="1002613"/>
          </a:xfrm>
        </p:spPr>
        <p:txBody>
          <a:bodyPr lIns="0" anchor="t" anchorCtr="0">
            <a:normAutofit/>
          </a:bodyPr>
          <a:lstStyle>
            <a:lvl1pPr algn="l">
              <a:defRPr sz="3500">
                <a:solidFill>
                  <a:schemeClr val="accent1"/>
                </a:solidFill>
              </a:defRPr>
            </a:lvl1pPr>
          </a:lstStyle>
          <a:p>
            <a:r>
              <a:rPr lang="en-US" dirty="0"/>
              <a:t>Click to edit Master title style</a:t>
            </a:r>
          </a:p>
        </p:txBody>
      </p:sp>
      <p:sp>
        <p:nvSpPr>
          <p:cNvPr id="3" name="Footer Placeholder 2">
            <a:extLst>
              <a:ext uri="{FF2B5EF4-FFF2-40B4-BE49-F238E27FC236}">
                <a16:creationId xmlns:a16="http://schemas.microsoft.com/office/drawing/2014/main" id="{A7A2337E-A8B7-1A40-96A5-44CE3C30CAE2}"/>
              </a:ext>
            </a:extLst>
          </p:cNvPr>
          <p:cNvSpPr>
            <a:spLocks noGrp="1"/>
          </p:cNvSpPr>
          <p:nvPr>
            <p:ph type="ftr" sz="quarter" idx="11"/>
          </p:nvPr>
        </p:nvSpPr>
        <p:spPr>
          <a:xfrm>
            <a:off x="791597" y="6356350"/>
            <a:ext cx="8571756" cy="365125"/>
          </a:xfrm>
        </p:spPr>
        <p:txBody>
          <a:bodyPr/>
          <a:lstStyle>
            <a:lvl1pPr algn="r">
              <a:defRPr/>
            </a:lvl1pPr>
          </a:lstStyle>
          <a:p>
            <a:endParaRPr lang="en-US" dirty="0"/>
          </a:p>
        </p:txBody>
      </p:sp>
      <p:sp>
        <p:nvSpPr>
          <p:cNvPr id="11" name="Content Placeholder 8">
            <a:extLst>
              <a:ext uri="{FF2B5EF4-FFF2-40B4-BE49-F238E27FC236}">
                <a16:creationId xmlns:a16="http://schemas.microsoft.com/office/drawing/2014/main" id="{DFDCB5F8-6C9C-D844-89F2-8932C6A97B58}"/>
              </a:ext>
            </a:extLst>
          </p:cNvPr>
          <p:cNvSpPr>
            <a:spLocks noGrp="1"/>
          </p:cNvSpPr>
          <p:nvPr>
            <p:ph sz="quarter" idx="13" hasCustomPrompt="1"/>
          </p:nvPr>
        </p:nvSpPr>
        <p:spPr>
          <a:xfrm>
            <a:off x="792164" y="2514599"/>
            <a:ext cx="8571756" cy="3686175"/>
          </a:xfrm>
        </p:spPr>
        <p:txBody>
          <a:bodyPr/>
          <a:lstStyle/>
          <a:p>
            <a:pPr lvl="0"/>
            <a:r>
              <a:rPr lang="en-US" dirty="0"/>
              <a:t>Graph slide</a:t>
            </a:r>
          </a:p>
        </p:txBody>
      </p:sp>
      <p:sp>
        <p:nvSpPr>
          <p:cNvPr id="13" name="Text Placeholder 9">
            <a:extLst>
              <a:ext uri="{FF2B5EF4-FFF2-40B4-BE49-F238E27FC236}">
                <a16:creationId xmlns:a16="http://schemas.microsoft.com/office/drawing/2014/main" id="{ED780ECF-81DB-FA40-9461-D2D506F45A6A}"/>
              </a:ext>
            </a:extLst>
          </p:cNvPr>
          <p:cNvSpPr>
            <a:spLocks noGrp="1"/>
          </p:cNvSpPr>
          <p:nvPr>
            <p:ph type="body" sz="quarter" idx="10" hasCustomPrompt="1"/>
          </p:nvPr>
        </p:nvSpPr>
        <p:spPr>
          <a:xfrm>
            <a:off x="791597" y="1857377"/>
            <a:ext cx="8571756" cy="657221"/>
          </a:xfrm>
        </p:spPr>
        <p:txBody>
          <a:bodyPr/>
          <a:lstStyle>
            <a:lvl1pPr marL="0" indent="0">
              <a:buNone/>
              <a:defRPr/>
            </a:lvl1pPr>
          </a:lstStyle>
          <a:p>
            <a:pPr lvl="0"/>
            <a:r>
              <a:rPr lang="en-US" dirty="0"/>
              <a:t>Sub title area</a:t>
            </a:r>
          </a:p>
        </p:txBody>
      </p:sp>
      <p:sp>
        <p:nvSpPr>
          <p:cNvPr id="14" name="Slide Number Placeholder 5">
            <a:extLst>
              <a:ext uri="{FF2B5EF4-FFF2-40B4-BE49-F238E27FC236}">
                <a16:creationId xmlns:a16="http://schemas.microsoft.com/office/drawing/2014/main" id="{29550FDE-B5C3-9E47-AA81-0AF895DFE1A6}"/>
              </a:ext>
            </a:extLst>
          </p:cNvPr>
          <p:cNvSpPr>
            <a:spLocks noGrp="1"/>
          </p:cNvSpPr>
          <p:nvPr>
            <p:ph type="sldNum" sz="quarter" idx="4"/>
          </p:nvPr>
        </p:nvSpPr>
        <p:spPr>
          <a:xfrm>
            <a:off x="1" y="6356350"/>
            <a:ext cx="468922"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fld id="{E36F205E-ABA0-DC4B-BC72-388541A8609A}" type="slidenum">
              <a:rPr lang="en-US" smtClean="0"/>
              <a:pPr/>
              <a:t>‹#›</a:t>
            </a:fld>
            <a:endParaRPr lang="en-US" dirty="0"/>
          </a:p>
        </p:txBody>
      </p:sp>
      <p:sp>
        <p:nvSpPr>
          <p:cNvPr id="10" name="TextBox 9">
            <a:extLst>
              <a:ext uri="{FF2B5EF4-FFF2-40B4-BE49-F238E27FC236}">
                <a16:creationId xmlns:a16="http://schemas.microsoft.com/office/drawing/2014/main" id="{49ACD6BF-3A3D-B142-ACDB-E1ABC68D17BF}"/>
              </a:ext>
            </a:extLst>
          </p:cNvPr>
          <p:cNvSpPr txBox="1"/>
          <p:nvPr userDrawn="1"/>
        </p:nvSpPr>
        <p:spPr>
          <a:xfrm>
            <a:off x="0" y="-555091"/>
            <a:ext cx="2627453" cy="369332"/>
          </a:xfrm>
          <a:prstGeom prst="rect">
            <a:avLst/>
          </a:prstGeom>
          <a:solidFill>
            <a:schemeClr val="accent4"/>
          </a:solidFill>
        </p:spPr>
        <p:txBody>
          <a:bodyPr wrap="square" rtlCol="0">
            <a:spAutoFit/>
          </a:bodyPr>
          <a:lstStyle/>
          <a:p>
            <a:pPr algn="ctr"/>
            <a:r>
              <a:rPr lang="en-US" dirty="0">
                <a:solidFill>
                  <a:schemeClr val="tx2"/>
                </a:solidFill>
              </a:rPr>
              <a:t>Graph slide</a:t>
            </a:r>
          </a:p>
        </p:txBody>
      </p:sp>
      <p:sp>
        <p:nvSpPr>
          <p:cNvPr id="15" name="TextBox 14">
            <a:extLst>
              <a:ext uri="{FF2B5EF4-FFF2-40B4-BE49-F238E27FC236}">
                <a16:creationId xmlns:a16="http://schemas.microsoft.com/office/drawing/2014/main" id="{0A615475-1824-1B4A-AA69-EA97E7CD0671}"/>
              </a:ext>
            </a:extLst>
          </p:cNvPr>
          <p:cNvSpPr txBox="1"/>
          <p:nvPr userDrawn="1"/>
        </p:nvSpPr>
        <p:spPr>
          <a:xfrm>
            <a:off x="-1990846" y="0"/>
            <a:ext cx="1864620" cy="3108543"/>
          </a:xfrm>
          <a:prstGeom prst="rect">
            <a:avLst/>
          </a:prstGeom>
          <a:solidFill>
            <a:schemeClr val="accent4"/>
          </a:solidFill>
        </p:spPr>
        <p:txBody>
          <a:bodyPr wrap="square" rtlCol="0">
            <a:spAutoFit/>
          </a:bodyPr>
          <a:lstStyle/>
          <a:p>
            <a:pPr algn="ctr"/>
            <a:r>
              <a:rPr lang="en-US" sz="1400" b="1" dirty="0">
                <a:solidFill>
                  <a:schemeClr val="tx2"/>
                </a:solidFill>
              </a:rPr>
              <a:t>Text Slide with picture in background</a:t>
            </a:r>
          </a:p>
          <a:p>
            <a:pPr algn="ctr"/>
            <a:endParaRPr lang="en-US" sz="1400" dirty="0">
              <a:solidFill>
                <a:schemeClr val="tx2"/>
              </a:solidFill>
            </a:endParaRPr>
          </a:p>
          <a:p>
            <a:pPr algn="ctr"/>
            <a:r>
              <a:rPr lang="en-US" sz="1400" dirty="0">
                <a:solidFill>
                  <a:schemeClr val="tx2"/>
                </a:solidFill>
              </a:rPr>
              <a:t>Right click on background to change image.</a:t>
            </a:r>
          </a:p>
          <a:p>
            <a:pPr algn="ctr"/>
            <a:endParaRPr lang="en-US" sz="1400" dirty="0">
              <a:solidFill>
                <a:schemeClr val="tx2"/>
              </a:solidFill>
            </a:endParaRPr>
          </a:p>
          <a:p>
            <a:pPr algn="ctr"/>
            <a:r>
              <a:rPr lang="en-US" sz="1400" dirty="0">
                <a:solidFill>
                  <a:schemeClr val="tx2"/>
                </a:solidFill>
              </a:rPr>
              <a:t> Click ‘Format image’ and change ‘fill’ to Picture fill.</a:t>
            </a:r>
          </a:p>
          <a:p>
            <a:pPr algn="ctr"/>
            <a:endParaRPr lang="en-US" sz="1400" dirty="0">
              <a:solidFill>
                <a:schemeClr val="tx2"/>
              </a:solidFill>
            </a:endParaRPr>
          </a:p>
          <a:p>
            <a:pPr algn="ctr"/>
            <a:r>
              <a:rPr lang="en-US" sz="1400" dirty="0">
                <a:solidFill>
                  <a:schemeClr val="tx2"/>
                </a:solidFill>
              </a:rPr>
              <a:t>Best size for Images </a:t>
            </a:r>
          </a:p>
          <a:p>
            <a:pPr algn="ctr"/>
            <a:r>
              <a:rPr lang="en-US" sz="1400" dirty="0">
                <a:solidFill>
                  <a:schemeClr val="tx2"/>
                </a:solidFill>
              </a:rPr>
              <a:t>1980 x1080 px</a:t>
            </a:r>
          </a:p>
        </p:txBody>
      </p:sp>
      <p:sp>
        <p:nvSpPr>
          <p:cNvPr id="17" name="Vertical Text Placeholder 3">
            <a:extLst>
              <a:ext uri="{FF2B5EF4-FFF2-40B4-BE49-F238E27FC236}">
                <a16:creationId xmlns:a16="http://schemas.microsoft.com/office/drawing/2014/main" id="{A53F917F-8568-F743-92EE-412816F57DB3}"/>
              </a:ext>
            </a:extLst>
          </p:cNvPr>
          <p:cNvSpPr>
            <a:spLocks noGrp="1"/>
          </p:cNvSpPr>
          <p:nvPr>
            <p:ph type="body" orient="vert" sz="quarter" idx="14" hasCustomPrompt="1"/>
          </p:nvPr>
        </p:nvSpPr>
        <p:spPr>
          <a:xfrm>
            <a:off x="11951399" y="353952"/>
            <a:ext cx="147231" cy="6150209"/>
          </a:xfrm>
        </p:spPr>
        <p:txBody>
          <a:bodyPr vert="eaVert" tIns="0" rIns="0" bIns="0" anchor="ctr" anchorCtr="0">
            <a:normAutofit/>
          </a:bodyPr>
          <a:lstStyle>
            <a:lvl1pPr marL="0" indent="0" algn="r">
              <a:buNone/>
              <a:defRPr sz="1000">
                <a:solidFill>
                  <a:schemeClr val="tx2"/>
                </a:solidFill>
              </a:defRPr>
            </a:lvl1pPr>
          </a:lstStyle>
          <a:p>
            <a:r>
              <a:rPr lang="en-US" dirty="0"/>
              <a:t>Source/photo credit are if applicable</a:t>
            </a:r>
          </a:p>
        </p:txBody>
      </p:sp>
    </p:spTree>
    <p:extLst>
      <p:ext uri="{BB962C8B-B14F-4D97-AF65-F5344CB8AC3E}">
        <p14:creationId xmlns:p14="http://schemas.microsoft.com/office/powerpoint/2010/main" val="211528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slide">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16" name="Round Single Corner of Rectangle 15">
            <a:extLst>
              <a:ext uri="{FF2B5EF4-FFF2-40B4-BE49-F238E27FC236}">
                <a16:creationId xmlns:a16="http://schemas.microsoft.com/office/drawing/2014/main" id="{CDEF0925-EF7B-5E42-A153-9D643A0F52AC}"/>
              </a:ext>
            </a:extLst>
          </p:cNvPr>
          <p:cNvSpPr/>
          <p:nvPr userDrawn="1"/>
        </p:nvSpPr>
        <p:spPr>
          <a:xfrm rot="10800000">
            <a:off x="468921" y="0"/>
            <a:ext cx="9184364" cy="6858000"/>
          </a:xfrm>
          <a:prstGeom prst="round1Rect">
            <a:avLst>
              <a:gd name="adj" fmla="val 7059"/>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F752C69-B74F-7D4B-AD8F-B2302303819E}"/>
              </a:ext>
            </a:extLst>
          </p:cNvPr>
          <p:cNvPicPr>
            <a:picLocks noChangeAspect="1"/>
          </p:cNvPicPr>
          <p:nvPr userDrawn="1"/>
        </p:nvPicPr>
        <p:blipFill>
          <a:blip r:embed="rId2"/>
          <a:stretch>
            <a:fillRect/>
          </a:stretch>
        </p:blipFill>
        <p:spPr>
          <a:xfrm>
            <a:off x="9735043" y="612165"/>
            <a:ext cx="2471245" cy="1175972"/>
          </a:xfrm>
          <a:prstGeom prst="rect">
            <a:avLst/>
          </a:prstGeom>
        </p:spPr>
      </p:pic>
      <p:sp>
        <p:nvSpPr>
          <p:cNvPr id="2" name="Title 1">
            <a:extLst>
              <a:ext uri="{FF2B5EF4-FFF2-40B4-BE49-F238E27FC236}">
                <a16:creationId xmlns:a16="http://schemas.microsoft.com/office/drawing/2014/main" id="{0091FF18-0918-8248-98E6-1AFD6F9DC745}"/>
              </a:ext>
            </a:extLst>
          </p:cNvPr>
          <p:cNvSpPr>
            <a:spLocks noGrp="1"/>
          </p:cNvSpPr>
          <p:nvPr>
            <p:ph type="ctrTitle"/>
          </p:nvPr>
        </p:nvSpPr>
        <p:spPr>
          <a:xfrm>
            <a:off x="792000" y="648000"/>
            <a:ext cx="8690333" cy="1002613"/>
          </a:xfrm>
        </p:spPr>
        <p:txBody>
          <a:bodyPr lIns="0" anchor="t" anchorCtr="0">
            <a:normAutofit/>
          </a:bodyPr>
          <a:lstStyle>
            <a:lvl1pPr algn="l">
              <a:defRPr sz="3500">
                <a:solidFill>
                  <a:schemeClr val="accent1"/>
                </a:solidFill>
              </a:defRPr>
            </a:lvl1pPr>
          </a:lstStyle>
          <a:p>
            <a:r>
              <a:rPr lang="en-US" dirty="0"/>
              <a:t>Click to edit Master title style</a:t>
            </a:r>
          </a:p>
        </p:txBody>
      </p:sp>
      <p:sp>
        <p:nvSpPr>
          <p:cNvPr id="3" name="Footer Placeholder 2">
            <a:extLst>
              <a:ext uri="{FF2B5EF4-FFF2-40B4-BE49-F238E27FC236}">
                <a16:creationId xmlns:a16="http://schemas.microsoft.com/office/drawing/2014/main" id="{A7A2337E-A8B7-1A40-96A5-44CE3C30CAE2}"/>
              </a:ext>
            </a:extLst>
          </p:cNvPr>
          <p:cNvSpPr>
            <a:spLocks noGrp="1"/>
          </p:cNvSpPr>
          <p:nvPr>
            <p:ph type="ftr" sz="quarter" idx="11"/>
          </p:nvPr>
        </p:nvSpPr>
        <p:spPr>
          <a:xfrm>
            <a:off x="810856" y="6356350"/>
            <a:ext cx="8690333" cy="365125"/>
          </a:xfrm>
        </p:spPr>
        <p:txBody>
          <a:bodyPr/>
          <a:lstStyle>
            <a:lvl1pPr algn="r">
              <a:defRPr/>
            </a:lvl1pPr>
          </a:lstStyle>
          <a:p>
            <a:endParaRPr lang="en-US" dirty="0"/>
          </a:p>
        </p:txBody>
      </p:sp>
      <p:sp>
        <p:nvSpPr>
          <p:cNvPr id="11" name="Content Placeholder 8">
            <a:extLst>
              <a:ext uri="{FF2B5EF4-FFF2-40B4-BE49-F238E27FC236}">
                <a16:creationId xmlns:a16="http://schemas.microsoft.com/office/drawing/2014/main" id="{DFDCB5F8-6C9C-D844-89F2-8932C6A97B58}"/>
              </a:ext>
            </a:extLst>
          </p:cNvPr>
          <p:cNvSpPr>
            <a:spLocks noGrp="1"/>
          </p:cNvSpPr>
          <p:nvPr>
            <p:ph sz="quarter" idx="13" hasCustomPrompt="1"/>
          </p:nvPr>
        </p:nvSpPr>
        <p:spPr>
          <a:xfrm>
            <a:off x="792163" y="1857377"/>
            <a:ext cx="4256915" cy="4343398"/>
          </a:xfrm>
        </p:spPr>
        <p:txBody>
          <a:bodyPr/>
          <a:lstStyle>
            <a:lvl1pPr>
              <a:defRPr/>
            </a:lvl1pPr>
          </a:lstStyle>
          <a:p>
            <a:pPr lvl="0"/>
            <a:r>
              <a:rPr lang="en-US" dirty="0"/>
              <a:t>First Level</a:t>
            </a:r>
          </a:p>
          <a:p>
            <a:pPr lvl="1"/>
            <a:endParaRPr lang="en-US" dirty="0"/>
          </a:p>
        </p:txBody>
      </p:sp>
      <p:sp>
        <p:nvSpPr>
          <p:cNvPr id="12" name="Content Placeholder 8">
            <a:extLst>
              <a:ext uri="{FF2B5EF4-FFF2-40B4-BE49-F238E27FC236}">
                <a16:creationId xmlns:a16="http://schemas.microsoft.com/office/drawing/2014/main" id="{3ABBE2C4-EB0C-6840-B10D-CEDAF3D855AD}"/>
              </a:ext>
            </a:extLst>
          </p:cNvPr>
          <p:cNvSpPr>
            <a:spLocks noGrp="1"/>
          </p:cNvSpPr>
          <p:nvPr>
            <p:ph sz="quarter" idx="14" hasCustomPrompt="1"/>
          </p:nvPr>
        </p:nvSpPr>
        <p:spPr>
          <a:xfrm>
            <a:off x="5225015" y="1857377"/>
            <a:ext cx="4256915" cy="4343398"/>
          </a:xfrm>
        </p:spPr>
        <p:txBody>
          <a:bodyPr/>
          <a:lstStyle>
            <a:lvl1pPr>
              <a:defRPr/>
            </a:lvl1pPr>
          </a:lstStyle>
          <a:p>
            <a:pPr lvl="0"/>
            <a:r>
              <a:rPr lang="en-US" dirty="0"/>
              <a:t>First Level</a:t>
            </a:r>
          </a:p>
        </p:txBody>
      </p:sp>
      <p:sp>
        <p:nvSpPr>
          <p:cNvPr id="13" name="Slide Number Placeholder 5">
            <a:extLst>
              <a:ext uri="{FF2B5EF4-FFF2-40B4-BE49-F238E27FC236}">
                <a16:creationId xmlns:a16="http://schemas.microsoft.com/office/drawing/2014/main" id="{60CD261F-51E9-9440-AB7A-CF2877F547AD}"/>
              </a:ext>
            </a:extLst>
          </p:cNvPr>
          <p:cNvSpPr>
            <a:spLocks noGrp="1"/>
          </p:cNvSpPr>
          <p:nvPr>
            <p:ph type="sldNum" sz="quarter" idx="4"/>
          </p:nvPr>
        </p:nvSpPr>
        <p:spPr>
          <a:xfrm>
            <a:off x="1" y="6356350"/>
            <a:ext cx="468922"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E36F205E-ABA0-DC4B-BC72-388541A8609A}" type="slidenum">
              <a:rPr lang="en-US" smtClean="0"/>
              <a:pPr/>
              <a:t>‹#›</a:t>
            </a:fld>
            <a:endParaRPr lang="en-US" dirty="0"/>
          </a:p>
        </p:txBody>
      </p:sp>
      <p:sp>
        <p:nvSpPr>
          <p:cNvPr id="9" name="TextBox 8">
            <a:extLst>
              <a:ext uri="{FF2B5EF4-FFF2-40B4-BE49-F238E27FC236}">
                <a16:creationId xmlns:a16="http://schemas.microsoft.com/office/drawing/2014/main" id="{55F46A17-929E-0243-8FD2-8FA2E2FBAE5A}"/>
              </a:ext>
            </a:extLst>
          </p:cNvPr>
          <p:cNvSpPr txBox="1"/>
          <p:nvPr userDrawn="1"/>
        </p:nvSpPr>
        <p:spPr>
          <a:xfrm>
            <a:off x="0" y="-555091"/>
            <a:ext cx="2627453" cy="369332"/>
          </a:xfrm>
          <a:prstGeom prst="rect">
            <a:avLst/>
          </a:prstGeom>
          <a:solidFill>
            <a:schemeClr val="accent4"/>
          </a:solidFill>
        </p:spPr>
        <p:txBody>
          <a:bodyPr wrap="square" rtlCol="0">
            <a:spAutoFit/>
          </a:bodyPr>
          <a:lstStyle/>
          <a:p>
            <a:pPr algn="ctr"/>
            <a:r>
              <a:rPr lang="en-US" dirty="0">
                <a:solidFill>
                  <a:schemeClr val="tx2"/>
                </a:solidFill>
              </a:rPr>
              <a:t>2 column slide</a:t>
            </a:r>
          </a:p>
        </p:txBody>
      </p:sp>
      <p:sp>
        <p:nvSpPr>
          <p:cNvPr id="14" name="TextBox 13">
            <a:extLst>
              <a:ext uri="{FF2B5EF4-FFF2-40B4-BE49-F238E27FC236}">
                <a16:creationId xmlns:a16="http://schemas.microsoft.com/office/drawing/2014/main" id="{F0CA466E-0D9D-254E-8074-15745FB50D74}"/>
              </a:ext>
            </a:extLst>
          </p:cNvPr>
          <p:cNvSpPr txBox="1"/>
          <p:nvPr userDrawn="1"/>
        </p:nvSpPr>
        <p:spPr>
          <a:xfrm>
            <a:off x="-1990846" y="0"/>
            <a:ext cx="1864620" cy="3108543"/>
          </a:xfrm>
          <a:prstGeom prst="rect">
            <a:avLst/>
          </a:prstGeom>
          <a:solidFill>
            <a:schemeClr val="accent4"/>
          </a:solidFill>
        </p:spPr>
        <p:txBody>
          <a:bodyPr wrap="square" rtlCol="0">
            <a:spAutoFit/>
          </a:bodyPr>
          <a:lstStyle/>
          <a:p>
            <a:pPr algn="ctr"/>
            <a:r>
              <a:rPr lang="en-US" sz="1400" b="1" dirty="0">
                <a:solidFill>
                  <a:schemeClr val="tx2"/>
                </a:solidFill>
              </a:rPr>
              <a:t>Text Slide with picture in background</a:t>
            </a:r>
          </a:p>
          <a:p>
            <a:pPr algn="ctr"/>
            <a:endParaRPr lang="en-US" sz="1400" dirty="0">
              <a:solidFill>
                <a:schemeClr val="tx2"/>
              </a:solidFill>
            </a:endParaRPr>
          </a:p>
          <a:p>
            <a:pPr algn="ctr"/>
            <a:r>
              <a:rPr lang="en-US" sz="1400" dirty="0">
                <a:solidFill>
                  <a:schemeClr val="tx2"/>
                </a:solidFill>
              </a:rPr>
              <a:t>Right click on background to change image.</a:t>
            </a:r>
          </a:p>
          <a:p>
            <a:pPr algn="ctr"/>
            <a:endParaRPr lang="en-US" sz="1400" dirty="0">
              <a:solidFill>
                <a:schemeClr val="tx2"/>
              </a:solidFill>
            </a:endParaRPr>
          </a:p>
          <a:p>
            <a:pPr algn="ctr"/>
            <a:r>
              <a:rPr lang="en-US" sz="1400" dirty="0">
                <a:solidFill>
                  <a:schemeClr val="tx2"/>
                </a:solidFill>
              </a:rPr>
              <a:t> Click ‘Format image’ and change ‘fill’ to Picture fill.</a:t>
            </a:r>
          </a:p>
          <a:p>
            <a:pPr algn="ctr"/>
            <a:endParaRPr lang="en-US" sz="1400" dirty="0">
              <a:solidFill>
                <a:schemeClr val="tx2"/>
              </a:solidFill>
            </a:endParaRPr>
          </a:p>
          <a:p>
            <a:pPr algn="ctr"/>
            <a:r>
              <a:rPr lang="en-US" sz="1400" dirty="0">
                <a:solidFill>
                  <a:schemeClr val="tx2"/>
                </a:solidFill>
              </a:rPr>
              <a:t>Best size for Images </a:t>
            </a:r>
          </a:p>
          <a:p>
            <a:pPr algn="ctr"/>
            <a:r>
              <a:rPr lang="en-US" sz="1400" dirty="0">
                <a:solidFill>
                  <a:schemeClr val="tx2"/>
                </a:solidFill>
              </a:rPr>
              <a:t>1980 x1080 px</a:t>
            </a:r>
          </a:p>
        </p:txBody>
      </p:sp>
      <p:sp>
        <p:nvSpPr>
          <p:cNvPr id="17" name="Vertical Text Placeholder 3">
            <a:extLst>
              <a:ext uri="{FF2B5EF4-FFF2-40B4-BE49-F238E27FC236}">
                <a16:creationId xmlns:a16="http://schemas.microsoft.com/office/drawing/2014/main" id="{F73BA4DE-4D30-174A-9E7D-D684D13A4BD0}"/>
              </a:ext>
            </a:extLst>
          </p:cNvPr>
          <p:cNvSpPr>
            <a:spLocks noGrp="1"/>
          </p:cNvSpPr>
          <p:nvPr>
            <p:ph type="body" orient="vert" sz="quarter" idx="15" hasCustomPrompt="1"/>
          </p:nvPr>
        </p:nvSpPr>
        <p:spPr>
          <a:xfrm>
            <a:off x="11951399" y="353952"/>
            <a:ext cx="147231" cy="6150209"/>
          </a:xfrm>
        </p:spPr>
        <p:txBody>
          <a:bodyPr vert="eaVert" tIns="0" rIns="0" bIns="0" anchor="ctr" anchorCtr="0">
            <a:normAutofit/>
          </a:bodyPr>
          <a:lstStyle>
            <a:lvl1pPr marL="0" indent="0" algn="r">
              <a:buNone/>
              <a:defRPr sz="1000">
                <a:solidFill>
                  <a:schemeClr val="bg1"/>
                </a:solidFill>
              </a:defRPr>
            </a:lvl1pPr>
          </a:lstStyle>
          <a:p>
            <a:r>
              <a:rPr lang="en-US" dirty="0"/>
              <a:t>Source/photo credit are if applicable</a:t>
            </a:r>
          </a:p>
        </p:txBody>
      </p:sp>
    </p:spTree>
    <p:extLst>
      <p:ext uri="{BB962C8B-B14F-4D97-AF65-F5344CB8AC3E}">
        <p14:creationId xmlns:p14="http://schemas.microsoft.com/office/powerpoint/2010/main" val="3931611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no cut off corner">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12" name="Round Single Corner of Rectangle 11">
            <a:extLst>
              <a:ext uri="{FF2B5EF4-FFF2-40B4-BE49-F238E27FC236}">
                <a16:creationId xmlns:a16="http://schemas.microsoft.com/office/drawing/2014/main" id="{B625662A-D681-F944-A52C-5C29583D6BFF}"/>
              </a:ext>
            </a:extLst>
          </p:cNvPr>
          <p:cNvSpPr/>
          <p:nvPr userDrawn="1"/>
        </p:nvSpPr>
        <p:spPr>
          <a:xfrm rot="10800000">
            <a:off x="468921" y="0"/>
            <a:ext cx="9184364" cy="6858000"/>
          </a:xfrm>
          <a:prstGeom prst="round1Rect">
            <a:avLst>
              <a:gd name="adj" fmla="val 7059"/>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F752C69-B74F-7D4B-AD8F-B2302303819E}"/>
              </a:ext>
            </a:extLst>
          </p:cNvPr>
          <p:cNvPicPr>
            <a:picLocks noChangeAspect="1"/>
          </p:cNvPicPr>
          <p:nvPr userDrawn="1"/>
        </p:nvPicPr>
        <p:blipFill>
          <a:blip r:embed="rId2"/>
          <a:stretch>
            <a:fillRect/>
          </a:stretch>
        </p:blipFill>
        <p:spPr>
          <a:xfrm>
            <a:off x="9735043" y="612165"/>
            <a:ext cx="2471245" cy="1175972"/>
          </a:xfrm>
          <a:prstGeom prst="rect">
            <a:avLst/>
          </a:prstGeom>
        </p:spPr>
      </p:pic>
      <p:sp>
        <p:nvSpPr>
          <p:cNvPr id="10" name="Text Placeholder 9">
            <a:extLst>
              <a:ext uri="{FF2B5EF4-FFF2-40B4-BE49-F238E27FC236}">
                <a16:creationId xmlns:a16="http://schemas.microsoft.com/office/drawing/2014/main" id="{0BA19F78-F62E-554A-A37E-CA9DBBB7A83A}"/>
              </a:ext>
            </a:extLst>
          </p:cNvPr>
          <p:cNvSpPr>
            <a:spLocks noGrp="1"/>
          </p:cNvSpPr>
          <p:nvPr>
            <p:ph type="body" sz="quarter" idx="10"/>
          </p:nvPr>
        </p:nvSpPr>
        <p:spPr>
          <a:xfrm>
            <a:off x="791597" y="2043113"/>
            <a:ext cx="8421851" cy="4193564"/>
          </a:xfrm>
        </p:spPr>
        <p:txBody>
          <a:bodyPr/>
          <a:lstStyle/>
          <a:p>
            <a:pPr lvl="0"/>
            <a:r>
              <a:rPr lang="en-US" dirty="0"/>
              <a:t>Click to edit Master text styles</a:t>
            </a:r>
          </a:p>
        </p:txBody>
      </p:sp>
      <p:sp>
        <p:nvSpPr>
          <p:cNvPr id="11" name="Slide Number Placeholder 5">
            <a:extLst>
              <a:ext uri="{FF2B5EF4-FFF2-40B4-BE49-F238E27FC236}">
                <a16:creationId xmlns:a16="http://schemas.microsoft.com/office/drawing/2014/main" id="{E5AA6326-0B84-AF4B-9728-8E9428083CE4}"/>
              </a:ext>
            </a:extLst>
          </p:cNvPr>
          <p:cNvSpPr>
            <a:spLocks noGrp="1"/>
          </p:cNvSpPr>
          <p:nvPr>
            <p:ph type="sldNum" sz="quarter" idx="4"/>
          </p:nvPr>
        </p:nvSpPr>
        <p:spPr>
          <a:xfrm>
            <a:off x="1" y="6356350"/>
            <a:ext cx="468922"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E36F205E-ABA0-DC4B-BC72-388541A8609A}" type="slidenum">
              <a:rPr lang="en-US" smtClean="0"/>
              <a:pPr/>
              <a:t>‹#›</a:t>
            </a:fld>
            <a:endParaRPr lang="en-US" dirty="0"/>
          </a:p>
        </p:txBody>
      </p:sp>
      <p:sp>
        <p:nvSpPr>
          <p:cNvPr id="14" name="Title 1">
            <a:extLst>
              <a:ext uri="{FF2B5EF4-FFF2-40B4-BE49-F238E27FC236}">
                <a16:creationId xmlns:a16="http://schemas.microsoft.com/office/drawing/2014/main" id="{6564CD6B-7F81-6C4F-9334-2EEF00400EC1}"/>
              </a:ext>
            </a:extLst>
          </p:cNvPr>
          <p:cNvSpPr>
            <a:spLocks noGrp="1"/>
          </p:cNvSpPr>
          <p:nvPr>
            <p:ph type="ctrTitle"/>
          </p:nvPr>
        </p:nvSpPr>
        <p:spPr>
          <a:xfrm>
            <a:off x="791597" y="648000"/>
            <a:ext cx="8421851" cy="1002613"/>
          </a:xfrm>
        </p:spPr>
        <p:txBody>
          <a:bodyPr lIns="0" anchor="t" anchorCtr="0">
            <a:normAutofit/>
          </a:bodyPr>
          <a:lstStyle>
            <a:lvl1pPr algn="l">
              <a:defRPr sz="3500">
                <a:solidFill>
                  <a:schemeClr val="accent1"/>
                </a:solidFill>
              </a:defRPr>
            </a:lvl1pPr>
          </a:lstStyle>
          <a:p>
            <a:r>
              <a:rPr lang="en-US" dirty="0"/>
              <a:t>Click to edit Master title style</a:t>
            </a:r>
          </a:p>
        </p:txBody>
      </p:sp>
      <p:sp>
        <p:nvSpPr>
          <p:cNvPr id="7" name="TextBox 6">
            <a:extLst>
              <a:ext uri="{FF2B5EF4-FFF2-40B4-BE49-F238E27FC236}">
                <a16:creationId xmlns:a16="http://schemas.microsoft.com/office/drawing/2014/main" id="{D169A846-CD98-1A40-BA72-59986338F1F2}"/>
              </a:ext>
            </a:extLst>
          </p:cNvPr>
          <p:cNvSpPr txBox="1"/>
          <p:nvPr userDrawn="1"/>
        </p:nvSpPr>
        <p:spPr>
          <a:xfrm>
            <a:off x="0" y="-555091"/>
            <a:ext cx="3669175" cy="369332"/>
          </a:xfrm>
          <a:prstGeom prst="rect">
            <a:avLst/>
          </a:prstGeom>
          <a:solidFill>
            <a:schemeClr val="accent4"/>
          </a:solidFill>
        </p:spPr>
        <p:txBody>
          <a:bodyPr wrap="square" rtlCol="0">
            <a:spAutoFit/>
          </a:bodyPr>
          <a:lstStyle/>
          <a:p>
            <a:pPr algn="ctr"/>
            <a:r>
              <a:rPr lang="en-US" dirty="0">
                <a:solidFill>
                  <a:schemeClr val="tx2"/>
                </a:solidFill>
              </a:rPr>
              <a:t>Title slide no cut off corner</a:t>
            </a:r>
          </a:p>
        </p:txBody>
      </p:sp>
      <p:sp>
        <p:nvSpPr>
          <p:cNvPr id="9" name="TextBox 8">
            <a:extLst>
              <a:ext uri="{FF2B5EF4-FFF2-40B4-BE49-F238E27FC236}">
                <a16:creationId xmlns:a16="http://schemas.microsoft.com/office/drawing/2014/main" id="{21FDFCF7-A57A-C84B-8176-726391039C23}"/>
              </a:ext>
            </a:extLst>
          </p:cNvPr>
          <p:cNvSpPr txBox="1"/>
          <p:nvPr userDrawn="1"/>
        </p:nvSpPr>
        <p:spPr>
          <a:xfrm>
            <a:off x="-1990846" y="0"/>
            <a:ext cx="1864620" cy="3108543"/>
          </a:xfrm>
          <a:prstGeom prst="rect">
            <a:avLst/>
          </a:prstGeom>
          <a:solidFill>
            <a:schemeClr val="accent4"/>
          </a:solidFill>
        </p:spPr>
        <p:txBody>
          <a:bodyPr wrap="square" rtlCol="0">
            <a:spAutoFit/>
          </a:bodyPr>
          <a:lstStyle/>
          <a:p>
            <a:pPr algn="ctr"/>
            <a:r>
              <a:rPr lang="en-US" sz="1400" b="1" dirty="0">
                <a:solidFill>
                  <a:schemeClr val="tx2"/>
                </a:solidFill>
              </a:rPr>
              <a:t>Text Slide with picture in background</a:t>
            </a:r>
          </a:p>
          <a:p>
            <a:pPr algn="ctr"/>
            <a:endParaRPr lang="en-US" sz="1400" dirty="0">
              <a:solidFill>
                <a:schemeClr val="tx2"/>
              </a:solidFill>
            </a:endParaRPr>
          </a:p>
          <a:p>
            <a:pPr algn="ctr"/>
            <a:r>
              <a:rPr lang="en-US" sz="1400" dirty="0">
                <a:solidFill>
                  <a:schemeClr val="tx2"/>
                </a:solidFill>
              </a:rPr>
              <a:t>Right click on background to change image.</a:t>
            </a:r>
          </a:p>
          <a:p>
            <a:pPr algn="ctr"/>
            <a:endParaRPr lang="en-US" sz="1400" dirty="0">
              <a:solidFill>
                <a:schemeClr val="tx2"/>
              </a:solidFill>
            </a:endParaRPr>
          </a:p>
          <a:p>
            <a:pPr algn="ctr"/>
            <a:r>
              <a:rPr lang="en-US" sz="1400" dirty="0">
                <a:solidFill>
                  <a:schemeClr val="tx2"/>
                </a:solidFill>
              </a:rPr>
              <a:t> Click ‘Format image’ and change ‘fill’ to Picture fill.</a:t>
            </a:r>
          </a:p>
          <a:p>
            <a:pPr algn="ctr"/>
            <a:endParaRPr lang="en-US" sz="1400" dirty="0">
              <a:solidFill>
                <a:schemeClr val="tx2"/>
              </a:solidFill>
            </a:endParaRPr>
          </a:p>
          <a:p>
            <a:pPr algn="ctr"/>
            <a:r>
              <a:rPr lang="en-US" sz="1400" dirty="0">
                <a:solidFill>
                  <a:schemeClr val="tx2"/>
                </a:solidFill>
              </a:rPr>
              <a:t>Best size for Images </a:t>
            </a:r>
          </a:p>
          <a:p>
            <a:pPr algn="ctr"/>
            <a:r>
              <a:rPr lang="en-US" sz="1400" dirty="0">
                <a:solidFill>
                  <a:schemeClr val="tx2"/>
                </a:solidFill>
              </a:rPr>
              <a:t>1980 x1080 px</a:t>
            </a:r>
          </a:p>
        </p:txBody>
      </p:sp>
      <p:sp>
        <p:nvSpPr>
          <p:cNvPr id="15" name="Vertical Text Placeholder 3">
            <a:extLst>
              <a:ext uri="{FF2B5EF4-FFF2-40B4-BE49-F238E27FC236}">
                <a16:creationId xmlns:a16="http://schemas.microsoft.com/office/drawing/2014/main" id="{69953C6E-E69A-5040-9B1E-150F06395F31}"/>
              </a:ext>
            </a:extLst>
          </p:cNvPr>
          <p:cNvSpPr>
            <a:spLocks noGrp="1"/>
          </p:cNvSpPr>
          <p:nvPr>
            <p:ph type="body" orient="vert" sz="quarter" idx="11" hasCustomPrompt="1"/>
          </p:nvPr>
        </p:nvSpPr>
        <p:spPr>
          <a:xfrm>
            <a:off x="11951399" y="353952"/>
            <a:ext cx="147231" cy="6150209"/>
          </a:xfrm>
        </p:spPr>
        <p:txBody>
          <a:bodyPr vert="eaVert" tIns="0" rIns="0" bIns="0" anchor="ctr" anchorCtr="0">
            <a:normAutofit/>
          </a:bodyPr>
          <a:lstStyle>
            <a:lvl1pPr marL="0" indent="0" algn="r">
              <a:buNone/>
              <a:defRPr sz="1000">
                <a:solidFill>
                  <a:schemeClr val="bg1"/>
                </a:solidFill>
              </a:defRPr>
            </a:lvl1pPr>
          </a:lstStyle>
          <a:p>
            <a:r>
              <a:rPr lang="en-US" dirty="0"/>
              <a:t>Source/photo credit are if applicable</a:t>
            </a:r>
          </a:p>
        </p:txBody>
      </p:sp>
    </p:spTree>
    <p:extLst>
      <p:ext uri="{BB962C8B-B14F-4D97-AF65-F5344CB8AC3E}">
        <p14:creationId xmlns:p14="http://schemas.microsoft.com/office/powerpoint/2010/main" val="1292184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lai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CDE8ABC-F112-BF4C-8DFB-0E98F999E18E}"/>
              </a:ext>
            </a:extLst>
          </p:cNvPr>
          <p:cNvSpPr>
            <a:spLocks noGrp="1"/>
          </p:cNvSpPr>
          <p:nvPr>
            <p:ph type="ctrTitle"/>
          </p:nvPr>
        </p:nvSpPr>
        <p:spPr>
          <a:xfrm>
            <a:off x="679938" y="648000"/>
            <a:ext cx="10445261" cy="729370"/>
          </a:xfrm>
        </p:spPr>
        <p:txBody>
          <a:bodyPr lIns="0" anchor="t" anchorCtr="0">
            <a:normAutofit/>
          </a:bodyPr>
          <a:lstStyle>
            <a:lvl1pPr algn="ctr">
              <a:defRPr sz="3500">
                <a:solidFill>
                  <a:schemeClr val="accent1"/>
                </a:solidFill>
              </a:defRPr>
            </a:lvl1pPr>
          </a:lstStyle>
          <a:p>
            <a:r>
              <a:rPr lang="en-US" dirty="0"/>
              <a:t>Click to edit Master title style</a:t>
            </a:r>
          </a:p>
        </p:txBody>
      </p:sp>
      <p:sp>
        <p:nvSpPr>
          <p:cNvPr id="3" name="TextBox 2">
            <a:extLst>
              <a:ext uri="{FF2B5EF4-FFF2-40B4-BE49-F238E27FC236}">
                <a16:creationId xmlns:a16="http://schemas.microsoft.com/office/drawing/2014/main" id="{2C7F40A1-000E-E146-932F-E0E40F22ACEC}"/>
              </a:ext>
            </a:extLst>
          </p:cNvPr>
          <p:cNvSpPr txBox="1"/>
          <p:nvPr userDrawn="1"/>
        </p:nvSpPr>
        <p:spPr>
          <a:xfrm>
            <a:off x="0" y="-555091"/>
            <a:ext cx="3669175" cy="369332"/>
          </a:xfrm>
          <a:prstGeom prst="rect">
            <a:avLst/>
          </a:prstGeom>
          <a:solidFill>
            <a:schemeClr val="accent4"/>
          </a:solidFill>
        </p:spPr>
        <p:txBody>
          <a:bodyPr wrap="square" rtlCol="0">
            <a:spAutoFit/>
          </a:bodyPr>
          <a:lstStyle/>
          <a:p>
            <a:pPr algn="ctr"/>
            <a:r>
              <a:rPr lang="en-US" dirty="0">
                <a:solidFill>
                  <a:schemeClr val="tx2"/>
                </a:solidFill>
              </a:rPr>
              <a:t>Plain for full graphics</a:t>
            </a:r>
          </a:p>
        </p:txBody>
      </p:sp>
    </p:spTree>
    <p:extLst>
      <p:ext uri="{BB962C8B-B14F-4D97-AF65-F5344CB8AC3E}">
        <p14:creationId xmlns:p14="http://schemas.microsoft.com/office/powerpoint/2010/main" val="1304737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2"/>
        </a:solidFill>
        <a:effectLst/>
      </p:bgPr>
    </p:bg>
    <p:spTree>
      <p:nvGrpSpPr>
        <p:cNvPr id="1" name=""/>
        <p:cNvGrpSpPr/>
        <p:nvPr/>
      </p:nvGrpSpPr>
      <p:grpSpPr>
        <a:xfrm>
          <a:off x="0" y="0"/>
          <a:ext cx="0" cy="0"/>
          <a:chOff x="0" y="0"/>
          <a:chExt cx="0" cy="0"/>
        </a:xfrm>
      </p:grpSpPr>
      <p:sp>
        <p:nvSpPr>
          <p:cNvPr id="10" name="Freeform 1">
            <a:extLst>
              <a:ext uri="{FF2B5EF4-FFF2-40B4-BE49-F238E27FC236}">
                <a16:creationId xmlns:a16="http://schemas.microsoft.com/office/drawing/2014/main" id="{78852AB6-E2AF-AA4E-8FE8-CB502FF94FF9}"/>
              </a:ext>
            </a:extLst>
          </p:cNvPr>
          <p:cNvSpPr>
            <a:spLocks noChangeArrowheads="1"/>
          </p:cNvSpPr>
          <p:nvPr userDrawn="1"/>
        </p:nvSpPr>
        <p:spPr bwMode="auto">
          <a:xfrm>
            <a:off x="-1" y="-1"/>
            <a:ext cx="12193067" cy="6858001"/>
          </a:xfrm>
          <a:custGeom>
            <a:avLst/>
            <a:gdLst>
              <a:gd name="T0" fmla="*/ 27998 w 27999"/>
              <a:gd name="T1" fmla="*/ 15748 h 15749"/>
              <a:gd name="T2" fmla="*/ 27998 w 27999"/>
              <a:gd name="T3" fmla="*/ 15748 h 15749"/>
              <a:gd name="T4" fmla="*/ 27998 w 27999"/>
              <a:gd name="T5" fmla="*/ 0 h 15749"/>
              <a:gd name="T6" fmla="*/ 0 w 27999"/>
              <a:gd name="T7" fmla="*/ 0 h 15749"/>
              <a:gd name="T8" fmla="*/ 0 w 27999"/>
              <a:gd name="T9" fmla="*/ 15748 h 15749"/>
              <a:gd name="T10" fmla="*/ 27998 w 27999"/>
              <a:gd name="T11" fmla="*/ 15748 h 15749"/>
              <a:gd name="T12" fmla="*/ 27167 w 27999"/>
              <a:gd name="T13" fmla="*/ 14917 h 15749"/>
              <a:gd name="T14" fmla="*/ 27167 w 27999"/>
              <a:gd name="T15" fmla="*/ 14917 h 15749"/>
              <a:gd name="T16" fmla="*/ 1575 w 27999"/>
              <a:gd name="T17" fmla="*/ 14917 h 15749"/>
              <a:gd name="T18" fmla="*/ 831 w 27999"/>
              <a:gd name="T19" fmla="*/ 14173 h 15749"/>
              <a:gd name="T20" fmla="*/ 831 w 27999"/>
              <a:gd name="T21" fmla="*/ 832 h 15749"/>
              <a:gd name="T22" fmla="*/ 27167 w 27999"/>
              <a:gd name="T23" fmla="*/ 832 h 15749"/>
              <a:gd name="T24" fmla="*/ 27167 w 27999"/>
              <a:gd name="T25" fmla="*/ 14917 h 15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999" h="15749">
                <a:moveTo>
                  <a:pt x="27998" y="15748"/>
                </a:moveTo>
                <a:lnTo>
                  <a:pt x="27998" y="15748"/>
                </a:lnTo>
                <a:cubicBezTo>
                  <a:pt x="27998" y="0"/>
                  <a:pt x="27998" y="0"/>
                  <a:pt x="27998" y="0"/>
                </a:cubicBezTo>
                <a:cubicBezTo>
                  <a:pt x="0" y="0"/>
                  <a:pt x="0" y="0"/>
                  <a:pt x="0" y="0"/>
                </a:cubicBezTo>
                <a:cubicBezTo>
                  <a:pt x="0" y="15748"/>
                  <a:pt x="0" y="15748"/>
                  <a:pt x="0" y="15748"/>
                </a:cubicBezTo>
                <a:cubicBezTo>
                  <a:pt x="27998" y="15748"/>
                  <a:pt x="27998" y="15748"/>
                  <a:pt x="27998" y="15748"/>
                </a:cubicBezTo>
                <a:close/>
                <a:moveTo>
                  <a:pt x="27167" y="14917"/>
                </a:moveTo>
                <a:lnTo>
                  <a:pt x="27167" y="14917"/>
                </a:lnTo>
                <a:cubicBezTo>
                  <a:pt x="1575" y="14917"/>
                  <a:pt x="1575" y="14917"/>
                  <a:pt x="1575" y="14917"/>
                </a:cubicBezTo>
                <a:cubicBezTo>
                  <a:pt x="831" y="14917"/>
                  <a:pt x="831" y="14173"/>
                  <a:pt x="831" y="14173"/>
                </a:cubicBezTo>
                <a:cubicBezTo>
                  <a:pt x="831" y="832"/>
                  <a:pt x="831" y="832"/>
                  <a:pt x="831" y="832"/>
                </a:cubicBezTo>
                <a:cubicBezTo>
                  <a:pt x="27167" y="832"/>
                  <a:pt x="27167" y="832"/>
                  <a:pt x="27167" y="832"/>
                </a:cubicBezTo>
                <a:cubicBezTo>
                  <a:pt x="27167" y="14917"/>
                  <a:pt x="27167" y="14917"/>
                  <a:pt x="27167" y="14917"/>
                </a:cubicBezTo>
                <a:close/>
              </a:path>
            </a:pathLst>
          </a:custGeom>
          <a:solidFill>
            <a:schemeClr val="bg1"/>
          </a:solidFill>
          <a:ln>
            <a:noFill/>
          </a:ln>
          <a:effectLst/>
        </p:spPr>
        <p:txBody>
          <a:bodyPr wrap="none" anchor="ctr"/>
          <a:lstStyle/>
          <a:p>
            <a:endParaRPr lang="en-US"/>
          </a:p>
        </p:txBody>
      </p:sp>
      <p:sp>
        <p:nvSpPr>
          <p:cNvPr id="2" name="Title 1">
            <a:extLst>
              <a:ext uri="{FF2B5EF4-FFF2-40B4-BE49-F238E27FC236}">
                <a16:creationId xmlns:a16="http://schemas.microsoft.com/office/drawing/2014/main" id="{0091FF18-0918-8248-98E6-1AFD6F9DC745}"/>
              </a:ext>
            </a:extLst>
          </p:cNvPr>
          <p:cNvSpPr>
            <a:spLocks noGrp="1"/>
          </p:cNvSpPr>
          <p:nvPr>
            <p:ph type="ctrTitle"/>
          </p:nvPr>
        </p:nvSpPr>
        <p:spPr>
          <a:xfrm>
            <a:off x="623571" y="741432"/>
            <a:ext cx="8754575" cy="2083650"/>
          </a:xfrm>
        </p:spPr>
        <p:txBody>
          <a:bodyPr lIns="0" anchor="b" anchorCtr="0">
            <a:normAutofit/>
          </a:bodyPr>
          <a:lstStyle>
            <a:lvl1pPr algn="l">
              <a:defRPr sz="5000">
                <a:solidFill>
                  <a:schemeClr val="bg1"/>
                </a:solidFill>
              </a:defRPr>
            </a:lvl1pPr>
          </a:lstStyle>
          <a:p>
            <a:r>
              <a:rPr lang="en-US" dirty="0"/>
              <a:t>Click to edit Master title style</a:t>
            </a:r>
          </a:p>
        </p:txBody>
      </p:sp>
      <p:pic>
        <p:nvPicPr>
          <p:cNvPr id="8" name="Picture 7">
            <a:extLst>
              <a:ext uri="{FF2B5EF4-FFF2-40B4-BE49-F238E27FC236}">
                <a16:creationId xmlns:a16="http://schemas.microsoft.com/office/drawing/2014/main" id="{8F752C69-B74F-7D4B-AD8F-B2302303819E}"/>
              </a:ext>
            </a:extLst>
          </p:cNvPr>
          <p:cNvPicPr>
            <a:picLocks noChangeAspect="1"/>
          </p:cNvPicPr>
          <p:nvPr userDrawn="1"/>
        </p:nvPicPr>
        <p:blipFill>
          <a:blip r:embed="rId2"/>
          <a:stretch>
            <a:fillRect/>
          </a:stretch>
        </p:blipFill>
        <p:spPr>
          <a:xfrm>
            <a:off x="9720755" y="5104107"/>
            <a:ext cx="2471245" cy="1175972"/>
          </a:xfrm>
          <a:prstGeom prst="rect">
            <a:avLst/>
          </a:prstGeom>
        </p:spPr>
      </p:pic>
      <p:sp>
        <p:nvSpPr>
          <p:cNvPr id="7" name="TextBox 6">
            <a:extLst>
              <a:ext uri="{FF2B5EF4-FFF2-40B4-BE49-F238E27FC236}">
                <a16:creationId xmlns:a16="http://schemas.microsoft.com/office/drawing/2014/main" id="{BC62A64C-35CE-D14F-A424-20813D44E7A9}"/>
              </a:ext>
            </a:extLst>
          </p:cNvPr>
          <p:cNvSpPr txBox="1"/>
          <p:nvPr userDrawn="1"/>
        </p:nvSpPr>
        <p:spPr>
          <a:xfrm>
            <a:off x="0" y="-555091"/>
            <a:ext cx="2997843" cy="369332"/>
          </a:xfrm>
          <a:prstGeom prst="rect">
            <a:avLst/>
          </a:prstGeom>
          <a:solidFill>
            <a:schemeClr val="accent4"/>
          </a:solidFill>
        </p:spPr>
        <p:txBody>
          <a:bodyPr wrap="square" rtlCol="0">
            <a:spAutoFit/>
          </a:bodyPr>
          <a:lstStyle/>
          <a:p>
            <a:pPr algn="ctr"/>
            <a:r>
              <a:rPr lang="en-US" dirty="0">
                <a:solidFill>
                  <a:schemeClr val="tx2"/>
                </a:solidFill>
              </a:rPr>
              <a:t>End Slide</a:t>
            </a:r>
          </a:p>
        </p:txBody>
      </p:sp>
      <p:sp>
        <p:nvSpPr>
          <p:cNvPr id="4" name="Text Placeholder 3">
            <a:extLst>
              <a:ext uri="{FF2B5EF4-FFF2-40B4-BE49-F238E27FC236}">
                <a16:creationId xmlns:a16="http://schemas.microsoft.com/office/drawing/2014/main" id="{52430861-A673-1148-95DB-CC52EF03A45C}"/>
              </a:ext>
            </a:extLst>
          </p:cNvPr>
          <p:cNvSpPr>
            <a:spLocks noGrp="1"/>
          </p:cNvSpPr>
          <p:nvPr>
            <p:ph type="body" sz="quarter" idx="10"/>
          </p:nvPr>
        </p:nvSpPr>
        <p:spPr>
          <a:xfrm>
            <a:off x="664855" y="3429000"/>
            <a:ext cx="7940578" cy="2851079"/>
          </a:xfrm>
        </p:spPr>
        <p:txBody>
          <a:bodyPr anchor="b" anchorCtr="0">
            <a:normAutofit/>
          </a:bodyPr>
          <a:lstStyle>
            <a:lvl1pPr marL="0" indent="0">
              <a:lnSpc>
                <a:spcPct val="100000"/>
              </a:lnSpc>
              <a:buNone/>
              <a:defRPr sz="1900">
                <a:solidFill>
                  <a:schemeClr val="bg1"/>
                </a:solidFill>
              </a:defRPr>
            </a:lvl1pPr>
          </a:lstStyle>
          <a:p>
            <a:pPr lvl="0"/>
            <a:r>
              <a:rPr lang="en-GB" dirty="0"/>
              <a:t>Click to edit Master text styles</a:t>
            </a:r>
            <a:endParaRPr lang="en-US" dirty="0"/>
          </a:p>
        </p:txBody>
      </p:sp>
      <p:sp>
        <p:nvSpPr>
          <p:cNvPr id="13" name="TextBox 12">
            <a:extLst>
              <a:ext uri="{FF2B5EF4-FFF2-40B4-BE49-F238E27FC236}">
                <a16:creationId xmlns:a16="http://schemas.microsoft.com/office/drawing/2014/main" id="{2822D3BA-70A8-F94A-B457-74D11E4A3F0A}"/>
              </a:ext>
            </a:extLst>
          </p:cNvPr>
          <p:cNvSpPr txBox="1"/>
          <p:nvPr userDrawn="1"/>
        </p:nvSpPr>
        <p:spPr>
          <a:xfrm>
            <a:off x="-1990846" y="0"/>
            <a:ext cx="1864620" cy="3754874"/>
          </a:xfrm>
          <a:prstGeom prst="rect">
            <a:avLst/>
          </a:prstGeom>
          <a:solidFill>
            <a:schemeClr val="accent4"/>
          </a:solidFill>
        </p:spPr>
        <p:txBody>
          <a:bodyPr wrap="square" rtlCol="0">
            <a:spAutoFit/>
          </a:bodyPr>
          <a:lstStyle/>
          <a:p>
            <a:pPr algn="ctr"/>
            <a:r>
              <a:rPr lang="en-US" sz="1400" b="1" dirty="0">
                <a:solidFill>
                  <a:schemeClr val="tx2"/>
                </a:solidFill>
              </a:rPr>
              <a:t>Text Slide with picture in background</a:t>
            </a:r>
          </a:p>
          <a:p>
            <a:pPr algn="ctr"/>
            <a:endParaRPr lang="en-US" sz="1400" dirty="0">
              <a:solidFill>
                <a:schemeClr val="tx2"/>
              </a:solidFill>
            </a:endParaRPr>
          </a:p>
          <a:p>
            <a:pPr algn="ctr"/>
            <a:r>
              <a:rPr lang="en-US" sz="1400" dirty="0">
                <a:solidFill>
                  <a:schemeClr val="tx2"/>
                </a:solidFill>
              </a:rPr>
              <a:t>Right click on background to change image.</a:t>
            </a:r>
          </a:p>
          <a:p>
            <a:pPr algn="ctr"/>
            <a:endParaRPr lang="en-US" sz="1400" dirty="0">
              <a:solidFill>
                <a:schemeClr val="tx2"/>
              </a:solidFill>
            </a:endParaRPr>
          </a:p>
          <a:p>
            <a:pPr algn="ctr"/>
            <a:r>
              <a:rPr lang="en-US" sz="1400" dirty="0">
                <a:solidFill>
                  <a:schemeClr val="tx2"/>
                </a:solidFill>
              </a:rPr>
              <a:t> Click ‘Format image’ and change ‘fill’ to Picture fill.</a:t>
            </a:r>
          </a:p>
          <a:p>
            <a:pPr algn="ctr"/>
            <a:endParaRPr lang="en-US" sz="1400" dirty="0">
              <a:solidFill>
                <a:schemeClr val="tx2"/>
              </a:solidFill>
            </a:endParaRPr>
          </a:p>
          <a:p>
            <a:pPr algn="ctr"/>
            <a:r>
              <a:rPr lang="en-US" sz="1400" dirty="0">
                <a:solidFill>
                  <a:schemeClr val="tx2"/>
                </a:solidFill>
              </a:rPr>
              <a:t>Best size for Images </a:t>
            </a:r>
          </a:p>
          <a:p>
            <a:pPr algn="ctr"/>
            <a:r>
              <a:rPr lang="en-US" sz="1400" dirty="0">
                <a:solidFill>
                  <a:schemeClr val="tx2"/>
                </a:solidFill>
              </a:rPr>
              <a:t>1980 x1080 px</a:t>
            </a:r>
          </a:p>
          <a:p>
            <a:pPr algn="ctr"/>
            <a:endParaRPr lang="en-US" sz="1400" dirty="0">
              <a:solidFill>
                <a:schemeClr val="tx2"/>
              </a:solidFill>
            </a:endParaRPr>
          </a:p>
          <a:p>
            <a:pPr algn="ctr"/>
            <a:r>
              <a:rPr lang="en-US" sz="1400" dirty="0">
                <a:solidFill>
                  <a:schemeClr val="tx2"/>
                </a:solidFill>
              </a:rPr>
              <a:t>Use same image as front slide.</a:t>
            </a:r>
          </a:p>
        </p:txBody>
      </p:sp>
      <p:sp>
        <p:nvSpPr>
          <p:cNvPr id="9" name="Vertical Text Placeholder 3">
            <a:extLst>
              <a:ext uri="{FF2B5EF4-FFF2-40B4-BE49-F238E27FC236}">
                <a16:creationId xmlns:a16="http://schemas.microsoft.com/office/drawing/2014/main" id="{5604A70A-8877-0040-87AD-63DF8ABA6C62}"/>
              </a:ext>
            </a:extLst>
          </p:cNvPr>
          <p:cNvSpPr>
            <a:spLocks noGrp="1"/>
          </p:cNvSpPr>
          <p:nvPr>
            <p:ph type="body" orient="vert" sz="quarter" idx="11" hasCustomPrompt="1"/>
          </p:nvPr>
        </p:nvSpPr>
        <p:spPr>
          <a:xfrm>
            <a:off x="11951399" y="353952"/>
            <a:ext cx="147231" cy="6150209"/>
          </a:xfrm>
        </p:spPr>
        <p:txBody>
          <a:bodyPr vert="eaVert" tIns="0" rIns="0" bIns="0" anchor="ctr" anchorCtr="0">
            <a:normAutofit/>
          </a:bodyPr>
          <a:lstStyle>
            <a:lvl1pPr marL="0" indent="0">
              <a:buNone/>
              <a:defRPr sz="1000">
                <a:solidFill>
                  <a:schemeClr val="tx2"/>
                </a:solidFill>
              </a:defRPr>
            </a:lvl1pPr>
          </a:lstStyle>
          <a:p>
            <a:r>
              <a:rPr lang="en-US" dirty="0"/>
              <a:t>Source/photo credit are if applicable</a:t>
            </a:r>
          </a:p>
        </p:txBody>
      </p:sp>
    </p:spTree>
    <p:extLst>
      <p:ext uri="{BB962C8B-B14F-4D97-AF65-F5344CB8AC3E}">
        <p14:creationId xmlns:p14="http://schemas.microsoft.com/office/powerpoint/2010/main" val="2963340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slide with text">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12" name="Round Single Corner of Rectangle 11">
            <a:extLst>
              <a:ext uri="{FF2B5EF4-FFF2-40B4-BE49-F238E27FC236}">
                <a16:creationId xmlns:a16="http://schemas.microsoft.com/office/drawing/2014/main" id="{F5FBACC5-2226-FA4A-BFE8-ACB7F21F8295}"/>
              </a:ext>
            </a:extLst>
          </p:cNvPr>
          <p:cNvSpPr/>
          <p:nvPr userDrawn="1"/>
        </p:nvSpPr>
        <p:spPr>
          <a:xfrm rot="10800000">
            <a:off x="693144" y="675081"/>
            <a:ext cx="5374051" cy="5507834"/>
          </a:xfrm>
          <a:prstGeom prst="round1Rect">
            <a:avLst>
              <a:gd name="adj" fmla="val 7059"/>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
            <a:extLst>
              <a:ext uri="{FF2B5EF4-FFF2-40B4-BE49-F238E27FC236}">
                <a16:creationId xmlns:a16="http://schemas.microsoft.com/office/drawing/2014/main" id="{9A67A777-8D04-9241-AAE1-EC71E59F332E}"/>
              </a:ext>
            </a:extLst>
          </p:cNvPr>
          <p:cNvSpPr>
            <a:spLocks noChangeArrowheads="1"/>
          </p:cNvSpPr>
          <p:nvPr userDrawn="1"/>
        </p:nvSpPr>
        <p:spPr bwMode="auto">
          <a:xfrm>
            <a:off x="-1" y="-1"/>
            <a:ext cx="12193067" cy="6857999"/>
          </a:xfrm>
          <a:custGeom>
            <a:avLst/>
            <a:gdLst>
              <a:gd name="T0" fmla="*/ 27998 w 27999"/>
              <a:gd name="T1" fmla="*/ 15748 h 15749"/>
              <a:gd name="T2" fmla="*/ 27998 w 27999"/>
              <a:gd name="T3" fmla="*/ 15748 h 15749"/>
              <a:gd name="T4" fmla="*/ 27998 w 27999"/>
              <a:gd name="T5" fmla="*/ 0 h 15749"/>
              <a:gd name="T6" fmla="*/ 0 w 27999"/>
              <a:gd name="T7" fmla="*/ 0 h 15749"/>
              <a:gd name="T8" fmla="*/ 0 w 27999"/>
              <a:gd name="T9" fmla="*/ 15748 h 15749"/>
              <a:gd name="T10" fmla="*/ 27998 w 27999"/>
              <a:gd name="T11" fmla="*/ 15748 h 15749"/>
              <a:gd name="T12" fmla="*/ 27167 w 27999"/>
              <a:gd name="T13" fmla="*/ 14917 h 15749"/>
              <a:gd name="T14" fmla="*/ 27167 w 27999"/>
              <a:gd name="T15" fmla="*/ 14917 h 15749"/>
              <a:gd name="T16" fmla="*/ 1575 w 27999"/>
              <a:gd name="T17" fmla="*/ 14917 h 15749"/>
              <a:gd name="T18" fmla="*/ 831 w 27999"/>
              <a:gd name="T19" fmla="*/ 14173 h 15749"/>
              <a:gd name="T20" fmla="*/ 831 w 27999"/>
              <a:gd name="T21" fmla="*/ 832 h 15749"/>
              <a:gd name="T22" fmla="*/ 27167 w 27999"/>
              <a:gd name="T23" fmla="*/ 832 h 15749"/>
              <a:gd name="T24" fmla="*/ 27167 w 27999"/>
              <a:gd name="T25" fmla="*/ 14917 h 15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999" h="15749">
                <a:moveTo>
                  <a:pt x="27998" y="15748"/>
                </a:moveTo>
                <a:lnTo>
                  <a:pt x="27998" y="15748"/>
                </a:lnTo>
                <a:cubicBezTo>
                  <a:pt x="27998" y="0"/>
                  <a:pt x="27998" y="0"/>
                  <a:pt x="27998" y="0"/>
                </a:cubicBezTo>
                <a:cubicBezTo>
                  <a:pt x="0" y="0"/>
                  <a:pt x="0" y="0"/>
                  <a:pt x="0" y="0"/>
                </a:cubicBezTo>
                <a:cubicBezTo>
                  <a:pt x="0" y="15748"/>
                  <a:pt x="0" y="15748"/>
                  <a:pt x="0" y="15748"/>
                </a:cubicBezTo>
                <a:cubicBezTo>
                  <a:pt x="27998" y="15748"/>
                  <a:pt x="27998" y="15748"/>
                  <a:pt x="27998" y="15748"/>
                </a:cubicBezTo>
                <a:close/>
                <a:moveTo>
                  <a:pt x="27167" y="14917"/>
                </a:moveTo>
                <a:lnTo>
                  <a:pt x="27167" y="14917"/>
                </a:lnTo>
                <a:cubicBezTo>
                  <a:pt x="1575" y="14917"/>
                  <a:pt x="1575" y="14917"/>
                  <a:pt x="1575" y="14917"/>
                </a:cubicBezTo>
                <a:cubicBezTo>
                  <a:pt x="831" y="14917"/>
                  <a:pt x="831" y="14173"/>
                  <a:pt x="831" y="14173"/>
                </a:cubicBezTo>
                <a:cubicBezTo>
                  <a:pt x="831" y="832"/>
                  <a:pt x="831" y="832"/>
                  <a:pt x="831" y="832"/>
                </a:cubicBezTo>
                <a:cubicBezTo>
                  <a:pt x="27167" y="832"/>
                  <a:pt x="27167" y="832"/>
                  <a:pt x="27167" y="832"/>
                </a:cubicBezTo>
                <a:cubicBezTo>
                  <a:pt x="27167" y="14917"/>
                  <a:pt x="27167" y="14917"/>
                  <a:pt x="27167" y="14917"/>
                </a:cubicBezTo>
                <a:close/>
              </a:path>
            </a:pathLst>
          </a:custGeom>
          <a:solidFill>
            <a:schemeClr val="bg1"/>
          </a:solidFill>
          <a:ln>
            <a:noFill/>
          </a:ln>
          <a:effectLst/>
        </p:spPr>
        <p:txBody>
          <a:bodyPr wrap="none" anchor="ctr"/>
          <a:lstStyle/>
          <a:p>
            <a:endParaRPr lang="en-US"/>
          </a:p>
        </p:txBody>
      </p:sp>
      <p:pic>
        <p:nvPicPr>
          <p:cNvPr id="8" name="Picture 7">
            <a:extLst>
              <a:ext uri="{FF2B5EF4-FFF2-40B4-BE49-F238E27FC236}">
                <a16:creationId xmlns:a16="http://schemas.microsoft.com/office/drawing/2014/main" id="{8F752C69-B74F-7D4B-AD8F-B2302303819E}"/>
              </a:ext>
            </a:extLst>
          </p:cNvPr>
          <p:cNvPicPr>
            <a:picLocks noChangeAspect="1"/>
          </p:cNvPicPr>
          <p:nvPr userDrawn="1"/>
        </p:nvPicPr>
        <p:blipFill>
          <a:blip r:embed="rId2"/>
          <a:stretch>
            <a:fillRect/>
          </a:stretch>
        </p:blipFill>
        <p:spPr>
          <a:xfrm>
            <a:off x="9735043" y="5104107"/>
            <a:ext cx="2471245" cy="1175972"/>
          </a:xfrm>
          <a:prstGeom prst="rect">
            <a:avLst/>
          </a:prstGeom>
        </p:spPr>
      </p:pic>
      <p:sp>
        <p:nvSpPr>
          <p:cNvPr id="2" name="Title 1">
            <a:extLst>
              <a:ext uri="{FF2B5EF4-FFF2-40B4-BE49-F238E27FC236}">
                <a16:creationId xmlns:a16="http://schemas.microsoft.com/office/drawing/2014/main" id="{0091FF18-0918-8248-98E6-1AFD6F9DC745}"/>
              </a:ext>
            </a:extLst>
          </p:cNvPr>
          <p:cNvSpPr>
            <a:spLocks noGrp="1"/>
          </p:cNvSpPr>
          <p:nvPr>
            <p:ph type="ctrTitle"/>
          </p:nvPr>
        </p:nvSpPr>
        <p:spPr>
          <a:xfrm>
            <a:off x="1091635" y="1297675"/>
            <a:ext cx="4508500" cy="1188350"/>
          </a:xfrm>
        </p:spPr>
        <p:txBody>
          <a:bodyPr lIns="0" anchor="t" anchorCtr="0">
            <a:normAutofit/>
          </a:bodyPr>
          <a:lstStyle>
            <a:lvl1pPr algn="l">
              <a:defRPr sz="3500">
                <a:solidFill>
                  <a:schemeClr val="accent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0BA19F78-F62E-554A-A37E-CA9DBBB7A83A}"/>
              </a:ext>
            </a:extLst>
          </p:cNvPr>
          <p:cNvSpPr>
            <a:spLocks noGrp="1"/>
          </p:cNvSpPr>
          <p:nvPr>
            <p:ph type="body" sz="quarter" idx="10"/>
          </p:nvPr>
        </p:nvSpPr>
        <p:spPr>
          <a:xfrm>
            <a:off x="1091635" y="2831020"/>
            <a:ext cx="4508500" cy="2955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B01126A5-D3E0-E74E-9918-E98A71889928}"/>
              </a:ext>
            </a:extLst>
          </p:cNvPr>
          <p:cNvSpPr>
            <a:spLocks noGrp="1"/>
          </p:cNvSpPr>
          <p:nvPr>
            <p:ph type="sldNum" sz="quarter" idx="4"/>
          </p:nvPr>
        </p:nvSpPr>
        <p:spPr>
          <a:xfrm>
            <a:off x="1" y="6356350"/>
            <a:ext cx="468922"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E36F205E-ABA0-DC4B-BC72-388541A8609A}" type="slidenum">
              <a:rPr lang="en-US" smtClean="0"/>
              <a:pPr/>
              <a:t>‹#›</a:t>
            </a:fld>
            <a:endParaRPr lang="en-US" dirty="0"/>
          </a:p>
        </p:txBody>
      </p:sp>
      <p:sp>
        <p:nvSpPr>
          <p:cNvPr id="13" name="TextBox 12">
            <a:extLst>
              <a:ext uri="{FF2B5EF4-FFF2-40B4-BE49-F238E27FC236}">
                <a16:creationId xmlns:a16="http://schemas.microsoft.com/office/drawing/2014/main" id="{84CD6B6C-E88F-714B-9E66-C24A60E5B85B}"/>
              </a:ext>
            </a:extLst>
          </p:cNvPr>
          <p:cNvSpPr txBox="1"/>
          <p:nvPr userDrawn="1"/>
        </p:nvSpPr>
        <p:spPr>
          <a:xfrm>
            <a:off x="0" y="-555091"/>
            <a:ext cx="3449256" cy="369332"/>
          </a:xfrm>
          <a:prstGeom prst="rect">
            <a:avLst/>
          </a:prstGeom>
          <a:solidFill>
            <a:schemeClr val="accent4"/>
          </a:solidFill>
        </p:spPr>
        <p:txBody>
          <a:bodyPr wrap="square" rtlCol="0">
            <a:spAutoFit/>
          </a:bodyPr>
          <a:lstStyle/>
          <a:p>
            <a:pPr algn="ctr"/>
            <a:r>
              <a:rPr lang="en-US" dirty="0">
                <a:solidFill>
                  <a:schemeClr val="tx2"/>
                </a:solidFill>
              </a:rPr>
              <a:t>Section Title Slide with text</a:t>
            </a:r>
          </a:p>
        </p:txBody>
      </p:sp>
      <p:sp>
        <p:nvSpPr>
          <p:cNvPr id="15" name="TextBox 14">
            <a:extLst>
              <a:ext uri="{FF2B5EF4-FFF2-40B4-BE49-F238E27FC236}">
                <a16:creationId xmlns:a16="http://schemas.microsoft.com/office/drawing/2014/main" id="{A6809640-9E88-D546-8868-B4780445ACE5}"/>
              </a:ext>
            </a:extLst>
          </p:cNvPr>
          <p:cNvSpPr txBox="1"/>
          <p:nvPr userDrawn="1"/>
        </p:nvSpPr>
        <p:spPr>
          <a:xfrm>
            <a:off x="-1990846" y="0"/>
            <a:ext cx="1864620" cy="3108543"/>
          </a:xfrm>
          <a:prstGeom prst="rect">
            <a:avLst/>
          </a:prstGeom>
          <a:solidFill>
            <a:schemeClr val="accent4"/>
          </a:solidFill>
        </p:spPr>
        <p:txBody>
          <a:bodyPr wrap="square" rtlCol="0">
            <a:spAutoFit/>
          </a:bodyPr>
          <a:lstStyle/>
          <a:p>
            <a:pPr algn="ctr"/>
            <a:r>
              <a:rPr lang="en-US" sz="1400" b="1" dirty="0">
                <a:solidFill>
                  <a:schemeClr val="tx2"/>
                </a:solidFill>
              </a:rPr>
              <a:t>Text Slide with picture in background</a:t>
            </a:r>
          </a:p>
          <a:p>
            <a:pPr algn="ctr"/>
            <a:endParaRPr lang="en-US" sz="1400" dirty="0">
              <a:solidFill>
                <a:schemeClr val="tx2"/>
              </a:solidFill>
            </a:endParaRPr>
          </a:p>
          <a:p>
            <a:pPr algn="ctr"/>
            <a:r>
              <a:rPr lang="en-US" sz="1400" dirty="0">
                <a:solidFill>
                  <a:schemeClr val="tx2"/>
                </a:solidFill>
              </a:rPr>
              <a:t>Right click on background to change image.</a:t>
            </a:r>
          </a:p>
          <a:p>
            <a:pPr algn="ctr"/>
            <a:endParaRPr lang="en-US" sz="1400" dirty="0">
              <a:solidFill>
                <a:schemeClr val="tx2"/>
              </a:solidFill>
            </a:endParaRPr>
          </a:p>
          <a:p>
            <a:pPr algn="ctr"/>
            <a:r>
              <a:rPr lang="en-US" sz="1400" dirty="0">
                <a:solidFill>
                  <a:schemeClr val="tx2"/>
                </a:solidFill>
              </a:rPr>
              <a:t> Click ‘Format image’ and change ‘fill’ to Picture fill.</a:t>
            </a:r>
          </a:p>
          <a:p>
            <a:pPr algn="ctr"/>
            <a:endParaRPr lang="en-US" sz="1400" dirty="0">
              <a:solidFill>
                <a:schemeClr val="tx2"/>
              </a:solidFill>
            </a:endParaRPr>
          </a:p>
          <a:p>
            <a:pPr algn="ctr"/>
            <a:r>
              <a:rPr lang="en-US" sz="1400" dirty="0">
                <a:solidFill>
                  <a:schemeClr val="tx2"/>
                </a:solidFill>
              </a:rPr>
              <a:t>Best size for Images </a:t>
            </a:r>
          </a:p>
          <a:p>
            <a:pPr algn="ctr"/>
            <a:r>
              <a:rPr lang="en-US" sz="1400" dirty="0">
                <a:solidFill>
                  <a:schemeClr val="tx2"/>
                </a:solidFill>
              </a:rPr>
              <a:t>1980 x1080 px</a:t>
            </a:r>
          </a:p>
        </p:txBody>
      </p:sp>
      <p:sp>
        <p:nvSpPr>
          <p:cNvPr id="4" name="Vertical Text Placeholder 3">
            <a:extLst>
              <a:ext uri="{FF2B5EF4-FFF2-40B4-BE49-F238E27FC236}">
                <a16:creationId xmlns:a16="http://schemas.microsoft.com/office/drawing/2014/main" id="{AB6C1C51-8E32-D34C-83C3-244DB6FC87F9}"/>
              </a:ext>
            </a:extLst>
          </p:cNvPr>
          <p:cNvSpPr>
            <a:spLocks noGrp="1"/>
          </p:cNvSpPr>
          <p:nvPr>
            <p:ph type="body" orient="vert" sz="quarter" idx="11" hasCustomPrompt="1"/>
          </p:nvPr>
        </p:nvSpPr>
        <p:spPr>
          <a:xfrm>
            <a:off x="11951399" y="353952"/>
            <a:ext cx="147231" cy="6150209"/>
          </a:xfrm>
        </p:spPr>
        <p:txBody>
          <a:bodyPr vert="eaVert" tIns="0" rIns="0" bIns="0" anchor="ctr" anchorCtr="0">
            <a:normAutofit/>
          </a:bodyPr>
          <a:lstStyle>
            <a:lvl1pPr marL="0" indent="0">
              <a:buNone/>
              <a:defRPr sz="1000">
                <a:solidFill>
                  <a:schemeClr val="tx2"/>
                </a:solidFill>
              </a:defRPr>
            </a:lvl1pPr>
          </a:lstStyle>
          <a:p>
            <a:r>
              <a:rPr lang="en-US" dirty="0"/>
              <a:t>Source/photo credit are if applicable</a:t>
            </a:r>
          </a:p>
        </p:txBody>
      </p:sp>
    </p:spTree>
    <p:extLst>
      <p:ext uri="{BB962C8B-B14F-4D97-AF65-F5344CB8AC3E}">
        <p14:creationId xmlns:p14="http://schemas.microsoft.com/office/powerpoint/2010/main" val="2102322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ic slide">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9" name="Freeform 1">
            <a:extLst>
              <a:ext uri="{FF2B5EF4-FFF2-40B4-BE49-F238E27FC236}">
                <a16:creationId xmlns:a16="http://schemas.microsoft.com/office/drawing/2014/main" id="{9A67A777-8D04-9241-AAE1-EC71E59F332E}"/>
              </a:ext>
            </a:extLst>
          </p:cNvPr>
          <p:cNvSpPr>
            <a:spLocks noChangeArrowheads="1"/>
          </p:cNvSpPr>
          <p:nvPr userDrawn="1"/>
        </p:nvSpPr>
        <p:spPr bwMode="auto">
          <a:xfrm>
            <a:off x="-1068" y="1"/>
            <a:ext cx="12193067" cy="6857999"/>
          </a:xfrm>
          <a:custGeom>
            <a:avLst/>
            <a:gdLst>
              <a:gd name="T0" fmla="*/ 27998 w 27999"/>
              <a:gd name="T1" fmla="*/ 15748 h 15749"/>
              <a:gd name="T2" fmla="*/ 27998 w 27999"/>
              <a:gd name="T3" fmla="*/ 15748 h 15749"/>
              <a:gd name="T4" fmla="*/ 27998 w 27999"/>
              <a:gd name="T5" fmla="*/ 0 h 15749"/>
              <a:gd name="T6" fmla="*/ 0 w 27999"/>
              <a:gd name="T7" fmla="*/ 0 h 15749"/>
              <a:gd name="T8" fmla="*/ 0 w 27999"/>
              <a:gd name="T9" fmla="*/ 15748 h 15749"/>
              <a:gd name="T10" fmla="*/ 27998 w 27999"/>
              <a:gd name="T11" fmla="*/ 15748 h 15749"/>
              <a:gd name="T12" fmla="*/ 27167 w 27999"/>
              <a:gd name="T13" fmla="*/ 14917 h 15749"/>
              <a:gd name="T14" fmla="*/ 27167 w 27999"/>
              <a:gd name="T15" fmla="*/ 14917 h 15749"/>
              <a:gd name="T16" fmla="*/ 1575 w 27999"/>
              <a:gd name="T17" fmla="*/ 14917 h 15749"/>
              <a:gd name="T18" fmla="*/ 831 w 27999"/>
              <a:gd name="T19" fmla="*/ 14173 h 15749"/>
              <a:gd name="T20" fmla="*/ 831 w 27999"/>
              <a:gd name="T21" fmla="*/ 832 h 15749"/>
              <a:gd name="T22" fmla="*/ 27167 w 27999"/>
              <a:gd name="T23" fmla="*/ 832 h 15749"/>
              <a:gd name="T24" fmla="*/ 27167 w 27999"/>
              <a:gd name="T25" fmla="*/ 14917 h 15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999" h="15749">
                <a:moveTo>
                  <a:pt x="27998" y="15748"/>
                </a:moveTo>
                <a:lnTo>
                  <a:pt x="27998" y="15748"/>
                </a:lnTo>
                <a:cubicBezTo>
                  <a:pt x="27998" y="0"/>
                  <a:pt x="27998" y="0"/>
                  <a:pt x="27998" y="0"/>
                </a:cubicBezTo>
                <a:cubicBezTo>
                  <a:pt x="0" y="0"/>
                  <a:pt x="0" y="0"/>
                  <a:pt x="0" y="0"/>
                </a:cubicBezTo>
                <a:cubicBezTo>
                  <a:pt x="0" y="15748"/>
                  <a:pt x="0" y="15748"/>
                  <a:pt x="0" y="15748"/>
                </a:cubicBezTo>
                <a:cubicBezTo>
                  <a:pt x="27998" y="15748"/>
                  <a:pt x="27998" y="15748"/>
                  <a:pt x="27998" y="15748"/>
                </a:cubicBezTo>
                <a:close/>
                <a:moveTo>
                  <a:pt x="27167" y="14917"/>
                </a:moveTo>
                <a:lnTo>
                  <a:pt x="27167" y="14917"/>
                </a:lnTo>
                <a:cubicBezTo>
                  <a:pt x="1575" y="14917"/>
                  <a:pt x="1575" y="14917"/>
                  <a:pt x="1575" y="14917"/>
                </a:cubicBezTo>
                <a:cubicBezTo>
                  <a:pt x="831" y="14917"/>
                  <a:pt x="831" y="14173"/>
                  <a:pt x="831" y="14173"/>
                </a:cubicBezTo>
                <a:cubicBezTo>
                  <a:pt x="831" y="832"/>
                  <a:pt x="831" y="832"/>
                  <a:pt x="831" y="832"/>
                </a:cubicBezTo>
                <a:cubicBezTo>
                  <a:pt x="27167" y="832"/>
                  <a:pt x="27167" y="832"/>
                  <a:pt x="27167" y="832"/>
                </a:cubicBezTo>
                <a:cubicBezTo>
                  <a:pt x="27167" y="14917"/>
                  <a:pt x="27167" y="14917"/>
                  <a:pt x="27167" y="14917"/>
                </a:cubicBezTo>
                <a:close/>
              </a:path>
            </a:pathLst>
          </a:custGeom>
          <a:solidFill>
            <a:schemeClr val="bg1"/>
          </a:solidFill>
          <a:ln>
            <a:noFill/>
          </a:ln>
          <a:effectLst/>
        </p:spPr>
        <p:txBody>
          <a:bodyPr wrap="none" anchor="ctr"/>
          <a:lstStyle/>
          <a:p>
            <a:endParaRPr lang="en-US"/>
          </a:p>
        </p:txBody>
      </p:sp>
      <p:sp>
        <p:nvSpPr>
          <p:cNvPr id="2" name="Title 1">
            <a:extLst>
              <a:ext uri="{FF2B5EF4-FFF2-40B4-BE49-F238E27FC236}">
                <a16:creationId xmlns:a16="http://schemas.microsoft.com/office/drawing/2014/main" id="{0091FF18-0918-8248-98E6-1AFD6F9DC745}"/>
              </a:ext>
            </a:extLst>
          </p:cNvPr>
          <p:cNvSpPr>
            <a:spLocks noGrp="1"/>
          </p:cNvSpPr>
          <p:nvPr>
            <p:ph type="ctrTitle"/>
          </p:nvPr>
        </p:nvSpPr>
        <p:spPr>
          <a:xfrm>
            <a:off x="679938" y="648000"/>
            <a:ext cx="10445261" cy="729370"/>
          </a:xfrm>
        </p:spPr>
        <p:txBody>
          <a:bodyPr lIns="0" anchor="t" anchorCtr="0">
            <a:normAutofit/>
          </a:bodyPr>
          <a:lstStyle>
            <a:lvl1pPr algn="ctr">
              <a:defRPr sz="3500">
                <a:solidFill>
                  <a:schemeClr val="accent1"/>
                </a:solidFill>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B01126A5-D3E0-E74E-9918-E98A71889928}"/>
              </a:ext>
            </a:extLst>
          </p:cNvPr>
          <p:cNvSpPr>
            <a:spLocks noGrp="1"/>
          </p:cNvSpPr>
          <p:nvPr>
            <p:ph type="sldNum" sz="quarter" idx="4"/>
          </p:nvPr>
        </p:nvSpPr>
        <p:spPr>
          <a:xfrm>
            <a:off x="1" y="6356350"/>
            <a:ext cx="468922"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E36F205E-ABA0-DC4B-BC72-388541A8609A}" type="slidenum">
              <a:rPr lang="en-US" smtClean="0"/>
              <a:pPr/>
              <a:t>‹#›</a:t>
            </a:fld>
            <a:endParaRPr lang="en-US" dirty="0"/>
          </a:p>
        </p:txBody>
      </p:sp>
      <p:sp>
        <p:nvSpPr>
          <p:cNvPr id="4" name="Content Placeholder 3">
            <a:extLst>
              <a:ext uri="{FF2B5EF4-FFF2-40B4-BE49-F238E27FC236}">
                <a16:creationId xmlns:a16="http://schemas.microsoft.com/office/drawing/2014/main" id="{6EA14BE0-DA33-0B4B-92E9-5872571F1A87}"/>
              </a:ext>
            </a:extLst>
          </p:cNvPr>
          <p:cNvSpPr>
            <a:spLocks noGrp="1"/>
          </p:cNvSpPr>
          <p:nvPr>
            <p:ph sz="quarter" idx="10"/>
          </p:nvPr>
        </p:nvSpPr>
        <p:spPr>
          <a:xfrm>
            <a:off x="679450" y="1300480"/>
            <a:ext cx="4968875" cy="49796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B5109480-548A-E34D-80E0-015CB785CC23}"/>
              </a:ext>
            </a:extLst>
          </p:cNvPr>
          <p:cNvPicPr>
            <a:picLocks noChangeAspect="1"/>
          </p:cNvPicPr>
          <p:nvPr userDrawn="1"/>
        </p:nvPicPr>
        <p:blipFill>
          <a:blip r:embed="rId2"/>
          <a:stretch>
            <a:fillRect/>
          </a:stretch>
        </p:blipFill>
        <p:spPr>
          <a:xfrm>
            <a:off x="9735043" y="5104107"/>
            <a:ext cx="2471245" cy="1175972"/>
          </a:xfrm>
          <a:prstGeom prst="rect">
            <a:avLst/>
          </a:prstGeom>
        </p:spPr>
      </p:pic>
      <p:sp>
        <p:nvSpPr>
          <p:cNvPr id="8" name="TextBox 7">
            <a:extLst>
              <a:ext uri="{FF2B5EF4-FFF2-40B4-BE49-F238E27FC236}">
                <a16:creationId xmlns:a16="http://schemas.microsoft.com/office/drawing/2014/main" id="{37E326EF-8F8C-7646-9381-7997F0A201EA}"/>
              </a:ext>
            </a:extLst>
          </p:cNvPr>
          <p:cNvSpPr txBox="1"/>
          <p:nvPr userDrawn="1"/>
        </p:nvSpPr>
        <p:spPr>
          <a:xfrm>
            <a:off x="0" y="-555091"/>
            <a:ext cx="3449256" cy="369332"/>
          </a:xfrm>
          <a:prstGeom prst="rect">
            <a:avLst/>
          </a:prstGeom>
          <a:solidFill>
            <a:schemeClr val="accent4"/>
          </a:solidFill>
        </p:spPr>
        <p:txBody>
          <a:bodyPr wrap="square" rtlCol="0">
            <a:spAutoFit/>
          </a:bodyPr>
          <a:lstStyle/>
          <a:p>
            <a:pPr algn="ctr"/>
            <a:r>
              <a:rPr lang="en-US" dirty="0">
                <a:solidFill>
                  <a:schemeClr val="tx2"/>
                </a:solidFill>
              </a:rPr>
              <a:t>Graphic Slide</a:t>
            </a:r>
          </a:p>
        </p:txBody>
      </p:sp>
      <p:sp>
        <p:nvSpPr>
          <p:cNvPr id="12" name="TextBox 11">
            <a:extLst>
              <a:ext uri="{FF2B5EF4-FFF2-40B4-BE49-F238E27FC236}">
                <a16:creationId xmlns:a16="http://schemas.microsoft.com/office/drawing/2014/main" id="{782EB416-AECB-6C46-A2A1-C027B8929724}"/>
              </a:ext>
            </a:extLst>
          </p:cNvPr>
          <p:cNvSpPr txBox="1"/>
          <p:nvPr userDrawn="1"/>
        </p:nvSpPr>
        <p:spPr>
          <a:xfrm>
            <a:off x="-1990846" y="0"/>
            <a:ext cx="1864620" cy="3108543"/>
          </a:xfrm>
          <a:prstGeom prst="rect">
            <a:avLst/>
          </a:prstGeom>
          <a:solidFill>
            <a:schemeClr val="accent4"/>
          </a:solidFill>
        </p:spPr>
        <p:txBody>
          <a:bodyPr wrap="square" rtlCol="0">
            <a:spAutoFit/>
          </a:bodyPr>
          <a:lstStyle/>
          <a:p>
            <a:pPr algn="ctr"/>
            <a:r>
              <a:rPr lang="en-US" sz="1400" b="1" dirty="0">
                <a:solidFill>
                  <a:schemeClr val="tx2"/>
                </a:solidFill>
              </a:rPr>
              <a:t>Text Slide with picture in background</a:t>
            </a:r>
          </a:p>
          <a:p>
            <a:pPr algn="ctr"/>
            <a:endParaRPr lang="en-US" sz="1400" dirty="0">
              <a:solidFill>
                <a:schemeClr val="tx2"/>
              </a:solidFill>
            </a:endParaRPr>
          </a:p>
          <a:p>
            <a:pPr algn="ctr"/>
            <a:r>
              <a:rPr lang="en-US" sz="1400" dirty="0">
                <a:solidFill>
                  <a:schemeClr val="tx2"/>
                </a:solidFill>
              </a:rPr>
              <a:t>Right click on background to change image.</a:t>
            </a:r>
          </a:p>
          <a:p>
            <a:pPr algn="ctr"/>
            <a:endParaRPr lang="en-US" sz="1400" dirty="0">
              <a:solidFill>
                <a:schemeClr val="tx2"/>
              </a:solidFill>
            </a:endParaRPr>
          </a:p>
          <a:p>
            <a:pPr algn="ctr"/>
            <a:r>
              <a:rPr lang="en-US" sz="1400" dirty="0">
                <a:solidFill>
                  <a:schemeClr val="tx2"/>
                </a:solidFill>
              </a:rPr>
              <a:t> Click ‘Format image’ and change ‘fill’ to Picture fill.</a:t>
            </a:r>
          </a:p>
          <a:p>
            <a:pPr algn="ctr"/>
            <a:endParaRPr lang="en-US" sz="1400" dirty="0">
              <a:solidFill>
                <a:schemeClr val="tx2"/>
              </a:solidFill>
            </a:endParaRPr>
          </a:p>
          <a:p>
            <a:pPr algn="ctr"/>
            <a:r>
              <a:rPr lang="en-US" sz="1400" dirty="0">
                <a:solidFill>
                  <a:schemeClr val="tx2"/>
                </a:solidFill>
              </a:rPr>
              <a:t>Best size for Images </a:t>
            </a:r>
          </a:p>
          <a:p>
            <a:pPr algn="ctr"/>
            <a:r>
              <a:rPr lang="en-US" sz="1400" dirty="0">
                <a:solidFill>
                  <a:schemeClr val="tx2"/>
                </a:solidFill>
              </a:rPr>
              <a:t>1980 x1080 px</a:t>
            </a:r>
          </a:p>
        </p:txBody>
      </p:sp>
      <p:sp>
        <p:nvSpPr>
          <p:cNvPr id="14" name="Vertical Text Placeholder 3">
            <a:extLst>
              <a:ext uri="{FF2B5EF4-FFF2-40B4-BE49-F238E27FC236}">
                <a16:creationId xmlns:a16="http://schemas.microsoft.com/office/drawing/2014/main" id="{57343EE0-3BD9-F144-B6D4-28EAA071F77E}"/>
              </a:ext>
            </a:extLst>
          </p:cNvPr>
          <p:cNvSpPr>
            <a:spLocks noGrp="1"/>
          </p:cNvSpPr>
          <p:nvPr>
            <p:ph type="body" orient="vert" sz="quarter" idx="11" hasCustomPrompt="1"/>
          </p:nvPr>
        </p:nvSpPr>
        <p:spPr>
          <a:xfrm>
            <a:off x="11951399" y="353952"/>
            <a:ext cx="147231" cy="6150209"/>
          </a:xfrm>
        </p:spPr>
        <p:txBody>
          <a:bodyPr vert="eaVert" tIns="0" rIns="0" bIns="0" anchor="ctr" anchorCtr="0">
            <a:normAutofit/>
          </a:bodyPr>
          <a:lstStyle>
            <a:lvl1pPr marL="0" indent="0">
              <a:buNone/>
              <a:defRPr sz="1000">
                <a:solidFill>
                  <a:schemeClr val="tx2"/>
                </a:solidFill>
              </a:defRPr>
            </a:lvl1pPr>
          </a:lstStyle>
          <a:p>
            <a:r>
              <a:rPr lang="en-US" dirty="0"/>
              <a:t>Source/photo credit are if applicable</a:t>
            </a:r>
          </a:p>
        </p:txBody>
      </p:sp>
    </p:spTree>
    <p:extLst>
      <p:ext uri="{BB962C8B-B14F-4D97-AF65-F5344CB8AC3E}">
        <p14:creationId xmlns:p14="http://schemas.microsoft.com/office/powerpoint/2010/main" val="1541630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c slide logo top">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9" name="Freeform 1">
            <a:extLst>
              <a:ext uri="{FF2B5EF4-FFF2-40B4-BE49-F238E27FC236}">
                <a16:creationId xmlns:a16="http://schemas.microsoft.com/office/drawing/2014/main" id="{9A67A777-8D04-9241-AAE1-EC71E59F332E}"/>
              </a:ext>
            </a:extLst>
          </p:cNvPr>
          <p:cNvSpPr>
            <a:spLocks noChangeArrowheads="1"/>
          </p:cNvSpPr>
          <p:nvPr userDrawn="1"/>
        </p:nvSpPr>
        <p:spPr bwMode="auto">
          <a:xfrm>
            <a:off x="-1068" y="1"/>
            <a:ext cx="12193067" cy="6857999"/>
          </a:xfrm>
          <a:custGeom>
            <a:avLst/>
            <a:gdLst>
              <a:gd name="T0" fmla="*/ 27998 w 27999"/>
              <a:gd name="T1" fmla="*/ 15748 h 15749"/>
              <a:gd name="T2" fmla="*/ 27998 w 27999"/>
              <a:gd name="T3" fmla="*/ 15748 h 15749"/>
              <a:gd name="T4" fmla="*/ 27998 w 27999"/>
              <a:gd name="T5" fmla="*/ 0 h 15749"/>
              <a:gd name="T6" fmla="*/ 0 w 27999"/>
              <a:gd name="T7" fmla="*/ 0 h 15749"/>
              <a:gd name="T8" fmla="*/ 0 w 27999"/>
              <a:gd name="T9" fmla="*/ 15748 h 15749"/>
              <a:gd name="T10" fmla="*/ 27998 w 27999"/>
              <a:gd name="T11" fmla="*/ 15748 h 15749"/>
              <a:gd name="T12" fmla="*/ 27167 w 27999"/>
              <a:gd name="T13" fmla="*/ 14917 h 15749"/>
              <a:gd name="T14" fmla="*/ 27167 w 27999"/>
              <a:gd name="T15" fmla="*/ 14917 h 15749"/>
              <a:gd name="T16" fmla="*/ 1575 w 27999"/>
              <a:gd name="T17" fmla="*/ 14917 h 15749"/>
              <a:gd name="T18" fmla="*/ 831 w 27999"/>
              <a:gd name="T19" fmla="*/ 14173 h 15749"/>
              <a:gd name="T20" fmla="*/ 831 w 27999"/>
              <a:gd name="T21" fmla="*/ 832 h 15749"/>
              <a:gd name="T22" fmla="*/ 27167 w 27999"/>
              <a:gd name="T23" fmla="*/ 832 h 15749"/>
              <a:gd name="T24" fmla="*/ 27167 w 27999"/>
              <a:gd name="T25" fmla="*/ 14917 h 15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999" h="15749">
                <a:moveTo>
                  <a:pt x="27998" y="15748"/>
                </a:moveTo>
                <a:lnTo>
                  <a:pt x="27998" y="15748"/>
                </a:lnTo>
                <a:cubicBezTo>
                  <a:pt x="27998" y="0"/>
                  <a:pt x="27998" y="0"/>
                  <a:pt x="27998" y="0"/>
                </a:cubicBezTo>
                <a:cubicBezTo>
                  <a:pt x="0" y="0"/>
                  <a:pt x="0" y="0"/>
                  <a:pt x="0" y="0"/>
                </a:cubicBezTo>
                <a:cubicBezTo>
                  <a:pt x="0" y="15748"/>
                  <a:pt x="0" y="15748"/>
                  <a:pt x="0" y="15748"/>
                </a:cubicBezTo>
                <a:cubicBezTo>
                  <a:pt x="27998" y="15748"/>
                  <a:pt x="27998" y="15748"/>
                  <a:pt x="27998" y="15748"/>
                </a:cubicBezTo>
                <a:close/>
                <a:moveTo>
                  <a:pt x="27167" y="14917"/>
                </a:moveTo>
                <a:lnTo>
                  <a:pt x="27167" y="14917"/>
                </a:lnTo>
                <a:cubicBezTo>
                  <a:pt x="1575" y="14917"/>
                  <a:pt x="1575" y="14917"/>
                  <a:pt x="1575" y="14917"/>
                </a:cubicBezTo>
                <a:cubicBezTo>
                  <a:pt x="831" y="14917"/>
                  <a:pt x="831" y="14173"/>
                  <a:pt x="831" y="14173"/>
                </a:cubicBezTo>
                <a:cubicBezTo>
                  <a:pt x="831" y="832"/>
                  <a:pt x="831" y="832"/>
                  <a:pt x="831" y="832"/>
                </a:cubicBezTo>
                <a:cubicBezTo>
                  <a:pt x="27167" y="832"/>
                  <a:pt x="27167" y="832"/>
                  <a:pt x="27167" y="832"/>
                </a:cubicBezTo>
                <a:cubicBezTo>
                  <a:pt x="27167" y="14917"/>
                  <a:pt x="27167" y="14917"/>
                  <a:pt x="27167" y="14917"/>
                </a:cubicBezTo>
                <a:close/>
              </a:path>
            </a:pathLst>
          </a:custGeom>
          <a:solidFill>
            <a:schemeClr val="bg1"/>
          </a:solidFill>
          <a:ln>
            <a:noFill/>
          </a:ln>
          <a:effectLst/>
        </p:spPr>
        <p:txBody>
          <a:bodyPr wrap="none" anchor="ctr"/>
          <a:lstStyle/>
          <a:p>
            <a:endParaRPr lang="en-US"/>
          </a:p>
        </p:txBody>
      </p:sp>
      <p:sp>
        <p:nvSpPr>
          <p:cNvPr id="2" name="Title 1">
            <a:extLst>
              <a:ext uri="{FF2B5EF4-FFF2-40B4-BE49-F238E27FC236}">
                <a16:creationId xmlns:a16="http://schemas.microsoft.com/office/drawing/2014/main" id="{0091FF18-0918-8248-98E6-1AFD6F9DC745}"/>
              </a:ext>
            </a:extLst>
          </p:cNvPr>
          <p:cNvSpPr>
            <a:spLocks noGrp="1"/>
          </p:cNvSpPr>
          <p:nvPr>
            <p:ph type="ctrTitle"/>
          </p:nvPr>
        </p:nvSpPr>
        <p:spPr>
          <a:xfrm>
            <a:off x="679938" y="648000"/>
            <a:ext cx="10445261" cy="729370"/>
          </a:xfrm>
        </p:spPr>
        <p:txBody>
          <a:bodyPr lIns="0" anchor="t" anchorCtr="0">
            <a:normAutofit/>
          </a:bodyPr>
          <a:lstStyle>
            <a:lvl1pPr algn="ctr">
              <a:defRPr sz="3500">
                <a:solidFill>
                  <a:schemeClr val="accent1"/>
                </a:solidFill>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B01126A5-D3E0-E74E-9918-E98A71889928}"/>
              </a:ext>
            </a:extLst>
          </p:cNvPr>
          <p:cNvSpPr>
            <a:spLocks noGrp="1"/>
          </p:cNvSpPr>
          <p:nvPr>
            <p:ph type="sldNum" sz="quarter" idx="4"/>
          </p:nvPr>
        </p:nvSpPr>
        <p:spPr>
          <a:xfrm>
            <a:off x="1" y="6356350"/>
            <a:ext cx="468922"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E36F205E-ABA0-DC4B-BC72-388541A8609A}" type="slidenum">
              <a:rPr lang="en-US" smtClean="0"/>
              <a:pPr/>
              <a:t>‹#›</a:t>
            </a:fld>
            <a:endParaRPr lang="en-US" dirty="0"/>
          </a:p>
        </p:txBody>
      </p:sp>
      <p:sp>
        <p:nvSpPr>
          <p:cNvPr id="4" name="Content Placeholder 3">
            <a:extLst>
              <a:ext uri="{FF2B5EF4-FFF2-40B4-BE49-F238E27FC236}">
                <a16:creationId xmlns:a16="http://schemas.microsoft.com/office/drawing/2014/main" id="{6EA14BE0-DA33-0B4B-92E9-5872571F1A87}"/>
              </a:ext>
            </a:extLst>
          </p:cNvPr>
          <p:cNvSpPr>
            <a:spLocks noGrp="1"/>
          </p:cNvSpPr>
          <p:nvPr>
            <p:ph sz="quarter" idx="10"/>
          </p:nvPr>
        </p:nvSpPr>
        <p:spPr>
          <a:xfrm>
            <a:off x="679450" y="1300480"/>
            <a:ext cx="4968875" cy="49796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90ABDD0E-05CE-F34F-8A84-0B8E341B846B}"/>
              </a:ext>
            </a:extLst>
          </p:cNvPr>
          <p:cNvPicPr>
            <a:picLocks noChangeAspect="1"/>
          </p:cNvPicPr>
          <p:nvPr userDrawn="1"/>
        </p:nvPicPr>
        <p:blipFill>
          <a:blip r:embed="rId2"/>
          <a:stretch>
            <a:fillRect/>
          </a:stretch>
        </p:blipFill>
        <p:spPr>
          <a:xfrm>
            <a:off x="9735043" y="612165"/>
            <a:ext cx="2471245" cy="1175972"/>
          </a:xfrm>
          <a:prstGeom prst="rect">
            <a:avLst/>
          </a:prstGeom>
        </p:spPr>
      </p:pic>
      <p:sp>
        <p:nvSpPr>
          <p:cNvPr id="7" name="TextBox 6">
            <a:extLst>
              <a:ext uri="{FF2B5EF4-FFF2-40B4-BE49-F238E27FC236}">
                <a16:creationId xmlns:a16="http://schemas.microsoft.com/office/drawing/2014/main" id="{AAD84BAE-8E72-7B41-820B-E4BBA248E012}"/>
              </a:ext>
            </a:extLst>
          </p:cNvPr>
          <p:cNvSpPr txBox="1"/>
          <p:nvPr userDrawn="1"/>
        </p:nvSpPr>
        <p:spPr>
          <a:xfrm>
            <a:off x="0" y="-555091"/>
            <a:ext cx="3449256" cy="369332"/>
          </a:xfrm>
          <a:prstGeom prst="rect">
            <a:avLst/>
          </a:prstGeom>
          <a:solidFill>
            <a:schemeClr val="accent4"/>
          </a:solidFill>
        </p:spPr>
        <p:txBody>
          <a:bodyPr wrap="square" rtlCol="0">
            <a:spAutoFit/>
          </a:bodyPr>
          <a:lstStyle/>
          <a:p>
            <a:pPr algn="ctr"/>
            <a:r>
              <a:rPr lang="en-US" dirty="0">
                <a:solidFill>
                  <a:schemeClr val="tx2"/>
                </a:solidFill>
              </a:rPr>
              <a:t>Graphic Slide logo top</a:t>
            </a:r>
          </a:p>
        </p:txBody>
      </p:sp>
      <p:sp>
        <p:nvSpPr>
          <p:cNvPr id="12" name="TextBox 11">
            <a:extLst>
              <a:ext uri="{FF2B5EF4-FFF2-40B4-BE49-F238E27FC236}">
                <a16:creationId xmlns:a16="http://schemas.microsoft.com/office/drawing/2014/main" id="{578D1AC8-FB0E-4846-B27A-19AD23B498A5}"/>
              </a:ext>
            </a:extLst>
          </p:cNvPr>
          <p:cNvSpPr txBox="1"/>
          <p:nvPr userDrawn="1"/>
        </p:nvSpPr>
        <p:spPr>
          <a:xfrm>
            <a:off x="-1990846" y="0"/>
            <a:ext cx="1864620" cy="3108543"/>
          </a:xfrm>
          <a:prstGeom prst="rect">
            <a:avLst/>
          </a:prstGeom>
          <a:solidFill>
            <a:schemeClr val="accent4"/>
          </a:solidFill>
        </p:spPr>
        <p:txBody>
          <a:bodyPr wrap="square" rtlCol="0">
            <a:spAutoFit/>
          </a:bodyPr>
          <a:lstStyle/>
          <a:p>
            <a:pPr algn="ctr"/>
            <a:r>
              <a:rPr lang="en-US" sz="1400" b="1" dirty="0">
                <a:solidFill>
                  <a:schemeClr val="tx2"/>
                </a:solidFill>
              </a:rPr>
              <a:t>Text Slide with picture in background</a:t>
            </a:r>
          </a:p>
          <a:p>
            <a:pPr algn="ctr"/>
            <a:endParaRPr lang="en-US" sz="1400" dirty="0">
              <a:solidFill>
                <a:schemeClr val="tx2"/>
              </a:solidFill>
            </a:endParaRPr>
          </a:p>
          <a:p>
            <a:pPr algn="ctr"/>
            <a:r>
              <a:rPr lang="en-US" sz="1400" dirty="0">
                <a:solidFill>
                  <a:schemeClr val="tx2"/>
                </a:solidFill>
              </a:rPr>
              <a:t>Right click on background to change image.</a:t>
            </a:r>
          </a:p>
          <a:p>
            <a:pPr algn="ctr"/>
            <a:endParaRPr lang="en-US" sz="1400" dirty="0">
              <a:solidFill>
                <a:schemeClr val="tx2"/>
              </a:solidFill>
            </a:endParaRPr>
          </a:p>
          <a:p>
            <a:pPr algn="ctr"/>
            <a:r>
              <a:rPr lang="en-US" sz="1400" dirty="0">
                <a:solidFill>
                  <a:schemeClr val="tx2"/>
                </a:solidFill>
              </a:rPr>
              <a:t> Click ‘Format image’ and change ‘fill’ to Picture fill.</a:t>
            </a:r>
          </a:p>
          <a:p>
            <a:pPr algn="ctr"/>
            <a:endParaRPr lang="en-US" sz="1400" dirty="0">
              <a:solidFill>
                <a:schemeClr val="tx2"/>
              </a:solidFill>
            </a:endParaRPr>
          </a:p>
          <a:p>
            <a:pPr algn="ctr"/>
            <a:r>
              <a:rPr lang="en-US" sz="1400" dirty="0">
                <a:solidFill>
                  <a:schemeClr val="tx2"/>
                </a:solidFill>
              </a:rPr>
              <a:t>Best size for Images </a:t>
            </a:r>
          </a:p>
          <a:p>
            <a:pPr algn="ctr"/>
            <a:r>
              <a:rPr lang="en-US" sz="1400" dirty="0">
                <a:solidFill>
                  <a:schemeClr val="tx2"/>
                </a:solidFill>
              </a:rPr>
              <a:t>1980 x1080 px</a:t>
            </a:r>
          </a:p>
        </p:txBody>
      </p:sp>
      <p:sp>
        <p:nvSpPr>
          <p:cNvPr id="14" name="Vertical Text Placeholder 3">
            <a:extLst>
              <a:ext uri="{FF2B5EF4-FFF2-40B4-BE49-F238E27FC236}">
                <a16:creationId xmlns:a16="http://schemas.microsoft.com/office/drawing/2014/main" id="{6F5F9340-747C-0340-A36B-6B1350C8F2D9}"/>
              </a:ext>
            </a:extLst>
          </p:cNvPr>
          <p:cNvSpPr>
            <a:spLocks noGrp="1"/>
          </p:cNvSpPr>
          <p:nvPr>
            <p:ph type="body" orient="vert" sz="quarter" idx="11" hasCustomPrompt="1"/>
          </p:nvPr>
        </p:nvSpPr>
        <p:spPr>
          <a:xfrm>
            <a:off x="11951399" y="353952"/>
            <a:ext cx="147231" cy="6150209"/>
          </a:xfrm>
        </p:spPr>
        <p:txBody>
          <a:bodyPr vert="eaVert" tIns="0" rIns="0" bIns="0" anchor="ctr" anchorCtr="0">
            <a:normAutofit/>
          </a:bodyPr>
          <a:lstStyle>
            <a:lvl1pPr marL="0" indent="0" algn="r">
              <a:buNone/>
              <a:defRPr sz="1000">
                <a:solidFill>
                  <a:schemeClr val="tx2"/>
                </a:solidFill>
              </a:defRPr>
            </a:lvl1pPr>
          </a:lstStyle>
          <a:p>
            <a:r>
              <a:rPr lang="en-US" dirty="0"/>
              <a:t>Source/photo credit are if applicable</a:t>
            </a:r>
          </a:p>
        </p:txBody>
      </p:sp>
    </p:spTree>
    <p:extLst>
      <p:ext uri="{BB962C8B-B14F-4D97-AF65-F5344CB8AC3E}">
        <p14:creationId xmlns:p14="http://schemas.microsoft.com/office/powerpoint/2010/main" val="2293236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ic slide logo top white panel">
    <p:bg>
      <p:bgPr>
        <a:solidFill>
          <a:schemeClr val="bg1"/>
        </a:solidFill>
        <a:effectLst/>
      </p:bgPr>
    </p:bg>
    <p:spTree>
      <p:nvGrpSpPr>
        <p:cNvPr id="1" name=""/>
        <p:cNvGrpSpPr/>
        <p:nvPr/>
      </p:nvGrpSpPr>
      <p:grpSpPr>
        <a:xfrm>
          <a:off x="0" y="0"/>
          <a:ext cx="0" cy="0"/>
          <a:chOff x="0" y="0"/>
          <a:chExt cx="0" cy="0"/>
        </a:xfrm>
      </p:grpSpPr>
      <p:sp>
        <p:nvSpPr>
          <p:cNvPr id="12" name="Round Single Corner of Rectangle 11">
            <a:extLst>
              <a:ext uri="{FF2B5EF4-FFF2-40B4-BE49-F238E27FC236}">
                <a16:creationId xmlns:a16="http://schemas.microsoft.com/office/drawing/2014/main" id="{C8DE170F-4C60-D542-B882-4EA1EEB92354}"/>
              </a:ext>
            </a:extLst>
          </p:cNvPr>
          <p:cNvSpPr/>
          <p:nvPr userDrawn="1"/>
        </p:nvSpPr>
        <p:spPr>
          <a:xfrm rot="10800000">
            <a:off x="320839" y="368968"/>
            <a:ext cx="11550315" cy="5188552"/>
          </a:xfrm>
          <a:prstGeom prst="round1Rect">
            <a:avLst>
              <a:gd name="adj" fmla="val 7059"/>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91FF18-0918-8248-98E6-1AFD6F9DC745}"/>
              </a:ext>
            </a:extLst>
          </p:cNvPr>
          <p:cNvSpPr>
            <a:spLocks noGrp="1"/>
          </p:cNvSpPr>
          <p:nvPr>
            <p:ph type="ctrTitle"/>
          </p:nvPr>
        </p:nvSpPr>
        <p:spPr>
          <a:xfrm>
            <a:off x="679938" y="648000"/>
            <a:ext cx="10832124" cy="652479"/>
          </a:xfrm>
        </p:spPr>
        <p:txBody>
          <a:bodyPr lIns="0" anchor="t" anchorCtr="0">
            <a:normAutofit/>
          </a:bodyPr>
          <a:lstStyle>
            <a:lvl1pPr algn="l">
              <a:defRPr sz="3500">
                <a:solidFill>
                  <a:schemeClr val="accent1"/>
                </a:solidFill>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B01126A5-D3E0-E74E-9918-E98A71889928}"/>
              </a:ext>
            </a:extLst>
          </p:cNvPr>
          <p:cNvSpPr>
            <a:spLocks noGrp="1"/>
          </p:cNvSpPr>
          <p:nvPr>
            <p:ph type="sldNum" sz="quarter" idx="4"/>
          </p:nvPr>
        </p:nvSpPr>
        <p:spPr>
          <a:xfrm>
            <a:off x="1" y="6356350"/>
            <a:ext cx="468922"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E36F205E-ABA0-DC4B-BC72-388541A8609A}" type="slidenum">
              <a:rPr lang="en-US" smtClean="0"/>
              <a:pPr/>
              <a:t>‹#›</a:t>
            </a:fld>
            <a:endParaRPr lang="en-US" dirty="0"/>
          </a:p>
        </p:txBody>
      </p:sp>
      <p:sp>
        <p:nvSpPr>
          <p:cNvPr id="4" name="Content Placeholder 3">
            <a:extLst>
              <a:ext uri="{FF2B5EF4-FFF2-40B4-BE49-F238E27FC236}">
                <a16:creationId xmlns:a16="http://schemas.microsoft.com/office/drawing/2014/main" id="{6EA14BE0-DA33-0B4B-92E9-5872571F1A87}"/>
              </a:ext>
            </a:extLst>
          </p:cNvPr>
          <p:cNvSpPr>
            <a:spLocks noGrp="1"/>
          </p:cNvSpPr>
          <p:nvPr>
            <p:ph sz="quarter" idx="10"/>
          </p:nvPr>
        </p:nvSpPr>
        <p:spPr>
          <a:xfrm>
            <a:off x="679450" y="1300481"/>
            <a:ext cx="10832612" cy="3989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E4231ECC-44B5-BA44-A5F4-ED36FF723C73}"/>
              </a:ext>
            </a:extLst>
          </p:cNvPr>
          <p:cNvSpPr txBox="1"/>
          <p:nvPr userDrawn="1"/>
        </p:nvSpPr>
        <p:spPr>
          <a:xfrm>
            <a:off x="0" y="-555091"/>
            <a:ext cx="4236334" cy="369332"/>
          </a:xfrm>
          <a:prstGeom prst="rect">
            <a:avLst/>
          </a:prstGeom>
          <a:solidFill>
            <a:schemeClr val="accent4"/>
          </a:solidFill>
        </p:spPr>
        <p:txBody>
          <a:bodyPr wrap="square" rtlCol="0">
            <a:spAutoFit/>
          </a:bodyPr>
          <a:lstStyle/>
          <a:p>
            <a:pPr algn="ctr"/>
            <a:r>
              <a:rPr lang="en-US" dirty="0">
                <a:solidFill>
                  <a:schemeClr val="tx2"/>
                </a:solidFill>
              </a:rPr>
              <a:t>Client logo top white panel</a:t>
            </a:r>
          </a:p>
        </p:txBody>
      </p:sp>
      <p:sp>
        <p:nvSpPr>
          <p:cNvPr id="10" name="TextBox 9">
            <a:extLst>
              <a:ext uri="{FF2B5EF4-FFF2-40B4-BE49-F238E27FC236}">
                <a16:creationId xmlns:a16="http://schemas.microsoft.com/office/drawing/2014/main" id="{8B4F7C46-DEE9-B14F-9F22-A6BFE71D4104}"/>
              </a:ext>
            </a:extLst>
          </p:cNvPr>
          <p:cNvSpPr txBox="1"/>
          <p:nvPr userDrawn="1"/>
        </p:nvSpPr>
        <p:spPr>
          <a:xfrm>
            <a:off x="-1990846" y="0"/>
            <a:ext cx="1864620" cy="3108543"/>
          </a:xfrm>
          <a:prstGeom prst="rect">
            <a:avLst/>
          </a:prstGeom>
          <a:solidFill>
            <a:schemeClr val="accent4"/>
          </a:solidFill>
        </p:spPr>
        <p:txBody>
          <a:bodyPr wrap="square" rtlCol="0">
            <a:spAutoFit/>
          </a:bodyPr>
          <a:lstStyle/>
          <a:p>
            <a:pPr algn="ctr"/>
            <a:r>
              <a:rPr lang="en-US" sz="1400" b="1" dirty="0">
                <a:solidFill>
                  <a:schemeClr val="tx2"/>
                </a:solidFill>
              </a:rPr>
              <a:t>Text Slide with picture in background</a:t>
            </a:r>
          </a:p>
          <a:p>
            <a:pPr algn="ctr"/>
            <a:endParaRPr lang="en-US" sz="1400" dirty="0">
              <a:solidFill>
                <a:schemeClr val="tx2"/>
              </a:solidFill>
            </a:endParaRPr>
          </a:p>
          <a:p>
            <a:pPr algn="ctr"/>
            <a:r>
              <a:rPr lang="en-US" sz="1400" dirty="0">
                <a:solidFill>
                  <a:schemeClr val="tx2"/>
                </a:solidFill>
              </a:rPr>
              <a:t>Right click on background to change image.</a:t>
            </a:r>
          </a:p>
          <a:p>
            <a:pPr algn="ctr"/>
            <a:endParaRPr lang="en-US" sz="1400" dirty="0">
              <a:solidFill>
                <a:schemeClr val="tx2"/>
              </a:solidFill>
            </a:endParaRPr>
          </a:p>
          <a:p>
            <a:pPr algn="ctr"/>
            <a:r>
              <a:rPr lang="en-US" sz="1400" dirty="0">
                <a:solidFill>
                  <a:schemeClr val="tx2"/>
                </a:solidFill>
              </a:rPr>
              <a:t> Click ‘Format image’ and change ‘fill’ to Picture fill.</a:t>
            </a:r>
          </a:p>
          <a:p>
            <a:pPr algn="ctr"/>
            <a:endParaRPr lang="en-US" sz="1400" dirty="0">
              <a:solidFill>
                <a:schemeClr val="tx2"/>
              </a:solidFill>
            </a:endParaRPr>
          </a:p>
          <a:p>
            <a:pPr algn="ctr"/>
            <a:r>
              <a:rPr lang="en-US" sz="1400" dirty="0">
                <a:solidFill>
                  <a:schemeClr val="tx2"/>
                </a:solidFill>
              </a:rPr>
              <a:t>Best size for Images </a:t>
            </a:r>
          </a:p>
          <a:p>
            <a:pPr algn="ctr"/>
            <a:r>
              <a:rPr lang="en-US" sz="1400" dirty="0">
                <a:solidFill>
                  <a:schemeClr val="tx2"/>
                </a:solidFill>
              </a:rPr>
              <a:t>1980 x1080 px</a:t>
            </a:r>
          </a:p>
        </p:txBody>
      </p:sp>
      <p:pic>
        <p:nvPicPr>
          <p:cNvPr id="13" name="Picture 12">
            <a:extLst>
              <a:ext uri="{FF2B5EF4-FFF2-40B4-BE49-F238E27FC236}">
                <a16:creationId xmlns:a16="http://schemas.microsoft.com/office/drawing/2014/main" id="{1D18CBA8-29B2-C746-9AB2-DD7DA884FA48}"/>
              </a:ext>
            </a:extLst>
          </p:cNvPr>
          <p:cNvPicPr>
            <a:picLocks noChangeAspect="1"/>
          </p:cNvPicPr>
          <p:nvPr userDrawn="1"/>
        </p:nvPicPr>
        <p:blipFill>
          <a:blip r:embed="rId2"/>
          <a:stretch>
            <a:fillRect/>
          </a:stretch>
        </p:blipFill>
        <p:spPr>
          <a:xfrm>
            <a:off x="9735043" y="5545503"/>
            <a:ext cx="2471245" cy="1175972"/>
          </a:xfrm>
          <a:prstGeom prst="rect">
            <a:avLst/>
          </a:prstGeom>
        </p:spPr>
      </p:pic>
      <p:sp>
        <p:nvSpPr>
          <p:cNvPr id="5" name="Picture Placeholder 4">
            <a:extLst>
              <a:ext uri="{FF2B5EF4-FFF2-40B4-BE49-F238E27FC236}">
                <a16:creationId xmlns:a16="http://schemas.microsoft.com/office/drawing/2014/main" id="{CDCF5A62-E8E5-8346-B4C0-830A036BCC13}"/>
              </a:ext>
            </a:extLst>
          </p:cNvPr>
          <p:cNvSpPr>
            <a:spLocks noGrp="1"/>
          </p:cNvSpPr>
          <p:nvPr>
            <p:ph type="pic" sz="quarter" idx="11" hasCustomPrompt="1"/>
          </p:nvPr>
        </p:nvSpPr>
        <p:spPr>
          <a:xfrm>
            <a:off x="679451" y="5694744"/>
            <a:ext cx="1789936" cy="914019"/>
          </a:xfrm>
        </p:spPr>
        <p:txBody>
          <a:bodyPr anchor="ctr" anchorCtr="0">
            <a:normAutofit/>
          </a:bodyPr>
          <a:lstStyle>
            <a:lvl1pPr marL="0" indent="0" algn="ctr">
              <a:buNone/>
              <a:defRPr sz="1200"/>
            </a:lvl1pPr>
          </a:lstStyle>
          <a:p>
            <a:r>
              <a:rPr lang="en-US" dirty="0"/>
              <a:t>Client logo</a:t>
            </a:r>
          </a:p>
        </p:txBody>
      </p:sp>
      <p:sp>
        <p:nvSpPr>
          <p:cNvPr id="17" name="Picture Placeholder 4">
            <a:extLst>
              <a:ext uri="{FF2B5EF4-FFF2-40B4-BE49-F238E27FC236}">
                <a16:creationId xmlns:a16="http://schemas.microsoft.com/office/drawing/2014/main" id="{64033FCB-0678-C548-8820-9C29BDEE8102}"/>
              </a:ext>
            </a:extLst>
          </p:cNvPr>
          <p:cNvSpPr>
            <a:spLocks noGrp="1"/>
          </p:cNvSpPr>
          <p:nvPr>
            <p:ph type="pic" sz="quarter" idx="12" hasCustomPrompt="1"/>
          </p:nvPr>
        </p:nvSpPr>
        <p:spPr>
          <a:xfrm>
            <a:off x="3036880" y="5705637"/>
            <a:ext cx="1789936" cy="914019"/>
          </a:xfrm>
        </p:spPr>
        <p:txBody>
          <a:bodyPr anchor="ctr" anchorCtr="0">
            <a:normAutofit/>
          </a:bodyPr>
          <a:lstStyle>
            <a:lvl1pPr marL="0" indent="0" algn="ctr">
              <a:buNone/>
              <a:defRPr sz="1200"/>
            </a:lvl1pPr>
          </a:lstStyle>
          <a:p>
            <a:r>
              <a:rPr lang="en-US" dirty="0"/>
              <a:t>Client logo</a:t>
            </a:r>
          </a:p>
        </p:txBody>
      </p:sp>
      <p:sp>
        <p:nvSpPr>
          <p:cNvPr id="18" name="Picture Placeholder 4">
            <a:extLst>
              <a:ext uri="{FF2B5EF4-FFF2-40B4-BE49-F238E27FC236}">
                <a16:creationId xmlns:a16="http://schemas.microsoft.com/office/drawing/2014/main" id="{03E5F11F-A7BA-044D-B86A-E35BB3075A90}"/>
              </a:ext>
            </a:extLst>
          </p:cNvPr>
          <p:cNvSpPr>
            <a:spLocks noGrp="1"/>
          </p:cNvSpPr>
          <p:nvPr>
            <p:ph type="pic" sz="quarter" idx="13" hasCustomPrompt="1"/>
          </p:nvPr>
        </p:nvSpPr>
        <p:spPr>
          <a:xfrm>
            <a:off x="5377150" y="5694744"/>
            <a:ext cx="1789936" cy="914019"/>
          </a:xfrm>
        </p:spPr>
        <p:txBody>
          <a:bodyPr anchor="ctr" anchorCtr="0">
            <a:normAutofit/>
          </a:bodyPr>
          <a:lstStyle>
            <a:lvl1pPr marL="0" indent="0" algn="ctr">
              <a:buNone/>
              <a:defRPr sz="1200"/>
            </a:lvl1pPr>
          </a:lstStyle>
          <a:p>
            <a:r>
              <a:rPr lang="en-US" dirty="0"/>
              <a:t>Client logo</a:t>
            </a:r>
          </a:p>
        </p:txBody>
      </p:sp>
      <p:sp>
        <p:nvSpPr>
          <p:cNvPr id="19" name="Picture Placeholder 4">
            <a:extLst>
              <a:ext uri="{FF2B5EF4-FFF2-40B4-BE49-F238E27FC236}">
                <a16:creationId xmlns:a16="http://schemas.microsoft.com/office/drawing/2014/main" id="{F6FDC261-C7C6-8740-8A48-B88193F4777E}"/>
              </a:ext>
            </a:extLst>
          </p:cNvPr>
          <p:cNvSpPr>
            <a:spLocks noGrp="1"/>
          </p:cNvSpPr>
          <p:nvPr>
            <p:ph type="pic" sz="quarter" idx="14" hasCustomPrompt="1"/>
          </p:nvPr>
        </p:nvSpPr>
        <p:spPr>
          <a:xfrm>
            <a:off x="7734579" y="5705637"/>
            <a:ext cx="1789936" cy="914019"/>
          </a:xfrm>
        </p:spPr>
        <p:txBody>
          <a:bodyPr anchor="ctr" anchorCtr="0">
            <a:normAutofit/>
          </a:bodyPr>
          <a:lstStyle>
            <a:lvl1pPr marL="0" indent="0" algn="ctr">
              <a:buNone/>
              <a:defRPr sz="1200"/>
            </a:lvl1pPr>
          </a:lstStyle>
          <a:p>
            <a:r>
              <a:rPr lang="en-US" dirty="0"/>
              <a:t>Client logo</a:t>
            </a:r>
          </a:p>
        </p:txBody>
      </p:sp>
      <p:sp>
        <p:nvSpPr>
          <p:cNvPr id="20" name="TextBox 19">
            <a:extLst>
              <a:ext uri="{FF2B5EF4-FFF2-40B4-BE49-F238E27FC236}">
                <a16:creationId xmlns:a16="http://schemas.microsoft.com/office/drawing/2014/main" id="{85723185-7F8E-2048-BE57-0C0D706A6FEC}"/>
              </a:ext>
            </a:extLst>
          </p:cNvPr>
          <p:cNvSpPr txBox="1"/>
          <p:nvPr userDrawn="1"/>
        </p:nvSpPr>
        <p:spPr>
          <a:xfrm>
            <a:off x="-1990846" y="3727048"/>
            <a:ext cx="1864620" cy="2246769"/>
          </a:xfrm>
          <a:prstGeom prst="rect">
            <a:avLst/>
          </a:prstGeom>
          <a:solidFill>
            <a:schemeClr val="accent4"/>
          </a:solidFill>
        </p:spPr>
        <p:txBody>
          <a:bodyPr wrap="square" rtlCol="0">
            <a:spAutoFit/>
          </a:bodyPr>
          <a:lstStyle/>
          <a:p>
            <a:pPr algn="ctr"/>
            <a:r>
              <a:rPr lang="en-US" sz="1400" b="1" dirty="0">
                <a:solidFill>
                  <a:schemeClr val="tx2"/>
                </a:solidFill>
              </a:rPr>
              <a:t>Client logos </a:t>
            </a:r>
          </a:p>
          <a:p>
            <a:pPr algn="ctr"/>
            <a:endParaRPr lang="en-US" sz="1400" dirty="0">
              <a:solidFill>
                <a:schemeClr val="tx2"/>
              </a:solidFill>
            </a:endParaRPr>
          </a:p>
          <a:p>
            <a:pPr algn="ctr"/>
            <a:r>
              <a:rPr lang="en-US" sz="1400" dirty="0">
                <a:solidFill>
                  <a:schemeClr val="tx2"/>
                </a:solidFill>
              </a:rPr>
              <a:t>Template for up to 4 logos. Click icon to add picture from file. Use ‘crop’ tool to reformat if client logo is cut off, resize to visually line up with Client Earth logo.</a:t>
            </a:r>
          </a:p>
        </p:txBody>
      </p:sp>
      <p:sp>
        <p:nvSpPr>
          <p:cNvPr id="22" name="Vertical Text Placeholder 3">
            <a:extLst>
              <a:ext uri="{FF2B5EF4-FFF2-40B4-BE49-F238E27FC236}">
                <a16:creationId xmlns:a16="http://schemas.microsoft.com/office/drawing/2014/main" id="{6A14B42D-B435-B641-B2BA-07791D85740D}"/>
              </a:ext>
            </a:extLst>
          </p:cNvPr>
          <p:cNvSpPr>
            <a:spLocks noGrp="1"/>
          </p:cNvSpPr>
          <p:nvPr>
            <p:ph type="body" orient="vert" sz="quarter" idx="15" hasCustomPrompt="1"/>
          </p:nvPr>
        </p:nvSpPr>
        <p:spPr>
          <a:xfrm>
            <a:off x="11951399" y="353952"/>
            <a:ext cx="147231" cy="6150209"/>
          </a:xfrm>
        </p:spPr>
        <p:txBody>
          <a:bodyPr vert="eaVert" tIns="0" rIns="0" bIns="0" anchor="ctr" anchorCtr="0">
            <a:normAutofit/>
          </a:bodyPr>
          <a:lstStyle>
            <a:lvl1pPr marL="0" indent="0">
              <a:buNone/>
              <a:defRPr sz="1000">
                <a:solidFill>
                  <a:schemeClr val="tx2"/>
                </a:solidFill>
              </a:defRPr>
            </a:lvl1pPr>
          </a:lstStyle>
          <a:p>
            <a:r>
              <a:rPr lang="en-US" dirty="0"/>
              <a:t>Source/photo credit are if applicable</a:t>
            </a:r>
          </a:p>
        </p:txBody>
      </p:sp>
    </p:spTree>
    <p:extLst>
      <p:ext uri="{BB962C8B-B14F-4D97-AF65-F5344CB8AC3E}">
        <p14:creationId xmlns:p14="http://schemas.microsoft.com/office/powerpoint/2010/main" val="215508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 fram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1FF18-0918-8248-98E6-1AFD6F9DC745}"/>
              </a:ext>
            </a:extLst>
          </p:cNvPr>
          <p:cNvSpPr>
            <a:spLocks noGrp="1"/>
          </p:cNvSpPr>
          <p:nvPr>
            <p:ph type="ctrTitle"/>
          </p:nvPr>
        </p:nvSpPr>
        <p:spPr>
          <a:xfrm>
            <a:off x="679938" y="648000"/>
            <a:ext cx="10445261" cy="729370"/>
          </a:xfrm>
        </p:spPr>
        <p:txBody>
          <a:bodyPr lIns="0" anchor="t" anchorCtr="0">
            <a:normAutofit/>
          </a:bodyPr>
          <a:lstStyle>
            <a:lvl1pPr algn="ctr">
              <a:defRPr sz="3500">
                <a:solidFill>
                  <a:schemeClr val="accent1"/>
                </a:solidFill>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B01126A5-D3E0-E74E-9918-E98A71889928}"/>
              </a:ext>
            </a:extLst>
          </p:cNvPr>
          <p:cNvSpPr>
            <a:spLocks noGrp="1"/>
          </p:cNvSpPr>
          <p:nvPr>
            <p:ph type="sldNum" sz="quarter" idx="4"/>
          </p:nvPr>
        </p:nvSpPr>
        <p:spPr>
          <a:xfrm>
            <a:off x="1" y="6356350"/>
            <a:ext cx="468922"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E36F205E-ABA0-DC4B-BC72-388541A8609A}" type="slidenum">
              <a:rPr lang="en-US" smtClean="0"/>
              <a:pPr/>
              <a:t>‹#›</a:t>
            </a:fld>
            <a:endParaRPr lang="en-US" dirty="0"/>
          </a:p>
        </p:txBody>
      </p:sp>
      <p:sp>
        <p:nvSpPr>
          <p:cNvPr id="4" name="Content Placeholder 3">
            <a:extLst>
              <a:ext uri="{FF2B5EF4-FFF2-40B4-BE49-F238E27FC236}">
                <a16:creationId xmlns:a16="http://schemas.microsoft.com/office/drawing/2014/main" id="{6EA14BE0-DA33-0B4B-92E9-5872571F1A87}"/>
              </a:ext>
            </a:extLst>
          </p:cNvPr>
          <p:cNvSpPr>
            <a:spLocks noGrp="1"/>
          </p:cNvSpPr>
          <p:nvPr>
            <p:ph sz="quarter" idx="10"/>
          </p:nvPr>
        </p:nvSpPr>
        <p:spPr>
          <a:xfrm>
            <a:off x="679450" y="1300480"/>
            <a:ext cx="4968875" cy="49796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1BF70B30-32CB-F043-B17D-4A49CF66E3E9}"/>
              </a:ext>
            </a:extLst>
          </p:cNvPr>
          <p:cNvSpPr txBox="1"/>
          <p:nvPr userDrawn="1"/>
        </p:nvSpPr>
        <p:spPr>
          <a:xfrm>
            <a:off x="0" y="-555091"/>
            <a:ext cx="2210765" cy="369332"/>
          </a:xfrm>
          <a:prstGeom prst="rect">
            <a:avLst/>
          </a:prstGeom>
          <a:solidFill>
            <a:schemeClr val="accent4"/>
          </a:solidFill>
        </p:spPr>
        <p:txBody>
          <a:bodyPr wrap="square" rtlCol="0">
            <a:spAutoFit/>
          </a:bodyPr>
          <a:lstStyle/>
          <a:p>
            <a:pPr algn="ctr"/>
            <a:r>
              <a:rPr lang="en-US" dirty="0">
                <a:solidFill>
                  <a:schemeClr val="tx2"/>
                </a:solidFill>
              </a:rPr>
              <a:t>No frame</a:t>
            </a:r>
          </a:p>
        </p:txBody>
      </p:sp>
    </p:spTree>
    <p:extLst>
      <p:ext uri="{BB962C8B-B14F-4D97-AF65-F5344CB8AC3E}">
        <p14:creationId xmlns:p14="http://schemas.microsoft.com/office/powerpoint/2010/main" val="3135163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slide">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10" name="Round Single Corner of Rectangle 9">
            <a:extLst>
              <a:ext uri="{FF2B5EF4-FFF2-40B4-BE49-F238E27FC236}">
                <a16:creationId xmlns:a16="http://schemas.microsoft.com/office/drawing/2014/main" id="{2DA8E976-A5B8-7C48-BAC0-415866DF3FA1}"/>
              </a:ext>
            </a:extLst>
          </p:cNvPr>
          <p:cNvSpPr/>
          <p:nvPr userDrawn="1"/>
        </p:nvSpPr>
        <p:spPr>
          <a:xfrm rot="10800000" flipH="1">
            <a:off x="0" y="-2"/>
            <a:ext cx="5514976" cy="3099415"/>
          </a:xfrm>
          <a:prstGeom prst="round1Rect">
            <a:avLst>
              <a:gd name="adj" fmla="val 70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
            <a:extLst>
              <a:ext uri="{FF2B5EF4-FFF2-40B4-BE49-F238E27FC236}">
                <a16:creationId xmlns:a16="http://schemas.microsoft.com/office/drawing/2014/main" id="{9A67A777-8D04-9241-AAE1-EC71E59F332E}"/>
              </a:ext>
            </a:extLst>
          </p:cNvPr>
          <p:cNvSpPr>
            <a:spLocks noChangeArrowheads="1"/>
          </p:cNvSpPr>
          <p:nvPr userDrawn="1"/>
        </p:nvSpPr>
        <p:spPr bwMode="auto">
          <a:xfrm>
            <a:off x="-1" y="-1"/>
            <a:ext cx="12193067" cy="6857999"/>
          </a:xfrm>
          <a:custGeom>
            <a:avLst/>
            <a:gdLst>
              <a:gd name="T0" fmla="*/ 27998 w 27999"/>
              <a:gd name="T1" fmla="*/ 15748 h 15749"/>
              <a:gd name="T2" fmla="*/ 27998 w 27999"/>
              <a:gd name="T3" fmla="*/ 15748 h 15749"/>
              <a:gd name="T4" fmla="*/ 27998 w 27999"/>
              <a:gd name="T5" fmla="*/ 0 h 15749"/>
              <a:gd name="T6" fmla="*/ 0 w 27999"/>
              <a:gd name="T7" fmla="*/ 0 h 15749"/>
              <a:gd name="T8" fmla="*/ 0 w 27999"/>
              <a:gd name="T9" fmla="*/ 15748 h 15749"/>
              <a:gd name="T10" fmla="*/ 27998 w 27999"/>
              <a:gd name="T11" fmla="*/ 15748 h 15749"/>
              <a:gd name="T12" fmla="*/ 27167 w 27999"/>
              <a:gd name="T13" fmla="*/ 14917 h 15749"/>
              <a:gd name="T14" fmla="*/ 27167 w 27999"/>
              <a:gd name="T15" fmla="*/ 14917 h 15749"/>
              <a:gd name="T16" fmla="*/ 1575 w 27999"/>
              <a:gd name="T17" fmla="*/ 14917 h 15749"/>
              <a:gd name="T18" fmla="*/ 831 w 27999"/>
              <a:gd name="T19" fmla="*/ 14173 h 15749"/>
              <a:gd name="T20" fmla="*/ 831 w 27999"/>
              <a:gd name="T21" fmla="*/ 832 h 15749"/>
              <a:gd name="T22" fmla="*/ 27167 w 27999"/>
              <a:gd name="T23" fmla="*/ 832 h 15749"/>
              <a:gd name="T24" fmla="*/ 27167 w 27999"/>
              <a:gd name="T25" fmla="*/ 14917 h 15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999" h="15749">
                <a:moveTo>
                  <a:pt x="27998" y="15748"/>
                </a:moveTo>
                <a:lnTo>
                  <a:pt x="27998" y="15748"/>
                </a:lnTo>
                <a:cubicBezTo>
                  <a:pt x="27998" y="0"/>
                  <a:pt x="27998" y="0"/>
                  <a:pt x="27998" y="0"/>
                </a:cubicBezTo>
                <a:cubicBezTo>
                  <a:pt x="0" y="0"/>
                  <a:pt x="0" y="0"/>
                  <a:pt x="0" y="0"/>
                </a:cubicBezTo>
                <a:cubicBezTo>
                  <a:pt x="0" y="15748"/>
                  <a:pt x="0" y="15748"/>
                  <a:pt x="0" y="15748"/>
                </a:cubicBezTo>
                <a:cubicBezTo>
                  <a:pt x="27998" y="15748"/>
                  <a:pt x="27998" y="15748"/>
                  <a:pt x="27998" y="15748"/>
                </a:cubicBezTo>
                <a:close/>
                <a:moveTo>
                  <a:pt x="27167" y="14917"/>
                </a:moveTo>
                <a:lnTo>
                  <a:pt x="27167" y="14917"/>
                </a:lnTo>
                <a:cubicBezTo>
                  <a:pt x="1575" y="14917"/>
                  <a:pt x="1575" y="14917"/>
                  <a:pt x="1575" y="14917"/>
                </a:cubicBezTo>
                <a:cubicBezTo>
                  <a:pt x="831" y="14917"/>
                  <a:pt x="831" y="14173"/>
                  <a:pt x="831" y="14173"/>
                </a:cubicBezTo>
                <a:cubicBezTo>
                  <a:pt x="831" y="832"/>
                  <a:pt x="831" y="832"/>
                  <a:pt x="831" y="832"/>
                </a:cubicBezTo>
                <a:cubicBezTo>
                  <a:pt x="27167" y="832"/>
                  <a:pt x="27167" y="832"/>
                  <a:pt x="27167" y="832"/>
                </a:cubicBezTo>
                <a:cubicBezTo>
                  <a:pt x="27167" y="14917"/>
                  <a:pt x="27167" y="14917"/>
                  <a:pt x="27167" y="14917"/>
                </a:cubicBezTo>
                <a:close/>
              </a:path>
            </a:pathLst>
          </a:custGeom>
          <a:solidFill>
            <a:schemeClr val="bg1"/>
          </a:solidFill>
          <a:ln>
            <a:noFill/>
          </a:ln>
          <a:effectLst/>
        </p:spPr>
        <p:txBody>
          <a:bodyPr wrap="none" anchor="ctr"/>
          <a:lstStyle/>
          <a:p>
            <a:endParaRPr lang="en-US"/>
          </a:p>
        </p:txBody>
      </p:sp>
      <p:pic>
        <p:nvPicPr>
          <p:cNvPr id="8" name="Picture 7">
            <a:extLst>
              <a:ext uri="{FF2B5EF4-FFF2-40B4-BE49-F238E27FC236}">
                <a16:creationId xmlns:a16="http://schemas.microsoft.com/office/drawing/2014/main" id="{8F752C69-B74F-7D4B-AD8F-B2302303819E}"/>
              </a:ext>
            </a:extLst>
          </p:cNvPr>
          <p:cNvPicPr>
            <a:picLocks noChangeAspect="1"/>
          </p:cNvPicPr>
          <p:nvPr userDrawn="1"/>
        </p:nvPicPr>
        <p:blipFill>
          <a:blip r:embed="rId2"/>
          <a:stretch>
            <a:fillRect/>
          </a:stretch>
        </p:blipFill>
        <p:spPr>
          <a:xfrm>
            <a:off x="9735043" y="5104107"/>
            <a:ext cx="2471245" cy="1175972"/>
          </a:xfrm>
          <a:prstGeom prst="rect">
            <a:avLst/>
          </a:prstGeom>
        </p:spPr>
      </p:pic>
      <p:sp>
        <p:nvSpPr>
          <p:cNvPr id="2" name="Title 1">
            <a:extLst>
              <a:ext uri="{FF2B5EF4-FFF2-40B4-BE49-F238E27FC236}">
                <a16:creationId xmlns:a16="http://schemas.microsoft.com/office/drawing/2014/main" id="{0091FF18-0918-8248-98E6-1AFD6F9DC745}"/>
              </a:ext>
            </a:extLst>
          </p:cNvPr>
          <p:cNvSpPr>
            <a:spLocks noGrp="1"/>
          </p:cNvSpPr>
          <p:nvPr>
            <p:ph type="ctrTitle"/>
          </p:nvPr>
        </p:nvSpPr>
        <p:spPr>
          <a:xfrm>
            <a:off x="816964" y="1097650"/>
            <a:ext cx="3880416" cy="1188350"/>
          </a:xfrm>
        </p:spPr>
        <p:txBody>
          <a:bodyPr lIns="0" anchor="t" anchorCtr="0">
            <a:normAutofit/>
          </a:bodyPr>
          <a:lstStyle>
            <a:lvl1pPr algn="l">
              <a:defRPr sz="3500">
                <a:solidFill>
                  <a:schemeClr val="accent1"/>
                </a:solidFill>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1647AED2-E47A-2949-AF25-B43C00E9192F}"/>
              </a:ext>
            </a:extLst>
          </p:cNvPr>
          <p:cNvSpPr>
            <a:spLocks noGrp="1"/>
          </p:cNvSpPr>
          <p:nvPr>
            <p:ph type="sldNum" sz="quarter" idx="4"/>
          </p:nvPr>
        </p:nvSpPr>
        <p:spPr>
          <a:xfrm>
            <a:off x="1" y="6356350"/>
            <a:ext cx="468922"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E36F205E-ABA0-DC4B-BC72-388541A8609A}" type="slidenum">
              <a:rPr lang="en-US" smtClean="0"/>
              <a:pPr/>
              <a:t>‹#›</a:t>
            </a:fld>
            <a:endParaRPr lang="en-US" dirty="0"/>
          </a:p>
        </p:txBody>
      </p:sp>
      <p:sp>
        <p:nvSpPr>
          <p:cNvPr id="11" name="TextBox 10">
            <a:extLst>
              <a:ext uri="{FF2B5EF4-FFF2-40B4-BE49-F238E27FC236}">
                <a16:creationId xmlns:a16="http://schemas.microsoft.com/office/drawing/2014/main" id="{1805E692-DA01-D041-8EA0-833B491F9568}"/>
              </a:ext>
            </a:extLst>
          </p:cNvPr>
          <p:cNvSpPr txBox="1"/>
          <p:nvPr userDrawn="1"/>
        </p:nvSpPr>
        <p:spPr>
          <a:xfrm>
            <a:off x="0" y="-555091"/>
            <a:ext cx="2627453" cy="369332"/>
          </a:xfrm>
          <a:prstGeom prst="rect">
            <a:avLst/>
          </a:prstGeom>
          <a:solidFill>
            <a:schemeClr val="accent4"/>
          </a:solidFill>
        </p:spPr>
        <p:txBody>
          <a:bodyPr wrap="square" rtlCol="0">
            <a:spAutoFit/>
          </a:bodyPr>
          <a:lstStyle/>
          <a:p>
            <a:pPr algn="ctr"/>
            <a:r>
              <a:rPr lang="en-US" dirty="0">
                <a:solidFill>
                  <a:schemeClr val="tx2"/>
                </a:solidFill>
              </a:rPr>
              <a:t>Section title slide</a:t>
            </a:r>
          </a:p>
        </p:txBody>
      </p:sp>
      <p:sp>
        <p:nvSpPr>
          <p:cNvPr id="13" name="TextBox 12">
            <a:extLst>
              <a:ext uri="{FF2B5EF4-FFF2-40B4-BE49-F238E27FC236}">
                <a16:creationId xmlns:a16="http://schemas.microsoft.com/office/drawing/2014/main" id="{0A4F4E1B-D27E-0348-99CA-2226A257389A}"/>
              </a:ext>
            </a:extLst>
          </p:cNvPr>
          <p:cNvSpPr txBox="1"/>
          <p:nvPr userDrawn="1"/>
        </p:nvSpPr>
        <p:spPr>
          <a:xfrm>
            <a:off x="-1990846" y="0"/>
            <a:ext cx="1864620" cy="3108543"/>
          </a:xfrm>
          <a:prstGeom prst="rect">
            <a:avLst/>
          </a:prstGeom>
          <a:solidFill>
            <a:schemeClr val="accent4"/>
          </a:solidFill>
        </p:spPr>
        <p:txBody>
          <a:bodyPr wrap="square" rtlCol="0">
            <a:spAutoFit/>
          </a:bodyPr>
          <a:lstStyle/>
          <a:p>
            <a:pPr algn="ctr"/>
            <a:r>
              <a:rPr lang="en-US" sz="1400" b="1" dirty="0">
                <a:solidFill>
                  <a:schemeClr val="tx2"/>
                </a:solidFill>
              </a:rPr>
              <a:t>Text Slide with picture in background</a:t>
            </a:r>
          </a:p>
          <a:p>
            <a:pPr algn="ctr"/>
            <a:endParaRPr lang="en-US" sz="1400" dirty="0">
              <a:solidFill>
                <a:schemeClr val="tx2"/>
              </a:solidFill>
            </a:endParaRPr>
          </a:p>
          <a:p>
            <a:pPr algn="ctr"/>
            <a:r>
              <a:rPr lang="en-US" sz="1400" dirty="0">
                <a:solidFill>
                  <a:schemeClr val="tx2"/>
                </a:solidFill>
              </a:rPr>
              <a:t>Right click on background to change image.</a:t>
            </a:r>
          </a:p>
          <a:p>
            <a:pPr algn="ctr"/>
            <a:endParaRPr lang="en-US" sz="1400" dirty="0">
              <a:solidFill>
                <a:schemeClr val="tx2"/>
              </a:solidFill>
            </a:endParaRPr>
          </a:p>
          <a:p>
            <a:pPr algn="ctr"/>
            <a:r>
              <a:rPr lang="en-US" sz="1400" dirty="0">
                <a:solidFill>
                  <a:schemeClr val="tx2"/>
                </a:solidFill>
              </a:rPr>
              <a:t> Click ‘Format image’ and change ‘fill’ to Picture fill.</a:t>
            </a:r>
          </a:p>
          <a:p>
            <a:pPr algn="ctr"/>
            <a:endParaRPr lang="en-US" sz="1400" dirty="0">
              <a:solidFill>
                <a:schemeClr val="tx2"/>
              </a:solidFill>
            </a:endParaRPr>
          </a:p>
          <a:p>
            <a:pPr algn="ctr"/>
            <a:r>
              <a:rPr lang="en-US" sz="1400" dirty="0">
                <a:solidFill>
                  <a:schemeClr val="tx2"/>
                </a:solidFill>
              </a:rPr>
              <a:t>Best size for Images </a:t>
            </a:r>
          </a:p>
          <a:p>
            <a:pPr algn="ctr"/>
            <a:r>
              <a:rPr lang="en-US" sz="1400" dirty="0">
                <a:solidFill>
                  <a:schemeClr val="tx2"/>
                </a:solidFill>
              </a:rPr>
              <a:t>1980 x1080 px</a:t>
            </a:r>
          </a:p>
        </p:txBody>
      </p:sp>
      <p:sp>
        <p:nvSpPr>
          <p:cNvPr id="15" name="Vertical Text Placeholder 3">
            <a:extLst>
              <a:ext uri="{FF2B5EF4-FFF2-40B4-BE49-F238E27FC236}">
                <a16:creationId xmlns:a16="http://schemas.microsoft.com/office/drawing/2014/main" id="{FA98992D-3118-4246-B16F-F5652A3A748F}"/>
              </a:ext>
            </a:extLst>
          </p:cNvPr>
          <p:cNvSpPr>
            <a:spLocks noGrp="1"/>
          </p:cNvSpPr>
          <p:nvPr>
            <p:ph type="body" orient="vert" sz="quarter" idx="11" hasCustomPrompt="1"/>
          </p:nvPr>
        </p:nvSpPr>
        <p:spPr>
          <a:xfrm>
            <a:off x="11951399" y="353952"/>
            <a:ext cx="147231" cy="6150209"/>
          </a:xfrm>
        </p:spPr>
        <p:txBody>
          <a:bodyPr vert="eaVert" tIns="0" rIns="0" bIns="0" anchor="ctr" anchorCtr="0">
            <a:normAutofit/>
          </a:bodyPr>
          <a:lstStyle>
            <a:lvl1pPr marL="0" indent="0">
              <a:buNone/>
              <a:defRPr sz="1000">
                <a:solidFill>
                  <a:schemeClr val="tx2"/>
                </a:solidFill>
              </a:defRPr>
            </a:lvl1pPr>
          </a:lstStyle>
          <a:p>
            <a:r>
              <a:rPr lang="en-US" dirty="0"/>
              <a:t>Source/photo credit are if applicable</a:t>
            </a:r>
          </a:p>
        </p:txBody>
      </p:sp>
    </p:spTree>
    <p:extLst>
      <p:ext uri="{BB962C8B-B14F-4D97-AF65-F5344CB8AC3E}">
        <p14:creationId xmlns:p14="http://schemas.microsoft.com/office/powerpoint/2010/main" val="3445957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12" name="Round Single Corner of Rectangle 11">
            <a:extLst>
              <a:ext uri="{FF2B5EF4-FFF2-40B4-BE49-F238E27FC236}">
                <a16:creationId xmlns:a16="http://schemas.microsoft.com/office/drawing/2014/main" id="{5BFF22F7-285E-014D-9A4D-7593CA2998A8}"/>
              </a:ext>
            </a:extLst>
          </p:cNvPr>
          <p:cNvSpPr/>
          <p:nvPr userDrawn="1"/>
        </p:nvSpPr>
        <p:spPr>
          <a:xfrm rot="10800000">
            <a:off x="364532" y="357132"/>
            <a:ext cx="8751970" cy="6143677"/>
          </a:xfrm>
          <a:prstGeom prst="round1Rect">
            <a:avLst>
              <a:gd name="adj" fmla="val 7059"/>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F752C69-B74F-7D4B-AD8F-B2302303819E}"/>
              </a:ext>
            </a:extLst>
          </p:cNvPr>
          <p:cNvPicPr>
            <a:picLocks noChangeAspect="1"/>
          </p:cNvPicPr>
          <p:nvPr userDrawn="1"/>
        </p:nvPicPr>
        <p:blipFill>
          <a:blip r:embed="rId2"/>
          <a:stretch>
            <a:fillRect/>
          </a:stretch>
        </p:blipFill>
        <p:spPr>
          <a:xfrm>
            <a:off x="9735043" y="5104107"/>
            <a:ext cx="2471245" cy="1175972"/>
          </a:xfrm>
          <a:prstGeom prst="rect">
            <a:avLst/>
          </a:prstGeom>
        </p:spPr>
      </p:pic>
      <p:sp>
        <p:nvSpPr>
          <p:cNvPr id="2" name="Title 1">
            <a:extLst>
              <a:ext uri="{FF2B5EF4-FFF2-40B4-BE49-F238E27FC236}">
                <a16:creationId xmlns:a16="http://schemas.microsoft.com/office/drawing/2014/main" id="{0091FF18-0918-8248-98E6-1AFD6F9DC745}"/>
              </a:ext>
            </a:extLst>
          </p:cNvPr>
          <p:cNvSpPr>
            <a:spLocks noGrp="1"/>
          </p:cNvSpPr>
          <p:nvPr>
            <p:ph type="ctrTitle"/>
          </p:nvPr>
        </p:nvSpPr>
        <p:spPr>
          <a:xfrm>
            <a:off x="1091635" y="647435"/>
            <a:ext cx="7509440" cy="642885"/>
          </a:xfrm>
        </p:spPr>
        <p:txBody>
          <a:bodyPr lIns="0" anchor="t" anchorCtr="0">
            <a:normAutofit/>
          </a:bodyPr>
          <a:lstStyle>
            <a:lvl1pPr algn="l">
              <a:defRPr sz="3500">
                <a:solidFill>
                  <a:schemeClr val="accent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0BA19F78-F62E-554A-A37E-CA9DBBB7A83A}"/>
              </a:ext>
            </a:extLst>
          </p:cNvPr>
          <p:cNvSpPr>
            <a:spLocks noGrp="1"/>
          </p:cNvSpPr>
          <p:nvPr>
            <p:ph type="body" sz="quarter" idx="10"/>
          </p:nvPr>
        </p:nvSpPr>
        <p:spPr>
          <a:xfrm>
            <a:off x="1091635" y="1580569"/>
            <a:ext cx="3571805" cy="4205870"/>
          </a:xfrm>
        </p:spPr>
        <p:txBody>
          <a:bodyPr/>
          <a:lstStyle>
            <a:lvl1pPr>
              <a:defRPr sz="2000">
                <a:solidFill>
                  <a:schemeClr val="tx2"/>
                </a:solidFill>
              </a:defRPr>
            </a:lvl1pPr>
            <a:lvl2pPr>
              <a:defRPr sz="1800"/>
            </a:lvl2pPr>
          </a:lstStyle>
          <a:p>
            <a:pPr lvl="0"/>
            <a:r>
              <a:rPr lang="en-US" dirty="0"/>
              <a:t>Click to edit Master text styles</a:t>
            </a:r>
          </a:p>
        </p:txBody>
      </p:sp>
      <p:sp>
        <p:nvSpPr>
          <p:cNvPr id="7" name="Slide Number Placeholder 5">
            <a:extLst>
              <a:ext uri="{FF2B5EF4-FFF2-40B4-BE49-F238E27FC236}">
                <a16:creationId xmlns:a16="http://schemas.microsoft.com/office/drawing/2014/main" id="{B57E28B6-EE59-904E-9125-DE2B788F1AF3}"/>
              </a:ext>
            </a:extLst>
          </p:cNvPr>
          <p:cNvSpPr>
            <a:spLocks noGrp="1"/>
          </p:cNvSpPr>
          <p:nvPr>
            <p:ph type="sldNum" sz="quarter" idx="4"/>
          </p:nvPr>
        </p:nvSpPr>
        <p:spPr>
          <a:xfrm>
            <a:off x="1" y="6356350"/>
            <a:ext cx="468922"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fld id="{E36F205E-ABA0-DC4B-BC72-388541A8609A}" type="slidenum">
              <a:rPr lang="en-US" smtClean="0"/>
              <a:pPr/>
              <a:t>‹#›</a:t>
            </a:fld>
            <a:endParaRPr lang="en-US" dirty="0"/>
          </a:p>
        </p:txBody>
      </p:sp>
      <p:sp>
        <p:nvSpPr>
          <p:cNvPr id="9" name="Text Placeholder 9">
            <a:extLst>
              <a:ext uri="{FF2B5EF4-FFF2-40B4-BE49-F238E27FC236}">
                <a16:creationId xmlns:a16="http://schemas.microsoft.com/office/drawing/2014/main" id="{126AFEFB-9797-DD44-93F3-986B5232B56B}"/>
              </a:ext>
            </a:extLst>
          </p:cNvPr>
          <p:cNvSpPr>
            <a:spLocks noGrp="1"/>
          </p:cNvSpPr>
          <p:nvPr>
            <p:ph type="body" sz="quarter" idx="11"/>
          </p:nvPr>
        </p:nvSpPr>
        <p:spPr>
          <a:xfrm>
            <a:off x="4846355" y="1580569"/>
            <a:ext cx="3571805" cy="4205870"/>
          </a:xfrm>
        </p:spPr>
        <p:txBody>
          <a:bodyPr/>
          <a:lstStyle>
            <a:lvl1pPr>
              <a:defRPr sz="2000"/>
            </a:lvl1pPr>
            <a:lvl2pPr>
              <a:defRPr sz="1800"/>
            </a:lvl2pPr>
          </a:lstStyle>
          <a:p>
            <a:pPr lvl="0"/>
            <a:r>
              <a:rPr lang="en-US" dirty="0"/>
              <a:t>Click to edit Master text styles</a:t>
            </a:r>
          </a:p>
        </p:txBody>
      </p:sp>
      <p:sp>
        <p:nvSpPr>
          <p:cNvPr id="11" name="TextBox 10">
            <a:extLst>
              <a:ext uri="{FF2B5EF4-FFF2-40B4-BE49-F238E27FC236}">
                <a16:creationId xmlns:a16="http://schemas.microsoft.com/office/drawing/2014/main" id="{960C2FD3-4887-0847-91C7-CDD86492EB19}"/>
              </a:ext>
            </a:extLst>
          </p:cNvPr>
          <p:cNvSpPr txBox="1"/>
          <p:nvPr userDrawn="1"/>
        </p:nvSpPr>
        <p:spPr>
          <a:xfrm>
            <a:off x="0" y="-555091"/>
            <a:ext cx="2627453" cy="369332"/>
          </a:xfrm>
          <a:prstGeom prst="rect">
            <a:avLst/>
          </a:prstGeom>
          <a:solidFill>
            <a:schemeClr val="accent4"/>
          </a:solidFill>
        </p:spPr>
        <p:txBody>
          <a:bodyPr wrap="square" rtlCol="0">
            <a:spAutoFit/>
          </a:bodyPr>
          <a:lstStyle/>
          <a:p>
            <a:pPr algn="ctr"/>
            <a:r>
              <a:rPr lang="en-US" dirty="0">
                <a:solidFill>
                  <a:schemeClr val="tx2"/>
                </a:solidFill>
              </a:rPr>
              <a:t>Contents</a:t>
            </a:r>
          </a:p>
        </p:txBody>
      </p:sp>
      <p:sp>
        <p:nvSpPr>
          <p:cNvPr id="14" name="TextBox 13">
            <a:extLst>
              <a:ext uri="{FF2B5EF4-FFF2-40B4-BE49-F238E27FC236}">
                <a16:creationId xmlns:a16="http://schemas.microsoft.com/office/drawing/2014/main" id="{B54442E4-181D-DD49-8129-787AFA78CB1B}"/>
              </a:ext>
            </a:extLst>
          </p:cNvPr>
          <p:cNvSpPr txBox="1"/>
          <p:nvPr userDrawn="1"/>
        </p:nvSpPr>
        <p:spPr>
          <a:xfrm>
            <a:off x="-1990846" y="0"/>
            <a:ext cx="1864620" cy="3108543"/>
          </a:xfrm>
          <a:prstGeom prst="rect">
            <a:avLst/>
          </a:prstGeom>
          <a:solidFill>
            <a:schemeClr val="accent4"/>
          </a:solidFill>
        </p:spPr>
        <p:txBody>
          <a:bodyPr wrap="square" rtlCol="0">
            <a:spAutoFit/>
          </a:bodyPr>
          <a:lstStyle/>
          <a:p>
            <a:pPr algn="ctr"/>
            <a:r>
              <a:rPr lang="en-US" sz="1400" b="1" dirty="0">
                <a:solidFill>
                  <a:schemeClr val="tx2"/>
                </a:solidFill>
              </a:rPr>
              <a:t>Text Slide with picture in background</a:t>
            </a:r>
          </a:p>
          <a:p>
            <a:pPr algn="ctr"/>
            <a:endParaRPr lang="en-US" sz="1400" dirty="0">
              <a:solidFill>
                <a:schemeClr val="tx2"/>
              </a:solidFill>
            </a:endParaRPr>
          </a:p>
          <a:p>
            <a:pPr algn="ctr"/>
            <a:r>
              <a:rPr lang="en-US" sz="1400" dirty="0">
                <a:solidFill>
                  <a:schemeClr val="tx2"/>
                </a:solidFill>
              </a:rPr>
              <a:t>Right click on background to change image.</a:t>
            </a:r>
          </a:p>
          <a:p>
            <a:pPr algn="ctr"/>
            <a:endParaRPr lang="en-US" sz="1400" dirty="0">
              <a:solidFill>
                <a:schemeClr val="tx2"/>
              </a:solidFill>
            </a:endParaRPr>
          </a:p>
          <a:p>
            <a:pPr algn="ctr"/>
            <a:r>
              <a:rPr lang="en-US" sz="1400" dirty="0">
                <a:solidFill>
                  <a:schemeClr val="tx2"/>
                </a:solidFill>
              </a:rPr>
              <a:t> Click ‘Format image’ and change ‘fill’ to Picture fill.</a:t>
            </a:r>
          </a:p>
          <a:p>
            <a:pPr algn="ctr"/>
            <a:endParaRPr lang="en-US" sz="1400" dirty="0">
              <a:solidFill>
                <a:schemeClr val="tx2"/>
              </a:solidFill>
            </a:endParaRPr>
          </a:p>
          <a:p>
            <a:pPr algn="ctr"/>
            <a:r>
              <a:rPr lang="en-US" sz="1400" dirty="0">
                <a:solidFill>
                  <a:schemeClr val="tx2"/>
                </a:solidFill>
              </a:rPr>
              <a:t>Best size for Images </a:t>
            </a:r>
          </a:p>
          <a:p>
            <a:pPr algn="ctr"/>
            <a:r>
              <a:rPr lang="en-US" sz="1400" dirty="0">
                <a:solidFill>
                  <a:schemeClr val="tx2"/>
                </a:solidFill>
              </a:rPr>
              <a:t>1980 x1080 px</a:t>
            </a:r>
          </a:p>
        </p:txBody>
      </p:sp>
      <p:sp>
        <p:nvSpPr>
          <p:cNvPr id="16" name="Vertical Text Placeholder 3">
            <a:extLst>
              <a:ext uri="{FF2B5EF4-FFF2-40B4-BE49-F238E27FC236}">
                <a16:creationId xmlns:a16="http://schemas.microsoft.com/office/drawing/2014/main" id="{7E774687-5FD2-9440-8B0D-5E05A3FBA396}"/>
              </a:ext>
            </a:extLst>
          </p:cNvPr>
          <p:cNvSpPr>
            <a:spLocks noGrp="1"/>
          </p:cNvSpPr>
          <p:nvPr>
            <p:ph type="body" orient="vert" sz="quarter" idx="12" hasCustomPrompt="1"/>
          </p:nvPr>
        </p:nvSpPr>
        <p:spPr>
          <a:xfrm>
            <a:off x="11951399" y="353952"/>
            <a:ext cx="147231" cy="6150209"/>
          </a:xfrm>
        </p:spPr>
        <p:txBody>
          <a:bodyPr vert="eaVert" tIns="0" rIns="0" bIns="0" anchor="ctr" anchorCtr="0">
            <a:normAutofit/>
          </a:bodyPr>
          <a:lstStyle>
            <a:lvl1pPr marL="0" indent="0">
              <a:buNone/>
              <a:defRPr sz="1000">
                <a:solidFill>
                  <a:schemeClr val="bg1"/>
                </a:solidFill>
              </a:defRPr>
            </a:lvl1pPr>
          </a:lstStyle>
          <a:p>
            <a:r>
              <a:rPr lang="en-US" dirty="0"/>
              <a:t>Source/photo credit are if applicable</a:t>
            </a:r>
          </a:p>
        </p:txBody>
      </p:sp>
    </p:spTree>
    <p:extLst>
      <p:ext uri="{BB962C8B-B14F-4D97-AF65-F5344CB8AC3E}">
        <p14:creationId xmlns:p14="http://schemas.microsoft.com/office/powerpoint/2010/main" val="1867467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5087BF-C2FD-9C42-8F16-11CB15D3A546}"/>
              </a:ext>
            </a:extLst>
          </p:cNvPr>
          <p:cNvSpPr>
            <a:spLocks noGrp="1"/>
          </p:cNvSpPr>
          <p:nvPr>
            <p:ph type="title"/>
          </p:nvPr>
        </p:nvSpPr>
        <p:spPr>
          <a:xfrm>
            <a:off x="838200" y="365125"/>
            <a:ext cx="10515600" cy="1325563"/>
          </a:xfrm>
          <a:prstGeom prst="rect">
            <a:avLst/>
          </a:prstGeom>
        </p:spPr>
        <p:txBody>
          <a:bodyPr vert="horz" lIns="0" tIns="45720" rIns="91440" bIns="45720" rtlCol="0" anchor="ctr">
            <a:normAutofit/>
          </a:bodyPr>
          <a:lstStyle/>
          <a:p>
            <a:r>
              <a:rPr lang="en-US" dirty="0"/>
              <a:t>Click to edit </a:t>
            </a:r>
            <a:br>
              <a:rPr lang="en-US" dirty="0"/>
            </a:br>
            <a:r>
              <a:rPr lang="en-US" dirty="0"/>
              <a:t>Master title style</a:t>
            </a:r>
          </a:p>
        </p:txBody>
      </p:sp>
      <p:sp>
        <p:nvSpPr>
          <p:cNvPr id="3" name="Text Placeholder 2">
            <a:extLst>
              <a:ext uri="{FF2B5EF4-FFF2-40B4-BE49-F238E27FC236}">
                <a16:creationId xmlns:a16="http://schemas.microsoft.com/office/drawing/2014/main" id="{70C11590-0671-9047-B9AA-A32BF3ABB871}"/>
              </a:ext>
            </a:extLst>
          </p:cNvPr>
          <p:cNvSpPr>
            <a:spLocks noGrp="1"/>
          </p:cNvSpPr>
          <p:nvPr>
            <p:ph type="body" idx="1"/>
          </p:nvPr>
        </p:nvSpPr>
        <p:spPr>
          <a:xfrm>
            <a:off x="838200" y="1825625"/>
            <a:ext cx="10515600" cy="4351338"/>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7BD1A6F-3050-184C-8FA4-ABCB4689CFAE}"/>
              </a:ext>
            </a:extLst>
          </p:cNvPr>
          <p:cNvSpPr>
            <a:spLocks noGrp="1"/>
          </p:cNvSpPr>
          <p:nvPr>
            <p:ph type="ftr" sz="quarter" idx="3"/>
          </p:nvPr>
        </p:nvSpPr>
        <p:spPr>
          <a:xfrm>
            <a:off x="838201" y="6492875"/>
            <a:ext cx="10515600" cy="228600"/>
          </a:xfrm>
          <a:prstGeom prst="rect">
            <a:avLst/>
          </a:prstGeom>
        </p:spPr>
        <p:txBody>
          <a:bodyPr vert="horz" lIns="91440" tIns="45720" rIns="91440" bIns="45720" rtlCol="0" anchor="ctr"/>
          <a:lstStyle>
            <a:lvl1pPr algn="ctr">
              <a:defRPr sz="1000">
                <a:solidFill>
                  <a:schemeClr val="tx2"/>
                </a:solidFill>
                <a:latin typeface="Arial" panose="020B0604020202020204" pitchFamily="34" charset="0"/>
                <a:cs typeface="Arial" panose="020B0604020202020204" pitchFamily="34" charset="0"/>
              </a:defRPr>
            </a:lvl1pPr>
          </a:lstStyle>
          <a:p>
            <a:endParaRPr lang="en-US" dirty="0"/>
          </a:p>
        </p:txBody>
      </p:sp>
      <p:sp>
        <p:nvSpPr>
          <p:cNvPr id="8" name="Slide Number Placeholder 5">
            <a:extLst>
              <a:ext uri="{FF2B5EF4-FFF2-40B4-BE49-F238E27FC236}">
                <a16:creationId xmlns:a16="http://schemas.microsoft.com/office/drawing/2014/main" id="{8283C30D-BBC7-1540-9F06-68DE079CDCC9}"/>
              </a:ext>
            </a:extLst>
          </p:cNvPr>
          <p:cNvSpPr>
            <a:spLocks noGrp="1"/>
          </p:cNvSpPr>
          <p:nvPr>
            <p:ph type="sldNum" sz="quarter" idx="4"/>
          </p:nvPr>
        </p:nvSpPr>
        <p:spPr>
          <a:xfrm>
            <a:off x="1" y="6356350"/>
            <a:ext cx="468922"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E36F205E-ABA0-DC4B-BC72-388541A8609A}" type="slidenum">
              <a:rPr lang="en-US" smtClean="0"/>
              <a:pPr/>
              <a:t>‹#›</a:t>
            </a:fld>
            <a:endParaRPr lang="en-US" dirty="0"/>
          </a:p>
        </p:txBody>
      </p:sp>
    </p:spTree>
    <p:extLst>
      <p:ext uri="{BB962C8B-B14F-4D97-AF65-F5344CB8AC3E}">
        <p14:creationId xmlns:p14="http://schemas.microsoft.com/office/powerpoint/2010/main" val="10497955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hf hdr="0" dt="0"/>
  <p:txStyles>
    <p:titleStyle>
      <a:lvl1pPr algn="l" defTabSz="914400" rtl="0" eaLnBrk="1" latinLnBrk="0" hangingPunct="1">
        <a:lnSpc>
          <a:spcPct val="90000"/>
        </a:lnSpc>
        <a:spcBef>
          <a:spcPct val="0"/>
        </a:spcBef>
        <a:buNone/>
        <a:defRPr sz="350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10000"/>
        </a:lnSpc>
        <a:spcBef>
          <a:spcPts val="0"/>
        </a:spcBef>
        <a:spcAft>
          <a:spcPts val="800"/>
        </a:spcAft>
        <a:buClr>
          <a:schemeClr val="tx2"/>
        </a:buClr>
        <a:buFont typeface="Arial" panose="020B0604020202020204" pitchFamily="34" charset="0"/>
        <a:buChar char="•"/>
        <a:defRPr sz="3000" kern="1200">
          <a:solidFill>
            <a:schemeClr val="tx2"/>
          </a:solidFill>
          <a:latin typeface="Arial" panose="020B0604020202020204" pitchFamily="34" charset="0"/>
          <a:ea typeface="+mn-ea"/>
          <a:cs typeface="Arial" panose="020B0604020202020204" pitchFamily="34" charset="0"/>
        </a:defRPr>
      </a:lvl1pPr>
      <a:lvl2pPr marL="432000" indent="-216000" algn="l" defTabSz="914400" rtl="0" eaLnBrk="1" latinLnBrk="0" hangingPunct="1">
        <a:lnSpc>
          <a:spcPct val="110000"/>
        </a:lnSpc>
        <a:spcBef>
          <a:spcPts val="0"/>
        </a:spcBef>
        <a:spcAft>
          <a:spcPts val="800"/>
        </a:spcAft>
        <a:buClr>
          <a:schemeClr val="tx2"/>
        </a:buClr>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2pPr>
      <a:lvl3pPr marL="612000" indent="-216000" algn="l" defTabSz="914400" rtl="0" eaLnBrk="1" latinLnBrk="0" hangingPunct="1">
        <a:lnSpc>
          <a:spcPct val="110000"/>
        </a:lnSpc>
        <a:spcBef>
          <a:spcPts val="0"/>
        </a:spcBef>
        <a:spcAft>
          <a:spcPts val="800"/>
        </a:spcAft>
        <a:buClr>
          <a:schemeClr val="tx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792000" indent="-216000" algn="l" defTabSz="914400" rtl="0" eaLnBrk="1" latinLnBrk="0" hangingPunct="1">
        <a:lnSpc>
          <a:spcPct val="110000"/>
        </a:lnSpc>
        <a:spcBef>
          <a:spcPts val="0"/>
        </a:spcBef>
        <a:spcAft>
          <a:spcPts val="800"/>
        </a:spcAft>
        <a:buClr>
          <a:schemeClr val="tx2"/>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972000" indent="-216000" algn="l" defTabSz="914400" rtl="0" eaLnBrk="1" latinLnBrk="0" hangingPunct="1">
        <a:lnSpc>
          <a:spcPct val="110000"/>
        </a:lnSpc>
        <a:spcBef>
          <a:spcPts val="0"/>
        </a:spcBef>
        <a:spcAft>
          <a:spcPts val="800"/>
        </a:spcAft>
        <a:buClr>
          <a:schemeClr val="tx2"/>
        </a:buClr>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81692-C518-1846-A9C7-86C8F91FE476}"/>
              </a:ext>
            </a:extLst>
          </p:cNvPr>
          <p:cNvSpPr>
            <a:spLocks noGrp="1"/>
          </p:cNvSpPr>
          <p:nvPr>
            <p:ph type="ctrTitle"/>
          </p:nvPr>
        </p:nvSpPr>
        <p:spPr/>
        <p:txBody>
          <a:bodyPr>
            <a:normAutofit/>
          </a:bodyPr>
          <a:lstStyle/>
          <a:p>
            <a:r>
              <a:rPr lang="en-GB" dirty="0"/>
              <a:t>Enforcing our right to clean air</a:t>
            </a:r>
            <a:br>
              <a:rPr lang="en-GB" dirty="0"/>
            </a:br>
            <a:endParaRPr lang="en-US" dirty="0"/>
          </a:p>
        </p:txBody>
      </p:sp>
      <p:sp>
        <p:nvSpPr>
          <p:cNvPr id="5" name="Subtitle 4">
            <a:extLst>
              <a:ext uri="{FF2B5EF4-FFF2-40B4-BE49-F238E27FC236}">
                <a16:creationId xmlns:a16="http://schemas.microsoft.com/office/drawing/2014/main" id="{B53D2BC6-DCB0-C441-81AF-B9029F7E9472}"/>
              </a:ext>
            </a:extLst>
          </p:cNvPr>
          <p:cNvSpPr>
            <a:spLocks noGrp="1"/>
          </p:cNvSpPr>
          <p:nvPr>
            <p:ph type="subTitle" idx="1"/>
          </p:nvPr>
        </p:nvSpPr>
        <p:spPr/>
        <p:txBody>
          <a:bodyPr>
            <a:normAutofit/>
          </a:bodyPr>
          <a:lstStyle/>
          <a:p>
            <a:r>
              <a:rPr lang="en-US" dirty="0"/>
              <a:t>Katie Nield</a:t>
            </a:r>
          </a:p>
        </p:txBody>
      </p:sp>
      <p:sp>
        <p:nvSpPr>
          <p:cNvPr id="4" name="Text Placeholder 3">
            <a:extLst>
              <a:ext uri="{FF2B5EF4-FFF2-40B4-BE49-F238E27FC236}">
                <a16:creationId xmlns:a16="http://schemas.microsoft.com/office/drawing/2014/main" id="{8A42CA3E-2432-744C-A7C4-E2C6C2792A61}"/>
              </a:ext>
            </a:extLst>
          </p:cNvPr>
          <p:cNvSpPr>
            <a:spLocks noGrp="1"/>
          </p:cNvSpPr>
          <p:nvPr>
            <p:ph type="body" sz="quarter" idx="10"/>
          </p:nvPr>
        </p:nvSpPr>
        <p:spPr/>
        <p:txBody>
          <a:bodyPr/>
          <a:lstStyle/>
          <a:p>
            <a:r>
              <a:rPr lang="en-US" dirty="0"/>
              <a:t>18 October 2019</a:t>
            </a:r>
          </a:p>
        </p:txBody>
      </p:sp>
      <p:sp>
        <p:nvSpPr>
          <p:cNvPr id="6" name="Text Placeholder 5">
            <a:extLst>
              <a:ext uri="{FF2B5EF4-FFF2-40B4-BE49-F238E27FC236}">
                <a16:creationId xmlns:a16="http://schemas.microsoft.com/office/drawing/2014/main" id="{72BD55EF-8F66-5D49-85E0-70CBCD96FA20}"/>
              </a:ext>
            </a:extLst>
          </p:cNvPr>
          <p:cNvSpPr>
            <a:spLocks noGrp="1"/>
          </p:cNvSpPr>
          <p:nvPr>
            <p:ph type="body" sz="quarter" idx="11"/>
          </p:nvPr>
        </p:nvSpPr>
        <p:spPr/>
        <p:txBody>
          <a:bodyPr/>
          <a:lstStyle/>
          <a:p>
            <a:r>
              <a:rPr lang="en-GB" dirty="0"/>
              <a:t>Clean air lawyer</a:t>
            </a:r>
            <a:endParaRPr lang="en-US" dirty="0"/>
          </a:p>
        </p:txBody>
      </p:sp>
      <p:sp>
        <p:nvSpPr>
          <p:cNvPr id="10" name="Vertical Text Placeholder 9">
            <a:extLst>
              <a:ext uri="{FF2B5EF4-FFF2-40B4-BE49-F238E27FC236}">
                <a16:creationId xmlns:a16="http://schemas.microsoft.com/office/drawing/2014/main" id="{44E26460-66A8-564C-8FD8-E97A772638A5}"/>
              </a:ext>
            </a:extLst>
          </p:cNvPr>
          <p:cNvSpPr>
            <a:spLocks noGrp="1"/>
          </p:cNvSpPr>
          <p:nvPr>
            <p:ph type="body" orient="vert" sz="quarter" idx="12"/>
          </p:nvPr>
        </p:nvSpPr>
        <p:spPr/>
        <p:txBody>
          <a:bodyPr>
            <a:normAutofit fontScale="92500" lnSpcReduction="10000"/>
          </a:bodyPr>
          <a:lstStyle/>
          <a:p>
            <a:endParaRPr lang="en-US"/>
          </a:p>
        </p:txBody>
      </p:sp>
    </p:spTree>
    <p:extLst>
      <p:ext uri="{BB962C8B-B14F-4D97-AF65-F5344CB8AC3E}">
        <p14:creationId xmlns:p14="http://schemas.microsoft.com/office/powerpoint/2010/main" val="472113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97BF89-5F24-1740-83DE-C1A742CA4E3D}"/>
              </a:ext>
            </a:extLst>
          </p:cNvPr>
          <p:cNvSpPr>
            <a:spLocks noGrp="1"/>
          </p:cNvSpPr>
          <p:nvPr>
            <p:ph type="ctrTitle"/>
          </p:nvPr>
        </p:nvSpPr>
        <p:spPr/>
        <p:txBody>
          <a:bodyPr>
            <a:normAutofit/>
          </a:bodyPr>
          <a:lstStyle/>
          <a:p>
            <a:r>
              <a:rPr lang="en-GB" sz="3900" dirty="0"/>
              <a:t>The High Court, 2016</a:t>
            </a:r>
          </a:p>
        </p:txBody>
      </p:sp>
      <p:sp>
        <p:nvSpPr>
          <p:cNvPr id="12" name="Text Placeholder 11">
            <a:extLst>
              <a:ext uri="{FF2B5EF4-FFF2-40B4-BE49-F238E27FC236}">
                <a16:creationId xmlns:a16="http://schemas.microsoft.com/office/drawing/2014/main" id="{CF5A0B50-BAD1-424E-B183-3DE711967C5E}"/>
              </a:ext>
            </a:extLst>
          </p:cNvPr>
          <p:cNvSpPr>
            <a:spLocks noGrp="1"/>
          </p:cNvSpPr>
          <p:nvPr>
            <p:ph type="body" sz="quarter" idx="10"/>
          </p:nvPr>
        </p:nvSpPr>
        <p:spPr>
          <a:xfrm>
            <a:off x="3721395" y="1650614"/>
            <a:ext cx="7830139" cy="4537536"/>
          </a:xfrm>
        </p:spPr>
        <p:txBody>
          <a:bodyPr>
            <a:noAutofit/>
          </a:bodyPr>
          <a:lstStyle/>
          <a:p>
            <a:pPr marL="0" indent="0">
              <a:buNone/>
            </a:pPr>
            <a:r>
              <a:rPr lang="en-GB" sz="2800" dirty="0">
                <a:solidFill>
                  <a:schemeClr val="tx1">
                    <a:lumMod val="75000"/>
                    <a:lumOff val="25000"/>
                  </a:schemeClr>
                </a:solidFill>
              </a:rPr>
              <a:t>“</a:t>
            </a:r>
            <a:r>
              <a:rPr lang="en-GB" sz="2800" i="1" dirty="0">
                <a:solidFill>
                  <a:schemeClr val="tx1">
                    <a:lumMod val="75000"/>
                    <a:lumOff val="25000"/>
                  </a:schemeClr>
                </a:solidFill>
              </a:rPr>
              <a:t>the Secretary of State fell into error … in fixing on a projected compliance date of 2020 (and 2025 for London); and by adopting too optimistic a model for future emissions”</a:t>
            </a:r>
          </a:p>
          <a:p>
            <a:pPr marL="514350" indent="-514350">
              <a:buFont typeface="+mj-lt"/>
              <a:buAutoNum type="arabicPeriod"/>
            </a:pPr>
            <a:endParaRPr lang="en-GB" sz="1200" dirty="0">
              <a:solidFill>
                <a:schemeClr val="tx1">
                  <a:lumMod val="75000"/>
                  <a:lumOff val="25000"/>
                </a:schemeClr>
              </a:solidFill>
            </a:endParaRPr>
          </a:p>
          <a:p>
            <a:pPr marL="0" indent="0">
              <a:buNone/>
            </a:pPr>
            <a:endParaRPr lang="en-GB" sz="2800" dirty="0">
              <a:solidFill>
                <a:schemeClr val="tx1">
                  <a:lumMod val="75000"/>
                  <a:lumOff val="25000"/>
                </a:schemeClr>
              </a:solidFill>
            </a:endParaRPr>
          </a:p>
          <a:p>
            <a:pPr marL="0" indent="0">
              <a:buNone/>
            </a:pPr>
            <a:r>
              <a:rPr lang="en-GB" sz="2800" i="1" dirty="0" err="1">
                <a:solidFill>
                  <a:schemeClr val="tx1">
                    <a:lumMod val="75000"/>
                    <a:lumOff val="25000"/>
                  </a:schemeClr>
                </a:solidFill>
              </a:rPr>
              <a:t>ClientEarth</a:t>
            </a:r>
            <a:r>
              <a:rPr lang="en-GB" sz="2800" i="1" dirty="0">
                <a:solidFill>
                  <a:schemeClr val="tx1">
                    <a:lumMod val="75000"/>
                    <a:lumOff val="25000"/>
                  </a:schemeClr>
                </a:solidFill>
              </a:rPr>
              <a:t> (No.2) </a:t>
            </a:r>
            <a:r>
              <a:rPr lang="en-GB" sz="2800" dirty="0">
                <a:solidFill>
                  <a:schemeClr val="tx1">
                    <a:lumMod val="75000"/>
                    <a:lumOff val="25000"/>
                  </a:schemeClr>
                </a:solidFill>
              </a:rPr>
              <a:t>[2016] EWHC 2740 (Admin)</a:t>
            </a:r>
          </a:p>
        </p:txBody>
      </p:sp>
      <p:sp>
        <p:nvSpPr>
          <p:cNvPr id="2" name="Slide Number Placeholder 1">
            <a:extLst>
              <a:ext uri="{FF2B5EF4-FFF2-40B4-BE49-F238E27FC236}">
                <a16:creationId xmlns:a16="http://schemas.microsoft.com/office/drawing/2014/main" id="{ED351623-A84A-9940-B9E0-4D9AAE76612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36F205E-ABA0-DC4B-BC72-388541A8609A}"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597" y="1650613"/>
            <a:ext cx="2561705" cy="3842558"/>
          </a:xfrm>
          <a:prstGeom prst="rect">
            <a:avLst/>
          </a:prstGeom>
        </p:spPr>
      </p:pic>
    </p:spTree>
    <p:extLst>
      <p:ext uri="{BB962C8B-B14F-4D97-AF65-F5344CB8AC3E}">
        <p14:creationId xmlns:p14="http://schemas.microsoft.com/office/powerpoint/2010/main" val="362821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97BF89-5F24-1740-83DE-C1A742CA4E3D}"/>
              </a:ext>
            </a:extLst>
          </p:cNvPr>
          <p:cNvSpPr>
            <a:spLocks noGrp="1"/>
          </p:cNvSpPr>
          <p:nvPr>
            <p:ph type="ctrTitle"/>
          </p:nvPr>
        </p:nvSpPr>
        <p:spPr/>
        <p:txBody>
          <a:bodyPr>
            <a:normAutofit/>
          </a:bodyPr>
          <a:lstStyle/>
          <a:p>
            <a:r>
              <a:rPr lang="en-GB" sz="3900" dirty="0"/>
              <a:t>Air quality plans must…</a:t>
            </a:r>
          </a:p>
        </p:txBody>
      </p:sp>
      <p:sp>
        <p:nvSpPr>
          <p:cNvPr id="12" name="Text Placeholder 11">
            <a:extLst>
              <a:ext uri="{FF2B5EF4-FFF2-40B4-BE49-F238E27FC236}">
                <a16:creationId xmlns:a16="http://schemas.microsoft.com/office/drawing/2014/main" id="{CF5A0B50-BAD1-424E-B183-3DE711967C5E}"/>
              </a:ext>
            </a:extLst>
          </p:cNvPr>
          <p:cNvSpPr>
            <a:spLocks noGrp="1"/>
          </p:cNvSpPr>
          <p:nvPr>
            <p:ph type="body" sz="quarter" idx="10"/>
          </p:nvPr>
        </p:nvSpPr>
        <p:spPr>
          <a:xfrm>
            <a:off x="1060705" y="1650614"/>
            <a:ext cx="10490830" cy="4537536"/>
          </a:xfrm>
        </p:spPr>
        <p:txBody>
          <a:bodyPr>
            <a:noAutofit/>
          </a:bodyPr>
          <a:lstStyle/>
          <a:p>
            <a:pPr marL="514350" indent="-514350">
              <a:buFont typeface="+mj-lt"/>
              <a:buAutoNum type="arabicPeriod"/>
            </a:pPr>
            <a:r>
              <a:rPr lang="en-GB" sz="2800" dirty="0">
                <a:solidFill>
                  <a:schemeClr val="tx1">
                    <a:lumMod val="75000"/>
                    <a:lumOff val="25000"/>
                  </a:schemeClr>
                </a:solidFill>
              </a:rPr>
              <a:t>aim to achieve </a:t>
            </a:r>
            <a:r>
              <a:rPr lang="en-GB" sz="2800" b="1" dirty="0">
                <a:solidFill>
                  <a:schemeClr val="tx1">
                    <a:lumMod val="75000"/>
                    <a:lumOff val="25000"/>
                  </a:schemeClr>
                </a:solidFill>
              </a:rPr>
              <a:t>compliance as soon as possible</a:t>
            </a:r>
            <a:r>
              <a:rPr lang="en-GB" sz="2800" dirty="0">
                <a:solidFill>
                  <a:schemeClr val="tx1">
                    <a:lumMod val="75000"/>
                    <a:lumOff val="25000"/>
                  </a:schemeClr>
                </a:solidFill>
              </a:rPr>
              <a:t>;</a:t>
            </a:r>
          </a:p>
          <a:p>
            <a:pPr marL="514350" indent="-514350">
              <a:buFont typeface="+mj-lt"/>
              <a:buAutoNum type="arabicPeriod"/>
            </a:pPr>
            <a:endParaRPr lang="en-GB" sz="1200" dirty="0">
              <a:solidFill>
                <a:schemeClr val="tx1">
                  <a:lumMod val="75000"/>
                  <a:lumOff val="25000"/>
                </a:schemeClr>
              </a:solidFill>
            </a:endParaRPr>
          </a:p>
          <a:p>
            <a:pPr marL="514350" indent="-514350">
              <a:buFont typeface="+mj-lt"/>
              <a:buAutoNum type="arabicPeriod"/>
            </a:pPr>
            <a:r>
              <a:rPr lang="en-GB" sz="2800" dirty="0">
                <a:solidFill>
                  <a:schemeClr val="tx1">
                    <a:lumMod val="75000"/>
                    <a:lumOff val="25000"/>
                  </a:schemeClr>
                </a:solidFill>
              </a:rPr>
              <a:t>choose a route to compliance which </a:t>
            </a:r>
            <a:r>
              <a:rPr lang="en-GB" sz="2800" b="1" dirty="0">
                <a:solidFill>
                  <a:schemeClr val="tx1">
                    <a:lumMod val="75000"/>
                    <a:lumOff val="25000"/>
                  </a:schemeClr>
                </a:solidFill>
              </a:rPr>
              <a:t>reduces human exposure as quickly as possible</a:t>
            </a:r>
            <a:r>
              <a:rPr lang="en-GB" sz="2800" dirty="0">
                <a:solidFill>
                  <a:schemeClr val="tx1">
                    <a:lumMod val="75000"/>
                    <a:lumOff val="25000"/>
                  </a:schemeClr>
                </a:solidFill>
              </a:rPr>
              <a:t>; </a:t>
            </a:r>
          </a:p>
          <a:p>
            <a:pPr marL="514350" indent="-514350">
              <a:buFont typeface="+mj-lt"/>
              <a:buAutoNum type="arabicPeriod"/>
            </a:pPr>
            <a:endParaRPr lang="en-GB" sz="1200" dirty="0">
              <a:solidFill>
                <a:schemeClr val="tx1">
                  <a:lumMod val="75000"/>
                  <a:lumOff val="25000"/>
                </a:schemeClr>
              </a:solidFill>
            </a:endParaRPr>
          </a:p>
          <a:p>
            <a:pPr marL="514350" indent="-514350">
              <a:buFont typeface="+mj-lt"/>
              <a:buAutoNum type="arabicPeriod"/>
            </a:pPr>
            <a:r>
              <a:rPr lang="en-GB" sz="2800" dirty="0">
                <a:solidFill>
                  <a:schemeClr val="tx1">
                    <a:lumMod val="75000"/>
                    <a:lumOff val="25000"/>
                  </a:schemeClr>
                </a:solidFill>
              </a:rPr>
              <a:t>ensure that compliance with the limit values is </a:t>
            </a:r>
            <a:r>
              <a:rPr lang="en-GB" sz="2800" b="1" dirty="0">
                <a:solidFill>
                  <a:schemeClr val="tx1">
                    <a:lumMod val="75000"/>
                    <a:lumOff val="25000"/>
                  </a:schemeClr>
                </a:solidFill>
              </a:rPr>
              <a:t>not just possible but likely</a:t>
            </a:r>
            <a:r>
              <a:rPr lang="en-GB" sz="2800" dirty="0">
                <a:solidFill>
                  <a:schemeClr val="tx1">
                    <a:lumMod val="75000"/>
                    <a:lumOff val="25000"/>
                  </a:schemeClr>
                </a:solidFill>
              </a:rPr>
              <a:t>.</a:t>
            </a:r>
          </a:p>
          <a:p>
            <a:pPr marL="514350" indent="-514350">
              <a:buFont typeface="+mj-lt"/>
              <a:buAutoNum type="arabicPeriod"/>
            </a:pPr>
            <a:endParaRPr lang="en-GB" sz="1200" dirty="0">
              <a:solidFill>
                <a:schemeClr val="tx1">
                  <a:lumMod val="75000"/>
                  <a:lumOff val="25000"/>
                </a:schemeClr>
              </a:solidFill>
            </a:endParaRPr>
          </a:p>
          <a:p>
            <a:pPr marL="0" indent="0">
              <a:buNone/>
            </a:pPr>
            <a:r>
              <a:rPr lang="en-GB" sz="2800" dirty="0">
                <a:solidFill>
                  <a:schemeClr val="tx1">
                    <a:lumMod val="75000"/>
                    <a:lumOff val="25000"/>
                  </a:schemeClr>
                </a:solidFill>
              </a:rPr>
              <a:t>     </a:t>
            </a:r>
            <a:endParaRPr lang="en-GB" sz="2800" i="1" dirty="0">
              <a:solidFill>
                <a:schemeClr val="tx1">
                  <a:lumMod val="75000"/>
                  <a:lumOff val="25000"/>
                </a:schemeClr>
              </a:solidFill>
            </a:endParaRPr>
          </a:p>
        </p:txBody>
      </p:sp>
      <p:sp>
        <p:nvSpPr>
          <p:cNvPr id="2" name="Slide Number Placeholder 1">
            <a:extLst>
              <a:ext uri="{FF2B5EF4-FFF2-40B4-BE49-F238E27FC236}">
                <a16:creationId xmlns:a16="http://schemas.microsoft.com/office/drawing/2014/main" id="{ED351623-A84A-9940-B9E0-4D9AAE76612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36F205E-ABA0-DC4B-BC72-388541A8609A}"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18666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97BF89-5F24-1740-83DE-C1A742CA4E3D}"/>
              </a:ext>
            </a:extLst>
          </p:cNvPr>
          <p:cNvSpPr>
            <a:spLocks noGrp="1"/>
          </p:cNvSpPr>
          <p:nvPr>
            <p:ph type="ctrTitle"/>
          </p:nvPr>
        </p:nvSpPr>
        <p:spPr/>
        <p:txBody>
          <a:bodyPr>
            <a:normAutofit/>
          </a:bodyPr>
          <a:lstStyle/>
          <a:p>
            <a:r>
              <a:rPr lang="en-GB" sz="3900" dirty="0"/>
              <a:t>Cost can only be secondary to efficiency…</a:t>
            </a:r>
          </a:p>
        </p:txBody>
      </p:sp>
      <p:sp>
        <p:nvSpPr>
          <p:cNvPr id="12" name="Text Placeholder 11">
            <a:extLst>
              <a:ext uri="{FF2B5EF4-FFF2-40B4-BE49-F238E27FC236}">
                <a16:creationId xmlns:a16="http://schemas.microsoft.com/office/drawing/2014/main" id="{CF5A0B50-BAD1-424E-B183-3DE711967C5E}"/>
              </a:ext>
            </a:extLst>
          </p:cNvPr>
          <p:cNvSpPr>
            <a:spLocks noGrp="1"/>
          </p:cNvSpPr>
          <p:nvPr>
            <p:ph type="body" sz="quarter" idx="10"/>
          </p:nvPr>
        </p:nvSpPr>
        <p:spPr>
          <a:xfrm>
            <a:off x="5295014" y="1650614"/>
            <a:ext cx="6256520" cy="4537536"/>
          </a:xfrm>
        </p:spPr>
        <p:txBody>
          <a:bodyPr>
            <a:noAutofit/>
          </a:bodyPr>
          <a:lstStyle/>
          <a:p>
            <a:pPr marL="0" indent="0">
              <a:buNone/>
            </a:pPr>
            <a:r>
              <a:rPr lang="en-GB" sz="2400" dirty="0">
                <a:solidFill>
                  <a:schemeClr val="tx1">
                    <a:lumMod val="75000"/>
                    <a:lumOff val="25000"/>
                  </a:schemeClr>
                </a:solidFill>
              </a:rPr>
              <a:t>“…</a:t>
            </a:r>
            <a:r>
              <a:rPr lang="en-GB" sz="2400" i="1" dirty="0">
                <a:solidFill>
                  <a:schemeClr val="tx1">
                    <a:lumMod val="75000"/>
                    <a:lumOff val="25000"/>
                  </a:schemeClr>
                </a:solidFill>
              </a:rPr>
              <a:t>I reject any suggestion that the state can have any regard to cost in fixing the target date for compliance or in determining the route by which the compliance can be achieved where one route produces results quicker than another. </a:t>
            </a:r>
            <a:r>
              <a:rPr lang="en-GB" sz="2400" b="1" i="1" dirty="0">
                <a:solidFill>
                  <a:schemeClr val="tx1">
                    <a:lumMod val="75000"/>
                    <a:lumOff val="25000"/>
                  </a:schemeClr>
                </a:solidFill>
              </a:rPr>
              <a:t>In those respects the determining consideration has to be the efficacy of the measure in question and not their cost</a:t>
            </a:r>
            <a:r>
              <a:rPr lang="en-GB" sz="2400" dirty="0">
                <a:solidFill>
                  <a:schemeClr val="tx1">
                    <a:lumMod val="75000"/>
                    <a:lumOff val="25000"/>
                  </a:schemeClr>
                </a:solidFill>
              </a:rPr>
              <a:t>” </a:t>
            </a:r>
          </a:p>
          <a:p>
            <a:pPr marL="0" indent="0">
              <a:buNone/>
            </a:pPr>
            <a:r>
              <a:rPr lang="en-GB" sz="2400" dirty="0">
                <a:solidFill>
                  <a:schemeClr val="tx1">
                    <a:lumMod val="75000"/>
                    <a:lumOff val="25000"/>
                  </a:schemeClr>
                </a:solidFill>
              </a:rPr>
              <a:t>(per Garnham J, </a:t>
            </a:r>
            <a:r>
              <a:rPr lang="en-GB" sz="2400" i="1" dirty="0" err="1">
                <a:solidFill>
                  <a:schemeClr val="tx1">
                    <a:lumMod val="75000"/>
                    <a:lumOff val="25000"/>
                  </a:schemeClr>
                </a:solidFill>
              </a:rPr>
              <a:t>ClientEarth</a:t>
            </a:r>
            <a:r>
              <a:rPr lang="en-GB" sz="2400" i="1" dirty="0">
                <a:solidFill>
                  <a:schemeClr val="tx1">
                    <a:lumMod val="75000"/>
                    <a:lumOff val="25000"/>
                  </a:schemeClr>
                </a:solidFill>
              </a:rPr>
              <a:t> (No.2)</a:t>
            </a:r>
            <a:r>
              <a:rPr lang="en-GB" sz="2400" dirty="0">
                <a:solidFill>
                  <a:schemeClr val="tx1">
                    <a:lumMod val="75000"/>
                    <a:lumOff val="25000"/>
                  </a:schemeClr>
                </a:solidFill>
              </a:rPr>
              <a:t>)</a:t>
            </a:r>
            <a:endParaRPr lang="en-GB" sz="2400" i="1" dirty="0">
              <a:solidFill>
                <a:schemeClr val="tx1">
                  <a:lumMod val="75000"/>
                  <a:lumOff val="25000"/>
                </a:schemeClr>
              </a:solidFill>
            </a:endParaRPr>
          </a:p>
        </p:txBody>
      </p:sp>
      <p:sp>
        <p:nvSpPr>
          <p:cNvPr id="2" name="Slide Number Placeholder 1">
            <a:extLst>
              <a:ext uri="{FF2B5EF4-FFF2-40B4-BE49-F238E27FC236}">
                <a16:creationId xmlns:a16="http://schemas.microsoft.com/office/drawing/2014/main" id="{ED351623-A84A-9940-B9E0-4D9AAE76612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36F205E-ABA0-DC4B-BC72-388541A8609A}"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7" name="Picture 2" descr="https://gooruf.com/wpraw/asia/news/wp-content/uploads/2017/09/cost-vs-benefit2-384x2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98" y="2273855"/>
            <a:ext cx="3946248" cy="221976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33772" y="1149306"/>
            <a:ext cx="2412926" cy="3939540"/>
          </a:xfrm>
          <a:prstGeom prst="rect">
            <a:avLst/>
          </a:prstGeom>
          <a:noFill/>
        </p:spPr>
        <p:txBody>
          <a:bodyPr wrap="square" rtlCol="0">
            <a:spAutoFit/>
          </a:bodyPr>
          <a:lstStyle/>
          <a:p>
            <a:r>
              <a:rPr lang="en-GB" sz="25000" dirty="0">
                <a:solidFill>
                  <a:srgbClr val="FF0000"/>
                </a:solidFill>
              </a:rPr>
              <a:t>X</a:t>
            </a:r>
          </a:p>
        </p:txBody>
      </p:sp>
    </p:spTree>
    <p:extLst>
      <p:ext uri="{BB962C8B-B14F-4D97-AF65-F5344CB8AC3E}">
        <p14:creationId xmlns:p14="http://schemas.microsoft.com/office/powerpoint/2010/main" val="4236691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97BF89-5F24-1740-83DE-C1A742CA4E3D}"/>
              </a:ext>
            </a:extLst>
          </p:cNvPr>
          <p:cNvSpPr>
            <a:spLocks noGrp="1"/>
          </p:cNvSpPr>
          <p:nvPr>
            <p:ph type="ctrTitle"/>
          </p:nvPr>
        </p:nvSpPr>
        <p:spPr/>
        <p:txBody>
          <a:bodyPr>
            <a:normAutofit/>
          </a:bodyPr>
          <a:lstStyle/>
          <a:p>
            <a:r>
              <a:rPr lang="en-GB" sz="3900" dirty="0"/>
              <a:t>Local authorities pushed centre stage…</a:t>
            </a:r>
          </a:p>
        </p:txBody>
      </p:sp>
      <p:sp>
        <p:nvSpPr>
          <p:cNvPr id="12" name="Text Placeholder 11">
            <a:extLst>
              <a:ext uri="{FF2B5EF4-FFF2-40B4-BE49-F238E27FC236}">
                <a16:creationId xmlns:a16="http://schemas.microsoft.com/office/drawing/2014/main" id="{CF5A0B50-BAD1-424E-B183-3DE711967C5E}"/>
              </a:ext>
            </a:extLst>
          </p:cNvPr>
          <p:cNvSpPr>
            <a:spLocks noGrp="1"/>
          </p:cNvSpPr>
          <p:nvPr>
            <p:ph type="body" sz="quarter" idx="10"/>
          </p:nvPr>
        </p:nvSpPr>
        <p:spPr>
          <a:xfrm>
            <a:off x="791596" y="1650613"/>
            <a:ext cx="6842581" cy="4595221"/>
          </a:xfrm>
        </p:spPr>
        <p:txBody>
          <a:bodyPr>
            <a:normAutofit lnSpcReduction="10000"/>
          </a:bodyPr>
          <a:lstStyle/>
          <a:p>
            <a:pPr marL="0" indent="0">
              <a:buNone/>
            </a:pPr>
            <a:r>
              <a:rPr lang="en-GB" sz="2800" dirty="0">
                <a:solidFill>
                  <a:schemeClr val="tx1">
                    <a:lumMod val="75000"/>
                    <a:lumOff val="25000"/>
                  </a:schemeClr>
                </a:solidFill>
              </a:rPr>
              <a:t>Directions have been issued under s85 of the Environment Act 1995 to:</a:t>
            </a:r>
          </a:p>
          <a:p>
            <a:pPr marL="0" indent="0">
              <a:buNone/>
            </a:pPr>
            <a:endParaRPr lang="en-GB" sz="2800" dirty="0">
              <a:solidFill>
                <a:schemeClr val="tx1">
                  <a:lumMod val="75000"/>
                  <a:lumOff val="25000"/>
                </a:schemeClr>
              </a:solidFill>
            </a:endParaRPr>
          </a:p>
          <a:p>
            <a:r>
              <a:rPr lang="en-GB" sz="2800" dirty="0">
                <a:solidFill>
                  <a:schemeClr val="tx1">
                    <a:lumMod val="75000"/>
                    <a:lumOff val="25000"/>
                  </a:schemeClr>
                </a:solidFill>
              </a:rPr>
              <a:t>61 English LAs</a:t>
            </a:r>
          </a:p>
          <a:p>
            <a:r>
              <a:rPr lang="en-GB" sz="2800" dirty="0">
                <a:solidFill>
                  <a:schemeClr val="tx1">
                    <a:lumMod val="75000"/>
                    <a:lumOff val="25000"/>
                  </a:schemeClr>
                </a:solidFill>
              </a:rPr>
              <a:t>2 Welsh LAs</a:t>
            </a:r>
          </a:p>
          <a:p>
            <a:pPr marL="0" indent="0">
              <a:buNone/>
            </a:pPr>
            <a:endParaRPr lang="en-GB" sz="2800" dirty="0">
              <a:solidFill>
                <a:schemeClr val="tx1">
                  <a:lumMod val="75000"/>
                  <a:lumOff val="25000"/>
                </a:schemeClr>
              </a:solidFill>
            </a:endParaRPr>
          </a:p>
          <a:p>
            <a:pPr marL="0" indent="0">
              <a:buNone/>
            </a:pPr>
            <a:r>
              <a:rPr lang="en-GB" sz="2800" dirty="0">
                <a:solidFill>
                  <a:schemeClr val="tx1">
                    <a:lumMod val="75000"/>
                    <a:lumOff val="25000"/>
                  </a:schemeClr>
                </a:solidFill>
              </a:rPr>
              <a:t>…requiring each to come up with its own proposals for local measures to reduce NO</a:t>
            </a:r>
            <a:r>
              <a:rPr lang="en-GB" sz="2800" baseline="-25000" dirty="0">
                <a:solidFill>
                  <a:schemeClr val="tx1">
                    <a:lumMod val="75000"/>
                    <a:lumOff val="25000"/>
                  </a:schemeClr>
                </a:solidFill>
              </a:rPr>
              <a:t>2</a:t>
            </a:r>
          </a:p>
          <a:p>
            <a:endParaRPr lang="en-GB" dirty="0">
              <a:solidFill>
                <a:schemeClr val="tx1">
                  <a:lumMod val="75000"/>
                  <a:lumOff val="25000"/>
                </a:schemeClr>
              </a:solidFill>
            </a:endParaRPr>
          </a:p>
        </p:txBody>
      </p:sp>
      <p:sp>
        <p:nvSpPr>
          <p:cNvPr id="2" name="Slide Number Placeholder 1">
            <a:extLst>
              <a:ext uri="{FF2B5EF4-FFF2-40B4-BE49-F238E27FC236}">
                <a16:creationId xmlns:a16="http://schemas.microsoft.com/office/drawing/2014/main" id="{ED351623-A84A-9940-B9E0-4D9AAE76612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36F205E-ABA0-DC4B-BC72-388541A8609A}"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3"/>
          <a:stretch>
            <a:fillRect/>
          </a:stretch>
        </p:blipFill>
        <p:spPr>
          <a:xfrm>
            <a:off x="7824273" y="1650613"/>
            <a:ext cx="2971356" cy="3982229"/>
          </a:xfrm>
          <a:prstGeom prst="rect">
            <a:avLst/>
          </a:prstGeom>
        </p:spPr>
      </p:pic>
    </p:spTree>
    <p:extLst>
      <p:ext uri="{BB962C8B-B14F-4D97-AF65-F5344CB8AC3E}">
        <p14:creationId xmlns:p14="http://schemas.microsoft.com/office/powerpoint/2010/main" val="2968122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97BF89-5F24-1740-83DE-C1A742CA4E3D}"/>
              </a:ext>
            </a:extLst>
          </p:cNvPr>
          <p:cNvSpPr>
            <a:spLocks noGrp="1"/>
          </p:cNvSpPr>
          <p:nvPr>
            <p:ph type="ctrTitle"/>
          </p:nvPr>
        </p:nvSpPr>
        <p:spPr/>
        <p:txBody>
          <a:bodyPr>
            <a:normAutofit/>
          </a:bodyPr>
          <a:lstStyle/>
          <a:p>
            <a:r>
              <a:rPr lang="en-GB" sz="3900" dirty="0"/>
              <a:t>Where has this got us to…</a:t>
            </a:r>
            <a:endParaRPr lang="en-US" dirty="0"/>
          </a:p>
        </p:txBody>
      </p:sp>
      <p:sp>
        <p:nvSpPr>
          <p:cNvPr id="2" name="Slide Number Placeholder 1">
            <a:extLst>
              <a:ext uri="{FF2B5EF4-FFF2-40B4-BE49-F238E27FC236}">
                <a16:creationId xmlns:a16="http://schemas.microsoft.com/office/drawing/2014/main" id="{ED351623-A84A-9940-B9E0-4D9AAE76612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36F205E-ABA0-DC4B-BC72-388541A8609A}"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7" name="Content Placeholder 9"/>
          <p:cNvPicPr>
            <a:picLocks noChangeAspect="1"/>
          </p:cNvPicPr>
          <p:nvPr/>
        </p:nvPicPr>
        <p:blipFill rotWithShape="1">
          <a:blip r:embed="rId3" cstate="print">
            <a:extLst>
              <a:ext uri="{28A0092B-C50C-407E-A947-70E740481C1C}">
                <a14:useLocalDpi xmlns:a14="http://schemas.microsoft.com/office/drawing/2010/main" val="0"/>
              </a:ext>
            </a:extLst>
          </a:blip>
          <a:srcRect t="42564"/>
          <a:stretch/>
        </p:blipFill>
        <p:spPr>
          <a:xfrm>
            <a:off x="6420063" y="1393090"/>
            <a:ext cx="5131471" cy="4224483"/>
          </a:xfrm>
          <a:prstGeom prst="rect">
            <a:avLst/>
          </a:prstGeom>
        </p:spPr>
      </p:pic>
      <p:cxnSp>
        <p:nvCxnSpPr>
          <p:cNvPr id="8" name="Straight Arrow Connector 7"/>
          <p:cNvCxnSpPr/>
          <p:nvPr/>
        </p:nvCxnSpPr>
        <p:spPr>
          <a:xfrm flipV="1">
            <a:off x="4780364" y="3123075"/>
            <a:ext cx="4710443" cy="154175"/>
          </a:xfrm>
          <a:prstGeom prst="straightConnector1">
            <a:avLst/>
          </a:pr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Straight Arrow Connector 8"/>
          <p:cNvCxnSpPr/>
          <p:nvPr/>
        </p:nvCxnSpPr>
        <p:spPr>
          <a:xfrm>
            <a:off x="4780364" y="3740920"/>
            <a:ext cx="4669561" cy="65999"/>
          </a:xfrm>
          <a:prstGeom prst="straightConnector1">
            <a:avLst/>
          </a:pr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p:cNvCxnSpPr/>
          <p:nvPr/>
        </p:nvCxnSpPr>
        <p:spPr>
          <a:xfrm flipV="1">
            <a:off x="4816396" y="4733636"/>
            <a:ext cx="4066738" cy="521594"/>
          </a:xfrm>
          <a:prstGeom prst="straightConnector1">
            <a:avLst/>
          </a:pr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p:cNvCxnSpPr/>
          <p:nvPr/>
        </p:nvCxnSpPr>
        <p:spPr>
          <a:xfrm flipV="1">
            <a:off x="4816396" y="4661062"/>
            <a:ext cx="5220739" cy="1100609"/>
          </a:xfrm>
          <a:prstGeom prst="straightConnector1">
            <a:avLst/>
          </a:pr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p:cNvCxnSpPr>
            <a:stCxn id="14" idx="3"/>
          </p:cNvCxnSpPr>
          <p:nvPr/>
        </p:nvCxnSpPr>
        <p:spPr>
          <a:xfrm>
            <a:off x="4780365" y="2318442"/>
            <a:ext cx="4710442" cy="340963"/>
          </a:xfrm>
          <a:prstGeom prst="straightConnector1">
            <a:avLst/>
          </a:pr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 name="TextBox 13"/>
          <p:cNvSpPr txBox="1"/>
          <p:nvPr/>
        </p:nvSpPr>
        <p:spPr>
          <a:xfrm>
            <a:off x="1856951" y="2102998"/>
            <a:ext cx="2923414" cy="430887"/>
          </a:xfrm>
          <a:prstGeom prst="rect">
            <a:avLst/>
          </a:prstGeom>
          <a:noFill/>
        </p:spPr>
        <p:txBody>
          <a:bodyPr wrap="square" rtlCol="0">
            <a:spAutoFit/>
          </a:bodyPr>
          <a:lstStyle/>
          <a:p>
            <a:r>
              <a:rPr lang="en-GB" sz="2200" b="1" dirty="0">
                <a:solidFill>
                  <a:schemeClr val="tx1">
                    <a:lumMod val="75000"/>
                    <a:lumOff val="25000"/>
                  </a:schemeClr>
                </a:solidFill>
              </a:rPr>
              <a:t>Leeds</a:t>
            </a:r>
            <a:r>
              <a:rPr lang="en-GB" sz="2200" dirty="0">
                <a:solidFill>
                  <a:schemeClr val="tx1">
                    <a:lumMod val="75000"/>
                    <a:lumOff val="25000"/>
                  </a:schemeClr>
                </a:solidFill>
              </a:rPr>
              <a:t>: Class B CAZ</a:t>
            </a:r>
          </a:p>
        </p:txBody>
      </p:sp>
      <p:sp>
        <p:nvSpPr>
          <p:cNvPr id="15" name="TextBox 14"/>
          <p:cNvSpPr txBox="1"/>
          <p:nvPr/>
        </p:nvSpPr>
        <p:spPr>
          <a:xfrm>
            <a:off x="1382233" y="3071229"/>
            <a:ext cx="4215444" cy="430887"/>
          </a:xfrm>
          <a:prstGeom prst="rect">
            <a:avLst/>
          </a:prstGeom>
          <a:noFill/>
        </p:spPr>
        <p:txBody>
          <a:bodyPr wrap="square" rtlCol="0">
            <a:spAutoFit/>
          </a:bodyPr>
          <a:lstStyle/>
          <a:p>
            <a:r>
              <a:rPr lang="en-GB" sz="2200" b="1" dirty="0">
                <a:solidFill>
                  <a:schemeClr val="tx1">
                    <a:lumMod val="75000"/>
                    <a:lumOff val="25000"/>
                  </a:schemeClr>
                </a:solidFill>
              </a:rPr>
              <a:t>Sheffield</a:t>
            </a:r>
            <a:r>
              <a:rPr lang="en-GB" sz="2200" dirty="0">
                <a:solidFill>
                  <a:schemeClr val="tx1">
                    <a:lumMod val="75000"/>
                    <a:lumOff val="25000"/>
                  </a:schemeClr>
                </a:solidFill>
              </a:rPr>
              <a:t>: ?Class C CAZ?</a:t>
            </a:r>
          </a:p>
        </p:txBody>
      </p:sp>
      <p:sp>
        <p:nvSpPr>
          <p:cNvPr id="16" name="TextBox 15"/>
          <p:cNvSpPr txBox="1"/>
          <p:nvPr/>
        </p:nvSpPr>
        <p:spPr>
          <a:xfrm>
            <a:off x="1382233" y="3592281"/>
            <a:ext cx="3731874" cy="430887"/>
          </a:xfrm>
          <a:prstGeom prst="rect">
            <a:avLst/>
          </a:prstGeom>
          <a:noFill/>
        </p:spPr>
        <p:txBody>
          <a:bodyPr wrap="square" rtlCol="0">
            <a:spAutoFit/>
          </a:bodyPr>
          <a:lstStyle/>
          <a:p>
            <a:r>
              <a:rPr lang="en-GB" sz="2200" b="1" dirty="0">
                <a:solidFill>
                  <a:schemeClr val="tx1">
                    <a:lumMod val="75000"/>
                    <a:lumOff val="25000"/>
                  </a:schemeClr>
                </a:solidFill>
              </a:rPr>
              <a:t>Coventry</a:t>
            </a:r>
            <a:r>
              <a:rPr lang="en-GB" sz="2200" dirty="0">
                <a:solidFill>
                  <a:schemeClr val="tx1">
                    <a:lumMod val="75000"/>
                    <a:lumOff val="25000"/>
                  </a:schemeClr>
                </a:solidFill>
              </a:rPr>
              <a:t>: ?Class D CAZ?</a:t>
            </a:r>
          </a:p>
        </p:txBody>
      </p:sp>
      <p:sp>
        <p:nvSpPr>
          <p:cNvPr id="17" name="TextBox 16"/>
          <p:cNvSpPr txBox="1"/>
          <p:nvPr/>
        </p:nvSpPr>
        <p:spPr>
          <a:xfrm>
            <a:off x="1231476" y="4079253"/>
            <a:ext cx="3699164" cy="430887"/>
          </a:xfrm>
          <a:prstGeom prst="rect">
            <a:avLst/>
          </a:prstGeom>
          <a:noFill/>
        </p:spPr>
        <p:txBody>
          <a:bodyPr wrap="square" rtlCol="0">
            <a:spAutoFit/>
          </a:bodyPr>
          <a:lstStyle/>
          <a:p>
            <a:r>
              <a:rPr lang="en-GB" sz="2200" b="1" dirty="0">
                <a:solidFill>
                  <a:schemeClr val="tx1">
                    <a:lumMod val="75000"/>
                    <a:lumOff val="25000"/>
                  </a:schemeClr>
                </a:solidFill>
              </a:rPr>
              <a:t>Birmingham</a:t>
            </a:r>
            <a:r>
              <a:rPr lang="en-GB" sz="2200" dirty="0">
                <a:solidFill>
                  <a:schemeClr val="tx1">
                    <a:lumMod val="75000"/>
                    <a:lumOff val="25000"/>
                  </a:schemeClr>
                </a:solidFill>
              </a:rPr>
              <a:t>: Class D CAZ</a:t>
            </a:r>
          </a:p>
        </p:txBody>
      </p:sp>
      <p:sp>
        <p:nvSpPr>
          <p:cNvPr id="18" name="TextBox 17"/>
          <p:cNvSpPr txBox="1"/>
          <p:nvPr/>
        </p:nvSpPr>
        <p:spPr>
          <a:xfrm>
            <a:off x="1910982" y="5041636"/>
            <a:ext cx="3463886" cy="430887"/>
          </a:xfrm>
          <a:prstGeom prst="rect">
            <a:avLst/>
          </a:prstGeom>
          <a:noFill/>
        </p:spPr>
        <p:txBody>
          <a:bodyPr wrap="square" rtlCol="0">
            <a:spAutoFit/>
          </a:bodyPr>
          <a:lstStyle/>
          <a:p>
            <a:r>
              <a:rPr lang="en-GB" sz="2200" b="1" dirty="0">
                <a:solidFill>
                  <a:schemeClr val="tx1">
                    <a:lumMod val="75000"/>
                    <a:lumOff val="25000"/>
                  </a:schemeClr>
                </a:solidFill>
              </a:rPr>
              <a:t>Bath</a:t>
            </a:r>
            <a:r>
              <a:rPr lang="en-GB" sz="2200" dirty="0">
                <a:solidFill>
                  <a:schemeClr val="tx1">
                    <a:lumMod val="75000"/>
                    <a:lumOff val="25000"/>
                  </a:schemeClr>
                </a:solidFill>
              </a:rPr>
              <a:t>: ?Class C CAZ?</a:t>
            </a:r>
          </a:p>
        </p:txBody>
      </p:sp>
      <p:sp>
        <p:nvSpPr>
          <p:cNvPr id="19" name="TextBox 18"/>
          <p:cNvSpPr txBox="1"/>
          <p:nvPr/>
        </p:nvSpPr>
        <p:spPr>
          <a:xfrm>
            <a:off x="395261" y="5495989"/>
            <a:ext cx="4718846" cy="444128"/>
          </a:xfrm>
          <a:prstGeom prst="rect">
            <a:avLst/>
          </a:prstGeom>
          <a:noFill/>
        </p:spPr>
        <p:txBody>
          <a:bodyPr wrap="square" rtlCol="0">
            <a:spAutoFit/>
          </a:bodyPr>
          <a:lstStyle/>
          <a:p>
            <a:r>
              <a:rPr lang="en-GB" sz="2200" b="1" dirty="0">
                <a:solidFill>
                  <a:schemeClr val="tx1">
                    <a:lumMod val="75000"/>
                    <a:lumOff val="25000"/>
                  </a:schemeClr>
                </a:solidFill>
              </a:rPr>
              <a:t>London</a:t>
            </a:r>
            <a:r>
              <a:rPr lang="en-GB" sz="2200" dirty="0">
                <a:solidFill>
                  <a:schemeClr val="tx1">
                    <a:lumMod val="75000"/>
                    <a:lumOff val="25000"/>
                  </a:schemeClr>
                </a:solidFill>
              </a:rPr>
              <a:t>: Ultra Low Emission Zone</a:t>
            </a:r>
            <a:endParaRPr lang="en-GB" sz="2200" strike="sngStrike" dirty="0">
              <a:solidFill>
                <a:schemeClr val="tx1">
                  <a:lumMod val="75000"/>
                  <a:lumOff val="25000"/>
                </a:schemeClr>
              </a:solidFill>
            </a:endParaRPr>
          </a:p>
        </p:txBody>
      </p:sp>
      <p:sp>
        <p:nvSpPr>
          <p:cNvPr id="20" name="TextBox 19"/>
          <p:cNvSpPr txBox="1"/>
          <p:nvPr/>
        </p:nvSpPr>
        <p:spPr>
          <a:xfrm>
            <a:off x="707022" y="2568741"/>
            <a:ext cx="4213679" cy="430887"/>
          </a:xfrm>
          <a:prstGeom prst="rect">
            <a:avLst/>
          </a:prstGeom>
          <a:noFill/>
        </p:spPr>
        <p:txBody>
          <a:bodyPr wrap="square" rtlCol="0">
            <a:spAutoFit/>
          </a:bodyPr>
          <a:lstStyle/>
          <a:p>
            <a:r>
              <a:rPr lang="en-GB" sz="2200" b="1" dirty="0">
                <a:solidFill>
                  <a:schemeClr val="tx1">
                    <a:lumMod val="75000"/>
                    <a:lumOff val="25000"/>
                  </a:schemeClr>
                </a:solidFill>
              </a:rPr>
              <a:t>Manchester</a:t>
            </a:r>
            <a:r>
              <a:rPr lang="en-GB" sz="2200" dirty="0">
                <a:solidFill>
                  <a:schemeClr val="tx1">
                    <a:lumMod val="75000"/>
                    <a:lumOff val="25000"/>
                  </a:schemeClr>
                </a:solidFill>
              </a:rPr>
              <a:t>: ?Class B/C CAZ?</a:t>
            </a:r>
          </a:p>
        </p:txBody>
      </p:sp>
      <p:cxnSp>
        <p:nvCxnSpPr>
          <p:cNvPr id="21" name="Straight Arrow Connector 20"/>
          <p:cNvCxnSpPr/>
          <p:nvPr/>
        </p:nvCxnSpPr>
        <p:spPr>
          <a:xfrm>
            <a:off x="4791951" y="2789201"/>
            <a:ext cx="4193847" cy="120503"/>
          </a:xfrm>
          <a:prstGeom prst="straightConnector1">
            <a:avLst/>
          </a:pr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2" name="TextBox 21"/>
          <p:cNvSpPr txBox="1"/>
          <p:nvPr/>
        </p:nvSpPr>
        <p:spPr>
          <a:xfrm>
            <a:off x="1084521" y="1631784"/>
            <a:ext cx="3731875" cy="430887"/>
          </a:xfrm>
          <a:prstGeom prst="rect">
            <a:avLst/>
          </a:prstGeom>
          <a:noFill/>
        </p:spPr>
        <p:txBody>
          <a:bodyPr wrap="square" rtlCol="0">
            <a:spAutoFit/>
          </a:bodyPr>
          <a:lstStyle/>
          <a:p>
            <a:r>
              <a:rPr lang="en-GB" sz="2200" b="1" dirty="0">
                <a:solidFill>
                  <a:schemeClr val="tx1">
                    <a:lumMod val="75000"/>
                    <a:lumOff val="25000"/>
                  </a:schemeClr>
                </a:solidFill>
              </a:rPr>
              <a:t>Newcastle</a:t>
            </a:r>
            <a:r>
              <a:rPr lang="en-GB" sz="2200" dirty="0">
                <a:solidFill>
                  <a:schemeClr val="tx1">
                    <a:lumMod val="75000"/>
                    <a:lumOff val="25000"/>
                  </a:schemeClr>
                </a:solidFill>
              </a:rPr>
              <a:t>: ?Class C CAZ?</a:t>
            </a:r>
          </a:p>
        </p:txBody>
      </p:sp>
      <p:cxnSp>
        <p:nvCxnSpPr>
          <p:cNvPr id="23" name="Straight Arrow Connector 22"/>
          <p:cNvCxnSpPr/>
          <p:nvPr/>
        </p:nvCxnSpPr>
        <p:spPr>
          <a:xfrm>
            <a:off x="4749719" y="1832751"/>
            <a:ext cx="4700206" cy="58721"/>
          </a:xfrm>
          <a:prstGeom prst="straightConnector1">
            <a:avLst/>
          </a:pr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2" name="TextBox 31"/>
          <p:cNvSpPr txBox="1"/>
          <p:nvPr/>
        </p:nvSpPr>
        <p:spPr>
          <a:xfrm>
            <a:off x="1683899" y="4576699"/>
            <a:ext cx="3463886" cy="430887"/>
          </a:xfrm>
          <a:prstGeom prst="rect">
            <a:avLst/>
          </a:prstGeom>
          <a:noFill/>
        </p:spPr>
        <p:txBody>
          <a:bodyPr wrap="square" rtlCol="0">
            <a:spAutoFit/>
          </a:bodyPr>
          <a:lstStyle/>
          <a:p>
            <a:r>
              <a:rPr lang="en-GB" sz="2200" b="1" dirty="0">
                <a:solidFill>
                  <a:schemeClr val="tx1">
                    <a:lumMod val="75000"/>
                    <a:lumOff val="25000"/>
                  </a:schemeClr>
                </a:solidFill>
              </a:rPr>
              <a:t>Bristol</a:t>
            </a:r>
            <a:r>
              <a:rPr lang="en-GB" sz="2200" dirty="0">
                <a:solidFill>
                  <a:schemeClr val="tx1">
                    <a:lumMod val="75000"/>
                    <a:lumOff val="25000"/>
                  </a:schemeClr>
                </a:solidFill>
              </a:rPr>
              <a:t>: ?Class C CAZ?</a:t>
            </a:r>
          </a:p>
        </p:txBody>
      </p:sp>
      <p:cxnSp>
        <p:nvCxnSpPr>
          <p:cNvPr id="33" name="Straight Arrow Connector 32"/>
          <p:cNvCxnSpPr/>
          <p:nvPr/>
        </p:nvCxnSpPr>
        <p:spPr>
          <a:xfrm flipV="1">
            <a:off x="4816396" y="4533607"/>
            <a:ext cx="4066738" cy="254910"/>
          </a:xfrm>
          <a:prstGeom prst="straightConnector1">
            <a:avLst/>
          </a:pr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5" name="Straight Arrow Connector 34"/>
          <p:cNvCxnSpPr/>
          <p:nvPr/>
        </p:nvCxnSpPr>
        <p:spPr>
          <a:xfrm flipV="1">
            <a:off x="4820307" y="4086326"/>
            <a:ext cx="4855321" cy="248424"/>
          </a:xfrm>
          <a:prstGeom prst="straightConnector1">
            <a:avLst/>
          </a:pr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34632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97BF89-5F24-1740-83DE-C1A742CA4E3D}"/>
              </a:ext>
            </a:extLst>
          </p:cNvPr>
          <p:cNvSpPr>
            <a:spLocks noGrp="1"/>
          </p:cNvSpPr>
          <p:nvPr>
            <p:ph type="ctrTitle"/>
          </p:nvPr>
        </p:nvSpPr>
        <p:spPr/>
        <p:txBody>
          <a:bodyPr>
            <a:normAutofit/>
          </a:bodyPr>
          <a:lstStyle/>
          <a:p>
            <a:r>
              <a:rPr lang="en-GB" sz="3900" dirty="0"/>
              <a:t>The battle isn’t over yet</a:t>
            </a:r>
          </a:p>
        </p:txBody>
      </p:sp>
      <p:sp>
        <p:nvSpPr>
          <p:cNvPr id="12" name="Text Placeholder 11">
            <a:extLst>
              <a:ext uri="{FF2B5EF4-FFF2-40B4-BE49-F238E27FC236}">
                <a16:creationId xmlns:a16="http://schemas.microsoft.com/office/drawing/2014/main" id="{CF5A0B50-BAD1-424E-B183-3DE711967C5E}"/>
              </a:ext>
            </a:extLst>
          </p:cNvPr>
          <p:cNvSpPr>
            <a:spLocks noGrp="1"/>
          </p:cNvSpPr>
          <p:nvPr>
            <p:ph type="body" sz="quarter" idx="10"/>
          </p:nvPr>
        </p:nvSpPr>
        <p:spPr>
          <a:xfrm>
            <a:off x="791596" y="1650613"/>
            <a:ext cx="10415120" cy="4595221"/>
          </a:xfrm>
        </p:spPr>
        <p:txBody>
          <a:bodyPr>
            <a:normAutofit lnSpcReduction="10000"/>
          </a:bodyPr>
          <a:lstStyle/>
          <a:p>
            <a:r>
              <a:rPr lang="en-GB" dirty="0">
                <a:solidFill>
                  <a:schemeClr val="tx1">
                    <a:lumMod val="75000"/>
                    <a:lumOff val="25000"/>
                  </a:schemeClr>
                </a:solidFill>
              </a:rPr>
              <a:t>Many local authorities are yet to commit to action</a:t>
            </a:r>
          </a:p>
          <a:p>
            <a:pPr marL="0" indent="0">
              <a:buNone/>
            </a:pPr>
            <a:endParaRPr lang="en-GB" dirty="0">
              <a:solidFill>
                <a:schemeClr val="tx1">
                  <a:lumMod val="75000"/>
                  <a:lumOff val="25000"/>
                </a:schemeClr>
              </a:solidFill>
            </a:endParaRPr>
          </a:p>
          <a:p>
            <a:r>
              <a:rPr lang="en-GB" dirty="0">
                <a:solidFill>
                  <a:schemeClr val="tx1">
                    <a:lumMod val="75000"/>
                    <a:lumOff val="25000"/>
                  </a:schemeClr>
                </a:solidFill>
              </a:rPr>
              <a:t>Reticence to tackle the most significant pollution source: private cars </a:t>
            </a:r>
          </a:p>
          <a:p>
            <a:pPr marL="0" indent="0">
              <a:buNone/>
            </a:pPr>
            <a:endParaRPr lang="en-GB" dirty="0">
              <a:solidFill>
                <a:schemeClr val="tx1">
                  <a:lumMod val="75000"/>
                  <a:lumOff val="25000"/>
                </a:schemeClr>
              </a:solidFill>
            </a:endParaRPr>
          </a:p>
          <a:p>
            <a:r>
              <a:rPr lang="en-GB" dirty="0">
                <a:solidFill>
                  <a:schemeClr val="tx1">
                    <a:lumMod val="75000"/>
                    <a:lumOff val="25000"/>
                  </a:schemeClr>
                </a:solidFill>
              </a:rPr>
              <a:t>Central government meanwhile remains relatively inactive</a:t>
            </a:r>
          </a:p>
          <a:p>
            <a:pPr marL="0" indent="0">
              <a:buNone/>
            </a:pPr>
            <a:endParaRPr lang="en-GB" dirty="0">
              <a:solidFill>
                <a:schemeClr val="tx1">
                  <a:lumMod val="75000"/>
                  <a:lumOff val="25000"/>
                </a:schemeClr>
              </a:solidFill>
            </a:endParaRPr>
          </a:p>
          <a:p>
            <a:r>
              <a:rPr lang="en-GB" dirty="0">
                <a:solidFill>
                  <a:schemeClr val="tx1">
                    <a:lumMod val="75000"/>
                    <a:lumOff val="25000"/>
                  </a:schemeClr>
                </a:solidFill>
              </a:rPr>
              <a:t>In 2018 illegal levels of NO</a:t>
            </a:r>
            <a:r>
              <a:rPr lang="en-GB" baseline="-25000" dirty="0">
                <a:solidFill>
                  <a:schemeClr val="tx1">
                    <a:lumMod val="75000"/>
                    <a:lumOff val="25000"/>
                  </a:schemeClr>
                </a:solidFill>
              </a:rPr>
              <a:t>2</a:t>
            </a:r>
            <a:r>
              <a:rPr lang="en-GB" dirty="0">
                <a:solidFill>
                  <a:schemeClr val="tx1">
                    <a:lumMod val="75000"/>
                    <a:lumOff val="25000"/>
                  </a:schemeClr>
                </a:solidFill>
              </a:rPr>
              <a:t> reported in 36 of 43 zones</a:t>
            </a:r>
          </a:p>
          <a:p>
            <a:endParaRPr lang="en-GB" dirty="0">
              <a:solidFill>
                <a:schemeClr val="tx1">
                  <a:lumMod val="75000"/>
                  <a:lumOff val="25000"/>
                </a:schemeClr>
              </a:solidFill>
            </a:endParaRPr>
          </a:p>
          <a:p>
            <a:endParaRPr lang="en-GB" dirty="0">
              <a:solidFill>
                <a:schemeClr val="tx1">
                  <a:lumMod val="75000"/>
                  <a:lumOff val="25000"/>
                </a:schemeClr>
              </a:solidFill>
            </a:endParaRPr>
          </a:p>
        </p:txBody>
      </p:sp>
      <p:sp>
        <p:nvSpPr>
          <p:cNvPr id="2" name="Slide Number Placeholder 1">
            <a:extLst>
              <a:ext uri="{FF2B5EF4-FFF2-40B4-BE49-F238E27FC236}">
                <a16:creationId xmlns:a16="http://schemas.microsoft.com/office/drawing/2014/main" id="{ED351623-A84A-9940-B9E0-4D9AAE76612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36F205E-ABA0-DC4B-BC72-388541A8609A}"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75936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BD4C74-A45F-7B4E-8B42-EB5184C54214}"/>
              </a:ext>
            </a:extLst>
          </p:cNvPr>
          <p:cNvSpPr>
            <a:spLocks noGrp="1"/>
          </p:cNvSpPr>
          <p:nvPr>
            <p:ph type="ctrTitle"/>
          </p:nvPr>
        </p:nvSpPr>
        <p:spPr/>
        <p:txBody>
          <a:bodyPr/>
          <a:lstStyle/>
          <a:p>
            <a:r>
              <a:rPr lang="en-US" dirty="0"/>
              <a:t>Monitoring failures in Brussels </a:t>
            </a:r>
          </a:p>
        </p:txBody>
      </p:sp>
      <p:sp>
        <p:nvSpPr>
          <p:cNvPr id="2" name="Slide Number Placeholder 1">
            <a:extLst>
              <a:ext uri="{FF2B5EF4-FFF2-40B4-BE49-F238E27FC236}">
                <a16:creationId xmlns:a16="http://schemas.microsoft.com/office/drawing/2014/main" id="{76B988A3-8B60-744B-9FFE-0292A1A8C7AF}"/>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36F205E-ABA0-DC4B-BC72-388541A8609A}"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3" name="Vertical Text Placeholder 2">
            <a:extLst>
              <a:ext uri="{FF2B5EF4-FFF2-40B4-BE49-F238E27FC236}">
                <a16:creationId xmlns:a16="http://schemas.microsoft.com/office/drawing/2014/main" id="{F59B38D6-5159-294F-A5C1-FEB7A172B792}"/>
              </a:ext>
            </a:extLst>
          </p:cNvPr>
          <p:cNvSpPr>
            <a:spLocks noGrp="1"/>
          </p:cNvSpPr>
          <p:nvPr>
            <p:ph type="body" orient="vert" sz="quarter" idx="11"/>
          </p:nvPr>
        </p:nvSpPr>
        <p:spPr/>
        <p:txBody>
          <a:bodyPr>
            <a:normAutofit fontScale="92500" lnSpcReduction="10000"/>
          </a:bodyPr>
          <a:lstStyle/>
          <a:p>
            <a:endParaRPr lang="en-US"/>
          </a:p>
        </p:txBody>
      </p:sp>
      <p:sp>
        <p:nvSpPr>
          <p:cNvPr id="5" name="TextBox 4"/>
          <p:cNvSpPr txBox="1"/>
          <p:nvPr/>
        </p:nvSpPr>
        <p:spPr>
          <a:xfrm>
            <a:off x="468923" y="6094744"/>
            <a:ext cx="2592288" cy="261606"/>
          </a:xfrm>
          <a:prstGeom prst="rect">
            <a:avLst/>
          </a:prstGeom>
          <a:noFill/>
        </p:spPr>
        <p:txBody>
          <a:bodyPr wrap="square" lIns="91434" tIns="45718" rIns="91434" bIns="4571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Image: Emmanuel </a:t>
            </a:r>
            <a:r>
              <a:rPr kumimoji="0" lang="en-GB" sz="11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Raza</a:t>
            </a:r>
            <a:r>
              <a:rPr kumimoji="0" lang="en-GB"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GB" sz="11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flickr</a:t>
            </a:r>
            <a:r>
              <a:rPr kumimoji="0" lang="en-GB"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a:t>
            </a:r>
          </a:p>
        </p:txBody>
      </p:sp>
    </p:spTree>
    <p:extLst>
      <p:ext uri="{BB962C8B-B14F-4D97-AF65-F5344CB8AC3E}">
        <p14:creationId xmlns:p14="http://schemas.microsoft.com/office/powerpoint/2010/main" val="1252926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97BF89-5F24-1740-83DE-C1A742CA4E3D}"/>
              </a:ext>
            </a:extLst>
          </p:cNvPr>
          <p:cNvSpPr>
            <a:spLocks noGrp="1"/>
          </p:cNvSpPr>
          <p:nvPr>
            <p:ph type="ctrTitle"/>
          </p:nvPr>
        </p:nvSpPr>
        <p:spPr>
          <a:xfrm>
            <a:off x="2274700" y="688075"/>
            <a:ext cx="8003662" cy="1002613"/>
          </a:xfrm>
        </p:spPr>
        <p:txBody>
          <a:bodyPr>
            <a:noAutofit/>
          </a:bodyPr>
          <a:lstStyle/>
          <a:p>
            <a:pPr algn="ctr"/>
            <a:r>
              <a:rPr lang="en-GB" sz="3900" dirty="0"/>
              <a:t>Location of monitoring stations </a:t>
            </a:r>
            <a:br>
              <a:rPr lang="en-GB" sz="3900" dirty="0"/>
            </a:br>
            <a:r>
              <a:rPr lang="en-GB" sz="3900" dirty="0"/>
              <a:t>(Article 7 and Annex III)	</a:t>
            </a:r>
          </a:p>
        </p:txBody>
      </p:sp>
      <p:sp>
        <p:nvSpPr>
          <p:cNvPr id="2" name="Slide Number Placeholder 1">
            <a:extLst>
              <a:ext uri="{FF2B5EF4-FFF2-40B4-BE49-F238E27FC236}">
                <a16:creationId xmlns:a16="http://schemas.microsoft.com/office/drawing/2014/main" id="{ED351623-A84A-9940-B9E0-4D9AAE76612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36F205E-ABA0-DC4B-BC72-388541A8609A}"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Content Placeholder 2"/>
          <p:cNvSpPr txBox="1">
            <a:spLocks/>
          </p:cNvSpPr>
          <p:nvPr/>
        </p:nvSpPr>
        <p:spPr>
          <a:xfrm>
            <a:off x="725932" y="2487181"/>
            <a:ext cx="5189538" cy="3600450"/>
          </a:xfrm>
          <a:prstGeom prst="rect">
            <a:avLst/>
          </a:prstGeom>
        </p:spPr>
        <p:txBody>
          <a:bodyPr>
            <a:normAutofit/>
          </a:bodyPr>
          <a:lstStyle/>
          <a:p>
            <a:pPr lvl="1" indent="-457200" algn="ctr">
              <a:spcBef>
                <a:spcPts val="600"/>
              </a:spcBef>
              <a:buClr>
                <a:schemeClr val="bg1"/>
              </a:buClr>
              <a:defRPr/>
            </a:pPr>
            <a:r>
              <a:rPr lang="en-GB" sz="2600" u="sng" dirty="0">
                <a:solidFill>
                  <a:schemeClr val="tx1">
                    <a:lumMod val="75000"/>
                    <a:lumOff val="25000"/>
                  </a:schemeClr>
                </a:solidFill>
                <a:latin typeface="Calibri" panose="020F0502020204030204" pitchFamily="34" charset="0"/>
                <a:cs typeface="Calibri" panose="020F0502020204030204" pitchFamily="34" charset="0"/>
              </a:rPr>
              <a:t>Macroscale siting criteria </a:t>
            </a:r>
          </a:p>
          <a:p>
            <a:pPr lvl="1" indent="-457200" algn="ctr">
              <a:spcBef>
                <a:spcPts val="600"/>
              </a:spcBef>
              <a:buClr>
                <a:schemeClr val="bg1"/>
              </a:buClr>
              <a:defRPr/>
            </a:pPr>
            <a:endParaRPr lang="en-GB" sz="2600" u="sng" dirty="0">
              <a:solidFill>
                <a:schemeClr val="tx1">
                  <a:lumMod val="75000"/>
                  <a:lumOff val="25000"/>
                </a:schemeClr>
              </a:solidFill>
              <a:latin typeface="Calibri" panose="020F0502020204030204" pitchFamily="34" charset="0"/>
              <a:cs typeface="Calibri" panose="020F0502020204030204" pitchFamily="34" charset="0"/>
            </a:endParaRPr>
          </a:p>
          <a:p>
            <a:pPr marL="514350" lvl="1" indent="-514350">
              <a:spcBef>
                <a:spcPts val="600"/>
              </a:spcBef>
              <a:buClr>
                <a:schemeClr val="tx2"/>
              </a:buClr>
              <a:buFont typeface="Arial" panose="020B0604020202020204" pitchFamily="34" charset="0"/>
              <a:buChar char="•"/>
              <a:defRPr/>
            </a:pPr>
            <a:r>
              <a:rPr lang="en-GB" sz="2600" dirty="0">
                <a:solidFill>
                  <a:schemeClr val="tx1">
                    <a:lumMod val="75000"/>
                    <a:lumOff val="25000"/>
                  </a:schemeClr>
                </a:solidFill>
                <a:latin typeface="Calibri" panose="020F0502020204030204" pitchFamily="34" charset="0"/>
                <a:cs typeface="Calibri" panose="020F0502020204030204" pitchFamily="34" charset="0"/>
              </a:rPr>
              <a:t>“</a:t>
            </a:r>
            <a:r>
              <a:rPr lang="en-GB" sz="2600" i="1" dirty="0">
                <a:solidFill>
                  <a:schemeClr val="tx1">
                    <a:lumMod val="75000"/>
                    <a:lumOff val="25000"/>
                  </a:schemeClr>
                </a:solidFill>
                <a:latin typeface="Calibri" panose="020F0502020204030204" pitchFamily="34" charset="0"/>
                <a:cs typeface="Calibri" panose="020F0502020204030204" pitchFamily="34" charset="0"/>
              </a:rPr>
              <a:t>areas</a:t>
            </a:r>
            <a:r>
              <a:rPr lang="en-GB" sz="2600" dirty="0">
                <a:solidFill>
                  <a:schemeClr val="tx1">
                    <a:lumMod val="75000"/>
                    <a:lumOff val="25000"/>
                  </a:schemeClr>
                </a:solidFill>
                <a:latin typeface="Calibri" panose="020F0502020204030204" pitchFamily="34" charset="0"/>
                <a:cs typeface="Calibri" panose="020F0502020204030204" pitchFamily="34" charset="0"/>
              </a:rPr>
              <a:t> </a:t>
            </a:r>
            <a:r>
              <a:rPr lang="mr-IN" sz="2600" dirty="0">
                <a:solidFill>
                  <a:schemeClr val="tx1">
                    <a:lumMod val="75000"/>
                    <a:lumOff val="25000"/>
                  </a:schemeClr>
                </a:solidFill>
                <a:latin typeface="Calibri" panose="020F0502020204030204" pitchFamily="34" charset="0"/>
                <a:cs typeface="Calibri" panose="020F0502020204030204" pitchFamily="34" charset="0"/>
              </a:rPr>
              <a:t>…</a:t>
            </a:r>
            <a:r>
              <a:rPr lang="it-IT" sz="2600" dirty="0">
                <a:solidFill>
                  <a:schemeClr val="tx1">
                    <a:lumMod val="75000"/>
                    <a:lumOff val="25000"/>
                  </a:schemeClr>
                </a:solidFill>
                <a:latin typeface="Calibri" panose="020F0502020204030204" pitchFamily="34" charset="0"/>
                <a:cs typeface="Calibri" panose="020F0502020204030204" pitchFamily="34" charset="0"/>
              </a:rPr>
              <a:t> </a:t>
            </a:r>
            <a:r>
              <a:rPr lang="en-GB" sz="2600" b="1" i="1" dirty="0">
                <a:solidFill>
                  <a:schemeClr val="tx1">
                    <a:lumMod val="75000"/>
                    <a:lumOff val="25000"/>
                  </a:schemeClr>
                </a:solidFill>
                <a:latin typeface="Calibri" panose="020F0502020204030204" pitchFamily="34" charset="0"/>
                <a:cs typeface="Calibri" panose="020F0502020204030204" pitchFamily="34" charset="0"/>
              </a:rPr>
              <a:t>where the highest concentrations occur</a:t>
            </a:r>
            <a:r>
              <a:rPr lang="en-GB" sz="2600" dirty="0">
                <a:solidFill>
                  <a:schemeClr val="tx1">
                    <a:lumMod val="75000"/>
                    <a:lumOff val="25000"/>
                  </a:schemeClr>
                </a:solidFill>
                <a:latin typeface="Calibri" panose="020F0502020204030204" pitchFamily="34" charset="0"/>
                <a:cs typeface="Calibri" panose="020F0502020204030204" pitchFamily="34" charset="0"/>
              </a:rPr>
              <a:t>”</a:t>
            </a:r>
          </a:p>
        </p:txBody>
      </p:sp>
      <p:cxnSp>
        <p:nvCxnSpPr>
          <p:cNvPr id="7" name="Straight Arrow Connector 8"/>
          <p:cNvCxnSpPr/>
          <p:nvPr/>
        </p:nvCxnSpPr>
        <p:spPr>
          <a:xfrm flipH="1">
            <a:off x="4835970" y="1800803"/>
            <a:ext cx="1079500" cy="576263"/>
          </a:xfrm>
          <a:prstGeom prst="straightConnector1">
            <a:avLst/>
          </a:prstGeom>
          <a:ln w="57150">
            <a:solidFill>
              <a:schemeClr val="tx1">
                <a:lumMod val="85000"/>
                <a:lumOff val="15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8" name="Straight Arrow Connector 9"/>
          <p:cNvCxnSpPr/>
          <p:nvPr/>
        </p:nvCxnSpPr>
        <p:spPr>
          <a:xfrm>
            <a:off x="6276531" y="1800802"/>
            <a:ext cx="1079500" cy="576263"/>
          </a:xfrm>
          <a:prstGeom prst="straightConnector1">
            <a:avLst/>
          </a:prstGeom>
          <a:ln w="57150">
            <a:solidFill>
              <a:schemeClr val="tx1">
                <a:lumMod val="85000"/>
                <a:lumOff val="15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9" name="Straight Connector 12"/>
          <p:cNvCxnSpPr/>
          <p:nvPr/>
        </p:nvCxnSpPr>
        <p:spPr>
          <a:xfrm>
            <a:off x="6096000" y="2199844"/>
            <a:ext cx="0" cy="3887787"/>
          </a:xfrm>
          <a:prstGeom prst="line">
            <a:avLst/>
          </a:prstGeom>
          <a:ln w="57150">
            <a:solidFill>
              <a:schemeClr val="tx1">
                <a:lumMod val="85000"/>
                <a:lumOff val="15000"/>
              </a:schemeClr>
            </a:solidFill>
          </a:ln>
        </p:spPr>
        <p:style>
          <a:lnRef idx="3">
            <a:schemeClr val="accent6"/>
          </a:lnRef>
          <a:fillRef idx="0">
            <a:schemeClr val="accent6"/>
          </a:fillRef>
          <a:effectRef idx="2">
            <a:schemeClr val="accent6"/>
          </a:effectRef>
          <a:fontRef idx="minor">
            <a:schemeClr val="tx1"/>
          </a:fontRef>
        </p:style>
      </p:cxnSp>
      <p:sp>
        <p:nvSpPr>
          <p:cNvPr id="10" name="Content Placeholder 2"/>
          <p:cNvSpPr txBox="1">
            <a:spLocks/>
          </p:cNvSpPr>
          <p:nvPr/>
        </p:nvSpPr>
        <p:spPr>
          <a:xfrm>
            <a:off x="6427355" y="2487181"/>
            <a:ext cx="5189538" cy="3869169"/>
          </a:xfrm>
          <a:prstGeom prst="rect">
            <a:avLst/>
          </a:prstGeom>
        </p:spPr>
        <p:txBody>
          <a:bodyPr>
            <a:normAutofit fontScale="92500"/>
          </a:bodyPr>
          <a:lstStyle/>
          <a:p>
            <a:pPr lvl="1" indent="-457200" algn="ctr">
              <a:spcBef>
                <a:spcPts val="600"/>
              </a:spcBef>
              <a:buClr>
                <a:schemeClr val="bg1"/>
              </a:buClr>
              <a:defRPr/>
            </a:pPr>
            <a:r>
              <a:rPr lang="en-GB" sz="2800" u="sng" dirty="0">
                <a:solidFill>
                  <a:schemeClr val="tx1">
                    <a:lumMod val="75000"/>
                    <a:lumOff val="25000"/>
                  </a:schemeClr>
                </a:solidFill>
                <a:latin typeface="Calibri" panose="020F0502020204030204" pitchFamily="34" charset="0"/>
                <a:cs typeface="Calibri" panose="020F0502020204030204" pitchFamily="34" charset="0"/>
              </a:rPr>
              <a:t>Microscale siting criteria </a:t>
            </a:r>
          </a:p>
          <a:p>
            <a:pPr lvl="1" indent="-457200">
              <a:spcBef>
                <a:spcPts val="600"/>
              </a:spcBef>
              <a:buClr>
                <a:schemeClr val="bg1"/>
              </a:buClr>
              <a:defRPr/>
            </a:pPr>
            <a:endParaRPr lang="en-GB" sz="2800" dirty="0">
              <a:solidFill>
                <a:schemeClr val="tx1">
                  <a:lumMod val="75000"/>
                  <a:lumOff val="25000"/>
                </a:schemeClr>
              </a:solidFill>
              <a:latin typeface="Calibri" panose="020F0502020204030204" pitchFamily="34" charset="0"/>
              <a:cs typeface="Calibri" panose="020F0502020204030204" pitchFamily="34" charset="0"/>
            </a:endParaRPr>
          </a:p>
          <a:p>
            <a:pPr lvl="1" indent="-457200">
              <a:spcBef>
                <a:spcPts val="600"/>
              </a:spcBef>
              <a:buClr>
                <a:schemeClr val="bg1"/>
              </a:buClr>
              <a:defRPr/>
            </a:pPr>
            <a:r>
              <a:rPr lang="en-GB" sz="2800" dirty="0">
                <a:solidFill>
                  <a:schemeClr val="tx1">
                    <a:lumMod val="75000"/>
                    <a:lumOff val="25000"/>
                  </a:schemeClr>
                </a:solidFill>
                <a:latin typeface="Calibri" panose="020F0502020204030204" pitchFamily="34" charset="0"/>
                <a:cs typeface="Calibri" panose="020F0502020204030204" pitchFamily="34" charset="0"/>
              </a:rPr>
              <a:t>As far as practicable:</a:t>
            </a:r>
          </a:p>
          <a:p>
            <a:pPr lvl="1" indent="-457200">
              <a:spcBef>
                <a:spcPts val="600"/>
              </a:spcBef>
              <a:buClr>
                <a:schemeClr val="tx2"/>
              </a:buClr>
              <a:buFont typeface="Arial" panose="020B0604020202020204" pitchFamily="34" charset="0"/>
              <a:buChar char="•"/>
              <a:defRPr/>
            </a:pPr>
            <a:r>
              <a:rPr lang="en-GB" sz="2800" dirty="0">
                <a:solidFill>
                  <a:schemeClr val="tx1">
                    <a:lumMod val="75000"/>
                    <a:lumOff val="25000"/>
                  </a:schemeClr>
                </a:solidFill>
                <a:latin typeface="Calibri" panose="020F0502020204030204" pitchFamily="34" charset="0"/>
                <a:cs typeface="Calibri" panose="020F0502020204030204" pitchFamily="34" charset="0"/>
              </a:rPr>
              <a:t>Flow around inlet</a:t>
            </a:r>
          </a:p>
          <a:p>
            <a:pPr lvl="1" indent="-457200">
              <a:spcBef>
                <a:spcPts val="600"/>
              </a:spcBef>
              <a:buClr>
                <a:schemeClr val="tx2"/>
              </a:buClr>
              <a:buFont typeface="Arial" panose="020B0604020202020204" pitchFamily="34" charset="0"/>
              <a:buChar char="•"/>
              <a:defRPr/>
            </a:pPr>
            <a:r>
              <a:rPr lang="en-GB" sz="2800" dirty="0">
                <a:solidFill>
                  <a:schemeClr val="tx1">
                    <a:lumMod val="75000"/>
                    <a:lumOff val="25000"/>
                  </a:schemeClr>
                </a:solidFill>
                <a:latin typeface="Calibri" panose="020F0502020204030204" pitchFamily="34" charset="0"/>
                <a:cs typeface="Calibri" panose="020F0502020204030204" pitchFamily="34" charset="0"/>
              </a:rPr>
              <a:t>Between 1.5 and 4 m above ground</a:t>
            </a:r>
          </a:p>
          <a:p>
            <a:pPr lvl="1" indent="-457200">
              <a:spcBef>
                <a:spcPts val="600"/>
              </a:spcBef>
              <a:buClr>
                <a:schemeClr val="tx2"/>
              </a:buClr>
              <a:buFont typeface="Arial" panose="020B0604020202020204" pitchFamily="34" charset="0"/>
              <a:buChar char="•"/>
              <a:defRPr/>
            </a:pPr>
            <a:r>
              <a:rPr lang="en-GB" sz="2800" dirty="0">
                <a:solidFill>
                  <a:schemeClr val="tx1">
                    <a:lumMod val="75000"/>
                    <a:lumOff val="25000"/>
                  </a:schemeClr>
                </a:solidFill>
                <a:latin typeface="Calibri" panose="020F0502020204030204" pitchFamily="34" charset="0"/>
                <a:cs typeface="Calibri" panose="020F0502020204030204" pitchFamily="34" charset="0"/>
              </a:rPr>
              <a:t>At least 25 m from junctions and no more than 10 m from kerbside</a:t>
            </a:r>
          </a:p>
          <a:p>
            <a:pPr lvl="1" indent="-457200">
              <a:spcBef>
                <a:spcPts val="600"/>
              </a:spcBef>
              <a:buClr>
                <a:schemeClr val="bg1"/>
              </a:buClr>
              <a:defRPr/>
            </a:pPr>
            <a:endParaRPr lang="en-GB" sz="28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7540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97BF89-5F24-1740-83DE-C1A742CA4E3D}"/>
              </a:ext>
            </a:extLst>
          </p:cNvPr>
          <p:cNvSpPr>
            <a:spLocks noGrp="1"/>
          </p:cNvSpPr>
          <p:nvPr>
            <p:ph type="ctrTitle"/>
          </p:nvPr>
        </p:nvSpPr>
        <p:spPr/>
        <p:txBody>
          <a:bodyPr>
            <a:normAutofit/>
          </a:bodyPr>
          <a:lstStyle/>
          <a:p>
            <a:r>
              <a:rPr lang="en-GB" sz="3900" dirty="0"/>
              <a:t>NO</a:t>
            </a:r>
            <a:r>
              <a:rPr lang="en-GB" sz="3900" baseline="-25000" dirty="0"/>
              <a:t>2</a:t>
            </a:r>
            <a:r>
              <a:rPr lang="en-GB" sz="3900" dirty="0"/>
              <a:t> concentrations in Brussels</a:t>
            </a:r>
          </a:p>
        </p:txBody>
      </p:sp>
      <p:sp>
        <p:nvSpPr>
          <p:cNvPr id="2" name="Slide Number Placeholder 1">
            <a:extLst>
              <a:ext uri="{FF2B5EF4-FFF2-40B4-BE49-F238E27FC236}">
                <a16:creationId xmlns:a16="http://schemas.microsoft.com/office/drawing/2014/main" id="{ED351623-A84A-9940-B9E0-4D9AAE76612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36F205E-ABA0-DC4B-BC72-388541A8609A}"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7" name="Immagine 1"/>
          <p:cNvPicPr>
            <a:picLocks noChangeAspect="1"/>
          </p:cNvPicPr>
          <p:nvPr/>
        </p:nvPicPr>
        <p:blipFill>
          <a:blip r:embed="rId3"/>
          <a:stretch>
            <a:fillRect/>
          </a:stretch>
        </p:blipFill>
        <p:spPr>
          <a:xfrm>
            <a:off x="1431010" y="1499302"/>
            <a:ext cx="9031504" cy="4509864"/>
          </a:xfrm>
          <a:prstGeom prst="rect">
            <a:avLst/>
          </a:prstGeom>
        </p:spPr>
      </p:pic>
    </p:spTree>
    <p:extLst>
      <p:ext uri="{BB962C8B-B14F-4D97-AF65-F5344CB8AC3E}">
        <p14:creationId xmlns:p14="http://schemas.microsoft.com/office/powerpoint/2010/main" val="3143134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97BF89-5F24-1740-83DE-C1A742CA4E3D}"/>
              </a:ext>
            </a:extLst>
          </p:cNvPr>
          <p:cNvSpPr>
            <a:spLocks noGrp="1"/>
          </p:cNvSpPr>
          <p:nvPr>
            <p:ph type="ctrTitle"/>
          </p:nvPr>
        </p:nvSpPr>
        <p:spPr/>
        <p:txBody>
          <a:bodyPr>
            <a:normAutofit fontScale="90000"/>
          </a:bodyPr>
          <a:lstStyle/>
          <a:p>
            <a:r>
              <a:rPr lang="en-GB" sz="3900" dirty="0"/>
              <a:t>Case C-723/17 </a:t>
            </a:r>
            <a:r>
              <a:rPr lang="en-GB" sz="3900" i="1" dirty="0" err="1"/>
              <a:t>Craeynest</a:t>
            </a:r>
            <a:r>
              <a:rPr lang="en-GB" sz="3900" i="1" dirty="0"/>
              <a:t> and Others v Brussels </a:t>
            </a:r>
          </a:p>
        </p:txBody>
      </p:sp>
      <p:sp>
        <p:nvSpPr>
          <p:cNvPr id="2" name="Slide Number Placeholder 1">
            <a:extLst>
              <a:ext uri="{FF2B5EF4-FFF2-40B4-BE49-F238E27FC236}">
                <a16:creationId xmlns:a16="http://schemas.microsoft.com/office/drawing/2014/main" id="{ED351623-A84A-9940-B9E0-4D9AAE76612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36F205E-ABA0-DC4B-BC72-388541A8609A}"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Text Placeholder 11">
            <a:extLst>
              <a:ext uri="{FF2B5EF4-FFF2-40B4-BE49-F238E27FC236}">
                <a16:creationId xmlns:a16="http://schemas.microsoft.com/office/drawing/2014/main" id="{CF5A0B50-BAD1-424E-B183-3DE711967C5E}"/>
              </a:ext>
            </a:extLst>
          </p:cNvPr>
          <p:cNvSpPr>
            <a:spLocks noGrp="1"/>
          </p:cNvSpPr>
          <p:nvPr>
            <p:ph type="body" sz="quarter" idx="10"/>
          </p:nvPr>
        </p:nvSpPr>
        <p:spPr>
          <a:xfrm>
            <a:off x="791596" y="1650613"/>
            <a:ext cx="10415120" cy="4595221"/>
          </a:xfrm>
        </p:spPr>
        <p:txBody>
          <a:bodyPr>
            <a:normAutofit fontScale="77500" lnSpcReduction="20000"/>
          </a:bodyPr>
          <a:lstStyle/>
          <a:p>
            <a:pPr marL="0" indent="0">
              <a:buNone/>
            </a:pPr>
            <a:r>
              <a:rPr lang="en-GB" i="1" dirty="0">
                <a:solidFill>
                  <a:schemeClr val="tx1">
                    <a:lumMod val="75000"/>
                    <a:lumOff val="25000"/>
                  </a:schemeClr>
                </a:solidFill>
              </a:rPr>
              <a:t>“…it is the responsibility of the competent national authorities to choose, within the limits of their discretionary powers, the actual location of the sampling points…However, the existence of such discretionary powers </a:t>
            </a:r>
            <a:r>
              <a:rPr lang="en-GB" b="1" i="1" dirty="0">
                <a:solidFill>
                  <a:schemeClr val="tx1">
                    <a:lumMod val="75000"/>
                    <a:lumOff val="25000"/>
                  </a:schemeClr>
                </a:solidFill>
              </a:rPr>
              <a:t>does not in any way mean that the decisions taken by those authorities in that connection are exempt from judicial review</a:t>
            </a:r>
            <a:r>
              <a:rPr lang="en-GB" i="1" dirty="0">
                <a:solidFill>
                  <a:schemeClr val="tx1">
                    <a:lumMod val="75000"/>
                    <a:lumOff val="25000"/>
                  </a:schemeClr>
                </a:solidFill>
              </a:rPr>
              <a:t>…</a:t>
            </a:r>
            <a:r>
              <a:rPr lang="en-GB" dirty="0">
                <a:solidFill>
                  <a:schemeClr val="tx1">
                    <a:lumMod val="75000"/>
                    <a:lumOff val="25000"/>
                  </a:schemeClr>
                </a:solidFill>
              </a:rPr>
              <a:t>”</a:t>
            </a:r>
          </a:p>
          <a:p>
            <a:pPr marL="0" indent="0">
              <a:buNone/>
            </a:pPr>
            <a:endParaRPr lang="en-GB" dirty="0">
              <a:solidFill>
                <a:schemeClr val="tx1">
                  <a:lumMod val="75000"/>
                  <a:lumOff val="25000"/>
                </a:schemeClr>
              </a:solidFill>
            </a:endParaRPr>
          </a:p>
          <a:p>
            <a:pPr marL="0" indent="0">
              <a:buNone/>
            </a:pPr>
            <a:r>
              <a:rPr lang="en-GB" dirty="0">
                <a:solidFill>
                  <a:schemeClr val="tx1">
                    <a:lumMod val="75000"/>
                    <a:lumOff val="25000"/>
                  </a:schemeClr>
                </a:solidFill>
              </a:rPr>
              <a:t>“</a:t>
            </a:r>
            <a:r>
              <a:rPr lang="en-GB" b="1" i="1" dirty="0">
                <a:solidFill>
                  <a:schemeClr val="tx1">
                    <a:lumMod val="75000"/>
                    <a:lumOff val="25000"/>
                  </a:schemeClr>
                </a:solidFill>
              </a:rPr>
              <a:t>it is for a national court </a:t>
            </a:r>
            <a:r>
              <a:rPr lang="en-GB" i="1" dirty="0">
                <a:solidFill>
                  <a:schemeClr val="tx1">
                    <a:lumMod val="75000"/>
                    <a:lumOff val="25000"/>
                  </a:schemeClr>
                </a:solidFill>
              </a:rPr>
              <a:t>[…] </a:t>
            </a:r>
            <a:r>
              <a:rPr lang="en-GB" b="1" i="1" dirty="0">
                <a:solidFill>
                  <a:schemeClr val="tx1">
                    <a:lumMod val="75000"/>
                    <a:lumOff val="25000"/>
                  </a:schemeClr>
                </a:solidFill>
              </a:rPr>
              <a:t>to verify </a:t>
            </a:r>
            <a:r>
              <a:rPr lang="en-GB" i="1" dirty="0">
                <a:solidFill>
                  <a:schemeClr val="tx1">
                    <a:lumMod val="75000"/>
                    <a:lumOff val="25000"/>
                  </a:schemeClr>
                </a:solidFill>
              </a:rPr>
              <a:t>whether the sampling points […] have been established in accordance with the criteria…</a:t>
            </a:r>
            <a:r>
              <a:rPr lang="en-GB" dirty="0">
                <a:solidFill>
                  <a:schemeClr val="tx1">
                    <a:lumMod val="75000"/>
                    <a:lumOff val="25000"/>
                  </a:schemeClr>
                </a:solidFill>
              </a:rPr>
              <a:t>”</a:t>
            </a:r>
          </a:p>
          <a:p>
            <a:pPr marL="0" indent="0">
              <a:buNone/>
            </a:pPr>
            <a:endParaRPr lang="en-GB" dirty="0">
              <a:solidFill>
                <a:schemeClr val="tx1">
                  <a:lumMod val="75000"/>
                  <a:lumOff val="25000"/>
                </a:schemeClr>
              </a:solidFill>
            </a:endParaRPr>
          </a:p>
          <a:p>
            <a:pPr marL="0" indent="0">
              <a:buNone/>
            </a:pPr>
            <a:r>
              <a:rPr lang="en-GB" i="1" dirty="0">
                <a:solidFill>
                  <a:schemeClr val="tx1">
                    <a:lumMod val="75000"/>
                    <a:lumOff val="25000"/>
                  </a:schemeClr>
                </a:solidFill>
              </a:rPr>
              <a:t>“…and, if they were not, to </a:t>
            </a:r>
            <a:r>
              <a:rPr lang="en-GB" b="1" i="1" dirty="0">
                <a:solidFill>
                  <a:schemeClr val="tx1">
                    <a:lumMod val="75000"/>
                    <a:lumOff val="25000"/>
                  </a:schemeClr>
                </a:solidFill>
              </a:rPr>
              <a:t>take all necessary measures </a:t>
            </a:r>
            <a:r>
              <a:rPr lang="en-GB" i="1" dirty="0">
                <a:solidFill>
                  <a:schemeClr val="tx1">
                    <a:lumMod val="75000"/>
                    <a:lumOff val="25000"/>
                  </a:schemeClr>
                </a:solidFill>
              </a:rPr>
              <a:t>in respect of the competent national authority, such as […] an order, with a view to ensuring that those sampling points are sited in accordance with those criteria</a:t>
            </a:r>
            <a:r>
              <a:rPr lang="en-GB" dirty="0">
                <a:solidFill>
                  <a:schemeClr val="tx1">
                    <a:lumMod val="75000"/>
                    <a:lumOff val="25000"/>
                  </a:schemeClr>
                </a:solidFill>
              </a:rPr>
              <a:t>”</a:t>
            </a:r>
          </a:p>
        </p:txBody>
      </p:sp>
    </p:spTree>
    <p:extLst>
      <p:ext uri="{BB962C8B-B14F-4D97-AF65-F5344CB8AC3E}">
        <p14:creationId xmlns:p14="http://schemas.microsoft.com/office/powerpoint/2010/main" val="6640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F5A0B50-BAD1-424E-B183-3DE711967C5E}"/>
              </a:ext>
            </a:extLst>
          </p:cNvPr>
          <p:cNvSpPr>
            <a:spLocks noGrp="1"/>
          </p:cNvSpPr>
          <p:nvPr>
            <p:ph type="body" sz="quarter" idx="10"/>
          </p:nvPr>
        </p:nvSpPr>
        <p:spPr>
          <a:xfrm>
            <a:off x="3290247" y="1916427"/>
            <a:ext cx="6124426" cy="1778387"/>
          </a:xfrm>
        </p:spPr>
        <p:txBody>
          <a:bodyPr>
            <a:noAutofit/>
          </a:bodyPr>
          <a:lstStyle/>
          <a:p>
            <a:pPr marL="0" indent="0" algn="ctr">
              <a:buNone/>
            </a:pPr>
            <a:r>
              <a:rPr lang="en-US" sz="3600" dirty="0">
                <a:solidFill>
                  <a:schemeClr val="tx1">
                    <a:lumMod val="85000"/>
                    <a:lumOff val="15000"/>
                  </a:schemeClr>
                </a:solidFill>
              </a:rPr>
              <a:t>“</a:t>
            </a:r>
            <a:r>
              <a:rPr lang="en-US" sz="3600" i="1" dirty="0">
                <a:solidFill>
                  <a:schemeClr val="tx1">
                    <a:lumMod val="85000"/>
                    <a:lumOff val="15000"/>
                  </a:schemeClr>
                </a:solidFill>
              </a:rPr>
              <a:t>Air pollution is the world’s largest single environmental health risk</a:t>
            </a:r>
            <a:r>
              <a:rPr lang="en-US" sz="3600" dirty="0">
                <a:solidFill>
                  <a:schemeClr val="tx1">
                    <a:lumMod val="85000"/>
                    <a:lumOff val="15000"/>
                  </a:schemeClr>
                </a:solidFill>
              </a:rPr>
              <a:t>”</a:t>
            </a:r>
          </a:p>
          <a:p>
            <a:pPr marL="0" indent="0" algn="ctr">
              <a:buNone/>
            </a:pPr>
            <a:r>
              <a:rPr lang="en-US" sz="2800" dirty="0">
                <a:solidFill>
                  <a:schemeClr val="tx1">
                    <a:lumMod val="85000"/>
                    <a:lumOff val="15000"/>
                  </a:schemeClr>
                </a:solidFill>
              </a:rPr>
              <a:t>(World Health Organization, 2014)</a:t>
            </a:r>
            <a:endParaRPr lang="en-GB" sz="2800" dirty="0">
              <a:solidFill>
                <a:schemeClr val="tx1">
                  <a:lumMod val="85000"/>
                  <a:lumOff val="15000"/>
                </a:schemeClr>
              </a:solidFill>
            </a:endParaRPr>
          </a:p>
        </p:txBody>
      </p:sp>
      <p:sp>
        <p:nvSpPr>
          <p:cNvPr id="2" name="Slide Number Placeholder 1">
            <a:extLst>
              <a:ext uri="{FF2B5EF4-FFF2-40B4-BE49-F238E27FC236}">
                <a16:creationId xmlns:a16="http://schemas.microsoft.com/office/drawing/2014/main" id="{ED351623-A84A-9940-B9E0-4D9AAE76612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36F205E-ABA0-DC4B-BC72-388541A8609A}"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13794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97BF89-5F24-1740-83DE-C1A742CA4E3D}"/>
              </a:ext>
            </a:extLst>
          </p:cNvPr>
          <p:cNvSpPr>
            <a:spLocks noGrp="1"/>
          </p:cNvSpPr>
          <p:nvPr>
            <p:ph type="ctrTitle"/>
          </p:nvPr>
        </p:nvSpPr>
        <p:spPr/>
        <p:txBody>
          <a:bodyPr>
            <a:normAutofit/>
          </a:bodyPr>
          <a:lstStyle/>
          <a:p>
            <a:r>
              <a:rPr lang="en-GB" sz="3900" dirty="0"/>
              <a:t>AG </a:t>
            </a:r>
            <a:r>
              <a:rPr lang="en-GB" sz="3900" dirty="0" err="1"/>
              <a:t>Kokott’s</a:t>
            </a:r>
            <a:r>
              <a:rPr lang="en-GB" sz="3900" dirty="0"/>
              <a:t> Opinion – 21 February 2019</a:t>
            </a:r>
          </a:p>
        </p:txBody>
      </p:sp>
      <p:sp>
        <p:nvSpPr>
          <p:cNvPr id="2" name="Slide Number Placeholder 1">
            <a:extLst>
              <a:ext uri="{FF2B5EF4-FFF2-40B4-BE49-F238E27FC236}">
                <a16:creationId xmlns:a16="http://schemas.microsoft.com/office/drawing/2014/main" id="{ED351623-A84A-9940-B9E0-4D9AAE76612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36F205E-ABA0-DC4B-BC72-388541A8609A}"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Text Placeholder 11">
            <a:extLst>
              <a:ext uri="{FF2B5EF4-FFF2-40B4-BE49-F238E27FC236}">
                <a16:creationId xmlns:a16="http://schemas.microsoft.com/office/drawing/2014/main" id="{CF5A0B50-BAD1-424E-B183-3DE711967C5E}"/>
              </a:ext>
            </a:extLst>
          </p:cNvPr>
          <p:cNvSpPr>
            <a:spLocks noGrp="1"/>
          </p:cNvSpPr>
          <p:nvPr>
            <p:ph type="body" sz="quarter" idx="10"/>
          </p:nvPr>
        </p:nvSpPr>
        <p:spPr>
          <a:xfrm>
            <a:off x="791596" y="1650613"/>
            <a:ext cx="10415120" cy="4595221"/>
          </a:xfrm>
        </p:spPr>
        <p:txBody>
          <a:bodyPr>
            <a:noAutofit/>
          </a:bodyPr>
          <a:lstStyle/>
          <a:p>
            <a:pPr marL="0" indent="0">
              <a:buNone/>
            </a:pPr>
            <a:r>
              <a:rPr lang="en-GB" sz="2300" i="1" dirty="0">
                <a:solidFill>
                  <a:schemeClr val="tx1">
                    <a:lumMod val="75000"/>
                    <a:lumOff val="25000"/>
                  </a:schemeClr>
                </a:solidFill>
              </a:rPr>
              <a:t>“…Directive 2008/50 is based on the assumption that exceedance of the limit values leads to a large number of premature deaths. The </a:t>
            </a:r>
            <a:r>
              <a:rPr lang="en-GB" sz="2300" b="1" i="1" dirty="0">
                <a:solidFill>
                  <a:schemeClr val="tx1">
                    <a:lumMod val="75000"/>
                    <a:lumOff val="25000"/>
                  </a:schemeClr>
                </a:solidFill>
              </a:rPr>
              <a:t>rules on ambient air quality therefore put in concrete terms the Union’s obligations to provide protection following from the fundamental right to life </a:t>
            </a:r>
            <a:r>
              <a:rPr lang="en-GB" sz="2300" i="1" dirty="0">
                <a:solidFill>
                  <a:schemeClr val="tx1">
                    <a:lumMod val="75000"/>
                    <a:lumOff val="25000"/>
                  </a:schemeClr>
                </a:solidFill>
              </a:rPr>
              <a:t>under Article 2(1)... </a:t>
            </a:r>
          </a:p>
          <a:p>
            <a:pPr marL="0" indent="0">
              <a:buNone/>
            </a:pPr>
            <a:endParaRPr lang="en-GB" sz="2300" i="1" dirty="0">
              <a:solidFill>
                <a:schemeClr val="tx1">
                  <a:lumMod val="75000"/>
                  <a:lumOff val="25000"/>
                </a:schemeClr>
              </a:solidFill>
            </a:endParaRPr>
          </a:p>
          <a:p>
            <a:pPr marL="0" indent="0">
              <a:buNone/>
            </a:pPr>
            <a:r>
              <a:rPr lang="en-GB" sz="2300" b="1" i="1" dirty="0">
                <a:solidFill>
                  <a:schemeClr val="tx1">
                    <a:lumMod val="75000"/>
                    <a:lumOff val="25000"/>
                  </a:schemeClr>
                </a:solidFill>
              </a:rPr>
              <a:t>If the sampling points were not sited in the areas where the highest concentrations actually occur, the effectiveness of Directive 2008/50 could be seriously impaired</a:t>
            </a:r>
            <a:r>
              <a:rPr lang="en-GB" sz="2300" i="1" dirty="0">
                <a:solidFill>
                  <a:schemeClr val="tx1">
                    <a:lumMod val="75000"/>
                    <a:lumOff val="25000"/>
                  </a:schemeClr>
                </a:solidFill>
              </a:rPr>
              <a:t>.</a:t>
            </a:r>
          </a:p>
          <a:p>
            <a:pPr marL="0" indent="0">
              <a:buNone/>
            </a:pPr>
            <a:endParaRPr lang="en-GB" sz="2300" i="1" dirty="0">
              <a:solidFill>
                <a:schemeClr val="tx1">
                  <a:lumMod val="75000"/>
                  <a:lumOff val="25000"/>
                </a:schemeClr>
              </a:solidFill>
            </a:endParaRPr>
          </a:p>
          <a:p>
            <a:pPr marL="0" indent="0">
              <a:buNone/>
            </a:pPr>
            <a:r>
              <a:rPr lang="en-GB" sz="2300" i="1" dirty="0">
                <a:solidFill>
                  <a:schemeClr val="tx1">
                    <a:lumMod val="75000"/>
                    <a:lumOff val="25000"/>
                  </a:schemeClr>
                </a:solidFill>
              </a:rPr>
              <a:t>…doubts calling into question the achievement of the protective aims of the directive </a:t>
            </a:r>
            <a:r>
              <a:rPr lang="en-GB" sz="2300" b="1" i="1" dirty="0">
                <a:solidFill>
                  <a:schemeClr val="tx1">
                    <a:lumMod val="75000"/>
                    <a:lumOff val="25000"/>
                  </a:schemeClr>
                </a:solidFill>
              </a:rPr>
              <a:t>must be reviewed more intensively</a:t>
            </a:r>
            <a:r>
              <a:rPr lang="en-GB" sz="2300" i="1" dirty="0">
                <a:solidFill>
                  <a:schemeClr val="tx1">
                    <a:lumMod val="75000"/>
                    <a:lumOff val="25000"/>
                  </a:schemeClr>
                </a:solidFill>
              </a:rPr>
              <a:t>”</a:t>
            </a:r>
          </a:p>
        </p:txBody>
      </p:sp>
    </p:spTree>
    <p:extLst>
      <p:ext uri="{BB962C8B-B14F-4D97-AF65-F5344CB8AC3E}">
        <p14:creationId xmlns:p14="http://schemas.microsoft.com/office/powerpoint/2010/main" val="3427439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97BF89-5F24-1740-83DE-C1A742CA4E3D}"/>
              </a:ext>
            </a:extLst>
          </p:cNvPr>
          <p:cNvSpPr>
            <a:spLocks noGrp="1"/>
          </p:cNvSpPr>
          <p:nvPr>
            <p:ph type="ctrTitle"/>
          </p:nvPr>
        </p:nvSpPr>
        <p:spPr/>
        <p:txBody>
          <a:bodyPr>
            <a:normAutofit/>
          </a:bodyPr>
          <a:lstStyle/>
          <a:p>
            <a:r>
              <a:rPr lang="en-GB" sz="3900" dirty="0"/>
              <a:t>Implications of </a:t>
            </a:r>
            <a:r>
              <a:rPr lang="en-GB" sz="3900" i="1" dirty="0" err="1"/>
              <a:t>Craeynest</a:t>
            </a:r>
            <a:endParaRPr lang="en-GB" sz="3900" i="1" dirty="0"/>
          </a:p>
        </p:txBody>
      </p:sp>
      <p:sp>
        <p:nvSpPr>
          <p:cNvPr id="2" name="Slide Number Placeholder 1">
            <a:extLst>
              <a:ext uri="{FF2B5EF4-FFF2-40B4-BE49-F238E27FC236}">
                <a16:creationId xmlns:a16="http://schemas.microsoft.com/office/drawing/2014/main" id="{ED351623-A84A-9940-B9E0-4D9AAE76612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36F205E-ABA0-DC4B-BC72-388541A8609A}"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Text Placeholder 11">
            <a:extLst>
              <a:ext uri="{FF2B5EF4-FFF2-40B4-BE49-F238E27FC236}">
                <a16:creationId xmlns:a16="http://schemas.microsoft.com/office/drawing/2014/main" id="{CF5A0B50-BAD1-424E-B183-3DE711967C5E}"/>
              </a:ext>
            </a:extLst>
          </p:cNvPr>
          <p:cNvSpPr>
            <a:spLocks noGrp="1"/>
          </p:cNvSpPr>
          <p:nvPr>
            <p:ph type="body" sz="quarter" idx="10"/>
          </p:nvPr>
        </p:nvSpPr>
        <p:spPr>
          <a:xfrm>
            <a:off x="791596" y="1650613"/>
            <a:ext cx="10415120" cy="4595221"/>
          </a:xfrm>
        </p:spPr>
        <p:txBody>
          <a:bodyPr>
            <a:normAutofit/>
          </a:bodyPr>
          <a:lstStyle/>
          <a:p>
            <a:r>
              <a:rPr lang="en-GB" sz="3200" dirty="0">
                <a:solidFill>
                  <a:schemeClr val="tx1">
                    <a:lumMod val="75000"/>
                    <a:lumOff val="25000"/>
                  </a:schemeClr>
                </a:solidFill>
              </a:rPr>
              <a:t>Strengthening the right to clean air</a:t>
            </a:r>
          </a:p>
          <a:p>
            <a:r>
              <a:rPr lang="en-GB" sz="3200" dirty="0">
                <a:solidFill>
                  <a:schemeClr val="tx1">
                    <a:lumMod val="75000"/>
                    <a:lumOff val="25000"/>
                  </a:schemeClr>
                </a:solidFill>
              </a:rPr>
              <a:t>Limiting authorities’ margin of discretion </a:t>
            </a:r>
          </a:p>
          <a:p>
            <a:r>
              <a:rPr lang="en-GB" sz="3200" dirty="0">
                <a:solidFill>
                  <a:schemeClr val="tx1">
                    <a:lumMod val="75000"/>
                    <a:lumOff val="25000"/>
                  </a:schemeClr>
                </a:solidFill>
              </a:rPr>
              <a:t>A new role for citizen science?</a:t>
            </a:r>
          </a:p>
          <a:p>
            <a:r>
              <a:rPr lang="en-GB" sz="3200" dirty="0">
                <a:solidFill>
                  <a:schemeClr val="tx1">
                    <a:lumMod val="75000"/>
                    <a:lumOff val="25000"/>
                  </a:schemeClr>
                </a:solidFill>
              </a:rPr>
              <a:t>Expanding the scope of judicial review for other environmental matters affecting fundamental rights? </a:t>
            </a:r>
          </a:p>
          <a:p>
            <a:endParaRPr lang="en-GB" dirty="0">
              <a:solidFill>
                <a:schemeClr val="tx1">
                  <a:lumMod val="75000"/>
                  <a:lumOff val="25000"/>
                </a:schemeClr>
              </a:solidFill>
            </a:endParaRPr>
          </a:p>
        </p:txBody>
      </p:sp>
    </p:spTree>
    <p:extLst>
      <p:ext uri="{BB962C8B-B14F-4D97-AF65-F5344CB8AC3E}">
        <p14:creationId xmlns:p14="http://schemas.microsoft.com/office/powerpoint/2010/main" val="2992092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BB46F0-6834-BE4D-B5A2-0D3BD741F8DA}"/>
              </a:ext>
            </a:extLst>
          </p:cNvPr>
          <p:cNvSpPr>
            <a:spLocks noGrp="1"/>
          </p:cNvSpPr>
          <p:nvPr>
            <p:ph type="ctrTitle"/>
          </p:nvPr>
        </p:nvSpPr>
        <p:spPr/>
        <p:txBody>
          <a:bodyPr/>
          <a:lstStyle/>
          <a:p>
            <a:r>
              <a:rPr lang="en-US" dirty="0"/>
              <a:t>Thank you</a:t>
            </a:r>
          </a:p>
        </p:txBody>
      </p:sp>
      <p:sp>
        <p:nvSpPr>
          <p:cNvPr id="3" name="Text Placeholder 2">
            <a:extLst>
              <a:ext uri="{FF2B5EF4-FFF2-40B4-BE49-F238E27FC236}">
                <a16:creationId xmlns:a16="http://schemas.microsoft.com/office/drawing/2014/main" id="{8743BE7B-9121-8A48-B562-7629C4E956DC}"/>
              </a:ext>
            </a:extLst>
          </p:cNvPr>
          <p:cNvSpPr>
            <a:spLocks noGrp="1"/>
          </p:cNvSpPr>
          <p:nvPr>
            <p:ph type="body" sz="quarter" idx="10"/>
          </p:nvPr>
        </p:nvSpPr>
        <p:spPr/>
        <p:txBody>
          <a:bodyPr>
            <a:normAutofit/>
          </a:bodyPr>
          <a:lstStyle/>
          <a:p>
            <a:r>
              <a:rPr lang="en-US" b="1" dirty="0">
                <a:solidFill>
                  <a:schemeClr val="tx1">
                    <a:lumMod val="75000"/>
                    <a:lumOff val="25000"/>
                  </a:schemeClr>
                </a:solidFill>
              </a:rPr>
              <a:t>Katie Nield</a:t>
            </a:r>
          </a:p>
          <a:p>
            <a:r>
              <a:rPr lang="en-US" dirty="0">
                <a:solidFill>
                  <a:schemeClr val="tx1">
                    <a:lumMod val="75000"/>
                    <a:lumOff val="25000"/>
                  </a:schemeClr>
                </a:solidFill>
              </a:rPr>
              <a:t>Clean Air lawyer </a:t>
            </a:r>
          </a:p>
          <a:p>
            <a:br>
              <a:rPr lang="en-US" dirty="0">
                <a:solidFill>
                  <a:schemeClr val="tx1">
                    <a:lumMod val="75000"/>
                    <a:lumOff val="25000"/>
                  </a:schemeClr>
                </a:solidFill>
              </a:rPr>
            </a:br>
            <a:br>
              <a:rPr lang="en-US" dirty="0">
                <a:solidFill>
                  <a:schemeClr val="tx1">
                    <a:lumMod val="75000"/>
                    <a:lumOff val="25000"/>
                  </a:schemeClr>
                </a:solidFill>
              </a:rPr>
            </a:br>
            <a:r>
              <a:rPr lang="en-US" dirty="0">
                <a:solidFill>
                  <a:schemeClr val="tx1">
                    <a:lumMod val="75000"/>
                    <a:lumOff val="25000"/>
                  </a:schemeClr>
                </a:solidFill>
              </a:rPr>
              <a:t>KNield@clientearth.org</a:t>
            </a:r>
          </a:p>
        </p:txBody>
      </p:sp>
      <p:sp>
        <p:nvSpPr>
          <p:cNvPr id="4" name="Vertical Text Placeholder 3">
            <a:extLst>
              <a:ext uri="{FF2B5EF4-FFF2-40B4-BE49-F238E27FC236}">
                <a16:creationId xmlns:a16="http://schemas.microsoft.com/office/drawing/2014/main" id="{7EB6DD6C-F551-044C-8815-30AD053F8347}"/>
              </a:ext>
            </a:extLst>
          </p:cNvPr>
          <p:cNvSpPr>
            <a:spLocks noGrp="1"/>
          </p:cNvSpPr>
          <p:nvPr>
            <p:ph type="body" orient="vert" sz="quarter" idx="11"/>
          </p:nvPr>
        </p:nvSpPr>
        <p:spPr/>
        <p:txBody>
          <a:bodyPr>
            <a:normAutofit fontScale="92500" lnSpcReduction="10000"/>
          </a:bodyPr>
          <a:lstStyle/>
          <a:p>
            <a:endParaRPr lang="en-US"/>
          </a:p>
        </p:txBody>
      </p:sp>
    </p:spTree>
    <p:extLst>
      <p:ext uri="{BB962C8B-B14F-4D97-AF65-F5344CB8AC3E}">
        <p14:creationId xmlns:p14="http://schemas.microsoft.com/office/powerpoint/2010/main" val="850553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F5A0B50-BAD1-424E-B183-3DE711967C5E}"/>
              </a:ext>
            </a:extLst>
          </p:cNvPr>
          <p:cNvSpPr>
            <a:spLocks noGrp="1"/>
          </p:cNvSpPr>
          <p:nvPr>
            <p:ph type="body" sz="quarter" idx="10"/>
          </p:nvPr>
        </p:nvSpPr>
        <p:spPr>
          <a:xfrm>
            <a:off x="669852" y="1826297"/>
            <a:ext cx="5667152" cy="2974550"/>
          </a:xfrm>
        </p:spPr>
        <p:txBody>
          <a:bodyPr>
            <a:noAutofit/>
          </a:bodyPr>
          <a:lstStyle/>
          <a:p>
            <a:pPr marL="0" indent="0" algn="ctr">
              <a:buNone/>
            </a:pPr>
            <a:r>
              <a:rPr lang="en-US" sz="3600" dirty="0">
                <a:solidFill>
                  <a:schemeClr val="tx1">
                    <a:lumMod val="85000"/>
                    <a:lumOff val="15000"/>
                  </a:schemeClr>
                </a:solidFill>
              </a:rPr>
              <a:t>“Air pollution is the new tobacco”</a:t>
            </a:r>
          </a:p>
          <a:p>
            <a:pPr marL="0" indent="0" algn="ctr">
              <a:buNone/>
            </a:pPr>
            <a:r>
              <a:rPr lang="en-US" sz="2800" dirty="0">
                <a:solidFill>
                  <a:schemeClr val="tx1">
                    <a:lumMod val="85000"/>
                    <a:lumOff val="15000"/>
                  </a:schemeClr>
                </a:solidFill>
              </a:rPr>
              <a:t>Dr </a:t>
            </a:r>
            <a:r>
              <a:rPr lang="en-US" sz="2800" dirty="0" err="1">
                <a:solidFill>
                  <a:schemeClr val="tx1">
                    <a:lumMod val="85000"/>
                    <a:lumOff val="15000"/>
                  </a:schemeClr>
                </a:solidFill>
              </a:rPr>
              <a:t>Tedros</a:t>
            </a:r>
            <a:r>
              <a:rPr lang="en-US" sz="2800" dirty="0">
                <a:solidFill>
                  <a:schemeClr val="tx1">
                    <a:lumMod val="85000"/>
                    <a:lumOff val="15000"/>
                  </a:schemeClr>
                </a:solidFill>
              </a:rPr>
              <a:t> Adhanom, (Head of WHO, 2018)</a:t>
            </a:r>
          </a:p>
          <a:p>
            <a:pPr marL="0" indent="0" algn="ctr">
              <a:buNone/>
            </a:pPr>
            <a:endParaRPr lang="en-GB" sz="2800" dirty="0">
              <a:solidFill>
                <a:schemeClr val="tx1">
                  <a:lumMod val="85000"/>
                  <a:lumOff val="15000"/>
                </a:schemeClr>
              </a:solidFill>
            </a:endParaRPr>
          </a:p>
        </p:txBody>
      </p:sp>
      <p:sp>
        <p:nvSpPr>
          <p:cNvPr id="2" name="Slide Number Placeholder 1">
            <a:extLst>
              <a:ext uri="{FF2B5EF4-FFF2-40B4-BE49-F238E27FC236}">
                <a16:creationId xmlns:a16="http://schemas.microsoft.com/office/drawing/2014/main" id="{ED351623-A84A-9940-B9E0-4D9AAE76612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36F205E-ABA0-DC4B-BC72-388541A8609A}"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542C03F6-AB87-47D1-848D-E80A70E25E13}"/>
              </a:ext>
            </a:extLst>
          </p:cNvPr>
          <p:cNvPicPr>
            <a:picLocks noChangeAspect="1"/>
          </p:cNvPicPr>
          <p:nvPr/>
        </p:nvPicPr>
        <p:blipFill>
          <a:blip r:embed="rId3"/>
          <a:stretch>
            <a:fillRect/>
          </a:stretch>
        </p:blipFill>
        <p:spPr>
          <a:xfrm>
            <a:off x="6528390" y="1826297"/>
            <a:ext cx="3959299" cy="2371307"/>
          </a:xfrm>
          <a:prstGeom prst="rect">
            <a:avLst/>
          </a:prstGeom>
        </p:spPr>
      </p:pic>
    </p:spTree>
    <p:extLst>
      <p:ext uri="{BB962C8B-B14F-4D97-AF65-F5344CB8AC3E}">
        <p14:creationId xmlns:p14="http://schemas.microsoft.com/office/powerpoint/2010/main" val="2210951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BD4C74-A45F-7B4E-8B42-EB5184C54214}"/>
              </a:ext>
            </a:extLst>
          </p:cNvPr>
          <p:cNvSpPr>
            <a:spLocks noGrp="1"/>
          </p:cNvSpPr>
          <p:nvPr>
            <p:ph type="ctrTitle"/>
          </p:nvPr>
        </p:nvSpPr>
        <p:spPr/>
        <p:txBody>
          <a:bodyPr/>
          <a:lstStyle/>
          <a:p>
            <a:r>
              <a:rPr lang="en-US" dirty="0"/>
              <a:t>The battle for clean air in the UK</a:t>
            </a:r>
          </a:p>
        </p:txBody>
      </p:sp>
      <p:sp>
        <p:nvSpPr>
          <p:cNvPr id="2" name="Slide Number Placeholder 1">
            <a:extLst>
              <a:ext uri="{FF2B5EF4-FFF2-40B4-BE49-F238E27FC236}">
                <a16:creationId xmlns:a16="http://schemas.microsoft.com/office/drawing/2014/main" id="{76B988A3-8B60-744B-9FFE-0292A1A8C7AF}"/>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36F205E-ABA0-DC4B-BC72-388541A8609A}"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3" name="Vertical Text Placeholder 2">
            <a:extLst>
              <a:ext uri="{FF2B5EF4-FFF2-40B4-BE49-F238E27FC236}">
                <a16:creationId xmlns:a16="http://schemas.microsoft.com/office/drawing/2014/main" id="{F59B38D6-5159-294F-A5C1-FEB7A172B792}"/>
              </a:ext>
            </a:extLst>
          </p:cNvPr>
          <p:cNvSpPr>
            <a:spLocks noGrp="1"/>
          </p:cNvSpPr>
          <p:nvPr>
            <p:ph type="body" orient="vert" sz="quarter" idx="11"/>
          </p:nvPr>
        </p:nvSpPr>
        <p:spPr/>
        <p:txBody>
          <a:bodyPr>
            <a:normAutofit fontScale="92500" lnSpcReduction="10000"/>
          </a:bodyPr>
          <a:lstStyle/>
          <a:p>
            <a:endParaRPr lang="en-US"/>
          </a:p>
        </p:txBody>
      </p:sp>
    </p:spTree>
    <p:extLst>
      <p:ext uri="{BB962C8B-B14F-4D97-AF65-F5344CB8AC3E}">
        <p14:creationId xmlns:p14="http://schemas.microsoft.com/office/powerpoint/2010/main" val="3573506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97BF89-5F24-1740-83DE-C1A742CA4E3D}"/>
              </a:ext>
            </a:extLst>
          </p:cNvPr>
          <p:cNvSpPr>
            <a:spLocks noGrp="1"/>
          </p:cNvSpPr>
          <p:nvPr>
            <p:ph type="ctrTitle"/>
          </p:nvPr>
        </p:nvSpPr>
        <p:spPr/>
        <p:txBody>
          <a:bodyPr>
            <a:normAutofit/>
          </a:bodyPr>
          <a:lstStyle/>
          <a:p>
            <a:r>
              <a:rPr lang="en-GB" sz="3900" dirty="0"/>
              <a:t>The legal tools</a:t>
            </a:r>
            <a:endParaRPr lang="en-US" dirty="0"/>
          </a:p>
        </p:txBody>
      </p:sp>
      <p:sp>
        <p:nvSpPr>
          <p:cNvPr id="12" name="Text Placeholder 11">
            <a:extLst>
              <a:ext uri="{FF2B5EF4-FFF2-40B4-BE49-F238E27FC236}">
                <a16:creationId xmlns:a16="http://schemas.microsoft.com/office/drawing/2014/main" id="{CF5A0B50-BAD1-424E-B183-3DE711967C5E}"/>
              </a:ext>
            </a:extLst>
          </p:cNvPr>
          <p:cNvSpPr>
            <a:spLocks noGrp="1"/>
          </p:cNvSpPr>
          <p:nvPr>
            <p:ph type="body" sz="quarter" idx="10"/>
          </p:nvPr>
        </p:nvSpPr>
        <p:spPr>
          <a:xfrm>
            <a:off x="791596" y="1650613"/>
            <a:ext cx="6124426" cy="4595221"/>
          </a:xfrm>
        </p:spPr>
        <p:txBody>
          <a:bodyPr>
            <a:normAutofit fontScale="92500" lnSpcReduction="20000"/>
          </a:bodyPr>
          <a:lstStyle/>
          <a:p>
            <a:pPr marL="0" indent="0">
              <a:buNone/>
            </a:pPr>
            <a:r>
              <a:rPr lang="en-GB" b="1" dirty="0">
                <a:solidFill>
                  <a:schemeClr val="tx1">
                    <a:lumMod val="75000"/>
                    <a:lumOff val="25000"/>
                  </a:schemeClr>
                </a:solidFill>
              </a:rPr>
              <a:t>Directive 2008/50/EC </a:t>
            </a:r>
          </a:p>
          <a:p>
            <a:r>
              <a:rPr lang="en-GB" dirty="0">
                <a:solidFill>
                  <a:schemeClr val="tx1">
                    <a:lumMod val="75000"/>
                    <a:lumOff val="25000"/>
                  </a:schemeClr>
                </a:solidFill>
              </a:rPr>
              <a:t>Article 13 – sets limit values </a:t>
            </a:r>
          </a:p>
          <a:p>
            <a:r>
              <a:rPr lang="en-GB" dirty="0">
                <a:solidFill>
                  <a:schemeClr val="tx1">
                    <a:lumMod val="75000"/>
                    <a:lumOff val="25000"/>
                  </a:schemeClr>
                </a:solidFill>
              </a:rPr>
              <a:t>Article 23 – requires air quality plans to keep the period of exceedance “as short as possible”</a:t>
            </a:r>
          </a:p>
          <a:p>
            <a:pPr marL="0" indent="0">
              <a:buNone/>
            </a:pPr>
            <a:endParaRPr lang="en-GB" dirty="0">
              <a:solidFill>
                <a:schemeClr val="tx1">
                  <a:lumMod val="75000"/>
                  <a:lumOff val="25000"/>
                </a:schemeClr>
              </a:solidFill>
            </a:endParaRPr>
          </a:p>
          <a:p>
            <a:pPr marL="0" indent="0">
              <a:buNone/>
            </a:pPr>
            <a:r>
              <a:rPr lang="en-GB" b="1" dirty="0">
                <a:solidFill>
                  <a:schemeClr val="tx1">
                    <a:lumMod val="75000"/>
                    <a:lumOff val="25000"/>
                  </a:schemeClr>
                </a:solidFill>
              </a:rPr>
              <a:t>Air Quality Standards Regulations 2010</a:t>
            </a:r>
          </a:p>
          <a:p>
            <a:pPr marL="0" indent="0">
              <a:buNone/>
            </a:pPr>
            <a:r>
              <a:rPr lang="en-GB" dirty="0">
                <a:solidFill>
                  <a:schemeClr val="tx1">
                    <a:lumMod val="75000"/>
                    <a:lumOff val="25000"/>
                  </a:schemeClr>
                </a:solidFill>
              </a:rPr>
              <a:t>…establish the Secretary of State as the responsible authority</a:t>
            </a:r>
          </a:p>
        </p:txBody>
      </p:sp>
      <p:sp>
        <p:nvSpPr>
          <p:cNvPr id="2" name="Slide Number Placeholder 1">
            <a:extLst>
              <a:ext uri="{FF2B5EF4-FFF2-40B4-BE49-F238E27FC236}">
                <a16:creationId xmlns:a16="http://schemas.microsoft.com/office/drawing/2014/main" id="{ED351623-A84A-9940-B9E0-4D9AAE76612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36F205E-ABA0-DC4B-BC72-388541A8609A}"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aphicFrame>
        <p:nvGraphicFramePr>
          <p:cNvPr id="5" name="Table 4"/>
          <p:cNvGraphicFramePr>
            <a:graphicFrameLocks noGrp="1"/>
          </p:cNvGraphicFramePr>
          <p:nvPr/>
        </p:nvGraphicFramePr>
        <p:xfrm>
          <a:off x="6916022" y="1650613"/>
          <a:ext cx="4635512" cy="2907756"/>
        </p:xfrm>
        <a:graphic>
          <a:graphicData uri="http://schemas.openxmlformats.org/drawingml/2006/table">
            <a:tbl>
              <a:tblPr firstRow="1" firstCol="1" bandRow="1"/>
              <a:tblGrid>
                <a:gridCol w="1185230">
                  <a:extLst>
                    <a:ext uri="{9D8B030D-6E8A-4147-A177-3AD203B41FA5}">
                      <a16:colId xmlns:a16="http://schemas.microsoft.com/office/drawing/2014/main" val="1655775973"/>
                    </a:ext>
                  </a:extLst>
                </a:gridCol>
                <a:gridCol w="1974764">
                  <a:extLst>
                    <a:ext uri="{9D8B030D-6E8A-4147-A177-3AD203B41FA5}">
                      <a16:colId xmlns:a16="http://schemas.microsoft.com/office/drawing/2014/main" val="3321577147"/>
                    </a:ext>
                  </a:extLst>
                </a:gridCol>
                <a:gridCol w="1475518">
                  <a:extLst>
                    <a:ext uri="{9D8B030D-6E8A-4147-A177-3AD203B41FA5}">
                      <a16:colId xmlns:a16="http://schemas.microsoft.com/office/drawing/2014/main" val="3243658227"/>
                    </a:ext>
                  </a:extLst>
                </a:gridCol>
              </a:tblGrid>
              <a:tr h="646168">
                <a:tc>
                  <a:txBody>
                    <a:bodyPr/>
                    <a:lstStyle/>
                    <a:p>
                      <a:pPr algn="just">
                        <a:lnSpc>
                          <a:spcPct val="100000"/>
                        </a:lnSpc>
                        <a:spcAft>
                          <a:spcPts val="0"/>
                        </a:spcAft>
                      </a:pPr>
                      <a:r>
                        <a:rPr lang="en-GB" sz="1600" b="1" dirty="0">
                          <a:solidFill>
                            <a:srgbClr val="32414A"/>
                          </a:solidFill>
                          <a:effectLst/>
                          <a:latin typeface="Arial" panose="020B0604020202020204" pitchFamily="34" charset="0"/>
                          <a:ea typeface="Times New Roman" panose="02020603050405020304" pitchFamily="18" charset="0"/>
                          <a:cs typeface="Times New Roman" panose="02020603050405020304" pitchFamily="18" charset="0"/>
                        </a:rPr>
                        <a:t>Pollutant </a:t>
                      </a:r>
                      <a:endParaRPr lang="en-GB" sz="1600" dirty="0">
                        <a:solidFill>
                          <a:srgbClr val="32414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00000"/>
                        </a:lnSpc>
                        <a:spcAft>
                          <a:spcPts val="0"/>
                        </a:spcAft>
                      </a:pPr>
                      <a:r>
                        <a:rPr lang="en-GB" sz="1600" b="1" dirty="0">
                          <a:solidFill>
                            <a:srgbClr val="32414A"/>
                          </a:solidFill>
                          <a:effectLst/>
                          <a:latin typeface="Arial" panose="020B0604020202020204" pitchFamily="34" charset="0"/>
                          <a:ea typeface="Times New Roman" panose="02020603050405020304" pitchFamily="18" charset="0"/>
                          <a:cs typeface="Times New Roman" panose="02020603050405020304" pitchFamily="18" charset="0"/>
                        </a:rPr>
                        <a:t>Period </a:t>
                      </a:r>
                      <a:endParaRPr lang="en-GB" sz="1600" dirty="0">
                        <a:solidFill>
                          <a:srgbClr val="32414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00000"/>
                        </a:lnSpc>
                        <a:spcAft>
                          <a:spcPts val="0"/>
                        </a:spcAft>
                      </a:pPr>
                      <a:r>
                        <a:rPr lang="en-GB" sz="1600" b="1" dirty="0">
                          <a:solidFill>
                            <a:srgbClr val="32414A"/>
                          </a:solidFill>
                          <a:effectLst/>
                          <a:latin typeface="Arial" panose="020B0604020202020204" pitchFamily="34" charset="0"/>
                          <a:ea typeface="Times New Roman" panose="02020603050405020304" pitchFamily="18" charset="0"/>
                          <a:cs typeface="Times New Roman" panose="02020603050405020304" pitchFamily="18" charset="0"/>
                        </a:rPr>
                        <a:t>Limit values </a:t>
                      </a:r>
                      <a:endParaRPr lang="en-GB" sz="1600" dirty="0">
                        <a:solidFill>
                          <a:srgbClr val="32414A"/>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0000"/>
                        </a:lnSpc>
                        <a:spcAft>
                          <a:spcPts val="0"/>
                        </a:spcAft>
                      </a:pPr>
                      <a:r>
                        <a:rPr lang="en-GB" sz="1600" b="1" dirty="0">
                          <a:solidFill>
                            <a:srgbClr val="32414A"/>
                          </a:solidFill>
                          <a:effectLst/>
                          <a:latin typeface="Arial" panose="020B0604020202020204" pitchFamily="34" charset="0"/>
                          <a:ea typeface="Times New Roman" panose="02020603050405020304" pitchFamily="18" charset="0"/>
                          <a:cs typeface="Times New Roman" panose="02020603050405020304" pitchFamily="18" charset="0"/>
                        </a:rPr>
                        <a:t>(</a:t>
                      </a:r>
                      <a:r>
                        <a:rPr lang="en-GB" sz="1600" b="1" dirty="0" err="1">
                          <a:solidFill>
                            <a:srgbClr val="32414A"/>
                          </a:solidFill>
                          <a:effectLst/>
                          <a:latin typeface="Arial" panose="020B0604020202020204" pitchFamily="34" charset="0"/>
                          <a:ea typeface="Times New Roman" panose="02020603050405020304" pitchFamily="18" charset="0"/>
                          <a:cs typeface="Times New Roman" panose="02020603050405020304" pitchFamily="18" charset="0"/>
                        </a:rPr>
                        <a:t>μg</a:t>
                      </a:r>
                      <a:r>
                        <a:rPr lang="en-GB" sz="1600" b="1" dirty="0">
                          <a:solidFill>
                            <a:srgbClr val="32414A"/>
                          </a:solidFill>
                          <a:effectLst/>
                          <a:latin typeface="Arial" panose="020B0604020202020204" pitchFamily="34" charset="0"/>
                          <a:ea typeface="Times New Roman" panose="02020603050405020304" pitchFamily="18" charset="0"/>
                          <a:cs typeface="Times New Roman" panose="02020603050405020304" pitchFamily="18" charset="0"/>
                        </a:rPr>
                        <a:t>/m</a:t>
                      </a:r>
                      <a:r>
                        <a:rPr lang="en-GB" sz="1600" baseline="30000" dirty="0">
                          <a:solidFill>
                            <a:srgbClr val="32414A"/>
                          </a:solidFill>
                          <a:effectLst/>
                          <a:latin typeface="Arial" panose="020B0604020202020204" pitchFamily="34" charset="0"/>
                          <a:ea typeface="Times New Roman" panose="02020603050405020304" pitchFamily="18" charset="0"/>
                          <a:cs typeface="Times New Roman" panose="02020603050405020304" pitchFamily="18" charset="0"/>
                        </a:rPr>
                        <a:t>3</a:t>
                      </a:r>
                      <a:r>
                        <a:rPr lang="en-GB" sz="1600" b="1" dirty="0">
                          <a:solidFill>
                            <a:srgbClr val="32414A"/>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1600" dirty="0">
                        <a:solidFill>
                          <a:srgbClr val="32414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21473155"/>
                  </a:ext>
                </a:extLst>
              </a:tr>
              <a:tr h="323084">
                <a:tc rowSpan="2">
                  <a:txBody>
                    <a:bodyPr/>
                    <a:lstStyle/>
                    <a:p>
                      <a:pPr algn="just">
                        <a:lnSpc>
                          <a:spcPct val="100000"/>
                        </a:lnSpc>
                        <a:spcAft>
                          <a:spcPts val="0"/>
                        </a:spcAft>
                      </a:pPr>
                      <a:r>
                        <a:rPr lang="en-GB" sz="1600">
                          <a:solidFill>
                            <a:srgbClr val="32414A"/>
                          </a:solidFill>
                          <a:effectLst/>
                          <a:latin typeface="Arial" panose="020B0604020202020204" pitchFamily="34" charset="0"/>
                          <a:ea typeface="Times New Roman" panose="02020603050405020304" pitchFamily="18" charset="0"/>
                          <a:cs typeface="Times New Roman" panose="02020603050405020304" pitchFamily="18" charset="0"/>
                        </a:rPr>
                        <a:t>NO</a:t>
                      </a:r>
                      <a:r>
                        <a:rPr lang="en-GB" sz="1600" baseline="-25000">
                          <a:solidFill>
                            <a:srgbClr val="32414A"/>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GB" sz="1600">
                        <a:solidFill>
                          <a:srgbClr val="32414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600" dirty="0">
                          <a:solidFill>
                            <a:srgbClr val="32414A"/>
                          </a:solidFill>
                          <a:effectLst/>
                          <a:latin typeface="Arial" panose="020B0604020202020204" pitchFamily="34" charset="0"/>
                          <a:ea typeface="Times New Roman" panose="02020603050405020304" pitchFamily="18" charset="0"/>
                          <a:cs typeface="Times New Roman" panose="02020603050405020304" pitchFamily="18" charset="0"/>
                        </a:rPr>
                        <a:t>1 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600">
                          <a:solidFill>
                            <a:srgbClr val="32414A"/>
                          </a:solidFill>
                          <a:effectLst/>
                          <a:latin typeface="Arial" panose="020B0604020202020204" pitchFamily="34" charset="0"/>
                          <a:ea typeface="Times New Roman" panose="02020603050405020304" pitchFamily="18" charset="0"/>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4775775"/>
                  </a:ext>
                </a:extLst>
              </a:tr>
              <a:tr h="646168">
                <a:tc vMerge="1">
                  <a:txBody>
                    <a:bodyPr/>
                    <a:lstStyle/>
                    <a:p>
                      <a:endParaRPr lang="en-GB"/>
                    </a:p>
                  </a:txBody>
                  <a:tcPr/>
                </a:tc>
                <a:tc>
                  <a:txBody>
                    <a:bodyPr/>
                    <a:lstStyle/>
                    <a:p>
                      <a:pPr algn="just">
                        <a:lnSpc>
                          <a:spcPct val="100000"/>
                        </a:lnSpc>
                        <a:spcAft>
                          <a:spcPts val="0"/>
                        </a:spcAft>
                      </a:pPr>
                      <a:r>
                        <a:rPr lang="en-GB" sz="1600" dirty="0">
                          <a:solidFill>
                            <a:srgbClr val="32414A"/>
                          </a:solidFill>
                          <a:effectLst/>
                          <a:latin typeface="Arial" panose="020B0604020202020204" pitchFamily="34" charset="0"/>
                          <a:ea typeface="Times New Roman" panose="02020603050405020304" pitchFamily="18" charset="0"/>
                          <a:cs typeface="Times New Roman" panose="02020603050405020304" pitchFamily="18" charset="0"/>
                        </a:rPr>
                        <a:t>1 hour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600" dirty="0">
                          <a:solidFill>
                            <a:srgbClr val="32414A"/>
                          </a:solidFill>
                          <a:effectLst/>
                          <a:latin typeface="Arial" panose="020B0604020202020204" pitchFamily="34" charset="0"/>
                          <a:ea typeface="Times New Roman" panose="02020603050405020304" pitchFamily="18" charset="0"/>
                          <a:cs typeface="Times New Roman" panose="02020603050405020304" pitchFamily="18" charset="0"/>
                        </a:rPr>
                        <a:t>200 (18x/year)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7716377"/>
                  </a:ext>
                </a:extLst>
              </a:tr>
              <a:tr h="323084">
                <a:tc rowSpan="2">
                  <a:txBody>
                    <a:bodyPr/>
                    <a:lstStyle/>
                    <a:p>
                      <a:pPr algn="just">
                        <a:lnSpc>
                          <a:spcPct val="100000"/>
                        </a:lnSpc>
                        <a:spcAft>
                          <a:spcPts val="0"/>
                        </a:spcAft>
                      </a:pPr>
                      <a:r>
                        <a:rPr lang="en-GB" sz="1600">
                          <a:solidFill>
                            <a:srgbClr val="32414A"/>
                          </a:solidFill>
                          <a:effectLst/>
                          <a:latin typeface="Arial" panose="020B0604020202020204" pitchFamily="34" charset="0"/>
                          <a:ea typeface="Times New Roman" panose="02020603050405020304" pitchFamily="18" charset="0"/>
                          <a:cs typeface="Times New Roman" panose="02020603050405020304" pitchFamily="18" charset="0"/>
                        </a:rPr>
                        <a:t>PM</a:t>
                      </a:r>
                      <a:r>
                        <a:rPr lang="en-GB" sz="1600" baseline="-25000">
                          <a:solidFill>
                            <a:srgbClr val="32414A"/>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GB" sz="1600">
                        <a:solidFill>
                          <a:srgbClr val="32414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600">
                          <a:solidFill>
                            <a:srgbClr val="32414A"/>
                          </a:solidFill>
                          <a:effectLst/>
                          <a:latin typeface="Arial" panose="020B0604020202020204" pitchFamily="34" charset="0"/>
                          <a:ea typeface="Times New Roman" panose="02020603050405020304" pitchFamily="18" charset="0"/>
                          <a:cs typeface="Times New Roman" panose="02020603050405020304" pitchFamily="18" charset="0"/>
                        </a:rPr>
                        <a:t>1 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600" dirty="0">
                          <a:solidFill>
                            <a:srgbClr val="32414A"/>
                          </a:solidFill>
                          <a:effectLst/>
                          <a:latin typeface="Arial" panose="020B0604020202020204" pitchFamily="34" charset="0"/>
                          <a:ea typeface="Times New Roman" panose="02020603050405020304" pitchFamily="18" charset="0"/>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4911283"/>
                  </a:ext>
                </a:extLst>
              </a:tr>
              <a:tr h="646168">
                <a:tc vMerge="1">
                  <a:txBody>
                    <a:bodyPr/>
                    <a:lstStyle/>
                    <a:p>
                      <a:endParaRPr lang="en-GB"/>
                    </a:p>
                  </a:txBody>
                  <a:tcPr/>
                </a:tc>
                <a:tc>
                  <a:txBody>
                    <a:bodyPr/>
                    <a:lstStyle/>
                    <a:p>
                      <a:pPr algn="just">
                        <a:lnSpc>
                          <a:spcPct val="100000"/>
                        </a:lnSpc>
                        <a:spcAft>
                          <a:spcPts val="0"/>
                        </a:spcAft>
                      </a:pPr>
                      <a:r>
                        <a:rPr lang="en-GB" sz="1600" dirty="0">
                          <a:solidFill>
                            <a:srgbClr val="32414A"/>
                          </a:solidFill>
                          <a:effectLst/>
                          <a:latin typeface="Arial" panose="020B0604020202020204" pitchFamily="34" charset="0"/>
                          <a:ea typeface="Times New Roman" panose="02020603050405020304" pitchFamily="18" charset="0"/>
                          <a:cs typeface="Times New Roman" panose="02020603050405020304" pitchFamily="18" charset="0"/>
                        </a:rPr>
                        <a:t>24 hours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600" dirty="0">
                          <a:solidFill>
                            <a:srgbClr val="32414A"/>
                          </a:solidFill>
                          <a:effectLst/>
                          <a:latin typeface="Arial" panose="020B0604020202020204" pitchFamily="34" charset="0"/>
                          <a:ea typeface="Times New Roman" panose="02020603050405020304" pitchFamily="18" charset="0"/>
                          <a:cs typeface="Times New Roman" panose="02020603050405020304" pitchFamily="18" charset="0"/>
                        </a:rPr>
                        <a:t>50 </a:t>
                      </a:r>
                    </a:p>
                    <a:p>
                      <a:pPr algn="just">
                        <a:lnSpc>
                          <a:spcPct val="100000"/>
                        </a:lnSpc>
                        <a:spcAft>
                          <a:spcPts val="0"/>
                        </a:spcAft>
                      </a:pPr>
                      <a:r>
                        <a:rPr lang="en-GB" sz="1600" dirty="0">
                          <a:solidFill>
                            <a:srgbClr val="32414A"/>
                          </a:solidFill>
                          <a:effectLst/>
                          <a:latin typeface="Arial" panose="020B0604020202020204" pitchFamily="34" charset="0"/>
                          <a:ea typeface="Times New Roman" panose="02020603050405020304" pitchFamily="18" charset="0"/>
                          <a:cs typeface="Times New Roman" panose="02020603050405020304" pitchFamily="18" charset="0"/>
                        </a:rPr>
                        <a:t>(35x/year)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1829021"/>
                  </a:ext>
                </a:extLst>
              </a:tr>
              <a:tr h="323084">
                <a:tc>
                  <a:txBody>
                    <a:bodyPr/>
                    <a:lstStyle/>
                    <a:p>
                      <a:pPr algn="just">
                        <a:lnSpc>
                          <a:spcPct val="100000"/>
                        </a:lnSpc>
                        <a:spcAft>
                          <a:spcPts val="0"/>
                        </a:spcAft>
                      </a:pPr>
                      <a:r>
                        <a:rPr lang="en-GB" sz="1600">
                          <a:solidFill>
                            <a:srgbClr val="32414A"/>
                          </a:solidFill>
                          <a:effectLst/>
                          <a:latin typeface="Arial" panose="020B0604020202020204" pitchFamily="34" charset="0"/>
                          <a:ea typeface="Times New Roman" panose="02020603050405020304" pitchFamily="18" charset="0"/>
                          <a:cs typeface="Times New Roman" panose="02020603050405020304" pitchFamily="18" charset="0"/>
                        </a:rPr>
                        <a:t>PM</a:t>
                      </a:r>
                      <a:r>
                        <a:rPr lang="en-GB" sz="1600" baseline="-25000">
                          <a:solidFill>
                            <a:srgbClr val="32414A"/>
                          </a:solidFill>
                          <a:effectLst/>
                          <a:latin typeface="Arial" panose="020B0604020202020204" pitchFamily="34" charset="0"/>
                          <a:ea typeface="Times New Roman" panose="02020603050405020304" pitchFamily="18" charset="0"/>
                          <a:cs typeface="Times New Roman" panose="02020603050405020304" pitchFamily="18" charset="0"/>
                        </a:rPr>
                        <a:t>2.5</a:t>
                      </a:r>
                      <a:endParaRPr lang="en-GB" sz="1600">
                        <a:solidFill>
                          <a:srgbClr val="32414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600">
                          <a:solidFill>
                            <a:srgbClr val="32414A"/>
                          </a:solidFill>
                          <a:effectLst/>
                          <a:latin typeface="Arial" panose="020B0604020202020204" pitchFamily="34" charset="0"/>
                          <a:ea typeface="Times New Roman" panose="02020603050405020304" pitchFamily="18" charset="0"/>
                          <a:cs typeface="Times New Roman" panose="02020603050405020304" pitchFamily="18" charset="0"/>
                        </a:rPr>
                        <a:t>1 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1600" dirty="0">
                          <a:solidFill>
                            <a:srgbClr val="32414A"/>
                          </a:solidFill>
                          <a:effectLst/>
                          <a:latin typeface="Arial" panose="020B0604020202020204" pitchFamily="34" charset="0"/>
                          <a:ea typeface="Times New Roman" panose="02020603050405020304" pitchFamily="18" charset="0"/>
                          <a:cs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9080037"/>
                  </a:ext>
                </a:extLst>
              </a:tr>
            </a:tbl>
          </a:graphicData>
        </a:graphic>
      </p:graphicFrame>
    </p:spTree>
    <p:extLst>
      <p:ext uri="{BB962C8B-B14F-4D97-AF65-F5344CB8AC3E}">
        <p14:creationId xmlns:p14="http://schemas.microsoft.com/office/powerpoint/2010/main" val="2734396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351623-A84A-9940-B9E0-4D9AAE76612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36F205E-ABA0-DC4B-BC72-388541A8609A}"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865257255"/>
              </p:ext>
            </p:extLst>
          </p:nvPr>
        </p:nvGraphicFramePr>
        <p:xfrm>
          <a:off x="468923" y="714897"/>
          <a:ext cx="11483162" cy="5641453"/>
        </p:xfrm>
        <a:graphic>
          <a:graphicData uri="http://schemas.openxmlformats.org/drawingml/2006/table">
            <a:tbl>
              <a:tblPr firstRow="1" bandRow="1">
                <a:tableStyleId>{2D5ABB26-0587-4C30-8999-92F81FD0307C}</a:tableStyleId>
              </a:tblPr>
              <a:tblGrid>
                <a:gridCol w="1871631">
                  <a:extLst>
                    <a:ext uri="{9D8B030D-6E8A-4147-A177-3AD203B41FA5}">
                      <a16:colId xmlns:a16="http://schemas.microsoft.com/office/drawing/2014/main" val="3889692205"/>
                    </a:ext>
                  </a:extLst>
                </a:gridCol>
                <a:gridCol w="9611531">
                  <a:extLst>
                    <a:ext uri="{9D8B030D-6E8A-4147-A177-3AD203B41FA5}">
                      <a16:colId xmlns:a16="http://schemas.microsoft.com/office/drawing/2014/main" val="445230155"/>
                    </a:ext>
                  </a:extLst>
                </a:gridCol>
              </a:tblGrid>
              <a:tr h="490851">
                <a:tc>
                  <a:txBody>
                    <a:bodyPr/>
                    <a:lstStyle/>
                    <a:p>
                      <a:r>
                        <a:rPr lang="en-GB" sz="2100" b="1" dirty="0">
                          <a:solidFill>
                            <a:schemeClr val="accent1"/>
                          </a:solidFill>
                        </a:rPr>
                        <a:t>2010</a:t>
                      </a:r>
                    </a:p>
                  </a:txBody>
                  <a:tcPr/>
                </a:tc>
                <a:tc>
                  <a:txBody>
                    <a:bodyPr/>
                    <a:lstStyle/>
                    <a:p>
                      <a:r>
                        <a:rPr lang="en-GB" sz="2100" dirty="0">
                          <a:solidFill>
                            <a:schemeClr val="tx1">
                              <a:lumMod val="75000"/>
                              <a:lumOff val="25000"/>
                            </a:schemeClr>
                          </a:solidFill>
                        </a:rPr>
                        <a:t>NO</a:t>
                      </a:r>
                      <a:r>
                        <a:rPr lang="en-GB" sz="2100" baseline="-25000" dirty="0">
                          <a:solidFill>
                            <a:schemeClr val="tx1">
                              <a:lumMod val="75000"/>
                              <a:lumOff val="25000"/>
                            </a:schemeClr>
                          </a:solidFill>
                        </a:rPr>
                        <a:t>2</a:t>
                      </a:r>
                      <a:r>
                        <a:rPr lang="en-GB" sz="2100" dirty="0">
                          <a:solidFill>
                            <a:schemeClr val="tx1">
                              <a:lumMod val="75000"/>
                              <a:lumOff val="25000"/>
                            </a:schemeClr>
                          </a:solidFill>
                        </a:rPr>
                        <a:t> limit value in force</a:t>
                      </a:r>
                      <a:r>
                        <a:rPr lang="en-GB" sz="2100" baseline="0" dirty="0">
                          <a:solidFill>
                            <a:schemeClr val="tx1">
                              <a:lumMod val="75000"/>
                              <a:lumOff val="25000"/>
                            </a:schemeClr>
                          </a:solidFill>
                        </a:rPr>
                        <a:t>: 40 out of 43 zones in breach</a:t>
                      </a:r>
                      <a:endParaRPr lang="en-GB" sz="2100" dirty="0">
                        <a:solidFill>
                          <a:schemeClr val="tx1">
                            <a:lumMod val="75000"/>
                            <a:lumOff val="25000"/>
                          </a:schemeClr>
                        </a:solidFill>
                      </a:endParaRPr>
                    </a:p>
                  </a:txBody>
                  <a:tcPr/>
                </a:tc>
                <a:extLst>
                  <a:ext uri="{0D108BD9-81ED-4DB2-BD59-A6C34878D82A}">
                    <a16:rowId xmlns:a16="http://schemas.microsoft.com/office/drawing/2014/main" val="1248534819"/>
                  </a:ext>
                </a:extLst>
              </a:tr>
              <a:tr h="490851">
                <a:tc>
                  <a:txBody>
                    <a:bodyPr/>
                    <a:lstStyle/>
                    <a:p>
                      <a:r>
                        <a:rPr lang="en-GB" sz="2100" b="1" dirty="0">
                          <a:solidFill>
                            <a:schemeClr val="accent1"/>
                          </a:solidFill>
                        </a:rPr>
                        <a:t>2011</a:t>
                      </a:r>
                    </a:p>
                  </a:txBody>
                  <a:tcPr/>
                </a:tc>
                <a:tc>
                  <a:txBody>
                    <a:bodyPr/>
                    <a:lstStyle/>
                    <a:p>
                      <a:r>
                        <a:rPr lang="en-GB" sz="2100" dirty="0">
                          <a:solidFill>
                            <a:schemeClr val="tx1">
                              <a:lumMod val="75000"/>
                              <a:lumOff val="25000"/>
                            </a:schemeClr>
                          </a:solidFill>
                        </a:rPr>
                        <a:t>ClientEarth launch first legal challenge</a:t>
                      </a:r>
                      <a:r>
                        <a:rPr lang="en-GB" sz="2100" baseline="0" dirty="0">
                          <a:solidFill>
                            <a:schemeClr val="tx1">
                              <a:lumMod val="75000"/>
                              <a:lumOff val="25000"/>
                            </a:schemeClr>
                          </a:solidFill>
                        </a:rPr>
                        <a:t> </a:t>
                      </a:r>
                      <a:endParaRPr lang="en-GB" sz="2100" i="0" baseline="0" dirty="0">
                        <a:solidFill>
                          <a:schemeClr val="tx1">
                            <a:lumMod val="75000"/>
                            <a:lumOff val="25000"/>
                          </a:schemeClr>
                        </a:solidFill>
                      </a:endParaRPr>
                    </a:p>
                  </a:txBody>
                  <a:tcPr/>
                </a:tc>
                <a:extLst>
                  <a:ext uri="{0D108BD9-81ED-4DB2-BD59-A6C34878D82A}">
                    <a16:rowId xmlns:a16="http://schemas.microsoft.com/office/drawing/2014/main" val="1336205631"/>
                  </a:ext>
                </a:extLst>
              </a:tr>
              <a:tr h="490851">
                <a:tc>
                  <a:txBody>
                    <a:bodyPr/>
                    <a:lstStyle/>
                    <a:p>
                      <a:r>
                        <a:rPr lang="en-GB" sz="2100" b="1" dirty="0">
                          <a:solidFill>
                            <a:schemeClr val="accent1"/>
                          </a:solidFill>
                        </a:rPr>
                        <a:t>May 2013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baseline="0" dirty="0">
                          <a:solidFill>
                            <a:schemeClr val="tx1">
                              <a:lumMod val="75000"/>
                              <a:lumOff val="25000"/>
                            </a:schemeClr>
                          </a:solidFill>
                        </a:rPr>
                        <a:t>Supreme Court refers questions to the CJEU</a:t>
                      </a:r>
                      <a:endParaRPr lang="en-GB" sz="2100" i="0" dirty="0">
                        <a:solidFill>
                          <a:schemeClr val="tx1">
                            <a:lumMod val="75000"/>
                            <a:lumOff val="25000"/>
                          </a:schemeClr>
                        </a:solidFill>
                      </a:endParaRPr>
                    </a:p>
                  </a:txBody>
                  <a:tcPr/>
                </a:tc>
                <a:extLst>
                  <a:ext uri="{0D108BD9-81ED-4DB2-BD59-A6C34878D82A}">
                    <a16:rowId xmlns:a16="http://schemas.microsoft.com/office/drawing/2014/main" val="3832700296"/>
                  </a:ext>
                </a:extLst>
              </a:tr>
              <a:tr h="490851">
                <a:tc>
                  <a:txBody>
                    <a:bodyPr/>
                    <a:lstStyle/>
                    <a:p>
                      <a:r>
                        <a:rPr lang="en-GB" sz="2100" b="1" dirty="0">
                          <a:solidFill>
                            <a:schemeClr val="accent1"/>
                          </a:solidFill>
                        </a:rPr>
                        <a:t>Nov 2014</a:t>
                      </a:r>
                    </a:p>
                  </a:txBody>
                  <a:tcPr/>
                </a:tc>
                <a:tc>
                  <a:txBody>
                    <a:bodyPr/>
                    <a:lstStyle/>
                    <a:p>
                      <a:r>
                        <a:rPr lang="en-GB" sz="2100" b="1" dirty="0">
                          <a:solidFill>
                            <a:schemeClr val="tx1">
                              <a:lumMod val="75000"/>
                              <a:lumOff val="25000"/>
                            </a:schemeClr>
                          </a:solidFill>
                        </a:rPr>
                        <a:t>CJEU judgment </a:t>
                      </a:r>
                      <a:r>
                        <a:rPr lang="en-GB" sz="2100" dirty="0">
                          <a:solidFill>
                            <a:schemeClr val="tx1">
                              <a:lumMod val="75000"/>
                              <a:lumOff val="25000"/>
                            </a:schemeClr>
                          </a:solidFill>
                        </a:rPr>
                        <a:t>– establishes the right to clean air</a:t>
                      </a:r>
                    </a:p>
                  </a:txBody>
                  <a:tcPr/>
                </a:tc>
                <a:extLst>
                  <a:ext uri="{0D108BD9-81ED-4DB2-BD59-A6C34878D82A}">
                    <a16:rowId xmlns:a16="http://schemas.microsoft.com/office/drawing/2014/main" val="2862945229"/>
                  </a:ext>
                </a:extLst>
              </a:tr>
              <a:tr h="490851">
                <a:tc>
                  <a:txBody>
                    <a:bodyPr/>
                    <a:lstStyle/>
                    <a:p>
                      <a:r>
                        <a:rPr lang="en-GB" sz="2100" b="1" dirty="0">
                          <a:solidFill>
                            <a:schemeClr val="accent1"/>
                          </a:solidFill>
                        </a:rPr>
                        <a:t>Apr</a:t>
                      </a:r>
                      <a:r>
                        <a:rPr lang="en-GB" sz="2100" b="1" baseline="0" dirty="0">
                          <a:solidFill>
                            <a:schemeClr val="accent1"/>
                          </a:solidFill>
                        </a:rPr>
                        <a:t> 2015</a:t>
                      </a:r>
                      <a:r>
                        <a:rPr lang="en-GB" sz="2100" b="1" dirty="0">
                          <a:solidFill>
                            <a:schemeClr val="accent1"/>
                          </a:solidFill>
                        </a:rPr>
                        <a:t> </a:t>
                      </a:r>
                    </a:p>
                  </a:txBody>
                  <a:tcPr/>
                </a:tc>
                <a:tc>
                  <a:txBody>
                    <a:bodyPr/>
                    <a:lstStyle/>
                    <a:p>
                      <a:r>
                        <a:rPr lang="en-GB" sz="2100" dirty="0">
                          <a:solidFill>
                            <a:schemeClr val="tx1">
                              <a:lumMod val="75000"/>
                              <a:lumOff val="25000"/>
                            </a:schemeClr>
                          </a:solidFill>
                        </a:rPr>
                        <a:t>First win: </a:t>
                      </a:r>
                      <a:r>
                        <a:rPr lang="en-GB" sz="2100" b="1" dirty="0">
                          <a:solidFill>
                            <a:schemeClr val="tx1">
                              <a:lumMod val="75000"/>
                              <a:lumOff val="25000"/>
                            </a:schemeClr>
                          </a:solidFill>
                        </a:rPr>
                        <a:t>Supreme Court orders new Air</a:t>
                      </a:r>
                      <a:r>
                        <a:rPr lang="en-GB" sz="2100" b="1" baseline="0" dirty="0">
                          <a:solidFill>
                            <a:schemeClr val="tx1">
                              <a:lumMod val="75000"/>
                              <a:lumOff val="25000"/>
                            </a:schemeClr>
                          </a:solidFill>
                        </a:rPr>
                        <a:t> Quality Plan</a:t>
                      </a:r>
                      <a:endParaRPr lang="en-GB" sz="2100" b="1" dirty="0">
                        <a:solidFill>
                          <a:schemeClr val="tx1">
                            <a:lumMod val="75000"/>
                            <a:lumOff val="25000"/>
                          </a:schemeClr>
                        </a:solidFill>
                      </a:endParaRPr>
                    </a:p>
                  </a:txBody>
                  <a:tcPr/>
                </a:tc>
                <a:extLst>
                  <a:ext uri="{0D108BD9-81ED-4DB2-BD59-A6C34878D82A}">
                    <a16:rowId xmlns:a16="http://schemas.microsoft.com/office/drawing/2014/main" val="1854596755"/>
                  </a:ext>
                </a:extLst>
              </a:tr>
              <a:tr h="711539">
                <a:tc>
                  <a:txBody>
                    <a:bodyPr/>
                    <a:lstStyle/>
                    <a:p>
                      <a:r>
                        <a:rPr lang="en-GB" sz="2100" b="1" dirty="0">
                          <a:solidFill>
                            <a:schemeClr val="accent1"/>
                          </a:solidFill>
                        </a:rPr>
                        <a:t>Dec 2015</a:t>
                      </a:r>
                    </a:p>
                  </a:txBody>
                  <a:tcPr/>
                </a:tc>
                <a:tc>
                  <a:txBody>
                    <a:bodyPr/>
                    <a:lstStyle/>
                    <a:p>
                      <a:r>
                        <a:rPr lang="en-GB" sz="2100" dirty="0">
                          <a:solidFill>
                            <a:schemeClr val="tx1">
                              <a:lumMod val="75000"/>
                              <a:lumOff val="25000"/>
                            </a:schemeClr>
                          </a:solidFill>
                        </a:rPr>
                        <a:t>New Air Quality Plan published – commits 5 cities and London to introduce clean air zones</a:t>
                      </a:r>
                    </a:p>
                  </a:txBody>
                  <a:tcPr/>
                </a:tc>
                <a:extLst>
                  <a:ext uri="{0D108BD9-81ED-4DB2-BD59-A6C34878D82A}">
                    <a16:rowId xmlns:a16="http://schemas.microsoft.com/office/drawing/2014/main" val="3626066535"/>
                  </a:ext>
                </a:extLst>
              </a:tr>
              <a:tr h="490851">
                <a:tc>
                  <a:txBody>
                    <a:bodyPr/>
                    <a:lstStyle/>
                    <a:p>
                      <a:r>
                        <a:rPr lang="en-GB" sz="2100" b="1" dirty="0">
                          <a:solidFill>
                            <a:schemeClr val="accent1"/>
                          </a:solidFill>
                        </a:rPr>
                        <a:t>Nov 2016</a:t>
                      </a:r>
                    </a:p>
                  </a:txBody>
                  <a:tcPr/>
                </a:tc>
                <a:tc>
                  <a:txBody>
                    <a:bodyPr/>
                    <a:lstStyle/>
                    <a:p>
                      <a:r>
                        <a:rPr lang="en-GB" sz="2100" dirty="0">
                          <a:solidFill>
                            <a:schemeClr val="tx1">
                              <a:lumMod val="75000"/>
                              <a:lumOff val="25000"/>
                            </a:schemeClr>
                          </a:solidFill>
                        </a:rPr>
                        <a:t>Second win: </a:t>
                      </a:r>
                      <a:r>
                        <a:rPr lang="en-GB" sz="2100" b="1" baseline="0" dirty="0">
                          <a:solidFill>
                            <a:schemeClr val="tx1">
                              <a:lumMod val="75000"/>
                              <a:lumOff val="25000"/>
                            </a:schemeClr>
                          </a:solidFill>
                        </a:rPr>
                        <a:t>High Court orders publication of new Air Quality Plan</a:t>
                      </a:r>
                      <a:endParaRPr lang="en-GB" sz="2100" b="1" i="0" dirty="0">
                        <a:solidFill>
                          <a:schemeClr val="tx1">
                            <a:lumMod val="75000"/>
                            <a:lumOff val="25000"/>
                          </a:schemeClr>
                        </a:solidFill>
                      </a:endParaRPr>
                    </a:p>
                  </a:txBody>
                  <a:tcPr/>
                </a:tc>
                <a:extLst>
                  <a:ext uri="{0D108BD9-81ED-4DB2-BD59-A6C34878D82A}">
                    <a16:rowId xmlns:a16="http://schemas.microsoft.com/office/drawing/2014/main" val="1118628527"/>
                  </a:ext>
                </a:extLst>
              </a:tr>
              <a:tr h="490851">
                <a:tc>
                  <a:txBody>
                    <a:bodyPr/>
                    <a:lstStyle/>
                    <a:p>
                      <a:r>
                        <a:rPr lang="en-GB" sz="2100" b="1" dirty="0">
                          <a:solidFill>
                            <a:schemeClr val="accent1"/>
                          </a:solidFill>
                        </a:rPr>
                        <a:t>Apr</a:t>
                      </a:r>
                      <a:r>
                        <a:rPr lang="en-GB" sz="2100" b="1" baseline="0" dirty="0">
                          <a:solidFill>
                            <a:schemeClr val="accent1"/>
                          </a:solidFill>
                        </a:rPr>
                        <a:t> 2017</a:t>
                      </a:r>
                      <a:endParaRPr lang="en-GB" sz="2100" b="1" dirty="0">
                        <a:solidFill>
                          <a:schemeClr val="accent1"/>
                        </a:solidFill>
                      </a:endParaRPr>
                    </a:p>
                  </a:txBody>
                  <a:tcPr/>
                </a:tc>
                <a:tc>
                  <a:txBody>
                    <a:bodyPr/>
                    <a:lstStyle/>
                    <a:p>
                      <a:r>
                        <a:rPr lang="en-GB" sz="2100" dirty="0">
                          <a:solidFill>
                            <a:schemeClr val="tx1">
                              <a:lumMod val="75000"/>
                              <a:lumOff val="25000"/>
                            </a:schemeClr>
                          </a:solidFill>
                        </a:rPr>
                        <a:t>Third win: </a:t>
                      </a:r>
                      <a:r>
                        <a:rPr lang="en-GB" sz="2100" b="1" baseline="0" dirty="0">
                          <a:solidFill>
                            <a:schemeClr val="tx1">
                              <a:lumMod val="75000"/>
                              <a:lumOff val="25000"/>
                            </a:schemeClr>
                          </a:solidFill>
                        </a:rPr>
                        <a:t>High Court dismisses application for time extension </a:t>
                      </a:r>
                      <a:endParaRPr lang="en-GB" sz="2100" b="1" i="1" dirty="0">
                        <a:solidFill>
                          <a:schemeClr val="tx1">
                            <a:lumMod val="75000"/>
                            <a:lumOff val="25000"/>
                          </a:schemeClr>
                        </a:solidFill>
                      </a:endParaRPr>
                    </a:p>
                  </a:txBody>
                  <a:tcPr/>
                </a:tc>
                <a:extLst>
                  <a:ext uri="{0D108BD9-81ED-4DB2-BD59-A6C34878D82A}">
                    <a16:rowId xmlns:a16="http://schemas.microsoft.com/office/drawing/2014/main" val="705654821"/>
                  </a:ext>
                </a:extLst>
              </a:tr>
              <a:tr h="711539">
                <a:tc>
                  <a:txBody>
                    <a:bodyPr/>
                    <a:lstStyle/>
                    <a:p>
                      <a:r>
                        <a:rPr lang="en-GB" sz="2100" b="1" dirty="0">
                          <a:solidFill>
                            <a:schemeClr val="accent1"/>
                          </a:solidFill>
                        </a:rPr>
                        <a:t>Jul 2017</a:t>
                      </a:r>
                    </a:p>
                  </a:txBody>
                  <a:tcPr/>
                </a:tc>
                <a:tc>
                  <a:txBody>
                    <a:bodyPr/>
                    <a:lstStyle/>
                    <a:p>
                      <a:r>
                        <a:rPr lang="en-GB" sz="2100" dirty="0">
                          <a:solidFill>
                            <a:schemeClr val="tx1">
                              <a:lumMod val="75000"/>
                              <a:lumOff val="25000"/>
                            </a:schemeClr>
                          </a:solidFill>
                        </a:rPr>
                        <a:t>New Air Quality Plan published – requires individual</a:t>
                      </a:r>
                      <a:r>
                        <a:rPr lang="en-GB" sz="2100" baseline="0" dirty="0">
                          <a:solidFill>
                            <a:schemeClr val="tx1">
                              <a:lumMod val="75000"/>
                              <a:lumOff val="25000"/>
                            </a:schemeClr>
                          </a:solidFill>
                        </a:rPr>
                        <a:t> plans from 23 local authorities </a:t>
                      </a:r>
                      <a:r>
                        <a:rPr lang="en-GB" sz="2100" dirty="0">
                          <a:solidFill>
                            <a:schemeClr val="tx1">
                              <a:lumMod val="75000"/>
                              <a:lumOff val="25000"/>
                            </a:schemeClr>
                          </a:solidFill>
                        </a:rPr>
                        <a:t> </a:t>
                      </a:r>
                    </a:p>
                  </a:txBody>
                  <a:tcPr/>
                </a:tc>
                <a:extLst>
                  <a:ext uri="{0D108BD9-81ED-4DB2-BD59-A6C34878D82A}">
                    <a16:rowId xmlns:a16="http://schemas.microsoft.com/office/drawing/2014/main" val="4244773687"/>
                  </a:ext>
                </a:extLst>
              </a:tr>
              <a:tr h="742456">
                <a:tc>
                  <a:txBody>
                    <a:bodyPr/>
                    <a:lstStyle/>
                    <a:p>
                      <a:r>
                        <a:rPr lang="en-GB" sz="2100" b="1" dirty="0">
                          <a:solidFill>
                            <a:schemeClr val="accent1"/>
                          </a:solidFill>
                        </a:rPr>
                        <a:t>Feb 2018</a:t>
                      </a:r>
                    </a:p>
                  </a:txBody>
                  <a:tcPr/>
                </a:tc>
                <a:tc>
                  <a:txBody>
                    <a:bodyPr/>
                    <a:lstStyle/>
                    <a:p>
                      <a:r>
                        <a:rPr lang="en-GB" sz="2100" dirty="0">
                          <a:solidFill>
                            <a:schemeClr val="tx1">
                              <a:lumMod val="75000"/>
                              <a:lumOff val="25000"/>
                            </a:schemeClr>
                          </a:solidFill>
                        </a:rPr>
                        <a:t>Fourth win:</a:t>
                      </a:r>
                      <a:r>
                        <a:rPr lang="en-GB" sz="2100" baseline="0" dirty="0">
                          <a:solidFill>
                            <a:schemeClr val="tx1">
                              <a:lumMod val="75000"/>
                              <a:lumOff val="25000"/>
                            </a:schemeClr>
                          </a:solidFill>
                        </a:rPr>
                        <a:t> </a:t>
                      </a:r>
                      <a:r>
                        <a:rPr lang="en-GB" sz="2100" b="1" dirty="0">
                          <a:solidFill>
                            <a:schemeClr val="tx1">
                              <a:lumMod val="75000"/>
                              <a:lumOff val="25000"/>
                            </a:schemeClr>
                          </a:solidFill>
                        </a:rPr>
                        <a:t>High court orders publication of supplemental</a:t>
                      </a:r>
                      <a:r>
                        <a:rPr lang="en-GB" sz="2100" b="1" baseline="0" dirty="0">
                          <a:solidFill>
                            <a:schemeClr val="tx1">
                              <a:lumMod val="75000"/>
                              <a:lumOff val="25000"/>
                            </a:schemeClr>
                          </a:solidFill>
                        </a:rPr>
                        <a:t> Air Quality Plan</a:t>
                      </a:r>
                      <a:endParaRPr lang="en-GB" sz="2100" b="1" i="1" dirty="0">
                        <a:solidFill>
                          <a:schemeClr val="tx1">
                            <a:lumMod val="75000"/>
                            <a:lumOff val="25000"/>
                          </a:schemeClr>
                        </a:solidFill>
                      </a:endParaRPr>
                    </a:p>
                  </a:txBody>
                  <a:tcPr/>
                </a:tc>
                <a:extLst>
                  <a:ext uri="{0D108BD9-81ED-4DB2-BD59-A6C34878D82A}">
                    <a16:rowId xmlns:a16="http://schemas.microsoft.com/office/drawing/2014/main" val="2522482173"/>
                  </a:ext>
                </a:extLst>
              </a:tr>
            </a:tbl>
          </a:graphicData>
        </a:graphic>
      </p:graphicFrame>
    </p:spTree>
    <p:extLst>
      <p:ext uri="{BB962C8B-B14F-4D97-AF65-F5344CB8AC3E}">
        <p14:creationId xmlns:p14="http://schemas.microsoft.com/office/powerpoint/2010/main" val="2211524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97BF89-5F24-1740-83DE-C1A742CA4E3D}"/>
              </a:ext>
            </a:extLst>
          </p:cNvPr>
          <p:cNvSpPr>
            <a:spLocks noGrp="1"/>
          </p:cNvSpPr>
          <p:nvPr>
            <p:ph type="ctrTitle"/>
          </p:nvPr>
        </p:nvSpPr>
        <p:spPr/>
        <p:txBody>
          <a:bodyPr>
            <a:normAutofit/>
          </a:bodyPr>
          <a:lstStyle/>
          <a:p>
            <a:r>
              <a:rPr lang="en-GB" sz="3900" dirty="0"/>
              <a:t>The High Court, 2011</a:t>
            </a:r>
          </a:p>
        </p:txBody>
      </p:sp>
      <p:sp>
        <p:nvSpPr>
          <p:cNvPr id="12" name="Text Placeholder 11">
            <a:extLst>
              <a:ext uri="{FF2B5EF4-FFF2-40B4-BE49-F238E27FC236}">
                <a16:creationId xmlns:a16="http://schemas.microsoft.com/office/drawing/2014/main" id="{CF5A0B50-BAD1-424E-B183-3DE711967C5E}"/>
              </a:ext>
            </a:extLst>
          </p:cNvPr>
          <p:cNvSpPr>
            <a:spLocks noGrp="1"/>
          </p:cNvSpPr>
          <p:nvPr>
            <p:ph type="body" sz="quarter" idx="10"/>
          </p:nvPr>
        </p:nvSpPr>
        <p:spPr>
          <a:xfrm>
            <a:off x="791596" y="1650613"/>
            <a:ext cx="6157844" cy="4595221"/>
          </a:xfrm>
        </p:spPr>
        <p:txBody>
          <a:bodyPr>
            <a:normAutofit/>
          </a:bodyPr>
          <a:lstStyle/>
          <a:p>
            <a:pPr marL="0" indent="0">
              <a:buNone/>
            </a:pPr>
            <a:r>
              <a:rPr lang="en-GB" i="1" dirty="0">
                <a:solidFill>
                  <a:schemeClr val="tx1">
                    <a:lumMod val="75000"/>
                    <a:lumOff val="25000"/>
                  </a:schemeClr>
                </a:solidFill>
              </a:rPr>
              <a:t>“…[t]he means of enforcing...lie elsewhere”, and a mandatory order would “</a:t>
            </a:r>
            <a:r>
              <a:rPr lang="en-GB" b="1" i="1" dirty="0">
                <a:solidFill>
                  <a:schemeClr val="tx1">
                    <a:lumMod val="75000"/>
                    <a:lumOff val="25000"/>
                  </a:schemeClr>
                </a:solidFill>
              </a:rPr>
              <a:t>raise serious political and economic questions which are not for this court</a:t>
            </a:r>
            <a:r>
              <a:rPr lang="en-GB" dirty="0">
                <a:solidFill>
                  <a:schemeClr val="tx1">
                    <a:lumMod val="75000"/>
                    <a:lumOff val="25000"/>
                  </a:schemeClr>
                </a:solidFill>
              </a:rPr>
              <a:t>” </a:t>
            </a:r>
          </a:p>
          <a:p>
            <a:pPr marL="0" indent="0">
              <a:buNone/>
            </a:pPr>
            <a:r>
              <a:rPr lang="en-GB" dirty="0">
                <a:solidFill>
                  <a:schemeClr val="tx1">
                    <a:lumMod val="75000"/>
                    <a:lumOff val="25000"/>
                  </a:schemeClr>
                </a:solidFill>
              </a:rPr>
              <a:t>ClientEarth (No.1) [2011] EWHC 3623 (Admin)</a:t>
            </a:r>
          </a:p>
          <a:p>
            <a:pPr marL="0" indent="0">
              <a:buNone/>
            </a:pPr>
            <a:endParaRPr lang="en-GB" dirty="0">
              <a:solidFill>
                <a:schemeClr val="tx1">
                  <a:lumMod val="75000"/>
                  <a:lumOff val="25000"/>
                </a:schemeClr>
              </a:solidFill>
            </a:endParaRPr>
          </a:p>
        </p:txBody>
      </p:sp>
      <p:sp>
        <p:nvSpPr>
          <p:cNvPr id="2" name="Slide Number Placeholder 1">
            <a:extLst>
              <a:ext uri="{FF2B5EF4-FFF2-40B4-BE49-F238E27FC236}">
                <a16:creationId xmlns:a16="http://schemas.microsoft.com/office/drawing/2014/main" id="{ED351623-A84A-9940-B9E0-4D9AAE76612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36F205E-ABA0-DC4B-BC72-388541A8609A}"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8" name="Immagine 1"/>
          <p:cNvPicPr>
            <a:picLocks noChangeAspect="1"/>
          </p:cNvPicPr>
          <p:nvPr/>
        </p:nvPicPr>
        <p:blipFill>
          <a:blip r:embed="rId3" cstate="print"/>
          <a:srcRect/>
          <a:stretch>
            <a:fillRect/>
          </a:stretch>
        </p:blipFill>
        <p:spPr bwMode="auto">
          <a:xfrm>
            <a:off x="7997155" y="1650613"/>
            <a:ext cx="2506663" cy="3956050"/>
          </a:xfrm>
          <a:prstGeom prst="rect">
            <a:avLst/>
          </a:prstGeom>
          <a:noFill/>
          <a:ln w="9525">
            <a:noFill/>
            <a:miter lim="800000"/>
            <a:headEnd/>
            <a:tailEnd/>
          </a:ln>
        </p:spPr>
      </p:pic>
    </p:spTree>
    <p:extLst>
      <p:ext uri="{BB962C8B-B14F-4D97-AF65-F5344CB8AC3E}">
        <p14:creationId xmlns:p14="http://schemas.microsoft.com/office/powerpoint/2010/main" val="3718427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97BF89-5F24-1740-83DE-C1A742CA4E3D}"/>
              </a:ext>
            </a:extLst>
          </p:cNvPr>
          <p:cNvSpPr>
            <a:spLocks noGrp="1"/>
          </p:cNvSpPr>
          <p:nvPr>
            <p:ph type="ctrTitle"/>
          </p:nvPr>
        </p:nvSpPr>
        <p:spPr/>
        <p:txBody>
          <a:bodyPr>
            <a:normAutofit/>
          </a:bodyPr>
          <a:lstStyle/>
          <a:p>
            <a:r>
              <a:rPr lang="en-GB" sz="3900" dirty="0"/>
              <a:t>The CJEU, 2014</a:t>
            </a:r>
          </a:p>
        </p:txBody>
      </p:sp>
      <p:sp>
        <p:nvSpPr>
          <p:cNvPr id="12" name="Text Placeholder 11">
            <a:extLst>
              <a:ext uri="{FF2B5EF4-FFF2-40B4-BE49-F238E27FC236}">
                <a16:creationId xmlns:a16="http://schemas.microsoft.com/office/drawing/2014/main" id="{CF5A0B50-BAD1-424E-B183-3DE711967C5E}"/>
              </a:ext>
            </a:extLst>
          </p:cNvPr>
          <p:cNvSpPr>
            <a:spLocks noGrp="1"/>
          </p:cNvSpPr>
          <p:nvPr>
            <p:ph type="body" sz="quarter" idx="10"/>
          </p:nvPr>
        </p:nvSpPr>
        <p:spPr>
          <a:xfrm>
            <a:off x="791596" y="1650613"/>
            <a:ext cx="10144627" cy="4595221"/>
          </a:xfrm>
        </p:spPr>
        <p:txBody>
          <a:bodyPr>
            <a:normAutofit/>
          </a:bodyPr>
          <a:lstStyle/>
          <a:p>
            <a:pPr marL="0" indent="0">
              <a:buNone/>
            </a:pPr>
            <a:r>
              <a:rPr lang="en-GB" i="1" dirty="0">
                <a:solidFill>
                  <a:schemeClr val="tx1">
                    <a:lumMod val="75000"/>
                    <a:lumOff val="25000"/>
                  </a:schemeClr>
                </a:solidFill>
              </a:rPr>
              <a:t>“…</a:t>
            </a:r>
            <a:r>
              <a:rPr lang="en-GB" b="1" i="1" dirty="0">
                <a:solidFill>
                  <a:schemeClr val="tx1">
                    <a:lumMod val="75000"/>
                    <a:lumOff val="25000"/>
                  </a:schemeClr>
                </a:solidFill>
              </a:rPr>
              <a:t>it is for the national court</a:t>
            </a:r>
            <a:r>
              <a:rPr lang="en-GB" i="1" dirty="0">
                <a:solidFill>
                  <a:schemeClr val="tx1">
                    <a:lumMod val="75000"/>
                    <a:lumOff val="25000"/>
                  </a:schemeClr>
                </a:solidFill>
              </a:rPr>
              <a:t>…should a case be brought before it, </a:t>
            </a:r>
            <a:r>
              <a:rPr lang="en-GB" b="1" i="1" dirty="0">
                <a:solidFill>
                  <a:schemeClr val="tx1">
                    <a:lumMod val="75000"/>
                    <a:lumOff val="25000"/>
                  </a:schemeClr>
                </a:solidFill>
              </a:rPr>
              <a:t>to take…any necessary measure</a:t>
            </a:r>
            <a:r>
              <a:rPr lang="en-GB" i="1" dirty="0">
                <a:solidFill>
                  <a:schemeClr val="tx1">
                    <a:lumMod val="75000"/>
                    <a:lumOff val="25000"/>
                  </a:schemeClr>
                </a:solidFill>
              </a:rPr>
              <a:t>, </a:t>
            </a:r>
            <a:r>
              <a:rPr lang="en-GB" b="1" i="1" dirty="0">
                <a:solidFill>
                  <a:schemeClr val="tx1">
                    <a:lumMod val="75000"/>
                    <a:lumOff val="25000"/>
                  </a:schemeClr>
                </a:solidFill>
              </a:rPr>
              <a:t>such as an order in the appropriate terms</a:t>
            </a:r>
            <a:r>
              <a:rPr lang="en-GB" i="1" dirty="0">
                <a:solidFill>
                  <a:schemeClr val="tx1">
                    <a:lumMod val="75000"/>
                    <a:lumOff val="25000"/>
                  </a:schemeClr>
                </a:solidFill>
              </a:rPr>
              <a:t>, so that the authority establishes the plan required by the directive in accordance with the conditions laid down by the latter</a:t>
            </a:r>
            <a:r>
              <a:rPr lang="en-GB" dirty="0">
                <a:solidFill>
                  <a:schemeClr val="tx1">
                    <a:lumMod val="75000"/>
                    <a:lumOff val="25000"/>
                  </a:schemeClr>
                </a:solidFill>
              </a:rPr>
              <a:t>” </a:t>
            </a:r>
          </a:p>
          <a:p>
            <a:pPr marL="0" indent="0">
              <a:buNone/>
            </a:pPr>
            <a:r>
              <a:rPr lang="en-GB" dirty="0">
                <a:solidFill>
                  <a:schemeClr val="tx1">
                    <a:lumMod val="75000"/>
                    <a:lumOff val="25000"/>
                  </a:schemeClr>
                </a:solidFill>
              </a:rPr>
              <a:t>CJEU (2014) C-404/13</a:t>
            </a:r>
          </a:p>
        </p:txBody>
      </p:sp>
      <p:sp>
        <p:nvSpPr>
          <p:cNvPr id="2" name="Slide Number Placeholder 1">
            <a:extLst>
              <a:ext uri="{FF2B5EF4-FFF2-40B4-BE49-F238E27FC236}">
                <a16:creationId xmlns:a16="http://schemas.microsoft.com/office/drawing/2014/main" id="{ED351623-A84A-9940-B9E0-4D9AAE76612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36F205E-ABA0-DC4B-BC72-388541A8609A}"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13443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351623-A84A-9940-B9E0-4D9AAE76612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36F205E-ABA0-DC4B-BC72-388541A8609A}"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564344382"/>
              </p:ext>
            </p:extLst>
          </p:nvPr>
        </p:nvGraphicFramePr>
        <p:xfrm>
          <a:off x="468923" y="714897"/>
          <a:ext cx="11483162" cy="5641453"/>
        </p:xfrm>
        <a:graphic>
          <a:graphicData uri="http://schemas.openxmlformats.org/drawingml/2006/table">
            <a:tbl>
              <a:tblPr firstRow="1" bandRow="1">
                <a:tableStyleId>{2D5ABB26-0587-4C30-8999-92F81FD0307C}</a:tableStyleId>
              </a:tblPr>
              <a:tblGrid>
                <a:gridCol w="1871631">
                  <a:extLst>
                    <a:ext uri="{9D8B030D-6E8A-4147-A177-3AD203B41FA5}">
                      <a16:colId xmlns:a16="http://schemas.microsoft.com/office/drawing/2014/main" val="3889692205"/>
                    </a:ext>
                  </a:extLst>
                </a:gridCol>
                <a:gridCol w="9611531">
                  <a:extLst>
                    <a:ext uri="{9D8B030D-6E8A-4147-A177-3AD203B41FA5}">
                      <a16:colId xmlns:a16="http://schemas.microsoft.com/office/drawing/2014/main" val="445230155"/>
                    </a:ext>
                  </a:extLst>
                </a:gridCol>
              </a:tblGrid>
              <a:tr h="490851">
                <a:tc>
                  <a:txBody>
                    <a:bodyPr/>
                    <a:lstStyle/>
                    <a:p>
                      <a:r>
                        <a:rPr lang="en-GB" sz="2100" b="1" dirty="0">
                          <a:solidFill>
                            <a:schemeClr val="accent1"/>
                          </a:solidFill>
                        </a:rPr>
                        <a:t>2010</a:t>
                      </a:r>
                    </a:p>
                  </a:txBody>
                  <a:tcPr/>
                </a:tc>
                <a:tc>
                  <a:txBody>
                    <a:bodyPr/>
                    <a:lstStyle/>
                    <a:p>
                      <a:r>
                        <a:rPr lang="en-GB" sz="2100" dirty="0">
                          <a:solidFill>
                            <a:schemeClr val="tx1">
                              <a:lumMod val="75000"/>
                              <a:lumOff val="25000"/>
                            </a:schemeClr>
                          </a:solidFill>
                        </a:rPr>
                        <a:t>NO</a:t>
                      </a:r>
                      <a:r>
                        <a:rPr lang="en-GB" sz="2100" baseline="-25000" dirty="0">
                          <a:solidFill>
                            <a:schemeClr val="tx1">
                              <a:lumMod val="75000"/>
                              <a:lumOff val="25000"/>
                            </a:schemeClr>
                          </a:solidFill>
                        </a:rPr>
                        <a:t>2</a:t>
                      </a:r>
                      <a:r>
                        <a:rPr lang="en-GB" sz="2100" dirty="0">
                          <a:solidFill>
                            <a:schemeClr val="tx1">
                              <a:lumMod val="75000"/>
                              <a:lumOff val="25000"/>
                            </a:schemeClr>
                          </a:solidFill>
                        </a:rPr>
                        <a:t> limit value in force</a:t>
                      </a:r>
                      <a:r>
                        <a:rPr lang="en-GB" sz="2100" baseline="0" dirty="0">
                          <a:solidFill>
                            <a:schemeClr val="tx1">
                              <a:lumMod val="75000"/>
                              <a:lumOff val="25000"/>
                            </a:schemeClr>
                          </a:solidFill>
                        </a:rPr>
                        <a:t>: 40 out of 43 zones in breach</a:t>
                      </a:r>
                      <a:endParaRPr lang="en-GB" sz="2100" dirty="0">
                        <a:solidFill>
                          <a:schemeClr val="tx1">
                            <a:lumMod val="75000"/>
                            <a:lumOff val="25000"/>
                          </a:schemeClr>
                        </a:solidFill>
                      </a:endParaRPr>
                    </a:p>
                  </a:txBody>
                  <a:tcPr/>
                </a:tc>
                <a:extLst>
                  <a:ext uri="{0D108BD9-81ED-4DB2-BD59-A6C34878D82A}">
                    <a16:rowId xmlns:a16="http://schemas.microsoft.com/office/drawing/2014/main" val="1248534819"/>
                  </a:ext>
                </a:extLst>
              </a:tr>
              <a:tr h="490851">
                <a:tc>
                  <a:txBody>
                    <a:bodyPr/>
                    <a:lstStyle/>
                    <a:p>
                      <a:r>
                        <a:rPr lang="en-GB" sz="2100" b="1" dirty="0">
                          <a:solidFill>
                            <a:schemeClr val="accent1"/>
                          </a:solidFill>
                        </a:rPr>
                        <a:t>2011</a:t>
                      </a:r>
                    </a:p>
                  </a:txBody>
                  <a:tcPr/>
                </a:tc>
                <a:tc>
                  <a:txBody>
                    <a:bodyPr/>
                    <a:lstStyle/>
                    <a:p>
                      <a:r>
                        <a:rPr lang="en-GB" sz="2100" dirty="0">
                          <a:solidFill>
                            <a:schemeClr val="tx1">
                              <a:lumMod val="75000"/>
                              <a:lumOff val="25000"/>
                            </a:schemeClr>
                          </a:solidFill>
                        </a:rPr>
                        <a:t>ClientEarth launch first legal challenge</a:t>
                      </a:r>
                      <a:r>
                        <a:rPr lang="en-GB" sz="2100" baseline="0" dirty="0">
                          <a:solidFill>
                            <a:schemeClr val="tx1">
                              <a:lumMod val="75000"/>
                              <a:lumOff val="25000"/>
                            </a:schemeClr>
                          </a:solidFill>
                        </a:rPr>
                        <a:t> </a:t>
                      </a:r>
                      <a:endParaRPr lang="en-GB" sz="2100" i="0" baseline="0" dirty="0">
                        <a:solidFill>
                          <a:schemeClr val="tx1">
                            <a:lumMod val="75000"/>
                            <a:lumOff val="25000"/>
                          </a:schemeClr>
                        </a:solidFill>
                      </a:endParaRPr>
                    </a:p>
                  </a:txBody>
                  <a:tcPr/>
                </a:tc>
                <a:extLst>
                  <a:ext uri="{0D108BD9-81ED-4DB2-BD59-A6C34878D82A}">
                    <a16:rowId xmlns:a16="http://schemas.microsoft.com/office/drawing/2014/main" val="1336205631"/>
                  </a:ext>
                </a:extLst>
              </a:tr>
              <a:tr h="490851">
                <a:tc>
                  <a:txBody>
                    <a:bodyPr/>
                    <a:lstStyle/>
                    <a:p>
                      <a:r>
                        <a:rPr lang="en-GB" sz="2100" b="1" dirty="0">
                          <a:solidFill>
                            <a:schemeClr val="accent1"/>
                          </a:solidFill>
                        </a:rPr>
                        <a:t>May 2013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baseline="0" dirty="0">
                          <a:solidFill>
                            <a:schemeClr val="tx1">
                              <a:lumMod val="75000"/>
                              <a:lumOff val="25000"/>
                            </a:schemeClr>
                          </a:solidFill>
                        </a:rPr>
                        <a:t>Supreme Court refers questions to the CJEU</a:t>
                      </a:r>
                      <a:endParaRPr lang="en-GB" sz="2100" i="0" dirty="0">
                        <a:solidFill>
                          <a:schemeClr val="tx1">
                            <a:lumMod val="75000"/>
                            <a:lumOff val="25000"/>
                          </a:schemeClr>
                        </a:solidFill>
                      </a:endParaRPr>
                    </a:p>
                  </a:txBody>
                  <a:tcPr/>
                </a:tc>
                <a:extLst>
                  <a:ext uri="{0D108BD9-81ED-4DB2-BD59-A6C34878D82A}">
                    <a16:rowId xmlns:a16="http://schemas.microsoft.com/office/drawing/2014/main" val="3832700296"/>
                  </a:ext>
                </a:extLst>
              </a:tr>
              <a:tr h="490851">
                <a:tc>
                  <a:txBody>
                    <a:bodyPr/>
                    <a:lstStyle/>
                    <a:p>
                      <a:r>
                        <a:rPr lang="en-GB" sz="2100" b="1" dirty="0">
                          <a:solidFill>
                            <a:schemeClr val="accent1"/>
                          </a:solidFill>
                        </a:rPr>
                        <a:t>Nov 2014</a:t>
                      </a:r>
                    </a:p>
                  </a:txBody>
                  <a:tcPr/>
                </a:tc>
                <a:tc>
                  <a:txBody>
                    <a:bodyPr/>
                    <a:lstStyle/>
                    <a:p>
                      <a:r>
                        <a:rPr lang="en-GB" sz="2100" b="1" dirty="0">
                          <a:solidFill>
                            <a:schemeClr val="tx1">
                              <a:lumMod val="75000"/>
                              <a:lumOff val="25000"/>
                            </a:schemeClr>
                          </a:solidFill>
                        </a:rPr>
                        <a:t>CJEU judgment </a:t>
                      </a:r>
                      <a:r>
                        <a:rPr lang="en-GB" sz="2100" dirty="0">
                          <a:solidFill>
                            <a:schemeClr val="tx1">
                              <a:lumMod val="75000"/>
                              <a:lumOff val="25000"/>
                            </a:schemeClr>
                          </a:solidFill>
                        </a:rPr>
                        <a:t>– establishes the right to clean air</a:t>
                      </a:r>
                    </a:p>
                  </a:txBody>
                  <a:tcPr/>
                </a:tc>
                <a:extLst>
                  <a:ext uri="{0D108BD9-81ED-4DB2-BD59-A6C34878D82A}">
                    <a16:rowId xmlns:a16="http://schemas.microsoft.com/office/drawing/2014/main" val="2862945229"/>
                  </a:ext>
                </a:extLst>
              </a:tr>
              <a:tr h="490851">
                <a:tc>
                  <a:txBody>
                    <a:bodyPr/>
                    <a:lstStyle/>
                    <a:p>
                      <a:r>
                        <a:rPr lang="en-GB" sz="2100" b="1" dirty="0">
                          <a:solidFill>
                            <a:schemeClr val="accent1"/>
                          </a:solidFill>
                        </a:rPr>
                        <a:t>Apr</a:t>
                      </a:r>
                      <a:r>
                        <a:rPr lang="en-GB" sz="2100" b="1" baseline="0" dirty="0">
                          <a:solidFill>
                            <a:schemeClr val="accent1"/>
                          </a:solidFill>
                        </a:rPr>
                        <a:t> 2015</a:t>
                      </a:r>
                      <a:r>
                        <a:rPr lang="en-GB" sz="2100" b="1" dirty="0">
                          <a:solidFill>
                            <a:schemeClr val="accent1"/>
                          </a:solidFill>
                        </a:rPr>
                        <a:t> </a:t>
                      </a:r>
                    </a:p>
                  </a:txBody>
                  <a:tcPr/>
                </a:tc>
                <a:tc>
                  <a:txBody>
                    <a:bodyPr/>
                    <a:lstStyle/>
                    <a:p>
                      <a:r>
                        <a:rPr lang="en-GB" sz="2100" b="1" dirty="0">
                          <a:solidFill>
                            <a:schemeClr val="tx1">
                              <a:lumMod val="75000"/>
                              <a:lumOff val="25000"/>
                            </a:schemeClr>
                          </a:solidFill>
                        </a:rPr>
                        <a:t>Supreme Court orders new Air</a:t>
                      </a:r>
                      <a:r>
                        <a:rPr lang="en-GB" sz="2100" b="1" baseline="0" dirty="0">
                          <a:solidFill>
                            <a:schemeClr val="tx1">
                              <a:lumMod val="75000"/>
                              <a:lumOff val="25000"/>
                            </a:schemeClr>
                          </a:solidFill>
                        </a:rPr>
                        <a:t> Quality Plan</a:t>
                      </a:r>
                      <a:endParaRPr lang="en-GB" sz="2100" b="1" dirty="0">
                        <a:solidFill>
                          <a:schemeClr val="tx1">
                            <a:lumMod val="75000"/>
                            <a:lumOff val="25000"/>
                          </a:schemeClr>
                        </a:solidFill>
                      </a:endParaRPr>
                    </a:p>
                  </a:txBody>
                  <a:tcPr/>
                </a:tc>
                <a:extLst>
                  <a:ext uri="{0D108BD9-81ED-4DB2-BD59-A6C34878D82A}">
                    <a16:rowId xmlns:a16="http://schemas.microsoft.com/office/drawing/2014/main" val="1854596755"/>
                  </a:ext>
                </a:extLst>
              </a:tr>
              <a:tr h="711539">
                <a:tc>
                  <a:txBody>
                    <a:bodyPr/>
                    <a:lstStyle/>
                    <a:p>
                      <a:r>
                        <a:rPr lang="en-GB" sz="2100" b="1" dirty="0">
                          <a:solidFill>
                            <a:schemeClr val="accent1"/>
                          </a:solidFill>
                        </a:rPr>
                        <a:t>Dec 2015</a:t>
                      </a:r>
                    </a:p>
                  </a:txBody>
                  <a:tcPr/>
                </a:tc>
                <a:tc>
                  <a:txBody>
                    <a:bodyPr/>
                    <a:lstStyle/>
                    <a:p>
                      <a:r>
                        <a:rPr lang="en-GB" sz="2100" dirty="0">
                          <a:solidFill>
                            <a:schemeClr val="tx1">
                              <a:lumMod val="75000"/>
                              <a:lumOff val="25000"/>
                            </a:schemeClr>
                          </a:solidFill>
                        </a:rPr>
                        <a:t>New Air Quality Plan published – commits 5 cities and London to introduce clean air zones</a:t>
                      </a:r>
                    </a:p>
                  </a:txBody>
                  <a:tcPr/>
                </a:tc>
                <a:extLst>
                  <a:ext uri="{0D108BD9-81ED-4DB2-BD59-A6C34878D82A}">
                    <a16:rowId xmlns:a16="http://schemas.microsoft.com/office/drawing/2014/main" val="3626066535"/>
                  </a:ext>
                </a:extLst>
              </a:tr>
              <a:tr h="490851">
                <a:tc>
                  <a:txBody>
                    <a:bodyPr/>
                    <a:lstStyle/>
                    <a:p>
                      <a:r>
                        <a:rPr lang="en-GB" sz="2100" b="1" dirty="0">
                          <a:solidFill>
                            <a:schemeClr val="accent1"/>
                          </a:solidFill>
                        </a:rPr>
                        <a:t>Nov 2016</a:t>
                      </a:r>
                    </a:p>
                  </a:txBody>
                  <a:tcPr/>
                </a:tc>
                <a:tc>
                  <a:txBody>
                    <a:bodyPr/>
                    <a:lstStyle/>
                    <a:p>
                      <a:r>
                        <a:rPr lang="en-GB" sz="2100" b="1" baseline="0" dirty="0">
                          <a:solidFill>
                            <a:schemeClr val="tx1">
                              <a:lumMod val="75000"/>
                              <a:lumOff val="25000"/>
                            </a:schemeClr>
                          </a:solidFill>
                        </a:rPr>
                        <a:t>High Court orders publication of new Air Quality Plan</a:t>
                      </a:r>
                      <a:endParaRPr lang="en-GB" sz="2100" b="1" i="0" dirty="0">
                        <a:solidFill>
                          <a:schemeClr val="tx1">
                            <a:lumMod val="75000"/>
                            <a:lumOff val="25000"/>
                          </a:schemeClr>
                        </a:solidFill>
                      </a:endParaRPr>
                    </a:p>
                  </a:txBody>
                  <a:tcPr/>
                </a:tc>
                <a:extLst>
                  <a:ext uri="{0D108BD9-81ED-4DB2-BD59-A6C34878D82A}">
                    <a16:rowId xmlns:a16="http://schemas.microsoft.com/office/drawing/2014/main" val="1118628527"/>
                  </a:ext>
                </a:extLst>
              </a:tr>
              <a:tr h="490851">
                <a:tc>
                  <a:txBody>
                    <a:bodyPr/>
                    <a:lstStyle/>
                    <a:p>
                      <a:r>
                        <a:rPr lang="en-GB" sz="2100" b="1" dirty="0">
                          <a:solidFill>
                            <a:schemeClr val="accent1"/>
                          </a:solidFill>
                        </a:rPr>
                        <a:t>Apr</a:t>
                      </a:r>
                      <a:r>
                        <a:rPr lang="en-GB" sz="2100" b="1" baseline="0" dirty="0">
                          <a:solidFill>
                            <a:schemeClr val="accent1"/>
                          </a:solidFill>
                        </a:rPr>
                        <a:t> 2017</a:t>
                      </a:r>
                      <a:endParaRPr lang="en-GB" sz="2100" b="1" dirty="0">
                        <a:solidFill>
                          <a:schemeClr val="accent1"/>
                        </a:solidFill>
                      </a:endParaRPr>
                    </a:p>
                  </a:txBody>
                  <a:tcPr/>
                </a:tc>
                <a:tc>
                  <a:txBody>
                    <a:bodyPr/>
                    <a:lstStyle/>
                    <a:p>
                      <a:r>
                        <a:rPr lang="en-GB" sz="2100" b="0" baseline="0" dirty="0">
                          <a:solidFill>
                            <a:schemeClr val="tx1">
                              <a:lumMod val="75000"/>
                              <a:lumOff val="25000"/>
                            </a:schemeClr>
                          </a:solidFill>
                        </a:rPr>
                        <a:t>High Court dismisses application for time extension </a:t>
                      </a:r>
                      <a:endParaRPr lang="en-GB" sz="2100" b="0" i="1" dirty="0">
                        <a:solidFill>
                          <a:schemeClr val="tx1">
                            <a:lumMod val="75000"/>
                            <a:lumOff val="25000"/>
                          </a:schemeClr>
                        </a:solidFill>
                      </a:endParaRPr>
                    </a:p>
                  </a:txBody>
                  <a:tcPr/>
                </a:tc>
                <a:extLst>
                  <a:ext uri="{0D108BD9-81ED-4DB2-BD59-A6C34878D82A}">
                    <a16:rowId xmlns:a16="http://schemas.microsoft.com/office/drawing/2014/main" val="705654821"/>
                  </a:ext>
                </a:extLst>
              </a:tr>
              <a:tr h="711539">
                <a:tc>
                  <a:txBody>
                    <a:bodyPr/>
                    <a:lstStyle/>
                    <a:p>
                      <a:r>
                        <a:rPr lang="en-GB" sz="2100" b="1" dirty="0">
                          <a:solidFill>
                            <a:schemeClr val="accent1"/>
                          </a:solidFill>
                        </a:rPr>
                        <a:t>Jul 2017</a:t>
                      </a:r>
                    </a:p>
                  </a:txBody>
                  <a:tcPr/>
                </a:tc>
                <a:tc>
                  <a:txBody>
                    <a:bodyPr/>
                    <a:lstStyle/>
                    <a:p>
                      <a:r>
                        <a:rPr lang="en-GB" sz="2100" dirty="0">
                          <a:solidFill>
                            <a:schemeClr val="tx1">
                              <a:lumMod val="75000"/>
                              <a:lumOff val="25000"/>
                            </a:schemeClr>
                          </a:solidFill>
                        </a:rPr>
                        <a:t>New Air Quality Plan published – requires individual</a:t>
                      </a:r>
                      <a:r>
                        <a:rPr lang="en-GB" sz="2100" baseline="0" dirty="0">
                          <a:solidFill>
                            <a:schemeClr val="tx1">
                              <a:lumMod val="75000"/>
                              <a:lumOff val="25000"/>
                            </a:schemeClr>
                          </a:solidFill>
                        </a:rPr>
                        <a:t> plans from 23 local authorities </a:t>
                      </a:r>
                      <a:r>
                        <a:rPr lang="en-GB" sz="2100" dirty="0">
                          <a:solidFill>
                            <a:schemeClr val="tx1">
                              <a:lumMod val="75000"/>
                              <a:lumOff val="25000"/>
                            </a:schemeClr>
                          </a:solidFill>
                        </a:rPr>
                        <a:t> </a:t>
                      </a:r>
                    </a:p>
                  </a:txBody>
                  <a:tcPr/>
                </a:tc>
                <a:extLst>
                  <a:ext uri="{0D108BD9-81ED-4DB2-BD59-A6C34878D82A}">
                    <a16:rowId xmlns:a16="http://schemas.microsoft.com/office/drawing/2014/main" val="4244773687"/>
                  </a:ext>
                </a:extLst>
              </a:tr>
              <a:tr h="742456">
                <a:tc>
                  <a:txBody>
                    <a:bodyPr/>
                    <a:lstStyle/>
                    <a:p>
                      <a:r>
                        <a:rPr lang="en-GB" sz="2100" b="1" dirty="0">
                          <a:solidFill>
                            <a:schemeClr val="accent1"/>
                          </a:solidFill>
                        </a:rPr>
                        <a:t>Feb 2018</a:t>
                      </a:r>
                    </a:p>
                  </a:txBody>
                  <a:tcPr/>
                </a:tc>
                <a:tc>
                  <a:txBody>
                    <a:bodyPr/>
                    <a:lstStyle/>
                    <a:p>
                      <a:r>
                        <a:rPr lang="en-GB" sz="2100" b="1" dirty="0">
                          <a:solidFill>
                            <a:schemeClr val="tx1">
                              <a:lumMod val="75000"/>
                              <a:lumOff val="25000"/>
                            </a:schemeClr>
                          </a:solidFill>
                        </a:rPr>
                        <a:t>High court orders publication of supplemental</a:t>
                      </a:r>
                      <a:r>
                        <a:rPr lang="en-GB" sz="2100" b="1" baseline="0" dirty="0">
                          <a:solidFill>
                            <a:schemeClr val="tx1">
                              <a:lumMod val="75000"/>
                              <a:lumOff val="25000"/>
                            </a:schemeClr>
                          </a:solidFill>
                        </a:rPr>
                        <a:t> Air Quality Plan</a:t>
                      </a:r>
                      <a:endParaRPr lang="en-GB" sz="2100" b="1" i="1" dirty="0">
                        <a:solidFill>
                          <a:schemeClr val="tx1">
                            <a:lumMod val="75000"/>
                            <a:lumOff val="25000"/>
                          </a:schemeClr>
                        </a:solidFill>
                      </a:endParaRPr>
                    </a:p>
                  </a:txBody>
                  <a:tcPr/>
                </a:tc>
                <a:extLst>
                  <a:ext uri="{0D108BD9-81ED-4DB2-BD59-A6C34878D82A}">
                    <a16:rowId xmlns:a16="http://schemas.microsoft.com/office/drawing/2014/main" val="2522482173"/>
                  </a:ext>
                </a:extLst>
              </a:tr>
            </a:tbl>
          </a:graphicData>
        </a:graphic>
      </p:graphicFrame>
    </p:spTree>
    <p:extLst>
      <p:ext uri="{BB962C8B-B14F-4D97-AF65-F5344CB8AC3E}">
        <p14:creationId xmlns:p14="http://schemas.microsoft.com/office/powerpoint/2010/main" val="1719042072"/>
      </p:ext>
    </p:extLst>
  </p:cSld>
  <p:clrMapOvr>
    <a:masterClrMapping/>
  </p:clrMapOvr>
</p:sld>
</file>

<file path=ppt/theme/theme1.xml><?xml version="1.0" encoding="utf-8"?>
<a:theme xmlns:a="http://schemas.openxmlformats.org/drawingml/2006/main" name="1_Office Theme">
  <a:themeElements>
    <a:clrScheme name="Client Earth 1">
      <a:dk1>
        <a:srgbClr val="000000"/>
      </a:dk1>
      <a:lt1>
        <a:srgbClr val="FFFFFF"/>
      </a:lt1>
      <a:dk2>
        <a:srgbClr val="505C3E"/>
      </a:dk2>
      <a:lt2>
        <a:srgbClr val="C9CEC1"/>
      </a:lt2>
      <a:accent1>
        <a:srgbClr val="56B81D"/>
      </a:accent1>
      <a:accent2>
        <a:srgbClr val="8FC6EA"/>
      </a:accent2>
      <a:accent3>
        <a:srgbClr val="008C5B"/>
      </a:accent3>
      <a:accent4>
        <a:srgbClr val="FFBA3B"/>
      </a:accent4>
      <a:accent5>
        <a:srgbClr val="CCAF96"/>
      </a:accent5>
      <a:accent6>
        <a:srgbClr val="0094A1"/>
      </a:accent6>
      <a:hlink>
        <a:srgbClr val="FEFFFE"/>
      </a:hlink>
      <a:folHlink>
        <a:srgbClr val="FFFD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PPT Template" ma:contentTypeID="0x01010067A325361E50334AAAA40A9DFAAF0D1F0058DECC9EFA756A468F1DB6E1BD8D787D" ma:contentTypeVersion="13" ma:contentTypeDescription="" ma:contentTypeScope="" ma:versionID="addeb73df93ebe7d25393e7ddf37eecd">
  <xsd:schema xmlns:xsd="http://www.w3.org/2001/XMLSchema" xmlns:xs="http://www.w3.org/2001/XMLSchema" xmlns:p="http://schemas.microsoft.com/office/2006/metadata/properties" xmlns:ns2="c8aaea64-568a-4200-aa64-cef5d5668f85" xmlns:ns3="63eb7f5c-a25b-4e10-ade4-42d23477d833" targetNamespace="http://schemas.microsoft.com/office/2006/metadata/properties" ma:root="true" ma:fieldsID="e9fcc36669271d59e0e251943f556802" ns2:_="" ns3:_="">
    <xsd:import namespace="c8aaea64-568a-4200-aa64-cef5d5668f85"/>
    <xsd:import namespace="63eb7f5c-a25b-4e10-ade4-42d23477d833"/>
    <xsd:element name="properties">
      <xsd:complexType>
        <xsd:sequence>
          <xsd:element name="documentManagement">
            <xsd:complexType>
              <xsd:all>
                <xsd:element ref="ns2:_dlc_DocId" minOccurs="0"/>
                <xsd:element ref="ns2:_dlc_DocIdUrl" minOccurs="0"/>
                <xsd:element ref="ns2:_dlc_DocIdPersistId" minOccurs="0"/>
                <xsd:element ref="ns3:Geographic_x0020_Region"/>
                <xsd:element ref="ns3:Global_x0020_Challenge"/>
                <xsd:element ref="ns3:Initiative"/>
                <xsd:element ref="ns3:Workstream"/>
                <xsd:element ref="ns3:Matter_x0020_Number_x0020_and_x0020_Name_x002a_" minOccurs="0"/>
                <xsd:element ref="ns3:Data_x0020_retention_x0020_perio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aea64-568a-4200-aa64-cef5d5668f8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3eb7f5c-a25b-4e10-ade4-42d23477d833" elementFormDefault="qualified">
    <xsd:import namespace="http://schemas.microsoft.com/office/2006/documentManagement/types"/>
    <xsd:import namespace="http://schemas.microsoft.com/office/infopath/2007/PartnerControls"/>
    <xsd:element name="Geographic_x0020_Region" ma:index="11" ma:displayName="Geographic Region" ma:format="Dropdown" ma:internalName="Geographic_x0020_Region">
      <xsd:simpleType>
        <xsd:restriction base="dms:Choice">
          <xsd:enumeration value="ALL countries"/>
          <xsd:enumeration value="Aarhus"/>
          <xsd:enumeration value="Council of Europe"/>
          <xsd:enumeration value="EU"/>
          <xsd:enumeration value="UN"/>
          <xsd:enumeration value="WTO"/>
          <xsd:enumeration value="Central and Western Europe"/>
          <xsd:enumeration value="West and Central Africa"/>
          <xsd:enumeration value="South East Asia"/>
          <xsd:enumeration value="International"/>
          <xsd:enumeration value="Eastern Europe"/>
          <xsd:enumeration value="Western Balkans"/>
          <xsd:enumeration value="Afghanistan"/>
          <xsd:enumeration value="Albania"/>
          <xsd:enumeration value="Algeria"/>
          <xsd:enumeration value="Andorra"/>
          <xsd:enumeration value="Angola"/>
          <xsd:enumeration value="Antigua and Barbuda"/>
          <xsd:enumeration value="Argentina"/>
          <xsd:enumeration value="Armenia"/>
          <xsd:enumeration value="Aruba"/>
          <xsd:enumeration value="Australia"/>
          <xsd:enumeration value="Austria"/>
          <xsd:enumeration value="Azerbaijan"/>
          <xsd:enumeration value="Bahamas, The"/>
          <xsd:enumeration value="Bahrain"/>
          <xsd:enumeration value="Bangladesh"/>
          <xsd:enumeration value="Barbados"/>
          <xsd:enumeration value="Belarus"/>
          <xsd:enumeration value="Belgium"/>
          <xsd:enumeration value="Belize"/>
          <xsd:enumeration value="Benin"/>
          <xsd:enumeration value="Bhutan"/>
          <xsd:enumeration value="Bolivia"/>
          <xsd:enumeration value="Bosnia and Herzegovina"/>
          <xsd:enumeration value="Botswana"/>
          <xsd:enumeration value="Brazil"/>
          <xsd:enumeration value="Brunei"/>
          <xsd:enumeration value="Bulgaria"/>
          <xsd:enumeration value="Burkina Faso"/>
          <xsd:enumeration value="Burma"/>
          <xsd:enumeration value="Burundi"/>
          <xsd:enumeration value="Cambodia"/>
          <xsd:enumeration value="Cameroon"/>
          <xsd:enumeration value="Canada"/>
          <xsd:enumeration value="Cabo Verde"/>
          <xsd:enumeration value="Central African Republic"/>
          <xsd:enumeration value="Chad"/>
          <xsd:enumeration value="Chile"/>
          <xsd:enumeration value="China"/>
          <xsd:enumeration value="Colombia"/>
          <xsd:enumeration value="Comoros"/>
          <xsd:enumeration value="Congo, Democratic Republic of the"/>
          <xsd:enumeration value="Congo, Republic of the"/>
          <xsd:enumeration value="Costa Rica"/>
          <xsd:enumeration value="Cote d'Ivoire"/>
          <xsd:enumeration value="Croatia"/>
          <xsd:enumeration value="Cuba"/>
          <xsd:enumeration value="Curacao"/>
          <xsd:enumeration value="Cyprus"/>
          <xsd:enumeration value="Czechia"/>
          <xsd:enumeration value="Denmark"/>
          <xsd:enumeration value="Djibouti"/>
          <xsd:enumeration value="Dominica"/>
          <xsd:enumeration value="Dominican Republic"/>
          <xsd:enumeration value="East Timor (see Timor-Leste)"/>
          <xsd:enumeration value="Ecuador"/>
          <xsd:enumeration value="Egypt"/>
          <xsd:enumeration value="El Salvador"/>
          <xsd:enumeration value="Equatorial Guinea"/>
          <xsd:enumeration value="Eritrea"/>
          <xsd:enumeration value="Estonia"/>
          <xsd:enumeration value="Ethiopia"/>
          <xsd:enumeration value="Fiji"/>
          <xsd:enumeration value="Finland"/>
          <xsd:enumeration value="France"/>
          <xsd:enumeration value="Gabon"/>
          <xsd:enumeration value="Gambia, The"/>
          <xsd:enumeration value="Georgia"/>
          <xsd:enumeration value="Germany"/>
          <xsd:enumeration value="Ghana"/>
          <xsd:enumeration value="Greece"/>
          <xsd:enumeration value="Grenada"/>
          <xsd:enumeration value="Guatemala"/>
          <xsd:enumeration value="Guinea"/>
          <xsd:enumeration value="Guinea-Bissau"/>
          <xsd:enumeration value="Guyana"/>
          <xsd:enumeration value="Haiti"/>
          <xsd:enumeration value="Holy See"/>
          <xsd:enumeration value="Honduras"/>
          <xsd:enumeration value="Hong Kong"/>
          <xsd:enumeration value="Hungary"/>
          <xsd:enumeration value="Iceland"/>
          <xsd:enumeration value="India"/>
          <xsd:enumeration value="Indonesia"/>
          <xsd:enumeration value="Iran"/>
          <xsd:enumeration value="Iraq"/>
          <xsd:enumeration value="Ireland"/>
          <xsd:enumeration value="Israel"/>
          <xsd:enumeration value="Italy"/>
          <xsd:enumeration value="Jamaica"/>
          <xsd:enumeration value="Japan"/>
          <xsd:enumeration value="Jordan"/>
          <xsd:enumeration value="Kazakhstan"/>
          <xsd:enumeration value="Kenya"/>
          <xsd:enumeration value="Kiribati"/>
          <xsd:enumeration value="Korea, North"/>
          <xsd:enumeration value="Korea, South"/>
          <xsd:enumeration value="Kosovo"/>
          <xsd:enumeration value="Kuwait"/>
          <xsd:enumeration value="Kyrgyzstan"/>
          <xsd:enumeration value="Laos"/>
          <xsd:enumeration value="Latvia"/>
          <xsd:enumeration value="Lebanon"/>
          <xsd:enumeration value="Lesotho"/>
          <xsd:enumeration value="Liberia"/>
          <xsd:enumeration value="Libya"/>
          <xsd:enumeration value="Liechtenstein"/>
          <xsd:enumeration value="Lithuania"/>
          <xsd:enumeration value="Luxembourg"/>
          <xsd:enumeration value="Macau"/>
          <xsd:enumeration value="Macedonia"/>
          <xsd:enumeration value="Madagascar"/>
          <xsd:enumeration value="Malawi"/>
          <xsd:enumeration value="Malaysia"/>
          <xsd:enumeration value="Maldives"/>
          <xsd:enumeration value="Mali"/>
          <xsd:enumeration value="Malta"/>
          <xsd:enumeration value="Marshall Islands"/>
          <xsd:enumeration value="Mauritania"/>
          <xsd:enumeration value="Mauritius"/>
          <xsd:enumeration value="Mexico"/>
          <xsd:enumeration value="Micronesia"/>
          <xsd:enumeration value="Moldova"/>
          <xsd:enumeration value="Monaco"/>
          <xsd:enumeration value="Mongolia"/>
          <xsd:enumeration value="Montenegro"/>
          <xsd:enumeration value="Morocco"/>
          <xsd:enumeration value="Mozambique"/>
          <xsd:enumeration value="Namibia"/>
          <xsd:enumeration value="Nauru"/>
          <xsd:enumeration value="Nepal"/>
          <xsd:enumeration value="Netherlands"/>
          <xsd:enumeration value="New Zealand"/>
          <xsd:enumeration value="Nicaragua"/>
          <xsd:enumeration value="Niger"/>
          <xsd:enumeration value="Nigeria"/>
          <xsd:enumeration value="North Korea"/>
          <xsd:enumeration value="Norway"/>
          <xsd:enumeration value="Oman"/>
          <xsd:enumeration value="Pakistan"/>
          <xsd:enumeration value="Palau"/>
          <xsd:enumeration value="Palestinian Territories"/>
          <xsd:enumeration value="Panama"/>
          <xsd:enumeration value="Papua New Guinea"/>
          <xsd:enumeration value="Paraguay"/>
          <xsd:enumeration value="Peru"/>
          <xsd:enumeration value="Philippines"/>
          <xsd:enumeration value="Poland"/>
          <xsd:enumeration value="Portugal"/>
          <xsd:enumeration value="Qatar"/>
          <xsd:enumeration value="Romania"/>
          <xsd:enumeration value="Russia"/>
          <xsd:enumeration value="Rwanda"/>
          <xsd:enumeration value="Saint Kitts and Nevis"/>
          <xsd:enumeration value="Saint Lucia"/>
          <xsd:enumeration value="Saint Vincent and the Grenadines"/>
          <xsd:enumeration value="Samoa"/>
          <xsd:enumeration value="San Marino"/>
          <xsd:enumeration value="Sao Tome and Principe"/>
          <xsd:enumeration value="Saudi Arabia"/>
          <xsd:enumeration value="Senegal"/>
          <xsd:enumeration value="Serbia"/>
          <xsd:enumeration value="Seychelles"/>
          <xsd:enumeration value="Sierra Leone"/>
          <xsd:enumeration value="Singapore"/>
          <xsd:enumeration value="Sint Maarten"/>
          <xsd:enumeration value="Slovakia"/>
          <xsd:enumeration value="Slovenia"/>
          <xsd:enumeration value="Solomon Islands"/>
          <xsd:enumeration value="Somalia"/>
          <xsd:enumeration value="South Africa"/>
          <xsd:enumeration value="South Korea"/>
          <xsd:enumeration value="South Sudan"/>
          <xsd:enumeration value="Spain"/>
          <xsd:enumeration value="Sri Lanka"/>
          <xsd:enumeration value="Sudan"/>
          <xsd:enumeration value="Suriname"/>
          <xsd:enumeration value="Swaziland"/>
          <xsd:enumeration value="Sweden"/>
          <xsd:enumeration value="Switzerland"/>
          <xsd:enumeration value="Syria"/>
          <xsd:enumeration value="Taiwan"/>
          <xsd:enumeration value="Tajikistan"/>
          <xsd:enumeration value="Tanzania"/>
          <xsd:enumeration value="Thailand"/>
          <xsd:enumeration value="Timor-Leste"/>
          <xsd:enumeration value="Togo"/>
          <xsd:enumeration value="Tonga"/>
          <xsd:enumeration value="Trinidad and Tobago"/>
          <xsd:enumeration value="Tunisia"/>
          <xsd:enumeration value="Turkey"/>
          <xsd:enumeration value="Turkmenistan"/>
          <xsd:enumeration value="Tuvalu"/>
          <xsd:enumeration value="Uganda"/>
          <xsd:enumeration value="Ukraine"/>
          <xsd:enumeration value="United Arab Emirates"/>
          <xsd:enumeration value="United Kingdom"/>
          <xsd:enumeration value="Uruguay"/>
          <xsd:enumeration value="Uzbekistan"/>
          <xsd:enumeration value="Vanuatu"/>
          <xsd:enumeration value="Venezuela"/>
          <xsd:enumeration value="Vietnam"/>
          <xsd:enumeration value="Yemen"/>
          <xsd:enumeration value="Zambia"/>
          <xsd:enumeration value="Zimbabwe"/>
        </xsd:restriction>
      </xsd:simpleType>
    </xsd:element>
    <xsd:element name="Global_x0020_Challenge" ma:index="12" ma:displayName="Global Challenge" ma:default="Pollution &amp; Health" ma:format="Dropdown" ma:internalName="Global_x0020_Challenge">
      <xsd:simpleType>
        <xsd:restriction base="dms:Choice">
          <xsd:enumeration value="Pollution &amp; Health"/>
          <xsd:enumeration value="Climate Policy &amp; The Paris Agreement"/>
          <xsd:enumeration value="Energy Transition"/>
          <xsd:enumeration value="Rule of Law"/>
          <xsd:enumeration value="Forests"/>
          <xsd:enumeration value="Oceans"/>
          <xsd:enumeration value="Wildlife"/>
        </xsd:restriction>
      </xsd:simpleType>
    </xsd:element>
    <xsd:element name="Initiative" ma:index="13" ma:displayName="Initiative" ma:default="Clean Air, Transport &amp; Cities" ma:format="Dropdown" ma:internalName="Initiative">
      <xsd:simpleType>
        <xsd:restriction base="dms:Choice">
          <xsd:enumeration value="Clean Air, Transport &amp; Cities"/>
          <xsd:enumeration value="Climate Accountability"/>
          <xsd:enumeration value="Climate Finance"/>
          <xsd:enumeration value="Coal"/>
          <xsd:enumeration value="Energy Markets"/>
          <xsd:enumeration value="Harmful Chemicals"/>
          <xsd:enumeration value="Justice  &amp; Governance"/>
          <xsd:enumeration value="International Trade"/>
          <xsd:enumeration value="Forests &amp; Land Conversion"/>
          <xsd:enumeration value="Forests &amp; Trade"/>
          <xsd:enumeration value="Marine Habitats"/>
          <xsd:enumeration value="Fisheries &amp; Seafood"/>
          <xsd:enumeration value="Wildlife &amp; Habitat Loss"/>
          <xsd:enumeration value="Agriculture &amp; Soil"/>
        </xsd:restriction>
      </xsd:simpleType>
    </xsd:element>
    <xsd:element name="Workstream" ma:index="14" ma:displayName="Workstream" ma:format="Dropdown" ma:internalName="Workstream">
      <xsd:simpleType>
        <xsd:restriction base="dms:Choice">
          <xsd:enumeration value="Western Europe Litigation and Advocacy"/>
          <xsd:enumeration value="Central &amp; Eastern Europe Litigation and Advocacy"/>
          <xsd:enumeration value="EU-level Litigation and Advocacy"/>
          <xsd:enumeration value="Beyond Europe Litigation and Advocacy"/>
          <xsd:enumeration value="Solid fuels ban"/>
          <xsd:enumeration value="General"/>
        </xsd:restriction>
      </xsd:simpleType>
    </xsd:element>
    <xsd:element name="Matter_x0020_Number_x0020_and_x0020_Name_x002a_" ma:index="15" nillable="true" ma:displayName="Matter Number and Name" ma:format="Dropdown" ma:internalName="Matter_x0020_Number_x0020_and_x0020_Name_x002a_">
      <xsd:simpleType>
        <xsd:restriction base="dms:Choice">
          <xsd:enumeration value="Not applicable/Multiple matters"/>
          <xsd:enumeration value="00001 - BARNOWL"/>
          <xsd:enumeration value="00002 - EL TORO"/>
          <xsd:enumeration value="00003 - BENGAL CAT"/>
          <xsd:enumeration value="00004 - ANDEAN CAT"/>
          <xsd:enumeration value="00005 - FINCH"/>
          <xsd:enumeration value="00006 - KESTREL"/>
          <xsd:enumeration value="00007 - KESTREL"/>
          <xsd:enumeration value="00008 - KESTREL"/>
          <xsd:enumeration value="00009 - KESTREL"/>
          <xsd:enumeration value="00010 - KESTREL"/>
          <xsd:enumeration value="00011 - KESTREL"/>
          <xsd:enumeration value="00012.1 - KESTREL"/>
          <xsd:enumeration value="00012.2 - KESTREL"/>
          <xsd:enumeration value="00013.1 - KESTREL"/>
          <xsd:enumeration value="00013.2 - KESTREL"/>
          <xsd:enumeration value="00014.1 - KESTREL"/>
          <xsd:enumeration value="00014.2 - KESTREL"/>
          <xsd:enumeration value="00015 - KESTREL"/>
          <xsd:enumeration value="00016 - FOXKESTREL"/>
          <xsd:enumeration value="00017 - KINGFISHER"/>
          <xsd:enumeration value="00018 - MERLIN"/>
          <xsd:enumeration value="00019 - EAGLEOWL"/>
          <xsd:enumeration value="00020 - RAVEN"/>
          <xsd:enumeration value="00021 - EL BABUINO"/>
          <xsd:enumeration value="00022 - EL MONO"/>
          <xsd:enumeration value="00023 - WILDEBEEST"/>
          <xsd:enumeration value="00024 - IMPALA"/>
          <xsd:enumeration value="00025 - KUDU"/>
          <xsd:enumeration value="00026 - BUSHBUCK"/>
          <xsd:enumeration value="00027 - STEENBOK"/>
          <xsd:enumeration value="00028 - NYALA"/>
          <xsd:enumeration value="00029 - ELAND"/>
          <xsd:enumeration value="00030 - ORIBI"/>
          <xsd:enumeration value="00031 - KLIPSPRINGER"/>
          <xsd:enumeration value="00032 - REEDBUCK"/>
          <xsd:enumeration value="00033 - DUIKER"/>
          <xsd:enumeration value="00034 - ZEBRA"/>
          <xsd:enumeration value="00035 - DRAGON LI"/>
          <xsd:enumeration value="00036 - BOBCAT"/>
          <xsd:enumeration value="00037 - BAY CAT"/>
          <xsd:enumeration value="00038 - GOLDEN CAT"/>
          <xsd:enumeration value="00039 - SERVAL"/>
          <xsd:enumeration value="00040 - SPARROWHAWK"/>
          <xsd:enumeration value="00041 - FALCON"/>
          <xsd:enumeration value="00042 - CAMELOT"/>
          <xsd:enumeration value="00043 - EL CHIMPANCE"/>
          <xsd:enumeration value="00044 - EL GORILA"/>
          <xsd:enumeration value="00045 - NYALA"/>
          <xsd:enumeration value="00046 - CHEETAH"/>
          <xsd:enumeration value="00047 - WILDCAT"/>
          <xsd:enumeration value="00048 - TODY"/>
          <xsd:enumeration value="00049 - CONGO LION"/>
          <xsd:enumeration value="00050 - MASAI LION"/>
          <xsd:enumeration value="00051 - DRAGONFLY"/>
          <xsd:enumeration value="00052 - MONARCH BUTTERFLY"/>
          <xsd:enumeration value="00053 - DARKLING BEETLE"/>
          <xsd:enumeration value="00054 - STEELBLUE LADYBIRD"/>
          <xsd:enumeration value="00055 - PAINTED GRASSHOPPER"/>
          <xsd:enumeration value="00056 - SPOTTED GRASSHOPPER"/>
          <xsd:enumeration value="00057 - PRAYING MANTIS"/>
          <xsd:enumeration value="00058 - HONEY BEE"/>
          <xsd:enumeration value="00059 - LIGHTNING FIREFLY"/>
          <xsd:enumeration value="00060 - PURPLE EMPEROR"/>
          <xsd:enumeration value="00061 - RED ADMIRAL"/>
          <xsd:enumeration value="00062 - DAMSEL FLY"/>
          <xsd:enumeration value="00063 - BLACK KITE"/>
          <xsd:enumeration value="00064 - BLACK SWAN"/>
          <xsd:enumeration value="00065 - BLACK VULTURE"/>
          <xsd:enumeration value="00066 - FIRECREST"/>
          <xsd:enumeration value="00067 - NIGHT HAWK"/>
          <xsd:enumeration value="00068 - GOSHAWK"/>
          <xsd:enumeration value="00069 - BAT FALCON"/>
          <xsd:enumeration value="00070 - KINGBIRD"/>
          <xsd:enumeration value="00071 - PELICAN"/>
          <xsd:enumeration value="00072 -"/>
          <xsd:enumeration value="00073 - RED KITE"/>
          <xsd:enumeration value="00074 - SKYLARK"/>
          <xsd:enumeration value="00075 - BLACKCAP"/>
          <xsd:enumeration value="00076 - BULL FINCH"/>
          <xsd:enumeration value="00077 - GOLD FINCH"/>
          <xsd:enumeration value="00078 - SQUIRREL MONKEY"/>
          <xsd:enumeration value="00079 - SPIDER MONKEY"/>
          <xsd:enumeration value="00080 - GIBBON"/>
          <xsd:enumeration value="00081 - MARMOSET"/>
          <xsd:enumeration value="00082 - MANDRILL"/>
          <xsd:enumeration value="00083 - LION TAMARIN"/>
          <xsd:enumeration value="00084 - EMPEROR TAMARIN"/>
          <xsd:enumeration value="00085 - BLACK TAMARIN"/>
          <xsd:enumeration value="00086 - COTTONTOP TAMARIN"/>
          <xsd:enumeration value="00087 - PATAS MONKEY"/>
          <xsd:enumeration value="00088 - COLOBUS MONKEY"/>
          <xsd:enumeration value="00089 - MONK SAKI"/>
          <xsd:enumeration value="00090 - ORANGUTAN"/>
          <xsd:enumeration value="00091 - GOLDEN MONKEY"/>
          <xsd:enumeration value="00092 - GRIVET"/>
          <xsd:enumeration value="00093 - GELADA"/>
          <xsd:enumeration value="00094 - LEMUR"/>
          <xsd:enumeration value="00095 - RHESUS"/>
          <xsd:enumeration value="00096 - GAZELLE"/>
          <xsd:enumeration value="00097 - LORIS"/>
          <xsd:enumeration value="00098 - LANGUR"/>
          <xsd:enumeration value="00099 - KAAPORI CAPUCHIN"/>
          <xsd:enumeration value="00100 - BLOND CAPUCHIN"/>
          <xsd:enumeration value="00101 - WHITE MARMOSET"/>
          <xsd:enumeration value="00102 - NAPO SAKI"/>
          <xsd:enumeration value="00103 - RIO SAKI"/>
          <xsd:enumeration value="00104 - MACAQUE"/>
          <xsd:enumeration value="00105 - HOWLER"/>
          <xsd:enumeration value="00106 - MOUNTAIN GORILLA"/>
          <xsd:enumeration value="00107 - BROWN HOWLER"/>
          <xsd:enumeration value="00108 - KIPUNJI"/>
          <xsd:enumeration value="00109 - MEERKAT"/>
          <xsd:enumeration value="00110 - BLUEBIRD"/>
          <xsd:enumeration value="00111 - CATBIRD"/>
          <xsd:enumeration value="00112 - BLACK PANTHER"/>
          <xsd:enumeration value="00113 - CAPE LION"/>
          <xsd:enumeration value="00114 - SPHYNX"/>
          <xsd:enumeration value="00115 - SAVANNAH"/>
          <xsd:enumeration value="00116 - LYNX"/>
          <xsd:enumeration value="00117 - KODKOD"/>
          <xsd:enumeration value="00118 - PUMA"/>
          <xsd:enumeration value="00119 - SNOW LEOPARD"/>
          <xsd:enumeration value="00120 - WHITE TIGER"/>
          <xsd:enumeration value="00121 - OCICAT"/>
          <xsd:enumeration value="00122 - OCELOT"/>
          <xsd:enumeration value="00123 - CHARTREAU"/>
          <xsd:enumeration value="00124 - CHINCHILLA"/>
          <xsd:enumeration value="00125 - HARVEST MOUSE"/>
          <xsd:enumeration value="00126.1 - GUINEA PIG"/>
          <xsd:enumeration value="00126.2 - GUINEA PIGLET"/>
          <xsd:enumeration value="00127 - LINNET"/>
          <xsd:enumeration value="00128 -"/>
          <xsd:enumeration value="00129 - BUSH CRICKET"/>
          <xsd:enumeration value="00130 - ANT SPIDER"/>
          <xsd:enumeration value="00131 - MAGPIE MOTH"/>
          <xsd:enumeration value="00132 - TIGER BEETLE"/>
          <xsd:enumeration value="00133 - BRONZE BEETLE"/>
          <xsd:enumeration value="00134 - PROBOSCIS MONKEY"/>
          <xsd:enumeration value="00135 - ALPACA"/>
          <xsd:enumeration value="00136 - FAT CAT"/>
          <xsd:enumeration value="00137 - BLACK PANDA"/>
          <xsd:enumeration value="00138 - RED PANDA"/>
          <xsd:enumeration value="00139 - KOALA"/>
          <xsd:enumeration value="00140 - MYNA"/>
          <xsd:enumeration value="00141 - TAWNY OWL"/>
          <xsd:enumeration value="00142 - KRIKRI 1"/>
          <xsd:enumeration value="00143 - KRIKRI 2"/>
          <xsd:enumeration value="00144 - SUNTAILED GUENON"/>
          <xsd:enumeration value="00145 - BROWN BEAR"/>
          <xsd:enumeration value="00146 - EUROPEAN BISON"/>
          <xsd:enumeration value="00147 - SUN TAIL"/>
          <xsd:enumeration value="00148 - RED TAIL"/>
          <xsd:enumeration value="00149 - CARACAL"/>
          <xsd:enumeration value="00150 - FELIS"/>
          <xsd:enumeration value="00151 - ONCILLA"/>
          <xsd:enumeration value="00152 - KELP GOOSE"/>
          <xsd:enumeration value="00153 - XENOCYON"/>
          <xsd:enumeration value="00154 - LYCAON PICTUS"/>
          <xsd:enumeration value="00155 - ASIAN DHOLE"/>
          <xsd:enumeration value="00156 - TALAPOIN"/>
          <xsd:enumeration value="00157 - KOB"/>
          <xsd:enumeration value="00158 - PUKU"/>
          <xsd:enumeration value="00159 - KOBUS"/>
          <xsd:enumeration value="00160 - WATERBUCK"/>
          <xsd:enumeration value="00161 - HIGHLANDER"/>
          <xsd:enumeration value="00162 - BOUCEPHALE"/>
          <xsd:enumeration value="00163 - DOVE"/>
          <xsd:enumeration value="00164 - TIGRE"/>
          <xsd:enumeration value="00165 - MOOSE"/>
          <xsd:enumeration value="00166 - RED FOX"/>
          <xsd:enumeration value="00167.1 - MARMOT"/>
          <xsd:enumeration value="00167.2 - PORCUPINE"/>
          <xsd:enumeration value="00167.3 - VISCACHA"/>
          <xsd:enumeration value="00167.4 - DORMOUSE"/>
          <xsd:enumeration value="00168 - LEMMING"/>
          <xsd:enumeration value="00169 - GOPHER"/>
          <xsd:enumeration value="00170 - GUANTA"/>
          <xsd:enumeration value="00171 - LAPA"/>
          <xsd:enumeration value="00172 - GIBNUT"/>
          <xsd:enumeration value="00173 - PACA"/>
          <xsd:enumeration value="00174 - AGOUTI"/>
          <xsd:enumeration value="00175 -"/>
          <xsd:enumeration value="176"/>
          <xsd:enumeration value="00177 - DOLPHIN"/>
          <xsd:enumeration value="00178 - MONK SEAL"/>
          <xsd:enumeration value="00179 - GREY WOLF"/>
          <xsd:enumeration value="00180 - ELK"/>
          <xsd:enumeration value="00181 - CORNCRAKE"/>
          <xsd:enumeration value="00182 - WHITE STORK"/>
          <xsd:enumeration value="00183 - KONIK"/>
          <xsd:enumeration value="00184 - HARE"/>
          <xsd:enumeration value="00185 - BUFFALO"/>
          <xsd:enumeration value="00186 - LIS"/>
          <xsd:enumeration value="00187 - SARNA"/>
          <xsd:enumeration value="00189 - HECK"/>
          <xsd:enumeration value="00190 - NEWT"/>
          <xsd:enumeration value="00191 - STAG"/>
          <xsd:enumeration value="00193 - BLACK WIDOW"/>
          <xsd:enumeration value="00194 - CANARY"/>
          <xsd:enumeration value="00195 - HARTEBEEST"/>
          <xsd:enumeration value="00196 - YAK"/>
          <xsd:enumeration value="00197 - MINK"/>
          <xsd:enumeration value="00198 - OTTER"/>
          <xsd:enumeration value="00199 - SUN SQUIRREL"/>
          <xsd:enumeration value="00200 - WALLABY"/>
          <xsd:enumeration value="00201 - REDSTART"/>
          <xsd:enumeration value="00202 - BLACKBIRD"/>
          <xsd:enumeration value="00203 - ANTEATER"/>
          <xsd:enumeration value="00204 - AARDVARK"/>
          <xsd:enumeration value="00205 - VERVET MONKEY"/>
          <xsd:enumeration value="00206 - SAIGA"/>
          <xsd:enumeration value="00208 - FAWN"/>
          <xsd:enumeration value="00209 - CHITAL"/>
          <xsd:enumeration value="00210 -"/>
          <xsd:enumeration value="00211 -"/>
          <xsd:enumeration value="00212 - PINE LADYBIRD"/>
          <xsd:enumeration value="00213 - ORANGE LADYBIRD"/>
          <xsd:enumeration value="00214 - STARLING MURMARATION"/>
          <xsd:enumeration value="00215 - STARLING MURMARATION"/>
          <xsd:enumeration value="00216 - STARLING MURMARATION"/>
          <xsd:enumeration value="00217 - STARLING MURMARATION"/>
          <xsd:enumeration value="00218 - STARLING MURMARATION"/>
          <xsd:enumeration value="00219 - STARLING MURMARATION"/>
          <xsd:enumeration value="00220 - STARLING MURMARATION"/>
          <xsd:enumeration value="00221 - STARLING MURMARATION"/>
          <xsd:enumeration value="00222 - STARLING MURMARATION"/>
          <xsd:enumeration value="00223 - STARLING MURMARATION"/>
          <xsd:enumeration value="00224 - STARLING MURMARATION"/>
          <xsd:enumeration value="00225 - BABOON"/>
          <xsd:enumeration value="00226 - BAVARIAN PINE VOLE"/>
          <xsd:enumeration value="00227 - RED WOLF"/>
          <xsd:enumeration value="00228 - BLACK GROUSE"/>
          <xsd:enumeration value="00229 - BLACK GROUSE"/>
          <xsd:enumeration value="00230 - BLACK GROUSE"/>
          <xsd:enumeration value="00231 - BLACK GROUSE"/>
          <xsd:enumeration value="00232 - BLACK GROUSE"/>
          <xsd:enumeration value="00233 - BLACK GROUSE"/>
          <xsd:enumeration value="00234 - BLACK GROUSE"/>
          <xsd:enumeration value="00235 - BLACK GROUSE"/>
          <xsd:enumeration value="00236 - BLACK GROUSE"/>
          <xsd:enumeration value="00237 - BLACK GROUSE"/>
          <xsd:enumeration value="00238 - BLACK GROUSE"/>
          <xsd:enumeration value="00239 - BLACK GROUSE"/>
          <xsd:enumeration value="00240 - BLACK GROUSE"/>
          <xsd:enumeration value="00241 - BLACK GROUSE"/>
          <xsd:enumeration value="00242 - BLACK GROUSE"/>
          <xsd:enumeration value="00243 - BLACK GROUSE"/>
          <xsd:enumeration value="00244 - BLACK GROUSE"/>
          <xsd:enumeration value="00245 - BLACK GROUSE"/>
          <xsd:enumeration value="00256 - SUNSET MOTH"/>
          <xsd:enumeration value="00257 - EMPEROR PENGUIN"/>
          <xsd:enumeration value="00258 - ADÉLIE PENGUIN"/>
          <xsd:enumeration value="00259 - KING PENGUIN"/>
          <xsd:enumeration value="00260 - TABBY CAT"/>
          <xsd:enumeration value="00261 - INDRI"/>
          <xsd:enumeration value="00262 - CHAMOIS"/>
          <xsd:enumeration value="00263 - GERENUK"/>
          <xsd:enumeration value="00264 - GERENUK"/>
          <xsd:enumeration value="00265 - GERENUK"/>
          <xsd:enumeration value="00266 - GERENUK"/>
          <xsd:enumeration value="00267 - GERENUK"/>
          <xsd:enumeration value="00268 - BLACK GROUSE"/>
          <xsd:enumeration value="00269 - BLACK GROUSE"/>
          <xsd:enumeration value="00271 - SPRINGBOK"/>
          <xsd:enumeration value="00272 - BELUGA WHALE"/>
          <xsd:enumeration value="00273 -  NARWHAL"/>
          <xsd:enumeration value="00274 - BOWHEAD WHALE"/>
          <xsd:enumeration value="00275 - FIN WHALE"/>
          <xsd:enumeration value="00276 - GREY WHALE"/>
          <xsd:enumeration value="00277 - RIVER DOLPHIN"/>
          <xsd:enumeration value="00278 - SPERM WHALE"/>
          <xsd:enumeration value="00279 - DWARF SPERM WHALE"/>
          <xsd:enumeration value="00280 - OSPREY"/>
          <xsd:enumeration value="00281.1 - TOPI"/>
          <xsd:enumeration value="00281.2 - TOPI"/>
          <xsd:enumeration value="00282 - MARA"/>
          <xsd:enumeration value="00283 - SISI"/>
          <xsd:enumeration value="00284 - ANTELOPE"/>
          <xsd:enumeration value="00285 - SPOTTED TURTLE"/>
          <xsd:enumeration value="00286 - BEARDED SEAL"/>
          <xsd:enumeration value="00287 -"/>
          <xsd:enumeration value="00288 - SABLE"/>
          <xsd:enumeration value="00289.1 - WILD BOAR 1"/>
          <xsd:enumeration value="00289.2 - WILD BOAR 2"/>
          <xsd:enumeration value="00290 - BRAMBLE SHARK"/>
          <xsd:enumeration value="00291 - ROE DEER"/>
          <xsd:enumeration value="00292 - ORCHID MANTIS"/>
          <xsd:enumeration value="00293 - BEARDED SEAL 2"/>
          <xsd:enumeration value="00294 - LIZZARD BUZZARD"/>
          <xsd:enumeration value="00295 - PICASSO BUG"/>
          <xsd:enumeration value="00296 - PICASSO BUG 2"/>
          <xsd:enumeration value="00297 - TAMARAW"/>
          <xsd:enumeration value="00298 - LEOPARD SEAL"/>
          <xsd:enumeration value="00299 - BLUE DASHER"/>
          <xsd:enumeration value="00300 - ROCK DOVE"/>
          <xsd:enumeration value="00301 - AVOCET"/>
          <xsd:enumeration value="00302 - LONGHORN BEETLE"/>
          <xsd:enumeration value="00303 - SPINY DOGFISH SHARK"/>
          <xsd:enumeration value="00304 - SPURDOG SHARK"/>
          <xsd:enumeration value="00305 - MUD SHARK"/>
          <xsd:enumeration value="00306 - BASKING SHARK"/>
          <xsd:enumeration value="00307 - COYPU"/>
          <xsd:enumeration value="00308.1 - PORPOISE 1"/>
          <xsd:enumeration value="00308.2 - PORPOISE 2"/>
          <xsd:enumeration value="00309 - PERSIAN CAT"/>
          <xsd:enumeration value="00310 - SIAMESE CAT"/>
          <xsd:enumeration value="00311 - ABYSSINIAN CAT"/>
          <xsd:enumeration value="00312 - SPOTTED KESTREL"/>
          <xsd:enumeration value="00313 - COLUGOS"/>
          <xsd:enumeration value="00314 - CARPET SHARK"/>
          <xsd:enumeration value="00315 - ANGEL SHARK"/>
          <xsd:enumeration value="00316 - BALLOON SHARK"/>
          <xsd:enumeration value="00317 - GOBLIN SHARK"/>
          <xsd:enumeration value="00318 - SEI WHALE"/>
          <xsd:enumeration value="00319 - AXIS DEER"/>
          <xsd:enumeration value="00320 - AVE"/>
          <xsd:enumeration value="00321 - CASTOR"/>
          <xsd:enumeration value="00322 - LEITHIA"/>
          <xsd:enumeration value="00323 - NEOCHOERUS"/>
          <xsd:enumeration value="00324 - ZEBRA CICHLID"/>
          <xsd:enumeration value="00325 - ACHILLES TANG"/>
          <xsd:enumeration value="00326 - ALBINO MARMALADE CAT"/>
          <xsd:enumeration value="00327 - MADO"/>
          <xsd:enumeration value="00328 - CAYUGA"/>
          <xsd:enumeration value="00329 - EARLESS SEAL"/>
          <xsd:enumeration value="00330 - BALKAN CHAMOIS"/>
          <xsd:enumeration value="00331 - LITTLE OWL"/>
          <xsd:enumeration value="00332 - GREAT BUSTARD"/>
          <xsd:enumeration value="00333 - EUROPEAN ROLLER"/>
          <xsd:enumeration value="00334 - PITOHUI"/>
          <xsd:enumeration value="00335 - LUPUS"/>
          <xsd:enumeration value="00336 - BEECH MARTEN"/>
          <xsd:enumeration value="00337 - ORINOCO CROCO"/>
          <xsd:enumeration value="00338 -  Alpine Ibex"/>
          <xsd:enumeration value="00339.1 – Bandicoot"/>
          <xsd:enumeration value="00339.2 – Bandicoot"/>
          <xsd:enumeration value="00340 – Pademelon"/>
          <xsd:enumeration value="00341 – Dugong"/>
          <xsd:enumeration value="00342 – Flamingo"/>
          <xsd:enumeration value="00343 – Platypus"/>
          <xsd:enumeration value="00344 - XENOPUS"/>
          <xsd:enumeration value="00345 – BEEFALO"/>
          <xsd:enumeration value="00346 - ZUBRON"/>
          <xsd:enumeration value="00348 - CRESTED CARACARA"/>
          <xsd:enumeration value="00349 - ZEBRA CICHLID 2"/>
        </xsd:restriction>
      </xsd:simpleType>
    </xsd:element>
    <xsd:element name="Data_x0020_retention_x0020_period" ma:index="16" nillable="true" ma:displayName="Data retention period" ma:default="3 years" ma:description="How long should this document be retained for?" ma:format="Dropdown" ma:internalName="Data_x0020_retention_x0020_period">
      <xsd:simpleType>
        <xsd:restriction base="dms:Choice">
          <xsd:enumeration value="1 year"/>
          <xsd:enumeration value="2 years"/>
          <xsd:enumeration value="3 years"/>
          <xsd:enumeration value="4 years"/>
          <xsd:enumeration value="5 years"/>
          <xsd:enumeration value="6 years"/>
          <xsd:enumeration value="7 years"/>
          <xsd:enumeration value="8 years"/>
          <xsd:enumeration value="9 years"/>
          <xsd:enumeration value="10 year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c8aaea64-568a-4200-aa64-cef5d5668f85">CEARTH-1428929950-35</_dlc_DocId>
    <_dlc_DocIdUrl xmlns="c8aaea64-568a-4200-aa64-cef5d5668f85">
      <Url>http://lon-sp01/mysite/JMale/_layouts/15/DocIdRedir.aspx?ID=CEARTH-1428929950-35</Url>
      <Description>CEARTH-1428929950-35</Description>
    </_dlc_DocIdUrl>
    <Global_x0020_Challenge xmlns="63eb7f5c-a25b-4e10-ade4-42d23477d833">Pollution &amp; Health</Global_x0020_Challenge>
    <Data_x0020_retention_x0020_period xmlns="63eb7f5c-a25b-4e10-ade4-42d23477d833">3 years</Data_x0020_retention_x0020_period>
    <Workstream xmlns="63eb7f5c-a25b-4e10-ade4-42d23477d833"/>
    <Geographic_x0020_Region xmlns="63eb7f5c-a25b-4e10-ade4-42d23477d833"/>
    <Initiative xmlns="63eb7f5c-a25b-4e10-ade4-42d23477d833">Clean Air, Transport &amp; Cities</Initiative>
    <Matter_x0020_Number_x0020_and_x0020_Name_x002a_ xmlns="63eb7f5c-a25b-4e10-ade4-42d23477d833"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0271CE-59E9-40CE-9B84-80ADC653BA94}">
  <ds:schemaRefs>
    <ds:schemaRef ds:uri="http://schemas.microsoft.com/sharepoint/events"/>
  </ds:schemaRefs>
</ds:datastoreItem>
</file>

<file path=customXml/itemProps2.xml><?xml version="1.0" encoding="utf-8"?>
<ds:datastoreItem xmlns:ds="http://schemas.openxmlformats.org/officeDocument/2006/customXml" ds:itemID="{B47C61A1-E83C-4E34-9A91-C230766AD6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aea64-568a-4200-aa64-cef5d5668f85"/>
    <ds:schemaRef ds:uri="63eb7f5c-a25b-4e10-ade4-42d23477d8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F98ED4-1BE6-45D6-ABAD-41FE4907C186}">
  <ds:schemaRefs>
    <ds:schemaRef ds:uri="http://schemas.microsoft.com/office/infopath/2007/PartnerControls"/>
    <ds:schemaRef ds:uri="http://purl.org/dc/terms/"/>
    <ds:schemaRef ds:uri="63eb7f5c-a25b-4e10-ade4-42d23477d833"/>
    <ds:schemaRef ds:uri="http://schemas.microsoft.com/office/2006/documentManagement/types"/>
    <ds:schemaRef ds:uri="c8aaea64-568a-4200-aa64-cef5d5668f85"/>
    <ds:schemaRef ds:uri="http://purl.org/dc/elements/1.1/"/>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962CCF79-D86B-4B67-A257-FFCFD3D55F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Powerpoint_template_v009</Template>
  <TotalTime>475</TotalTime>
  <Words>1175</Words>
  <Application>Microsoft Office PowerPoint</Application>
  <PresentationFormat>Widescreen</PresentationFormat>
  <Paragraphs>176</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1_Office Theme</vt:lpstr>
      <vt:lpstr>Enforcing our right to clean air </vt:lpstr>
      <vt:lpstr>PowerPoint Presentation</vt:lpstr>
      <vt:lpstr>PowerPoint Presentation</vt:lpstr>
      <vt:lpstr>The battle for clean air in the UK</vt:lpstr>
      <vt:lpstr>The legal tools</vt:lpstr>
      <vt:lpstr>PowerPoint Presentation</vt:lpstr>
      <vt:lpstr>The High Court, 2011</vt:lpstr>
      <vt:lpstr>The CJEU, 2014</vt:lpstr>
      <vt:lpstr>PowerPoint Presentation</vt:lpstr>
      <vt:lpstr>The High Court, 2016</vt:lpstr>
      <vt:lpstr>Air quality plans must…</vt:lpstr>
      <vt:lpstr>Cost can only be secondary to efficiency…</vt:lpstr>
      <vt:lpstr>Local authorities pushed centre stage…</vt:lpstr>
      <vt:lpstr>Where has this got us to…</vt:lpstr>
      <vt:lpstr>The battle isn’t over yet</vt:lpstr>
      <vt:lpstr>Monitoring failures in Brussels </vt:lpstr>
      <vt:lpstr>Location of monitoring stations  (Article 7 and Annex III) </vt:lpstr>
      <vt:lpstr>NO2 concentrations in Brussels</vt:lpstr>
      <vt:lpstr>Case C-723/17 Craeynest and Others v Brussels </vt:lpstr>
      <vt:lpstr>AG Kokott’s Opinion – 21 February 2019</vt:lpstr>
      <vt:lpstr>Implications of Craeynest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Nield</dc:creator>
  <cp:lastModifiedBy>Katherine Nield</cp:lastModifiedBy>
  <cp:revision>63</cp:revision>
  <cp:lastPrinted>2019-07-03T17:36:51Z</cp:lastPrinted>
  <dcterms:created xsi:type="dcterms:W3CDTF">2019-03-25T10:47:46Z</dcterms:created>
  <dcterms:modified xsi:type="dcterms:W3CDTF">2019-10-17T21:40:08Z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0x01010067A325361E50334AAAA40A9DFAAF0D1F0058DECC9EFA756A468F1DB6E1BD8D787D</vt:lpwstr>
  </property>
  <property fmtid="{D5CDD505-2E9C-101B-9397-08002B2CF9AE}" pid="3" name="_dlc_DocIdItemGuid">
    <vt:lpwstr>5cda87b6-062c-40d1-8d78-fb97435a01b6</vt:lpwstr>
  </property>
</Properties>
</file>