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693400" cy="7556500"/>
  <p:notesSz cx="10693400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870" y="-4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414141"/>
                </a:solidFill>
                <a:latin typeface="Palladio Uralic"/>
                <a:cs typeface="Palladio Uralic"/>
              </a:defRPr>
            </a:lvl1pPr>
          </a:lstStyle>
          <a:p>
            <a:pPr marL="12700">
              <a:lnSpc>
                <a:spcPts val="819"/>
              </a:lnSpc>
            </a:pPr>
            <a:r>
              <a:rPr dirty="0"/>
              <a:t>© </a:t>
            </a:r>
            <a:r>
              <a:rPr spc="-20" dirty="0"/>
              <a:t>Dr. </a:t>
            </a:r>
            <a:r>
              <a:rPr dirty="0"/>
              <a:t>Juanita Olaya </a:t>
            </a:r>
            <a:r>
              <a:rPr spc="-5" dirty="0"/>
              <a:t>Garcia</a:t>
            </a:r>
            <a:r>
              <a:rPr spc="-6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00549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14141"/>
                </a:solidFill>
                <a:latin typeface="Palladio Uralic"/>
                <a:cs typeface="Palladio Ural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414141"/>
                </a:solidFill>
                <a:latin typeface="Palladio Uralic"/>
                <a:cs typeface="Palladio Uralic"/>
              </a:defRPr>
            </a:lvl1pPr>
          </a:lstStyle>
          <a:p>
            <a:pPr marL="12700">
              <a:lnSpc>
                <a:spcPts val="819"/>
              </a:lnSpc>
            </a:pPr>
            <a:r>
              <a:rPr dirty="0"/>
              <a:t>© </a:t>
            </a:r>
            <a:r>
              <a:rPr spc="-20" dirty="0"/>
              <a:t>Dr. </a:t>
            </a:r>
            <a:r>
              <a:rPr dirty="0"/>
              <a:t>Juanita Olaya </a:t>
            </a:r>
            <a:r>
              <a:rPr spc="-5" dirty="0"/>
              <a:t>Garcia</a:t>
            </a:r>
            <a:r>
              <a:rPr spc="-6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00549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414141"/>
                </a:solidFill>
                <a:latin typeface="Palladio Uralic"/>
                <a:cs typeface="Palladio Uralic"/>
              </a:defRPr>
            </a:lvl1pPr>
          </a:lstStyle>
          <a:p>
            <a:pPr marL="12700">
              <a:lnSpc>
                <a:spcPts val="819"/>
              </a:lnSpc>
            </a:pPr>
            <a:r>
              <a:rPr dirty="0"/>
              <a:t>© </a:t>
            </a:r>
            <a:r>
              <a:rPr spc="-20" dirty="0"/>
              <a:t>Dr. </a:t>
            </a:r>
            <a:r>
              <a:rPr dirty="0"/>
              <a:t>Juanita Olaya </a:t>
            </a:r>
            <a:r>
              <a:rPr spc="-5" dirty="0"/>
              <a:t>Garcia</a:t>
            </a:r>
            <a:r>
              <a:rPr spc="-6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00549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414141"/>
                </a:solidFill>
                <a:latin typeface="Palladio Uralic"/>
                <a:cs typeface="Palladio Uralic"/>
              </a:defRPr>
            </a:lvl1pPr>
          </a:lstStyle>
          <a:p>
            <a:pPr marL="12700">
              <a:lnSpc>
                <a:spcPts val="819"/>
              </a:lnSpc>
            </a:pPr>
            <a:r>
              <a:rPr dirty="0"/>
              <a:t>© </a:t>
            </a:r>
            <a:r>
              <a:rPr spc="-20" dirty="0"/>
              <a:t>Dr. </a:t>
            </a:r>
            <a:r>
              <a:rPr dirty="0"/>
              <a:t>Juanita Olaya </a:t>
            </a:r>
            <a:r>
              <a:rPr spc="-5" dirty="0"/>
              <a:t>Garcia</a:t>
            </a:r>
            <a:r>
              <a:rPr spc="-60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62001"/>
            <a:ext cx="10693400" cy="6032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573443" y="5124547"/>
            <a:ext cx="0" cy="1016635"/>
          </a:xfrm>
          <a:custGeom>
            <a:avLst/>
            <a:gdLst/>
            <a:ahLst/>
            <a:cxnLst/>
            <a:rect l="l" t="t" r="r" b="b"/>
            <a:pathLst>
              <a:path h="1016635">
                <a:moveTo>
                  <a:pt x="0" y="1016029"/>
                </a:moveTo>
                <a:lnTo>
                  <a:pt x="0" y="0"/>
                </a:lnTo>
              </a:path>
            </a:pathLst>
          </a:custGeom>
          <a:ln w="558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7710" y="6392333"/>
            <a:ext cx="9867265" cy="0"/>
          </a:xfrm>
          <a:custGeom>
            <a:avLst/>
            <a:gdLst/>
            <a:ahLst/>
            <a:cxnLst/>
            <a:rect l="l" t="t" r="r" b="b"/>
            <a:pathLst>
              <a:path w="9867265">
                <a:moveTo>
                  <a:pt x="0" y="0"/>
                </a:moveTo>
                <a:lnTo>
                  <a:pt x="9866729" y="0"/>
                </a:lnTo>
              </a:path>
            </a:pathLst>
          </a:custGeom>
          <a:ln w="558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17710" y="4861864"/>
            <a:ext cx="9867265" cy="0"/>
          </a:xfrm>
          <a:custGeom>
            <a:avLst/>
            <a:gdLst/>
            <a:ahLst/>
            <a:cxnLst/>
            <a:rect l="l" t="t" r="r" b="b"/>
            <a:pathLst>
              <a:path w="9867265">
                <a:moveTo>
                  <a:pt x="0" y="0"/>
                </a:moveTo>
                <a:lnTo>
                  <a:pt x="9867231" y="0"/>
                </a:lnTo>
              </a:path>
            </a:pathLst>
          </a:custGeom>
          <a:ln w="558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573443" y="5124547"/>
            <a:ext cx="0" cy="1016635"/>
          </a:xfrm>
          <a:custGeom>
            <a:avLst/>
            <a:gdLst/>
            <a:ahLst/>
            <a:cxnLst/>
            <a:rect l="l" t="t" r="r" b="b"/>
            <a:pathLst>
              <a:path h="1016635">
                <a:moveTo>
                  <a:pt x="0" y="1016029"/>
                </a:moveTo>
                <a:lnTo>
                  <a:pt x="0" y="0"/>
                </a:lnTo>
              </a:path>
            </a:pathLst>
          </a:custGeom>
          <a:ln w="558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695300" y="5049949"/>
            <a:ext cx="2505710" cy="1149350"/>
          </a:xfrm>
          <a:custGeom>
            <a:avLst/>
            <a:gdLst/>
            <a:ahLst/>
            <a:cxnLst/>
            <a:rect l="l" t="t" r="r" b="b"/>
            <a:pathLst>
              <a:path w="2505709" h="1149350">
                <a:moveTo>
                  <a:pt x="0" y="1148958"/>
                </a:moveTo>
                <a:lnTo>
                  <a:pt x="2505265" y="1148958"/>
                </a:lnTo>
                <a:lnTo>
                  <a:pt x="2505265" y="0"/>
                </a:lnTo>
                <a:lnTo>
                  <a:pt x="0" y="0"/>
                </a:lnTo>
                <a:lnTo>
                  <a:pt x="0" y="1148958"/>
                </a:lnTo>
                <a:close/>
              </a:path>
            </a:pathLst>
          </a:custGeom>
          <a:solidFill>
            <a:srgbClr val="961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414141"/>
                </a:solidFill>
                <a:latin typeface="Palladio Uralic"/>
                <a:cs typeface="Palladio Uralic"/>
              </a:defRPr>
            </a:lvl1pPr>
          </a:lstStyle>
          <a:p>
            <a:pPr marL="12700">
              <a:lnSpc>
                <a:spcPts val="819"/>
              </a:lnSpc>
            </a:pPr>
            <a:r>
              <a:rPr dirty="0"/>
              <a:t>© </a:t>
            </a:r>
            <a:r>
              <a:rPr spc="-20" dirty="0"/>
              <a:t>Dr. </a:t>
            </a:r>
            <a:r>
              <a:rPr dirty="0"/>
              <a:t>Juanita Olaya </a:t>
            </a:r>
            <a:r>
              <a:rPr spc="-5" dirty="0"/>
              <a:t>Garcia</a:t>
            </a:r>
            <a:r>
              <a:rPr spc="-60" dirty="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62001"/>
            <a:ext cx="10693400" cy="60324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17710" y="2102561"/>
            <a:ext cx="9865360" cy="0"/>
          </a:xfrm>
          <a:custGeom>
            <a:avLst/>
            <a:gdLst/>
            <a:ahLst/>
            <a:cxnLst/>
            <a:rect l="l" t="t" r="r" b="b"/>
            <a:pathLst>
              <a:path w="9865360">
                <a:moveTo>
                  <a:pt x="0" y="0"/>
                </a:moveTo>
                <a:lnTo>
                  <a:pt x="9864947" y="0"/>
                </a:lnTo>
              </a:path>
            </a:pathLst>
          </a:custGeom>
          <a:ln w="558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7710" y="1152994"/>
            <a:ext cx="9865360" cy="0"/>
          </a:xfrm>
          <a:custGeom>
            <a:avLst/>
            <a:gdLst/>
            <a:ahLst/>
            <a:cxnLst/>
            <a:rect l="l" t="t" r="r" b="b"/>
            <a:pathLst>
              <a:path w="9865360">
                <a:moveTo>
                  <a:pt x="0" y="0"/>
                </a:moveTo>
                <a:lnTo>
                  <a:pt x="9864947" y="0"/>
                </a:lnTo>
              </a:path>
            </a:pathLst>
          </a:custGeom>
          <a:ln w="558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60621" y="1257212"/>
            <a:ext cx="2372156" cy="682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rgbClr val="00549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2083" y="2494758"/>
            <a:ext cx="9609233" cy="2163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14141"/>
                </a:solidFill>
                <a:latin typeface="Palladio Uralic"/>
                <a:cs typeface="Palladio Ural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44892" y="6441728"/>
            <a:ext cx="1271905" cy="123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414141"/>
                </a:solidFill>
                <a:latin typeface="Palladio Uralic"/>
                <a:cs typeface="Palladio Uralic"/>
              </a:defRPr>
            </a:lvl1pPr>
          </a:lstStyle>
          <a:p>
            <a:pPr marL="12700">
              <a:lnSpc>
                <a:spcPts val="819"/>
              </a:lnSpc>
            </a:pPr>
            <a:r>
              <a:rPr dirty="0"/>
              <a:t>© </a:t>
            </a:r>
            <a:r>
              <a:rPr spc="-20" dirty="0"/>
              <a:t>Dr. </a:t>
            </a:r>
            <a:r>
              <a:rPr dirty="0"/>
              <a:t>Juanita Olaya </a:t>
            </a:r>
            <a:r>
              <a:rPr spc="-5" dirty="0"/>
              <a:t>Garcia</a:t>
            </a:r>
            <a:r>
              <a:rPr spc="-6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08597" y="5447926"/>
            <a:ext cx="2491740" cy="400050"/>
          </a:xfrm>
          <a:prstGeom prst="rect">
            <a:avLst/>
          </a:prstGeom>
          <a:solidFill>
            <a:srgbClr val="942193"/>
          </a:solidFill>
        </p:spPr>
        <p:txBody>
          <a:bodyPr vert="horz" wrap="square" lIns="0" tIns="1905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5"/>
              </a:spcBef>
            </a:pPr>
            <a:r>
              <a:rPr sz="2300" spc="275" dirty="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sz="23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105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2300" spc="-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300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9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300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305" dirty="0">
                <a:solidFill>
                  <a:srgbClr val="FFFFFF"/>
                </a:solidFill>
                <a:latin typeface="Arial"/>
                <a:cs typeface="Arial"/>
              </a:rPr>
              <a:t>OOLS</a:t>
            </a:r>
            <a:r>
              <a:rPr sz="23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23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90207" y="6204254"/>
            <a:ext cx="2510269" cy="4673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7288" y="4565001"/>
            <a:ext cx="230949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>
                <a:solidFill>
                  <a:srgbClr val="414141"/>
                </a:solidFill>
                <a:latin typeface="Palladio Uralic"/>
                <a:cs typeface="Palladio Uralic"/>
              </a:rPr>
              <a:t>Hà Nội</a:t>
            </a:r>
            <a:r>
              <a:rPr sz="1400">
                <a:solidFill>
                  <a:srgbClr val="414141"/>
                </a:solidFill>
                <a:latin typeface="Palladio Uralic"/>
                <a:cs typeface="Palladio Uralic"/>
              </a:rPr>
              <a:t>, 24-25</a:t>
            </a:r>
            <a:r>
              <a:rPr lang="en-US" sz="1400">
                <a:solidFill>
                  <a:srgbClr val="414141"/>
                </a:solidFill>
                <a:latin typeface="Palladio Uralic"/>
                <a:cs typeface="Palladio Uralic"/>
              </a:rPr>
              <a:t> tháng 11</a:t>
            </a:r>
            <a:r>
              <a:rPr sz="1400" spc="-85">
                <a:solidFill>
                  <a:srgbClr val="414141"/>
                </a:solidFill>
                <a:latin typeface="Palladio Uralic"/>
                <a:cs typeface="Palladio Uralic"/>
              </a:rPr>
              <a:t> </a:t>
            </a:r>
            <a:r>
              <a:rPr sz="1400" dirty="0">
                <a:solidFill>
                  <a:srgbClr val="414141"/>
                </a:solidFill>
                <a:latin typeface="Palladio Uralic"/>
                <a:cs typeface="Palladio Uralic"/>
              </a:rPr>
              <a:t>2020</a:t>
            </a:r>
            <a:endParaRPr sz="1400">
              <a:latin typeface="Palladio Uralic"/>
              <a:cs typeface="Palladio Ural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60930" y="1114691"/>
            <a:ext cx="9969500" cy="3368675"/>
            <a:chOff x="360930" y="1114691"/>
            <a:chExt cx="9969500" cy="3368675"/>
          </a:xfrm>
        </p:grpSpPr>
        <p:sp>
          <p:nvSpPr>
            <p:cNvPr id="6" name="object 6"/>
            <p:cNvSpPr/>
            <p:nvPr/>
          </p:nvSpPr>
          <p:spPr>
            <a:xfrm>
              <a:off x="417710" y="1153795"/>
              <a:ext cx="9856895" cy="32229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0930" y="1114691"/>
              <a:ext cx="9969373" cy="336814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27288" y="4900171"/>
            <a:ext cx="5901690" cy="114326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2020"/>
              </a:lnSpc>
              <a:spcBef>
                <a:spcPts val="114"/>
              </a:spcBef>
            </a:pPr>
            <a:r>
              <a:rPr lang="en-US" sz="1750" spc="-60">
                <a:solidFill>
                  <a:srgbClr val="005493"/>
                </a:solidFill>
                <a:latin typeface="Times New Roman"/>
                <a:cs typeface="Times New Roman"/>
              </a:rPr>
              <a:t>HỘI THẢO QUỐC TẾ </a:t>
            </a:r>
            <a:r>
              <a:rPr sz="1750" spc="-50">
                <a:solidFill>
                  <a:srgbClr val="005493"/>
                </a:solidFill>
                <a:latin typeface="Times New Roman"/>
                <a:cs typeface="Times New Roman"/>
              </a:rPr>
              <a:t>“</a:t>
            </a:r>
            <a:r>
              <a:rPr lang="en-US" sz="1750" spc="-50">
                <a:solidFill>
                  <a:srgbClr val="005493"/>
                </a:solidFill>
                <a:latin typeface="Times New Roman"/>
                <a:cs typeface="Times New Roman"/>
              </a:rPr>
              <a:t>Thu hồi tài sản trong phòng, chống tham nhũng</a:t>
            </a:r>
            <a:r>
              <a:rPr sz="1750" spc="-25">
                <a:solidFill>
                  <a:srgbClr val="005493"/>
                </a:solidFill>
                <a:latin typeface="Times New Roman"/>
                <a:cs typeface="Times New Roman"/>
              </a:rPr>
              <a:t>”</a:t>
            </a: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lang="en-US" sz="1750" spc="-60">
                <a:solidFill>
                  <a:srgbClr val="005493"/>
                </a:solidFill>
                <a:latin typeface="Times New Roman"/>
                <a:cs typeface="Times New Roman"/>
              </a:rPr>
              <a:t>Chiến lược hoàn trả tài sản thu hồi</a:t>
            </a:r>
            <a:endParaRPr sz="1750">
              <a:latin typeface="Times New Roman"/>
              <a:cs typeface="Times New Roman"/>
            </a:endParaRPr>
          </a:p>
          <a:p>
            <a:pPr marL="3848735">
              <a:lnSpc>
                <a:spcPct val="100000"/>
              </a:lnSpc>
              <a:spcBef>
                <a:spcPts val="254"/>
              </a:spcBef>
            </a:pPr>
            <a:r>
              <a:rPr lang="en-US" sz="1750" spc="5">
                <a:solidFill>
                  <a:srgbClr val="005493"/>
                </a:solidFill>
                <a:latin typeface="Times New Roman"/>
                <a:cs typeface="Times New Roman"/>
              </a:rPr>
              <a:t>TS. </a:t>
            </a:r>
            <a:r>
              <a:rPr sz="1750" spc="-45">
                <a:solidFill>
                  <a:srgbClr val="005493"/>
                </a:solidFill>
                <a:latin typeface="Times New Roman"/>
                <a:cs typeface="Times New Roman"/>
              </a:rPr>
              <a:t>Juanita </a:t>
            </a:r>
            <a:r>
              <a:rPr sz="1750" spc="-80" dirty="0">
                <a:solidFill>
                  <a:srgbClr val="005493"/>
                </a:solidFill>
                <a:latin typeface="Times New Roman"/>
                <a:cs typeface="Times New Roman"/>
              </a:rPr>
              <a:t>Olaya</a:t>
            </a:r>
            <a:r>
              <a:rPr sz="1750" spc="-335" dirty="0">
                <a:solidFill>
                  <a:srgbClr val="005493"/>
                </a:solidFill>
                <a:latin typeface="Times New Roman"/>
                <a:cs typeface="Times New Roman"/>
              </a:rPr>
              <a:t> </a:t>
            </a:r>
            <a:r>
              <a:rPr sz="1750" spc="-60" dirty="0">
                <a:solidFill>
                  <a:srgbClr val="005493"/>
                </a:solidFill>
                <a:latin typeface="Times New Roman"/>
                <a:cs typeface="Times New Roman"/>
              </a:rPr>
              <a:t>Garcia</a:t>
            </a:r>
            <a:endParaRPr sz="17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56400" y="3049876"/>
            <a:ext cx="894080" cy="843280"/>
            <a:chOff x="5456400" y="3049876"/>
            <a:chExt cx="894080" cy="843280"/>
          </a:xfrm>
        </p:grpSpPr>
        <p:sp>
          <p:nvSpPr>
            <p:cNvPr id="3" name="object 3"/>
            <p:cNvSpPr/>
            <p:nvPr/>
          </p:nvSpPr>
          <p:spPr>
            <a:xfrm>
              <a:off x="5456400" y="3049876"/>
              <a:ext cx="894080" cy="843280"/>
            </a:xfrm>
            <a:custGeom>
              <a:avLst/>
              <a:gdLst/>
              <a:ahLst/>
              <a:cxnLst/>
              <a:rect l="l" t="t" r="r" b="b"/>
              <a:pathLst>
                <a:path w="894079" h="843279">
                  <a:moveTo>
                    <a:pt x="469685" y="0"/>
                  </a:moveTo>
                  <a:lnTo>
                    <a:pt x="423902" y="0"/>
                  </a:lnTo>
                  <a:lnTo>
                    <a:pt x="378313" y="4395"/>
                  </a:lnTo>
                  <a:lnTo>
                    <a:pt x="333302" y="13185"/>
                  </a:lnTo>
                  <a:lnTo>
                    <a:pt x="289256" y="26371"/>
                  </a:lnTo>
                  <a:lnTo>
                    <a:pt x="246562" y="43952"/>
                  </a:lnTo>
                  <a:lnTo>
                    <a:pt x="205604" y="65928"/>
                  </a:lnTo>
                  <a:lnTo>
                    <a:pt x="166769" y="92299"/>
                  </a:lnTo>
                  <a:lnTo>
                    <a:pt x="130443" y="123066"/>
                  </a:lnTo>
                  <a:lnTo>
                    <a:pt x="97832" y="157334"/>
                  </a:lnTo>
                  <a:lnTo>
                    <a:pt x="69880" y="193970"/>
                  </a:lnTo>
                  <a:lnTo>
                    <a:pt x="46586" y="232609"/>
                  </a:lnTo>
                  <a:lnTo>
                    <a:pt x="27952" y="272886"/>
                  </a:lnTo>
                  <a:lnTo>
                    <a:pt x="13976" y="314438"/>
                  </a:lnTo>
                  <a:lnTo>
                    <a:pt x="4658" y="356900"/>
                  </a:lnTo>
                  <a:lnTo>
                    <a:pt x="0" y="399908"/>
                  </a:lnTo>
                  <a:lnTo>
                    <a:pt x="0" y="443098"/>
                  </a:lnTo>
                  <a:lnTo>
                    <a:pt x="4658" y="486106"/>
                  </a:lnTo>
                  <a:lnTo>
                    <a:pt x="13976" y="528568"/>
                  </a:lnTo>
                  <a:lnTo>
                    <a:pt x="27952" y="570120"/>
                  </a:lnTo>
                  <a:lnTo>
                    <a:pt x="46586" y="610397"/>
                  </a:lnTo>
                  <a:lnTo>
                    <a:pt x="69880" y="649035"/>
                  </a:lnTo>
                  <a:lnTo>
                    <a:pt x="97832" y="685671"/>
                  </a:lnTo>
                  <a:lnTo>
                    <a:pt x="130443" y="719940"/>
                  </a:lnTo>
                  <a:lnTo>
                    <a:pt x="166769" y="750709"/>
                  </a:lnTo>
                  <a:lnTo>
                    <a:pt x="205604" y="777082"/>
                  </a:lnTo>
                  <a:lnTo>
                    <a:pt x="246562" y="799060"/>
                  </a:lnTo>
                  <a:lnTo>
                    <a:pt x="289256" y="816642"/>
                  </a:lnTo>
                  <a:lnTo>
                    <a:pt x="333302" y="829829"/>
                  </a:lnTo>
                  <a:lnTo>
                    <a:pt x="378313" y="838620"/>
                  </a:lnTo>
                  <a:lnTo>
                    <a:pt x="423902" y="843016"/>
                  </a:lnTo>
                  <a:lnTo>
                    <a:pt x="469685" y="843016"/>
                  </a:lnTo>
                  <a:lnTo>
                    <a:pt x="515275" y="838620"/>
                  </a:lnTo>
                  <a:lnTo>
                    <a:pt x="560285" y="829829"/>
                  </a:lnTo>
                  <a:lnTo>
                    <a:pt x="604331" y="816642"/>
                  </a:lnTo>
                  <a:lnTo>
                    <a:pt x="647026" y="799060"/>
                  </a:lnTo>
                  <a:lnTo>
                    <a:pt x="687984" y="777082"/>
                  </a:lnTo>
                  <a:lnTo>
                    <a:pt x="726818" y="750709"/>
                  </a:lnTo>
                  <a:lnTo>
                    <a:pt x="763144" y="719940"/>
                  </a:lnTo>
                  <a:lnTo>
                    <a:pt x="795758" y="685671"/>
                  </a:lnTo>
                  <a:lnTo>
                    <a:pt x="823712" y="649035"/>
                  </a:lnTo>
                  <a:lnTo>
                    <a:pt x="847007" y="610397"/>
                  </a:lnTo>
                  <a:lnTo>
                    <a:pt x="865643" y="570120"/>
                  </a:lnTo>
                  <a:lnTo>
                    <a:pt x="879620" y="528568"/>
                  </a:lnTo>
                  <a:lnTo>
                    <a:pt x="888938" y="486106"/>
                  </a:lnTo>
                  <a:lnTo>
                    <a:pt x="893597" y="443098"/>
                  </a:lnTo>
                  <a:lnTo>
                    <a:pt x="893597" y="399908"/>
                  </a:lnTo>
                  <a:lnTo>
                    <a:pt x="888938" y="356900"/>
                  </a:lnTo>
                  <a:lnTo>
                    <a:pt x="879620" y="314438"/>
                  </a:lnTo>
                  <a:lnTo>
                    <a:pt x="865643" y="272886"/>
                  </a:lnTo>
                  <a:lnTo>
                    <a:pt x="847007" y="232609"/>
                  </a:lnTo>
                  <a:lnTo>
                    <a:pt x="823712" y="193970"/>
                  </a:lnTo>
                  <a:lnTo>
                    <a:pt x="795758" y="157334"/>
                  </a:lnTo>
                  <a:lnTo>
                    <a:pt x="763144" y="123066"/>
                  </a:lnTo>
                  <a:lnTo>
                    <a:pt x="726818" y="92299"/>
                  </a:lnTo>
                  <a:lnTo>
                    <a:pt x="687984" y="65928"/>
                  </a:lnTo>
                  <a:lnTo>
                    <a:pt x="647026" y="43952"/>
                  </a:lnTo>
                  <a:lnTo>
                    <a:pt x="604331" y="26371"/>
                  </a:lnTo>
                  <a:lnTo>
                    <a:pt x="560285" y="13185"/>
                  </a:lnTo>
                  <a:lnTo>
                    <a:pt x="515275" y="4395"/>
                  </a:lnTo>
                  <a:lnTo>
                    <a:pt x="469685" y="0"/>
                  </a:lnTo>
                  <a:close/>
                </a:path>
              </a:pathLst>
            </a:custGeom>
            <a:solidFill>
              <a:srgbClr val="942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14999" y="3327400"/>
              <a:ext cx="406400" cy="139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37199" y="3517900"/>
              <a:ext cx="762000" cy="177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280616" y="3150374"/>
            <a:ext cx="2014855" cy="843280"/>
            <a:chOff x="1280616" y="3150374"/>
            <a:chExt cx="2014855" cy="843280"/>
          </a:xfrm>
        </p:grpSpPr>
        <p:sp>
          <p:nvSpPr>
            <p:cNvPr id="7" name="object 7"/>
            <p:cNvSpPr/>
            <p:nvPr/>
          </p:nvSpPr>
          <p:spPr>
            <a:xfrm>
              <a:off x="2401584" y="3150374"/>
              <a:ext cx="894080" cy="843280"/>
            </a:xfrm>
            <a:custGeom>
              <a:avLst/>
              <a:gdLst/>
              <a:ahLst/>
              <a:cxnLst/>
              <a:rect l="l" t="t" r="r" b="b"/>
              <a:pathLst>
                <a:path w="894079" h="843279">
                  <a:moveTo>
                    <a:pt x="469693" y="0"/>
                  </a:moveTo>
                  <a:lnTo>
                    <a:pt x="423911" y="0"/>
                  </a:lnTo>
                  <a:lnTo>
                    <a:pt x="378321" y="4395"/>
                  </a:lnTo>
                  <a:lnTo>
                    <a:pt x="333311" y="13186"/>
                  </a:lnTo>
                  <a:lnTo>
                    <a:pt x="289266" y="26373"/>
                  </a:lnTo>
                  <a:lnTo>
                    <a:pt x="246571" y="43955"/>
                  </a:lnTo>
                  <a:lnTo>
                    <a:pt x="205613" y="65933"/>
                  </a:lnTo>
                  <a:lnTo>
                    <a:pt x="166778" y="92306"/>
                  </a:lnTo>
                  <a:lnTo>
                    <a:pt x="130453" y="123075"/>
                  </a:lnTo>
                  <a:lnTo>
                    <a:pt x="97839" y="157344"/>
                  </a:lnTo>
                  <a:lnTo>
                    <a:pt x="69885" y="193980"/>
                  </a:lnTo>
                  <a:lnTo>
                    <a:pt x="46590" y="232618"/>
                  </a:lnTo>
                  <a:lnTo>
                    <a:pt x="27954" y="272895"/>
                  </a:lnTo>
                  <a:lnTo>
                    <a:pt x="13977" y="314447"/>
                  </a:lnTo>
                  <a:lnTo>
                    <a:pt x="4659" y="356909"/>
                  </a:lnTo>
                  <a:lnTo>
                    <a:pt x="0" y="399917"/>
                  </a:lnTo>
                  <a:lnTo>
                    <a:pt x="0" y="443107"/>
                  </a:lnTo>
                  <a:lnTo>
                    <a:pt x="4659" y="486116"/>
                  </a:lnTo>
                  <a:lnTo>
                    <a:pt x="13977" y="528578"/>
                  </a:lnTo>
                  <a:lnTo>
                    <a:pt x="27954" y="570129"/>
                  </a:lnTo>
                  <a:lnTo>
                    <a:pt x="46590" y="610406"/>
                  </a:lnTo>
                  <a:lnTo>
                    <a:pt x="69885" y="649045"/>
                  </a:lnTo>
                  <a:lnTo>
                    <a:pt x="97839" y="685681"/>
                  </a:lnTo>
                  <a:lnTo>
                    <a:pt x="130453" y="719950"/>
                  </a:lnTo>
                  <a:lnTo>
                    <a:pt x="166778" y="750716"/>
                  </a:lnTo>
                  <a:lnTo>
                    <a:pt x="205613" y="777087"/>
                  </a:lnTo>
                  <a:lnTo>
                    <a:pt x="246571" y="799064"/>
                  </a:lnTo>
                  <a:lnTo>
                    <a:pt x="289266" y="816644"/>
                  </a:lnTo>
                  <a:lnTo>
                    <a:pt x="333311" y="829830"/>
                  </a:lnTo>
                  <a:lnTo>
                    <a:pt x="378321" y="838620"/>
                  </a:lnTo>
                  <a:lnTo>
                    <a:pt x="423911" y="843016"/>
                  </a:lnTo>
                  <a:lnTo>
                    <a:pt x="469693" y="843016"/>
                  </a:lnTo>
                  <a:lnTo>
                    <a:pt x="515281" y="838620"/>
                  </a:lnTo>
                  <a:lnTo>
                    <a:pt x="560291" y="829830"/>
                  </a:lnTo>
                  <a:lnTo>
                    <a:pt x="604336" y="816644"/>
                  </a:lnTo>
                  <a:lnTo>
                    <a:pt x="647029" y="799064"/>
                  </a:lnTo>
                  <a:lnTo>
                    <a:pt x="687985" y="777087"/>
                  </a:lnTo>
                  <a:lnTo>
                    <a:pt x="726818" y="750716"/>
                  </a:lnTo>
                  <a:lnTo>
                    <a:pt x="763141" y="719950"/>
                  </a:lnTo>
                  <a:lnTo>
                    <a:pt x="795754" y="685681"/>
                  </a:lnTo>
                  <a:lnTo>
                    <a:pt x="823709" y="649045"/>
                  </a:lnTo>
                  <a:lnTo>
                    <a:pt x="847004" y="610406"/>
                  </a:lnTo>
                  <a:lnTo>
                    <a:pt x="865640" y="570129"/>
                  </a:lnTo>
                  <a:lnTo>
                    <a:pt x="879617" y="528578"/>
                  </a:lnTo>
                  <a:lnTo>
                    <a:pt x="888935" y="486116"/>
                  </a:lnTo>
                  <a:lnTo>
                    <a:pt x="893594" y="443107"/>
                  </a:lnTo>
                  <a:lnTo>
                    <a:pt x="893594" y="399917"/>
                  </a:lnTo>
                  <a:lnTo>
                    <a:pt x="888935" y="356909"/>
                  </a:lnTo>
                  <a:lnTo>
                    <a:pt x="879617" y="314447"/>
                  </a:lnTo>
                  <a:lnTo>
                    <a:pt x="865640" y="272895"/>
                  </a:lnTo>
                  <a:lnTo>
                    <a:pt x="847004" y="232618"/>
                  </a:lnTo>
                  <a:lnTo>
                    <a:pt x="823709" y="193980"/>
                  </a:lnTo>
                  <a:lnTo>
                    <a:pt x="795754" y="157344"/>
                  </a:lnTo>
                  <a:lnTo>
                    <a:pt x="763141" y="123075"/>
                  </a:lnTo>
                  <a:lnTo>
                    <a:pt x="726818" y="92306"/>
                  </a:lnTo>
                  <a:lnTo>
                    <a:pt x="687985" y="65933"/>
                  </a:lnTo>
                  <a:lnTo>
                    <a:pt x="647029" y="43955"/>
                  </a:lnTo>
                  <a:lnTo>
                    <a:pt x="604336" y="26373"/>
                  </a:lnTo>
                  <a:lnTo>
                    <a:pt x="560291" y="13186"/>
                  </a:lnTo>
                  <a:lnTo>
                    <a:pt x="515281" y="4395"/>
                  </a:lnTo>
                  <a:lnTo>
                    <a:pt x="4696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76500" y="3517900"/>
              <a:ext cx="774700" cy="139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80616" y="3150374"/>
              <a:ext cx="894080" cy="843280"/>
            </a:xfrm>
            <a:custGeom>
              <a:avLst/>
              <a:gdLst/>
              <a:ahLst/>
              <a:cxnLst/>
              <a:rect l="l" t="t" r="r" b="b"/>
              <a:pathLst>
                <a:path w="894080" h="843279">
                  <a:moveTo>
                    <a:pt x="469689" y="0"/>
                  </a:moveTo>
                  <a:lnTo>
                    <a:pt x="423908" y="0"/>
                  </a:lnTo>
                  <a:lnTo>
                    <a:pt x="378320" y="4395"/>
                  </a:lnTo>
                  <a:lnTo>
                    <a:pt x="333310" y="13186"/>
                  </a:lnTo>
                  <a:lnTo>
                    <a:pt x="289265" y="26373"/>
                  </a:lnTo>
                  <a:lnTo>
                    <a:pt x="246572" y="43955"/>
                  </a:lnTo>
                  <a:lnTo>
                    <a:pt x="205615" y="65933"/>
                  </a:lnTo>
                  <a:lnTo>
                    <a:pt x="166780" y="92306"/>
                  </a:lnTo>
                  <a:lnTo>
                    <a:pt x="130454" y="123075"/>
                  </a:lnTo>
                  <a:lnTo>
                    <a:pt x="97841" y="157344"/>
                  </a:lnTo>
                  <a:lnTo>
                    <a:pt x="69886" y="193980"/>
                  </a:lnTo>
                  <a:lnTo>
                    <a:pt x="46591" y="232618"/>
                  </a:lnTo>
                  <a:lnTo>
                    <a:pt x="27954" y="272895"/>
                  </a:lnTo>
                  <a:lnTo>
                    <a:pt x="13977" y="314447"/>
                  </a:lnTo>
                  <a:lnTo>
                    <a:pt x="4659" y="356909"/>
                  </a:lnTo>
                  <a:lnTo>
                    <a:pt x="0" y="399917"/>
                  </a:lnTo>
                  <a:lnTo>
                    <a:pt x="0" y="443107"/>
                  </a:lnTo>
                  <a:lnTo>
                    <a:pt x="4659" y="486116"/>
                  </a:lnTo>
                  <a:lnTo>
                    <a:pt x="13977" y="528578"/>
                  </a:lnTo>
                  <a:lnTo>
                    <a:pt x="27954" y="570129"/>
                  </a:lnTo>
                  <a:lnTo>
                    <a:pt x="46591" y="610406"/>
                  </a:lnTo>
                  <a:lnTo>
                    <a:pt x="69886" y="649045"/>
                  </a:lnTo>
                  <a:lnTo>
                    <a:pt x="97841" y="685681"/>
                  </a:lnTo>
                  <a:lnTo>
                    <a:pt x="130454" y="719950"/>
                  </a:lnTo>
                  <a:lnTo>
                    <a:pt x="166780" y="750716"/>
                  </a:lnTo>
                  <a:lnTo>
                    <a:pt x="205615" y="777087"/>
                  </a:lnTo>
                  <a:lnTo>
                    <a:pt x="246572" y="799064"/>
                  </a:lnTo>
                  <a:lnTo>
                    <a:pt x="289265" y="816644"/>
                  </a:lnTo>
                  <a:lnTo>
                    <a:pt x="333310" y="829830"/>
                  </a:lnTo>
                  <a:lnTo>
                    <a:pt x="378320" y="838620"/>
                  </a:lnTo>
                  <a:lnTo>
                    <a:pt x="423908" y="843016"/>
                  </a:lnTo>
                  <a:lnTo>
                    <a:pt x="469689" y="843016"/>
                  </a:lnTo>
                  <a:lnTo>
                    <a:pt x="515278" y="838620"/>
                  </a:lnTo>
                  <a:lnTo>
                    <a:pt x="560287" y="829830"/>
                  </a:lnTo>
                  <a:lnTo>
                    <a:pt x="604332" y="816644"/>
                  </a:lnTo>
                  <a:lnTo>
                    <a:pt x="647026" y="799064"/>
                  </a:lnTo>
                  <a:lnTo>
                    <a:pt x="687983" y="777087"/>
                  </a:lnTo>
                  <a:lnTo>
                    <a:pt x="726817" y="750716"/>
                  </a:lnTo>
                  <a:lnTo>
                    <a:pt x="763143" y="719950"/>
                  </a:lnTo>
                  <a:lnTo>
                    <a:pt x="795756" y="685681"/>
                  </a:lnTo>
                  <a:lnTo>
                    <a:pt x="823711" y="649045"/>
                  </a:lnTo>
                  <a:lnTo>
                    <a:pt x="847006" y="610406"/>
                  </a:lnTo>
                  <a:lnTo>
                    <a:pt x="865642" y="570129"/>
                  </a:lnTo>
                  <a:lnTo>
                    <a:pt x="879619" y="528578"/>
                  </a:lnTo>
                  <a:lnTo>
                    <a:pt x="888937" y="486116"/>
                  </a:lnTo>
                  <a:lnTo>
                    <a:pt x="893596" y="443107"/>
                  </a:lnTo>
                  <a:lnTo>
                    <a:pt x="893596" y="399917"/>
                  </a:lnTo>
                  <a:lnTo>
                    <a:pt x="888937" y="356909"/>
                  </a:lnTo>
                  <a:lnTo>
                    <a:pt x="879619" y="314447"/>
                  </a:lnTo>
                  <a:lnTo>
                    <a:pt x="865642" y="272895"/>
                  </a:lnTo>
                  <a:lnTo>
                    <a:pt x="847006" y="232618"/>
                  </a:lnTo>
                  <a:lnTo>
                    <a:pt x="823711" y="193980"/>
                  </a:lnTo>
                  <a:lnTo>
                    <a:pt x="795756" y="157344"/>
                  </a:lnTo>
                  <a:lnTo>
                    <a:pt x="763143" y="123075"/>
                  </a:lnTo>
                  <a:lnTo>
                    <a:pt x="726817" y="92306"/>
                  </a:lnTo>
                  <a:lnTo>
                    <a:pt x="687983" y="65933"/>
                  </a:lnTo>
                  <a:lnTo>
                    <a:pt x="647026" y="43955"/>
                  </a:lnTo>
                  <a:lnTo>
                    <a:pt x="604332" y="26373"/>
                  </a:lnTo>
                  <a:lnTo>
                    <a:pt x="560287" y="13186"/>
                  </a:lnTo>
                  <a:lnTo>
                    <a:pt x="515278" y="4395"/>
                  </a:lnTo>
                  <a:lnTo>
                    <a:pt x="4696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33500" y="3517900"/>
              <a:ext cx="812800" cy="1778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326743" y="3476645"/>
            <a:ext cx="4953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57605" algn="l"/>
                <a:tab pos="4212590" algn="l"/>
              </a:tabLst>
            </a:pPr>
            <a:r>
              <a:rPr lang="en-US" sz="1600" baseline="2645">
                <a:solidFill>
                  <a:srgbClr val="FFFFFF"/>
                </a:solidFill>
                <a:latin typeface="Palladio Uralic"/>
                <a:cs typeface="Palladio Uralic"/>
              </a:rPr>
              <a:t>Điều tra</a:t>
            </a:r>
            <a:r>
              <a:rPr sz="1600" baseline="2645">
                <a:solidFill>
                  <a:srgbClr val="FFFFFF"/>
                </a:solidFill>
                <a:latin typeface="Palladio Uralic"/>
                <a:cs typeface="Palladio Uralic"/>
              </a:rPr>
              <a:t>	</a:t>
            </a:r>
            <a:r>
              <a:rPr lang="en-US" spc="-5" baseline="2645">
                <a:solidFill>
                  <a:srgbClr val="FFFFFF"/>
                </a:solidFill>
                <a:latin typeface="Palladio Uralic"/>
                <a:cs typeface="Palladio Uralic"/>
              </a:rPr>
              <a:t>Truy tố</a:t>
            </a:r>
            <a:r>
              <a:rPr sz="1200">
                <a:solidFill>
                  <a:srgbClr val="FFFFFF"/>
                </a:solidFill>
                <a:latin typeface="Palladio Uralic"/>
                <a:cs typeface="Palladio Uralic"/>
              </a:rPr>
              <a:t>	</a:t>
            </a:r>
            <a:r>
              <a:rPr lang="en-US" spc="-7" baseline="2525">
                <a:solidFill>
                  <a:srgbClr val="FFFFFF"/>
                </a:solidFill>
                <a:latin typeface="Palladio Uralic"/>
                <a:cs typeface="Palladio Uralic"/>
              </a:rPr>
              <a:t>truy tố</a:t>
            </a:r>
            <a:endParaRPr baseline="2525">
              <a:latin typeface="Palladio Uralic"/>
              <a:cs typeface="Palladio Uralic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27288" y="1257212"/>
            <a:ext cx="8979535" cy="682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pc="-155"/>
              <a:t>Chiến lược hoàn trả tài sản thu hồi</a:t>
            </a:r>
            <a:endParaRPr spc="-100" dirty="0"/>
          </a:p>
        </p:txBody>
      </p:sp>
      <p:sp>
        <p:nvSpPr>
          <p:cNvPr id="13" name="object 13"/>
          <p:cNvSpPr txBox="1"/>
          <p:nvPr/>
        </p:nvSpPr>
        <p:spPr>
          <a:xfrm>
            <a:off x="427288" y="2473573"/>
            <a:ext cx="15684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270" dirty="0">
                <a:solidFill>
                  <a:srgbClr val="942193"/>
                </a:solidFill>
                <a:latin typeface="IPAexGothic"/>
                <a:cs typeface="IPAexGothic"/>
              </a:rPr>
              <a:t>❖</a:t>
            </a:r>
            <a:endParaRPr sz="1300">
              <a:latin typeface="IPAexGothic"/>
              <a:cs typeface="IPAex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4623" y="2378255"/>
            <a:ext cx="9068435" cy="10929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95"/>
              </a:spcBef>
            </a:pPr>
            <a:r>
              <a:rPr lang="en-US" sz="2200" spc="-10">
                <a:solidFill>
                  <a:srgbClr val="414141"/>
                </a:solidFill>
                <a:latin typeface="Palladio Uralic"/>
                <a:cs typeface="Palladio Uralic"/>
              </a:rPr>
              <a:t>Thu hồi tài sản là một quá trình: tài sản bất hợp pháp được thẩm định, truy dấu, bắt giữ, tịch thu và hoàn trả cho chủ sở hữu hợp pháp</a:t>
            </a:r>
            <a:endParaRPr sz="2200">
              <a:latin typeface="Palladio Uralic"/>
              <a:cs typeface="Palladio Uralic"/>
            </a:endParaRPr>
          </a:p>
          <a:p>
            <a:pPr marL="1348740" algn="ctr">
              <a:lnSpc>
                <a:spcPct val="100000"/>
              </a:lnSpc>
              <a:spcBef>
                <a:spcPts val="1290"/>
              </a:spcBef>
            </a:pPr>
            <a:r>
              <a:rPr lang="en-US" sz="1100" spc="-35">
                <a:solidFill>
                  <a:srgbClr val="FFFFFF"/>
                </a:solidFill>
                <a:latin typeface="Palladio Uralic"/>
                <a:cs typeface="Palladio Uralic"/>
              </a:rPr>
              <a:t>Điều tra &amp;</a:t>
            </a:r>
            <a:endParaRPr sz="1100">
              <a:latin typeface="Palladio Uralic"/>
              <a:cs typeface="Palladio Ural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7288" y="5076488"/>
            <a:ext cx="15684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270" dirty="0">
                <a:solidFill>
                  <a:srgbClr val="942193"/>
                </a:solidFill>
                <a:latin typeface="IPAexGothic"/>
                <a:cs typeface="IPAexGothic"/>
              </a:rPr>
              <a:t>❖</a:t>
            </a:r>
            <a:endParaRPr sz="1300">
              <a:latin typeface="IPAexGothic"/>
              <a:cs typeface="IPAexGothic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86234" y="3594006"/>
            <a:ext cx="3048000" cy="848994"/>
            <a:chOff x="786234" y="3594006"/>
            <a:chExt cx="3048000" cy="848994"/>
          </a:xfrm>
        </p:grpSpPr>
        <p:sp>
          <p:nvSpPr>
            <p:cNvPr id="17" name="object 17"/>
            <p:cNvSpPr/>
            <p:nvPr/>
          </p:nvSpPr>
          <p:spPr>
            <a:xfrm>
              <a:off x="789024" y="3596789"/>
              <a:ext cx="894080" cy="843280"/>
            </a:xfrm>
            <a:custGeom>
              <a:avLst/>
              <a:gdLst/>
              <a:ahLst/>
              <a:cxnLst/>
              <a:rect l="l" t="t" r="r" b="b"/>
              <a:pathLst>
                <a:path w="894080" h="843279">
                  <a:moveTo>
                    <a:pt x="469689" y="0"/>
                  </a:moveTo>
                  <a:lnTo>
                    <a:pt x="423907" y="0"/>
                  </a:lnTo>
                  <a:lnTo>
                    <a:pt x="378318" y="4395"/>
                  </a:lnTo>
                  <a:lnTo>
                    <a:pt x="333308" y="13185"/>
                  </a:lnTo>
                  <a:lnTo>
                    <a:pt x="289263" y="26371"/>
                  </a:lnTo>
                  <a:lnTo>
                    <a:pt x="246569" y="43952"/>
                  </a:lnTo>
                  <a:lnTo>
                    <a:pt x="205612" y="65928"/>
                  </a:lnTo>
                  <a:lnTo>
                    <a:pt x="166777" y="92299"/>
                  </a:lnTo>
                  <a:lnTo>
                    <a:pt x="130452" y="123066"/>
                  </a:lnTo>
                  <a:lnTo>
                    <a:pt x="97839" y="157337"/>
                  </a:lnTo>
                  <a:lnTo>
                    <a:pt x="69885" y="193975"/>
                  </a:lnTo>
                  <a:lnTo>
                    <a:pt x="46590" y="232615"/>
                  </a:lnTo>
                  <a:lnTo>
                    <a:pt x="27954" y="272894"/>
                  </a:lnTo>
                  <a:lnTo>
                    <a:pt x="13977" y="314447"/>
                  </a:lnTo>
                  <a:lnTo>
                    <a:pt x="4659" y="356910"/>
                  </a:lnTo>
                  <a:lnTo>
                    <a:pt x="0" y="399919"/>
                  </a:lnTo>
                  <a:lnTo>
                    <a:pt x="0" y="443109"/>
                  </a:lnTo>
                  <a:lnTo>
                    <a:pt x="4659" y="486118"/>
                  </a:lnTo>
                  <a:lnTo>
                    <a:pt x="13977" y="528580"/>
                  </a:lnTo>
                  <a:lnTo>
                    <a:pt x="27954" y="570132"/>
                  </a:lnTo>
                  <a:lnTo>
                    <a:pt x="46590" y="610409"/>
                  </a:lnTo>
                  <a:lnTo>
                    <a:pt x="69885" y="649048"/>
                  </a:lnTo>
                  <a:lnTo>
                    <a:pt x="97839" y="685684"/>
                  </a:lnTo>
                  <a:lnTo>
                    <a:pt x="130452" y="719953"/>
                  </a:lnTo>
                  <a:lnTo>
                    <a:pt x="166777" y="750719"/>
                  </a:lnTo>
                  <a:lnTo>
                    <a:pt x="205612" y="777091"/>
                  </a:lnTo>
                  <a:lnTo>
                    <a:pt x="246569" y="799067"/>
                  </a:lnTo>
                  <a:lnTo>
                    <a:pt x="289263" y="816648"/>
                  </a:lnTo>
                  <a:lnTo>
                    <a:pt x="333308" y="829833"/>
                  </a:lnTo>
                  <a:lnTo>
                    <a:pt x="378318" y="838624"/>
                  </a:lnTo>
                  <a:lnTo>
                    <a:pt x="423907" y="843019"/>
                  </a:lnTo>
                  <a:lnTo>
                    <a:pt x="469689" y="843019"/>
                  </a:lnTo>
                  <a:lnTo>
                    <a:pt x="515277" y="838624"/>
                  </a:lnTo>
                  <a:lnTo>
                    <a:pt x="560287" y="829833"/>
                  </a:lnTo>
                  <a:lnTo>
                    <a:pt x="604332" y="816648"/>
                  </a:lnTo>
                  <a:lnTo>
                    <a:pt x="647026" y="799067"/>
                  </a:lnTo>
                  <a:lnTo>
                    <a:pt x="687984" y="777091"/>
                  </a:lnTo>
                  <a:lnTo>
                    <a:pt x="726818" y="750719"/>
                  </a:lnTo>
                  <a:lnTo>
                    <a:pt x="763144" y="719953"/>
                  </a:lnTo>
                  <a:lnTo>
                    <a:pt x="795757" y="685684"/>
                  </a:lnTo>
                  <a:lnTo>
                    <a:pt x="823711" y="649048"/>
                  </a:lnTo>
                  <a:lnTo>
                    <a:pt x="847007" y="610409"/>
                  </a:lnTo>
                  <a:lnTo>
                    <a:pt x="865643" y="570132"/>
                  </a:lnTo>
                  <a:lnTo>
                    <a:pt x="879620" y="528580"/>
                  </a:lnTo>
                  <a:lnTo>
                    <a:pt x="888938" y="486118"/>
                  </a:lnTo>
                  <a:lnTo>
                    <a:pt x="893597" y="443109"/>
                  </a:lnTo>
                  <a:lnTo>
                    <a:pt x="893597" y="399919"/>
                  </a:lnTo>
                  <a:lnTo>
                    <a:pt x="888938" y="356910"/>
                  </a:lnTo>
                  <a:lnTo>
                    <a:pt x="879620" y="314447"/>
                  </a:lnTo>
                  <a:lnTo>
                    <a:pt x="865643" y="272894"/>
                  </a:lnTo>
                  <a:lnTo>
                    <a:pt x="847007" y="232615"/>
                  </a:lnTo>
                  <a:lnTo>
                    <a:pt x="823711" y="193975"/>
                  </a:lnTo>
                  <a:lnTo>
                    <a:pt x="795757" y="157337"/>
                  </a:lnTo>
                  <a:lnTo>
                    <a:pt x="763144" y="123066"/>
                  </a:lnTo>
                  <a:lnTo>
                    <a:pt x="726818" y="92299"/>
                  </a:lnTo>
                  <a:lnTo>
                    <a:pt x="687984" y="65928"/>
                  </a:lnTo>
                  <a:lnTo>
                    <a:pt x="647026" y="43952"/>
                  </a:lnTo>
                  <a:lnTo>
                    <a:pt x="604332" y="26371"/>
                  </a:lnTo>
                  <a:lnTo>
                    <a:pt x="560287" y="13185"/>
                  </a:lnTo>
                  <a:lnTo>
                    <a:pt x="515277" y="4395"/>
                  </a:lnTo>
                  <a:lnTo>
                    <a:pt x="4696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89023" y="3596795"/>
              <a:ext cx="894080" cy="843280"/>
            </a:xfrm>
            <a:custGeom>
              <a:avLst/>
              <a:gdLst/>
              <a:ahLst/>
              <a:cxnLst/>
              <a:rect l="l" t="t" r="r" b="b"/>
              <a:pathLst>
                <a:path w="894080" h="843279">
                  <a:moveTo>
                    <a:pt x="763144" y="123068"/>
                  </a:moveTo>
                  <a:lnTo>
                    <a:pt x="795757" y="157338"/>
                  </a:lnTo>
                  <a:lnTo>
                    <a:pt x="823712" y="193974"/>
                  </a:lnTo>
                  <a:lnTo>
                    <a:pt x="847007" y="232613"/>
                  </a:lnTo>
                  <a:lnTo>
                    <a:pt x="865643" y="272891"/>
                  </a:lnTo>
                  <a:lnTo>
                    <a:pt x="879620" y="314443"/>
                  </a:lnTo>
                  <a:lnTo>
                    <a:pt x="888938" y="356905"/>
                  </a:lnTo>
                  <a:lnTo>
                    <a:pt x="893597" y="399913"/>
                  </a:lnTo>
                  <a:lnTo>
                    <a:pt x="893597" y="443104"/>
                  </a:lnTo>
                  <a:lnTo>
                    <a:pt x="888938" y="486112"/>
                  </a:lnTo>
                  <a:lnTo>
                    <a:pt x="879620" y="528575"/>
                  </a:lnTo>
                  <a:lnTo>
                    <a:pt x="865643" y="570126"/>
                  </a:lnTo>
                  <a:lnTo>
                    <a:pt x="847007" y="610404"/>
                  </a:lnTo>
                  <a:lnTo>
                    <a:pt x="823712" y="649043"/>
                  </a:lnTo>
                  <a:lnTo>
                    <a:pt x="795757" y="685679"/>
                  </a:lnTo>
                  <a:lnTo>
                    <a:pt x="763144" y="719949"/>
                  </a:lnTo>
                  <a:lnTo>
                    <a:pt x="726819" y="750716"/>
                  </a:lnTo>
                  <a:lnTo>
                    <a:pt x="687985" y="777089"/>
                  </a:lnTo>
                  <a:lnTo>
                    <a:pt x="647028" y="799066"/>
                  </a:lnTo>
                  <a:lnTo>
                    <a:pt x="604334" y="816647"/>
                  </a:lnTo>
                  <a:lnTo>
                    <a:pt x="560289" y="829833"/>
                  </a:lnTo>
                  <a:lnTo>
                    <a:pt x="515279" y="838624"/>
                  </a:lnTo>
                  <a:lnTo>
                    <a:pt x="469691" y="843019"/>
                  </a:lnTo>
                  <a:lnTo>
                    <a:pt x="423909" y="843019"/>
                  </a:lnTo>
                  <a:lnTo>
                    <a:pt x="378320" y="838624"/>
                  </a:lnTo>
                  <a:lnTo>
                    <a:pt x="333310" y="829833"/>
                  </a:lnTo>
                  <a:lnTo>
                    <a:pt x="289264" y="816647"/>
                  </a:lnTo>
                  <a:lnTo>
                    <a:pt x="246570" y="799066"/>
                  </a:lnTo>
                  <a:lnTo>
                    <a:pt x="205613" y="777089"/>
                  </a:lnTo>
                  <a:lnTo>
                    <a:pt x="166778" y="750716"/>
                  </a:lnTo>
                  <a:lnTo>
                    <a:pt x="130452" y="719949"/>
                  </a:lnTo>
                  <a:lnTo>
                    <a:pt x="97839" y="685679"/>
                  </a:lnTo>
                  <a:lnTo>
                    <a:pt x="69885" y="649043"/>
                  </a:lnTo>
                  <a:lnTo>
                    <a:pt x="46590" y="610404"/>
                  </a:lnTo>
                  <a:lnTo>
                    <a:pt x="27954" y="570126"/>
                  </a:lnTo>
                  <a:lnTo>
                    <a:pt x="13977" y="528575"/>
                  </a:lnTo>
                  <a:lnTo>
                    <a:pt x="4659" y="486112"/>
                  </a:lnTo>
                  <a:lnTo>
                    <a:pt x="0" y="443104"/>
                  </a:lnTo>
                  <a:lnTo>
                    <a:pt x="0" y="399913"/>
                  </a:lnTo>
                  <a:lnTo>
                    <a:pt x="4659" y="356905"/>
                  </a:lnTo>
                  <a:lnTo>
                    <a:pt x="13977" y="314443"/>
                  </a:lnTo>
                  <a:lnTo>
                    <a:pt x="27954" y="272891"/>
                  </a:lnTo>
                  <a:lnTo>
                    <a:pt x="46590" y="232613"/>
                  </a:lnTo>
                  <a:lnTo>
                    <a:pt x="69885" y="193974"/>
                  </a:lnTo>
                  <a:lnTo>
                    <a:pt x="97839" y="157338"/>
                  </a:lnTo>
                  <a:lnTo>
                    <a:pt x="130452" y="123068"/>
                  </a:lnTo>
                  <a:lnTo>
                    <a:pt x="166778" y="92301"/>
                  </a:lnTo>
                  <a:lnTo>
                    <a:pt x="205613" y="65929"/>
                  </a:lnTo>
                  <a:lnTo>
                    <a:pt x="246570" y="43953"/>
                  </a:lnTo>
                  <a:lnTo>
                    <a:pt x="289264" y="26371"/>
                  </a:lnTo>
                  <a:lnTo>
                    <a:pt x="333310" y="13185"/>
                  </a:lnTo>
                  <a:lnTo>
                    <a:pt x="378320" y="4395"/>
                  </a:lnTo>
                  <a:lnTo>
                    <a:pt x="423909" y="0"/>
                  </a:lnTo>
                  <a:lnTo>
                    <a:pt x="469691" y="0"/>
                  </a:lnTo>
                  <a:lnTo>
                    <a:pt x="515279" y="4395"/>
                  </a:lnTo>
                  <a:lnTo>
                    <a:pt x="560289" y="13185"/>
                  </a:lnTo>
                  <a:lnTo>
                    <a:pt x="604334" y="26371"/>
                  </a:lnTo>
                  <a:lnTo>
                    <a:pt x="647028" y="43953"/>
                  </a:lnTo>
                  <a:lnTo>
                    <a:pt x="687985" y="65929"/>
                  </a:lnTo>
                  <a:lnTo>
                    <a:pt x="726819" y="92301"/>
                  </a:lnTo>
                  <a:lnTo>
                    <a:pt x="763144" y="123068"/>
                  </a:lnTo>
                  <a:close/>
                </a:path>
              </a:pathLst>
            </a:custGeom>
            <a:ln w="5578">
              <a:solidFill>
                <a:srgbClr val="9292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63599" y="3949699"/>
              <a:ext cx="762000" cy="1651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63142" y="3596789"/>
              <a:ext cx="894080" cy="843280"/>
            </a:xfrm>
            <a:custGeom>
              <a:avLst/>
              <a:gdLst/>
              <a:ahLst/>
              <a:cxnLst/>
              <a:rect l="l" t="t" r="r" b="b"/>
              <a:pathLst>
                <a:path w="894080" h="843279">
                  <a:moveTo>
                    <a:pt x="469688" y="0"/>
                  </a:moveTo>
                  <a:lnTo>
                    <a:pt x="423906" y="0"/>
                  </a:lnTo>
                  <a:lnTo>
                    <a:pt x="378318" y="4395"/>
                  </a:lnTo>
                  <a:lnTo>
                    <a:pt x="333308" y="13185"/>
                  </a:lnTo>
                  <a:lnTo>
                    <a:pt x="289264" y="26371"/>
                  </a:lnTo>
                  <a:lnTo>
                    <a:pt x="246570" y="43952"/>
                  </a:lnTo>
                  <a:lnTo>
                    <a:pt x="205613" y="65928"/>
                  </a:lnTo>
                  <a:lnTo>
                    <a:pt x="166778" y="92299"/>
                  </a:lnTo>
                  <a:lnTo>
                    <a:pt x="130453" y="123066"/>
                  </a:lnTo>
                  <a:lnTo>
                    <a:pt x="97839" y="157337"/>
                  </a:lnTo>
                  <a:lnTo>
                    <a:pt x="69885" y="193975"/>
                  </a:lnTo>
                  <a:lnTo>
                    <a:pt x="46590" y="232615"/>
                  </a:lnTo>
                  <a:lnTo>
                    <a:pt x="27954" y="272894"/>
                  </a:lnTo>
                  <a:lnTo>
                    <a:pt x="13977" y="314447"/>
                  </a:lnTo>
                  <a:lnTo>
                    <a:pt x="4659" y="356910"/>
                  </a:lnTo>
                  <a:lnTo>
                    <a:pt x="0" y="399919"/>
                  </a:lnTo>
                  <a:lnTo>
                    <a:pt x="0" y="443109"/>
                  </a:lnTo>
                  <a:lnTo>
                    <a:pt x="4659" y="486118"/>
                  </a:lnTo>
                  <a:lnTo>
                    <a:pt x="13977" y="528580"/>
                  </a:lnTo>
                  <a:lnTo>
                    <a:pt x="27954" y="570132"/>
                  </a:lnTo>
                  <a:lnTo>
                    <a:pt x="46590" y="610409"/>
                  </a:lnTo>
                  <a:lnTo>
                    <a:pt x="69885" y="649048"/>
                  </a:lnTo>
                  <a:lnTo>
                    <a:pt x="97839" y="685684"/>
                  </a:lnTo>
                  <a:lnTo>
                    <a:pt x="130453" y="719953"/>
                  </a:lnTo>
                  <a:lnTo>
                    <a:pt x="166778" y="750719"/>
                  </a:lnTo>
                  <a:lnTo>
                    <a:pt x="205613" y="777091"/>
                  </a:lnTo>
                  <a:lnTo>
                    <a:pt x="246570" y="799067"/>
                  </a:lnTo>
                  <a:lnTo>
                    <a:pt x="289264" y="816648"/>
                  </a:lnTo>
                  <a:lnTo>
                    <a:pt x="333308" y="829833"/>
                  </a:lnTo>
                  <a:lnTo>
                    <a:pt x="378318" y="838624"/>
                  </a:lnTo>
                  <a:lnTo>
                    <a:pt x="423906" y="843019"/>
                  </a:lnTo>
                  <a:lnTo>
                    <a:pt x="469688" y="843019"/>
                  </a:lnTo>
                  <a:lnTo>
                    <a:pt x="515276" y="838624"/>
                  </a:lnTo>
                  <a:lnTo>
                    <a:pt x="560285" y="829833"/>
                  </a:lnTo>
                  <a:lnTo>
                    <a:pt x="604330" y="816648"/>
                  </a:lnTo>
                  <a:lnTo>
                    <a:pt x="647024" y="799067"/>
                  </a:lnTo>
                  <a:lnTo>
                    <a:pt x="687981" y="777091"/>
                  </a:lnTo>
                  <a:lnTo>
                    <a:pt x="726815" y="750719"/>
                  </a:lnTo>
                  <a:lnTo>
                    <a:pt x="763141" y="719953"/>
                  </a:lnTo>
                  <a:lnTo>
                    <a:pt x="795754" y="685684"/>
                  </a:lnTo>
                  <a:lnTo>
                    <a:pt x="823709" y="649048"/>
                  </a:lnTo>
                  <a:lnTo>
                    <a:pt x="847004" y="610409"/>
                  </a:lnTo>
                  <a:lnTo>
                    <a:pt x="865640" y="570132"/>
                  </a:lnTo>
                  <a:lnTo>
                    <a:pt x="879617" y="528580"/>
                  </a:lnTo>
                  <a:lnTo>
                    <a:pt x="888935" y="486118"/>
                  </a:lnTo>
                  <a:lnTo>
                    <a:pt x="893594" y="443109"/>
                  </a:lnTo>
                  <a:lnTo>
                    <a:pt x="893594" y="399919"/>
                  </a:lnTo>
                  <a:lnTo>
                    <a:pt x="888935" y="356910"/>
                  </a:lnTo>
                  <a:lnTo>
                    <a:pt x="879617" y="314447"/>
                  </a:lnTo>
                  <a:lnTo>
                    <a:pt x="865640" y="272894"/>
                  </a:lnTo>
                  <a:lnTo>
                    <a:pt x="847004" y="232615"/>
                  </a:lnTo>
                  <a:lnTo>
                    <a:pt x="823709" y="193975"/>
                  </a:lnTo>
                  <a:lnTo>
                    <a:pt x="795754" y="157337"/>
                  </a:lnTo>
                  <a:lnTo>
                    <a:pt x="763141" y="123066"/>
                  </a:lnTo>
                  <a:lnTo>
                    <a:pt x="726815" y="92299"/>
                  </a:lnTo>
                  <a:lnTo>
                    <a:pt x="687981" y="65928"/>
                  </a:lnTo>
                  <a:lnTo>
                    <a:pt x="647024" y="43952"/>
                  </a:lnTo>
                  <a:lnTo>
                    <a:pt x="604330" y="26371"/>
                  </a:lnTo>
                  <a:lnTo>
                    <a:pt x="560285" y="13185"/>
                  </a:lnTo>
                  <a:lnTo>
                    <a:pt x="515276" y="4395"/>
                  </a:lnTo>
                  <a:lnTo>
                    <a:pt x="4696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63138" y="3596795"/>
              <a:ext cx="894080" cy="843280"/>
            </a:xfrm>
            <a:custGeom>
              <a:avLst/>
              <a:gdLst/>
              <a:ahLst/>
              <a:cxnLst/>
              <a:rect l="l" t="t" r="r" b="b"/>
              <a:pathLst>
                <a:path w="894080" h="843279">
                  <a:moveTo>
                    <a:pt x="763144" y="123068"/>
                  </a:moveTo>
                  <a:lnTo>
                    <a:pt x="795757" y="157338"/>
                  </a:lnTo>
                  <a:lnTo>
                    <a:pt x="823712" y="193974"/>
                  </a:lnTo>
                  <a:lnTo>
                    <a:pt x="847007" y="232613"/>
                  </a:lnTo>
                  <a:lnTo>
                    <a:pt x="865643" y="272891"/>
                  </a:lnTo>
                  <a:lnTo>
                    <a:pt x="879620" y="314443"/>
                  </a:lnTo>
                  <a:lnTo>
                    <a:pt x="888938" y="356905"/>
                  </a:lnTo>
                  <a:lnTo>
                    <a:pt x="893597" y="399913"/>
                  </a:lnTo>
                  <a:lnTo>
                    <a:pt x="893597" y="443104"/>
                  </a:lnTo>
                  <a:lnTo>
                    <a:pt x="888938" y="486112"/>
                  </a:lnTo>
                  <a:lnTo>
                    <a:pt x="879620" y="528575"/>
                  </a:lnTo>
                  <a:lnTo>
                    <a:pt x="865643" y="570126"/>
                  </a:lnTo>
                  <a:lnTo>
                    <a:pt x="847007" y="610404"/>
                  </a:lnTo>
                  <a:lnTo>
                    <a:pt x="823712" y="649043"/>
                  </a:lnTo>
                  <a:lnTo>
                    <a:pt x="795757" y="685679"/>
                  </a:lnTo>
                  <a:lnTo>
                    <a:pt x="763144" y="719949"/>
                  </a:lnTo>
                  <a:lnTo>
                    <a:pt x="726819" y="750716"/>
                  </a:lnTo>
                  <a:lnTo>
                    <a:pt x="687985" y="777089"/>
                  </a:lnTo>
                  <a:lnTo>
                    <a:pt x="647028" y="799066"/>
                  </a:lnTo>
                  <a:lnTo>
                    <a:pt x="604334" y="816647"/>
                  </a:lnTo>
                  <a:lnTo>
                    <a:pt x="560289" y="829833"/>
                  </a:lnTo>
                  <a:lnTo>
                    <a:pt x="515279" y="838624"/>
                  </a:lnTo>
                  <a:lnTo>
                    <a:pt x="469691" y="843019"/>
                  </a:lnTo>
                  <a:lnTo>
                    <a:pt x="423909" y="843019"/>
                  </a:lnTo>
                  <a:lnTo>
                    <a:pt x="378320" y="838624"/>
                  </a:lnTo>
                  <a:lnTo>
                    <a:pt x="333310" y="829833"/>
                  </a:lnTo>
                  <a:lnTo>
                    <a:pt x="289264" y="816647"/>
                  </a:lnTo>
                  <a:lnTo>
                    <a:pt x="246570" y="799066"/>
                  </a:lnTo>
                  <a:lnTo>
                    <a:pt x="205613" y="777089"/>
                  </a:lnTo>
                  <a:lnTo>
                    <a:pt x="166778" y="750716"/>
                  </a:lnTo>
                  <a:lnTo>
                    <a:pt x="130452" y="719949"/>
                  </a:lnTo>
                  <a:lnTo>
                    <a:pt x="97839" y="685679"/>
                  </a:lnTo>
                  <a:lnTo>
                    <a:pt x="69885" y="649043"/>
                  </a:lnTo>
                  <a:lnTo>
                    <a:pt x="46590" y="610404"/>
                  </a:lnTo>
                  <a:lnTo>
                    <a:pt x="27954" y="570126"/>
                  </a:lnTo>
                  <a:lnTo>
                    <a:pt x="13977" y="528575"/>
                  </a:lnTo>
                  <a:lnTo>
                    <a:pt x="4659" y="486112"/>
                  </a:lnTo>
                  <a:lnTo>
                    <a:pt x="0" y="443104"/>
                  </a:lnTo>
                  <a:lnTo>
                    <a:pt x="0" y="399913"/>
                  </a:lnTo>
                  <a:lnTo>
                    <a:pt x="4659" y="356905"/>
                  </a:lnTo>
                  <a:lnTo>
                    <a:pt x="13977" y="314443"/>
                  </a:lnTo>
                  <a:lnTo>
                    <a:pt x="27954" y="272891"/>
                  </a:lnTo>
                  <a:lnTo>
                    <a:pt x="46590" y="232613"/>
                  </a:lnTo>
                  <a:lnTo>
                    <a:pt x="69885" y="193974"/>
                  </a:lnTo>
                  <a:lnTo>
                    <a:pt x="97839" y="157338"/>
                  </a:lnTo>
                  <a:lnTo>
                    <a:pt x="130452" y="123068"/>
                  </a:lnTo>
                  <a:lnTo>
                    <a:pt x="166778" y="92301"/>
                  </a:lnTo>
                  <a:lnTo>
                    <a:pt x="205613" y="65929"/>
                  </a:lnTo>
                  <a:lnTo>
                    <a:pt x="246570" y="43953"/>
                  </a:lnTo>
                  <a:lnTo>
                    <a:pt x="289264" y="26371"/>
                  </a:lnTo>
                  <a:lnTo>
                    <a:pt x="333310" y="13185"/>
                  </a:lnTo>
                  <a:lnTo>
                    <a:pt x="378320" y="4395"/>
                  </a:lnTo>
                  <a:lnTo>
                    <a:pt x="423909" y="0"/>
                  </a:lnTo>
                  <a:lnTo>
                    <a:pt x="469691" y="0"/>
                  </a:lnTo>
                  <a:lnTo>
                    <a:pt x="515279" y="4395"/>
                  </a:lnTo>
                  <a:lnTo>
                    <a:pt x="560289" y="13185"/>
                  </a:lnTo>
                  <a:lnTo>
                    <a:pt x="604334" y="26371"/>
                  </a:lnTo>
                  <a:lnTo>
                    <a:pt x="647028" y="43953"/>
                  </a:lnTo>
                  <a:lnTo>
                    <a:pt x="687985" y="65929"/>
                  </a:lnTo>
                  <a:lnTo>
                    <a:pt x="726819" y="92301"/>
                  </a:lnTo>
                  <a:lnTo>
                    <a:pt x="763144" y="123068"/>
                  </a:lnTo>
                  <a:close/>
                </a:path>
              </a:pathLst>
            </a:custGeom>
            <a:ln w="5578">
              <a:solidFill>
                <a:srgbClr val="9292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57400" y="3949699"/>
              <a:ext cx="533400" cy="1651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37244" y="3596789"/>
              <a:ext cx="894080" cy="843280"/>
            </a:xfrm>
            <a:custGeom>
              <a:avLst/>
              <a:gdLst/>
              <a:ahLst/>
              <a:cxnLst/>
              <a:rect l="l" t="t" r="r" b="b"/>
              <a:pathLst>
                <a:path w="894079" h="843279">
                  <a:moveTo>
                    <a:pt x="469699" y="0"/>
                  </a:moveTo>
                  <a:lnTo>
                    <a:pt x="423917" y="0"/>
                  </a:lnTo>
                  <a:lnTo>
                    <a:pt x="378328" y="4395"/>
                  </a:lnTo>
                  <a:lnTo>
                    <a:pt x="333317" y="13185"/>
                  </a:lnTo>
                  <a:lnTo>
                    <a:pt x="289271" y="26371"/>
                  </a:lnTo>
                  <a:lnTo>
                    <a:pt x="246576" y="43952"/>
                  </a:lnTo>
                  <a:lnTo>
                    <a:pt x="205617" y="65928"/>
                  </a:lnTo>
                  <a:lnTo>
                    <a:pt x="166781" y="92299"/>
                  </a:lnTo>
                  <a:lnTo>
                    <a:pt x="130453" y="123066"/>
                  </a:lnTo>
                  <a:lnTo>
                    <a:pt x="97839" y="157337"/>
                  </a:lnTo>
                  <a:lnTo>
                    <a:pt x="69885" y="193975"/>
                  </a:lnTo>
                  <a:lnTo>
                    <a:pt x="46590" y="232615"/>
                  </a:lnTo>
                  <a:lnTo>
                    <a:pt x="27954" y="272894"/>
                  </a:lnTo>
                  <a:lnTo>
                    <a:pt x="13977" y="314447"/>
                  </a:lnTo>
                  <a:lnTo>
                    <a:pt x="4659" y="356910"/>
                  </a:lnTo>
                  <a:lnTo>
                    <a:pt x="0" y="399919"/>
                  </a:lnTo>
                  <a:lnTo>
                    <a:pt x="0" y="443109"/>
                  </a:lnTo>
                  <a:lnTo>
                    <a:pt x="4659" y="486118"/>
                  </a:lnTo>
                  <a:lnTo>
                    <a:pt x="13977" y="528580"/>
                  </a:lnTo>
                  <a:lnTo>
                    <a:pt x="27954" y="570132"/>
                  </a:lnTo>
                  <a:lnTo>
                    <a:pt x="46590" y="610409"/>
                  </a:lnTo>
                  <a:lnTo>
                    <a:pt x="69885" y="649048"/>
                  </a:lnTo>
                  <a:lnTo>
                    <a:pt x="97839" y="685684"/>
                  </a:lnTo>
                  <a:lnTo>
                    <a:pt x="130453" y="719953"/>
                  </a:lnTo>
                  <a:lnTo>
                    <a:pt x="166781" y="750719"/>
                  </a:lnTo>
                  <a:lnTo>
                    <a:pt x="205617" y="777091"/>
                  </a:lnTo>
                  <a:lnTo>
                    <a:pt x="246576" y="799067"/>
                  </a:lnTo>
                  <a:lnTo>
                    <a:pt x="289271" y="816648"/>
                  </a:lnTo>
                  <a:lnTo>
                    <a:pt x="333317" y="829833"/>
                  </a:lnTo>
                  <a:lnTo>
                    <a:pt x="378328" y="838624"/>
                  </a:lnTo>
                  <a:lnTo>
                    <a:pt x="423917" y="843019"/>
                  </a:lnTo>
                  <a:lnTo>
                    <a:pt x="469699" y="843019"/>
                  </a:lnTo>
                  <a:lnTo>
                    <a:pt x="515288" y="838624"/>
                  </a:lnTo>
                  <a:lnTo>
                    <a:pt x="560298" y="829833"/>
                  </a:lnTo>
                  <a:lnTo>
                    <a:pt x="604343" y="816648"/>
                  </a:lnTo>
                  <a:lnTo>
                    <a:pt x="647037" y="799067"/>
                  </a:lnTo>
                  <a:lnTo>
                    <a:pt x="687994" y="777091"/>
                  </a:lnTo>
                  <a:lnTo>
                    <a:pt x="726828" y="750719"/>
                  </a:lnTo>
                  <a:lnTo>
                    <a:pt x="763154" y="719953"/>
                  </a:lnTo>
                  <a:lnTo>
                    <a:pt x="795767" y="685684"/>
                  </a:lnTo>
                  <a:lnTo>
                    <a:pt x="823721" y="649048"/>
                  </a:lnTo>
                  <a:lnTo>
                    <a:pt x="847017" y="610409"/>
                  </a:lnTo>
                  <a:lnTo>
                    <a:pt x="865653" y="570132"/>
                  </a:lnTo>
                  <a:lnTo>
                    <a:pt x="879630" y="528580"/>
                  </a:lnTo>
                  <a:lnTo>
                    <a:pt x="888948" y="486118"/>
                  </a:lnTo>
                  <a:lnTo>
                    <a:pt x="893607" y="443109"/>
                  </a:lnTo>
                  <a:lnTo>
                    <a:pt x="893607" y="399919"/>
                  </a:lnTo>
                  <a:lnTo>
                    <a:pt x="888948" y="356910"/>
                  </a:lnTo>
                  <a:lnTo>
                    <a:pt x="879630" y="314447"/>
                  </a:lnTo>
                  <a:lnTo>
                    <a:pt x="865653" y="272894"/>
                  </a:lnTo>
                  <a:lnTo>
                    <a:pt x="847017" y="232615"/>
                  </a:lnTo>
                  <a:lnTo>
                    <a:pt x="823721" y="193975"/>
                  </a:lnTo>
                  <a:lnTo>
                    <a:pt x="795767" y="157337"/>
                  </a:lnTo>
                  <a:lnTo>
                    <a:pt x="763154" y="123066"/>
                  </a:lnTo>
                  <a:lnTo>
                    <a:pt x="726828" y="92299"/>
                  </a:lnTo>
                  <a:lnTo>
                    <a:pt x="687994" y="65928"/>
                  </a:lnTo>
                  <a:lnTo>
                    <a:pt x="647037" y="43952"/>
                  </a:lnTo>
                  <a:lnTo>
                    <a:pt x="604343" y="26371"/>
                  </a:lnTo>
                  <a:lnTo>
                    <a:pt x="560298" y="13185"/>
                  </a:lnTo>
                  <a:lnTo>
                    <a:pt x="515288" y="4395"/>
                  </a:lnTo>
                  <a:lnTo>
                    <a:pt x="4696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937254" y="3596795"/>
              <a:ext cx="894080" cy="843280"/>
            </a:xfrm>
            <a:custGeom>
              <a:avLst/>
              <a:gdLst/>
              <a:ahLst/>
              <a:cxnLst/>
              <a:rect l="l" t="t" r="r" b="b"/>
              <a:pathLst>
                <a:path w="894079" h="843279">
                  <a:moveTo>
                    <a:pt x="763144" y="123068"/>
                  </a:moveTo>
                  <a:lnTo>
                    <a:pt x="795757" y="157338"/>
                  </a:lnTo>
                  <a:lnTo>
                    <a:pt x="823712" y="193974"/>
                  </a:lnTo>
                  <a:lnTo>
                    <a:pt x="847007" y="232613"/>
                  </a:lnTo>
                  <a:lnTo>
                    <a:pt x="865643" y="272891"/>
                  </a:lnTo>
                  <a:lnTo>
                    <a:pt x="879620" y="314443"/>
                  </a:lnTo>
                  <a:lnTo>
                    <a:pt x="888938" y="356905"/>
                  </a:lnTo>
                  <a:lnTo>
                    <a:pt x="893597" y="399913"/>
                  </a:lnTo>
                  <a:lnTo>
                    <a:pt x="893597" y="443104"/>
                  </a:lnTo>
                  <a:lnTo>
                    <a:pt x="888938" y="486112"/>
                  </a:lnTo>
                  <a:lnTo>
                    <a:pt x="879620" y="528575"/>
                  </a:lnTo>
                  <a:lnTo>
                    <a:pt x="865643" y="570126"/>
                  </a:lnTo>
                  <a:lnTo>
                    <a:pt x="847007" y="610404"/>
                  </a:lnTo>
                  <a:lnTo>
                    <a:pt x="823712" y="649043"/>
                  </a:lnTo>
                  <a:lnTo>
                    <a:pt x="795757" y="685679"/>
                  </a:lnTo>
                  <a:lnTo>
                    <a:pt x="763144" y="719949"/>
                  </a:lnTo>
                  <a:lnTo>
                    <a:pt x="726819" y="750716"/>
                  </a:lnTo>
                  <a:lnTo>
                    <a:pt x="687985" y="777089"/>
                  </a:lnTo>
                  <a:lnTo>
                    <a:pt x="647028" y="799066"/>
                  </a:lnTo>
                  <a:lnTo>
                    <a:pt x="604334" y="816647"/>
                  </a:lnTo>
                  <a:lnTo>
                    <a:pt x="560289" y="829833"/>
                  </a:lnTo>
                  <a:lnTo>
                    <a:pt x="515279" y="838624"/>
                  </a:lnTo>
                  <a:lnTo>
                    <a:pt x="469691" y="843019"/>
                  </a:lnTo>
                  <a:lnTo>
                    <a:pt x="423909" y="843019"/>
                  </a:lnTo>
                  <a:lnTo>
                    <a:pt x="378320" y="838624"/>
                  </a:lnTo>
                  <a:lnTo>
                    <a:pt x="333310" y="829833"/>
                  </a:lnTo>
                  <a:lnTo>
                    <a:pt x="289264" y="816647"/>
                  </a:lnTo>
                  <a:lnTo>
                    <a:pt x="246570" y="799066"/>
                  </a:lnTo>
                  <a:lnTo>
                    <a:pt x="205613" y="777089"/>
                  </a:lnTo>
                  <a:lnTo>
                    <a:pt x="166778" y="750716"/>
                  </a:lnTo>
                  <a:lnTo>
                    <a:pt x="130452" y="719949"/>
                  </a:lnTo>
                  <a:lnTo>
                    <a:pt x="97839" y="685679"/>
                  </a:lnTo>
                  <a:lnTo>
                    <a:pt x="69885" y="649043"/>
                  </a:lnTo>
                  <a:lnTo>
                    <a:pt x="46590" y="610404"/>
                  </a:lnTo>
                  <a:lnTo>
                    <a:pt x="27954" y="570126"/>
                  </a:lnTo>
                  <a:lnTo>
                    <a:pt x="13977" y="528575"/>
                  </a:lnTo>
                  <a:lnTo>
                    <a:pt x="4659" y="486112"/>
                  </a:lnTo>
                  <a:lnTo>
                    <a:pt x="0" y="443104"/>
                  </a:lnTo>
                  <a:lnTo>
                    <a:pt x="0" y="399913"/>
                  </a:lnTo>
                  <a:lnTo>
                    <a:pt x="4659" y="356905"/>
                  </a:lnTo>
                  <a:lnTo>
                    <a:pt x="13977" y="314443"/>
                  </a:lnTo>
                  <a:lnTo>
                    <a:pt x="27954" y="272891"/>
                  </a:lnTo>
                  <a:lnTo>
                    <a:pt x="46590" y="232613"/>
                  </a:lnTo>
                  <a:lnTo>
                    <a:pt x="69885" y="193974"/>
                  </a:lnTo>
                  <a:lnTo>
                    <a:pt x="97839" y="157338"/>
                  </a:lnTo>
                  <a:lnTo>
                    <a:pt x="130452" y="123068"/>
                  </a:lnTo>
                  <a:lnTo>
                    <a:pt x="166778" y="92301"/>
                  </a:lnTo>
                  <a:lnTo>
                    <a:pt x="205613" y="65929"/>
                  </a:lnTo>
                  <a:lnTo>
                    <a:pt x="246570" y="43953"/>
                  </a:lnTo>
                  <a:lnTo>
                    <a:pt x="289264" y="26371"/>
                  </a:lnTo>
                  <a:lnTo>
                    <a:pt x="333310" y="13185"/>
                  </a:lnTo>
                  <a:lnTo>
                    <a:pt x="378320" y="4395"/>
                  </a:lnTo>
                  <a:lnTo>
                    <a:pt x="423909" y="0"/>
                  </a:lnTo>
                  <a:lnTo>
                    <a:pt x="469691" y="0"/>
                  </a:lnTo>
                  <a:lnTo>
                    <a:pt x="515279" y="4395"/>
                  </a:lnTo>
                  <a:lnTo>
                    <a:pt x="560289" y="13185"/>
                  </a:lnTo>
                  <a:lnTo>
                    <a:pt x="604334" y="26371"/>
                  </a:lnTo>
                  <a:lnTo>
                    <a:pt x="647028" y="43953"/>
                  </a:lnTo>
                  <a:lnTo>
                    <a:pt x="687985" y="65929"/>
                  </a:lnTo>
                  <a:lnTo>
                    <a:pt x="726819" y="92301"/>
                  </a:lnTo>
                  <a:lnTo>
                    <a:pt x="763144" y="123068"/>
                  </a:lnTo>
                  <a:close/>
                </a:path>
              </a:pathLst>
            </a:custGeom>
            <a:ln w="5578">
              <a:solidFill>
                <a:srgbClr val="9292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36899" y="3949699"/>
              <a:ext cx="520700" cy="1651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62157" y="3904240"/>
            <a:ext cx="2776220" cy="2154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200785" algn="l"/>
                <a:tab pos="2280285" algn="l"/>
              </a:tabLst>
            </a:pPr>
            <a:r>
              <a:rPr lang="en-US" sz="1300" spc="5">
                <a:solidFill>
                  <a:srgbClr val="FFFFFF"/>
                </a:solidFill>
                <a:latin typeface="Palladio Uralic"/>
                <a:cs typeface="Palladio Uralic"/>
              </a:rPr>
              <a:t>Thẩm định</a:t>
            </a:r>
            <a:r>
              <a:rPr sz="1300">
                <a:solidFill>
                  <a:srgbClr val="FFFFFF"/>
                </a:solidFill>
                <a:latin typeface="Palladio Uralic"/>
                <a:cs typeface="Palladio Uralic"/>
              </a:rPr>
              <a:t>	</a:t>
            </a:r>
            <a:r>
              <a:rPr lang="en-US" sz="1300" spc="-114">
                <a:solidFill>
                  <a:srgbClr val="FFFFFF"/>
                </a:solidFill>
                <a:latin typeface="Palladio Uralic"/>
                <a:cs typeface="Palladio Uralic"/>
              </a:rPr>
              <a:t>Truy dấu</a:t>
            </a:r>
            <a:r>
              <a:rPr sz="1300">
                <a:solidFill>
                  <a:srgbClr val="FFFFFF"/>
                </a:solidFill>
                <a:latin typeface="Palladio Uralic"/>
                <a:cs typeface="Palladio Uralic"/>
              </a:rPr>
              <a:t>	</a:t>
            </a:r>
            <a:r>
              <a:rPr lang="en-US" sz="1300" spc="5">
                <a:solidFill>
                  <a:srgbClr val="FFFFFF"/>
                </a:solidFill>
                <a:latin typeface="Palladio Uralic"/>
                <a:cs typeface="Palladio Uralic"/>
              </a:rPr>
              <a:t>Bắt giữ</a:t>
            </a:r>
            <a:endParaRPr sz="1300">
              <a:latin typeface="Palladio Uralic"/>
              <a:cs typeface="Palladio Uralic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011359" y="3596789"/>
            <a:ext cx="894080" cy="843280"/>
            <a:chOff x="4011359" y="3596789"/>
            <a:chExt cx="894080" cy="843280"/>
          </a:xfrm>
        </p:grpSpPr>
        <p:sp>
          <p:nvSpPr>
            <p:cNvPr id="28" name="object 28"/>
            <p:cNvSpPr/>
            <p:nvPr/>
          </p:nvSpPr>
          <p:spPr>
            <a:xfrm>
              <a:off x="4011359" y="3596789"/>
              <a:ext cx="894080" cy="843280"/>
            </a:xfrm>
            <a:custGeom>
              <a:avLst/>
              <a:gdLst/>
              <a:ahLst/>
              <a:cxnLst/>
              <a:rect l="l" t="t" r="r" b="b"/>
              <a:pathLst>
                <a:path w="894079" h="843279">
                  <a:moveTo>
                    <a:pt x="469695" y="0"/>
                  </a:moveTo>
                  <a:lnTo>
                    <a:pt x="423912" y="0"/>
                  </a:lnTo>
                  <a:lnTo>
                    <a:pt x="378322" y="4395"/>
                  </a:lnTo>
                  <a:lnTo>
                    <a:pt x="333312" y="13185"/>
                  </a:lnTo>
                  <a:lnTo>
                    <a:pt x="289266" y="26371"/>
                  </a:lnTo>
                  <a:lnTo>
                    <a:pt x="246571" y="43952"/>
                  </a:lnTo>
                  <a:lnTo>
                    <a:pt x="205613" y="65928"/>
                  </a:lnTo>
                  <a:lnTo>
                    <a:pt x="166778" y="92299"/>
                  </a:lnTo>
                  <a:lnTo>
                    <a:pt x="130453" y="123066"/>
                  </a:lnTo>
                  <a:lnTo>
                    <a:pt x="97839" y="157337"/>
                  </a:lnTo>
                  <a:lnTo>
                    <a:pt x="69885" y="193975"/>
                  </a:lnTo>
                  <a:lnTo>
                    <a:pt x="46590" y="232615"/>
                  </a:lnTo>
                  <a:lnTo>
                    <a:pt x="27954" y="272894"/>
                  </a:lnTo>
                  <a:lnTo>
                    <a:pt x="13977" y="314447"/>
                  </a:lnTo>
                  <a:lnTo>
                    <a:pt x="4659" y="356910"/>
                  </a:lnTo>
                  <a:lnTo>
                    <a:pt x="0" y="399919"/>
                  </a:lnTo>
                  <a:lnTo>
                    <a:pt x="0" y="443109"/>
                  </a:lnTo>
                  <a:lnTo>
                    <a:pt x="4659" y="486118"/>
                  </a:lnTo>
                  <a:lnTo>
                    <a:pt x="13977" y="528580"/>
                  </a:lnTo>
                  <a:lnTo>
                    <a:pt x="27954" y="570132"/>
                  </a:lnTo>
                  <a:lnTo>
                    <a:pt x="46590" y="610409"/>
                  </a:lnTo>
                  <a:lnTo>
                    <a:pt x="69885" y="649048"/>
                  </a:lnTo>
                  <a:lnTo>
                    <a:pt x="97839" y="685684"/>
                  </a:lnTo>
                  <a:lnTo>
                    <a:pt x="130453" y="719953"/>
                  </a:lnTo>
                  <a:lnTo>
                    <a:pt x="166778" y="750719"/>
                  </a:lnTo>
                  <a:lnTo>
                    <a:pt x="205613" y="777091"/>
                  </a:lnTo>
                  <a:lnTo>
                    <a:pt x="246571" y="799067"/>
                  </a:lnTo>
                  <a:lnTo>
                    <a:pt x="289266" y="816648"/>
                  </a:lnTo>
                  <a:lnTo>
                    <a:pt x="333312" y="829833"/>
                  </a:lnTo>
                  <a:lnTo>
                    <a:pt x="378322" y="838624"/>
                  </a:lnTo>
                  <a:lnTo>
                    <a:pt x="423912" y="843019"/>
                  </a:lnTo>
                  <a:lnTo>
                    <a:pt x="469695" y="843019"/>
                  </a:lnTo>
                  <a:lnTo>
                    <a:pt x="515284" y="838624"/>
                  </a:lnTo>
                  <a:lnTo>
                    <a:pt x="560295" y="829833"/>
                  </a:lnTo>
                  <a:lnTo>
                    <a:pt x="604341" y="816648"/>
                  </a:lnTo>
                  <a:lnTo>
                    <a:pt x="647035" y="799067"/>
                  </a:lnTo>
                  <a:lnTo>
                    <a:pt x="687993" y="777091"/>
                  </a:lnTo>
                  <a:lnTo>
                    <a:pt x="726828" y="750719"/>
                  </a:lnTo>
                  <a:lnTo>
                    <a:pt x="763154" y="719953"/>
                  </a:lnTo>
                  <a:lnTo>
                    <a:pt x="795767" y="685684"/>
                  </a:lnTo>
                  <a:lnTo>
                    <a:pt x="823721" y="649048"/>
                  </a:lnTo>
                  <a:lnTo>
                    <a:pt x="847017" y="610409"/>
                  </a:lnTo>
                  <a:lnTo>
                    <a:pt x="865653" y="570132"/>
                  </a:lnTo>
                  <a:lnTo>
                    <a:pt x="879630" y="528580"/>
                  </a:lnTo>
                  <a:lnTo>
                    <a:pt x="888948" y="486118"/>
                  </a:lnTo>
                  <a:lnTo>
                    <a:pt x="893607" y="443109"/>
                  </a:lnTo>
                  <a:lnTo>
                    <a:pt x="893607" y="399919"/>
                  </a:lnTo>
                  <a:lnTo>
                    <a:pt x="888948" y="356910"/>
                  </a:lnTo>
                  <a:lnTo>
                    <a:pt x="879630" y="314447"/>
                  </a:lnTo>
                  <a:lnTo>
                    <a:pt x="865653" y="272894"/>
                  </a:lnTo>
                  <a:lnTo>
                    <a:pt x="847017" y="232615"/>
                  </a:lnTo>
                  <a:lnTo>
                    <a:pt x="823721" y="193975"/>
                  </a:lnTo>
                  <a:lnTo>
                    <a:pt x="795767" y="157337"/>
                  </a:lnTo>
                  <a:lnTo>
                    <a:pt x="763154" y="123066"/>
                  </a:lnTo>
                  <a:lnTo>
                    <a:pt x="726828" y="92299"/>
                  </a:lnTo>
                  <a:lnTo>
                    <a:pt x="687993" y="65928"/>
                  </a:lnTo>
                  <a:lnTo>
                    <a:pt x="647035" y="43952"/>
                  </a:lnTo>
                  <a:lnTo>
                    <a:pt x="604341" y="26371"/>
                  </a:lnTo>
                  <a:lnTo>
                    <a:pt x="560295" y="13185"/>
                  </a:lnTo>
                  <a:lnTo>
                    <a:pt x="515284" y="4395"/>
                  </a:lnTo>
                  <a:lnTo>
                    <a:pt x="4696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089399" y="3962400"/>
              <a:ext cx="762000" cy="1524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081665" y="3923063"/>
            <a:ext cx="7531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5">
                <a:solidFill>
                  <a:srgbClr val="FFFFFF"/>
                </a:solidFill>
                <a:latin typeface="Palladio Uralic"/>
                <a:cs typeface="Palladio Uralic"/>
              </a:rPr>
              <a:t>Tịch thu</a:t>
            </a:r>
            <a:endParaRPr sz="1100">
              <a:latin typeface="Palladio Uralic"/>
              <a:cs typeface="Palladio Uralic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997753" y="3593938"/>
            <a:ext cx="899794" cy="848994"/>
            <a:chOff x="4997753" y="3593938"/>
            <a:chExt cx="899794" cy="848994"/>
          </a:xfrm>
        </p:grpSpPr>
        <p:sp>
          <p:nvSpPr>
            <p:cNvPr id="32" name="object 32"/>
            <p:cNvSpPr/>
            <p:nvPr/>
          </p:nvSpPr>
          <p:spPr>
            <a:xfrm>
              <a:off x="5000613" y="3596789"/>
              <a:ext cx="894080" cy="843280"/>
            </a:xfrm>
            <a:custGeom>
              <a:avLst/>
              <a:gdLst/>
              <a:ahLst/>
              <a:cxnLst/>
              <a:rect l="l" t="t" r="r" b="b"/>
              <a:pathLst>
                <a:path w="894079" h="843279">
                  <a:moveTo>
                    <a:pt x="469688" y="0"/>
                  </a:moveTo>
                  <a:lnTo>
                    <a:pt x="423906" y="0"/>
                  </a:lnTo>
                  <a:lnTo>
                    <a:pt x="378318" y="4395"/>
                  </a:lnTo>
                  <a:lnTo>
                    <a:pt x="333308" y="13185"/>
                  </a:lnTo>
                  <a:lnTo>
                    <a:pt x="289264" y="26371"/>
                  </a:lnTo>
                  <a:lnTo>
                    <a:pt x="246570" y="43952"/>
                  </a:lnTo>
                  <a:lnTo>
                    <a:pt x="205613" y="65928"/>
                  </a:lnTo>
                  <a:lnTo>
                    <a:pt x="166778" y="92299"/>
                  </a:lnTo>
                  <a:lnTo>
                    <a:pt x="130453" y="123066"/>
                  </a:lnTo>
                  <a:lnTo>
                    <a:pt x="97839" y="157337"/>
                  </a:lnTo>
                  <a:lnTo>
                    <a:pt x="69885" y="193975"/>
                  </a:lnTo>
                  <a:lnTo>
                    <a:pt x="46590" y="232615"/>
                  </a:lnTo>
                  <a:lnTo>
                    <a:pt x="27954" y="272894"/>
                  </a:lnTo>
                  <a:lnTo>
                    <a:pt x="13977" y="314447"/>
                  </a:lnTo>
                  <a:lnTo>
                    <a:pt x="4659" y="356910"/>
                  </a:lnTo>
                  <a:lnTo>
                    <a:pt x="0" y="399919"/>
                  </a:lnTo>
                  <a:lnTo>
                    <a:pt x="0" y="443109"/>
                  </a:lnTo>
                  <a:lnTo>
                    <a:pt x="4659" y="486118"/>
                  </a:lnTo>
                  <a:lnTo>
                    <a:pt x="13977" y="528580"/>
                  </a:lnTo>
                  <a:lnTo>
                    <a:pt x="27954" y="570132"/>
                  </a:lnTo>
                  <a:lnTo>
                    <a:pt x="46590" y="610409"/>
                  </a:lnTo>
                  <a:lnTo>
                    <a:pt x="69885" y="649048"/>
                  </a:lnTo>
                  <a:lnTo>
                    <a:pt x="97839" y="685684"/>
                  </a:lnTo>
                  <a:lnTo>
                    <a:pt x="130453" y="719953"/>
                  </a:lnTo>
                  <a:lnTo>
                    <a:pt x="166778" y="750719"/>
                  </a:lnTo>
                  <a:lnTo>
                    <a:pt x="205613" y="777091"/>
                  </a:lnTo>
                  <a:lnTo>
                    <a:pt x="246570" y="799067"/>
                  </a:lnTo>
                  <a:lnTo>
                    <a:pt x="289264" y="816648"/>
                  </a:lnTo>
                  <a:lnTo>
                    <a:pt x="333308" y="829833"/>
                  </a:lnTo>
                  <a:lnTo>
                    <a:pt x="378318" y="838624"/>
                  </a:lnTo>
                  <a:lnTo>
                    <a:pt x="423906" y="843019"/>
                  </a:lnTo>
                  <a:lnTo>
                    <a:pt x="469688" y="843019"/>
                  </a:lnTo>
                  <a:lnTo>
                    <a:pt x="515276" y="838624"/>
                  </a:lnTo>
                  <a:lnTo>
                    <a:pt x="560285" y="829833"/>
                  </a:lnTo>
                  <a:lnTo>
                    <a:pt x="604330" y="816648"/>
                  </a:lnTo>
                  <a:lnTo>
                    <a:pt x="647024" y="799067"/>
                  </a:lnTo>
                  <a:lnTo>
                    <a:pt x="687981" y="777091"/>
                  </a:lnTo>
                  <a:lnTo>
                    <a:pt x="726815" y="750719"/>
                  </a:lnTo>
                  <a:lnTo>
                    <a:pt x="763141" y="719953"/>
                  </a:lnTo>
                  <a:lnTo>
                    <a:pt x="795754" y="685684"/>
                  </a:lnTo>
                  <a:lnTo>
                    <a:pt x="823709" y="649048"/>
                  </a:lnTo>
                  <a:lnTo>
                    <a:pt x="847004" y="610409"/>
                  </a:lnTo>
                  <a:lnTo>
                    <a:pt x="865640" y="570132"/>
                  </a:lnTo>
                  <a:lnTo>
                    <a:pt x="879617" y="528580"/>
                  </a:lnTo>
                  <a:lnTo>
                    <a:pt x="888935" y="486118"/>
                  </a:lnTo>
                  <a:lnTo>
                    <a:pt x="893594" y="443109"/>
                  </a:lnTo>
                  <a:lnTo>
                    <a:pt x="893594" y="399919"/>
                  </a:lnTo>
                  <a:lnTo>
                    <a:pt x="888935" y="356910"/>
                  </a:lnTo>
                  <a:lnTo>
                    <a:pt x="879617" y="314447"/>
                  </a:lnTo>
                  <a:lnTo>
                    <a:pt x="865640" y="272894"/>
                  </a:lnTo>
                  <a:lnTo>
                    <a:pt x="847004" y="232615"/>
                  </a:lnTo>
                  <a:lnTo>
                    <a:pt x="823709" y="193975"/>
                  </a:lnTo>
                  <a:lnTo>
                    <a:pt x="795754" y="157337"/>
                  </a:lnTo>
                  <a:lnTo>
                    <a:pt x="763141" y="123066"/>
                  </a:lnTo>
                  <a:lnTo>
                    <a:pt x="726815" y="92299"/>
                  </a:lnTo>
                  <a:lnTo>
                    <a:pt x="687981" y="65928"/>
                  </a:lnTo>
                  <a:lnTo>
                    <a:pt x="647024" y="43952"/>
                  </a:lnTo>
                  <a:lnTo>
                    <a:pt x="604330" y="26371"/>
                  </a:lnTo>
                  <a:lnTo>
                    <a:pt x="560285" y="13185"/>
                  </a:lnTo>
                  <a:lnTo>
                    <a:pt x="515276" y="4395"/>
                  </a:lnTo>
                  <a:lnTo>
                    <a:pt x="469688" y="0"/>
                  </a:lnTo>
                  <a:close/>
                </a:path>
              </a:pathLst>
            </a:custGeom>
            <a:solidFill>
              <a:srgbClr val="942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000610" y="3596795"/>
              <a:ext cx="894080" cy="843280"/>
            </a:xfrm>
            <a:custGeom>
              <a:avLst/>
              <a:gdLst/>
              <a:ahLst/>
              <a:cxnLst/>
              <a:rect l="l" t="t" r="r" b="b"/>
              <a:pathLst>
                <a:path w="894079" h="843279">
                  <a:moveTo>
                    <a:pt x="763144" y="123068"/>
                  </a:moveTo>
                  <a:lnTo>
                    <a:pt x="795757" y="157338"/>
                  </a:lnTo>
                  <a:lnTo>
                    <a:pt x="823712" y="193974"/>
                  </a:lnTo>
                  <a:lnTo>
                    <a:pt x="847007" y="232613"/>
                  </a:lnTo>
                  <a:lnTo>
                    <a:pt x="865643" y="272891"/>
                  </a:lnTo>
                  <a:lnTo>
                    <a:pt x="879620" y="314443"/>
                  </a:lnTo>
                  <a:lnTo>
                    <a:pt x="888938" y="356905"/>
                  </a:lnTo>
                  <a:lnTo>
                    <a:pt x="893597" y="399913"/>
                  </a:lnTo>
                  <a:lnTo>
                    <a:pt x="893597" y="443104"/>
                  </a:lnTo>
                  <a:lnTo>
                    <a:pt x="888938" y="486112"/>
                  </a:lnTo>
                  <a:lnTo>
                    <a:pt x="879620" y="528575"/>
                  </a:lnTo>
                  <a:lnTo>
                    <a:pt x="865643" y="570126"/>
                  </a:lnTo>
                  <a:lnTo>
                    <a:pt x="847007" y="610404"/>
                  </a:lnTo>
                  <a:lnTo>
                    <a:pt x="823712" y="649043"/>
                  </a:lnTo>
                  <a:lnTo>
                    <a:pt x="795757" y="685679"/>
                  </a:lnTo>
                  <a:lnTo>
                    <a:pt x="763144" y="719949"/>
                  </a:lnTo>
                  <a:lnTo>
                    <a:pt x="726819" y="750716"/>
                  </a:lnTo>
                  <a:lnTo>
                    <a:pt x="687985" y="777089"/>
                  </a:lnTo>
                  <a:lnTo>
                    <a:pt x="647028" y="799066"/>
                  </a:lnTo>
                  <a:lnTo>
                    <a:pt x="604334" y="816647"/>
                  </a:lnTo>
                  <a:lnTo>
                    <a:pt x="560289" y="829833"/>
                  </a:lnTo>
                  <a:lnTo>
                    <a:pt x="515279" y="838624"/>
                  </a:lnTo>
                  <a:lnTo>
                    <a:pt x="469691" y="843019"/>
                  </a:lnTo>
                  <a:lnTo>
                    <a:pt x="423909" y="843019"/>
                  </a:lnTo>
                  <a:lnTo>
                    <a:pt x="378320" y="838624"/>
                  </a:lnTo>
                  <a:lnTo>
                    <a:pt x="333310" y="829833"/>
                  </a:lnTo>
                  <a:lnTo>
                    <a:pt x="289264" y="816647"/>
                  </a:lnTo>
                  <a:lnTo>
                    <a:pt x="246570" y="799066"/>
                  </a:lnTo>
                  <a:lnTo>
                    <a:pt x="205613" y="777089"/>
                  </a:lnTo>
                  <a:lnTo>
                    <a:pt x="166778" y="750716"/>
                  </a:lnTo>
                  <a:lnTo>
                    <a:pt x="130452" y="719949"/>
                  </a:lnTo>
                  <a:lnTo>
                    <a:pt x="97839" y="685679"/>
                  </a:lnTo>
                  <a:lnTo>
                    <a:pt x="69885" y="649043"/>
                  </a:lnTo>
                  <a:lnTo>
                    <a:pt x="46590" y="610404"/>
                  </a:lnTo>
                  <a:lnTo>
                    <a:pt x="27954" y="570126"/>
                  </a:lnTo>
                  <a:lnTo>
                    <a:pt x="13977" y="528575"/>
                  </a:lnTo>
                  <a:lnTo>
                    <a:pt x="4659" y="486112"/>
                  </a:lnTo>
                  <a:lnTo>
                    <a:pt x="0" y="443104"/>
                  </a:lnTo>
                  <a:lnTo>
                    <a:pt x="0" y="399913"/>
                  </a:lnTo>
                  <a:lnTo>
                    <a:pt x="4659" y="356905"/>
                  </a:lnTo>
                  <a:lnTo>
                    <a:pt x="13977" y="314443"/>
                  </a:lnTo>
                  <a:lnTo>
                    <a:pt x="27954" y="272891"/>
                  </a:lnTo>
                  <a:lnTo>
                    <a:pt x="46590" y="232613"/>
                  </a:lnTo>
                  <a:lnTo>
                    <a:pt x="69885" y="193974"/>
                  </a:lnTo>
                  <a:lnTo>
                    <a:pt x="97839" y="157338"/>
                  </a:lnTo>
                  <a:lnTo>
                    <a:pt x="130452" y="123068"/>
                  </a:lnTo>
                  <a:lnTo>
                    <a:pt x="166778" y="92301"/>
                  </a:lnTo>
                  <a:lnTo>
                    <a:pt x="205613" y="65929"/>
                  </a:lnTo>
                  <a:lnTo>
                    <a:pt x="246570" y="43953"/>
                  </a:lnTo>
                  <a:lnTo>
                    <a:pt x="289264" y="26371"/>
                  </a:lnTo>
                  <a:lnTo>
                    <a:pt x="333310" y="13185"/>
                  </a:lnTo>
                  <a:lnTo>
                    <a:pt x="378320" y="4395"/>
                  </a:lnTo>
                  <a:lnTo>
                    <a:pt x="423909" y="0"/>
                  </a:lnTo>
                  <a:lnTo>
                    <a:pt x="469691" y="0"/>
                  </a:lnTo>
                  <a:lnTo>
                    <a:pt x="515279" y="4395"/>
                  </a:lnTo>
                  <a:lnTo>
                    <a:pt x="560289" y="13185"/>
                  </a:lnTo>
                  <a:lnTo>
                    <a:pt x="604334" y="26371"/>
                  </a:lnTo>
                  <a:lnTo>
                    <a:pt x="647028" y="43953"/>
                  </a:lnTo>
                  <a:lnTo>
                    <a:pt x="687985" y="65929"/>
                  </a:lnTo>
                  <a:lnTo>
                    <a:pt x="726819" y="92301"/>
                  </a:lnTo>
                  <a:lnTo>
                    <a:pt x="763144" y="123068"/>
                  </a:lnTo>
                  <a:close/>
                </a:path>
              </a:pathLst>
            </a:custGeom>
            <a:ln w="55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156200" y="3962400"/>
              <a:ext cx="609600" cy="1397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146281" y="3921869"/>
            <a:ext cx="60261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5">
                <a:solidFill>
                  <a:srgbClr val="FFFFFF"/>
                </a:solidFill>
                <a:latin typeface="Palladio Uralic"/>
                <a:cs typeface="Palladio Uralic"/>
              </a:rPr>
              <a:t>Được hoàn trả</a:t>
            </a:r>
          </a:p>
        </p:txBody>
      </p:sp>
      <p:sp>
        <p:nvSpPr>
          <p:cNvPr id="36" name="object 36"/>
          <p:cNvSpPr/>
          <p:nvPr/>
        </p:nvSpPr>
        <p:spPr>
          <a:xfrm>
            <a:off x="737172" y="4608042"/>
            <a:ext cx="4135754" cy="377825"/>
          </a:xfrm>
          <a:custGeom>
            <a:avLst/>
            <a:gdLst/>
            <a:ahLst/>
            <a:cxnLst/>
            <a:rect l="l" t="t" r="r" b="b"/>
            <a:pathLst>
              <a:path w="4135754" h="377825">
                <a:moveTo>
                  <a:pt x="4007648" y="0"/>
                </a:moveTo>
                <a:lnTo>
                  <a:pt x="127609" y="0"/>
                </a:lnTo>
                <a:lnTo>
                  <a:pt x="102196" y="98"/>
                </a:lnTo>
                <a:lnTo>
                  <a:pt x="81701" y="784"/>
                </a:lnTo>
                <a:lnTo>
                  <a:pt x="37381" y="13839"/>
                </a:lnTo>
                <a:lnTo>
                  <a:pt x="6159" y="52908"/>
                </a:lnTo>
                <a:lnTo>
                  <a:pt x="0" y="102582"/>
                </a:lnTo>
                <a:lnTo>
                  <a:pt x="0" y="274709"/>
                </a:lnTo>
                <a:lnTo>
                  <a:pt x="6159" y="324396"/>
                </a:lnTo>
                <a:lnTo>
                  <a:pt x="37381" y="363458"/>
                </a:lnTo>
                <a:lnTo>
                  <a:pt x="81701" y="376520"/>
                </a:lnTo>
                <a:lnTo>
                  <a:pt x="127609" y="377304"/>
                </a:lnTo>
                <a:lnTo>
                  <a:pt x="4007648" y="377304"/>
                </a:lnTo>
                <a:lnTo>
                  <a:pt x="4053560" y="376520"/>
                </a:lnTo>
                <a:lnTo>
                  <a:pt x="4097882" y="363458"/>
                </a:lnTo>
                <a:lnTo>
                  <a:pt x="4129098" y="324396"/>
                </a:lnTo>
                <a:lnTo>
                  <a:pt x="4135262" y="274709"/>
                </a:lnTo>
                <a:lnTo>
                  <a:pt x="4135262" y="102582"/>
                </a:lnTo>
                <a:lnTo>
                  <a:pt x="4129098" y="52908"/>
                </a:lnTo>
                <a:lnTo>
                  <a:pt x="4097882" y="13839"/>
                </a:lnTo>
                <a:lnTo>
                  <a:pt x="4053560" y="784"/>
                </a:lnTo>
                <a:lnTo>
                  <a:pt x="4033064" y="98"/>
                </a:lnTo>
                <a:lnTo>
                  <a:pt x="4007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48398" y="4608042"/>
            <a:ext cx="1844039" cy="377825"/>
          </a:xfrm>
          <a:custGeom>
            <a:avLst/>
            <a:gdLst/>
            <a:ahLst/>
            <a:cxnLst/>
            <a:rect l="l" t="t" r="r" b="b"/>
            <a:pathLst>
              <a:path w="1844040" h="377825">
                <a:moveTo>
                  <a:pt x="1716167" y="0"/>
                </a:moveTo>
                <a:lnTo>
                  <a:pt x="127613" y="0"/>
                </a:lnTo>
                <a:lnTo>
                  <a:pt x="102199" y="98"/>
                </a:lnTo>
                <a:lnTo>
                  <a:pt x="81706" y="784"/>
                </a:lnTo>
                <a:lnTo>
                  <a:pt x="37385" y="13839"/>
                </a:lnTo>
                <a:lnTo>
                  <a:pt x="6163" y="52908"/>
                </a:lnTo>
                <a:lnTo>
                  <a:pt x="0" y="102582"/>
                </a:lnTo>
                <a:lnTo>
                  <a:pt x="0" y="274709"/>
                </a:lnTo>
                <a:lnTo>
                  <a:pt x="6163" y="324396"/>
                </a:lnTo>
                <a:lnTo>
                  <a:pt x="37385" y="363458"/>
                </a:lnTo>
                <a:lnTo>
                  <a:pt x="81706" y="376520"/>
                </a:lnTo>
                <a:lnTo>
                  <a:pt x="127613" y="377304"/>
                </a:lnTo>
                <a:lnTo>
                  <a:pt x="1716167" y="377304"/>
                </a:lnTo>
                <a:lnTo>
                  <a:pt x="1762074" y="376520"/>
                </a:lnTo>
                <a:lnTo>
                  <a:pt x="1806395" y="363458"/>
                </a:lnTo>
                <a:lnTo>
                  <a:pt x="1837617" y="324396"/>
                </a:lnTo>
                <a:lnTo>
                  <a:pt x="1843780" y="274709"/>
                </a:lnTo>
                <a:lnTo>
                  <a:pt x="1843780" y="102582"/>
                </a:lnTo>
                <a:lnTo>
                  <a:pt x="1837617" y="52908"/>
                </a:lnTo>
                <a:lnTo>
                  <a:pt x="1806395" y="13839"/>
                </a:lnTo>
                <a:lnTo>
                  <a:pt x="1762074" y="784"/>
                </a:lnTo>
                <a:lnTo>
                  <a:pt x="1741580" y="98"/>
                </a:lnTo>
                <a:lnTo>
                  <a:pt x="1716167" y="0"/>
                </a:lnTo>
                <a:close/>
              </a:path>
            </a:pathLst>
          </a:custGeom>
          <a:solidFill>
            <a:srgbClr val="9421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94623" y="4604503"/>
            <a:ext cx="5773420" cy="77089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114425">
              <a:lnSpc>
                <a:spcPct val="100000"/>
              </a:lnSpc>
              <a:spcBef>
                <a:spcPts val="735"/>
              </a:spcBef>
              <a:tabLst>
                <a:tab pos="4790440" algn="l"/>
              </a:tabLst>
            </a:pPr>
            <a:r>
              <a:rPr lang="en-US" sz="1300" spc="5">
                <a:solidFill>
                  <a:srgbClr val="FFFFFF"/>
                </a:solidFill>
                <a:latin typeface="Palladio Uralic"/>
                <a:cs typeface="Palladio Uralic"/>
              </a:rPr>
              <a:t>Quốc gia đang nắm giữ tài sản</a:t>
            </a:r>
            <a:r>
              <a:rPr sz="1300" spc="5">
                <a:solidFill>
                  <a:srgbClr val="FFFFFF"/>
                </a:solidFill>
                <a:latin typeface="Palladio Uralic"/>
                <a:cs typeface="Palladio Uralic"/>
              </a:rPr>
              <a:t>	</a:t>
            </a:r>
            <a:r>
              <a:rPr lang="en-US" sz="1300" spc="5">
                <a:solidFill>
                  <a:srgbClr val="FFFFFF"/>
                </a:solidFill>
                <a:latin typeface="Palladio Uralic"/>
                <a:cs typeface="Palladio Uralic"/>
              </a:rPr>
              <a:t>Bản quốc</a:t>
            </a:r>
            <a:endParaRPr sz="13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lang="en-US" sz="2200" spc="-10">
                <a:solidFill>
                  <a:srgbClr val="414141"/>
                </a:solidFill>
                <a:latin typeface="Palladio Uralic"/>
                <a:cs typeface="Palladio Uralic"/>
              </a:rPr>
              <a:t>Diễn ra ở nhiều nền tài phán</a:t>
            </a:r>
            <a:endParaRPr sz="2200">
              <a:latin typeface="Palladio Uralic"/>
              <a:cs typeface="Palladio Uralic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595527" y="3394428"/>
            <a:ext cx="1243965" cy="4742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769" marR="5080" indent="-52705">
              <a:lnSpc>
                <a:spcPct val="110000"/>
              </a:lnSpc>
              <a:spcBef>
                <a:spcPts val="95"/>
              </a:spcBef>
            </a:pPr>
            <a:r>
              <a:rPr lang="en-US" sz="1400">
                <a:solidFill>
                  <a:srgbClr val="414141"/>
                </a:solidFill>
                <a:latin typeface="Palladio Uralic"/>
                <a:cs typeface="Palladio Uralic"/>
              </a:rPr>
              <a:t>Cơ hội và thách thức</a:t>
            </a:r>
            <a:endParaRPr sz="1400">
              <a:latin typeface="Palladio Uralic"/>
              <a:cs typeface="Palladio Uralic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248614" y="4216613"/>
            <a:ext cx="1938020" cy="711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0000"/>
              </a:lnSpc>
              <a:spcBef>
                <a:spcPts val="95"/>
              </a:spcBef>
            </a:pPr>
            <a:r>
              <a:rPr lang="en-US" sz="1400">
                <a:solidFill>
                  <a:srgbClr val="414141"/>
                </a:solidFill>
                <a:latin typeface="Palladio Uralic"/>
                <a:cs typeface="Palladio Uralic"/>
              </a:rPr>
              <a:t>Thời điểm hoàn trả là một khởi đầu mới chứ không phải hồi kết</a:t>
            </a:r>
            <a:endParaRPr sz="1400">
              <a:latin typeface="Palladio Uralic"/>
              <a:cs typeface="Palladio Uralic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982261" y="3594006"/>
            <a:ext cx="899794" cy="848994"/>
            <a:chOff x="5982261" y="3594006"/>
            <a:chExt cx="899794" cy="848994"/>
          </a:xfrm>
        </p:grpSpPr>
        <p:sp>
          <p:nvSpPr>
            <p:cNvPr id="42" name="object 42"/>
            <p:cNvSpPr/>
            <p:nvPr/>
          </p:nvSpPr>
          <p:spPr>
            <a:xfrm>
              <a:off x="5985054" y="3596789"/>
              <a:ext cx="894080" cy="843280"/>
            </a:xfrm>
            <a:custGeom>
              <a:avLst/>
              <a:gdLst/>
              <a:ahLst/>
              <a:cxnLst/>
              <a:rect l="l" t="t" r="r" b="b"/>
              <a:pathLst>
                <a:path w="894079" h="843279">
                  <a:moveTo>
                    <a:pt x="469683" y="0"/>
                  </a:moveTo>
                  <a:lnTo>
                    <a:pt x="423901" y="0"/>
                  </a:lnTo>
                  <a:lnTo>
                    <a:pt x="378312" y="4395"/>
                  </a:lnTo>
                  <a:lnTo>
                    <a:pt x="333303" y="13185"/>
                  </a:lnTo>
                  <a:lnTo>
                    <a:pt x="289258" y="26371"/>
                  </a:lnTo>
                  <a:lnTo>
                    <a:pt x="246565" y="43952"/>
                  </a:lnTo>
                  <a:lnTo>
                    <a:pt x="205609" y="65928"/>
                  </a:lnTo>
                  <a:lnTo>
                    <a:pt x="166776" y="92299"/>
                  </a:lnTo>
                  <a:lnTo>
                    <a:pt x="130453" y="123066"/>
                  </a:lnTo>
                  <a:lnTo>
                    <a:pt x="97839" y="157337"/>
                  </a:lnTo>
                  <a:lnTo>
                    <a:pt x="69885" y="193975"/>
                  </a:lnTo>
                  <a:lnTo>
                    <a:pt x="46590" y="232615"/>
                  </a:lnTo>
                  <a:lnTo>
                    <a:pt x="27954" y="272894"/>
                  </a:lnTo>
                  <a:lnTo>
                    <a:pt x="13977" y="314447"/>
                  </a:lnTo>
                  <a:lnTo>
                    <a:pt x="4659" y="356910"/>
                  </a:lnTo>
                  <a:lnTo>
                    <a:pt x="0" y="399919"/>
                  </a:lnTo>
                  <a:lnTo>
                    <a:pt x="0" y="443109"/>
                  </a:lnTo>
                  <a:lnTo>
                    <a:pt x="4659" y="486118"/>
                  </a:lnTo>
                  <a:lnTo>
                    <a:pt x="13977" y="528580"/>
                  </a:lnTo>
                  <a:lnTo>
                    <a:pt x="27954" y="570132"/>
                  </a:lnTo>
                  <a:lnTo>
                    <a:pt x="46590" y="610409"/>
                  </a:lnTo>
                  <a:lnTo>
                    <a:pt x="69885" y="649048"/>
                  </a:lnTo>
                  <a:lnTo>
                    <a:pt x="97839" y="685684"/>
                  </a:lnTo>
                  <a:lnTo>
                    <a:pt x="130453" y="719953"/>
                  </a:lnTo>
                  <a:lnTo>
                    <a:pt x="166776" y="750719"/>
                  </a:lnTo>
                  <a:lnTo>
                    <a:pt x="205609" y="777091"/>
                  </a:lnTo>
                  <a:lnTo>
                    <a:pt x="246565" y="799067"/>
                  </a:lnTo>
                  <a:lnTo>
                    <a:pt x="289258" y="816648"/>
                  </a:lnTo>
                  <a:lnTo>
                    <a:pt x="333303" y="829833"/>
                  </a:lnTo>
                  <a:lnTo>
                    <a:pt x="378312" y="838624"/>
                  </a:lnTo>
                  <a:lnTo>
                    <a:pt x="423901" y="843019"/>
                  </a:lnTo>
                  <a:lnTo>
                    <a:pt x="469683" y="843019"/>
                  </a:lnTo>
                  <a:lnTo>
                    <a:pt x="515272" y="838624"/>
                  </a:lnTo>
                  <a:lnTo>
                    <a:pt x="560283" y="829833"/>
                  </a:lnTo>
                  <a:lnTo>
                    <a:pt x="604328" y="816648"/>
                  </a:lnTo>
                  <a:lnTo>
                    <a:pt x="647023" y="799067"/>
                  </a:lnTo>
                  <a:lnTo>
                    <a:pt x="687980" y="777091"/>
                  </a:lnTo>
                  <a:lnTo>
                    <a:pt x="726815" y="750719"/>
                  </a:lnTo>
                  <a:lnTo>
                    <a:pt x="763141" y="719953"/>
                  </a:lnTo>
                  <a:lnTo>
                    <a:pt x="795754" y="685684"/>
                  </a:lnTo>
                  <a:lnTo>
                    <a:pt x="823709" y="649048"/>
                  </a:lnTo>
                  <a:lnTo>
                    <a:pt x="847004" y="610409"/>
                  </a:lnTo>
                  <a:lnTo>
                    <a:pt x="865640" y="570132"/>
                  </a:lnTo>
                  <a:lnTo>
                    <a:pt x="879617" y="528580"/>
                  </a:lnTo>
                  <a:lnTo>
                    <a:pt x="888935" y="486118"/>
                  </a:lnTo>
                  <a:lnTo>
                    <a:pt x="893594" y="443109"/>
                  </a:lnTo>
                  <a:lnTo>
                    <a:pt x="893594" y="399919"/>
                  </a:lnTo>
                  <a:lnTo>
                    <a:pt x="888935" y="356910"/>
                  </a:lnTo>
                  <a:lnTo>
                    <a:pt x="879617" y="314447"/>
                  </a:lnTo>
                  <a:lnTo>
                    <a:pt x="865640" y="272894"/>
                  </a:lnTo>
                  <a:lnTo>
                    <a:pt x="847004" y="232615"/>
                  </a:lnTo>
                  <a:lnTo>
                    <a:pt x="823709" y="193975"/>
                  </a:lnTo>
                  <a:lnTo>
                    <a:pt x="795754" y="157337"/>
                  </a:lnTo>
                  <a:lnTo>
                    <a:pt x="763141" y="123066"/>
                  </a:lnTo>
                  <a:lnTo>
                    <a:pt x="726815" y="92299"/>
                  </a:lnTo>
                  <a:lnTo>
                    <a:pt x="687980" y="65928"/>
                  </a:lnTo>
                  <a:lnTo>
                    <a:pt x="647023" y="43952"/>
                  </a:lnTo>
                  <a:lnTo>
                    <a:pt x="604328" y="26371"/>
                  </a:lnTo>
                  <a:lnTo>
                    <a:pt x="560283" y="13185"/>
                  </a:lnTo>
                  <a:lnTo>
                    <a:pt x="515272" y="4395"/>
                  </a:lnTo>
                  <a:lnTo>
                    <a:pt x="469683" y="0"/>
                  </a:lnTo>
                  <a:close/>
                </a:path>
              </a:pathLst>
            </a:custGeom>
            <a:solidFill>
              <a:srgbClr val="942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985051" y="3596795"/>
              <a:ext cx="894080" cy="843280"/>
            </a:xfrm>
            <a:custGeom>
              <a:avLst/>
              <a:gdLst/>
              <a:ahLst/>
              <a:cxnLst/>
              <a:rect l="l" t="t" r="r" b="b"/>
              <a:pathLst>
                <a:path w="894079" h="843279">
                  <a:moveTo>
                    <a:pt x="763144" y="123068"/>
                  </a:moveTo>
                  <a:lnTo>
                    <a:pt x="795757" y="157338"/>
                  </a:lnTo>
                  <a:lnTo>
                    <a:pt x="823712" y="193974"/>
                  </a:lnTo>
                  <a:lnTo>
                    <a:pt x="847007" y="232613"/>
                  </a:lnTo>
                  <a:lnTo>
                    <a:pt x="865643" y="272891"/>
                  </a:lnTo>
                  <a:lnTo>
                    <a:pt x="879620" y="314443"/>
                  </a:lnTo>
                  <a:lnTo>
                    <a:pt x="888938" y="356905"/>
                  </a:lnTo>
                  <a:lnTo>
                    <a:pt x="893597" y="399913"/>
                  </a:lnTo>
                  <a:lnTo>
                    <a:pt x="893597" y="443104"/>
                  </a:lnTo>
                  <a:lnTo>
                    <a:pt x="888938" y="486112"/>
                  </a:lnTo>
                  <a:lnTo>
                    <a:pt x="879620" y="528575"/>
                  </a:lnTo>
                  <a:lnTo>
                    <a:pt x="865643" y="570126"/>
                  </a:lnTo>
                  <a:lnTo>
                    <a:pt x="847007" y="610404"/>
                  </a:lnTo>
                  <a:lnTo>
                    <a:pt x="823712" y="649043"/>
                  </a:lnTo>
                  <a:lnTo>
                    <a:pt x="795757" y="685679"/>
                  </a:lnTo>
                  <a:lnTo>
                    <a:pt x="763144" y="719949"/>
                  </a:lnTo>
                  <a:lnTo>
                    <a:pt x="726819" y="750716"/>
                  </a:lnTo>
                  <a:lnTo>
                    <a:pt x="687985" y="777089"/>
                  </a:lnTo>
                  <a:lnTo>
                    <a:pt x="647028" y="799066"/>
                  </a:lnTo>
                  <a:lnTo>
                    <a:pt x="604334" y="816647"/>
                  </a:lnTo>
                  <a:lnTo>
                    <a:pt x="560289" y="829833"/>
                  </a:lnTo>
                  <a:lnTo>
                    <a:pt x="515279" y="838624"/>
                  </a:lnTo>
                  <a:lnTo>
                    <a:pt x="469691" y="843019"/>
                  </a:lnTo>
                  <a:lnTo>
                    <a:pt x="423909" y="843019"/>
                  </a:lnTo>
                  <a:lnTo>
                    <a:pt x="378320" y="838624"/>
                  </a:lnTo>
                  <a:lnTo>
                    <a:pt x="333310" y="829833"/>
                  </a:lnTo>
                  <a:lnTo>
                    <a:pt x="289264" y="816647"/>
                  </a:lnTo>
                  <a:lnTo>
                    <a:pt x="246570" y="799066"/>
                  </a:lnTo>
                  <a:lnTo>
                    <a:pt x="205613" y="777089"/>
                  </a:lnTo>
                  <a:lnTo>
                    <a:pt x="166778" y="750716"/>
                  </a:lnTo>
                  <a:lnTo>
                    <a:pt x="130452" y="719949"/>
                  </a:lnTo>
                  <a:lnTo>
                    <a:pt x="97839" y="685679"/>
                  </a:lnTo>
                  <a:lnTo>
                    <a:pt x="69885" y="649043"/>
                  </a:lnTo>
                  <a:lnTo>
                    <a:pt x="46590" y="610404"/>
                  </a:lnTo>
                  <a:lnTo>
                    <a:pt x="27954" y="570126"/>
                  </a:lnTo>
                  <a:lnTo>
                    <a:pt x="13977" y="528575"/>
                  </a:lnTo>
                  <a:lnTo>
                    <a:pt x="4659" y="486112"/>
                  </a:lnTo>
                  <a:lnTo>
                    <a:pt x="0" y="443104"/>
                  </a:lnTo>
                  <a:lnTo>
                    <a:pt x="0" y="399913"/>
                  </a:lnTo>
                  <a:lnTo>
                    <a:pt x="4659" y="356905"/>
                  </a:lnTo>
                  <a:lnTo>
                    <a:pt x="13977" y="314443"/>
                  </a:lnTo>
                  <a:lnTo>
                    <a:pt x="27954" y="272891"/>
                  </a:lnTo>
                  <a:lnTo>
                    <a:pt x="46590" y="232613"/>
                  </a:lnTo>
                  <a:lnTo>
                    <a:pt x="69885" y="193974"/>
                  </a:lnTo>
                  <a:lnTo>
                    <a:pt x="97839" y="157338"/>
                  </a:lnTo>
                  <a:lnTo>
                    <a:pt x="130452" y="123068"/>
                  </a:lnTo>
                  <a:lnTo>
                    <a:pt x="166778" y="92301"/>
                  </a:lnTo>
                  <a:lnTo>
                    <a:pt x="205613" y="65929"/>
                  </a:lnTo>
                  <a:lnTo>
                    <a:pt x="246570" y="43953"/>
                  </a:lnTo>
                  <a:lnTo>
                    <a:pt x="289264" y="26371"/>
                  </a:lnTo>
                  <a:lnTo>
                    <a:pt x="333310" y="13185"/>
                  </a:lnTo>
                  <a:lnTo>
                    <a:pt x="378320" y="4395"/>
                  </a:lnTo>
                  <a:lnTo>
                    <a:pt x="423909" y="0"/>
                  </a:lnTo>
                  <a:lnTo>
                    <a:pt x="469691" y="0"/>
                  </a:lnTo>
                  <a:lnTo>
                    <a:pt x="515279" y="4395"/>
                  </a:lnTo>
                  <a:lnTo>
                    <a:pt x="560289" y="13185"/>
                  </a:lnTo>
                  <a:lnTo>
                    <a:pt x="604334" y="26371"/>
                  </a:lnTo>
                  <a:lnTo>
                    <a:pt x="647028" y="43953"/>
                  </a:lnTo>
                  <a:lnTo>
                    <a:pt x="687985" y="65929"/>
                  </a:lnTo>
                  <a:lnTo>
                    <a:pt x="726819" y="92301"/>
                  </a:lnTo>
                  <a:lnTo>
                    <a:pt x="763144" y="123068"/>
                  </a:lnTo>
                  <a:close/>
                </a:path>
              </a:pathLst>
            </a:custGeom>
            <a:ln w="55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134100" y="3962399"/>
              <a:ext cx="622300" cy="1524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151866" y="3837791"/>
            <a:ext cx="61595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5">
                <a:solidFill>
                  <a:srgbClr val="FFFFFF"/>
                </a:solidFill>
                <a:latin typeface="Palladio Uralic"/>
                <a:cs typeface="Palladio Uralic"/>
              </a:rPr>
              <a:t>Được sử dụng cho…</a:t>
            </a:r>
            <a:endParaRPr sz="1100">
              <a:latin typeface="Palladio Uralic"/>
              <a:cs typeface="Palladio Uralic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870483" y="5044821"/>
            <a:ext cx="3500120" cy="1565275"/>
          </a:xfrm>
          <a:custGeom>
            <a:avLst/>
            <a:gdLst/>
            <a:ahLst/>
            <a:cxnLst/>
            <a:rect l="l" t="t" r="r" b="b"/>
            <a:pathLst>
              <a:path w="3500120" h="1565275">
                <a:moveTo>
                  <a:pt x="0" y="0"/>
                </a:moveTo>
                <a:lnTo>
                  <a:pt x="655459" y="580555"/>
                </a:lnTo>
                <a:lnTo>
                  <a:pt x="655459" y="1536753"/>
                </a:lnTo>
                <a:lnTo>
                  <a:pt x="657648" y="1547624"/>
                </a:lnTo>
                <a:lnTo>
                  <a:pt x="663617" y="1556501"/>
                </a:lnTo>
                <a:lnTo>
                  <a:pt x="672470" y="1562487"/>
                </a:lnTo>
                <a:lnTo>
                  <a:pt x="683310" y="1564681"/>
                </a:lnTo>
                <a:lnTo>
                  <a:pt x="3471697" y="1564681"/>
                </a:lnTo>
                <a:lnTo>
                  <a:pt x="3482537" y="1562487"/>
                </a:lnTo>
                <a:lnTo>
                  <a:pt x="3491390" y="1556501"/>
                </a:lnTo>
                <a:lnTo>
                  <a:pt x="3497359" y="1547624"/>
                </a:lnTo>
                <a:lnTo>
                  <a:pt x="3499548" y="1536753"/>
                </a:lnTo>
                <a:lnTo>
                  <a:pt x="3499548" y="528370"/>
                </a:lnTo>
                <a:lnTo>
                  <a:pt x="3497359" y="517497"/>
                </a:lnTo>
                <a:lnTo>
                  <a:pt x="3491390" y="508620"/>
                </a:lnTo>
                <a:lnTo>
                  <a:pt x="3482537" y="502637"/>
                </a:lnTo>
                <a:lnTo>
                  <a:pt x="3471697" y="500443"/>
                </a:lnTo>
                <a:lnTo>
                  <a:pt x="744918" y="500443"/>
                </a:lnTo>
                <a:lnTo>
                  <a:pt x="0" y="0"/>
                </a:lnTo>
                <a:close/>
              </a:path>
            </a:pathLst>
          </a:custGeom>
          <a:solidFill>
            <a:srgbClr val="0091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595527" y="5620990"/>
            <a:ext cx="2672080" cy="872034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sz="1300" spc="5" dirty="0">
                <a:solidFill>
                  <a:srgbClr val="FFFFFF"/>
                </a:solidFill>
                <a:latin typeface="Palladio Uralic"/>
                <a:cs typeface="Palladio Uralic"/>
              </a:rPr>
              <a:t>StAR</a:t>
            </a:r>
            <a:r>
              <a:rPr sz="1300" spc="-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Palladio Uralic"/>
                <a:cs typeface="Palladio Uralic"/>
              </a:rPr>
              <a:t>Initiative:</a:t>
            </a:r>
            <a:endParaRPr sz="1300">
              <a:latin typeface="Palladio Uralic"/>
              <a:cs typeface="Palladio Uralic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lang="en-US" sz="1300" spc="5">
                <a:solidFill>
                  <a:srgbClr val="FFFFFF"/>
                </a:solidFill>
                <a:latin typeface="Palladio Uralic"/>
                <a:cs typeface="Palladio Uralic"/>
              </a:rPr>
              <a:t>Chỉ 1/3 số tài sản tham nhũng được thu hồi</a:t>
            </a:r>
            <a:endParaRPr sz="1300">
              <a:latin typeface="Palladio Uralic"/>
              <a:cs typeface="Palladio Uralic"/>
            </a:endParaRPr>
          </a:p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sz="1150" spc="15">
                <a:solidFill>
                  <a:srgbClr val="FFFFFF"/>
                </a:solidFill>
                <a:latin typeface="Palladio Uralic"/>
                <a:cs typeface="Palladio Uralic"/>
              </a:rPr>
              <a:t>(</a:t>
            </a:r>
            <a:r>
              <a:rPr lang="en-US" sz="1150" spc="15">
                <a:solidFill>
                  <a:srgbClr val="FFFFFF"/>
                </a:solidFill>
                <a:latin typeface="Palladio Uralic"/>
                <a:cs typeface="Palladio Uralic"/>
              </a:rPr>
              <a:t>Báo cáo </a:t>
            </a:r>
            <a:r>
              <a:rPr sz="1150" spc="20">
                <a:solidFill>
                  <a:srgbClr val="FFFFFF"/>
                </a:solidFill>
                <a:latin typeface="Palladio Uralic"/>
                <a:cs typeface="Palladio Uralic"/>
              </a:rPr>
              <a:t>UNCAC </a:t>
            </a:r>
            <a:r>
              <a:rPr sz="1150" spc="10" dirty="0">
                <a:solidFill>
                  <a:srgbClr val="FFFFFF"/>
                </a:solidFill>
                <a:latin typeface="Palladio Uralic"/>
                <a:cs typeface="Palladio Uralic"/>
              </a:rPr>
              <a:t>ARWG</a:t>
            </a:r>
            <a:r>
              <a:rPr sz="1150" spc="10">
                <a:solidFill>
                  <a:srgbClr val="FFFFFF"/>
                </a:solidFill>
                <a:latin typeface="Palladio Uralic"/>
                <a:cs typeface="Palladio Uralic"/>
              </a:rPr>
              <a:t>, </a:t>
            </a:r>
            <a:r>
              <a:rPr lang="en-US" sz="1150" spc="15">
                <a:solidFill>
                  <a:srgbClr val="FFFFFF"/>
                </a:solidFill>
                <a:latin typeface="Palladio Uralic"/>
                <a:cs typeface="Palladio Uralic"/>
              </a:rPr>
              <a:t>9/</a:t>
            </a:r>
            <a:r>
              <a:rPr sz="1150" spc="-95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1150" spc="15" dirty="0">
                <a:solidFill>
                  <a:srgbClr val="FFFFFF"/>
                </a:solidFill>
                <a:latin typeface="Palladio Uralic"/>
                <a:cs typeface="Palladio Uralic"/>
              </a:rPr>
              <a:t>2020)</a:t>
            </a:r>
            <a:endParaRPr sz="1150">
              <a:latin typeface="Palladio Uralic"/>
              <a:cs typeface="Palladio Uralic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ftr" sz="quarter" idx="5"/>
          </p:nvPr>
        </p:nvSpPr>
        <p:spPr>
          <a:xfrm>
            <a:off x="544892" y="6441728"/>
            <a:ext cx="127190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19"/>
              </a:lnSpc>
            </a:pPr>
            <a:r>
              <a:t>© </a:t>
            </a:r>
            <a:r>
              <a:rPr lang="en-US" spc="-20"/>
              <a:t>TS. </a:t>
            </a:r>
            <a:r>
              <a:t>Juanita </a:t>
            </a:r>
            <a:r>
              <a:rPr dirty="0"/>
              <a:t>Olaya </a:t>
            </a:r>
            <a:r>
              <a:rPr spc="-5" dirty="0"/>
              <a:t>Garcia</a:t>
            </a:r>
            <a:r>
              <a:rPr spc="-60" dirty="0"/>
              <a:t> </a:t>
            </a:r>
            <a:r>
              <a:rPr dirty="0"/>
              <a:t>2020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356816" y="5802895"/>
            <a:ext cx="5285283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spc="-5">
                <a:solidFill>
                  <a:srgbClr val="414141"/>
                </a:solidFill>
                <a:latin typeface="Palladio Uralic"/>
                <a:cs typeface="Palladio Uralic"/>
              </a:rPr>
              <a:t>Tăng cường thực thi là không đủ nếu không có sự hiện diện của công lý</a:t>
            </a:r>
            <a:endParaRPr sz="14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2537" y="1257212"/>
            <a:ext cx="3408679" cy="682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pc="-520"/>
              <a:t>Một vài thách thức</a:t>
            </a:r>
            <a:endParaRPr spc="-130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544892" y="6441728"/>
            <a:ext cx="127190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19"/>
              </a:lnSpc>
            </a:pPr>
            <a:r>
              <a:t>© </a:t>
            </a:r>
            <a:r>
              <a:rPr lang="en-US" spc="-20"/>
              <a:t>TS. </a:t>
            </a:r>
            <a:r>
              <a:t>Juanita </a:t>
            </a:r>
            <a:r>
              <a:rPr dirty="0"/>
              <a:t>Olaya </a:t>
            </a:r>
            <a:r>
              <a:rPr spc="-5" dirty="0"/>
              <a:t>Garcia</a:t>
            </a:r>
            <a:r>
              <a:rPr spc="-60" dirty="0"/>
              <a:t> </a:t>
            </a:r>
            <a:r>
              <a:rPr dirty="0"/>
              <a:t>2020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7288" y="2546192"/>
            <a:ext cx="134620" cy="192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245" dirty="0">
                <a:solidFill>
                  <a:srgbClr val="942193"/>
                </a:solidFill>
                <a:latin typeface="IPAexGothic"/>
                <a:cs typeface="IPAexGothic"/>
              </a:rPr>
              <a:t>❖</a:t>
            </a:r>
            <a:endParaRPr sz="1100">
              <a:latin typeface="IPAexGothic"/>
              <a:cs typeface="IPAex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7288" y="3011037"/>
            <a:ext cx="134620" cy="192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245" dirty="0">
                <a:solidFill>
                  <a:srgbClr val="942193"/>
                </a:solidFill>
                <a:latin typeface="IPAexGothic"/>
                <a:cs typeface="IPAexGothic"/>
              </a:rPr>
              <a:t>❖</a:t>
            </a:r>
            <a:endParaRPr sz="1100">
              <a:latin typeface="IPAexGothic"/>
              <a:cs typeface="IPAex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7288" y="3475870"/>
            <a:ext cx="134620" cy="192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245" dirty="0">
                <a:solidFill>
                  <a:srgbClr val="942193"/>
                </a:solidFill>
                <a:latin typeface="IPAexGothic"/>
                <a:cs typeface="IPAexGothic"/>
              </a:rPr>
              <a:t>❖</a:t>
            </a:r>
            <a:endParaRPr sz="1100">
              <a:latin typeface="IPAexGothic"/>
              <a:cs typeface="IPAex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7288" y="3940703"/>
            <a:ext cx="134620" cy="192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245" dirty="0">
                <a:solidFill>
                  <a:srgbClr val="942193"/>
                </a:solidFill>
                <a:latin typeface="IPAexGothic"/>
                <a:cs typeface="IPAexGothic"/>
              </a:rPr>
              <a:t>❖</a:t>
            </a:r>
            <a:endParaRPr sz="1100">
              <a:latin typeface="IPAexGothic"/>
              <a:cs typeface="IPAex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7288" y="4405548"/>
            <a:ext cx="134620" cy="192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245" dirty="0">
                <a:solidFill>
                  <a:srgbClr val="942193"/>
                </a:solidFill>
                <a:latin typeface="IPAexGothic"/>
                <a:cs typeface="IPAexGothic"/>
              </a:rPr>
              <a:t>❖</a:t>
            </a:r>
            <a:endParaRPr sz="1100">
              <a:latin typeface="IPAexGothic"/>
              <a:cs typeface="IPAex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542083" y="2494758"/>
            <a:ext cx="9609233" cy="22231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125"/>
              </a:spcBef>
            </a:pPr>
            <a:r>
              <a:rPr lang="en-US" spc="-50"/>
              <a:t>Tập trung quá nhiều nguồn lực vào phần đầu của quy trình (thu hồi) mà ít chú trọng vào việc hoàn trả </a:t>
            </a:r>
            <a:endParaRPr lang="en-US"/>
          </a:p>
          <a:p>
            <a:pPr marL="119380" marR="1626235">
              <a:lnSpc>
                <a:spcPct val="169400"/>
              </a:lnSpc>
            </a:pPr>
            <a:r>
              <a:rPr lang="en-US" spc="-30"/>
              <a:t>Việc hoàn trả thường bắt đầu khi việc thu hồi đã hoàn thành: quá muộn</a:t>
            </a:r>
            <a:r>
              <a:rPr lang="en-US" spc="5"/>
              <a:t>  </a:t>
            </a:r>
          </a:p>
          <a:p>
            <a:pPr marL="119380" marR="1626235">
              <a:lnSpc>
                <a:spcPct val="169400"/>
              </a:lnSpc>
            </a:pPr>
            <a:r>
              <a:rPr lang="en-US" spc="5"/>
              <a:t>Thành công được ca ngợi quá sớm</a:t>
            </a:r>
          </a:p>
          <a:p>
            <a:pPr marL="119380" marR="4060825">
              <a:lnSpc>
                <a:spcPts val="3660"/>
              </a:lnSpc>
              <a:spcBef>
                <a:spcPts val="370"/>
              </a:spcBef>
            </a:pPr>
            <a:r>
              <a:rPr lang="en-US" spc="-50"/>
              <a:t>Quá nhiều nhân lực, tốn kém, chia phần cho quá nhiều bên</a:t>
            </a:r>
            <a:endParaRPr lang="en-US" spc="5"/>
          </a:p>
          <a:p>
            <a:pPr marL="119380" marR="4060825">
              <a:lnSpc>
                <a:spcPts val="3660"/>
              </a:lnSpc>
              <a:spcBef>
                <a:spcPts val="370"/>
              </a:spcBef>
            </a:pPr>
            <a:r>
              <a:rPr lang="en-US" spc="10"/>
              <a:t>Không chỉ là vấn đề kỹ thuật mà còn cả về nhận thức</a:t>
            </a:r>
            <a:endParaRPr spc="5" dirty="0"/>
          </a:p>
        </p:txBody>
      </p:sp>
      <p:sp>
        <p:nvSpPr>
          <p:cNvPr id="9" name="object 9"/>
          <p:cNvSpPr txBox="1"/>
          <p:nvPr/>
        </p:nvSpPr>
        <p:spPr>
          <a:xfrm>
            <a:off x="694623" y="5335227"/>
            <a:ext cx="134620" cy="192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245" dirty="0">
                <a:solidFill>
                  <a:srgbClr val="942193"/>
                </a:solidFill>
                <a:latin typeface="IPAexGothic"/>
                <a:cs typeface="IPAexGothic"/>
              </a:rPr>
              <a:t>❖</a:t>
            </a:r>
            <a:endParaRPr sz="1100">
              <a:latin typeface="IPAexGothic"/>
              <a:cs typeface="IPAex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4623" y="5800059"/>
            <a:ext cx="134620" cy="192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245" dirty="0">
                <a:solidFill>
                  <a:srgbClr val="942193"/>
                </a:solidFill>
                <a:latin typeface="IPAexGothic"/>
                <a:cs typeface="IPAexGothic"/>
              </a:rPr>
              <a:t>❖</a:t>
            </a:r>
            <a:endParaRPr sz="1100">
              <a:latin typeface="IPAexGothic"/>
              <a:cs typeface="IPAex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4622" y="4818947"/>
            <a:ext cx="6356593" cy="123174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34315" indent="-222250">
              <a:lnSpc>
                <a:spcPct val="100000"/>
              </a:lnSpc>
              <a:spcBef>
                <a:spcPts val="125"/>
              </a:spcBef>
              <a:buClr>
                <a:srgbClr val="942193"/>
              </a:buClr>
              <a:buSzPct val="61111"/>
              <a:buFont typeface="IPAexGothic"/>
              <a:buChar char="❖"/>
              <a:tabLst>
                <a:tab pos="234950" algn="l"/>
              </a:tabLst>
            </a:pPr>
            <a:r>
              <a:rPr lang="en-US" sz="1800" spc="10">
                <a:solidFill>
                  <a:srgbClr val="414141"/>
                </a:solidFill>
                <a:latin typeface="Palladio Uralic"/>
                <a:cs typeface="Palladio Uralic"/>
              </a:rPr>
              <a:t>Ai có quyền tham gia</a:t>
            </a:r>
            <a:endParaRPr sz="1800">
              <a:latin typeface="Palladio Uralic"/>
              <a:cs typeface="Palladio Uralic"/>
            </a:endParaRPr>
          </a:p>
          <a:p>
            <a:pPr marL="234315">
              <a:lnSpc>
                <a:spcPct val="100000"/>
              </a:lnSpc>
              <a:spcBef>
                <a:spcPts val="1500"/>
              </a:spcBef>
            </a:pPr>
            <a:r>
              <a:rPr lang="en-US" sz="1800">
                <a:latin typeface="Palladio Uralic"/>
                <a:cs typeface="Palladio Uralic"/>
              </a:rPr>
              <a:t>Khi nào được tham gia</a:t>
            </a:r>
            <a:endParaRPr sz="1800">
              <a:latin typeface="Palladio Uralic"/>
              <a:cs typeface="Palladio Uralic"/>
            </a:endParaRPr>
          </a:p>
          <a:p>
            <a:pPr marL="234315">
              <a:lnSpc>
                <a:spcPct val="100000"/>
              </a:lnSpc>
              <a:spcBef>
                <a:spcPts val="1500"/>
              </a:spcBef>
            </a:pPr>
            <a:r>
              <a:rPr lang="en-US" sz="1800" spc="10">
                <a:solidFill>
                  <a:srgbClr val="414141"/>
                </a:solidFill>
                <a:latin typeface="Palladio Uralic"/>
                <a:cs typeface="Palladio Uralic"/>
              </a:rPr>
              <a:t>Thu hồi để làm gì – tài sản nên được sử dụng như thế nào</a:t>
            </a:r>
            <a:endParaRPr sz="18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6361" y="1276506"/>
            <a:ext cx="3700677" cy="67582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pc="-90"/>
              <a:t>Hoàn trả tài sản</a:t>
            </a:r>
            <a:endParaRPr spc="-75" dirty="0"/>
          </a:p>
        </p:txBody>
      </p:sp>
      <p:sp>
        <p:nvSpPr>
          <p:cNvPr id="3" name="object 3"/>
          <p:cNvSpPr txBox="1"/>
          <p:nvPr/>
        </p:nvSpPr>
        <p:spPr>
          <a:xfrm>
            <a:off x="427288" y="2265278"/>
            <a:ext cx="128905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235" dirty="0">
                <a:solidFill>
                  <a:srgbClr val="942193"/>
                </a:solidFill>
                <a:latin typeface="IPAexGothic"/>
                <a:cs typeface="IPAexGothic"/>
              </a:rPr>
              <a:t>❖</a:t>
            </a:r>
            <a:endParaRPr sz="1050">
              <a:latin typeface="IPAexGothic"/>
              <a:cs typeface="IPAex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7288" y="2705752"/>
            <a:ext cx="128905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235" dirty="0">
                <a:solidFill>
                  <a:srgbClr val="942193"/>
                </a:solidFill>
                <a:latin typeface="IPAexGothic"/>
                <a:cs typeface="IPAexGothic"/>
              </a:rPr>
              <a:t>❖</a:t>
            </a:r>
            <a:endParaRPr sz="1050">
              <a:latin typeface="IPAexGothic"/>
              <a:cs typeface="IPAex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7288" y="3146239"/>
            <a:ext cx="128905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235" dirty="0">
                <a:solidFill>
                  <a:srgbClr val="942193"/>
                </a:solidFill>
                <a:latin typeface="IPAexGothic"/>
                <a:cs typeface="IPAexGothic"/>
              </a:rPr>
              <a:t>❖</a:t>
            </a:r>
            <a:endParaRPr sz="1050">
              <a:latin typeface="IPAexGothic"/>
              <a:cs typeface="IPAex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8483" y="2214629"/>
            <a:ext cx="7056120" cy="111479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700" spc="10">
                <a:solidFill>
                  <a:srgbClr val="414141"/>
                </a:solidFill>
                <a:latin typeface="Palladio Uralic"/>
                <a:cs typeface="Palladio Uralic"/>
              </a:rPr>
              <a:t>Đòi hỏi sự chuẩn bị về chiến lược – tổ chức</a:t>
            </a:r>
            <a:endParaRPr sz="1700">
              <a:latin typeface="Palladio Uralic"/>
              <a:cs typeface="Palladio Uralic"/>
            </a:endParaRPr>
          </a:p>
          <a:p>
            <a:pPr marL="12700" marR="5080">
              <a:lnSpc>
                <a:spcPct val="170000"/>
              </a:lnSpc>
            </a:pPr>
            <a:r>
              <a:rPr lang="en-US" sz="1700" spc="10">
                <a:solidFill>
                  <a:srgbClr val="414141"/>
                </a:solidFill>
                <a:latin typeface="Palladio Uralic"/>
                <a:cs typeface="Palladio Uralic"/>
              </a:rPr>
              <a:t>Làm rõ mục đích: tài sản được hoàn trả được sử dụng như thế nào?</a:t>
            </a:r>
            <a:r>
              <a:rPr sz="1700" spc="15">
                <a:solidFill>
                  <a:srgbClr val="414141"/>
                </a:solidFill>
                <a:latin typeface="Palladio Uralic"/>
                <a:cs typeface="Palladio Uralic"/>
              </a:rPr>
              <a:t>  </a:t>
            </a:r>
            <a:endParaRPr lang="en-US" sz="1700" spc="15">
              <a:solidFill>
                <a:srgbClr val="414141"/>
              </a:solidFill>
              <a:latin typeface="Palladio Uralic"/>
              <a:cs typeface="Palladio Uralic"/>
            </a:endParaRPr>
          </a:p>
          <a:p>
            <a:pPr marL="12700" marR="5080">
              <a:lnSpc>
                <a:spcPct val="170000"/>
              </a:lnSpc>
            </a:pPr>
            <a:r>
              <a:rPr lang="en-US" sz="1700" spc="20">
                <a:solidFill>
                  <a:srgbClr val="414141"/>
                </a:solidFill>
                <a:latin typeface="Palladio Uralic"/>
                <a:cs typeface="Palladio Uralic"/>
              </a:rPr>
              <a:t>Xã hội</a:t>
            </a:r>
            <a:r>
              <a:rPr sz="1700" spc="20">
                <a:solidFill>
                  <a:srgbClr val="414141"/>
                </a:solidFill>
                <a:latin typeface="Palladio Uralic"/>
                <a:cs typeface="Palladio Uralic"/>
              </a:rPr>
              <a:t> </a:t>
            </a:r>
            <a:r>
              <a:rPr lang="en-US" sz="1700" spc="20">
                <a:solidFill>
                  <a:srgbClr val="414141"/>
                </a:solidFill>
                <a:latin typeface="Palladio Uralic"/>
                <a:cs typeface="Palladio Uralic"/>
              </a:rPr>
              <a:t>tham gia để hỗ trợ chứ không phải gánh nặng</a:t>
            </a:r>
            <a:endParaRPr sz="1700">
              <a:latin typeface="Palladio Uralic"/>
              <a:cs typeface="Palladio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7288" y="3586726"/>
            <a:ext cx="128905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235" dirty="0">
                <a:solidFill>
                  <a:srgbClr val="942193"/>
                </a:solidFill>
                <a:latin typeface="IPAexGothic"/>
                <a:cs typeface="IPAexGothic"/>
              </a:rPr>
              <a:t>❖</a:t>
            </a:r>
            <a:endParaRPr sz="1050">
              <a:latin typeface="IPAexGothic"/>
              <a:cs typeface="IPAex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7288" y="4027213"/>
            <a:ext cx="128905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235" dirty="0">
                <a:solidFill>
                  <a:srgbClr val="942193"/>
                </a:solidFill>
                <a:latin typeface="IPAexGothic"/>
                <a:cs typeface="IPAexGothic"/>
              </a:rPr>
              <a:t>❖</a:t>
            </a:r>
            <a:endParaRPr sz="1050">
              <a:latin typeface="IPAexGothic"/>
              <a:cs typeface="IPAex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7288" y="4467699"/>
            <a:ext cx="128905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235" dirty="0">
                <a:solidFill>
                  <a:srgbClr val="942193"/>
                </a:solidFill>
                <a:latin typeface="IPAexGothic"/>
                <a:cs typeface="IPAexGothic"/>
              </a:rPr>
              <a:t>❖</a:t>
            </a:r>
            <a:endParaRPr sz="1050">
              <a:latin typeface="IPAexGothic"/>
              <a:cs typeface="IPAex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8483" y="3536090"/>
            <a:ext cx="9450705" cy="14443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700" spc="15">
                <a:solidFill>
                  <a:srgbClr val="414141"/>
                </a:solidFill>
                <a:latin typeface="Palladio Uralic"/>
                <a:cs typeface="Palladio Uralic"/>
              </a:rPr>
              <a:t>Yếu tố cần thiết: Minh bạch, cam kết, liêm chính và trách nhiệm giải trình</a:t>
            </a:r>
            <a:endParaRPr sz="17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lang="en-US" sz="1700" spc="15">
                <a:solidFill>
                  <a:srgbClr val="414141"/>
                </a:solidFill>
                <a:latin typeface="Palladio Uralic"/>
                <a:cs typeface="Palladio Uralic"/>
              </a:rPr>
              <a:t>Vai trò của việc định tội</a:t>
            </a:r>
            <a:r>
              <a:rPr sz="1700">
                <a:solidFill>
                  <a:srgbClr val="414141"/>
                </a:solidFill>
                <a:latin typeface="Palladio Uralic"/>
                <a:cs typeface="Palladio Uralic"/>
              </a:rPr>
              <a:t> </a:t>
            </a:r>
            <a:r>
              <a:rPr sz="1700" spc="10">
                <a:solidFill>
                  <a:srgbClr val="414141"/>
                </a:solidFill>
                <a:latin typeface="Palladio Uralic"/>
                <a:cs typeface="Palladio Uralic"/>
              </a:rPr>
              <a:t>(</a:t>
            </a:r>
            <a:r>
              <a:rPr lang="en-US" sz="1700" spc="10">
                <a:solidFill>
                  <a:srgbClr val="414141"/>
                </a:solidFill>
                <a:latin typeface="Palladio Uralic"/>
                <a:cs typeface="Palladio Uralic"/>
              </a:rPr>
              <a:t>Tham nhũng</a:t>
            </a:r>
            <a:r>
              <a:rPr sz="1700" spc="10">
                <a:solidFill>
                  <a:srgbClr val="414141"/>
                </a:solidFill>
                <a:latin typeface="Palladio Uralic"/>
                <a:cs typeface="Palladio Uralic"/>
              </a:rPr>
              <a:t>? </a:t>
            </a:r>
            <a:r>
              <a:rPr lang="en-US" sz="1700" spc="10">
                <a:solidFill>
                  <a:srgbClr val="414141"/>
                </a:solidFill>
                <a:latin typeface="Palladio Uralic"/>
                <a:cs typeface="Palladio Uralic"/>
              </a:rPr>
              <a:t>Trốn thuế</a:t>
            </a:r>
            <a:r>
              <a:rPr sz="1700" spc="10">
                <a:solidFill>
                  <a:srgbClr val="414141"/>
                </a:solidFill>
                <a:latin typeface="Palladio Uralic"/>
                <a:cs typeface="Palladio Uralic"/>
              </a:rPr>
              <a:t>? </a:t>
            </a:r>
            <a:r>
              <a:rPr lang="en-US" sz="1700" spc="10">
                <a:solidFill>
                  <a:srgbClr val="414141"/>
                </a:solidFill>
                <a:latin typeface="Palladio Uralic"/>
                <a:cs typeface="Palladio Uralic"/>
              </a:rPr>
              <a:t>Tội phạm chiến tranh</a:t>
            </a:r>
            <a:r>
              <a:rPr sz="1700" spc="10">
                <a:solidFill>
                  <a:srgbClr val="414141"/>
                </a:solidFill>
                <a:latin typeface="Palladio Uralic"/>
                <a:cs typeface="Palladio Uralic"/>
              </a:rPr>
              <a:t>? </a:t>
            </a:r>
            <a:r>
              <a:rPr lang="en-US" sz="1700" spc="10">
                <a:solidFill>
                  <a:srgbClr val="414141"/>
                </a:solidFill>
                <a:latin typeface="Palladio Uralic"/>
                <a:cs typeface="Palladio Uralic"/>
              </a:rPr>
              <a:t>Các tội danh khác</a:t>
            </a:r>
            <a:r>
              <a:rPr sz="1700" spc="10">
                <a:solidFill>
                  <a:srgbClr val="414141"/>
                </a:solidFill>
                <a:latin typeface="Palladio Uralic"/>
                <a:cs typeface="Palladio Uralic"/>
              </a:rPr>
              <a:t>?)</a:t>
            </a:r>
            <a:endParaRPr sz="1700">
              <a:latin typeface="Palladio Uralic"/>
              <a:cs typeface="Palladio Uralic"/>
            </a:endParaRPr>
          </a:p>
          <a:p>
            <a:pPr marL="12700" marR="5080">
              <a:lnSpc>
                <a:spcPct val="112100"/>
              </a:lnSpc>
              <a:spcBef>
                <a:spcPts val="1180"/>
              </a:spcBef>
            </a:pPr>
            <a:r>
              <a:rPr lang="en-US" sz="1700">
                <a:solidFill>
                  <a:srgbClr val="942193"/>
                </a:solidFill>
                <a:latin typeface="Palladio Uralic"/>
                <a:cs typeface="Palladio Uralic"/>
              </a:rPr>
              <a:t>Tham nhũng/Tội phạm chiến tranh: Ưu tiên khắc phục hậu quả của tham nhũng (Điều 35 UNCAC) – điều không được thể hiện trong quy trình </a:t>
            </a:r>
            <a:endParaRPr sz="1700">
              <a:latin typeface="Palladio Uralic"/>
              <a:cs typeface="Palladio Uralic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062186" y="5632297"/>
            <a:ext cx="389255" cy="1080135"/>
            <a:chOff x="9062186" y="5632297"/>
            <a:chExt cx="389255" cy="1080135"/>
          </a:xfrm>
        </p:grpSpPr>
        <p:sp>
          <p:nvSpPr>
            <p:cNvPr id="12" name="object 12"/>
            <p:cNvSpPr/>
            <p:nvPr/>
          </p:nvSpPr>
          <p:spPr>
            <a:xfrm>
              <a:off x="9124889" y="6262117"/>
              <a:ext cx="77603" cy="778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062186" y="6347730"/>
              <a:ext cx="204355" cy="36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073768" y="5854243"/>
              <a:ext cx="331165" cy="4245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333556" y="6269346"/>
              <a:ext cx="74085" cy="74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290087" y="6351221"/>
              <a:ext cx="161188" cy="3537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105664" y="5632297"/>
              <a:ext cx="74079" cy="742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062186" y="5714174"/>
              <a:ext cx="161201" cy="3537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792795" y="5170121"/>
            <a:ext cx="4714240" cy="1239520"/>
            <a:chOff x="1792795" y="5170121"/>
            <a:chExt cx="4714240" cy="1239520"/>
          </a:xfrm>
        </p:grpSpPr>
        <p:sp>
          <p:nvSpPr>
            <p:cNvPr id="20" name="object 20"/>
            <p:cNvSpPr/>
            <p:nvPr/>
          </p:nvSpPr>
          <p:spPr>
            <a:xfrm>
              <a:off x="1792795" y="5556760"/>
              <a:ext cx="633564" cy="4500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99376" y="5500035"/>
              <a:ext cx="551925" cy="56350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17099" y="5456707"/>
              <a:ext cx="1115695" cy="607695"/>
            </a:xfrm>
            <a:custGeom>
              <a:avLst/>
              <a:gdLst/>
              <a:ahLst/>
              <a:cxnLst/>
              <a:rect l="l" t="t" r="r" b="b"/>
              <a:pathLst>
                <a:path w="1115695" h="607695">
                  <a:moveTo>
                    <a:pt x="622401" y="138963"/>
                  </a:moveTo>
                  <a:lnTo>
                    <a:pt x="598779" y="103733"/>
                  </a:lnTo>
                  <a:lnTo>
                    <a:pt x="584542" y="100939"/>
                  </a:lnTo>
                  <a:lnTo>
                    <a:pt x="577303" y="101638"/>
                  </a:lnTo>
                  <a:lnTo>
                    <a:pt x="546658" y="138963"/>
                  </a:lnTo>
                  <a:lnTo>
                    <a:pt x="549427" y="153276"/>
                  </a:lnTo>
                  <a:lnTo>
                    <a:pt x="557758" y="165849"/>
                  </a:lnTo>
                  <a:lnTo>
                    <a:pt x="570280" y="174193"/>
                  </a:lnTo>
                  <a:lnTo>
                    <a:pt x="584530" y="176974"/>
                  </a:lnTo>
                  <a:lnTo>
                    <a:pt x="598779" y="174193"/>
                  </a:lnTo>
                  <a:lnTo>
                    <a:pt x="611314" y="165849"/>
                  </a:lnTo>
                  <a:lnTo>
                    <a:pt x="619633" y="153276"/>
                  </a:lnTo>
                  <a:lnTo>
                    <a:pt x="622401" y="138963"/>
                  </a:lnTo>
                  <a:close/>
                </a:path>
                <a:path w="1115695" h="607695">
                  <a:moveTo>
                    <a:pt x="1007478" y="138963"/>
                  </a:moveTo>
                  <a:lnTo>
                    <a:pt x="983830" y="103733"/>
                  </a:lnTo>
                  <a:lnTo>
                    <a:pt x="969556" y="100939"/>
                  </a:lnTo>
                  <a:lnTo>
                    <a:pt x="962317" y="101638"/>
                  </a:lnTo>
                  <a:lnTo>
                    <a:pt x="931684" y="138963"/>
                  </a:lnTo>
                  <a:lnTo>
                    <a:pt x="934453" y="153276"/>
                  </a:lnTo>
                  <a:lnTo>
                    <a:pt x="942771" y="165849"/>
                  </a:lnTo>
                  <a:lnTo>
                    <a:pt x="955306" y="174193"/>
                  </a:lnTo>
                  <a:lnTo>
                    <a:pt x="969581" y="176974"/>
                  </a:lnTo>
                  <a:lnTo>
                    <a:pt x="983843" y="174193"/>
                  </a:lnTo>
                  <a:lnTo>
                    <a:pt x="996391" y="165849"/>
                  </a:lnTo>
                  <a:lnTo>
                    <a:pt x="1004709" y="153276"/>
                  </a:lnTo>
                  <a:lnTo>
                    <a:pt x="1007478" y="138963"/>
                  </a:lnTo>
                  <a:close/>
                </a:path>
                <a:path w="1115695" h="607695">
                  <a:moveTo>
                    <a:pt x="1115402" y="0"/>
                  </a:moveTo>
                  <a:lnTo>
                    <a:pt x="1091615" y="0"/>
                  </a:lnTo>
                  <a:lnTo>
                    <a:pt x="1091615" y="94030"/>
                  </a:lnTo>
                  <a:lnTo>
                    <a:pt x="1091615" y="182524"/>
                  </a:lnTo>
                  <a:lnTo>
                    <a:pt x="1066253" y="190868"/>
                  </a:lnTo>
                  <a:lnTo>
                    <a:pt x="1045159" y="206324"/>
                  </a:lnTo>
                  <a:lnTo>
                    <a:pt x="1029741" y="227482"/>
                  </a:lnTo>
                  <a:lnTo>
                    <a:pt x="1021435" y="252907"/>
                  </a:lnTo>
                  <a:lnTo>
                    <a:pt x="819086" y="252907"/>
                  </a:lnTo>
                  <a:lnTo>
                    <a:pt x="840447" y="233248"/>
                  </a:lnTo>
                  <a:lnTo>
                    <a:pt x="857097" y="206629"/>
                  </a:lnTo>
                  <a:lnTo>
                    <a:pt x="867892" y="174498"/>
                  </a:lnTo>
                  <a:lnTo>
                    <a:pt x="871753" y="138303"/>
                  </a:lnTo>
                  <a:lnTo>
                    <a:pt x="867892" y="102108"/>
                  </a:lnTo>
                  <a:lnTo>
                    <a:pt x="857097" y="69964"/>
                  </a:lnTo>
                  <a:lnTo>
                    <a:pt x="840447" y="43319"/>
                  </a:lnTo>
                  <a:lnTo>
                    <a:pt x="819086" y="23647"/>
                  </a:lnTo>
                  <a:lnTo>
                    <a:pt x="1021435" y="23647"/>
                  </a:lnTo>
                  <a:lnTo>
                    <a:pt x="1029741" y="49085"/>
                  </a:lnTo>
                  <a:lnTo>
                    <a:pt x="1045159" y="70243"/>
                  </a:lnTo>
                  <a:lnTo>
                    <a:pt x="1066253" y="85699"/>
                  </a:lnTo>
                  <a:lnTo>
                    <a:pt x="1091615" y="94030"/>
                  </a:lnTo>
                  <a:lnTo>
                    <a:pt x="1091615" y="0"/>
                  </a:lnTo>
                  <a:lnTo>
                    <a:pt x="735063" y="0"/>
                  </a:lnTo>
                  <a:lnTo>
                    <a:pt x="735063" y="23647"/>
                  </a:lnTo>
                  <a:lnTo>
                    <a:pt x="713676" y="43319"/>
                  </a:lnTo>
                  <a:lnTo>
                    <a:pt x="697014" y="69964"/>
                  </a:lnTo>
                  <a:lnTo>
                    <a:pt x="686193" y="102108"/>
                  </a:lnTo>
                  <a:lnTo>
                    <a:pt x="682345" y="138303"/>
                  </a:lnTo>
                  <a:lnTo>
                    <a:pt x="686193" y="174498"/>
                  </a:lnTo>
                  <a:lnTo>
                    <a:pt x="697014" y="206629"/>
                  </a:lnTo>
                  <a:lnTo>
                    <a:pt x="713676" y="233248"/>
                  </a:lnTo>
                  <a:lnTo>
                    <a:pt x="735063" y="252907"/>
                  </a:lnTo>
                  <a:lnTo>
                    <a:pt x="548170" y="252907"/>
                  </a:lnTo>
                  <a:lnTo>
                    <a:pt x="546354" y="234772"/>
                  </a:lnTo>
                  <a:lnTo>
                    <a:pt x="532536" y="189979"/>
                  </a:lnTo>
                  <a:lnTo>
                    <a:pt x="520509" y="167652"/>
                  </a:lnTo>
                  <a:lnTo>
                    <a:pt x="510667" y="149377"/>
                  </a:lnTo>
                  <a:lnTo>
                    <a:pt x="481711" y="113944"/>
                  </a:lnTo>
                  <a:lnTo>
                    <a:pt x="466839" y="101536"/>
                  </a:lnTo>
                  <a:lnTo>
                    <a:pt x="466839" y="94030"/>
                  </a:lnTo>
                  <a:lnTo>
                    <a:pt x="492201" y="85699"/>
                  </a:lnTo>
                  <a:lnTo>
                    <a:pt x="513321" y="70243"/>
                  </a:lnTo>
                  <a:lnTo>
                    <a:pt x="528751" y="49085"/>
                  </a:lnTo>
                  <a:lnTo>
                    <a:pt x="537083" y="23647"/>
                  </a:lnTo>
                  <a:lnTo>
                    <a:pt x="735063" y="23647"/>
                  </a:lnTo>
                  <a:lnTo>
                    <a:pt x="735063" y="0"/>
                  </a:lnTo>
                  <a:lnTo>
                    <a:pt x="443115" y="0"/>
                  </a:lnTo>
                  <a:lnTo>
                    <a:pt x="443115" y="82715"/>
                  </a:lnTo>
                  <a:lnTo>
                    <a:pt x="406323" y="62395"/>
                  </a:lnTo>
                  <a:lnTo>
                    <a:pt x="361810" y="48183"/>
                  </a:lnTo>
                  <a:lnTo>
                    <a:pt x="314032" y="42964"/>
                  </a:lnTo>
                  <a:lnTo>
                    <a:pt x="312039" y="42964"/>
                  </a:lnTo>
                  <a:lnTo>
                    <a:pt x="263893" y="47853"/>
                  </a:lnTo>
                  <a:lnTo>
                    <a:pt x="219036" y="61849"/>
                  </a:lnTo>
                  <a:lnTo>
                    <a:pt x="178409" y="83985"/>
                  </a:lnTo>
                  <a:lnTo>
                    <a:pt x="142989" y="113296"/>
                  </a:lnTo>
                  <a:lnTo>
                    <a:pt x="113766" y="148805"/>
                  </a:lnTo>
                  <a:lnTo>
                    <a:pt x="91681" y="189547"/>
                  </a:lnTo>
                  <a:lnTo>
                    <a:pt x="77724" y="234530"/>
                  </a:lnTo>
                  <a:lnTo>
                    <a:pt x="72859" y="282803"/>
                  </a:lnTo>
                  <a:lnTo>
                    <a:pt x="72859" y="422986"/>
                  </a:lnTo>
                  <a:lnTo>
                    <a:pt x="0" y="422986"/>
                  </a:lnTo>
                  <a:lnTo>
                    <a:pt x="135216" y="607110"/>
                  </a:lnTo>
                  <a:lnTo>
                    <a:pt x="270433" y="422986"/>
                  </a:lnTo>
                  <a:lnTo>
                    <a:pt x="197231" y="422986"/>
                  </a:lnTo>
                  <a:lnTo>
                    <a:pt x="197231" y="282803"/>
                  </a:lnTo>
                  <a:lnTo>
                    <a:pt x="206260" y="238023"/>
                  </a:lnTo>
                  <a:lnTo>
                    <a:pt x="230886" y="201422"/>
                  </a:lnTo>
                  <a:lnTo>
                    <a:pt x="267385" y="176720"/>
                  </a:lnTo>
                  <a:lnTo>
                    <a:pt x="312039" y="167652"/>
                  </a:lnTo>
                  <a:lnTo>
                    <a:pt x="356717" y="176733"/>
                  </a:lnTo>
                  <a:lnTo>
                    <a:pt x="393204" y="201434"/>
                  </a:lnTo>
                  <a:lnTo>
                    <a:pt x="417817" y="238036"/>
                  </a:lnTo>
                  <a:lnTo>
                    <a:pt x="426847" y="282803"/>
                  </a:lnTo>
                  <a:lnTo>
                    <a:pt x="426504" y="607199"/>
                  </a:lnTo>
                  <a:lnTo>
                    <a:pt x="550964" y="607199"/>
                  </a:lnTo>
                  <a:lnTo>
                    <a:pt x="551180" y="282803"/>
                  </a:lnTo>
                  <a:lnTo>
                    <a:pt x="550545" y="276542"/>
                  </a:lnTo>
                  <a:lnTo>
                    <a:pt x="1115402" y="276542"/>
                  </a:lnTo>
                  <a:lnTo>
                    <a:pt x="1115402" y="252907"/>
                  </a:lnTo>
                  <a:lnTo>
                    <a:pt x="1115402" y="23647"/>
                  </a:lnTo>
                  <a:lnTo>
                    <a:pt x="1115402" y="0"/>
                  </a:lnTo>
                  <a:close/>
                </a:path>
              </a:pathLst>
            </a:custGeom>
            <a:solidFill>
              <a:srgbClr val="FF2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08310" y="5170121"/>
              <a:ext cx="368757" cy="6637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03868" y="5571478"/>
              <a:ext cx="1751876" cy="8378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72205" y="5625782"/>
              <a:ext cx="415290" cy="312420"/>
            </a:xfrm>
            <a:custGeom>
              <a:avLst/>
              <a:gdLst/>
              <a:ahLst/>
              <a:cxnLst/>
              <a:rect l="l" t="t" r="r" b="b"/>
              <a:pathLst>
                <a:path w="415289" h="312420">
                  <a:moveTo>
                    <a:pt x="149479" y="0"/>
                  </a:moveTo>
                  <a:lnTo>
                    <a:pt x="149479" y="106083"/>
                  </a:lnTo>
                  <a:lnTo>
                    <a:pt x="0" y="106083"/>
                  </a:lnTo>
                  <a:lnTo>
                    <a:pt x="0" y="205930"/>
                  </a:lnTo>
                  <a:lnTo>
                    <a:pt x="149479" y="205930"/>
                  </a:lnTo>
                  <a:lnTo>
                    <a:pt x="149479" y="312013"/>
                  </a:lnTo>
                  <a:lnTo>
                    <a:pt x="415201" y="156006"/>
                  </a:lnTo>
                  <a:lnTo>
                    <a:pt x="149479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66790" y="5563984"/>
              <a:ext cx="640715" cy="435609"/>
            </a:xfrm>
            <a:custGeom>
              <a:avLst/>
              <a:gdLst/>
              <a:ahLst/>
              <a:cxnLst/>
              <a:rect l="l" t="t" r="r" b="b"/>
              <a:pathLst>
                <a:path w="640715" h="435610">
                  <a:moveTo>
                    <a:pt x="154533" y="71119"/>
                  </a:moveTo>
                  <a:lnTo>
                    <a:pt x="148755" y="74929"/>
                  </a:lnTo>
                  <a:lnTo>
                    <a:pt x="147002" y="80009"/>
                  </a:lnTo>
                  <a:lnTo>
                    <a:pt x="142925" y="92709"/>
                  </a:lnTo>
                  <a:lnTo>
                    <a:pt x="137340" y="106679"/>
                  </a:lnTo>
                  <a:lnTo>
                    <a:pt x="108906" y="144779"/>
                  </a:lnTo>
                  <a:lnTo>
                    <a:pt x="67767" y="175259"/>
                  </a:lnTo>
                  <a:lnTo>
                    <a:pt x="40038" y="198119"/>
                  </a:lnTo>
                  <a:lnTo>
                    <a:pt x="18648" y="226059"/>
                  </a:lnTo>
                  <a:lnTo>
                    <a:pt x="4875" y="259079"/>
                  </a:lnTo>
                  <a:lnTo>
                    <a:pt x="0" y="295909"/>
                  </a:lnTo>
                  <a:lnTo>
                    <a:pt x="7126" y="340359"/>
                  </a:lnTo>
                  <a:lnTo>
                    <a:pt x="26974" y="378459"/>
                  </a:lnTo>
                  <a:lnTo>
                    <a:pt x="57242" y="408939"/>
                  </a:lnTo>
                  <a:lnTo>
                    <a:pt x="95630" y="429259"/>
                  </a:lnTo>
                  <a:lnTo>
                    <a:pt x="139839" y="435609"/>
                  </a:lnTo>
                  <a:lnTo>
                    <a:pt x="140436" y="435609"/>
                  </a:lnTo>
                  <a:lnTo>
                    <a:pt x="148404" y="434339"/>
                  </a:lnTo>
                  <a:lnTo>
                    <a:pt x="155208" y="430529"/>
                  </a:lnTo>
                  <a:lnTo>
                    <a:pt x="160376" y="425449"/>
                  </a:lnTo>
                  <a:lnTo>
                    <a:pt x="163436" y="417829"/>
                  </a:lnTo>
                  <a:lnTo>
                    <a:pt x="203243" y="402589"/>
                  </a:lnTo>
                  <a:lnTo>
                    <a:pt x="222948" y="386079"/>
                  </a:lnTo>
                  <a:lnTo>
                    <a:pt x="139877" y="386079"/>
                  </a:lnTo>
                  <a:lnTo>
                    <a:pt x="104881" y="378459"/>
                  </a:lnTo>
                  <a:lnTo>
                    <a:pt x="76303" y="359409"/>
                  </a:lnTo>
                  <a:lnTo>
                    <a:pt x="57033" y="331469"/>
                  </a:lnTo>
                  <a:lnTo>
                    <a:pt x="49961" y="295909"/>
                  </a:lnTo>
                  <a:lnTo>
                    <a:pt x="57028" y="260349"/>
                  </a:lnTo>
                  <a:lnTo>
                    <a:pt x="76298" y="232409"/>
                  </a:lnTo>
                  <a:lnTo>
                    <a:pt x="104879" y="213359"/>
                  </a:lnTo>
                  <a:lnTo>
                    <a:pt x="139877" y="205739"/>
                  </a:lnTo>
                  <a:lnTo>
                    <a:pt x="252512" y="205739"/>
                  </a:lnTo>
                  <a:lnTo>
                    <a:pt x="248691" y="201929"/>
                  </a:lnTo>
                  <a:lnTo>
                    <a:pt x="256377" y="170179"/>
                  </a:lnTo>
                  <a:lnTo>
                    <a:pt x="191185" y="170179"/>
                  </a:lnTo>
                  <a:lnTo>
                    <a:pt x="184213" y="167639"/>
                  </a:lnTo>
                  <a:lnTo>
                    <a:pt x="182156" y="165099"/>
                  </a:lnTo>
                  <a:lnTo>
                    <a:pt x="184886" y="153669"/>
                  </a:lnTo>
                  <a:lnTo>
                    <a:pt x="181381" y="151129"/>
                  </a:lnTo>
                  <a:lnTo>
                    <a:pt x="179781" y="146049"/>
                  </a:lnTo>
                  <a:lnTo>
                    <a:pt x="182613" y="134619"/>
                  </a:lnTo>
                  <a:lnTo>
                    <a:pt x="187261" y="130809"/>
                  </a:lnTo>
                  <a:lnTo>
                    <a:pt x="192608" y="130809"/>
                  </a:lnTo>
                  <a:lnTo>
                    <a:pt x="194398" y="129539"/>
                  </a:lnTo>
                  <a:lnTo>
                    <a:pt x="266215" y="129539"/>
                  </a:lnTo>
                  <a:lnTo>
                    <a:pt x="272364" y="104139"/>
                  </a:lnTo>
                  <a:lnTo>
                    <a:pt x="268566" y="97789"/>
                  </a:lnTo>
                  <a:lnTo>
                    <a:pt x="233857" y="90169"/>
                  </a:lnTo>
                  <a:lnTo>
                    <a:pt x="234800" y="86359"/>
                  </a:lnTo>
                  <a:lnTo>
                    <a:pt x="219925" y="86359"/>
                  </a:lnTo>
                  <a:lnTo>
                    <a:pt x="198831" y="81279"/>
                  </a:lnTo>
                  <a:lnTo>
                    <a:pt x="199488" y="78739"/>
                  </a:lnTo>
                  <a:lnTo>
                    <a:pt x="184886" y="78739"/>
                  </a:lnTo>
                  <a:lnTo>
                    <a:pt x="154533" y="71119"/>
                  </a:lnTo>
                  <a:close/>
                </a:path>
                <a:path w="640715" h="435610">
                  <a:moveTo>
                    <a:pt x="398132" y="44449"/>
                  </a:moveTo>
                  <a:lnTo>
                    <a:pt x="367830" y="44449"/>
                  </a:lnTo>
                  <a:lnTo>
                    <a:pt x="402513" y="63499"/>
                  </a:lnTo>
                  <a:lnTo>
                    <a:pt x="401612" y="67309"/>
                  </a:lnTo>
                  <a:lnTo>
                    <a:pt x="401527" y="71186"/>
                  </a:lnTo>
                  <a:lnTo>
                    <a:pt x="406273" y="90169"/>
                  </a:lnTo>
                  <a:lnTo>
                    <a:pt x="371513" y="97789"/>
                  </a:lnTo>
                  <a:lnTo>
                    <a:pt x="367766" y="104139"/>
                  </a:lnTo>
                  <a:lnTo>
                    <a:pt x="391388" y="201929"/>
                  </a:lnTo>
                  <a:lnTo>
                    <a:pt x="351904" y="241299"/>
                  </a:lnTo>
                  <a:lnTo>
                    <a:pt x="351955" y="243839"/>
                  </a:lnTo>
                  <a:lnTo>
                    <a:pt x="379361" y="267969"/>
                  </a:lnTo>
                  <a:lnTo>
                    <a:pt x="378053" y="275589"/>
                  </a:lnTo>
                  <a:lnTo>
                    <a:pt x="377093" y="281939"/>
                  </a:lnTo>
                  <a:lnTo>
                    <a:pt x="376502" y="289559"/>
                  </a:lnTo>
                  <a:lnTo>
                    <a:pt x="376300" y="295909"/>
                  </a:lnTo>
                  <a:lnTo>
                    <a:pt x="383947" y="339089"/>
                  </a:lnTo>
                  <a:lnTo>
                    <a:pt x="405056" y="375919"/>
                  </a:lnTo>
                  <a:lnTo>
                    <a:pt x="436887" y="402589"/>
                  </a:lnTo>
                  <a:lnTo>
                    <a:pt x="476694" y="417829"/>
                  </a:lnTo>
                  <a:lnTo>
                    <a:pt x="479761" y="425449"/>
                  </a:lnTo>
                  <a:lnTo>
                    <a:pt x="484932" y="430529"/>
                  </a:lnTo>
                  <a:lnTo>
                    <a:pt x="491733" y="434339"/>
                  </a:lnTo>
                  <a:lnTo>
                    <a:pt x="499694" y="435609"/>
                  </a:lnTo>
                  <a:lnTo>
                    <a:pt x="500252" y="435609"/>
                  </a:lnTo>
                  <a:lnTo>
                    <a:pt x="544460" y="429259"/>
                  </a:lnTo>
                  <a:lnTo>
                    <a:pt x="582858" y="408939"/>
                  </a:lnTo>
                  <a:lnTo>
                    <a:pt x="605569" y="386079"/>
                  </a:lnTo>
                  <a:lnTo>
                    <a:pt x="500252" y="386079"/>
                  </a:lnTo>
                  <a:lnTo>
                    <a:pt x="465254" y="378459"/>
                  </a:lnTo>
                  <a:lnTo>
                    <a:pt x="436673" y="359409"/>
                  </a:lnTo>
                  <a:lnTo>
                    <a:pt x="417403" y="331469"/>
                  </a:lnTo>
                  <a:lnTo>
                    <a:pt x="410337" y="295909"/>
                  </a:lnTo>
                  <a:lnTo>
                    <a:pt x="417403" y="260349"/>
                  </a:lnTo>
                  <a:lnTo>
                    <a:pt x="436673" y="232409"/>
                  </a:lnTo>
                  <a:lnTo>
                    <a:pt x="465254" y="213359"/>
                  </a:lnTo>
                  <a:lnTo>
                    <a:pt x="500252" y="205739"/>
                  </a:lnTo>
                  <a:lnTo>
                    <a:pt x="605932" y="205739"/>
                  </a:lnTo>
                  <a:lnTo>
                    <a:pt x="600099" y="198119"/>
                  </a:lnTo>
                  <a:lnTo>
                    <a:pt x="572376" y="175259"/>
                  </a:lnTo>
                  <a:lnTo>
                    <a:pt x="564484" y="170179"/>
                  </a:lnTo>
                  <a:lnTo>
                    <a:pt x="448957" y="170179"/>
                  </a:lnTo>
                  <a:lnTo>
                    <a:pt x="445401" y="167639"/>
                  </a:lnTo>
                  <a:lnTo>
                    <a:pt x="442658" y="157479"/>
                  </a:lnTo>
                  <a:lnTo>
                    <a:pt x="437769" y="156209"/>
                  </a:lnTo>
                  <a:lnTo>
                    <a:pt x="433616" y="152399"/>
                  </a:lnTo>
                  <a:lnTo>
                    <a:pt x="430250" y="139699"/>
                  </a:lnTo>
                  <a:lnTo>
                    <a:pt x="434619" y="132079"/>
                  </a:lnTo>
                  <a:lnTo>
                    <a:pt x="443852" y="129539"/>
                  </a:lnTo>
                  <a:lnTo>
                    <a:pt x="515910" y="129539"/>
                  </a:lnTo>
                  <a:lnTo>
                    <a:pt x="509683" y="120649"/>
                  </a:lnTo>
                  <a:lnTo>
                    <a:pt x="502789" y="106679"/>
                  </a:lnTo>
                  <a:lnTo>
                    <a:pt x="497205" y="92709"/>
                  </a:lnTo>
                  <a:lnTo>
                    <a:pt x="495166" y="86359"/>
                  </a:lnTo>
                  <a:lnTo>
                    <a:pt x="420204" y="86359"/>
                  </a:lnTo>
                  <a:lnTo>
                    <a:pt x="416321" y="71180"/>
                  </a:lnTo>
                  <a:lnTo>
                    <a:pt x="416191" y="71119"/>
                  </a:lnTo>
                  <a:lnTo>
                    <a:pt x="433330" y="71119"/>
                  </a:lnTo>
                  <a:lnTo>
                    <a:pt x="434911" y="68579"/>
                  </a:lnTo>
                  <a:lnTo>
                    <a:pt x="433603" y="63499"/>
                  </a:lnTo>
                  <a:lnTo>
                    <a:pt x="424065" y="58419"/>
                  </a:lnTo>
                  <a:lnTo>
                    <a:pt x="449498" y="58419"/>
                  </a:lnTo>
                  <a:lnTo>
                    <a:pt x="447052" y="53339"/>
                  </a:lnTo>
                  <a:lnTo>
                    <a:pt x="444184" y="50799"/>
                  </a:lnTo>
                  <a:lnTo>
                    <a:pt x="409625" y="50799"/>
                  </a:lnTo>
                  <a:lnTo>
                    <a:pt x="398132" y="44449"/>
                  </a:lnTo>
                  <a:close/>
                </a:path>
                <a:path w="640715" h="435610">
                  <a:moveTo>
                    <a:pt x="252512" y="205739"/>
                  </a:moveTo>
                  <a:lnTo>
                    <a:pt x="139877" y="205739"/>
                  </a:lnTo>
                  <a:lnTo>
                    <a:pt x="174881" y="213359"/>
                  </a:lnTo>
                  <a:lnTo>
                    <a:pt x="203461" y="232409"/>
                  </a:lnTo>
                  <a:lnTo>
                    <a:pt x="222729" y="260349"/>
                  </a:lnTo>
                  <a:lnTo>
                    <a:pt x="229793" y="295909"/>
                  </a:lnTo>
                  <a:lnTo>
                    <a:pt x="222729" y="331469"/>
                  </a:lnTo>
                  <a:lnTo>
                    <a:pt x="203461" y="359409"/>
                  </a:lnTo>
                  <a:lnTo>
                    <a:pt x="174881" y="378459"/>
                  </a:lnTo>
                  <a:lnTo>
                    <a:pt x="139877" y="386079"/>
                  </a:lnTo>
                  <a:lnTo>
                    <a:pt x="222948" y="386079"/>
                  </a:lnTo>
                  <a:lnTo>
                    <a:pt x="235073" y="375919"/>
                  </a:lnTo>
                  <a:lnTo>
                    <a:pt x="256183" y="339089"/>
                  </a:lnTo>
                  <a:lnTo>
                    <a:pt x="263829" y="295909"/>
                  </a:lnTo>
                  <a:lnTo>
                    <a:pt x="263630" y="289559"/>
                  </a:lnTo>
                  <a:lnTo>
                    <a:pt x="263042" y="281939"/>
                  </a:lnTo>
                  <a:lnTo>
                    <a:pt x="262083" y="275589"/>
                  </a:lnTo>
                  <a:lnTo>
                    <a:pt x="260769" y="267969"/>
                  </a:lnTo>
                  <a:lnTo>
                    <a:pt x="288124" y="243839"/>
                  </a:lnTo>
                  <a:lnTo>
                    <a:pt x="288175" y="241299"/>
                  </a:lnTo>
                  <a:lnTo>
                    <a:pt x="252512" y="205739"/>
                  </a:lnTo>
                  <a:close/>
                </a:path>
                <a:path w="640715" h="435610">
                  <a:moveTo>
                    <a:pt x="605932" y="205739"/>
                  </a:moveTo>
                  <a:lnTo>
                    <a:pt x="500252" y="205739"/>
                  </a:lnTo>
                  <a:lnTo>
                    <a:pt x="535251" y="213359"/>
                  </a:lnTo>
                  <a:lnTo>
                    <a:pt x="563832" y="232409"/>
                  </a:lnTo>
                  <a:lnTo>
                    <a:pt x="583102" y="260349"/>
                  </a:lnTo>
                  <a:lnTo>
                    <a:pt x="590169" y="295909"/>
                  </a:lnTo>
                  <a:lnTo>
                    <a:pt x="583102" y="331469"/>
                  </a:lnTo>
                  <a:lnTo>
                    <a:pt x="563832" y="359409"/>
                  </a:lnTo>
                  <a:lnTo>
                    <a:pt x="535251" y="378459"/>
                  </a:lnTo>
                  <a:lnTo>
                    <a:pt x="500252" y="386079"/>
                  </a:lnTo>
                  <a:lnTo>
                    <a:pt x="605569" y="386079"/>
                  </a:lnTo>
                  <a:lnTo>
                    <a:pt x="613139" y="378459"/>
                  </a:lnTo>
                  <a:lnTo>
                    <a:pt x="632998" y="340359"/>
                  </a:lnTo>
                  <a:lnTo>
                    <a:pt x="640130" y="295909"/>
                  </a:lnTo>
                  <a:lnTo>
                    <a:pt x="635260" y="259079"/>
                  </a:lnTo>
                  <a:lnTo>
                    <a:pt x="621488" y="226059"/>
                  </a:lnTo>
                  <a:lnTo>
                    <a:pt x="605932" y="205739"/>
                  </a:lnTo>
                  <a:close/>
                </a:path>
                <a:path w="640715" h="435610">
                  <a:moveTo>
                    <a:pt x="266215" y="129539"/>
                  </a:moveTo>
                  <a:lnTo>
                    <a:pt x="196278" y="129539"/>
                  </a:lnTo>
                  <a:lnTo>
                    <a:pt x="205511" y="132079"/>
                  </a:lnTo>
                  <a:lnTo>
                    <a:pt x="209880" y="139699"/>
                  </a:lnTo>
                  <a:lnTo>
                    <a:pt x="206514" y="152399"/>
                  </a:lnTo>
                  <a:lnTo>
                    <a:pt x="202361" y="156209"/>
                  </a:lnTo>
                  <a:lnTo>
                    <a:pt x="197472" y="157479"/>
                  </a:lnTo>
                  <a:lnTo>
                    <a:pt x="194729" y="167639"/>
                  </a:lnTo>
                  <a:lnTo>
                    <a:pt x="191185" y="170179"/>
                  </a:lnTo>
                  <a:lnTo>
                    <a:pt x="256377" y="170179"/>
                  </a:lnTo>
                  <a:lnTo>
                    <a:pt x="266215" y="129539"/>
                  </a:lnTo>
                  <a:close/>
                </a:path>
                <a:path w="640715" h="435610">
                  <a:moveTo>
                    <a:pt x="515910" y="129539"/>
                  </a:moveTo>
                  <a:lnTo>
                    <a:pt x="445744" y="129539"/>
                  </a:lnTo>
                  <a:lnTo>
                    <a:pt x="447522" y="130809"/>
                  </a:lnTo>
                  <a:lnTo>
                    <a:pt x="452869" y="130809"/>
                  </a:lnTo>
                  <a:lnTo>
                    <a:pt x="457517" y="134619"/>
                  </a:lnTo>
                  <a:lnTo>
                    <a:pt x="460349" y="146049"/>
                  </a:lnTo>
                  <a:lnTo>
                    <a:pt x="458698" y="151129"/>
                  </a:lnTo>
                  <a:lnTo>
                    <a:pt x="455193" y="153669"/>
                  </a:lnTo>
                  <a:lnTo>
                    <a:pt x="457974" y="165099"/>
                  </a:lnTo>
                  <a:lnTo>
                    <a:pt x="455917" y="167639"/>
                  </a:lnTo>
                  <a:lnTo>
                    <a:pt x="448957" y="170179"/>
                  </a:lnTo>
                  <a:lnTo>
                    <a:pt x="564484" y="170179"/>
                  </a:lnTo>
                  <a:lnTo>
                    <a:pt x="560538" y="167639"/>
                  </a:lnTo>
                  <a:lnTo>
                    <a:pt x="546166" y="157479"/>
                  </a:lnTo>
                  <a:lnTo>
                    <a:pt x="531228" y="144779"/>
                  </a:lnTo>
                  <a:lnTo>
                    <a:pt x="517690" y="132079"/>
                  </a:lnTo>
                  <a:lnTo>
                    <a:pt x="515910" y="129539"/>
                  </a:lnTo>
                  <a:close/>
                </a:path>
                <a:path w="640715" h="435610">
                  <a:moveTo>
                    <a:pt x="238569" y="71119"/>
                  </a:moveTo>
                  <a:lnTo>
                    <a:pt x="223888" y="71119"/>
                  </a:lnTo>
                  <a:lnTo>
                    <a:pt x="223757" y="71186"/>
                  </a:lnTo>
                  <a:lnTo>
                    <a:pt x="219925" y="86359"/>
                  </a:lnTo>
                  <a:lnTo>
                    <a:pt x="234800" y="86359"/>
                  </a:lnTo>
                  <a:lnTo>
                    <a:pt x="238569" y="71119"/>
                  </a:lnTo>
                  <a:close/>
                </a:path>
                <a:path w="640715" h="435610">
                  <a:moveTo>
                    <a:pt x="449498" y="58419"/>
                  </a:moveTo>
                  <a:lnTo>
                    <a:pt x="432815" y="58419"/>
                  </a:lnTo>
                  <a:lnTo>
                    <a:pt x="436372" y="62229"/>
                  </a:lnTo>
                  <a:lnTo>
                    <a:pt x="437451" y="66039"/>
                  </a:lnTo>
                  <a:lnTo>
                    <a:pt x="441261" y="81279"/>
                  </a:lnTo>
                  <a:lnTo>
                    <a:pt x="420204" y="86359"/>
                  </a:lnTo>
                  <a:lnTo>
                    <a:pt x="495166" y="86359"/>
                  </a:lnTo>
                  <a:lnTo>
                    <a:pt x="493128" y="80009"/>
                  </a:lnTo>
                  <a:lnTo>
                    <a:pt x="492693" y="78739"/>
                  </a:lnTo>
                  <a:lnTo>
                    <a:pt x="455244" y="78739"/>
                  </a:lnTo>
                  <a:lnTo>
                    <a:pt x="451332" y="62229"/>
                  </a:lnTo>
                  <a:lnTo>
                    <a:pt x="449498" y="58419"/>
                  </a:lnTo>
                  <a:close/>
                </a:path>
                <a:path w="640715" h="435610">
                  <a:moveTo>
                    <a:pt x="219379" y="44449"/>
                  </a:moveTo>
                  <a:lnTo>
                    <a:pt x="209311" y="44449"/>
                  </a:lnTo>
                  <a:lnTo>
                    <a:pt x="200247" y="46989"/>
                  </a:lnTo>
                  <a:lnTo>
                    <a:pt x="193078" y="53339"/>
                  </a:lnTo>
                  <a:lnTo>
                    <a:pt x="188798" y="62229"/>
                  </a:lnTo>
                  <a:lnTo>
                    <a:pt x="184886" y="78739"/>
                  </a:lnTo>
                  <a:lnTo>
                    <a:pt x="199488" y="78739"/>
                  </a:lnTo>
                  <a:lnTo>
                    <a:pt x="203758" y="62229"/>
                  </a:lnTo>
                  <a:lnTo>
                    <a:pt x="207314" y="58419"/>
                  </a:lnTo>
                  <a:lnTo>
                    <a:pt x="246865" y="58419"/>
                  </a:lnTo>
                  <a:lnTo>
                    <a:pt x="260739" y="50799"/>
                  </a:lnTo>
                  <a:lnTo>
                    <a:pt x="230504" y="50799"/>
                  </a:lnTo>
                  <a:lnTo>
                    <a:pt x="227482" y="48259"/>
                  </a:lnTo>
                  <a:lnTo>
                    <a:pt x="223685" y="45719"/>
                  </a:lnTo>
                  <a:lnTo>
                    <a:pt x="219379" y="44449"/>
                  </a:lnTo>
                  <a:close/>
                </a:path>
                <a:path w="640715" h="435610">
                  <a:moveTo>
                    <a:pt x="485597" y="71119"/>
                  </a:moveTo>
                  <a:lnTo>
                    <a:pt x="455244" y="78739"/>
                  </a:lnTo>
                  <a:lnTo>
                    <a:pt x="492693" y="78739"/>
                  </a:lnTo>
                  <a:lnTo>
                    <a:pt x="491388" y="74929"/>
                  </a:lnTo>
                  <a:lnTo>
                    <a:pt x="485597" y="71119"/>
                  </a:lnTo>
                  <a:close/>
                </a:path>
                <a:path w="640715" h="435610">
                  <a:moveTo>
                    <a:pt x="246865" y="58419"/>
                  </a:moveTo>
                  <a:lnTo>
                    <a:pt x="216065" y="58419"/>
                  </a:lnTo>
                  <a:lnTo>
                    <a:pt x="210007" y="62229"/>
                  </a:lnTo>
                  <a:lnTo>
                    <a:pt x="206527" y="63499"/>
                  </a:lnTo>
                  <a:lnTo>
                    <a:pt x="205219" y="68579"/>
                  </a:lnTo>
                  <a:lnTo>
                    <a:pt x="208394" y="73659"/>
                  </a:lnTo>
                  <a:lnTo>
                    <a:pt x="210870" y="74929"/>
                  </a:lnTo>
                  <a:lnTo>
                    <a:pt x="215684" y="74929"/>
                  </a:lnTo>
                  <a:lnTo>
                    <a:pt x="223744" y="71186"/>
                  </a:lnTo>
                  <a:lnTo>
                    <a:pt x="238569" y="71119"/>
                  </a:lnTo>
                  <a:lnTo>
                    <a:pt x="238531" y="67309"/>
                  </a:lnTo>
                  <a:lnTo>
                    <a:pt x="237616" y="63499"/>
                  </a:lnTo>
                  <a:lnTo>
                    <a:pt x="246865" y="58419"/>
                  </a:lnTo>
                  <a:close/>
                </a:path>
                <a:path w="640715" h="435610">
                  <a:moveTo>
                    <a:pt x="433330" y="71119"/>
                  </a:moveTo>
                  <a:lnTo>
                    <a:pt x="416318" y="71119"/>
                  </a:lnTo>
                  <a:lnTo>
                    <a:pt x="424395" y="74929"/>
                  </a:lnTo>
                  <a:lnTo>
                    <a:pt x="429272" y="74929"/>
                  </a:lnTo>
                  <a:lnTo>
                    <a:pt x="431749" y="73659"/>
                  </a:lnTo>
                  <a:lnTo>
                    <a:pt x="433330" y="71119"/>
                  </a:lnTo>
                  <a:close/>
                </a:path>
                <a:path w="640715" h="435610">
                  <a:moveTo>
                    <a:pt x="416318" y="71119"/>
                  </a:moveTo>
                  <a:close/>
                </a:path>
                <a:path w="640715" h="435610">
                  <a:moveTo>
                    <a:pt x="223888" y="71119"/>
                  </a:moveTo>
                  <a:lnTo>
                    <a:pt x="223758" y="71180"/>
                  </a:lnTo>
                  <a:lnTo>
                    <a:pt x="223888" y="71119"/>
                  </a:lnTo>
                  <a:close/>
                </a:path>
                <a:path w="640715" h="435610">
                  <a:moveTo>
                    <a:pt x="350837" y="0"/>
                  </a:moveTo>
                  <a:lnTo>
                    <a:pt x="289293" y="0"/>
                  </a:lnTo>
                  <a:lnTo>
                    <a:pt x="279524" y="2539"/>
                  </a:lnTo>
                  <a:lnTo>
                    <a:pt x="271543" y="7619"/>
                  </a:lnTo>
                  <a:lnTo>
                    <a:pt x="266160" y="16509"/>
                  </a:lnTo>
                  <a:lnTo>
                    <a:pt x="264185" y="25399"/>
                  </a:lnTo>
                  <a:lnTo>
                    <a:pt x="264185" y="27939"/>
                  </a:lnTo>
                  <a:lnTo>
                    <a:pt x="264439" y="30479"/>
                  </a:lnTo>
                  <a:lnTo>
                    <a:pt x="264934" y="31749"/>
                  </a:lnTo>
                  <a:lnTo>
                    <a:pt x="230504" y="50799"/>
                  </a:lnTo>
                  <a:lnTo>
                    <a:pt x="260739" y="50799"/>
                  </a:lnTo>
                  <a:lnTo>
                    <a:pt x="272300" y="44449"/>
                  </a:lnTo>
                  <a:lnTo>
                    <a:pt x="398132" y="44449"/>
                  </a:lnTo>
                  <a:lnTo>
                    <a:pt x="384340" y="36829"/>
                  </a:lnTo>
                  <a:lnTo>
                    <a:pt x="286892" y="36829"/>
                  </a:lnTo>
                  <a:lnTo>
                    <a:pt x="298284" y="30479"/>
                  </a:lnTo>
                  <a:lnTo>
                    <a:pt x="299592" y="25399"/>
                  </a:lnTo>
                  <a:lnTo>
                    <a:pt x="298841" y="24129"/>
                  </a:lnTo>
                  <a:lnTo>
                    <a:pt x="278511" y="24129"/>
                  </a:lnTo>
                  <a:lnTo>
                    <a:pt x="279107" y="19049"/>
                  </a:lnTo>
                  <a:lnTo>
                    <a:pt x="283717" y="15239"/>
                  </a:lnTo>
                  <a:lnTo>
                    <a:pt x="373201" y="15239"/>
                  </a:lnTo>
                  <a:lnTo>
                    <a:pt x="368587" y="7619"/>
                  </a:lnTo>
                  <a:lnTo>
                    <a:pt x="360605" y="2539"/>
                  </a:lnTo>
                  <a:lnTo>
                    <a:pt x="350837" y="0"/>
                  </a:lnTo>
                  <a:close/>
                </a:path>
                <a:path w="640715" h="435610">
                  <a:moveTo>
                    <a:pt x="367830" y="44449"/>
                  </a:moveTo>
                  <a:lnTo>
                    <a:pt x="272300" y="44449"/>
                  </a:lnTo>
                  <a:lnTo>
                    <a:pt x="276783" y="48259"/>
                  </a:lnTo>
                  <a:lnTo>
                    <a:pt x="282740" y="50799"/>
                  </a:lnTo>
                  <a:lnTo>
                    <a:pt x="357403" y="50799"/>
                  </a:lnTo>
                  <a:lnTo>
                    <a:pt x="363347" y="48259"/>
                  </a:lnTo>
                  <a:lnTo>
                    <a:pt x="367830" y="44449"/>
                  </a:lnTo>
                  <a:close/>
                </a:path>
                <a:path w="640715" h="435610">
                  <a:moveTo>
                    <a:pt x="430819" y="44449"/>
                  </a:moveTo>
                  <a:lnTo>
                    <a:pt x="420712" y="44449"/>
                  </a:lnTo>
                  <a:lnTo>
                    <a:pt x="416394" y="45719"/>
                  </a:lnTo>
                  <a:lnTo>
                    <a:pt x="412648" y="48259"/>
                  </a:lnTo>
                  <a:lnTo>
                    <a:pt x="409625" y="50799"/>
                  </a:lnTo>
                  <a:lnTo>
                    <a:pt x="444184" y="50799"/>
                  </a:lnTo>
                  <a:lnTo>
                    <a:pt x="439883" y="46989"/>
                  </a:lnTo>
                  <a:lnTo>
                    <a:pt x="430819" y="44449"/>
                  </a:lnTo>
                  <a:close/>
                </a:path>
                <a:path w="640715" h="435610">
                  <a:moveTo>
                    <a:pt x="348627" y="17779"/>
                  </a:moveTo>
                  <a:lnTo>
                    <a:pt x="344297" y="19049"/>
                  </a:lnTo>
                  <a:lnTo>
                    <a:pt x="340537" y="25399"/>
                  </a:lnTo>
                  <a:lnTo>
                    <a:pt x="341858" y="30479"/>
                  </a:lnTo>
                  <a:lnTo>
                    <a:pt x="353199" y="36829"/>
                  </a:lnTo>
                  <a:lnTo>
                    <a:pt x="384340" y="36829"/>
                  </a:lnTo>
                  <a:lnTo>
                    <a:pt x="375145" y="31749"/>
                  </a:lnTo>
                  <a:lnTo>
                    <a:pt x="375653" y="30479"/>
                  </a:lnTo>
                  <a:lnTo>
                    <a:pt x="375945" y="27939"/>
                  </a:lnTo>
                  <a:lnTo>
                    <a:pt x="375945" y="25399"/>
                  </a:lnTo>
                  <a:lnTo>
                    <a:pt x="375663" y="24129"/>
                  </a:lnTo>
                  <a:lnTo>
                    <a:pt x="361569" y="24129"/>
                  </a:lnTo>
                  <a:lnTo>
                    <a:pt x="348627" y="17779"/>
                  </a:lnTo>
                  <a:close/>
                </a:path>
                <a:path w="640715" h="435610">
                  <a:moveTo>
                    <a:pt x="291464" y="17779"/>
                  </a:moveTo>
                  <a:lnTo>
                    <a:pt x="278511" y="24129"/>
                  </a:lnTo>
                  <a:lnTo>
                    <a:pt x="298841" y="24129"/>
                  </a:lnTo>
                  <a:lnTo>
                    <a:pt x="295833" y="19049"/>
                  </a:lnTo>
                  <a:lnTo>
                    <a:pt x="291464" y="17779"/>
                  </a:lnTo>
                  <a:close/>
                </a:path>
                <a:path w="640715" h="435610">
                  <a:moveTo>
                    <a:pt x="373201" y="15239"/>
                  </a:moveTo>
                  <a:lnTo>
                    <a:pt x="356412" y="15239"/>
                  </a:lnTo>
                  <a:lnTo>
                    <a:pt x="360972" y="19049"/>
                  </a:lnTo>
                  <a:lnTo>
                    <a:pt x="361569" y="24129"/>
                  </a:lnTo>
                  <a:lnTo>
                    <a:pt x="375663" y="24129"/>
                  </a:lnTo>
                  <a:lnTo>
                    <a:pt x="373970" y="16509"/>
                  </a:lnTo>
                  <a:lnTo>
                    <a:pt x="373201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95761" y="5571478"/>
              <a:ext cx="1751876" cy="83784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64099" y="5625782"/>
              <a:ext cx="415290" cy="312420"/>
            </a:xfrm>
            <a:custGeom>
              <a:avLst/>
              <a:gdLst/>
              <a:ahLst/>
              <a:cxnLst/>
              <a:rect l="l" t="t" r="r" b="b"/>
              <a:pathLst>
                <a:path w="415289" h="312420">
                  <a:moveTo>
                    <a:pt x="265734" y="0"/>
                  </a:moveTo>
                  <a:lnTo>
                    <a:pt x="0" y="156006"/>
                  </a:lnTo>
                  <a:lnTo>
                    <a:pt x="265734" y="312013"/>
                  </a:lnTo>
                  <a:lnTo>
                    <a:pt x="265734" y="205930"/>
                  </a:lnTo>
                  <a:lnTo>
                    <a:pt x="415201" y="205930"/>
                  </a:lnTo>
                  <a:lnTo>
                    <a:pt x="415201" y="106083"/>
                  </a:lnTo>
                  <a:lnTo>
                    <a:pt x="265734" y="106083"/>
                  </a:lnTo>
                  <a:lnTo>
                    <a:pt x="265734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6566344" y="5276955"/>
            <a:ext cx="2407285" cy="1445260"/>
            <a:chOff x="6566344" y="5276955"/>
            <a:chExt cx="2407285" cy="1445260"/>
          </a:xfrm>
        </p:grpSpPr>
        <p:sp>
          <p:nvSpPr>
            <p:cNvPr id="30" name="object 30"/>
            <p:cNvSpPr/>
            <p:nvPr/>
          </p:nvSpPr>
          <p:spPr>
            <a:xfrm>
              <a:off x="8496899" y="6271860"/>
              <a:ext cx="77603" cy="7781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434196" y="6357473"/>
              <a:ext cx="204355" cy="3644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690892" y="5825553"/>
              <a:ext cx="77590" cy="778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628189" y="5911164"/>
              <a:ext cx="204343" cy="3644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256882" y="5716118"/>
              <a:ext cx="77603" cy="778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194179" y="5801728"/>
              <a:ext cx="204355" cy="3644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888617" y="6111407"/>
              <a:ext cx="313690" cy="42418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334857" y="5276955"/>
              <a:ext cx="633564" cy="45005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441210" y="6016652"/>
              <a:ext cx="77600" cy="778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378507" y="6102261"/>
              <a:ext cx="204355" cy="3644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831455" y="6113926"/>
              <a:ext cx="77590" cy="778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768752" y="6199543"/>
              <a:ext cx="204343" cy="3644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600681" y="6274875"/>
              <a:ext cx="331165" cy="4245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818419" y="5734508"/>
              <a:ext cx="74085" cy="742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774950" y="5816384"/>
              <a:ext cx="161188" cy="3537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585374" y="5880419"/>
              <a:ext cx="74085" cy="742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541892" y="5962294"/>
              <a:ext cx="161201" cy="3537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566344" y="5522455"/>
              <a:ext cx="591820" cy="518795"/>
            </a:xfrm>
            <a:custGeom>
              <a:avLst/>
              <a:gdLst/>
              <a:ahLst/>
              <a:cxnLst/>
              <a:rect l="l" t="t" r="r" b="b"/>
              <a:pathLst>
                <a:path w="591820" h="518795">
                  <a:moveTo>
                    <a:pt x="419735" y="479348"/>
                  </a:moveTo>
                  <a:lnTo>
                    <a:pt x="171932" y="479348"/>
                  </a:lnTo>
                  <a:lnTo>
                    <a:pt x="167424" y="482472"/>
                  </a:lnTo>
                  <a:lnTo>
                    <a:pt x="153758" y="518668"/>
                  </a:lnTo>
                  <a:lnTo>
                    <a:pt x="437959" y="518668"/>
                  </a:lnTo>
                  <a:lnTo>
                    <a:pt x="424256" y="482472"/>
                  </a:lnTo>
                  <a:lnTo>
                    <a:pt x="419735" y="479348"/>
                  </a:lnTo>
                  <a:close/>
                </a:path>
                <a:path w="591820" h="518795">
                  <a:moveTo>
                    <a:pt x="498297" y="116331"/>
                  </a:moveTo>
                  <a:lnTo>
                    <a:pt x="259384" y="116331"/>
                  </a:lnTo>
                  <a:lnTo>
                    <a:pt x="262614" y="124165"/>
                  </a:lnTo>
                  <a:lnTo>
                    <a:pt x="267384" y="130967"/>
                  </a:lnTo>
                  <a:lnTo>
                    <a:pt x="273483" y="136556"/>
                  </a:lnTo>
                  <a:lnTo>
                    <a:pt x="280695" y="140716"/>
                  </a:lnTo>
                  <a:lnTo>
                    <a:pt x="280681" y="243458"/>
                  </a:lnTo>
                  <a:lnTo>
                    <a:pt x="258787" y="321246"/>
                  </a:lnTo>
                  <a:lnTo>
                    <a:pt x="258787" y="479348"/>
                  </a:lnTo>
                  <a:lnTo>
                    <a:pt x="332930" y="479348"/>
                  </a:lnTo>
                  <a:lnTo>
                    <a:pt x="332930" y="321246"/>
                  </a:lnTo>
                  <a:lnTo>
                    <a:pt x="311023" y="243458"/>
                  </a:lnTo>
                  <a:lnTo>
                    <a:pt x="311023" y="140716"/>
                  </a:lnTo>
                  <a:lnTo>
                    <a:pt x="318248" y="136548"/>
                  </a:lnTo>
                  <a:lnTo>
                    <a:pt x="324350" y="130943"/>
                  </a:lnTo>
                  <a:lnTo>
                    <a:pt x="329103" y="124128"/>
                  </a:lnTo>
                  <a:lnTo>
                    <a:pt x="332282" y="116370"/>
                  </a:lnTo>
                  <a:lnTo>
                    <a:pt x="498309" y="116370"/>
                  </a:lnTo>
                  <a:close/>
                </a:path>
                <a:path w="591820" h="518795">
                  <a:moveTo>
                    <a:pt x="199936" y="335673"/>
                  </a:moveTo>
                  <a:lnTo>
                    <a:pt x="0" y="335673"/>
                  </a:lnTo>
                  <a:lnTo>
                    <a:pt x="17815" y="359722"/>
                  </a:lnTo>
                  <a:lnTo>
                    <a:pt x="41178" y="378344"/>
                  </a:lnTo>
                  <a:lnTo>
                    <a:pt x="68938" y="390371"/>
                  </a:lnTo>
                  <a:lnTo>
                    <a:pt x="99949" y="394639"/>
                  </a:lnTo>
                  <a:lnTo>
                    <a:pt x="130959" y="390371"/>
                  </a:lnTo>
                  <a:lnTo>
                    <a:pt x="158734" y="378344"/>
                  </a:lnTo>
                  <a:lnTo>
                    <a:pt x="182112" y="359722"/>
                  </a:lnTo>
                  <a:lnTo>
                    <a:pt x="199936" y="335673"/>
                  </a:lnTo>
                  <a:close/>
                </a:path>
                <a:path w="591820" h="518795">
                  <a:moveTo>
                    <a:pt x="591718" y="335673"/>
                  </a:moveTo>
                  <a:lnTo>
                    <a:pt x="391782" y="335673"/>
                  </a:lnTo>
                  <a:lnTo>
                    <a:pt x="409597" y="359722"/>
                  </a:lnTo>
                  <a:lnTo>
                    <a:pt x="432960" y="378344"/>
                  </a:lnTo>
                  <a:lnTo>
                    <a:pt x="460721" y="390371"/>
                  </a:lnTo>
                  <a:lnTo>
                    <a:pt x="491731" y="394639"/>
                  </a:lnTo>
                  <a:lnTo>
                    <a:pt x="522743" y="390371"/>
                  </a:lnTo>
                  <a:lnTo>
                    <a:pt x="550521" y="378344"/>
                  </a:lnTo>
                  <a:lnTo>
                    <a:pt x="573900" y="359722"/>
                  </a:lnTo>
                  <a:lnTo>
                    <a:pt x="591718" y="335673"/>
                  </a:lnTo>
                  <a:close/>
                </a:path>
                <a:path w="591820" h="518795">
                  <a:moveTo>
                    <a:pt x="106502" y="116331"/>
                  </a:moveTo>
                  <a:lnTo>
                    <a:pt x="93383" y="116331"/>
                  </a:lnTo>
                  <a:lnTo>
                    <a:pt x="23152" y="335673"/>
                  </a:lnTo>
                  <a:lnTo>
                    <a:pt x="32537" y="335673"/>
                  </a:lnTo>
                  <a:lnTo>
                    <a:pt x="95503" y="139039"/>
                  </a:lnTo>
                  <a:lnTo>
                    <a:pt x="113776" y="139039"/>
                  </a:lnTo>
                  <a:lnTo>
                    <a:pt x="106502" y="116331"/>
                  </a:lnTo>
                  <a:close/>
                </a:path>
                <a:path w="591820" h="518795">
                  <a:moveTo>
                    <a:pt x="104432" y="139039"/>
                  </a:moveTo>
                  <a:lnTo>
                    <a:pt x="95503" y="139039"/>
                  </a:lnTo>
                  <a:lnTo>
                    <a:pt x="95503" y="335673"/>
                  </a:lnTo>
                  <a:lnTo>
                    <a:pt x="104432" y="335673"/>
                  </a:lnTo>
                  <a:lnTo>
                    <a:pt x="104432" y="139039"/>
                  </a:lnTo>
                  <a:close/>
                </a:path>
                <a:path w="591820" h="518795">
                  <a:moveTo>
                    <a:pt x="113776" y="139039"/>
                  </a:moveTo>
                  <a:lnTo>
                    <a:pt x="104432" y="139039"/>
                  </a:lnTo>
                  <a:lnTo>
                    <a:pt x="167386" y="335673"/>
                  </a:lnTo>
                  <a:lnTo>
                    <a:pt x="176771" y="335673"/>
                  </a:lnTo>
                  <a:lnTo>
                    <a:pt x="113776" y="139039"/>
                  </a:lnTo>
                  <a:close/>
                </a:path>
                <a:path w="591820" h="518795">
                  <a:moveTo>
                    <a:pt x="498309" y="116370"/>
                  </a:moveTo>
                  <a:lnTo>
                    <a:pt x="485165" y="116370"/>
                  </a:lnTo>
                  <a:lnTo>
                    <a:pt x="414947" y="335673"/>
                  </a:lnTo>
                  <a:lnTo>
                    <a:pt x="424332" y="335673"/>
                  </a:lnTo>
                  <a:lnTo>
                    <a:pt x="487286" y="139039"/>
                  </a:lnTo>
                  <a:lnTo>
                    <a:pt x="505566" y="139039"/>
                  </a:lnTo>
                  <a:lnTo>
                    <a:pt x="498309" y="116370"/>
                  </a:lnTo>
                  <a:close/>
                </a:path>
                <a:path w="591820" h="518795">
                  <a:moveTo>
                    <a:pt x="496214" y="139039"/>
                  </a:moveTo>
                  <a:lnTo>
                    <a:pt x="487286" y="139039"/>
                  </a:lnTo>
                  <a:lnTo>
                    <a:pt x="487286" y="335673"/>
                  </a:lnTo>
                  <a:lnTo>
                    <a:pt x="496214" y="335673"/>
                  </a:lnTo>
                  <a:lnTo>
                    <a:pt x="496214" y="139039"/>
                  </a:lnTo>
                  <a:close/>
                </a:path>
                <a:path w="591820" h="518795">
                  <a:moveTo>
                    <a:pt x="505566" y="139039"/>
                  </a:moveTo>
                  <a:lnTo>
                    <a:pt x="496214" y="139039"/>
                  </a:lnTo>
                  <a:lnTo>
                    <a:pt x="559181" y="335673"/>
                  </a:lnTo>
                  <a:lnTo>
                    <a:pt x="568515" y="335673"/>
                  </a:lnTo>
                  <a:lnTo>
                    <a:pt x="505566" y="139039"/>
                  </a:lnTo>
                  <a:close/>
                </a:path>
                <a:path w="591820" h="518795">
                  <a:moveTo>
                    <a:pt x="522477" y="89674"/>
                  </a:moveTo>
                  <a:lnTo>
                    <a:pt x="69253" y="89674"/>
                  </a:lnTo>
                  <a:lnTo>
                    <a:pt x="69253" y="116331"/>
                  </a:lnTo>
                  <a:lnTo>
                    <a:pt x="522477" y="116331"/>
                  </a:lnTo>
                  <a:lnTo>
                    <a:pt x="522477" y="89674"/>
                  </a:lnTo>
                  <a:close/>
                </a:path>
                <a:path w="591820" h="518795">
                  <a:moveTo>
                    <a:pt x="295859" y="0"/>
                  </a:moveTo>
                  <a:lnTo>
                    <a:pt x="284782" y="2238"/>
                  </a:lnTo>
                  <a:lnTo>
                    <a:pt x="275731" y="8345"/>
                  </a:lnTo>
                  <a:lnTo>
                    <a:pt x="269625" y="17407"/>
                  </a:lnTo>
                  <a:lnTo>
                    <a:pt x="267385" y="28511"/>
                  </a:lnTo>
                  <a:lnTo>
                    <a:pt x="268342" y="35866"/>
                  </a:lnTo>
                  <a:lnTo>
                    <a:pt x="271044" y="42508"/>
                  </a:lnTo>
                  <a:lnTo>
                    <a:pt x="275245" y="48190"/>
                  </a:lnTo>
                  <a:lnTo>
                    <a:pt x="280695" y="52666"/>
                  </a:lnTo>
                  <a:lnTo>
                    <a:pt x="280695" y="70980"/>
                  </a:lnTo>
                  <a:lnTo>
                    <a:pt x="274694" y="74288"/>
                  </a:lnTo>
                  <a:lnTo>
                    <a:pt x="269409" y="78589"/>
                  </a:lnTo>
                  <a:lnTo>
                    <a:pt x="264970" y="83758"/>
                  </a:lnTo>
                  <a:lnTo>
                    <a:pt x="261505" y="89674"/>
                  </a:lnTo>
                  <a:lnTo>
                    <a:pt x="330161" y="89674"/>
                  </a:lnTo>
                  <a:lnTo>
                    <a:pt x="326707" y="83758"/>
                  </a:lnTo>
                  <a:lnTo>
                    <a:pt x="322287" y="78589"/>
                  </a:lnTo>
                  <a:lnTo>
                    <a:pt x="317020" y="74288"/>
                  </a:lnTo>
                  <a:lnTo>
                    <a:pt x="311023" y="70980"/>
                  </a:lnTo>
                  <a:lnTo>
                    <a:pt x="311023" y="52666"/>
                  </a:lnTo>
                  <a:lnTo>
                    <a:pt x="316466" y="48190"/>
                  </a:lnTo>
                  <a:lnTo>
                    <a:pt x="320654" y="42508"/>
                  </a:lnTo>
                  <a:lnTo>
                    <a:pt x="323344" y="35866"/>
                  </a:lnTo>
                  <a:lnTo>
                    <a:pt x="324294" y="28511"/>
                  </a:lnTo>
                  <a:lnTo>
                    <a:pt x="322062" y="17407"/>
                  </a:lnTo>
                  <a:lnTo>
                    <a:pt x="315972" y="8345"/>
                  </a:lnTo>
                  <a:lnTo>
                    <a:pt x="306935" y="2238"/>
                  </a:lnTo>
                  <a:lnTo>
                    <a:pt x="2958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823481" y="5571478"/>
              <a:ext cx="1751876" cy="8378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491818" y="5625782"/>
              <a:ext cx="415290" cy="312420"/>
            </a:xfrm>
            <a:custGeom>
              <a:avLst/>
              <a:gdLst/>
              <a:ahLst/>
              <a:cxnLst/>
              <a:rect l="l" t="t" r="r" b="b"/>
              <a:pathLst>
                <a:path w="415290" h="312420">
                  <a:moveTo>
                    <a:pt x="149466" y="0"/>
                  </a:moveTo>
                  <a:lnTo>
                    <a:pt x="149466" y="106083"/>
                  </a:lnTo>
                  <a:lnTo>
                    <a:pt x="0" y="106083"/>
                  </a:lnTo>
                  <a:lnTo>
                    <a:pt x="0" y="205930"/>
                  </a:lnTo>
                  <a:lnTo>
                    <a:pt x="149466" y="205930"/>
                  </a:lnTo>
                  <a:lnTo>
                    <a:pt x="149466" y="312013"/>
                  </a:lnTo>
                  <a:lnTo>
                    <a:pt x="415201" y="156006"/>
                  </a:lnTo>
                  <a:lnTo>
                    <a:pt x="149466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/>
          <p:nvPr/>
        </p:nvSpPr>
        <p:spPr>
          <a:xfrm>
            <a:off x="8131008" y="1659203"/>
            <a:ext cx="2135104" cy="1285869"/>
          </a:xfrm>
          <a:custGeom>
            <a:avLst/>
            <a:gdLst/>
            <a:ahLst/>
            <a:cxnLst/>
            <a:rect l="l" t="t" r="r" b="b"/>
            <a:pathLst>
              <a:path w="2039620" h="1325880">
                <a:moveTo>
                  <a:pt x="1736204" y="0"/>
                </a:moveTo>
                <a:lnTo>
                  <a:pt x="303149" y="0"/>
                </a:lnTo>
                <a:lnTo>
                  <a:pt x="242820" y="232"/>
                </a:lnTo>
                <a:lnTo>
                  <a:pt x="194168" y="1862"/>
                </a:lnTo>
                <a:lnTo>
                  <a:pt x="155525" y="6284"/>
                </a:lnTo>
                <a:lnTo>
                  <a:pt x="88962" y="32855"/>
                </a:lnTo>
                <a:lnTo>
                  <a:pt x="57805" y="57970"/>
                </a:lnTo>
                <a:lnTo>
                  <a:pt x="32765" y="89222"/>
                </a:lnTo>
                <a:lnTo>
                  <a:pt x="14859" y="125590"/>
                </a:lnTo>
                <a:lnTo>
                  <a:pt x="1857" y="194733"/>
                </a:lnTo>
                <a:lnTo>
                  <a:pt x="232" y="243524"/>
                </a:lnTo>
                <a:lnTo>
                  <a:pt x="0" y="304025"/>
                </a:lnTo>
                <a:lnTo>
                  <a:pt x="0" y="1021854"/>
                </a:lnTo>
                <a:lnTo>
                  <a:pt x="232" y="1082355"/>
                </a:lnTo>
                <a:lnTo>
                  <a:pt x="1857" y="1131146"/>
                </a:lnTo>
                <a:lnTo>
                  <a:pt x="6268" y="1169899"/>
                </a:lnTo>
                <a:lnTo>
                  <a:pt x="32765" y="1236650"/>
                </a:lnTo>
                <a:lnTo>
                  <a:pt x="57805" y="1267899"/>
                </a:lnTo>
                <a:lnTo>
                  <a:pt x="88962" y="1293017"/>
                </a:lnTo>
                <a:lnTo>
                  <a:pt x="125222" y="1310982"/>
                </a:lnTo>
                <a:lnTo>
                  <a:pt x="194168" y="1324017"/>
                </a:lnTo>
                <a:lnTo>
                  <a:pt x="242820" y="1325647"/>
                </a:lnTo>
                <a:lnTo>
                  <a:pt x="303149" y="1325879"/>
                </a:lnTo>
                <a:lnTo>
                  <a:pt x="1736204" y="1325879"/>
                </a:lnTo>
                <a:lnTo>
                  <a:pt x="1796525" y="1325647"/>
                </a:lnTo>
                <a:lnTo>
                  <a:pt x="1845173" y="1324017"/>
                </a:lnTo>
                <a:lnTo>
                  <a:pt x="1883815" y="1319595"/>
                </a:lnTo>
                <a:lnTo>
                  <a:pt x="1950379" y="1293017"/>
                </a:lnTo>
                <a:lnTo>
                  <a:pt x="1981541" y="1267899"/>
                </a:lnTo>
                <a:lnTo>
                  <a:pt x="2006585" y="1236650"/>
                </a:lnTo>
                <a:lnTo>
                  <a:pt x="2024494" y="1200289"/>
                </a:lnTo>
                <a:lnTo>
                  <a:pt x="2037484" y="1131146"/>
                </a:lnTo>
                <a:lnTo>
                  <a:pt x="2039108" y="1082355"/>
                </a:lnTo>
                <a:lnTo>
                  <a:pt x="2039340" y="1021854"/>
                </a:lnTo>
                <a:lnTo>
                  <a:pt x="2039340" y="304025"/>
                </a:lnTo>
                <a:lnTo>
                  <a:pt x="2039108" y="243524"/>
                </a:lnTo>
                <a:lnTo>
                  <a:pt x="2037484" y="194733"/>
                </a:lnTo>
                <a:lnTo>
                  <a:pt x="2033077" y="155980"/>
                </a:lnTo>
                <a:lnTo>
                  <a:pt x="2006585" y="89222"/>
                </a:lnTo>
                <a:lnTo>
                  <a:pt x="1981541" y="57970"/>
                </a:lnTo>
                <a:lnTo>
                  <a:pt x="1950379" y="32855"/>
                </a:lnTo>
                <a:lnTo>
                  <a:pt x="1914118" y="14897"/>
                </a:lnTo>
                <a:lnTo>
                  <a:pt x="1845173" y="1862"/>
                </a:lnTo>
                <a:lnTo>
                  <a:pt x="1796525" y="232"/>
                </a:lnTo>
                <a:lnTo>
                  <a:pt x="1736204" y="0"/>
                </a:lnTo>
                <a:close/>
              </a:path>
            </a:pathLst>
          </a:custGeom>
          <a:solidFill>
            <a:srgbClr val="0091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8295208" y="1756176"/>
            <a:ext cx="1793980" cy="108132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406400">
              <a:lnSpc>
                <a:spcPct val="110000"/>
              </a:lnSpc>
              <a:spcBef>
                <a:spcPts val="90"/>
              </a:spcBef>
            </a:pPr>
            <a:r>
              <a:rPr lang="en-US" sz="1600" spc="5">
                <a:solidFill>
                  <a:srgbClr val="FFFFFF"/>
                </a:solidFill>
                <a:latin typeface="Palladio Uralic"/>
                <a:cs typeface="Palladio Uralic"/>
              </a:rPr>
              <a:t>Tăng cường thực thi là không đủ nếu không có sự hiện diện của công lý</a:t>
            </a:r>
            <a:endParaRPr sz="1600">
              <a:latin typeface="Palladio Uralic"/>
              <a:cs typeface="Palladio Uralic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ftr" sz="quarter" idx="5"/>
          </p:nvPr>
        </p:nvSpPr>
        <p:spPr>
          <a:xfrm>
            <a:off x="544892" y="6441728"/>
            <a:ext cx="127190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19"/>
              </a:lnSpc>
            </a:pPr>
            <a:r>
              <a:t>© </a:t>
            </a:r>
            <a:r>
              <a:rPr lang="en-US" spc="-20"/>
              <a:t>TS.</a:t>
            </a:r>
            <a:r>
              <a:rPr spc="-20"/>
              <a:t> </a:t>
            </a:r>
            <a:r>
              <a:rPr dirty="0"/>
              <a:t>Juanita Olaya </a:t>
            </a:r>
            <a:r>
              <a:rPr spc="-5" dirty="0"/>
              <a:t>Garcia</a:t>
            </a:r>
            <a:r>
              <a:rPr spc="-6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459</Words>
  <Application>Microsoft Office PowerPoint</Application>
  <PresentationFormat>Custom</PresentationFormat>
  <Paragraphs>56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IPAexGothic</vt:lpstr>
      <vt:lpstr>Palladio Uralic</vt:lpstr>
      <vt:lpstr>Times New Roman</vt:lpstr>
      <vt:lpstr>Office Theme</vt:lpstr>
      <vt:lpstr>PowerPoint Presentation</vt:lpstr>
      <vt:lpstr>Chiến lược hoàn trả tài sản thu hồi</vt:lpstr>
      <vt:lpstr>Một vài thách thức</vt:lpstr>
      <vt:lpstr>Hoàn trả tài sản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Dr. Juanita Olaya</dc:title>
  <dc:creator>Juanita Olaya</dc:creator>
  <cp:lastModifiedBy>Thành Cự Vũ</cp:lastModifiedBy>
  <cp:revision>11</cp:revision>
  <dcterms:created xsi:type="dcterms:W3CDTF">2020-11-24T18:02:21Z</dcterms:created>
  <dcterms:modified xsi:type="dcterms:W3CDTF">2020-11-24T18:25:17Z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2020-11-24T00:00:00Z</vt:filetime>
  </property>
  <property fmtid="{D5CDD505-2E9C-101B-9397-08002B2CF9AE}" pid="3" name="Creator">
    <vt:lpwstr>Keynote</vt:lpwstr>
  </property>
  <property fmtid="{D5CDD505-2E9C-101B-9397-08002B2CF9AE}" pid="4" name="LastSaved">
    <vt:filetime>2020-11-24T00:00:00Z</vt:filetime>
  </property>
</Properties>
</file>