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sldIdLst>
    <p:sldId id="291" r:id="rId2"/>
    <p:sldId id="281" r:id="rId3"/>
    <p:sldId id="293" r:id="rId4"/>
    <p:sldId id="294" r:id="rId5"/>
    <p:sldId id="302" r:id="rId6"/>
    <p:sldId id="303" r:id="rId7"/>
    <p:sldId id="292" r:id="rId8"/>
    <p:sldId id="286" r:id="rId9"/>
    <p:sldId id="295" r:id="rId10"/>
    <p:sldId id="296" r:id="rId11"/>
    <p:sldId id="297" r:id="rId12"/>
    <p:sldId id="304" r:id="rId13"/>
    <p:sldId id="298" r:id="rId14"/>
    <p:sldId id="299" r:id="rId15"/>
    <p:sldId id="300" r:id="rId16"/>
    <p:sldId id="305" r:id="rId17"/>
    <p:sldId id="306" r:id="rId18"/>
    <p:sldId id="30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8F00"/>
    <a:srgbClr val="009193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 snapToObjects="1">
      <p:cViewPr varScale="1">
        <p:scale>
          <a:sx n="102" d="100"/>
          <a:sy n="102" d="100"/>
        </p:scale>
        <p:origin x="9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18246F-E035-4C11-A16D-A41FDD1FD55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B10CF0-B84A-4F60-BB2B-B8ACC5DF3727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 u="sng" dirty="0"/>
            <a:t>molto bene / benissimo</a:t>
          </a:r>
          <a:endParaRPr lang="en-US" dirty="0"/>
        </a:p>
      </dgm:t>
    </dgm:pt>
    <dgm:pt modelId="{801573C7-B0FB-416B-9501-04960DC8637F}" type="parTrans" cxnId="{F04F8B2F-7ECB-4E7E-8D49-7E24DDAB6C63}">
      <dgm:prSet/>
      <dgm:spPr/>
      <dgm:t>
        <a:bodyPr/>
        <a:lstStyle/>
        <a:p>
          <a:endParaRPr lang="en-US"/>
        </a:p>
      </dgm:t>
    </dgm:pt>
    <dgm:pt modelId="{08BA8DE1-2703-479F-AEB7-B24864256969}" type="sibTrans" cxnId="{F04F8B2F-7ECB-4E7E-8D49-7E24DDAB6C63}">
      <dgm:prSet/>
      <dgm:spPr/>
      <dgm:t>
        <a:bodyPr/>
        <a:lstStyle/>
        <a:p>
          <a:endParaRPr lang="en-US"/>
        </a:p>
      </dgm:t>
    </dgm:pt>
    <dgm:pt modelId="{FD6D8DAC-F94F-406D-83CC-2F2EF1E4AA30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 u="sng"/>
            <a:t>bene</a:t>
          </a:r>
          <a:r>
            <a:rPr lang="it-IT" b="1"/>
            <a:t> </a:t>
          </a:r>
          <a:endParaRPr lang="en-US"/>
        </a:p>
      </dgm:t>
    </dgm:pt>
    <dgm:pt modelId="{4D823401-4EBB-4820-A728-FCD341785A17}" type="parTrans" cxnId="{45657199-E043-4B68-B3A7-17A8B68D2DD6}">
      <dgm:prSet/>
      <dgm:spPr/>
      <dgm:t>
        <a:bodyPr/>
        <a:lstStyle/>
        <a:p>
          <a:endParaRPr lang="en-US"/>
        </a:p>
      </dgm:t>
    </dgm:pt>
    <dgm:pt modelId="{2BDB9410-FAAD-4428-9A4B-B16C76970500}" type="sibTrans" cxnId="{45657199-E043-4B68-B3A7-17A8B68D2DD6}">
      <dgm:prSet/>
      <dgm:spPr/>
      <dgm:t>
        <a:bodyPr/>
        <a:lstStyle/>
        <a:p>
          <a:endParaRPr lang="en-US"/>
        </a:p>
      </dgm:t>
    </dgm:pt>
    <dgm:pt modelId="{5EF3640C-F35A-42D4-B2EC-EB14BB1F03DF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 u="sng"/>
            <a:t>così così</a:t>
          </a:r>
          <a:endParaRPr lang="en-US"/>
        </a:p>
      </dgm:t>
    </dgm:pt>
    <dgm:pt modelId="{7DA9EDB8-D334-49B7-AB70-17F14BF7BE79}" type="parTrans" cxnId="{777A659A-50DC-4D09-B401-963C122548BE}">
      <dgm:prSet/>
      <dgm:spPr/>
      <dgm:t>
        <a:bodyPr/>
        <a:lstStyle/>
        <a:p>
          <a:endParaRPr lang="en-US"/>
        </a:p>
      </dgm:t>
    </dgm:pt>
    <dgm:pt modelId="{087A9434-29A7-4839-98EE-A992DB671B95}" type="sibTrans" cxnId="{777A659A-50DC-4D09-B401-963C122548BE}">
      <dgm:prSet/>
      <dgm:spPr/>
      <dgm:t>
        <a:bodyPr/>
        <a:lstStyle/>
        <a:p>
          <a:endParaRPr lang="en-US"/>
        </a:p>
      </dgm:t>
    </dgm:pt>
    <dgm:pt modelId="{E94DD08D-7107-46B9-B214-215F63385618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/>
            <a:t>Non c’è male</a:t>
          </a:r>
          <a:endParaRPr lang="en-US"/>
        </a:p>
      </dgm:t>
    </dgm:pt>
    <dgm:pt modelId="{EBEE809C-F8ED-4869-9786-51DDCDD7DE3E}" type="parTrans" cxnId="{E1ABF0B6-007F-4A95-8265-9B30A2D8A0A3}">
      <dgm:prSet/>
      <dgm:spPr/>
      <dgm:t>
        <a:bodyPr/>
        <a:lstStyle/>
        <a:p>
          <a:endParaRPr lang="en-US"/>
        </a:p>
      </dgm:t>
    </dgm:pt>
    <dgm:pt modelId="{71628FC0-9AC6-44DE-A5E2-28D28D2A4515}" type="sibTrans" cxnId="{E1ABF0B6-007F-4A95-8265-9B30A2D8A0A3}">
      <dgm:prSet/>
      <dgm:spPr/>
      <dgm:t>
        <a:bodyPr/>
        <a:lstStyle/>
        <a:p>
          <a:endParaRPr lang="en-US"/>
        </a:p>
      </dgm:t>
    </dgm:pt>
    <dgm:pt modelId="{D070D2BE-9FB8-409D-9159-62619C4DEA85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 u="sng"/>
            <a:t>male</a:t>
          </a:r>
          <a:endParaRPr lang="en-US"/>
        </a:p>
      </dgm:t>
    </dgm:pt>
    <dgm:pt modelId="{729BC323-1F34-41C9-AF9E-35D1B46476F3}" type="parTrans" cxnId="{F64D8D42-C261-417D-AEB2-7B211357A66B}">
      <dgm:prSet/>
      <dgm:spPr/>
      <dgm:t>
        <a:bodyPr/>
        <a:lstStyle/>
        <a:p>
          <a:endParaRPr lang="en-US"/>
        </a:p>
      </dgm:t>
    </dgm:pt>
    <dgm:pt modelId="{FC0FE0A7-0496-4DA9-8B19-63955D52CDD4}" type="sibTrans" cxnId="{F64D8D42-C261-417D-AEB2-7B211357A66B}">
      <dgm:prSet/>
      <dgm:spPr/>
      <dgm:t>
        <a:bodyPr/>
        <a:lstStyle/>
        <a:p>
          <a:endParaRPr lang="en-US"/>
        </a:p>
      </dgm:t>
    </dgm:pt>
    <dgm:pt modelId="{E9F781A9-5394-42FD-962B-DD8079DF37F4}" type="pres">
      <dgm:prSet presAssocID="{9118246F-E035-4C11-A16D-A41FDD1FD555}" presName="root" presStyleCnt="0">
        <dgm:presLayoutVars>
          <dgm:dir/>
          <dgm:resizeHandles val="exact"/>
        </dgm:presLayoutVars>
      </dgm:prSet>
      <dgm:spPr/>
    </dgm:pt>
    <dgm:pt modelId="{70E2101D-9ECE-43A8-B68C-F247B87B1527}" type="pres">
      <dgm:prSet presAssocID="{C7B10CF0-B84A-4F60-BB2B-B8ACC5DF3727}" presName="compNode" presStyleCnt="0"/>
      <dgm:spPr/>
    </dgm:pt>
    <dgm:pt modelId="{8F0BA728-A71D-4EB4-9284-AF5B75AA5E6B}" type="pres">
      <dgm:prSet presAssocID="{C7B10CF0-B84A-4F60-BB2B-B8ACC5DF3727}" presName="bgRect" presStyleLbl="bgShp" presStyleIdx="0" presStyleCnt="5"/>
      <dgm:spPr/>
    </dgm:pt>
    <dgm:pt modelId="{CE381382-3C47-4793-9493-334075B9D6B9}" type="pres">
      <dgm:prSet presAssocID="{C7B10CF0-B84A-4F60-BB2B-B8ACC5DF372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75811492-B83E-48F6-856F-B47E7EB98521}" type="pres">
      <dgm:prSet presAssocID="{C7B10CF0-B84A-4F60-BB2B-B8ACC5DF3727}" presName="spaceRect" presStyleCnt="0"/>
      <dgm:spPr/>
    </dgm:pt>
    <dgm:pt modelId="{ADA3DBB5-8DCF-48E9-893D-030A397F3A78}" type="pres">
      <dgm:prSet presAssocID="{C7B10CF0-B84A-4F60-BB2B-B8ACC5DF3727}" presName="parTx" presStyleLbl="revTx" presStyleIdx="0" presStyleCnt="5">
        <dgm:presLayoutVars>
          <dgm:chMax val="0"/>
          <dgm:chPref val="0"/>
        </dgm:presLayoutVars>
      </dgm:prSet>
      <dgm:spPr/>
    </dgm:pt>
    <dgm:pt modelId="{4F8DDE26-92EF-4589-94C1-089FD4E20E8C}" type="pres">
      <dgm:prSet presAssocID="{08BA8DE1-2703-479F-AEB7-B24864256969}" presName="sibTrans" presStyleCnt="0"/>
      <dgm:spPr/>
    </dgm:pt>
    <dgm:pt modelId="{2C421BE5-B328-46FF-A26A-674406ED4795}" type="pres">
      <dgm:prSet presAssocID="{FD6D8DAC-F94F-406D-83CC-2F2EF1E4AA30}" presName="compNode" presStyleCnt="0"/>
      <dgm:spPr/>
    </dgm:pt>
    <dgm:pt modelId="{21CE1336-8468-4F7B-9AD6-AB5C32730D79}" type="pres">
      <dgm:prSet presAssocID="{FD6D8DAC-F94F-406D-83CC-2F2EF1E4AA30}" presName="bgRect" presStyleLbl="bgShp" presStyleIdx="1" presStyleCnt="5"/>
      <dgm:spPr/>
    </dgm:pt>
    <dgm:pt modelId="{94F6560E-F4AF-4BE6-BF80-00491D7619BB}" type="pres">
      <dgm:prSet presAssocID="{FD6D8DAC-F94F-406D-83CC-2F2EF1E4AA3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F4518368-2E77-4C24-AAAD-150DAA0BB72F}" type="pres">
      <dgm:prSet presAssocID="{FD6D8DAC-F94F-406D-83CC-2F2EF1E4AA30}" presName="spaceRect" presStyleCnt="0"/>
      <dgm:spPr/>
    </dgm:pt>
    <dgm:pt modelId="{694945AF-AE4D-4B89-BD86-71FEC78191B2}" type="pres">
      <dgm:prSet presAssocID="{FD6D8DAC-F94F-406D-83CC-2F2EF1E4AA30}" presName="parTx" presStyleLbl="revTx" presStyleIdx="1" presStyleCnt="5">
        <dgm:presLayoutVars>
          <dgm:chMax val="0"/>
          <dgm:chPref val="0"/>
        </dgm:presLayoutVars>
      </dgm:prSet>
      <dgm:spPr/>
    </dgm:pt>
    <dgm:pt modelId="{B44299E5-5D9D-4282-B0E2-6215CE518A6B}" type="pres">
      <dgm:prSet presAssocID="{2BDB9410-FAAD-4428-9A4B-B16C76970500}" presName="sibTrans" presStyleCnt="0"/>
      <dgm:spPr/>
    </dgm:pt>
    <dgm:pt modelId="{E54C1812-C2C7-40A6-BDBC-C1B659FB9674}" type="pres">
      <dgm:prSet presAssocID="{5EF3640C-F35A-42D4-B2EC-EB14BB1F03DF}" presName="compNode" presStyleCnt="0"/>
      <dgm:spPr/>
    </dgm:pt>
    <dgm:pt modelId="{F18371D4-EBF8-4DE0-A100-DDFBE4500D10}" type="pres">
      <dgm:prSet presAssocID="{5EF3640C-F35A-42D4-B2EC-EB14BB1F03DF}" presName="bgRect" presStyleLbl="bgShp" presStyleIdx="2" presStyleCnt="5"/>
      <dgm:spPr/>
    </dgm:pt>
    <dgm:pt modelId="{423FA349-55DB-4331-B806-AC846776AC6F}" type="pres">
      <dgm:prSet presAssocID="{5EF3640C-F35A-42D4-B2EC-EB14BB1F03D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5AA5253B-2CA0-4446-BBF1-F48391C0B6F7}" type="pres">
      <dgm:prSet presAssocID="{5EF3640C-F35A-42D4-B2EC-EB14BB1F03DF}" presName="spaceRect" presStyleCnt="0"/>
      <dgm:spPr/>
    </dgm:pt>
    <dgm:pt modelId="{4CD435B5-7A77-4616-A2F9-CE045C010D8B}" type="pres">
      <dgm:prSet presAssocID="{5EF3640C-F35A-42D4-B2EC-EB14BB1F03DF}" presName="parTx" presStyleLbl="revTx" presStyleIdx="2" presStyleCnt="5">
        <dgm:presLayoutVars>
          <dgm:chMax val="0"/>
          <dgm:chPref val="0"/>
        </dgm:presLayoutVars>
      </dgm:prSet>
      <dgm:spPr/>
    </dgm:pt>
    <dgm:pt modelId="{30B6633B-8034-48D6-80FA-954B90BCEA1E}" type="pres">
      <dgm:prSet presAssocID="{087A9434-29A7-4839-98EE-A992DB671B95}" presName="sibTrans" presStyleCnt="0"/>
      <dgm:spPr/>
    </dgm:pt>
    <dgm:pt modelId="{9CE30190-D97E-491F-948F-287C67BEAE7E}" type="pres">
      <dgm:prSet presAssocID="{E94DD08D-7107-46B9-B214-215F63385618}" presName="compNode" presStyleCnt="0"/>
      <dgm:spPr/>
    </dgm:pt>
    <dgm:pt modelId="{55E5B1B5-25ED-44C4-AB3C-EE1FB3F48507}" type="pres">
      <dgm:prSet presAssocID="{E94DD08D-7107-46B9-B214-215F63385618}" presName="bgRect" presStyleLbl="bgShp" presStyleIdx="3" presStyleCnt="5"/>
      <dgm:spPr/>
    </dgm:pt>
    <dgm:pt modelId="{4382DED0-1382-4D70-AE8F-868D15F57632}" type="pres">
      <dgm:prSet presAssocID="{E94DD08D-7107-46B9-B214-215F6338561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D9D5607E-7597-42D8-83EA-659C10B663F6}" type="pres">
      <dgm:prSet presAssocID="{E94DD08D-7107-46B9-B214-215F63385618}" presName="spaceRect" presStyleCnt="0"/>
      <dgm:spPr/>
    </dgm:pt>
    <dgm:pt modelId="{58DDD33E-4C54-4025-B243-DE934906CA12}" type="pres">
      <dgm:prSet presAssocID="{E94DD08D-7107-46B9-B214-215F63385618}" presName="parTx" presStyleLbl="revTx" presStyleIdx="3" presStyleCnt="5">
        <dgm:presLayoutVars>
          <dgm:chMax val="0"/>
          <dgm:chPref val="0"/>
        </dgm:presLayoutVars>
      </dgm:prSet>
      <dgm:spPr/>
    </dgm:pt>
    <dgm:pt modelId="{664470E5-F150-468D-9341-4E7633F4DF5F}" type="pres">
      <dgm:prSet presAssocID="{71628FC0-9AC6-44DE-A5E2-28D28D2A4515}" presName="sibTrans" presStyleCnt="0"/>
      <dgm:spPr/>
    </dgm:pt>
    <dgm:pt modelId="{B65F8DE3-AEBF-4A87-8CA5-72B194D627A3}" type="pres">
      <dgm:prSet presAssocID="{D070D2BE-9FB8-409D-9159-62619C4DEA85}" presName="compNode" presStyleCnt="0"/>
      <dgm:spPr/>
    </dgm:pt>
    <dgm:pt modelId="{3E8F81E6-19E9-4ED3-8A55-E79CE1873575}" type="pres">
      <dgm:prSet presAssocID="{D070D2BE-9FB8-409D-9159-62619C4DEA85}" presName="bgRect" presStyleLbl="bgShp" presStyleIdx="4" presStyleCnt="5"/>
      <dgm:spPr/>
    </dgm:pt>
    <dgm:pt modelId="{49DB4418-AE3F-4542-AD18-C210464CB157}" type="pres">
      <dgm:prSet presAssocID="{D070D2BE-9FB8-409D-9159-62619C4DEA8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ngry Face with Solid Fill"/>
        </a:ext>
      </dgm:extLst>
    </dgm:pt>
    <dgm:pt modelId="{E6DCFC03-3DA1-41A2-BCE5-A90A6A328AAE}" type="pres">
      <dgm:prSet presAssocID="{D070D2BE-9FB8-409D-9159-62619C4DEA85}" presName="spaceRect" presStyleCnt="0"/>
      <dgm:spPr/>
    </dgm:pt>
    <dgm:pt modelId="{C2FF8448-5954-40B5-B053-996DA07C7933}" type="pres">
      <dgm:prSet presAssocID="{D070D2BE-9FB8-409D-9159-62619C4DEA85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4EF7A05-216D-46DA-8351-2B2CB7DDF1E2}" type="presOf" srcId="{E94DD08D-7107-46B9-B214-215F63385618}" destId="{58DDD33E-4C54-4025-B243-DE934906CA12}" srcOrd="0" destOrd="0" presId="urn:microsoft.com/office/officeart/2018/2/layout/IconVerticalSolidList"/>
    <dgm:cxn modelId="{78B98B19-3C8C-441A-AC27-1BFAA35AB0B5}" type="presOf" srcId="{C7B10CF0-B84A-4F60-BB2B-B8ACC5DF3727}" destId="{ADA3DBB5-8DCF-48E9-893D-030A397F3A78}" srcOrd="0" destOrd="0" presId="urn:microsoft.com/office/officeart/2018/2/layout/IconVerticalSolidList"/>
    <dgm:cxn modelId="{F04F8B2F-7ECB-4E7E-8D49-7E24DDAB6C63}" srcId="{9118246F-E035-4C11-A16D-A41FDD1FD555}" destId="{C7B10CF0-B84A-4F60-BB2B-B8ACC5DF3727}" srcOrd="0" destOrd="0" parTransId="{801573C7-B0FB-416B-9501-04960DC8637F}" sibTransId="{08BA8DE1-2703-479F-AEB7-B24864256969}"/>
    <dgm:cxn modelId="{F64D8D42-C261-417D-AEB2-7B211357A66B}" srcId="{9118246F-E035-4C11-A16D-A41FDD1FD555}" destId="{D070D2BE-9FB8-409D-9159-62619C4DEA85}" srcOrd="4" destOrd="0" parTransId="{729BC323-1F34-41C9-AF9E-35D1B46476F3}" sibTransId="{FC0FE0A7-0496-4DA9-8B19-63955D52CDD4}"/>
    <dgm:cxn modelId="{4C544691-9849-4420-BF1E-FDB9E57D702E}" type="presOf" srcId="{9118246F-E035-4C11-A16D-A41FDD1FD555}" destId="{E9F781A9-5394-42FD-962B-DD8079DF37F4}" srcOrd="0" destOrd="0" presId="urn:microsoft.com/office/officeart/2018/2/layout/IconVerticalSolidList"/>
    <dgm:cxn modelId="{0CB83392-D474-4E96-91D0-62A26EAACF60}" type="presOf" srcId="{FD6D8DAC-F94F-406D-83CC-2F2EF1E4AA30}" destId="{694945AF-AE4D-4B89-BD86-71FEC78191B2}" srcOrd="0" destOrd="0" presId="urn:microsoft.com/office/officeart/2018/2/layout/IconVerticalSolidList"/>
    <dgm:cxn modelId="{45657199-E043-4B68-B3A7-17A8B68D2DD6}" srcId="{9118246F-E035-4C11-A16D-A41FDD1FD555}" destId="{FD6D8DAC-F94F-406D-83CC-2F2EF1E4AA30}" srcOrd="1" destOrd="0" parTransId="{4D823401-4EBB-4820-A728-FCD341785A17}" sibTransId="{2BDB9410-FAAD-4428-9A4B-B16C76970500}"/>
    <dgm:cxn modelId="{777A659A-50DC-4D09-B401-963C122548BE}" srcId="{9118246F-E035-4C11-A16D-A41FDD1FD555}" destId="{5EF3640C-F35A-42D4-B2EC-EB14BB1F03DF}" srcOrd="2" destOrd="0" parTransId="{7DA9EDB8-D334-49B7-AB70-17F14BF7BE79}" sibTransId="{087A9434-29A7-4839-98EE-A992DB671B95}"/>
    <dgm:cxn modelId="{E1ABF0B6-007F-4A95-8265-9B30A2D8A0A3}" srcId="{9118246F-E035-4C11-A16D-A41FDD1FD555}" destId="{E94DD08D-7107-46B9-B214-215F63385618}" srcOrd="3" destOrd="0" parTransId="{EBEE809C-F8ED-4869-9786-51DDCDD7DE3E}" sibTransId="{71628FC0-9AC6-44DE-A5E2-28D28D2A4515}"/>
    <dgm:cxn modelId="{C21DCCD1-27C2-413E-B4CD-6DE5176DE22F}" type="presOf" srcId="{D070D2BE-9FB8-409D-9159-62619C4DEA85}" destId="{C2FF8448-5954-40B5-B053-996DA07C7933}" srcOrd="0" destOrd="0" presId="urn:microsoft.com/office/officeart/2018/2/layout/IconVerticalSolidList"/>
    <dgm:cxn modelId="{CD3487FA-DEA2-4042-A6DD-3B25AD645048}" type="presOf" srcId="{5EF3640C-F35A-42D4-B2EC-EB14BB1F03DF}" destId="{4CD435B5-7A77-4616-A2F9-CE045C010D8B}" srcOrd="0" destOrd="0" presId="urn:microsoft.com/office/officeart/2018/2/layout/IconVerticalSolidList"/>
    <dgm:cxn modelId="{2128216E-49A3-466F-BAA9-0848B58D3660}" type="presParOf" srcId="{E9F781A9-5394-42FD-962B-DD8079DF37F4}" destId="{70E2101D-9ECE-43A8-B68C-F247B87B1527}" srcOrd="0" destOrd="0" presId="urn:microsoft.com/office/officeart/2018/2/layout/IconVerticalSolidList"/>
    <dgm:cxn modelId="{16D62109-537C-4230-9286-7C619AE1180C}" type="presParOf" srcId="{70E2101D-9ECE-43A8-B68C-F247B87B1527}" destId="{8F0BA728-A71D-4EB4-9284-AF5B75AA5E6B}" srcOrd="0" destOrd="0" presId="urn:microsoft.com/office/officeart/2018/2/layout/IconVerticalSolidList"/>
    <dgm:cxn modelId="{7C450B38-23A7-4349-8AA3-D2552EA8F0EB}" type="presParOf" srcId="{70E2101D-9ECE-43A8-B68C-F247B87B1527}" destId="{CE381382-3C47-4793-9493-334075B9D6B9}" srcOrd="1" destOrd="0" presId="urn:microsoft.com/office/officeart/2018/2/layout/IconVerticalSolidList"/>
    <dgm:cxn modelId="{1465B4E4-5B09-45B4-9ACB-627C0BBB5F60}" type="presParOf" srcId="{70E2101D-9ECE-43A8-B68C-F247B87B1527}" destId="{75811492-B83E-48F6-856F-B47E7EB98521}" srcOrd="2" destOrd="0" presId="urn:microsoft.com/office/officeart/2018/2/layout/IconVerticalSolidList"/>
    <dgm:cxn modelId="{F6FB5C46-E6E4-46C0-8FA6-ED557ABDE0F7}" type="presParOf" srcId="{70E2101D-9ECE-43A8-B68C-F247B87B1527}" destId="{ADA3DBB5-8DCF-48E9-893D-030A397F3A78}" srcOrd="3" destOrd="0" presId="urn:microsoft.com/office/officeart/2018/2/layout/IconVerticalSolidList"/>
    <dgm:cxn modelId="{FE797DBD-1694-4BAA-AEB3-C1855E12F2DA}" type="presParOf" srcId="{E9F781A9-5394-42FD-962B-DD8079DF37F4}" destId="{4F8DDE26-92EF-4589-94C1-089FD4E20E8C}" srcOrd="1" destOrd="0" presId="urn:microsoft.com/office/officeart/2018/2/layout/IconVerticalSolidList"/>
    <dgm:cxn modelId="{A58D0ECF-E2A8-49A1-AD8C-EC60E2DECE10}" type="presParOf" srcId="{E9F781A9-5394-42FD-962B-DD8079DF37F4}" destId="{2C421BE5-B328-46FF-A26A-674406ED4795}" srcOrd="2" destOrd="0" presId="urn:microsoft.com/office/officeart/2018/2/layout/IconVerticalSolidList"/>
    <dgm:cxn modelId="{D16F7639-486D-4745-A1BA-5537AAC99DC1}" type="presParOf" srcId="{2C421BE5-B328-46FF-A26A-674406ED4795}" destId="{21CE1336-8468-4F7B-9AD6-AB5C32730D79}" srcOrd="0" destOrd="0" presId="urn:microsoft.com/office/officeart/2018/2/layout/IconVerticalSolidList"/>
    <dgm:cxn modelId="{0DC66966-8A51-4D0C-BE33-6D666FB22402}" type="presParOf" srcId="{2C421BE5-B328-46FF-A26A-674406ED4795}" destId="{94F6560E-F4AF-4BE6-BF80-00491D7619BB}" srcOrd="1" destOrd="0" presId="urn:microsoft.com/office/officeart/2018/2/layout/IconVerticalSolidList"/>
    <dgm:cxn modelId="{1AE3CD99-500B-4982-86FA-0F55C0A48877}" type="presParOf" srcId="{2C421BE5-B328-46FF-A26A-674406ED4795}" destId="{F4518368-2E77-4C24-AAAD-150DAA0BB72F}" srcOrd="2" destOrd="0" presId="urn:microsoft.com/office/officeart/2018/2/layout/IconVerticalSolidList"/>
    <dgm:cxn modelId="{420CDE05-6217-41B5-95AC-D2F57A3C2A93}" type="presParOf" srcId="{2C421BE5-B328-46FF-A26A-674406ED4795}" destId="{694945AF-AE4D-4B89-BD86-71FEC78191B2}" srcOrd="3" destOrd="0" presId="urn:microsoft.com/office/officeart/2018/2/layout/IconVerticalSolidList"/>
    <dgm:cxn modelId="{78903786-74D2-4805-97D5-C11B1F83CFEB}" type="presParOf" srcId="{E9F781A9-5394-42FD-962B-DD8079DF37F4}" destId="{B44299E5-5D9D-4282-B0E2-6215CE518A6B}" srcOrd="3" destOrd="0" presId="urn:microsoft.com/office/officeart/2018/2/layout/IconVerticalSolidList"/>
    <dgm:cxn modelId="{76A0F357-AB2A-47FC-ABFF-4751A70046EE}" type="presParOf" srcId="{E9F781A9-5394-42FD-962B-DD8079DF37F4}" destId="{E54C1812-C2C7-40A6-BDBC-C1B659FB9674}" srcOrd="4" destOrd="0" presId="urn:microsoft.com/office/officeart/2018/2/layout/IconVerticalSolidList"/>
    <dgm:cxn modelId="{8BA825CE-C6BC-4E05-BA50-FA5FB082A2A7}" type="presParOf" srcId="{E54C1812-C2C7-40A6-BDBC-C1B659FB9674}" destId="{F18371D4-EBF8-4DE0-A100-DDFBE4500D10}" srcOrd="0" destOrd="0" presId="urn:microsoft.com/office/officeart/2018/2/layout/IconVerticalSolidList"/>
    <dgm:cxn modelId="{1BDEA2EB-B0D4-4A9F-8F14-FDCE2350090B}" type="presParOf" srcId="{E54C1812-C2C7-40A6-BDBC-C1B659FB9674}" destId="{423FA349-55DB-4331-B806-AC846776AC6F}" srcOrd="1" destOrd="0" presId="urn:microsoft.com/office/officeart/2018/2/layout/IconVerticalSolidList"/>
    <dgm:cxn modelId="{D71D406D-29CE-489E-981F-91A7B9183260}" type="presParOf" srcId="{E54C1812-C2C7-40A6-BDBC-C1B659FB9674}" destId="{5AA5253B-2CA0-4446-BBF1-F48391C0B6F7}" srcOrd="2" destOrd="0" presId="urn:microsoft.com/office/officeart/2018/2/layout/IconVerticalSolidList"/>
    <dgm:cxn modelId="{6992CFE3-9A22-4ABD-917D-9CF0DCC24F52}" type="presParOf" srcId="{E54C1812-C2C7-40A6-BDBC-C1B659FB9674}" destId="{4CD435B5-7A77-4616-A2F9-CE045C010D8B}" srcOrd="3" destOrd="0" presId="urn:microsoft.com/office/officeart/2018/2/layout/IconVerticalSolidList"/>
    <dgm:cxn modelId="{D1674628-CD5D-4ACA-9658-80477B4BF4A6}" type="presParOf" srcId="{E9F781A9-5394-42FD-962B-DD8079DF37F4}" destId="{30B6633B-8034-48D6-80FA-954B90BCEA1E}" srcOrd="5" destOrd="0" presId="urn:microsoft.com/office/officeart/2018/2/layout/IconVerticalSolidList"/>
    <dgm:cxn modelId="{C041B68B-722C-4A28-B19B-6688625BE497}" type="presParOf" srcId="{E9F781A9-5394-42FD-962B-DD8079DF37F4}" destId="{9CE30190-D97E-491F-948F-287C67BEAE7E}" srcOrd="6" destOrd="0" presId="urn:microsoft.com/office/officeart/2018/2/layout/IconVerticalSolidList"/>
    <dgm:cxn modelId="{5177DB97-154F-495B-A383-E77D730B7124}" type="presParOf" srcId="{9CE30190-D97E-491F-948F-287C67BEAE7E}" destId="{55E5B1B5-25ED-44C4-AB3C-EE1FB3F48507}" srcOrd="0" destOrd="0" presId="urn:microsoft.com/office/officeart/2018/2/layout/IconVerticalSolidList"/>
    <dgm:cxn modelId="{3BC64911-6B61-48FF-8A85-9813EF86D04B}" type="presParOf" srcId="{9CE30190-D97E-491F-948F-287C67BEAE7E}" destId="{4382DED0-1382-4D70-AE8F-868D15F57632}" srcOrd="1" destOrd="0" presId="urn:microsoft.com/office/officeart/2018/2/layout/IconVerticalSolidList"/>
    <dgm:cxn modelId="{F5B18D43-1250-4CDE-9C7D-7573B913C229}" type="presParOf" srcId="{9CE30190-D97E-491F-948F-287C67BEAE7E}" destId="{D9D5607E-7597-42D8-83EA-659C10B663F6}" srcOrd="2" destOrd="0" presId="urn:microsoft.com/office/officeart/2018/2/layout/IconVerticalSolidList"/>
    <dgm:cxn modelId="{37C36DF5-8E0E-40E6-9FC3-86BD2F0D2EF5}" type="presParOf" srcId="{9CE30190-D97E-491F-948F-287C67BEAE7E}" destId="{58DDD33E-4C54-4025-B243-DE934906CA12}" srcOrd="3" destOrd="0" presId="urn:microsoft.com/office/officeart/2018/2/layout/IconVerticalSolidList"/>
    <dgm:cxn modelId="{9C759A2B-3C3A-414D-9CA4-0168931FFA10}" type="presParOf" srcId="{E9F781A9-5394-42FD-962B-DD8079DF37F4}" destId="{664470E5-F150-468D-9341-4E7633F4DF5F}" srcOrd="7" destOrd="0" presId="urn:microsoft.com/office/officeart/2018/2/layout/IconVerticalSolidList"/>
    <dgm:cxn modelId="{B470F79F-BC70-4B30-8210-D752037CF4DF}" type="presParOf" srcId="{E9F781A9-5394-42FD-962B-DD8079DF37F4}" destId="{B65F8DE3-AEBF-4A87-8CA5-72B194D627A3}" srcOrd="8" destOrd="0" presId="urn:microsoft.com/office/officeart/2018/2/layout/IconVerticalSolidList"/>
    <dgm:cxn modelId="{0DC0EC33-8A7F-4F3F-901E-55C865E3F9BD}" type="presParOf" srcId="{B65F8DE3-AEBF-4A87-8CA5-72B194D627A3}" destId="{3E8F81E6-19E9-4ED3-8A55-E79CE1873575}" srcOrd="0" destOrd="0" presId="urn:microsoft.com/office/officeart/2018/2/layout/IconVerticalSolidList"/>
    <dgm:cxn modelId="{F5C40EF9-3259-4AF6-9BF4-D6998078D9D0}" type="presParOf" srcId="{B65F8DE3-AEBF-4A87-8CA5-72B194D627A3}" destId="{49DB4418-AE3F-4542-AD18-C210464CB157}" srcOrd="1" destOrd="0" presId="urn:microsoft.com/office/officeart/2018/2/layout/IconVerticalSolidList"/>
    <dgm:cxn modelId="{E883DE48-3A5B-440C-AC3B-1BFB5BFDC693}" type="presParOf" srcId="{B65F8DE3-AEBF-4A87-8CA5-72B194D627A3}" destId="{E6DCFC03-3DA1-41A2-BCE5-A90A6A328AAE}" srcOrd="2" destOrd="0" presId="urn:microsoft.com/office/officeart/2018/2/layout/IconVerticalSolidList"/>
    <dgm:cxn modelId="{E1BC70FC-6BBE-4134-8EAA-4F0A3334C4A3}" type="presParOf" srcId="{B65F8DE3-AEBF-4A87-8CA5-72B194D627A3}" destId="{C2FF8448-5954-40B5-B053-996DA07C793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18246F-E035-4C11-A16D-A41FDD1FD55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7B10CF0-B84A-4F60-BB2B-B8ACC5DF3727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 u="sng" dirty="0"/>
            <a:t>molto bene / benissimo</a:t>
          </a:r>
          <a:endParaRPr lang="en-US" dirty="0"/>
        </a:p>
      </dgm:t>
    </dgm:pt>
    <dgm:pt modelId="{801573C7-B0FB-416B-9501-04960DC8637F}" type="parTrans" cxnId="{F04F8B2F-7ECB-4E7E-8D49-7E24DDAB6C63}">
      <dgm:prSet/>
      <dgm:spPr/>
      <dgm:t>
        <a:bodyPr/>
        <a:lstStyle/>
        <a:p>
          <a:endParaRPr lang="en-US"/>
        </a:p>
      </dgm:t>
    </dgm:pt>
    <dgm:pt modelId="{08BA8DE1-2703-479F-AEB7-B24864256969}" type="sibTrans" cxnId="{F04F8B2F-7ECB-4E7E-8D49-7E24DDAB6C63}">
      <dgm:prSet/>
      <dgm:spPr/>
      <dgm:t>
        <a:bodyPr/>
        <a:lstStyle/>
        <a:p>
          <a:endParaRPr lang="en-US"/>
        </a:p>
      </dgm:t>
    </dgm:pt>
    <dgm:pt modelId="{FD6D8DAC-F94F-406D-83CC-2F2EF1E4AA30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 u="sng"/>
            <a:t>bene</a:t>
          </a:r>
          <a:r>
            <a:rPr lang="it-IT" b="1"/>
            <a:t> </a:t>
          </a:r>
          <a:endParaRPr lang="en-US"/>
        </a:p>
      </dgm:t>
    </dgm:pt>
    <dgm:pt modelId="{4D823401-4EBB-4820-A728-FCD341785A17}" type="parTrans" cxnId="{45657199-E043-4B68-B3A7-17A8B68D2DD6}">
      <dgm:prSet/>
      <dgm:spPr/>
      <dgm:t>
        <a:bodyPr/>
        <a:lstStyle/>
        <a:p>
          <a:endParaRPr lang="en-US"/>
        </a:p>
      </dgm:t>
    </dgm:pt>
    <dgm:pt modelId="{2BDB9410-FAAD-4428-9A4B-B16C76970500}" type="sibTrans" cxnId="{45657199-E043-4B68-B3A7-17A8B68D2DD6}">
      <dgm:prSet/>
      <dgm:spPr/>
      <dgm:t>
        <a:bodyPr/>
        <a:lstStyle/>
        <a:p>
          <a:endParaRPr lang="en-US"/>
        </a:p>
      </dgm:t>
    </dgm:pt>
    <dgm:pt modelId="{5EF3640C-F35A-42D4-B2EC-EB14BB1F03DF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 u="sng"/>
            <a:t>così così</a:t>
          </a:r>
          <a:endParaRPr lang="en-US"/>
        </a:p>
      </dgm:t>
    </dgm:pt>
    <dgm:pt modelId="{7DA9EDB8-D334-49B7-AB70-17F14BF7BE79}" type="parTrans" cxnId="{777A659A-50DC-4D09-B401-963C122548BE}">
      <dgm:prSet/>
      <dgm:spPr/>
      <dgm:t>
        <a:bodyPr/>
        <a:lstStyle/>
        <a:p>
          <a:endParaRPr lang="en-US"/>
        </a:p>
      </dgm:t>
    </dgm:pt>
    <dgm:pt modelId="{087A9434-29A7-4839-98EE-A992DB671B95}" type="sibTrans" cxnId="{777A659A-50DC-4D09-B401-963C122548BE}">
      <dgm:prSet/>
      <dgm:spPr/>
      <dgm:t>
        <a:bodyPr/>
        <a:lstStyle/>
        <a:p>
          <a:endParaRPr lang="en-US"/>
        </a:p>
      </dgm:t>
    </dgm:pt>
    <dgm:pt modelId="{E94DD08D-7107-46B9-B214-215F63385618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/>
            <a:t>Non c’è male</a:t>
          </a:r>
          <a:endParaRPr lang="en-US"/>
        </a:p>
      </dgm:t>
    </dgm:pt>
    <dgm:pt modelId="{EBEE809C-F8ED-4869-9786-51DDCDD7DE3E}" type="parTrans" cxnId="{E1ABF0B6-007F-4A95-8265-9B30A2D8A0A3}">
      <dgm:prSet/>
      <dgm:spPr/>
      <dgm:t>
        <a:bodyPr/>
        <a:lstStyle/>
        <a:p>
          <a:endParaRPr lang="en-US"/>
        </a:p>
      </dgm:t>
    </dgm:pt>
    <dgm:pt modelId="{71628FC0-9AC6-44DE-A5E2-28D28D2A4515}" type="sibTrans" cxnId="{E1ABF0B6-007F-4A95-8265-9B30A2D8A0A3}">
      <dgm:prSet/>
      <dgm:spPr/>
      <dgm:t>
        <a:bodyPr/>
        <a:lstStyle/>
        <a:p>
          <a:endParaRPr lang="en-US"/>
        </a:p>
      </dgm:t>
    </dgm:pt>
    <dgm:pt modelId="{D070D2BE-9FB8-409D-9159-62619C4DEA85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1" u="sng" dirty="0"/>
            <a:t>male</a:t>
          </a:r>
          <a:endParaRPr lang="en-US" dirty="0"/>
        </a:p>
      </dgm:t>
    </dgm:pt>
    <dgm:pt modelId="{729BC323-1F34-41C9-AF9E-35D1B46476F3}" type="parTrans" cxnId="{F64D8D42-C261-417D-AEB2-7B211357A66B}">
      <dgm:prSet/>
      <dgm:spPr/>
      <dgm:t>
        <a:bodyPr/>
        <a:lstStyle/>
        <a:p>
          <a:endParaRPr lang="en-US"/>
        </a:p>
      </dgm:t>
    </dgm:pt>
    <dgm:pt modelId="{FC0FE0A7-0496-4DA9-8B19-63955D52CDD4}" type="sibTrans" cxnId="{F64D8D42-C261-417D-AEB2-7B211357A66B}">
      <dgm:prSet/>
      <dgm:spPr/>
      <dgm:t>
        <a:bodyPr/>
        <a:lstStyle/>
        <a:p>
          <a:endParaRPr lang="en-US"/>
        </a:p>
      </dgm:t>
    </dgm:pt>
    <dgm:pt modelId="{E9F781A9-5394-42FD-962B-DD8079DF37F4}" type="pres">
      <dgm:prSet presAssocID="{9118246F-E035-4C11-A16D-A41FDD1FD555}" presName="root" presStyleCnt="0">
        <dgm:presLayoutVars>
          <dgm:dir/>
          <dgm:resizeHandles val="exact"/>
        </dgm:presLayoutVars>
      </dgm:prSet>
      <dgm:spPr/>
    </dgm:pt>
    <dgm:pt modelId="{70E2101D-9ECE-43A8-B68C-F247B87B1527}" type="pres">
      <dgm:prSet presAssocID="{C7B10CF0-B84A-4F60-BB2B-B8ACC5DF3727}" presName="compNode" presStyleCnt="0"/>
      <dgm:spPr/>
    </dgm:pt>
    <dgm:pt modelId="{8F0BA728-A71D-4EB4-9284-AF5B75AA5E6B}" type="pres">
      <dgm:prSet presAssocID="{C7B10CF0-B84A-4F60-BB2B-B8ACC5DF3727}" presName="bgRect" presStyleLbl="bgShp" presStyleIdx="0" presStyleCnt="5"/>
      <dgm:spPr/>
    </dgm:pt>
    <dgm:pt modelId="{CE381382-3C47-4793-9493-334075B9D6B9}" type="pres">
      <dgm:prSet presAssocID="{C7B10CF0-B84A-4F60-BB2B-B8ACC5DF372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75811492-B83E-48F6-856F-B47E7EB98521}" type="pres">
      <dgm:prSet presAssocID="{C7B10CF0-B84A-4F60-BB2B-B8ACC5DF3727}" presName="spaceRect" presStyleCnt="0"/>
      <dgm:spPr/>
    </dgm:pt>
    <dgm:pt modelId="{ADA3DBB5-8DCF-48E9-893D-030A397F3A78}" type="pres">
      <dgm:prSet presAssocID="{C7B10CF0-B84A-4F60-BB2B-B8ACC5DF3727}" presName="parTx" presStyleLbl="revTx" presStyleIdx="0" presStyleCnt="5">
        <dgm:presLayoutVars>
          <dgm:chMax val="0"/>
          <dgm:chPref val="0"/>
        </dgm:presLayoutVars>
      </dgm:prSet>
      <dgm:spPr/>
    </dgm:pt>
    <dgm:pt modelId="{4F8DDE26-92EF-4589-94C1-089FD4E20E8C}" type="pres">
      <dgm:prSet presAssocID="{08BA8DE1-2703-479F-AEB7-B24864256969}" presName="sibTrans" presStyleCnt="0"/>
      <dgm:spPr/>
    </dgm:pt>
    <dgm:pt modelId="{2C421BE5-B328-46FF-A26A-674406ED4795}" type="pres">
      <dgm:prSet presAssocID="{FD6D8DAC-F94F-406D-83CC-2F2EF1E4AA30}" presName="compNode" presStyleCnt="0"/>
      <dgm:spPr/>
    </dgm:pt>
    <dgm:pt modelId="{21CE1336-8468-4F7B-9AD6-AB5C32730D79}" type="pres">
      <dgm:prSet presAssocID="{FD6D8DAC-F94F-406D-83CC-2F2EF1E4AA30}" presName="bgRect" presStyleLbl="bgShp" presStyleIdx="1" presStyleCnt="5"/>
      <dgm:spPr/>
    </dgm:pt>
    <dgm:pt modelId="{94F6560E-F4AF-4BE6-BF80-00491D7619BB}" type="pres">
      <dgm:prSet presAssocID="{FD6D8DAC-F94F-406D-83CC-2F2EF1E4AA3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F4518368-2E77-4C24-AAAD-150DAA0BB72F}" type="pres">
      <dgm:prSet presAssocID="{FD6D8DAC-F94F-406D-83CC-2F2EF1E4AA30}" presName="spaceRect" presStyleCnt="0"/>
      <dgm:spPr/>
    </dgm:pt>
    <dgm:pt modelId="{694945AF-AE4D-4B89-BD86-71FEC78191B2}" type="pres">
      <dgm:prSet presAssocID="{FD6D8DAC-F94F-406D-83CC-2F2EF1E4AA30}" presName="parTx" presStyleLbl="revTx" presStyleIdx="1" presStyleCnt="5">
        <dgm:presLayoutVars>
          <dgm:chMax val="0"/>
          <dgm:chPref val="0"/>
        </dgm:presLayoutVars>
      </dgm:prSet>
      <dgm:spPr/>
    </dgm:pt>
    <dgm:pt modelId="{B44299E5-5D9D-4282-B0E2-6215CE518A6B}" type="pres">
      <dgm:prSet presAssocID="{2BDB9410-FAAD-4428-9A4B-B16C76970500}" presName="sibTrans" presStyleCnt="0"/>
      <dgm:spPr/>
    </dgm:pt>
    <dgm:pt modelId="{E54C1812-C2C7-40A6-BDBC-C1B659FB9674}" type="pres">
      <dgm:prSet presAssocID="{5EF3640C-F35A-42D4-B2EC-EB14BB1F03DF}" presName="compNode" presStyleCnt="0"/>
      <dgm:spPr/>
    </dgm:pt>
    <dgm:pt modelId="{F18371D4-EBF8-4DE0-A100-DDFBE4500D10}" type="pres">
      <dgm:prSet presAssocID="{5EF3640C-F35A-42D4-B2EC-EB14BB1F03DF}" presName="bgRect" presStyleLbl="bgShp" presStyleIdx="2" presStyleCnt="5"/>
      <dgm:spPr/>
    </dgm:pt>
    <dgm:pt modelId="{423FA349-55DB-4331-B806-AC846776AC6F}" type="pres">
      <dgm:prSet presAssocID="{5EF3640C-F35A-42D4-B2EC-EB14BB1F03DF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5AA5253B-2CA0-4446-BBF1-F48391C0B6F7}" type="pres">
      <dgm:prSet presAssocID="{5EF3640C-F35A-42D4-B2EC-EB14BB1F03DF}" presName="spaceRect" presStyleCnt="0"/>
      <dgm:spPr/>
    </dgm:pt>
    <dgm:pt modelId="{4CD435B5-7A77-4616-A2F9-CE045C010D8B}" type="pres">
      <dgm:prSet presAssocID="{5EF3640C-F35A-42D4-B2EC-EB14BB1F03DF}" presName="parTx" presStyleLbl="revTx" presStyleIdx="2" presStyleCnt="5">
        <dgm:presLayoutVars>
          <dgm:chMax val="0"/>
          <dgm:chPref val="0"/>
        </dgm:presLayoutVars>
      </dgm:prSet>
      <dgm:spPr/>
    </dgm:pt>
    <dgm:pt modelId="{30B6633B-8034-48D6-80FA-954B90BCEA1E}" type="pres">
      <dgm:prSet presAssocID="{087A9434-29A7-4839-98EE-A992DB671B95}" presName="sibTrans" presStyleCnt="0"/>
      <dgm:spPr/>
    </dgm:pt>
    <dgm:pt modelId="{9CE30190-D97E-491F-948F-287C67BEAE7E}" type="pres">
      <dgm:prSet presAssocID="{E94DD08D-7107-46B9-B214-215F63385618}" presName="compNode" presStyleCnt="0"/>
      <dgm:spPr/>
    </dgm:pt>
    <dgm:pt modelId="{55E5B1B5-25ED-44C4-AB3C-EE1FB3F48507}" type="pres">
      <dgm:prSet presAssocID="{E94DD08D-7107-46B9-B214-215F63385618}" presName="bgRect" presStyleLbl="bgShp" presStyleIdx="3" presStyleCnt="5"/>
      <dgm:spPr/>
    </dgm:pt>
    <dgm:pt modelId="{4382DED0-1382-4D70-AE8F-868D15F57632}" type="pres">
      <dgm:prSet presAssocID="{E94DD08D-7107-46B9-B214-215F6338561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D9D5607E-7597-42D8-83EA-659C10B663F6}" type="pres">
      <dgm:prSet presAssocID="{E94DD08D-7107-46B9-B214-215F63385618}" presName="spaceRect" presStyleCnt="0"/>
      <dgm:spPr/>
    </dgm:pt>
    <dgm:pt modelId="{58DDD33E-4C54-4025-B243-DE934906CA12}" type="pres">
      <dgm:prSet presAssocID="{E94DD08D-7107-46B9-B214-215F63385618}" presName="parTx" presStyleLbl="revTx" presStyleIdx="3" presStyleCnt="5">
        <dgm:presLayoutVars>
          <dgm:chMax val="0"/>
          <dgm:chPref val="0"/>
        </dgm:presLayoutVars>
      </dgm:prSet>
      <dgm:spPr/>
    </dgm:pt>
    <dgm:pt modelId="{664470E5-F150-468D-9341-4E7633F4DF5F}" type="pres">
      <dgm:prSet presAssocID="{71628FC0-9AC6-44DE-A5E2-28D28D2A4515}" presName="sibTrans" presStyleCnt="0"/>
      <dgm:spPr/>
    </dgm:pt>
    <dgm:pt modelId="{B65F8DE3-AEBF-4A87-8CA5-72B194D627A3}" type="pres">
      <dgm:prSet presAssocID="{D070D2BE-9FB8-409D-9159-62619C4DEA85}" presName="compNode" presStyleCnt="0"/>
      <dgm:spPr/>
    </dgm:pt>
    <dgm:pt modelId="{3E8F81E6-19E9-4ED3-8A55-E79CE1873575}" type="pres">
      <dgm:prSet presAssocID="{D070D2BE-9FB8-409D-9159-62619C4DEA85}" presName="bgRect" presStyleLbl="bgShp" presStyleIdx="4" presStyleCnt="5"/>
      <dgm:spPr/>
    </dgm:pt>
    <dgm:pt modelId="{49DB4418-AE3F-4542-AD18-C210464CB157}" type="pres">
      <dgm:prSet presAssocID="{D070D2BE-9FB8-409D-9159-62619C4DEA8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ngry Face with Solid Fill"/>
        </a:ext>
      </dgm:extLst>
    </dgm:pt>
    <dgm:pt modelId="{E6DCFC03-3DA1-41A2-BCE5-A90A6A328AAE}" type="pres">
      <dgm:prSet presAssocID="{D070D2BE-9FB8-409D-9159-62619C4DEA85}" presName="spaceRect" presStyleCnt="0"/>
      <dgm:spPr/>
    </dgm:pt>
    <dgm:pt modelId="{C2FF8448-5954-40B5-B053-996DA07C7933}" type="pres">
      <dgm:prSet presAssocID="{D070D2BE-9FB8-409D-9159-62619C4DEA85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4EF7A05-216D-46DA-8351-2B2CB7DDF1E2}" type="presOf" srcId="{E94DD08D-7107-46B9-B214-215F63385618}" destId="{58DDD33E-4C54-4025-B243-DE934906CA12}" srcOrd="0" destOrd="0" presId="urn:microsoft.com/office/officeart/2018/2/layout/IconVerticalSolidList"/>
    <dgm:cxn modelId="{78B98B19-3C8C-441A-AC27-1BFAA35AB0B5}" type="presOf" srcId="{C7B10CF0-B84A-4F60-BB2B-B8ACC5DF3727}" destId="{ADA3DBB5-8DCF-48E9-893D-030A397F3A78}" srcOrd="0" destOrd="0" presId="urn:microsoft.com/office/officeart/2018/2/layout/IconVerticalSolidList"/>
    <dgm:cxn modelId="{F04F8B2F-7ECB-4E7E-8D49-7E24DDAB6C63}" srcId="{9118246F-E035-4C11-A16D-A41FDD1FD555}" destId="{C7B10CF0-B84A-4F60-BB2B-B8ACC5DF3727}" srcOrd="0" destOrd="0" parTransId="{801573C7-B0FB-416B-9501-04960DC8637F}" sibTransId="{08BA8DE1-2703-479F-AEB7-B24864256969}"/>
    <dgm:cxn modelId="{F64D8D42-C261-417D-AEB2-7B211357A66B}" srcId="{9118246F-E035-4C11-A16D-A41FDD1FD555}" destId="{D070D2BE-9FB8-409D-9159-62619C4DEA85}" srcOrd="4" destOrd="0" parTransId="{729BC323-1F34-41C9-AF9E-35D1B46476F3}" sibTransId="{FC0FE0A7-0496-4DA9-8B19-63955D52CDD4}"/>
    <dgm:cxn modelId="{4C544691-9849-4420-BF1E-FDB9E57D702E}" type="presOf" srcId="{9118246F-E035-4C11-A16D-A41FDD1FD555}" destId="{E9F781A9-5394-42FD-962B-DD8079DF37F4}" srcOrd="0" destOrd="0" presId="urn:microsoft.com/office/officeart/2018/2/layout/IconVerticalSolidList"/>
    <dgm:cxn modelId="{0CB83392-D474-4E96-91D0-62A26EAACF60}" type="presOf" srcId="{FD6D8DAC-F94F-406D-83CC-2F2EF1E4AA30}" destId="{694945AF-AE4D-4B89-BD86-71FEC78191B2}" srcOrd="0" destOrd="0" presId="urn:microsoft.com/office/officeart/2018/2/layout/IconVerticalSolidList"/>
    <dgm:cxn modelId="{45657199-E043-4B68-B3A7-17A8B68D2DD6}" srcId="{9118246F-E035-4C11-A16D-A41FDD1FD555}" destId="{FD6D8DAC-F94F-406D-83CC-2F2EF1E4AA30}" srcOrd="1" destOrd="0" parTransId="{4D823401-4EBB-4820-A728-FCD341785A17}" sibTransId="{2BDB9410-FAAD-4428-9A4B-B16C76970500}"/>
    <dgm:cxn modelId="{777A659A-50DC-4D09-B401-963C122548BE}" srcId="{9118246F-E035-4C11-A16D-A41FDD1FD555}" destId="{5EF3640C-F35A-42D4-B2EC-EB14BB1F03DF}" srcOrd="2" destOrd="0" parTransId="{7DA9EDB8-D334-49B7-AB70-17F14BF7BE79}" sibTransId="{087A9434-29A7-4839-98EE-A992DB671B95}"/>
    <dgm:cxn modelId="{E1ABF0B6-007F-4A95-8265-9B30A2D8A0A3}" srcId="{9118246F-E035-4C11-A16D-A41FDD1FD555}" destId="{E94DD08D-7107-46B9-B214-215F63385618}" srcOrd="3" destOrd="0" parTransId="{EBEE809C-F8ED-4869-9786-51DDCDD7DE3E}" sibTransId="{71628FC0-9AC6-44DE-A5E2-28D28D2A4515}"/>
    <dgm:cxn modelId="{C21DCCD1-27C2-413E-B4CD-6DE5176DE22F}" type="presOf" srcId="{D070D2BE-9FB8-409D-9159-62619C4DEA85}" destId="{C2FF8448-5954-40B5-B053-996DA07C7933}" srcOrd="0" destOrd="0" presId="urn:microsoft.com/office/officeart/2018/2/layout/IconVerticalSolidList"/>
    <dgm:cxn modelId="{CD3487FA-DEA2-4042-A6DD-3B25AD645048}" type="presOf" srcId="{5EF3640C-F35A-42D4-B2EC-EB14BB1F03DF}" destId="{4CD435B5-7A77-4616-A2F9-CE045C010D8B}" srcOrd="0" destOrd="0" presId="urn:microsoft.com/office/officeart/2018/2/layout/IconVerticalSolidList"/>
    <dgm:cxn modelId="{2128216E-49A3-466F-BAA9-0848B58D3660}" type="presParOf" srcId="{E9F781A9-5394-42FD-962B-DD8079DF37F4}" destId="{70E2101D-9ECE-43A8-B68C-F247B87B1527}" srcOrd="0" destOrd="0" presId="urn:microsoft.com/office/officeart/2018/2/layout/IconVerticalSolidList"/>
    <dgm:cxn modelId="{16D62109-537C-4230-9286-7C619AE1180C}" type="presParOf" srcId="{70E2101D-9ECE-43A8-B68C-F247B87B1527}" destId="{8F0BA728-A71D-4EB4-9284-AF5B75AA5E6B}" srcOrd="0" destOrd="0" presId="urn:microsoft.com/office/officeart/2018/2/layout/IconVerticalSolidList"/>
    <dgm:cxn modelId="{7C450B38-23A7-4349-8AA3-D2552EA8F0EB}" type="presParOf" srcId="{70E2101D-9ECE-43A8-B68C-F247B87B1527}" destId="{CE381382-3C47-4793-9493-334075B9D6B9}" srcOrd="1" destOrd="0" presId="urn:microsoft.com/office/officeart/2018/2/layout/IconVerticalSolidList"/>
    <dgm:cxn modelId="{1465B4E4-5B09-45B4-9ACB-627C0BBB5F60}" type="presParOf" srcId="{70E2101D-9ECE-43A8-B68C-F247B87B1527}" destId="{75811492-B83E-48F6-856F-B47E7EB98521}" srcOrd="2" destOrd="0" presId="urn:microsoft.com/office/officeart/2018/2/layout/IconVerticalSolidList"/>
    <dgm:cxn modelId="{F6FB5C46-E6E4-46C0-8FA6-ED557ABDE0F7}" type="presParOf" srcId="{70E2101D-9ECE-43A8-B68C-F247B87B1527}" destId="{ADA3DBB5-8DCF-48E9-893D-030A397F3A78}" srcOrd="3" destOrd="0" presId="urn:microsoft.com/office/officeart/2018/2/layout/IconVerticalSolidList"/>
    <dgm:cxn modelId="{FE797DBD-1694-4BAA-AEB3-C1855E12F2DA}" type="presParOf" srcId="{E9F781A9-5394-42FD-962B-DD8079DF37F4}" destId="{4F8DDE26-92EF-4589-94C1-089FD4E20E8C}" srcOrd="1" destOrd="0" presId="urn:microsoft.com/office/officeart/2018/2/layout/IconVerticalSolidList"/>
    <dgm:cxn modelId="{A58D0ECF-E2A8-49A1-AD8C-EC60E2DECE10}" type="presParOf" srcId="{E9F781A9-5394-42FD-962B-DD8079DF37F4}" destId="{2C421BE5-B328-46FF-A26A-674406ED4795}" srcOrd="2" destOrd="0" presId="urn:microsoft.com/office/officeart/2018/2/layout/IconVerticalSolidList"/>
    <dgm:cxn modelId="{D16F7639-486D-4745-A1BA-5537AAC99DC1}" type="presParOf" srcId="{2C421BE5-B328-46FF-A26A-674406ED4795}" destId="{21CE1336-8468-4F7B-9AD6-AB5C32730D79}" srcOrd="0" destOrd="0" presId="urn:microsoft.com/office/officeart/2018/2/layout/IconVerticalSolidList"/>
    <dgm:cxn modelId="{0DC66966-8A51-4D0C-BE33-6D666FB22402}" type="presParOf" srcId="{2C421BE5-B328-46FF-A26A-674406ED4795}" destId="{94F6560E-F4AF-4BE6-BF80-00491D7619BB}" srcOrd="1" destOrd="0" presId="urn:microsoft.com/office/officeart/2018/2/layout/IconVerticalSolidList"/>
    <dgm:cxn modelId="{1AE3CD99-500B-4982-86FA-0F55C0A48877}" type="presParOf" srcId="{2C421BE5-B328-46FF-A26A-674406ED4795}" destId="{F4518368-2E77-4C24-AAAD-150DAA0BB72F}" srcOrd="2" destOrd="0" presId="urn:microsoft.com/office/officeart/2018/2/layout/IconVerticalSolidList"/>
    <dgm:cxn modelId="{420CDE05-6217-41B5-95AC-D2F57A3C2A93}" type="presParOf" srcId="{2C421BE5-B328-46FF-A26A-674406ED4795}" destId="{694945AF-AE4D-4B89-BD86-71FEC78191B2}" srcOrd="3" destOrd="0" presId="urn:microsoft.com/office/officeart/2018/2/layout/IconVerticalSolidList"/>
    <dgm:cxn modelId="{78903786-74D2-4805-97D5-C11B1F83CFEB}" type="presParOf" srcId="{E9F781A9-5394-42FD-962B-DD8079DF37F4}" destId="{B44299E5-5D9D-4282-B0E2-6215CE518A6B}" srcOrd="3" destOrd="0" presId="urn:microsoft.com/office/officeart/2018/2/layout/IconVerticalSolidList"/>
    <dgm:cxn modelId="{76A0F357-AB2A-47FC-ABFF-4751A70046EE}" type="presParOf" srcId="{E9F781A9-5394-42FD-962B-DD8079DF37F4}" destId="{E54C1812-C2C7-40A6-BDBC-C1B659FB9674}" srcOrd="4" destOrd="0" presId="urn:microsoft.com/office/officeart/2018/2/layout/IconVerticalSolidList"/>
    <dgm:cxn modelId="{8BA825CE-C6BC-4E05-BA50-FA5FB082A2A7}" type="presParOf" srcId="{E54C1812-C2C7-40A6-BDBC-C1B659FB9674}" destId="{F18371D4-EBF8-4DE0-A100-DDFBE4500D10}" srcOrd="0" destOrd="0" presId="urn:microsoft.com/office/officeart/2018/2/layout/IconVerticalSolidList"/>
    <dgm:cxn modelId="{1BDEA2EB-B0D4-4A9F-8F14-FDCE2350090B}" type="presParOf" srcId="{E54C1812-C2C7-40A6-BDBC-C1B659FB9674}" destId="{423FA349-55DB-4331-B806-AC846776AC6F}" srcOrd="1" destOrd="0" presId="urn:microsoft.com/office/officeart/2018/2/layout/IconVerticalSolidList"/>
    <dgm:cxn modelId="{D71D406D-29CE-489E-981F-91A7B9183260}" type="presParOf" srcId="{E54C1812-C2C7-40A6-BDBC-C1B659FB9674}" destId="{5AA5253B-2CA0-4446-BBF1-F48391C0B6F7}" srcOrd="2" destOrd="0" presId="urn:microsoft.com/office/officeart/2018/2/layout/IconVerticalSolidList"/>
    <dgm:cxn modelId="{6992CFE3-9A22-4ABD-917D-9CF0DCC24F52}" type="presParOf" srcId="{E54C1812-C2C7-40A6-BDBC-C1B659FB9674}" destId="{4CD435B5-7A77-4616-A2F9-CE045C010D8B}" srcOrd="3" destOrd="0" presId="urn:microsoft.com/office/officeart/2018/2/layout/IconVerticalSolidList"/>
    <dgm:cxn modelId="{D1674628-CD5D-4ACA-9658-80477B4BF4A6}" type="presParOf" srcId="{E9F781A9-5394-42FD-962B-DD8079DF37F4}" destId="{30B6633B-8034-48D6-80FA-954B90BCEA1E}" srcOrd="5" destOrd="0" presId="urn:microsoft.com/office/officeart/2018/2/layout/IconVerticalSolidList"/>
    <dgm:cxn modelId="{C041B68B-722C-4A28-B19B-6688625BE497}" type="presParOf" srcId="{E9F781A9-5394-42FD-962B-DD8079DF37F4}" destId="{9CE30190-D97E-491F-948F-287C67BEAE7E}" srcOrd="6" destOrd="0" presId="urn:microsoft.com/office/officeart/2018/2/layout/IconVerticalSolidList"/>
    <dgm:cxn modelId="{5177DB97-154F-495B-A383-E77D730B7124}" type="presParOf" srcId="{9CE30190-D97E-491F-948F-287C67BEAE7E}" destId="{55E5B1B5-25ED-44C4-AB3C-EE1FB3F48507}" srcOrd="0" destOrd="0" presId="urn:microsoft.com/office/officeart/2018/2/layout/IconVerticalSolidList"/>
    <dgm:cxn modelId="{3BC64911-6B61-48FF-8A85-9813EF86D04B}" type="presParOf" srcId="{9CE30190-D97E-491F-948F-287C67BEAE7E}" destId="{4382DED0-1382-4D70-AE8F-868D15F57632}" srcOrd="1" destOrd="0" presId="urn:microsoft.com/office/officeart/2018/2/layout/IconVerticalSolidList"/>
    <dgm:cxn modelId="{F5B18D43-1250-4CDE-9C7D-7573B913C229}" type="presParOf" srcId="{9CE30190-D97E-491F-948F-287C67BEAE7E}" destId="{D9D5607E-7597-42D8-83EA-659C10B663F6}" srcOrd="2" destOrd="0" presId="urn:microsoft.com/office/officeart/2018/2/layout/IconVerticalSolidList"/>
    <dgm:cxn modelId="{37C36DF5-8E0E-40E6-9FC3-86BD2F0D2EF5}" type="presParOf" srcId="{9CE30190-D97E-491F-948F-287C67BEAE7E}" destId="{58DDD33E-4C54-4025-B243-DE934906CA12}" srcOrd="3" destOrd="0" presId="urn:microsoft.com/office/officeart/2018/2/layout/IconVerticalSolidList"/>
    <dgm:cxn modelId="{9C759A2B-3C3A-414D-9CA4-0168931FFA10}" type="presParOf" srcId="{E9F781A9-5394-42FD-962B-DD8079DF37F4}" destId="{664470E5-F150-468D-9341-4E7633F4DF5F}" srcOrd="7" destOrd="0" presId="urn:microsoft.com/office/officeart/2018/2/layout/IconVerticalSolidList"/>
    <dgm:cxn modelId="{B470F79F-BC70-4B30-8210-D752037CF4DF}" type="presParOf" srcId="{E9F781A9-5394-42FD-962B-DD8079DF37F4}" destId="{B65F8DE3-AEBF-4A87-8CA5-72B194D627A3}" srcOrd="8" destOrd="0" presId="urn:microsoft.com/office/officeart/2018/2/layout/IconVerticalSolidList"/>
    <dgm:cxn modelId="{0DC0EC33-8A7F-4F3F-901E-55C865E3F9BD}" type="presParOf" srcId="{B65F8DE3-AEBF-4A87-8CA5-72B194D627A3}" destId="{3E8F81E6-19E9-4ED3-8A55-E79CE1873575}" srcOrd="0" destOrd="0" presId="urn:microsoft.com/office/officeart/2018/2/layout/IconVerticalSolidList"/>
    <dgm:cxn modelId="{F5C40EF9-3259-4AF6-9BF4-D6998078D9D0}" type="presParOf" srcId="{B65F8DE3-AEBF-4A87-8CA5-72B194D627A3}" destId="{49DB4418-AE3F-4542-AD18-C210464CB157}" srcOrd="1" destOrd="0" presId="urn:microsoft.com/office/officeart/2018/2/layout/IconVerticalSolidList"/>
    <dgm:cxn modelId="{E883DE48-3A5B-440C-AC3B-1BFB5BFDC693}" type="presParOf" srcId="{B65F8DE3-AEBF-4A87-8CA5-72B194D627A3}" destId="{E6DCFC03-3DA1-41A2-BCE5-A90A6A328AAE}" srcOrd="2" destOrd="0" presId="urn:microsoft.com/office/officeart/2018/2/layout/IconVerticalSolidList"/>
    <dgm:cxn modelId="{E1BC70FC-6BBE-4134-8EAA-4F0A3334C4A3}" type="presParOf" srcId="{B65F8DE3-AEBF-4A87-8CA5-72B194D627A3}" destId="{C2FF8448-5954-40B5-B053-996DA07C793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BA728-A71D-4EB4-9284-AF5B75AA5E6B}">
      <dsp:nvSpPr>
        <dsp:cNvPr id="0" name=""/>
        <dsp:cNvSpPr/>
      </dsp:nvSpPr>
      <dsp:spPr>
        <a:xfrm>
          <a:off x="0" y="3822"/>
          <a:ext cx="5147553" cy="8140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81382-3C47-4793-9493-334075B9D6B9}">
      <dsp:nvSpPr>
        <dsp:cNvPr id="0" name=""/>
        <dsp:cNvSpPr/>
      </dsp:nvSpPr>
      <dsp:spPr>
        <a:xfrm>
          <a:off x="246263" y="186993"/>
          <a:ext cx="447752" cy="4477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3DBB5-8DCF-48E9-893D-030A397F3A78}">
      <dsp:nvSpPr>
        <dsp:cNvPr id="0" name=""/>
        <dsp:cNvSpPr/>
      </dsp:nvSpPr>
      <dsp:spPr>
        <a:xfrm>
          <a:off x="940280" y="3822"/>
          <a:ext cx="4207272" cy="814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58" tIns="86158" rIns="86158" bIns="861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u="sng" kern="1200" dirty="0"/>
            <a:t>molto bene / benissimo</a:t>
          </a:r>
          <a:endParaRPr lang="en-US" sz="1900" kern="1200" dirty="0"/>
        </a:p>
      </dsp:txBody>
      <dsp:txXfrm>
        <a:off x="940280" y="3822"/>
        <a:ext cx="4207272" cy="814095"/>
      </dsp:txXfrm>
    </dsp:sp>
    <dsp:sp modelId="{21CE1336-8468-4F7B-9AD6-AB5C32730D79}">
      <dsp:nvSpPr>
        <dsp:cNvPr id="0" name=""/>
        <dsp:cNvSpPr/>
      </dsp:nvSpPr>
      <dsp:spPr>
        <a:xfrm>
          <a:off x="0" y="1021441"/>
          <a:ext cx="5147553" cy="8140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F6560E-F4AF-4BE6-BF80-00491D7619BB}">
      <dsp:nvSpPr>
        <dsp:cNvPr id="0" name=""/>
        <dsp:cNvSpPr/>
      </dsp:nvSpPr>
      <dsp:spPr>
        <a:xfrm>
          <a:off x="246263" y="1204612"/>
          <a:ext cx="447752" cy="4477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4945AF-AE4D-4B89-BD86-71FEC78191B2}">
      <dsp:nvSpPr>
        <dsp:cNvPr id="0" name=""/>
        <dsp:cNvSpPr/>
      </dsp:nvSpPr>
      <dsp:spPr>
        <a:xfrm>
          <a:off x="940280" y="1021441"/>
          <a:ext cx="4207272" cy="814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58" tIns="86158" rIns="86158" bIns="861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u="sng" kern="1200"/>
            <a:t>bene</a:t>
          </a:r>
          <a:r>
            <a:rPr lang="it-IT" sz="1900" b="1" kern="1200"/>
            <a:t> </a:t>
          </a:r>
          <a:endParaRPr lang="en-US" sz="1900" kern="1200"/>
        </a:p>
      </dsp:txBody>
      <dsp:txXfrm>
        <a:off x="940280" y="1021441"/>
        <a:ext cx="4207272" cy="814095"/>
      </dsp:txXfrm>
    </dsp:sp>
    <dsp:sp modelId="{F18371D4-EBF8-4DE0-A100-DDFBE4500D10}">
      <dsp:nvSpPr>
        <dsp:cNvPr id="0" name=""/>
        <dsp:cNvSpPr/>
      </dsp:nvSpPr>
      <dsp:spPr>
        <a:xfrm>
          <a:off x="0" y="2039060"/>
          <a:ext cx="5147553" cy="8140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FA349-55DB-4331-B806-AC846776AC6F}">
      <dsp:nvSpPr>
        <dsp:cNvPr id="0" name=""/>
        <dsp:cNvSpPr/>
      </dsp:nvSpPr>
      <dsp:spPr>
        <a:xfrm>
          <a:off x="246263" y="2222231"/>
          <a:ext cx="447752" cy="4477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D435B5-7A77-4616-A2F9-CE045C010D8B}">
      <dsp:nvSpPr>
        <dsp:cNvPr id="0" name=""/>
        <dsp:cNvSpPr/>
      </dsp:nvSpPr>
      <dsp:spPr>
        <a:xfrm>
          <a:off x="940280" y="2039060"/>
          <a:ext cx="4207272" cy="814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58" tIns="86158" rIns="86158" bIns="861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u="sng" kern="1200"/>
            <a:t>così così</a:t>
          </a:r>
          <a:endParaRPr lang="en-US" sz="1900" kern="1200"/>
        </a:p>
      </dsp:txBody>
      <dsp:txXfrm>
        <a:off x="940280" y="2039060"/>
        <a:ext cx="4207272" cy="814095"/>
      </dsp:txXfrm>
    </dsp:sp>
    <dsp:sp modelId="{55E5B1B5-25ED-44C4-AB3C-EE1FB3F48507}">
      <dsp:nvSpPr>
        <dsp:cNvPr id="0" name=""/>
        <dsp:cNvSpPr/>
      </dsp:nvSpPr>
      <dsp:spPr>
        <a:xfrm>
          <a:off x="0" y="3056679"/>
          <a:ext cx="5147553" cy="8140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2DED0-1382-4D70-AE8F-868D15F57632}">
      <dsp:nvSpPr>
        <dsp:cNvPr id="0" name=""/>
        <dsp:cNvSpPr/>
      </dsp:nvSpPr>
      <dsp:spPr>
        <a:xfrm>
          <a:off x="246263" y="3239850"/>
          <a:ext cx="447752" cy="4477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DD33E-4C54-4025-B243-DE934906CA12}">
      <dsp:nvSpPr>
        <dsp:cNvPr id="0" name=""/>
        <dsp:cNvSpPr/>
      </dsp:nvSpPr>
      <dsp:spPr>
        <a:xfrm>
          <a:off x="940280" y="3056679"/>
          <a:ext cx="4207272" cy="814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58" tIns="86158" rIns="86158" bIns="861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/>
            <a:t>Non c’è male</a:t>
          </a:r>
          <a:endParaRPr lang="en-US" sz="1900" kern="1200"/>
        </a:p>
      </dsp:txBody>
      <dsp:txXfrm>
        <a:off x="940280" y="3056679"/>
        <a:ext cx="4207272" cy="814095"/>
      </dsp:txXfrm>
    </dsp:sp>
    <dsp:sp modelId="{3E8F81E6-19E9-4ED3-8A55-E79CE1873575}">
      <dsp:nvSpPr>
        <dsp:cNvPr id="0" name=""/>
        <dsp:cNvSpPr/>
      </dsp:nvSpPr>
      <dsp:spPr>
        <a:xfrm>
          <a:off x="0" y="4074298"/>
          <a:ext cx="5147553" cy="8140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B4418-AE3F-4542-AD18-C210464CB157}">
      <dsp:nvSpPr>
        <dsp:cNvPr id="0" name=""/>
        <dsp:cNvSpPr/>
      </dsp:nvSpPr>
      <dsp:spPr>
        <a:xfrm>
          <a:off x="246263" y="4257470"/>
          <a:ext cx="447752" cy="44775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F8448-5954-40B5-B053-996DA07C7933}">
      <dsp:nvSpPr>
        <dsp:cNvPr id="0" name=""/>
        <dsp:cNvSpPr/>
      </dsp:nvSpPr>
      <dsp:spPr>
        <a:xfrm>
          <a:off x="940280" y="4074298"/>
          <a:ext cx="4207272" cy="814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58" tIns="86158" rIns="86158" bIns="861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u="sng" kern="1200"/>
            <a:t>male</a:t>
          </a:r>
          <a:endParaRPr lang="en-US" sz="1900" kern="1200"/>
        </a:p>
      </dsp:txBody>
      <dsp:txXfrm>
        <a:off x="940280" y="4074298"/>
        <a:ext cx="4207272" cy="8140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BA728-A71D-4EB4-9284-AF5B75AA5E6B}">
      <dsp:nvSpPr>
        <dsp:cNvPr id="0" name=""/>
        <dsp:cNvSpPr/>
      </dsp:nvSpPr>
      <dsp:spPr>
        <a:xfrm>
          <a:off x="0" y="3822"/>
          <a:ext cx="5147553" cy="8140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381382-3C47-4793-9493-334075B9D6B9}">
      <dsp:nvSpPr>
        <dsp:cNvPr id="0" name=""/>
        <dsp:cNvSpPr/>
      </dsp:nvSpPr>
      <dsp:spPr>
        <a:xfrm>
          <a:off x="246263" y="186993"/>
          <a:ext cx="447752" cy="4477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A3DBB5-8DCF-48E9-893D-030A397F3A78}">
      <dsp:nvSpPr>
        <dsp:cNvPr id="0" name=""/>
        <dsp:cNvSpPr/>
      </dsp:nvSpPr>
      <dsp:spPr>
        <a:xfrm>
          <a:off x="940280" y="3822"/>
          <a:ext cx="4207272" cy="814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58" tIns="86158" rIns="86158" bIns="861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u="sng" kern="1200" dirty="0"/>
            <a:t>molto bene / benissimo</a:t>
          </a:r>
          <a:endParaRPr lang="en-US" sz="1900" kern="1200" dirty="0"/>
        </a:p>
      </dsp:txBody>
      <dsp:txXfrm>
        <a:off x="940280" y="3822"/>
        <a:ext cx="4207272" cy="814095"/>
      </dsp:txXfrm>
    </dsp:sp>
    <dsp:sp modelId="{21CE1336-8468-4F7B-9AD6-AB5C32730D79}">
      <dsp:nvSpPr>
        <dsp:cNvPr id="0" name=""/>
        <dsp:cNvSpPr/>
      </dsp:nvSpPr>
      <dsp:spPr>
        <a:xfrm>
          <a:off x="0" y="1021441"/>
          <a:ext cx="5147553" cy="8140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F6560E-F4AF-4BE6-BF80-00491D7619BB}">
      <dsp:nvSpPr>
        <dsp:cNvPr id="0" name=""/>
        <dsp:cNvSpPr/>
      </dsp:nvSpPr>
      <dsp:spPr>
        <a:xfrm>
          <a:off x="246263" y="1204612"/>
          <a:ext cx="447752" cy="4477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4945AF-AE4D-4B89-BD86-71FEC78191B2}">
      <dsp:nvSpPr>
        <dsp:cNvPr id="0" name=""/>
        <dsp:cNvSpPr/>
      </dsp:nvSpPr>
      <dsp:spPr>
        <a:xfrm>
          <a:off x="940280" y="1021441"/>
          <a:ext cx="4207272" cy="814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58" tIns="86158" rIns="86158" bIns="861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u="sng" kern="1200"/>
            <a:t>bene</a:t>
          </a:r>
          <a:r>
            <a:rPr lang="it-IT" sz="1900" b="1" kern="1200"/>
            <a:t> </a:t>
          </a:r>
          <a:endParaRPr lang="en-US" sz="1900" kern="1200"/>
        </a:p>
      </dsp:txBody>
      <dsp:txXfrm>
        <a:off x="940280" y="1021441"/>
        <a:ext cx="4207272" cy="814095"/>
      </dsp:txXfrm>
    </dsp:sp>
    <dsp:sp modelId="{F18371D4-EBF8-4DE0-A100-DDFBE4500D10}">
      <dsp:nvSpPr>
        <dsp:cNvPr id="0" name=""/>
        <dsp:cNvSpPr/>
      </dsp:nvSpPr>
      <dsp:spPr>
        <a:xfrm>
          <a:off x="0" y="2039060"/>
          <a:ext cx="5147553" cy="8140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FA349-55DB-4331-B806-AC846776AC6F}">
      <dsp:nvSpPr>
        <dsp:cNvPr id="0" name=""/>
        <dsp:cNvSpPr/>
      </dsp:nvSpPr>
      <dsp:spPr>
        <a:xfrm>
          <a:off x="246263" y="2222231"/>
          <a:ext cx="447752" cy="4477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D435B5-7A77-4616-A2F9-CE045C010D8B}">
      <dsp:nvSpPr>
        <dsp:cNvPr id="0" name=""/>
        <dsp:cNvSpPr/>
      </dsp:nvSpPr>
      <dsp:spPr>
        <a:xfrm>
          <a:off x="940280" y="2039060"/>
          <a:ext cx="4207272" cy="814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58" tIns="86158" rIns="86158" bIns="861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u="sng" kern="1200"/>
            <a:t>così così</a:t>
          </a:r>
          <a:endParaRPr lang="en-US" sz="1900" kern="1200"/>
        </a:p>
      </dsp:txBody>
      <dsp:txXfrm>
        <a:off x="940280" y="2039060"/>
        <a:ext cx="4207272" cy="814095"/>
      </dsp:txXfrm>
    </dsp:sp>
    <dsp:sp modelId="{55E5B1B5-25ED-44C4-AB3C-EE1FB3F48507}">
      <dsp:nvSpPr>
        <dsp:cNvPr id="0" name=""/>
        <dsp:cNvSpPr/>
      </dsp:nvSpPr>
      <dsp:spPr>
        <a:xfrm>
          <a:off x="0" y="3056679"/>
          <a:ext cx="5147553" cy="8140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2DED0-1382-4D70-AE8F-868D15F57632}">
      <dsp:nvSpPr>
        <dsp:cNvPr id="0" name=""/>
        <dsp:cNvSpPr/>
      </dsp:nvSpPr>
      <dsp:spPr>
        <a:xfrm>
          <a:off x="246263" y="3239850"/>
          <a:ext cx="447752" cy="4477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DD33E-4C54-4025-B243-DE934906CA12}">
      <dsp:nvSpPr>
        <dsp:cNvPr id="0" name=""/>
        <dsp:cNvSpPr/>
      </dsp:nvSpPr>
      <dsp:spPr>
        <a:xfrm>
          <a:off x="940280" y="3056679"/>
          <a:ext cx="4207272" cy="814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58" tIns="86158" rIns="86158" bIns="861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/>
            <a:t>Non c’è male</a:t>
          </a:r>
          <a:endParaRPr lang="en-US" sz="1900" kern="1200"/>
        </a:p>
      </dsp:txBody>
      <dsp:txXfrm>
        <a:off x="940280" y="3056679"/>
        <a:ext cx="4207272" cy="814095"/>
      </dsp:txXfrm>
    </dsp:sp>
    <dsp:sp modelId="{3E8F81E6-19E9-4ED3-8A55-E79CE1873575}">
      <dsp:nvSpPr>
        <dsp:cNvPr id="0" name=""/>
        <dsp:cNvSpPr/>
      </dsp:nvSpPr>
      <dsp:spPr>
        <a:xfrm>
          <a:off x="0" y="4074298"/>
          <a:ext cx="5147553" cy="81409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B4418-AE3F-4542-AD18-C210464CB157}">
      <dsp:nvSpPr>
        <dsp:cNvPr id="0" name=""/>
        <dsp:cNvSpPr/>
      </dsp:nvSpPr>
      <dsp:spPr>
        <a:xfrm>
          <a:off x="246263" y="4257470"/>
          <a:ext cx="447752" cy="44775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FF8448-5954-40B5-B053-996DA07C7933}">
      <dsp:nvSpPr>
        <dsp:cNvPr id="0" name=""/>
        <dsp:cNvSpPr/>
      </dsp:nvSpPr>
      <dsp:spPr>
        <a:xfrm>
          <a:off x="940280" y="4074298"/>
          <a:ext cx="4207272" cy="8140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58" tIns="86158" rIns="86158" bIns="861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u="sng" kern="1200" dirty="0"/>
            <a:t>male</a:t>
          </a:r>
          <a:endParaRPr lang="en-US" sz="1900" kern="1200" dirty="0"/>
        </a:p>
      </dsp:txBody>
      <dsp:txXfrm>
        <a:off x="940280" y="4074298"/>
        <a:ext cx="4207272" cy="814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05716-515C-C34C-BEC1-41C7F0086F00}" type="datetimeFigureOut">
              <a:rPr lang="en-US" smtClean="0"/>
              <a:t>7/4/21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CE7E4-9B75-AC47-8CA8-B4457ABEC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8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your students to pronounce these 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CE7E4-9B75-AC47-8CA8-B4457ABEC9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45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Table with names and numbers to have Chain drills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CE7E4-9B75-AC47-8CA8-B4457ABEC9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89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this activity you can use Padlet or Flipgrid. Both APPS allow students to record their voice. I experienced some difficulties with Flipgrid. I have never had problems with Padlet.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CE7E4-9B75-AC47-8CA8-B4457ABEC9F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41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QUIZ on QUIZIZZ: use this link, Start a Live Lesson, click ‘PRESENT’ and ask your students to join the lesson/game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5CE7E4-9B75-AC47-8CA8-B4457ABEC9F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2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055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154E3-144B-CF46-8388-DEDAEBE96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4E3F0B-6A7C-8642-8188-C54746553A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90EAB-D4FF-3F43-A6C5-66053D9EE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13427-52F0-FA41-AFE4-E20090FD6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Sara Lis Ventura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EDE81-FA46-1343-AF89-08F80F571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DD54-EB7A-F042-88F8-17D109813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98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3CFB5-C4AF-9843-972F-402507430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227DF0-3C8A-1441-AD21-7F600CFEE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AD70E-9DD4-5442-A57B-AF26B9538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21481-3C10-6744-A4E6-3631912EB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Sara Lis Ventura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8FAEA-6D48-304B-9029-AD5FB5DF5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DD54-EB7A-F042-88F8-17D109813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01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19FA47-E731-F740-8861-A041165463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990D7C-1832-714F-923E-E5C9AF3B8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90A2F-CE1D-274C-86E3-24DDBEC54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EF57A-40FF-BB4C-94BB-2974A4E13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Sara Lis Ventura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99604-EB8F-794E-8320-CA593BBE3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DD54-EB7A-F042-88F8-17D109813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20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266913" y="2655800"/>
            <a:ext cx="77432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7733" b="1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sz="7733" b="1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sz="7733" b="1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sz="7733" b="1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sz="7733" b="1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sz="7733" b="1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sz="7733" b="1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sz="7733" b="1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sz="7733" b="1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9783375" y="6173432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10386991" y="5576535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1857671" y="4444464"/>
            <a:ext cx="76800" cy="76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1695069" y="6565033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3181688" y="677512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639280" y="3605307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348720" y="857463"/>
            <a:ext cx="128400" cy="1280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676313" y="1441151"/>
            <a:ext cx="256800" cy="2564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11085359" y="4833763"/>
            <a:ext cx="192400" cy="192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11843811" y="5582348"/>
            <a:ext cx="192400" cy="192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211084" y="2128745"/>
            <a:ext cx="76800" cy="76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1861977" y="301904"/>
            <a:ext cx="256800" cy="2564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823323" y="2667459"/>
            <a:ext cx="76800" cy="76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4567031" y="517173"/>
            <a:ext cx="76800" cy="768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10685372" y="6090061"/>
            <a:ext cx="256800" cy="2564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09753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1C01-10A0-D844-8180-03E92D986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FD907-0E57-A44D-A494-2581C9D9C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9EA6C-E2F0-9E4B-8E9A-C65E684E5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86687-E7A7-2347-91E3-AADDD090A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Sara Lis Ventura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43024-098A-874F-8E06-74A81CAE9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DD54-EB7A-F042-88F8-17D109813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1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69D1A-77A6-3D47-AC1E-BFD6D6811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1D78C-F937-7A4A-B2FE-611DADC12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2FEB2-F2E1-6646-8752-3A6A2B6B5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2F823-CC6B-114C-9FDF-FD6D5B6AF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Sara Lis Ventura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EC9EE-C48B-B246-9F7C-1335006C1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DD54-EB7A-F042-88F8-17D109813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40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7FF5F-108B-D64C-8E35-B8B5C08C7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C321D-E504-FB4F-8BA9-6D3B798C0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40149-014B-9841-8BEE-E7F4EE564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F1E58E-87E1-6045-AE19-047E4BF55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E4AC6-DE47-2C48-A0A3-8A7C8CBAC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Sara Lis Ventura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1DE4C-8398-434E-A9D8-27E809229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DD54-EB7A-F042-88F8-17D109813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21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55EA7-F787-AD46-B4D2-3A443E478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434B7F-DFDC-A84D-9FC5-21B92DFD0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E5B254-37E1-5F4F-BC1D-EFD418BF5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CFC64F-7816-9C49-8261-2D2DEDC50A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2FBED3-7A1E-ED41-AFA0-A429E815BD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825A7E-5D14-9448-B9CE-3CE26DE6B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FF7D9A-D43B-6E43-8D66-5C04BE18F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Sara Lis Ventura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1F59D-8968-304B-B0F7-C2735924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DD54-EB7A-F042-88F8-17D109813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22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061CB-8393-ED4D-B9F3-A5A57406F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9B002C-9921-4046-8AE6-23312A9A3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876337-3013-2F45-B0D8-550E01EFC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Sara Lis Ventura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B9F065-D6FB-194B-B953-DB02ABB2E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DD54-EB7A-F042-88F8-17D109813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52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5F397C-99B9-BB4D-B454-6FDEC56E4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BEF8C6-46F5-9A47-A336-32E8928B4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Sara Lis Ventura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BBFE9-13C8-1F47-A93B-3FD39F2E9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DD54-EB7A-F042-88F8-17D109813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9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FB435-6134-5442-84F1-674842A57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426E4-8E81-C546-9A73-A0BF9D1C8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9A7D1B-36F4-B64C-8568-FB7955E94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2D6468-48EB-BA46-BA09-CB4FAD728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843E5-7BE2-5848-A1BD-0AC80971A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Sara Lis Ventura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3FC06F-A58C-C44D-92EF-EEFC7106C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DD54-EB7A-F042-88F8-17D109813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1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C395D-2E1F-4846-836C-DD81CF007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D49D56-8918-4D43-835C-CC12E364B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CE507-1FC5-904C-8691-78C414F49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699E95-819B-7A4C-AC6D-732A90FA5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5F8090-C937-F746-ABFD-37B144806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Sara Lis Ventura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14207-38FB-DC42-9AC1-ADD975EA1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ADD54-EB7A-F042-88F8-17D109813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0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485288-D743-9141-B319-F5DD6E449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CAC92-2304-AA41-BB73-5D5B093FF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0795C-312D-2349-94A9-2F488340E7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AFCDA-676E-CE4C-AAE5-C174C9EA11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Sara Lis Ventura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8CD6A-A0B9-DC47-9FA6-AFB8CDD7B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ADD54-EB7A-F042-88F8-17D109813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4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svg"/><Relationship Id="rId18" Type="http://schemas.openxmlformats.org/officeDocument/2006/relationships/image" Target="../media/image56.png"/><Relationship Id="rId3" Type="http://schemas.openxmlformats.org/officeDocument/2006/relationships/image" Target="../media/image42.png"/><Relationship Id="rId21" Type="http://schemas.openxmlformats.org/officeDocument/2006/relationships/image" Target="../media/image59.sv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svg"/><Relationship Id="rId25" Type="http://schemas.openxmlformats.org/officeDocument/2006/relationships/image" Target="../media/image63.svg"/><Relationship Id="rId2" Type="http://schemas.openxmlformats.org/officeDocument/2006/relationships/image" Target="../media/image41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5" Type="http://schemas.openxmlformats.org/officeDocument/2006/relationships/image" Target="../media/image44.png"/><Relationship Id="rId15" Type="http://schemas.openxmlformats.org/officeDocument/2006/relationships/image" Target="../media/image53.svg"/><Relationship Id="rId23" Type="http://schemas.openxmlformats.org/officeDocument/2006/relationships/image" Target="../media/image61.svg"/><Relationship Id="rId10" Type="http://schemas.openxmlformats.org/officeDocument/2006/relationships/image" Target="../media/image48.png"/><Relationship Id="rId19" Type="http://schemas.openxmlformats.org/officeDocument/2006/relationships/image" Target="../media/image57.svg"/><Relationship Id="rId4" Type="http://schemas.openxmlformats.org/officeDocument/2006/relationships/image" Target="../media/image43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7.png"/><Relationship Id="rId7" Type="http://schemas.openxmlformats.org/officeDocument/2006/relationships/image" Target="../media/image67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11" Type="http://schemas.openxmlformats.org/officeDocument/2006/relationships/image" Target="../media/image69.jpeg"/><Relationship Id="rId5" Type="http://schemas.openxmlformats.org/officeDocument/2006/relationships/image" Target="../media/image65.jpeg"/><Relationship Id="rId10" Type="http://schemas.openxmlformats.org/officeDocument/2006/relationships/image" Target="../media/image68.jpeg"/><Relationship Id="rId4" Type="http://schemas.openxmlformats.org/officeDocument/2006/relationships/image" Target="../media/image41.png"/><Relationship Id="rId9" Type="http://schemas.openxmlformats.org/officeDocument/2006/relationships/image" Target="../media/image61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41.png"/><Relationship Id="rId7" Type="http://schemas.openxmlformats.org/officeDocument/2006/relationships/image" Target="../media/image7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svg"/><Relationship Id="rId5" Type="http://schemas.openxmlformats.org/officeDocument/2006/relationships/image" Target="../media/image70.png"/><Relationship Id="rId10" Type="http://schemas.openxmlformats.org/officeDocument/2006/relationships/image" Target="../media/image75.svg"/><Relationship Id="rId4" Type="http://schemas.openxmlformats.org/officeDocument/2006/relationships/image" Target="../media/image44.png"/><Relationship Id="rId9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lipgrid.com/7bdfa4f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1.jp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image" Target="../media/image22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21.jp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ctrTitle"/>
          </p:nvPr>
        </p:nvSpPr>
        <p:spPr>
          <a:xfrm>
            <a:off x="2745871" y="468640"/>
            <a:ext cx="6696408" cy="1072488"/>
          </a:xfrm>
          <a:prstGeom prst="rect">
            <a:avLst/>
          </a:prstGeom>
          <a:solidFill>
            <a:srgbClr val="FFFFFF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it-IT" sz="5867" dirty="0">
                <a:solidFill>
                  <a:srgbClr val="3366FF"/>
                </a:solidFill>
                <a:latin typeface="Comic Sans MS"/>
                <a:cs typeface="Comic Sans MS"/>
              </a:rPr>
              <a:t>The </a:t>
            </a:r>
            <a:r>
              <a:rPr lang="it-IT" sz="5867" dirty="0" err="1">
                <a:solidFill>
                  <a:srgbClr val="3366FF"/>
                </a:solidFill>
                <a:latin typeface="Comic Sans MS"/>
                <a:cs typeface="Comic Sans MS"/>
              </a:rPr>
              <a:t>Italian</a:t>
            </a:r>
            <a:r>
              <a:rPr lang="it-IT" sz="5867" dirty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it-IT" sz="5867" dirty="0" err="1">
                <a:solidFill>
                  <a:srgbClr val="3366FF"/>
                </a:solidFill>
                <a:latin typeface="Comic Sans MS"/>
                <a:cs typeface="Comic Sans MS"/>
              </a:rPr>
              <a:t>Wave</a:t>
            </a:r>
            <a:endParaRPr sz="5867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pic>
        <p:nvPicPr>
          <p:cNvPr id="2" name="Picture 1" descr="The Italian Wave (4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763" y="164631"/>
            <a:ext cx="1678347" cy="16783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3477" y="1842978"/>
            <a:ext cx="6175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/>
                <a:cs typeface="Comic Sans MS"/>
              </a:rPr>
              <a:t>Language Initiative</a:t>
            </a:r>
          </a:p>
        </p:txBody>
      </p:sp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41" y="2633744"/>
            <a:ext cx="4825760" cy="3109885"/>
          </a:xfrm>
          <a:prstGeom prst="rect">
            <a:avLst/>
          </a:prstGeom>
        </p:spPr>
      </p:pic>
      <p:pic>
        <p:nvPicPr>
          <p:cNvPr id="4" name="Picture 3" descr="Post-Primary Languages Ireland Logo_RGB_Larg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648" y="5045083"/>
            <a:ext cx="4229353" cy="1812917"/>
          </a:xfrm>
          <a:prstGeom prst="rect">
            <a:avLst/>
          </a:prstGeom>
        </p:spPr>
      </p:pic>
      <p:pic>
        <p:nvPicPr>
          <p:cNvPr id="6" name="Picture 5" descr="UCC-Logo-RGB-detailed_NEW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2" y="5404310"/>
            <a:ext cx="2283224" cy="10779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37C9BA4-8AB6-D640-B7A2-081C0AA97266}"/>
              </a:ext>
            </a:extLst>
          </p:cNvPr>
          <p:cNvGrpSpPr/>
          <p:nvPr/>
        </p:nvGrpSpPr>
        <p:grpSpPr>
          <a:xfrm>
            <a:off x="1946909" y="1105372"/>
            <a:ext cx="5590939" cy="1500187"/>
            <a:chOff x="1946909" y="1105372"/>
            <a:chExt cx="5590939" cy="150018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4E33462-D6C2-1849-B0EE-9A856B45B918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6909" y="1105372"/>
              <a:ext cx="1743076" cy="1500187"/>
            </a:xfrm>
            <a:prstGeom prst="rect">
              <a:avLst/>
            </a:prstGeom>
          </p:spPr>
        </p:pic>
        <p:sp>
          <p:nvSpPr>
            <p:cNvPr id="6" name="Line Callout 1 5">
              <a:extLst>
                <a:ext uri="{FF2B5EF4-FFF2-40B4-BE49-F238E27FC236}">
                  <a16:creationId xmlns:a16="http://schemas.microsoft.com/office/drawing/2014/main" id="{04A3EEED-ED24-6649-9481-7356604D7121}"/>
                </a:ext>
              </a:extLst>
            </p:cNvPr>
            <p:cNvSpPr/>
            <p:nvPr/>
          </p:nvSpPr>
          <p:spPr>
            <a:xfrm>
              <a:off x="4654152" y="1105372"/>
              <a:ext cx="2883696" cy="1125221"/>
            </a:xfrm>
            <a:prstGeom prst="borderCallout1">
              <a:avLst>
                <a:gd name="adj1" fmla="val 18750"/>
                <a:gd name="adj2" fmla="val -8333"/>
                <a:gd name="adj3" fmla="val 47346"/>
                <a:gd name="adj4" fmla="val -27721"/>
              </a:avLst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b="1" dirty="0">
                  <a:solidFill>
                    <a:schemeClr val="tx1"/>
                  </a:solidFill>
                  <a:latin typeface="Comic Sans MS" panose="030F0902030302020204" pitchFamily="66" charset="0"/>
                </a:rPr>
                <a:t>QUANTI ANNI HA</a:t>
              </a:r>
              <a:r>
                <a:rPr lang="en-US" b="1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I</a:t>
              </a:r>
              <a:r>
                <a:rPr lang="en-US" b="1" dirty="0">
                  <a:solidFill>
                    <a:schemeClr val="tx1"/>
                  </a:solidFill>
                  <a:latin typeface="Comic Sans MS" panose="030F0902030302020204" pitchFamily="66" charset="0"/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1C221BA-07B0-5F48-ACC9-DF479A3446A8}"/>
              </a:ext>
            </a:extLst>
          </p:cNvPr>
          <p:cNvGrpSpPr/>
          <p:nvPr/>
        </p:nvGrpSpPr>
        <p:grpSpPr>
          <a:xfrm>
            <a:off x="5058172" y="3000375"/>
            <a:ext cx="5614591" cy="2330293"/>
            <a:chOff x="5029597" y="3002121"/>
            <a:chExt cx="5614591" cy="233029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4B38872-B2A7-404A-A710-6CB9C986F656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4299" y="3686176"/>
              <a:ext cx="1639889" cy="1646238"/>
            </a:xfrm>
            <a:prstGeom prst="rect">
              <a:avLst/>
            </a:prstGeom>
          </p:spPr>
        </p:pic>
        <p:sp>
          <p:nvSpPr>
            <p:cNvPr id="8" name="Line Callout 1 7">
              <a:extLst>
                <a:ext uri="{FF2B5EF4-FFF2-40B4-BE49-F238E27FC236}">
                  <a16:creationId xmlns:a16="http://schemas.microsoft.com/office/drawing/2014/main" id="{AC3D1632-A0B9-EF45-8C81-1C7CFBFCA4D4}"/>
                </a:ext>
              </a:extLst>
            </p:cNvPr>
            <p:cNvSpPr/>
            <p:nvPr/>
          </p:nvSpPr>
          <p:spPr>
            <a:xfrm flipH="1">
              <a:off x="5029597" y="3002121"/>
              <a:ext cx="2883695" cy="1368110"/>
            </a:xfrm>
            <a:prstGeom prst="borderCallout1">
              <a:avLst>
                <a:gd name="adj1" fmla="val 18750"/>
                <a:gd name="adj2" fmla="val -8333"/>
                <a:gd name="adj3" fmla="val 56686"/>
                <a:gd name="adj4" fmla="val -36774"/>
              </a:avLst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b="1" dirty="0">
                  <a:solidFill>
                    <a:schemeClr val="tx1"/>
                  </a:solidFill>
                  <a:latin typeface="Comic Sans MS" panose="030F0902030302020204" pitchFamily="66" charset="0"/>
                </a:rPr>
                <a:t>H</a:t>
              </a:r>
              <a:r>
                <a:rPr lang="en-US" b="1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O</a:t>
              </a:r>
              <a:r>
                <a:rPr lang="en-US" b="1" dirty="0">
                  <a:solidFill>
                    <a:schemeClr val="tx1"/>
                  </a:solidFill>
                  <a:latin typeface="Comic Sans MS" panose="030F0902030302020204" pitchFamily="66" charset="0"/>
                </a:rPr>
                <a:t> SEDICI (16) ANNI, </a:t>
              </a:r>
            </a:p>
            <a:p>
              <a:pPr algn="ctr">
                <a:lnSpc>
                  <a:spcPct val="150000"/>
                </a:lnSpc>
              </a:pPr>
              <a:r>
                <a:rPr lang="en-US" b="1" dirty="0">
                  <a:solidFill>
                    <a:schemeClr val="tx1"/>
                  </a:solidFill>
                  <a:latin typeface="Comic Sans MS" panose="030F0902030302020204" pitchFamily="66" charset="0"/>
                </a:rPr>
                <a:t>E TU?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DC719E0-B8D0-9042-BD88-BEECD9313434}"/>
              </a:ext>
            </a:extLst>
          </p:cNvPr>
          <p:cNvSpPr txBox="1"/>
          <p:nvPr/>
        </p:nvSpPr>
        <p:spPr>
          <a:xfrm>
            <a:off x="8810784" y="1105372"/>
            <a:ext cx="254777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902030302020204" pitchFamily="66" charset="0"/>
              </a:rPr>
              <a:t>QUANTI</a:t>
            </a:r>
            <a:r>
              <a:rPr lang="en-US" dirty="0">
                <a:latin typeface="Comic Sans MS" panose="030F0902030302020204" pitchFamily="66" charset="0"/>
              </a:rPr>
              <a:t> = how many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0DADBF-0A20-3D41-941E-FC88A29B9745}"/>
              </a:ext>
            </a:extLst>
          </p:cNvPr>
          <p:cNvSpPr txBox="1"/>
          <p:nvPr/>
        </p:nvSpPr>
        <p:spPr>
          <a:xfrm>
            <a:off x="8810783" y="1702211"/>
            <a:ext cx="2547779" cy="12928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Comic Sans MS" panose="030F0902030302020204" pitchFamily="66" charset="0"/>
              </a:rPr>
              <a:t>QUIN</a:t>
            </a:r>
            <a:r>
              <a:rPr lang="en-US" b="1" dirty="0">
                <a:solidFill>
                  <a:srgbClr val="0432FF"/>
                </a:solidFill>
                <a:latin typeface="Comic Sans MS" panose="030F0902030302020204" pitchFamily="66" charset="0"/>
              </a:rPr>
              <a:t>DICI </a:t>
            </a:r>
            <a:r>
              <a:rPr lang="en-US" b="1" dirty="0">
                <a:latin typeface="Comic Sans MS" panose="030F0902030302020204" pitchFamily="66" charset="0"/>
              </a:rPr>
              <a:t>= 15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Comic Sans MS" panose="030F0902030302020204" pitchFamily="66" charset="0"/>
              </a:rPr>
              <a:t>SE</a:t>
            </a:r>
            <a:r>
              <a:rPr lang="en-US" b="1" dirty="0">
                <a:solidFill>
                  <a:srgbClr val="0432FF"/>
                </a:solidFill>
                <a:latin typeface="Comic Sans MS" panose="030F0902030302020204" pitchFamily="66" charset="0"/>
              </a:rPr>
              <a:t>DICI</a:t>
            </a:r>
            <a:r>
              <a:rPr lang="en-US" dirty="0">
                <a:latin typeface="Comic Sans MS" panose="030F0902030302020204" pitchFamily="66" charset="0"/>
              </a:rPr>
              <a:t> = 16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432FF"/>
                </a:solidFill>
                <a:latin typeface="Comic Sans MS" panose="030F0902030302020204" pitchFamily="66" charset="0"/>
              </a:rPr>
              <a:t>DICIA</a:t>
            </a:r>
            <a:r>
              <a:rPr lang="en-US" b="1" dirty="0">
                <a:latin typeface="Comic Sans MS" panose="030F0902030302020204" pitchFamily="66" charset="0"/>
              </a:rPr>
              <a:t>SSETTE</a:t>
            </a:r>
            <a:r>
              <a:rPr lang="en-US" dirty="0">
                <a:latin typeface="Comic Sans MS" panose="030F0902030302020204" pitchFamily="66" charset="0"/>
              </a:rPr>
              <a:t> = 17</a:t>
            </a:r>
          </a:p>
        </p:txBody>
      </p:sp>
      <p:sp>
        <p:nvSpPr>
          <p:cNvPr id="12" name="Line Callout 1 11">
            <a:extLst>
              <a:ext uri="{FF2B5EF4-FFF2-40B4-BE49-F238E27FC236}">
                <a16:creationId xmlns:a16="http://schemas.microsoft.com/office/drawing/2014/main" id="{35A07BA2-00C9-F147-9272-863B62A96712}"/>
              </a:ext>
            </a:extLst>
          </p:cNvPr>
          <p:cNvSpPr/>
          <p:nvPr/>
        </p:nvSpPr>
        <p:spPr>
          <a:xfrm>
            <a:off x="1162287" y="3243264"/>
            <a:ext cx="2527698" cy="1125221"/>
          </a:xfrm>
          <a:prstGeom prst="borderCallout1">
            <a:avLst>
              <a:gd name="adj1" fmla="val 44146"/>
              <a:gd name="adj2" fmla="val -6847"/>
              <a:gd name="adj3" fmla="val 46077"/>
              <a:gd name="adj4" fmla="val -6703"/>
            </a:avLst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Comic Sans MS" panose="030F0902030302020204" pitchFamily="66" charset="0"/>
              </a:rPr>
              <a:t>H</a:t>
            </a:r>
            <a:r>
              <a:rPr lang="en-US" b="1" dirty="0">
                <a:solidFill>
                  <a:srgbClr val="FF0000"/>
                </a:solidFill>
                <a:latin typeface="Comic Sans MS" panose="030F0902030302020204" pitchFamily="66" charset="0"/>
              </a:rPr>
              <a:t>O</a:t>
            </a:r>
            <a:r>
              <a:rPr lang="en-US" b="1" dirty="0">
                <a:solidFill>
                  <a:schemeClr val="tx1"/>
                </a:solidFill>
                <a:latin typeface="Comic Sans MS" panose="030F0902030302020204" pitchFamily="66" charset="0"/>
              </a:rPr>
              <a:t> DICIASSETTE ANNI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74FE4E-1882-DE4B-86FD-1D51F2868AA0}"/>
              </a:ext>
            </a:extLst>
          </p:cNvPr>
          <p:cNvCxnSpPr>
            <a:cxnSpLocks/>
          </p:cNvCxnSpPr>
          <p:nvPr/>
        </p:nvCxnSpPr>
        <p:spPr>
          <a:xfrm flipV="1">
            <a:off x="2818447" y="2843213"/>
            <a:ext cx="124778" cy="32146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142662-FCA4-BB47-9F55-6B7A400BE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pPr algn="r"/>
            <a:r>
              <a:rPr lang="en-US" dirty="0"/>
              <a:t>Sara Lis Ventura</a:t>
            </a:r>
          </a:p>
        </p:txBody>
      </p:sp>
    </p:spTree>
    <p:extLst>
      <p:ext uri="{BB962C8B-B14F-4D97-AF65-F5344CB8AC3E}">
        <p14:creationId xmlns:p14="http://schemas.microsoft.com/office/powerpoint/2010/main" val="235593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C2E0DD-2FBD-3747-81CC-9A340EC6B359}"/>
              </a:ext>
            </a:extLst>
          </p:cNvPr>
          <p:cNvGrpSpPr/>
          <p:nvPr/>
        </p:nvGrpSpPr>
        <p:grpSpPr>
          <a:xfrm>
            <a:off x="512906" y="957263"/>
            <a:ext cx="5130658" cy="1801809"/>
            <a:chOff x="1955443" y="1105372"/>
            <a:chExt cx="5582405" cy="211701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364DD8A-9275-B44E-A130-010E5E958057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5443" y="1722201"/>
              <a:ext cx="1743076" cy="1500187"/>
            </a:xfrm>
            <a:prstGeom prst="rect">
              <a:avLst/>
            </a:prstGeom>
          </p:spPr>
        </p:pic>
        <p:sp>
          <p:nvSpPr>
            <p:cNvPr id="4" name="Line Callout 1 3">
              <a:extLst>
                <a:ext uri="{FF2B5EF4-FFF2-40B4-BE49-F238E27FC236}">
                  <a16:creationId xmlns:a16="http://schemas.microsoft.com/office/drawing/2014/main" id="{A423AAEC-BF8C-AC4D-A31A-F83865D46A44}"/>
                </a:ext>
              </a:extLst>
            </p:cNvPr>
            <p:cNvSpPr/>
            <p:nvPr/>
          </p:nvSpPr>
          <p:spPr>
            <a:xfrm>
              <a:off x="4654152" y="1105372"/>
              <a:ext cx="2883696" cy="1125221"/>
            </a:xfrm>
            <a:prstGeom prst="borderCallout1">
              <a:avLst>
                <a:gd name="adj1" fmla="val 18750"/>
                <a:gd name="adj2" fmla="val -8333"/>
                <a:gd name="adj3" fmla="val 47346"/>
                <a:gd name="adj4" fmla="val -27721"/>
              </a:avLst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b="1" dirty="0">
                  <a:solidFill>
                    <a:schemeClr val="tx1"/>
                  </a:solidFill>
                  <a:latin typeface="Comic Sans MS" panose="030F0902030302020204" pitchFamily="66" charset="0"/>
                </a:rPr>
                <a:t>CIAO, </a:t>
              </a:r>
            </a:p>
            <a:p>
              <a:pPr algn="ctr">
                <a:lnSpc>
                  <a:spcPct val="150000"/>
                </a:lnSpc>
              </a:pPr>
              <a:r>
                <a:rPr lang="en-US" b="1" dirty="0">
                  <a:solidFill>
                    <a:schemeClr val="tx1"/>
                  </a:solidFill>
                  <a:latin typeface="Comic Sans MS" panose="030F0902030302020204" pitchFamily="66" charset="0"/>
                </a:rPr>
                <a:t>IO SONO LISA E TU?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4D67D42-AA20-EE45-98FD-17EC83E981EA}"/>
              </a:ext>
            </a:extLst>
          </p:cNvPr>
          <p:cNvGrpSpPr/>
          <p:nvPr/>
        </p:nvGrpSpPr>
        <p:grpSpPr>
          <a:xfrm>
            <a:off x="6095998" y="991494"/>
            <a:ext cx="5414965" cy="2043111"/>
            <a:chOff x="5272085" y="3002122"/>
            <a:chExt cx="5372103" cy="233029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A95B0DA-16CE-9741-AA20-85038F03C1A8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4299" y="3686176"/>
              <a:ext cx="1639889" cy="1646238"/>
            </a:xfrm>
            <a:prstGeom prst="rect">
              <a:avLst/>
            </a:prstGeom>
          </p:spPr>
        </p:pic>
        <p:sp>
          <p:nvSpPr>
            <p:cNvPr id="7" name="Line Callout 1 6">
              <a:extLst>
                <a:ext uri="{FF2B5EF4-FFF2-40B4-BE49-F238E27FC236}">
                  <a16:creationId xmlns:a16="http://schemas.microsoft.com/office/drawing/2014/main" id="{89289689-4071-814B-AC2D-64509B1F964D}"/>
                </a:ext>
              </a:extLst>
            </p:cNvPr>
            <p:cNvSpPr/>
            <p:nvPr/>
          </p:nvSpPr>
          <p:spPr>
            <a:xfrm flipH="1">
              <a:off x="5272085" y="3002122"/>
              <a:ext cx="2860865" cy="1053255"/>
            </a:xfrm>
            <a:prstGeom prst="borderCallout1">
              <a:avLst>
                <a:gd name="adj1" fmla="val 18750"/>
                <a:gd name="adj2" fmla="val -8333"/>
                <a:gd name="adj3" fmla="val 53592"/>
                <a:gd name="adj4" fmla="val -27360"/>
              </a:avLst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b="1" dirty="0">
                  <a:solidFill>
                    <a:schemeClr val="tx1"/>
                  </a:solidFill>
                  <a:latin typeface="Comic Sans MS" panose="030F0902030302020204" pitchFamily="66" charset="0"/>
                </a:rPr>
                <a:t>IO SONO _____</a:t>
              </a:r>
            </a:p>
          </p:txBody>
        </p:sp>
      </p:grpSp>
      <p:sp>
        <p:nvSpPr>
          <p:cNvPr id="8" name="Line Callout 1 7">
            <a:extLst>
              <a:ext uri="{FF2B5EF4-FFF2-40B4-BE49-F238E27FC236}">
                <a16:creationId xmlns:a16="http://schemas.microsoft.com/office/drawing/2014/main" id="{754A3784-BFAF-AA49-B1B8-716564AD3D0E}"/>
              </a:ext>
            </a:extLst>
          </p:cNvPr>
          <p:cNvSpPr/>
          <p:nvPr/>
        </p:nvSpPr>
        <p:spPr>
          <a:xfrm>
            <a:off x="2993226" y="2303779"/>
            <a:ext cx="2650337" cy="910587"/>
          </a:xfrm>
          <a:prstGeom prst="borderCallout1">
            <a:avLst>
              <a:gd name="adj1" fmla="val 18750"/>
              <a:gd name="adj2" fmla="val -8333"/>
              <a:gd name="adj3" fmla="val 365"/>
              <a:gd name="adj4" fmla="val -26730"/>
            </a:avLst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00B050"/>
                </a:solidFill>
                <a:latin typeface="Comic Sans MS" panose="030F0902030302020204" pitchFamily="66" charset="0"/>
              </a:rPr>
              <a:t>DI </a:t>
            </a:r>
            <a:r>
              <a:rPr lang="en-US" b="1" dirty="0">
                <a:solidFill>
                  <a:schemeClr val="tx1"/>
                </a:solidFill>
                <a:latin typeface="Comic Sans MS" panose="030F0902030302020204" pitchFamily="66" charset="0"/>
              </a:rPr>
              <a:t>DOVE SE</a:t>
            </a:r>
            <a:r>
              <a:rPr lang="en-US" b="1" dirty="0">
                <a:solidFill>
                  <a:srgbClr val="FF0000"/>
                </a:solidFill>
                <a:latin typeface="Comic Sans MS" panose="030F0902030302020204" pitchFamily="66" charset="0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10" name="Line Callout 1 9">
            <a:extLst>
              <a:ext uri="{FF2B5EF4-FFF2-40B4-BE49-F238E27FC236}">
                <a16:creationId xmlns:a16="http://schemas.microsoft.com/office/drawing/2014/main" id="{8A4EE2EF-B8E2-0242-B52F-10D410CC00D5}"/>
              </a:ext>
            </a:extLst>
          </p:cNvPr>
          <p:cNvSpPr/>
          <p:nvPr/>
        </p:nvSpPr>
        <p:spPr>
          <a:xfrm flipH="1">
            <a:off x="6095998" y="2298959"/>
            <a:ext cx="2883693" cy="939485"/>
          </a:xfrm>
          <a:prstGeom prst="borderCallout1">
            <a:avLst>
              <a:gd name="adj1" fmla="val 18750"/>
              <a:gd name="adj2" fmla="val -8333"/>
              <a:gd name="adj3" fmla="val 12733"/>
              <a:gd name="adj4" fmla="val -27810"/>
            </a:avLst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Comic Sans MS" panose="030F0902030302020204" pitchFamily="66" charset="0"/>
              </a:rPr>
              <a:t>SON</a:t>
            </a:r>
            <a:r>
              <a:rPr lang="en-US" b="1" dirty="0">
                <a:solidFill>
                  <a:srgbClr val="FF0000"/>
                </a:solidFill>
                <a:latin typeface="Comic Sans MS" panose="030F0902030302020204" pitchFamily="66" charset="0"/>
              </a:rPr>
              <a:t>O</a:t>
            </a:r>
            <a:r>
              <a:rPr lang="en-US" b="1" dirty="0">
                <a:solidFill>
                  <a:schemeClr val="tx1"/>
                </a:solidFill>
                <a:latin typeface="Comic Sans MS" panose="030F0902030302020204" pitchFamily="66" charset="0"/>
              </a:rPr>
              <a:t> IRLANDESE, 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00B050"/>
                </a:solidFill>
                <a:latin typeface="Comic Sans MS" panose="030F0902030302020204" pitchFamily="66" charset="0"/>
              </a:rPr>
              <a:t>DI</a:t>
            </a:r>
            <a:r>
              <a:rPr lang="en-US" b="1" dirty="0">
                <a:solidFill>
                  <a:schemeClr val="tx1"/>
                </a:solidFill>
                <a:latin typeface="Comic Sans MS" panose="030F0902030302020204" pitchFamily="66" charset="0"/>
              </a:rPr>
              <a:t> CORK, E TU?</a:t>
            </a:r>
          </a:p>
        </p:txBody>
      </p:sp>
      <p:sp>
        <p:nvSpPr>
          <p:cNvPr id="11" name="Line Callout 1 10">
            <a:extLst>
              <a:ext uri="{FF2B5EF4-FFF2-40B4-BE49-F238E27FC236}">
                <a16:creationId xmlns:a16="http://schemas.microsoft.com/office/drawing/2014/main" id="{E455F315-FBF3-CE4F-B25B-B719403D62BF}"/>
              </a:ext>
            </a:extLst>
          </p:cNvPr>
          <p:cNvSpPr/>
          <p:nvPr/>
        </p:nvSpPr>
        <p:spPr>
          <a:xfrm>
            <a:off x="2876546" y="3474610"/>
            <a:ext cx="2883696" cy="768033"/>
          </a:xfrm>
          <a:prstGeom prst="borderCallout1">
            <a:avLst>
              <a:gd name="adj1" fmla="val 18750"/>
              <a:gd name="adj2" fmla="val -8333"/>
              <a:gd name="adj3" fmla="val -33918"/>
              <a:gd name="adj4" fmla="val -20289"/>
            </a:avLst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Comic Sans MS" panose="030F0902030302020204" pitchFamily="66" charset="0"/>
              </a:rPr>
              <a:t>QUANTI ANNI HA</a:t>
            </a:r>
            <a:r>
              <a:rPr lang="en-US" b="1" dirty="0">
                <a:solidFill>
                  <a:srgbClr val="FF0000"/>
                </a:solidFill>
                <a:latin typeface="Comic Sans MS" panose="030F0902030302020204" pitchFamily="66" charset="0"/>
              </a:rPr>
              <a:t>I</a:t>
            </a:r>
            <a:r>
              <a:rPr lang="en-US" b="1" dirty="0">
                <a:solidFill>
                  <a:schemeClr val="tx1"/>
                </a:solidFill>
                <a:latin typeface="Comic Sans MS" panose="030F0902030302020204" pitchFamily="66" charset="0"/>
              </a:rPr>
              <a:t>?</a:t>
            </a:r>
          </a:p>
        </p:txBody>
      </p:sp>
      <p:sp>
        <p:nvSpPr>
          <p:cNvPr id="12" name="Line Callout 1 11">
            <a:extLst>
              <a:ext uri="{FF2B5EF4-FFF2-40B4-BE49-F238E27FC236}">
                <a16:creationId xmlns:a16="http://schemas.microsoft.com/office/drawing/2014/main" id="{8820BBE6-2B0B-844B-B9DE-FC876F422056}"/>
              </a:ext>
            </a:extLst>
          </p:cNvPr>
          <p:cNvSpPr/>
          <p:nvPr/>
        </p:nvSpPr>
        <p:spPr>
          <a:xfrm flipH="1">
            <a:off x="6095996" y="3429000"/>
            <a:ext cx="2883695" cy="877356"/>
          </a:xfrm>
          <a:prstGeom prst="borderCallout1">
            <a:avLst>
              <a:gd name="adj1" fmla="val 18750"/>
              <a:gd name="adj2" fmla="val -8333"/>
              <a:gd name="adj3" fmla="val -14328"/>
              <a:gd name="adj4" fmla="val -32315"/>
            </a:avLst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Comic Sans MS" panose="030F0902030302020204" pitchFamily="66" charset="0"/>
              </a:rPr>
              <a:t>H</a:t>
            </a:r>
            <a:r>
              <a:rPr lang="en-US" b="1" dirty="0">
                <a:solidFill>
                  <a:srgbClr val="FF0000"/>
                </a:solidFill>
                <a:latin typeface="Comic Sans MS" panose="030F0902030302020204" pitchFamily="66" charset="0"/>
              </a:rPr>
              <a:t>O</a:t>
            </a:r>
            <a:r>
              <a:rPr lang="en-US" b="1" dirty="0">
                <a:solidFill>
                  <a:schemeClr val="tx1"/>
                </a:solidFill>
                <a:latin typeface="Comic Sans MS" panose="030F0902030302020204" pitchFamily="66" charset="0"/>
              </a:rPr>
              <a:t> SEDICI (16) ANNI, E TU?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338C12-0A14-0A4B-82ED-1A9B82E0AC7E}"/>
              </a:ext>
            </a:extLst>
          </p:cNvPr>
          <p:cNvSpPr txBox="1"/>
          <p:nvPr/>
        </p:nvSpPr>
        <p:spPr>
          <a:xfrm>
            <a:off x="8796496" y="4989150"/>
            <a:ext cx="2547779" cy="12928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Comic Sans MS" panose="030F0902030302020204" pitchFamily="66" charset="0"/>
              </a:rPr>
              <a:t>QUIN</a:t>
            </a:r>
            <a:r>
              <a:rPr lang="en-US" b="1" dirty="0">
                <a:solidFill>
                  <a:srgbClr val="0432FF"/>
                </a:solidFill>
                <a:latin typeface="Comic Sans MS" panose="030F0902030302020204" pitchFamily="66" charset="0"/>
              </a:rPr>
              <a:t>DICI </a:t>
            </a:r>
            <a:r>
              <a:rPr lang="en-US" b="1" dirty="0">
                <a:latin typeface="Comic Sans MS" panose="030F0902030302020204" pitchFamily="66" charset="0"/>
              </a:rPr>
              <a:t>= 15</a:t>
            </a:r>
            <a:endParaRPr lang="en-US" b="1" dirty="0">
              <a:solidFill>
                <a:srgbClr val="0432FF"/>
              </a:solidFill>
              <a:latin typeface="Comic Sans MS" panose="030F09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Comic Sans MS" panose="030F0902030302020204" pitchFamily="66" charset="0"/>
              </a:rPr>
              <a:t>SE</a:t>
            </a:r>
            <a:r>
              <a:rPr lang="en-US" b="1" dirty="0">
                <a:solidFill>
                  <a:srgbClr val="0432FF"/>
                </a:solidFill>
                <a:latin typeface="Comic Sans MS" panose="030F0902030302020204" pitchFamily="66" charset="0"/>
              </a:rPr>
              <a:t>DICI</a:t>
            </a:r>
            <a:r>
              <a:rPr lang="en-US" dirty="0">
                <a:latin typeface="Comic Sans MS" panose="030F0902030302020204" pitchFamily="66" charset="0"/>
              </a:rPr>
              <a:t> = 16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432FF"/>
                </a:solidFill>
                <a:latin typeface="Comic Sans MS" panose="030F0902030302020204" pitchFamily="66" charset="0"/>
              </a:rPr>
              <a:t>DICIA</a:t>
            </a:r>
            <a:r>
              <a:rPr lang="en-US" b="1" dirty="0">
                <a:latin typeface="Comic Sans MS" panose="030F0902030302020204" pitchFamily="66" charset="0"/>
              </a:rPr>
              <a:t>SSETTE</a:t>
            </a:r>
            <a:r>
              <a:rPr lang="en-US" dirty="0">
                <a:latin typeface="Comic Sans MS" panose="030F0902030302020204" pitchFamily="66" charset="0"/>
              </a:rPr>
              <a:t> = 17</a:t>
            </a:r>
          </a:p>
        </p:txBody>
      </p:sp>
      <p:pic>
        <p:nvPicPr>
          <p:cNvPr id="3074" name="Picture 2" descr="What is Pairs Coaching? | executive pairs">
            <a:extLst>
              <a:ext uri="{FF2B5EF4-FFF2-40B4-BE49-F238E27FC236}">
                <a16:creationId xmlns:a16="http://schemas.microsoft.com/office/drawing/2014/main" id="{E50317DF-8DF4-C349-8863-6F02091F6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42"/>
          <a:stretch/>
        </p:blipFill>
        <p:spPr bwMode="auto">
          <a:xfrm>
            <a:off x="783425" y="4774029"/>
            <a:ext cx="4419601" cy="181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21F6DD7-A22F-4F44-9E03-CD380DC763CB}"/>
              </a:ext>
            </a:extLst>
          </p:cNvPr>
          <p:cNvSpPr txBox="1"/>
          <p:nvPr/>
        </p:nvSpPr>
        <p:spPr>
          <a:xfrm>
            <a:off x="4318393" y="5427828"/>
            <a:ext cx="1777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PAIR WORK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8C625D8-DF72-8045-B932-6A2D70C49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pPr algn="r"/>
            <a:r>
              <a:rPr lang="en-US"/>
              <a:t>Sara Lis Ventura</a:t>
            </a:r>
          </a:p>
        </p:txBody>
      </p:sp>
    </p:spTree>
    <p:extLst>
      <p:ext uri="{BB962C8B-B14F-4D97-AF65-F5344CB8AC3E}">
        <p14:creationId xmlns:p14="http://schemas.microsoft.com/office/powerpoint/2010/main" val="112237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edez • Height, Weight, Size, Body Measurements, Biography, Wiki, Age">
            <a:extLst>
              <a:ext uri="{FF2B5EF4-FFF2-40B4-BE49-F238E27FC236}">
                <a16:creationId xmlns:a16="http://schemas.microsoft.com/office/drawing/2014/main" id="{4D9E92F2-3FD9-9E49-B56C-126C118F51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69"/>
          <a:stretch/>
        </p:blipFill>
        <p:spPr bwMode="auto">
          <a:xfrm>
            <a:off x="1165510" y="646481"/>
            <a:ext cx="1232017" cy="143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>
            <a:extLst>
              <a:ext uri="{FF2B5EF4-FFF2-40B4-BE49-F238E27FC236}">
                <a16:creationId xmlns:a16="http://schemas.microsoft.com/office/drawing/2014/main" id="{3C68D029-1E34-874B-93D0-DCF8E095412C}"/>
              </a:ext>
            </a:extLst>
          </p:cNvPr>
          <p:cNvSpPr/>
          <p:nvPr/>
        </p:nvSpPr>
        <p:spPr>
          <a:xfrm>
            <a:off x="2496318" y="495643"/>
            <a:ext cx="3313901" cy="1241217"/>
          </a:xfrm>
          <a:prstGeom prst="wedgeEllipseCallout">
            <a:avLst>
              <a:gd name="adj1" fmla="val -52784"/>
              <a:gd name="adj2" fmla="val 37174"/>
            </a:avLst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</a:t>
            </a:r>
            <a:r>
              <a:rPr lang="en-US" dirty="0">
                <a:solidFill>
                  <a:schemeClr val="tx1"/>
                </a:solidFill>
                <a:latin typeface="Comic Sans MS" panose="030F0902030302020204" pitchFamily="66" charset="0"/>
              </a:rPr>
              <a:t>io </a:t>
            </a:r>
            <a:r>
              <a:rPr lang="en-US" dirty="0" err="1">
                <a:solidFill>
                  <a:srgbClr val="0432FF"/>
                </a:solidFill>
                <a:latin typeface="Comic Sans MS" panose="030F0902030302020204" pitchFamily="66" charset="0"/>
              </a:rPr>
              <a:t>sono</a:t>
            </a:r>
            <a:r>
              <a:rPr lang="en-US" dirty="0">
                <a:solidFill>
                  <a:schemeClr val="tx1"/>
                </a:solidFill>
                <a:latin typeface="Comic Sans MS" panose="030F0902030302020204" pitchFamily="66" charset="0"/>
              </a:rPr>
              <a:t> bell</a:t>
            </a:r>
            <a:r>
              <a:rPr lang="en-US" b="1" dirty="0">
                <a:solidFill>
                  <a:srgbClr val="FF0000"/>
                </a:solidFill>
                <a:latin typeface="Comic Sans MS" panose="030F0902030302020204" pitchFamily="66" charset="0"/>
              </a:rPr>
              <a:t>o</a:t>
            </a:r>
            <a:r>
              <a:rPr lang="en-US" dirty="0">
                <a:solidFill>
                  <a:schemeClr val="tx1"/>
                </a:solidFill>
                <a:latin typeface="Comic Sans MS" panose="030F0902030302020204" pitchFamily="66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Comic Sans MS" panose="030F0902030302020204" pitchFamily="66" charset="0"/>
              </a:rPr>
              <a:t>intelligent</a:t>
            </a:r>
            <a:r>
              <a:rPr lang="en-US" dirty="0" err="1">
                <a:solidFill>
                  <a:srgbClr val="008F00"/>
                </a:solidFill>
                <a:latin typeface="Comic Sans MS" panose="030F0902030302020204" pitchFamily="66" charset="0"/>
              </a:rPr>
              <a:t>e</a:t>
            </a:r>
            <a:r>
              <a:rPr lang="en-US" dirty="0">
                <a:solidFill>
                  <a:schemeClr val="tx1"/>
                </a:solidFill>
                <a:latin typeface="Comic Sans MS" panose="030F0902030302020204" pitchFamily="66" charset="0"/>
              </a:rPr>
              <a:t> e simpatic</a:t>
            </a:r>
            <a:r>
              <a:rPr lang="en-US" b="1" dirty="0">
                <a:solidFill>
                  <a:srgbClr val="FF0000"/>
                </a:solidFill>
                <a:latin typeface="Comic Sans MS" panose="030F0902030302020204" pitchFamily="66" charset="0"/>
              </a:rPr>
              <a:t>o</a:t>
            </a:r>
            <a:r>
              <a:rPr lang="en-US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</a:p>
        </p:txBody>
      </p:sp>
      <p:pic>
        <p:nvPicPr>
          <p:cNvPr id="4" name="Picture 6" descr="PROUD TO BE ITALIAN: THE MOST POWERFUL ITALIAN WOMEN OF THE FASHION  INDUSTRY | | The Blonde Salad">
            <a:extLst>
              <a:ext uri="{FF2B5EF4-FFF2-40B4-BE49-F238E27FC236}">
                <a16:creationId xmlns:a16="http://schemas.microsoft.com/office/drawing/2014/main" id="{7DA24629-DA0A-304C-ACB5-3D0F3C6504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95" b="37394"/>
          <a:stretch/>
        </p:blipFill>
        <p:spPr bwMode="auto">
          <a:xfrm>
            <a:off x="9222911" y="848853"/>
            <a:ext cx="1426904" cy="1229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F5B3E366-3369-564B-958E-69D7450ACBDB}"/>
              </a:ext>
            </a:extLst>
          </p:cNvPr>
          <p:cNvSpPr/>
          <p:nvPr/>
        </p:nvSpPr>
        <p:spPr>
          <a:xfrm>
            <a:off x="5909010" y="573916"/>
            <a:ext cx="3313901" cy="1162944"/>
          </a:xfrm>
          <a:prstGeom prst="wedgeEllipseCallout">
            <a:avLst>
              <a:gd name="adj1" fmla="val 49950"/>
              <a:gd name="adj2" fmla="val 39525"/>
            </a:avLst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</a:t>
            </a:r>
            <a:r>
              <a:rPr lang="en-US" dirty="0">
                <a:solidFill>
                  <a:schemeClr val="tx1"/>
                </a:solidFill>
                <a:latin typeface="Comic Sans MS" panose="030F0902030302020204" pitchFamily="66" charset="0"/>
              </a:rPr>
              <a:t>io </a:t>
            </a:r>
            <a:r>
              <a:rPr lang="en-US" dirty="0" err="1">
                <a:solidFill>
                  <a:srgbClr val="0432FF"/>
                </a:solidFill>
                <a:latin typeface="Comic Sans MS" panose="030F0902030302020204" pitchFamily="66" charset="0"/>
              </a:rPr>
              <a:t>sono</a:t>
            </a:r>
            <a:r>
              <a:rPr lang="en-US" dirty="0">
                <a:solidFill>
                  <a:srgbClr val="0432FF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anose="030F0902030302020204" pitchFamily="66" charset="0"/>
              </a:rPr>
              <a:t>bell</a:t>
            </a:r>
            <a:r>
              <a:rPr lang="en-US" dirty="0" err="1">
                <a:solidFill>
                  <a:srgbClr val="FF0000"/>
                </a:solidFill>
                <a:latin typeface="Comic Sans MS" panose="030F0902030302020204" pitchFamily="66" charset="0"/>
              </a:rPr>
              <a:t>a</a:t>
            </a:r>
            <a:r>
              <a:rPr lang="en-US" dirty="0">
                <a:solidFill>
                  <a:schemeClr val="tx1"/>
                </a:solidFill>
                <a:latin typeface="Comic Sans MS" panose="030F0902030302020204" pitchFamily="66" charset="0"/>
              </a:rPr>
              <a:t>,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omic Sans MS" panose="030F0902030302020204" pitchFamily="66" charset="0"/>
              </a:rPr>
              <a:t>intelligent</a:t>
            </a:r>
            <a:r>
              <a:rPr lang="en-US" dirty="0" err="1">
                <a:solidFill>
                  <a:srgbClr val="008F00"/>
                </a:solidFill>
                <a:latin typeface="Comic Sans MS" panose="030F0902030302020204" pitchFamily="66" charset="0"/>
              </a:rPr>
              <a:t>e</a:t>
            </a:r>
            <a:r>
              <a:rPr lang="en-US" dirty="0">
                <a:solidFill>
                  <a:schemeClr val="tx1"/>
                </a:solidFill>
                <a:latin typeface="Comic Sans MS" panose="030F0902030302020204" pitchFamily="66" charset="0"/>
              </a:rPr>
              <a:t> e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  <a:latin typeface="Comic Sans MS" panose="030F0902030302020204" pitchFamily="66" charset="0"/>
              </a:rPr>
              <a:t>simpatic</a:t>
            </a:r>
            <a:r>
              <a:rPr lang="en-US" dirty="0" err="1">
                <a:solidFill>
                  <a:srgbClr val="FF0000"/>
                </a:solidFill>
                <a:latin typeface="Comic Sans MS" panose="030F0902030302020204" pitchFamily="66" charset="0"/>
              </a:rPr>
              <a:t>a</a:t>
            </a:r>
            <a:r>
              <a:rPr lang="en-US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7456F4D9-E9F7-3746-9911-E1747BB9E466}"/>
              </a:ext>
            </a:extLst>
          </p:cNvPr>
          <p:cNvGraphicFramePr>
            <a:graphicFrameLocks noGrp="1"/>
          </p:cNvGraphicFramePr>
          <p:nvPr/>
        </p:nvGraphicFramePr>
        <p:xfrm>
          <a:off x="3578205" y="2253531"/>
          <a:ext cx="5451921" cy="198121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543175">
                  <a:extLst>
                    <a:ext uri="{9D8B030D-6E8A-4147-A177-3AD203B41FA5}">
                      <a16:colId xmlns:a16="http://schemas.microsoft.com/office/drawing/2014/main" val="262055987"/>
                    </a:ext>
                  </a:extLst>
                </a:gridCol>
                <a:gridCol w="2908746">
                  <a:extLst>
                    <a:ext uri="{9D8B030D-6E8A-4147-A177-3AD203B41FA5}">
                      <a16:colId xmlns:a16="http://schemas.microsoft.com/office/drawing/2014/main" val="74123465"/>
                    </a:ext>
                  </a:extLst>
                </a:gridCol>
              </a:tblGrid>
              <a:tr h="426735">
                <a:tc>
                  <a:txBody>
                    <a:bodyPr/>
                    <a:lstStyle/>
                    <a:p>
                      <a:r>
                        <a:rPr lang="it-IT" noProof="0"/>
                        <a:t>MASCHILE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noProof="0"/>
                        <a:t>FEMMINILE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813496"/>
                  </a:ext>
                </a:extLst>
              </a:tr>
              <a:tr h="293408">
                <a:tc>
                  <a:txBody>
                    <a:bodyPr/>
                    <a:lstStyle/>
                    <a:p>
                      <a:r>
                        <a:rPr lang="it-IT" sz="2400" noProof="0" dirty="0">
                          <a:solidFill>
                            <a:srgbClr val="FF0000"/>
                          </a:solidFill>
                        </a:rPr>
                        <a:t>-o </a:t>
                      </a:r>
                    </a:p>
                    <a:p>
                      <a:r>
                        <a:rPr lang="it-IT" sz="1800" noProof="0" dirty="0">
                          <a:solidFill>
                            <a:schemeClr val="tx1"/>
                          </a:solidFill>
                        </a:rPr>
                        <a:t>bell</a:t>
                      </a:r>
                      <a:r>
                        <a:rPr lang="it-IT" sz="1800" noProof="0" dirty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  <a:p>
                      <a:r>
                        <a:rPr lang="it-IT" sz="1800" noProof="0" dirty="0">
                          <a:solidFill>
                            <a:schemeClr val="tx1"/>
                          </a:solidFill>
                        </a:rPr>
                        <a:t>simpatic</a:t>
                      </a:r>
                      <a:r>
                        <a:rPr lang="it-IT" sz="1800" noProof="0" dirty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  <a:p>
                      <a:r>
                        <a:rPr lang="it-IT" sz="1800" noProof="0" dirty="0">
                          <a:solidFill>
                            <a:schemeClr val="tx1"/>
                          </a:solidFill>
                        </a:rPr>
                        <a:t>allegr</a:t>
                      </a:r>
                      <a:r>
                        <a:rPr lang="it-IT" sz="1800" noProof="0" dirty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  <a:p>
                      <a:r>
                        <a:rPr lang="it-IT" sz="1800" noProof="0" dirty="0">
                          <a:solidFill>
                            <a:schemeClr val="tx1"/>
                          </a:solidFill>
                        </a:rPr>
                        <a:t>sportiv</a:t>
                      </a:r>
                      <a:r>
                        <a:rPr lang="it-IT" sz="1800" noProof="0" dirty="0">
                          <a:solidFill>
                            <a:srgbClr val="FF0000"/>
                          </a:solidFill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noProof="0" dirty="0">
                          <a:solidFill>
                            <a:srgbClr val="FF0000"/>
                          </a:solidFill>
                        </a:rPr>
                        <a:t>-a</a:t>
                      </a:r>
                      <a:endParaRPr lang="it-IT" sz="1600" noProof="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it-IT" sz="1800" noProof="0" dirty="0"/>
                        <a:t>bell</a:t>
                      </a:r>
                      <a:r>
                        <a:rPr lang="it-IT" sz="1800" noProof="0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  <a:p>
                      <a:endParaRPr lang="it-IT" sz="16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99222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7F89769B-18B5-AD47-94B2-12340C81FA3A}"/>
              </a:ext>
            </a:extLst>
          </p:cNvPr>
          <p:cNvGraphicFramePr>
            <a:graphicFrameLocks noGrp="1"/>
          </p:cNvGraphicFramePr>
          <p:nvPr/>
        </p:nvGraphicFramePr>
        <p:xfrm>
          <a:off x="3578204" y="4518262"/>
          <a:ext cx="5451921" cy="201414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543175">
                  <a:extLst>
                    <a:ext uri="{9D8B030D-6E8A-4147-A177-3AD203B41FA5}">
                      <a16:colId xmlns:a16="http://schemas.microsoft.com/office/drawing/2014/main" val="262055987"/>
                    </a:ext>
                  </a:extLst>
                </a:gridCol>
                <a:gridCol w="2908746">
                  <a:extLst>
                    <a:ext uri="{9D8B030D-6E8A-4147-A177-3AD203B41FA5}">
                      <a16:colId xmlns:a16="http://schemas.microsoft.com/office/drawing/2014/main" val="74123465"/>
                    </a:ext>
                  </a:extLst>
                </a:gridCol>
              </a:tblGrid>
              <a:tr h="459661">
                <a:tc>
                  <a:txBody>
                    <a:bodyPr/>
                    <a:lstStyle/>
                    <a:p>
                      <a:r>
                        <a:rPr lang="en-US" dirty="0"/>
                        <a:t>MASCHILE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FEMMINILE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281349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-e </a:t>
                      </a:r>
                    </a:p>
                    <a:p>
                      <a:pPr algn="ctr"/>
                      <a:r>
                        <a:rPr lang="it-IT" sz="1800" noProof="0" dirty="0">
                          <a:solidFill>
                            <a:schemeClr val="tx1"/>
                          </a:solidFill>
                        </a:rPr>
                        <a:t>intelligent</a:t>
                      </a:r>
                      <a:r>
                        <a:rPr lang="it-IT" sz="1800" noProof="0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  <a:p>
                      <a:pPr algn="ctr"/>
                      <a:r>
                        <a:rPr lang="it-IT" sz="1800" noProof="0" dirty="0">
                          <a:solidFill>
                            <a:schemeClr val="tx1"/>
                          </a:solidFill>
                        </a:rPr>
                        <a:t>elegant</a:t>
                      </a:r>
                      <a:r>
                        <a:rPr lang="it-IT" sz="1800" noProof="0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  <a:p>
                      <a:pPr algn="ctr"/>
                      <a:r>
                        <a:rPr lang="it-IT" sz="1800" noProof="0" dirty="0">
                          <a:solidFill>
                            <a:schemeClr val="tx1"/>
                          </a:solidFill>
                        </a:rPr>
                        <a:t>interessant</a:t>
                      </a:r>
                      <a:r>
                        <a:rPr lang="it-IT" sz="1800" noProof="0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gentil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98609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3F68CAC-E9B0-E549-87E2-55F18637D536}"/>
              </a:ext>
            </a:extLst>
          </p:cNvPr>
          <p:cNvSpPr/>
          <p:nvPr/>
        </p:nvSpPr>
        <p:spPr>
          <a:xfrm>
            <a:off x="6096000" y="3336180"/>
            <a:ext cx="1078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simpatic</a:t>
            </a:r>
            <a:r>
              <a:rPr lang="it-IT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77FC08-A790-F745-85DA-8BCB952806E0}"/>
              </a:ext>
            </a:extLst>
          </p:cNvPr>
          <p:cNvSpPr/>
          <p:nvPr/>
        </p:nvSpPr>
        <p:spPr>
          <a:xfrm>
            <a:off x="6096000" y="3619696"/>
            <a:ext cx="811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allegr</a:t>
            </a:r>
            <a:r>
              <a:rPr lang="it-IT" dirty="0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11" name="Picture 8" descr="Hipertextualización de &quot;Usurpaciones&quot;">
            <a:extLst>
              <a:ext uri="{FF2B5EF4-FFF2-40B4-BE49-F238E27FC236}">
                <a16:creationId xmlns:a16="http://schemas.microsoft.com/office/drawing/2014/main" id="{76B7C60A-16D5-0F4F-B2BE-CC4ECB8C12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5" r="28903"/>
          <a:stretch/>
        </p:blipFill>
        <p:spPr bwMode="auto">
          <a:xfrm>
            <a:off x="9390214" y="4354906"/>
            <a:ext cx="494046" cy="139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moticon Smile Emoji - Free image on Pixabay">
            <a:extLst>
              <a:ext uri="{FF2B5EF4-FFF2-40B4-BE49-F238E27FC236}">
                <a16:creationId xmlns:a16="http://schemas.microsoft.com/office/drawing/2014/main" id="{21197117-8D7F-FD4D-AE62-EAA71A3E4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425" y="3391147"/>
            <a:ext cx="584595" cy="59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ansparent Crazy Face Png - Stuck Out Tongue Winking Eye Emoji, Png  Download - kindpng">
            <a:extLst>
              <a:ext uri="{FF2B5EF4-FFF2-40B4-BE49-F238E27FC236}">
                <a16:creationId xmlns:a16="http://schemas.microsoft.com/office/drawing/2014/main" id="{4ECACFA3-6916-B549-A05C-A801F2F03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295" y="3152946"/>
            <a:ext cx="528008" cy="55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gel Halo Vector Images (over 2,500)">
            <a:extLst>
              <a:ext uri="{FF2B5EF4-FFF2-40B4-BE49-F238E27FC236}">
                <a16:creationId xmlns:a16="http://schemas.microsoft.com/office/drawing/2014/main" id="{2A91B20F-D41F-8144-8D57-74D959180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877" y="6011103"/>
            <a:ext cx="513512" cy="53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04CC376-8517-874A-899D-66F0CFE1A8F7}"/>
              </a:ext>
            </a:extLst>
          </p:cNvPr>
          <p:cNvSpPr/>
          <p:nvPr/>
        </p:nvSpPr>
        <p:spPr>
          <a:xfrm>
            <a:off x="6112098" y="3870283"/>
            <a:ext cx="939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sportiv</a:t>
            </a:r>
            <a:r>
              <a:rPr lang="it-IT" dirty="0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1034" name="Picture 10" descr="Emoji Sport Vector Images (over 1,700)">
            <a:extLst>
              <a:ext uri="{FF2B5EF4-FFF2-40B4-BE49-F238E27FC236}">
                <a16:creationId xmlns:a16="http://schemas.microsoft.com/office/drawing/2014/main" id="{0032729C-E812-3543-83EC-98E2B1783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1036">
            <a:off x="2432435" y="3989052"/>
            <a:ext cx="978153" cy="102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4A00379-4E5C-DB45-88E2-210696950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482638"/>
            <a:ext cx="4114800" cy="365125"/>
          </a:xfrm>
        </p:spPr>
        <p:txBody>
          <a:bodyPr/>
          <a:lstStyle/>
          <a:p>
            <a:pPr algn="r"/>
            <a:r>
              <a:rPr lang="en-US" dirty="0"/>
              <a:t>Sara Lis Ventura</a:t>
            </a:r>
          </a:p>
        </p:txBody>
      </p:sp>
    </p:spTree>
    <p:extLst>
      <p:ext uri="{BB962C8B-B14F-4D97-AF65-F5344CB8AC3E}">
        <p14:creationId xmlns:p14="http://schemas.microsoft.com/office/powerpoint/2010/main" val="240327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DA799A-42CD-644A-BFB7-C762978DF5A7}"/>
              </a:ext>
            </a:extLst>
          </p:cNvPr>
          <p:cNvSpPr txBox="1"/>
          <p:nvPr/>
        </p:nvSpPr>
        <p:spPr>
          <a:xfrm>
            <a:off x="2259806" y="227165"/>
            <a:ext cx="767238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omic Sans MS" panose="030F0902030302020204" pitchFamily="66" charset="0"/>
              </a:rPr>
              <a:t>LIKES / DISLIKES</a:t>
            </a:r>
          </a:p>
        </p:txBody>
      </p:sp>
      <p:sp>
        <p:nvSpPr>
          <p:cNvPr id="4" name="Text Box 32">
            <a:extLst>
              <a:ext uri="{FF2B5EF4-FFF2-40B4-BE49-F238E27FC236}">
                <a16:creationId xmlns:a16="http://schemas.microsoft.com/office/drawing/2014/main" id="{C316D184-010D-F34D-A2F3-D9BF91895891}"/>
              </a:ext>
            </a:extLst>
          </p:cNvPr>
          <p:cNvSpPr txBox="1"/>
          <p:nvPr/>
        </p:nvSpPr>
        <p:spPr>
          <a:xfrm>
            <a:off x="3190589" y="1923150"/>
            <a:ext cx="2705101" cy="461666"/>
          </a:xfrm>
          <a:prstGeom prst="rect">
            <a:avLst/>
          </a:prstGeom>
          <a:solidFill>
            <a:srgbClr val="FDEADA"/>
          </a:solidFill>
          <a:ln>
            <a:noFill/>
          </a:ln>
          <a:effectLst/>
          <a:extLst>
            <a:ext uri="{C572A759-6A51-4108-AA02-DFA0A04FC94B}">
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400" b="1" dirty="0">
                <a:solidFill>
                  <a:srgbClr val="0432FF"/>
                </a:solidFill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MI PIACE</a:t>
            </a:r>
            <a:r>
              <a:rPr lang="en-GB" sz="2400" dirty="0">
                <a:solidFill>
                  <a:srgbClr val="0432FF"/>
                </a:solidFill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…</a:t>
            </a:r>
            <a:endParaRPr lang="en-IE" sz="2400" dirty="0">
              <a:solidFill>
                <a:srgbClr val="0432FF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46C1D0-70BD-2648-A670-46CE981EAB5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985" y="969481"/>
            <a:ext cx="947738" cy="6943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21F003-615F-1040-9A07-BC185158646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247" y="892651"/>
            <a:ext cx="947738" cy="894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81B9E0-3714-9540-AFF4-279C28543BF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880" y="905829"/>
            <a:ext cx="1065990" cy="8949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5047DE-0C38-2142-B8DC-C1A3DBD34B2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483" y="996061"/>
            <a:ext cx="900112" cy="641211"/>
          </a:xfrm>
          <a:prstGeom prst="rect">
            <a:avLst/>
          </a:prstGeom>
        </p:spPr>
      </p:pic>
      <p:sp>
        <p:nvSpPr>
          <p:cNvPr id="10" name="Text Box 32">
            <a:extLst>
              <a:ext uri="{FF2B5EF4-FFF2-40B4-BE49-F238E27FC236}">
                <a16:creationId xmlns:a16="http://schemas.microsoft.com/office/drawing/2014/main" id="{20878BD4-360A-744B-A14A-E88EFD496018}"/>
              </a:ext>
            </a:extLst>
          </p:cNvPr>
          <p:cNvSpPr txBox="1"/>
          <p:nvPr/>
        </p:nvSpPr>
        <p:spPr>
          <a:xfrm>
            <a:off x="6531769" y="1923150"/>
            <a:ext cx="3400424" cy="483580"/>
          </a:xfrm>
          <a:prstGeom prst="rect">
            <a:avLst/>
          </a:prstGeom>
          <a:solidFill>
            <a:srgbClr val="FDEADA"/>
          </a:solidFill>
          <a:ln>
            <a:noFill/>
          </a:ln>
          <a:effectLst/>
          <a:extLst>
            <a:ext uri="{C572A759-6A51-4108-AA02-DFA0A04FC94B}">
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NON </a:t>
            </a:r>
            <a:r>
              <a:rPr lang="en-GB" sz="2400" b="1" dirty="0">
                <a:solidFill>
                  <a:srgbClr val="0432FF"/>
                </a:solidFill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MI PIACE</a:t>
            </a:r>
            <a:r>
              <a:rPr lang="en-GB" sz="2400" dirty="0">
                <a:solidFill>
                  <a:srgbClr val="0432FF"/>
                </a:solidFill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…</a:t>
            </a:r>
            <a:endParaRPr lang="en-IE" sz="2400" dirty="0">
              <a:solidFill>
                <a:srgbClr val="0432FF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3E10CF-63EE-2C41-94A2-F99D6A8598E0}"/>
              </a:ext>
            </a:extLst>
          </p:cNvPr>
          <p:cNvSpPr txBox="1"/>
          <p:nvPr/>
        </p:nvSpPr>
        <p:spPr>
          <a:xfrm>
            <a:off x="1598407" y="3023511"/>
            <a:ext cx="1832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902030302020204" pitchFamily="66" charset="0"/>
              </a:rPr>
              <a:t>STUDI</a:t>
            </a:r>
            <a:r>
              <a:rPr lang="en-US" sz="2000" dirty="0">
                <a:solidFill>
                  <a:srgbClr val="00B050"/>
                </a:solidFill>
                <a:latin typeface="Comic Sans MS" panose="030F0902030302020204" pitchFamily="66" charset="0"/>
              </a:rPr>
              <a:t>ARE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3E58FA-87D8-4841-B39D-4E92DD0BDB9E}"/>
              </a:ext>
            </a:extLst>
          </p:cNvPr>
          <p:cNvSpPr txBox="1"/>
          <p:nvPr/>
        </p:nvSpPr>
        <p:spPr>
          <a:xfrm>
            <a:off x="1598407" y="4024994"/>
            <a:ext cx="1832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902030302020204" pitchFamily="66" charset="0"/>
              </a:rPr>
              <a:t>CANT</a:t>
            </a:r>
            <a:r>
              <a:rPr lang="en-US" sz="2000" dirty="0">
                <a:solidFill>
                  <a:srgbClr val="00B050"/>
                </a:solidFill>
                <a:latin typeface="Comic Sans MS" panose="030F0902030302020204" pitchFamily="66" charset="0"/>
              </a:rPr>
              <a:t>ARE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AAE6AA-1746-2B43-A9BE-6FBB794CE80F}"/>
              </a:ext>
            </a:extLst>
          </p:cNvPr>
          <p:cNvSpPr txBox="1"/>
          <p:nvPr/>
        </p:nvSpPr>
        <p:spPr>
          <a:xfrm>
            <a:off x="1598407" y="3544960"/>
            <a:ext cx="1832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902030302020204" pitchFamily="66" charset="0"/>
              </a:rPr>
              <a:t>BALL</a:t>
            </a:r>
            <a:r>
              <a:rPr lang="en-US" sz="2000" dirty="0">
                <a:solidFill>
                  <a:srgbClr val="00B050"/>
                </a:solidFill>
                <a:latin typeface="Comic Sans MS" panose="030F0902030302020204" pitchFamily="66" charset="0"/>
              </a:rPr>
              <a:t>ARE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D8595E-A49C-3C41-8FB0-F1BB15F2A994}"/>
              </a:ext>
            </a:extLst>
          </p:cNvPr>
          <p:cNvSpPr txBox="1"/>
          <p:nvPr/>
        </p:nvSpPr>
        <p:spPr>
          <a:xfrm>
            <a:off x="1598407" y="4517285"/>
            <a:ext cx="3014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902030302020204" pitchFamily="66" charset="0"/>
              </a:rPr>
              <a:t>GIOC</a:t>
            </a:r>
            <a:r>
              <a:rPr lang="en-US" sz="2000" dirty="0">
                <a:solidFill>
                  <a:srgbClr val="00B050"/>
                </a:solidFill>
                <a:latin typeface="Comic Sans MS" panose="030F0902030302020204" pitchFamily="66" charset="0"/>
              </a:rPr>
              <a:t>ARE</a:t>
            </a:r>
            <a:r>
              <a:rPr lang="en-US" sz="2000" dirty="0">
                <a:latin typeface="Comic Sans MS" panose="030F0902030302020204" pitchFamily="66" charset="0"/>
              </a:rPr>
              <a:t> a calcio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95799C-AD05-F745-BE5E-79D67D44C4F3}"/>
              </a:ext>
            </a:extLst>
          </p:cNvPr>
          <p:cNvSpPr txBox="1"/>
          <p:nvPr/>
        </p:nvSpPr>
        <p:spPr>
          <a:xfrm>
            <a:off x="1598407" y="5057103"/>
            <a:ext cx="2216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902030302020204" pitchFamily="66" charset="0"/>
              </a:rPr>
              <a:t>MANGI</a:t>
            </a:r>
            <a:r>
              <a:rPr lang="en-US" sz="2000" dirty="0">
                <a:solidFill>
                  <a:srgbClr val="00B050"/>
                </a:solidFill>
                <a:latin typeface="Comic Sans MS" panose="030F0902030302020204" pitchFamily="66" charset="0"/>
              </a:rPr>
              <a:t>ARE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9FFDB1-90D3-8441-97BC-D917417A159D}"/>
              </a:ext>
            </a:extLst>
          </p:cNvPr>
          <p:cNvSpPr txBox="1"/>
          <p:nvPr/>
        </p:nvSpPr>
        <p:spPr>
          <a:xfrm>
            <a:off x="1598407" y="5622766"/>
            <a:ext cx="2216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902030302020204" pitchFamily="66" charset="0"/>
              </a:rPr>
              <a:t>LEGG</a:t>
            </a:r>
            <a:r>
              <a:rPr lang="en-US" sz="2000" dirty="0">
                <a:solidFill>
                  <a:srgbClr val="00B050"/>
                </a:solidFill>
                <a:latin typeface="Comic Sans MS" panose="030F0902030302020204" pitchFamily="66" charset="0"/>
              </a:rPr>
              <a:t>ERE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A8EE62-7699-B244-90E9-5A94BAF770AC}"/>
              </a:ext>
            </a:extLst>
          </p:cNvPr>
          <p:cNvSpPr txBox="1"/>
          <p:nvPr/>
        </p:nvSpPr>
        <p:spPr>
          <a:xfrm>
            <a:off x="1598407" y="6188429"/>
            <a:ext cx="2216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902030302020204" pitchFamily="66" charset="0"/>
              </a:rPr>
              <a:t>DORM</a:t>
            </a:r>
            <a:r>
              <a:rPr lang="en-US" sz="2000" dirty="0">
                <a:solidFill>
                  <a:srgbClr val="00B050"/>
                </a:solidFill>
                <a:latin typeface="Comic Sans MS" panose="030F0902030302020204" pitchFamily="66" charset="0"/>
              </a:rPr>
              <a:t>IRE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996CFBB-5852-A24E-AAF5-F1B35020607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941" y="4198319"/>
            <a:ext cx="387466" cy="72061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05661F4-4D3F-3F4A-8CE2-F7DE366226C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245" y="5965349"/>
            <a:ext cx="490002" cy="78014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358E6DC-E9F5-1D43-AF0D-31E7EEA16724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734" y="5442371"/>
            <a:ext cx="613251" cy="61706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CD8B3ED-3FC3-B24A-AED5-85F0E863E8F5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6" r="3111" b="28889"/>
          <a:stretch/>
        </p:blipFill>
        <p:spPr bwMode="auto">
          <a:xfrm>
            <a:off x="3241999" y="4997318"/>
            <a:ext cx="572764" cy="5214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/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4E1A588-F3E4-BE45-9FC1-AE69B3BC7726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478" y="2819878"/>
            <a:ext cx="667512" cy="54419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730E7DD-549C-F249-A368-BFBF4DEE80E1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113" y="3683039"/>
            <a:ext cx="454633" cy="677288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7EE6A009-9338-3B47-A8D9-658A74767C0B}"/>
              </a:ext>
            </a:extLst>
          </p:cNvPr>
          <p:cNvGrpSpPr/>
          <p:nvPr/>
        </p:nvGrpSpPr>
        <p:grpSpPr>
          <a:xfrm>
            <a:off x="6640112" y="3412220"/>
            <a:ext cx="2110497" cy="620045"/>
            <a:chOff x="6688930" y="3552243"/>
            <a:chExt cx="2110497" cy="6200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87CB3E5-00F4-ED47-8496-A498F5DEC819}"/>
                </a:ext>
              </a:extLst>
            </p:cNvPr>
            <p:cNvSpPr txBox="1"/>
            <p:nvPr/>
          </p:nvSpPr>
          <p:spPr>
            <a:xfrm>
              <a:off x="6688930" y="3712150"/>
              <a:ext cx="18323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omic Sans MS" panose="030F0902030302020204" pitchFamily="66" charset="0"/>
                </a:rPr>
                <a:t>IL MARE</a:t>
              </a:r>
            </a:p>
          </p:txBody>
        </p:sp>
        <p:pic>
          <p:nvPicPr>
            <p:cNvPr id="36" name="Graphic 35" descr="Wave with solid fill">
              <a:extLst>
                <a:ext uri="{FF2B5EF4-FFF2-40B4-BE49-F238E27FC236}">
                  <a16:creationId xmlns:a16="http://schemas.microsoft.com/office/drawing/2014/main" id="{FFA67239-5872-4446-BE01-801916659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8179382" y="3552243"/>
              <a:ext cx="620045" cy="620045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0E58382-5C6F-EE45-BE9E-DC4AFA07ED61}"/>
              </a:ext>
            </a:extLst>
          </p:cNvPr>
          <p:cNvGrpSpPr/>
          <p:nvPr/>
        </p:nvGrpSpPr>
        <p:grpSpPr>
          <a:xfrm>
            <a:off x="6640112" y="3937108"/>
            <a:ext cx="3044548" cy="771644"/>
            <a:chOff x="6688929" y="4063869"/>
            <a:chExt cx="3044548" cy="77164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55BA5FC-972A-6048-B513-A003A4C3856B}"/>
                </a:ext>
              </a:extLst>
            </p:cNvPr>
            <p:cNvSpPr txBox="1"/>
            <p:nvPr/>
          </p:nvSpPr>
          <p:spPr>
            <a:xfrm>
              <a:off x="6688929" y="4298056"/>
              <a:ext cx="27551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omic Sans MS" panose="030F0902030302020204" pitchFamily="66" charset="0"/>
                </a:rPr>
                <a:t>LA MONTAGNA</a:t>
              </a:r>
              <a:endParaRPr lang="en-US" sz="2000" dirty="0">
                <a:solidFill>
                  <a:srgbClr val="00B050"/>
                </a:solidFill>
                <a:latin typeface="Comic Sans MS" panose="030F0902030302020204" pitchFamily="66" charset="0"/>
              </a:endParaRPr>
            </a:p>
          </p:txBody>
        </p:sp>
        <p:pic>
          <p:nvPicPr>
            <p:cNvPr id="38" name="Graphic 37" descr="Mountains with solid fill">
              <a:extLst>
                <a:ext uri="{FF2B5EF4-FFF2-40B4-BE49-F238E27FC236}">
                  <a16:creationId xmlns:a16="http://schemas.microsoft.com/office/drawing/2014/main" id="{D8E05A55-9C17-0449-8F40-58D3C5397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961833" y="4063869"/>
              <a:ext cx="771644" cy="771644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64FB8EA-7503-164A-ACC9-0A380BB311C9}"/>
              </a:ext>
            </a:extLst>
          </p:cNvPr>
          <p:cNvGrpSpPr/>
          <p:nvPr/>
        </p:nvGrpSpPr>
        <p:grpSpPr>
          <a:xfrm>
            <a:off x="6630838" y="4566004"/>
            <a:ext cx="3126585" cy="771644"/>
            <a:chOff x="6688929" y="4835513"/>
            <a:chExt cx="3126585" cy="77164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2314945-C322-E84B-9D2B-E2322826F2CF}"/>
                </a:ext>
              </a:extLst>
            </p:cNvPr>
            <p:cNvSpPr txBox="1"/>
            <p:nvPr/>
          </p:nvSpPr>
          <p:spPr>
            <a:xfrm>
              <a:off x="6688929" y="5008053"/>
              <a:ext cx="3126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omic Sans MS" panose="030F0902030302020204" pitchFamily="66" charset="0"/>
                </a:rPr>
                <a:t>IL PESCE</a:t>
              </a:r>
              <a:endParaRPr lang="en-US" sz="2000" dirty="0">
                <a:solidFill>
                  <a:srgbClr val="00B050"/>
                </a:solidFill>
                <a:latin typeface="Comic Sans MS" panose="030F0902030302020204" pitchFamily="66" charset="0"/>
              </a:endParaRPr>
            </a:p>
          </p:txBody>
        </p:sp>
        <p:pic>
          <p:nvPicPr>
            <p:cNvPr id="40" name="Graphic 39" descr="Fish with solid fill">
              <a:extLst>
                <a:ext uri="{FF2B5EF4-FFF2-40B4-BE49-F238E27FC236}">
                  <a16:creationId xmlns:a16="http://schemas.microsoft.com/office/drawing/2014/main" id="{25DB5089-30EE-6B4C-AEF8-12AC74BED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229034" y="4835513"/>
              <a:ext cx="771644" cy="771644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F07192A-ED0E-014A-BF7B-B4805D3385B3}"/>
              </a:ext>
            </a:extLst>
          </p:cNvPr>
          <p:cNvGrpSpPr/>
          <p:nvPr/>
        </p:nvGrpSpPr>
        <p:grpSpPr>
          <a:xfrm>
            <a:off x="6668688" y="5295292"/>
            <a:ext cx="3126585" cy="654947"/>
            <a:chOff x="6711549" y="5691446"/>
            <a:chExt cx="3126585" cy="65494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C2B630B-5156-9342-A3D0-0AE0E7A3E582}"/>
                </a:ext>
              </a:extLst>
            </p:cNvPr>
            <p:cNvSpPr txBox="1"/>
            <p:nvPr/>
          </p:nvSpPr>
          <p:spPr>
            <a:xfrm>
              <a:off x="6711549" y="5691446"/>
              <a:ext cx="3126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omic Sans MS" panose="030F0902030302020204" pitchFamily="66" charset="0"/>
                </a:rPr>
                <a:t>LA CARNE</a:t>
              </a:r>
              <a:endParaRPr lang="en-US" sz="2000" dirty="0">
                <a:solidFill>
                  <a:srgbClr val="00B050"/>
                </a:solidFill>
                <a:latin typeface="Comic Sans MS" panose="030F0902030302020204" pitchFamily="66" charset="0"/>
              </a:endParaRPr>
            </a:p>
          </p:txBody>
        </p:sp>
        <p:pic>
          <p:nvPicPr>
            <p:cNvPr id="42" name="Graphic 41" descr="Chicken leg with solid fill">
              <a:extLst>
                <a:ext uri="{FF2B5EF4-FFF2-40B4-BE49-F238E27FC236}">
                  <a16:creationId xmlns:a16="http://schemas.microsoft.com/office/drawing/2014/main" id="{96E9F255-4E1A-1241-8771-483A7A04D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229034" y="5721732"/>
              <a:ext cx="624661" cy="624661"/>
            </a:xfrm>
            <a:prstGeom prst="rect">
              <a:avLst/>
            </a:prstGeom>
          </p:spPr>
        </p:pic>
      </p:grpSp>
      <p:pic>
        <p:nvPicPr>
          <p:cNvPr id="46" name="Graphic 45" descr="Dancing with solid fill">
            <a:extLst>
              <a:ext uri="{FF2B5EF4-FFF2-40B4-BE49-F238E27FC236}">
                <a16:creationId xmlns:a16="http://schemas.microsoft.com/office/drawing/2014/main" id="{98D935FC-55D7-1A47-8144-59DD98BB485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157732" y="3260437"/>
            <a:ext cx="620044" cy="620044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CD864A6F-0AD8-B04F-9E60-C41B6F813031}"/>
              </a:ext>
            </a:extLst>
          </p:cNvPr>
          <p:cNvGrpSpPr/>
          <p:nvPr/>
        </p:nvGrpSpPr>
        <p:grpSpPr>
          <a:xfrm>
            <a:off x="6614363" y="2684866"/>
            <a:ext cx="5312570" cy="677289"/>
            <a:chOff x="6688930" y="2811778"/>
            <a:chExt cx="5312570" cy="67728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660DE36-2BC0-5D45-B316-9AB552001304}"/>
                </a:ext>
              </a:extLst>
            </p:cNvPr>
            <p:cNvSpPr txBox="1"/>
            <p:nvPr/>
          </p:nvSpPr>
          <p:spPr>
            <a:xfrm>
              <a:off x="6688930" y="3088957"/>
              <a:ext cx="53125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omic Sans MS" panose="030F0902030302020204" pitchFamily="66" charset="0"/>
                </a:rPr>
                <a:t>LA MUSICA rock, pop, </a:t>
              </a:r>
              <a:r>
                <a:rPr lang="en-US" sz="2000" dirty="0" err="1">
                  <a:latin typeface="Comic Sans MS" panose="030F0902030302020204" pitchFamily="66" charset="0"/>
                </a:rPr>
                <a:t>elettronica</a:t>
              </a:r>
              <a:r>
                <a:rPr lang="en-US" sz="2000" dirty="0">
                  <a:latin typeface="Comic Sans MS" panose="030F0902030302020204" pitchFamily="66" charset="0"/>
                </a:rPr>
                <a:t>  </a:t>
              </a:r>
              <a:endParaRPr lang="en-US" sz="2000" dirty="0">
                <a:solidFill>
                  <a:srgbClr val="00B050"/>
                </a:solidFill>
                <a:latin typeface="Comic Sans MS" panose="030F0902030302020204" pitchFamily="66" charset="0"/>
              </a:endParaRPr>
            </a:p>
          </p:txBody>
        </p:sp>
        <p:pic>
          <p:nvPicPr>
            <p:cNvPr id="50" name="Graphic 49" descr="Music notes with solid fill">
              <a:extLst>
                <a:ext uri="{FF2B5EF4-FFF2-40B4-BE49-F238E27FC236}">
                  <a16:creationId xmlns:a16="http://schemas.microsoft.com/office/drawing/2014/main" id="{2DE6471F-EFFA-CD49-9B2C-537E68872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0910887" y="2811778"/>
              <a:ext cx="677289" cy="677289"/>
            </a:xfrm>
            <a:prstGeom prst="rect">
              <a:avLst/>
            </a:prstGeom>
          </p:spPr>
        </p:pic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3255552D-35CF-7D40-919E-65FCA7C3933A}"/>
              </a:ext>
            </a:extLst>
          </p:cNvPr>
          <p:cNvSpPr txBox="1"/>
          <p:nvPr/>
        </p:nvSpPr>
        <p:spPr>
          <a:xfrm>
            <a:off x="6668688" y="6059434"/>
            <a:ext cx="3126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902030302020204" pitchFamily="66" charset="0"/>
              </a:rPr>
              <a:t>LA MATEMATICA</a:t>
            </a:r>
            <a:endParaRPr lang="en-US" sz="2000" dirty="0">
              <a:solidFill>
                <a:srgbClr val="00B050"/>
              </a:solidFill>
              <a:latin typeface="Comic Sans MS" panose="030F0902030302020204" pitchFamily="66" charset="0"/>
            </a:endParaRPr>
          </a:p>
        </p:txBody>
      </p:sp>
      <p:pic>
        <p:nvPicPr>
          <p:cNvPr id="61" name="Graphic 60" descr="Mathematics with solid fill">
            <a:extLst>
              <a:ext uri="{FF2B5EF4-FFF2-40B4-BE49-F238E27FC236}">
                <a16:creationId xmlns:a16="http://schemas.microsoft.com/office/drawing/2014/main" id="{827B7092-7EEB-634A-B03F-E824F4F3E2C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9227460" y="5950239"/>
            <a:ext cx="695390" cy="69539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703BDC-49AA-1D42-929B-16AA1BA33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66483" y="6492875"/>
            <a:ext cx="4114800" cy="365125"/>
          </a:xfrm>
        </p:spPr>
        <p:txBody>
          <a:bodyPr/>
          <a:lstStyle/>
          <a:p>
            <a:pPr algn="r"/>
            <a:r>
              <a:rPr lang="en-US" dirty="0"/>
              <a:t>Sara Lis Ventura</a:t>
            </a:r>
          </a:p>
        </p:txBody>
      </p:sp>
    </p:spTree>
    <p:extLst>
      <p:ext uri="{BB962C8B-B14F-4D97-AF65-F5344CB8AC3E}">
        <p14:creationId xmlns:p14="http://schemas.microsoft.com/office/powerpoint/2010/main" val="44122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0" grpId="0"/>
      <p:bldP spid="21" grpId="0"/>
      <p:bldP spid="22" grpId="0"/>
      <p:bldP spid="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taly Clipart Free Download | 36 Italy free illustrations">
            <a:extLst>
              <a:ext uri="{FF2B5EF4-FFF2-40B4-BE49-F238E27FC236}">
                <a16:creationId xmlns:a16="http://schemas.microsoft.com/office/drawing/2014/main" id="{301E41AE-F559-654D-A5E4-271CC6D32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0548">
            <a:off x="8472485" y="545569"/>
            <a:ext cx="1832373" cy="214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29950F-EBEB-184A-A6A0-42DC4BFF403C}"/>
              </a:ext>
            </a:extLst>
          </p:cNvPr>
          <p:cNvSpPr txBox="1"/>
          <p:nvPr/>
        </p:nvSpPr>
        <p:spPr>
          <a:xfrm>
            <a:off x="1942499" y="3014602"/>
            <a:ext cx="1832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902030302020204" pitchFamily="66" charset="0"/>
              </a:rPr>
              <a:t>IL CALCIO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2F54DF-AAED-4C41-B9F9-7A4F20A202D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139" y="2854352"/>
            <a:ext cx="387466" cy="7206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690808-D97A-C548-ABED-EA2C059C8926}"/>
              </a:ext>
            </a:extLst>
          </p:cNvPr>
          <p:cNvSpPr txBox="1"/>
          <p:nvPr/>
        </p:nvSpPr>
        <p:spPr>
          <a:xfrm>
            <a:off x="6096000" y="5050562"/>
            <a:ext cx="1214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902030302020204" pitchFamily="66" charset="0"/>
              </a:rPr>
              <a:t>L’ARTE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68C814-F77F-6644-9247-4884C1BC53FE}"/>
              </a:ext>
            </a:extLst>
          </p:cNvPr>
          <p:cNvSpPr txBox="1"/>
          <p:nvPr/>
        </p:nvSpPr>
        <p:spPr>
          <a:xfrm>
            <a:off x="2195766" y="5490541"/>
            <a:ext cx="1832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902030302020204" pitchFamily="66" charset="0"/>
              </a:rPr>
              <a:t>LA PIZZA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F682D0-173F-CD43-8AA5-91F238A44CA2}"/>
              </a:ext>
            </a:extLst>
          </p:cNvPr>
          <p:cNvSpPr txBox="1"/>
          <p:nvPr/>
        </p:nvSpPr>
        <p:spPr>
          <a:xfrm>
            <a:off x="7837547" y="3053233"/>
            <a:ext cx="1551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902030302020204" pitchFamily="66" charset="0"/>
              </a:rPr>
              <a:t>LA PASTA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2C37BB-79B8-9247-864D-DFCDD9B7E469}"/>
              </a:ext>
            </a:extLst>
          </p:cNvPr>
          <p:cNvSpPr txBox="1"/>
          <p:nvPr/>
        </p:nvSpPr>
        <p:spPr>
          <a:xfrm>
            <a:off x="2195766" y="4352567"/>
            <a:ext cx="1832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902030302020204" pitchFamily="66" charset="0"/>
              </a:rPr>
              <a:t>IL GELATO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1FDA69-3063-E74D-A784-533D5E400FCF}"/>
              </a:ext>
            </a:extLst>
          </p:cNvPr>
          <p:cNvSpPr txBox="1"/>
          <p:nvPr/>
        </p:nvSpPr>
        <p:spPr>
          <a:xfrm>
            <a:off x="5531474" y="3952457"/>
            <a:ext cx="1420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902030302020204" pitchFamily="66" charset="0"/>
              </a:rPr>
              <a:t>LA MODA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35863A8-7184-B143-A8B9-E9B6C2B12241}"/>
              </a:ext>
            </a:extLst>
          </p:cNvPr>
          <p:cNvGrpSpPr/>
          <p:nvPr/>
        </p:nvGrpSpPr>
        <p:grpSpPr>
          <a:xfrm>
            <a:off x="4028139" y="355356"/>
            <a:ext cx="4167293" cy="2498996"/>
            <a:chOff x="4028139" y="355356"/>
            <a:chExt cx="4167293" cy="24989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6DA51A2-B48C-D242-B0C7-9D34C941BD44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7694" y="711645"/>
              <a:ext cx="947738" cy="694372"/>
            </a:xfrm>
            <a:prstGeom prst="rect">
              <a:avLst/>
            </a:prstGeom>
          </p:spPr>
        </p:pic>
        <p:sp>
          <p:nvSpPr>
            <p:cNvPr id="7" name="Heart 6">
              <a:extLst>
                <a:ext uri="{FF2B5EF4-FFF2-40B4-BE49-F238E27FC236}">
                  <a16:creationId xmlns:a16="http://schemas.microsoft.com/office/drawing/2014/main" id="{485C0F89-A77D-0348-9B15-C3F6EF312E46}"/>
                </a:ext>
              </a:extLst>
            </p:cNvPr>
            <p:cNvSpPr/>
            <p:nvPr/>
          </p:nvSpPr>
          <p:spPr>
            <a:xfrm>
              <a:off x="4028139" y="355356"/>
              <a:ext cx="3595988" cy="2498996"/>
            </a:xfrm>
            <a:prstGeom prst="heart">
              <a:avLst/>
            </a:prstGeom>
            <a:solidFill>
              <a:srgbClr val="008F00"/>
            </a:solidFill>
            <a:ln>
              <a:solidFill>
                <a:srgbClr val="008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chemeClr val="bg1"/>
                  </a:solidFill>
                  <a:latin typeface="Comic Sans MS" panose="030F0902030302020204" pitchFamily="66" charset="0"/>
                </a:rPr>
                <a:t>DELL’ ITALIA</a:t>
              </a:r>
            </a:p>
            <a:p>
              <a:pPr algn="ctr">
                <a:lnSpc>
                  <a:spcPct val="150000"/>
                </a:lnSpc>
              </a:pPr>
              <a:r>
                <a:rPr lang="en-GB" sz="2400" b="1" dirty="0">
                  <a:solidFill>
                    <a:schemeClr val="bg1"/>
                  </a:solidFill>
                  <a:latin typeface="Comic Sans MS" panose="030F0902030302020204" pitchFamily="66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MI PIACE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2A5890C-E959-3F4B-9001-F169414A662E}"/>
              </a:ext>
            </a:extLst>
          </p:cNvPr>
          <p:cNvSpPr txBox="1"/>
          <p:nvPr/>
        </p:nvSpPr>
        <p:spPr>
          <a:xfrm>
            <a:off x="8566935" y="5634401"/>
            <a:ext cx="1975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902030302020204" pitchFamily="66" charset="0"/>
              </a:rPr>
              <a:t>LA NUTELLA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7578D2-DC49-0549-A71B-9760EE716F50}"/>
              </a:ext>
            </a:extLst>
          </p:cNvPr>
          <p:cNvSpPr txBox="1"/>
          <p:nvPr/>
        </p:nvSpPr>
        <p:spPr>
          <a:xfrm>
            <a:off x="8566935" y="4343817"/>
            <a:ext cx="1832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902030302020204" pitchFamily="66" charset="0"/>
              </a:rPr>
              <a:t>LA MUSICA</a:t>
            </a:r>
          </a:p>
        </p:txBody>
      </p:sp>
      <p:pic>
        <p:nvPicPr>
          <p:cNvPr id="2052" name="Picture 4" descr="The Best Looks at Milan Fashion Week">
            <a:extLst>
              <a:ext uri="{FF2B5EF4-FFF2-40B4-BE49-F238E27FC236}">
                <a16:creationId xmlns:a16="http://schemas.microsoft.com/office/drawing/2014/main" id="{03F6DC28-7CE6-B546-9506-FFD6A8864D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4" r="38297"/>
          <a:stretch/>
        </p:blipFill>
        <p:spPr bwMode="auto">
          <a:xfrm>
            <a:off x="6984122" y="3053233"/>
            <a:ext cx="527144" cy="178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9C28C347-1F34-7842-B818-6D94079DA2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6" r="35131"/>
          <a:stretch/>
        </p:blipFill>
        <p:spPr bwMode="auto">
          <a:xfrm>
            <a:off x="3944200" y="3712687"/>
            <a:ext cx="1000125" cy="130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 Hidden Drawing Lies Beneath the 'Mona Lisa,' New Ultra-High-Resolution  Images Reveal | Artnet News">
            <a:extLst>
              <a:ext uri="{FF2B5EF4-FFF2-40B4-BE49-F238E27FC236}">
                <a16:creationId xmlns:a16="http://schemas.microsoft.com/office/drawing/2014/main" id="{2A00B6D3-69E2-2240-8631-60316A887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9303">
            <a:off x="7037313" y="5450672"/>
            <a:ext cx="1000125" cy="1000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phic 19" descr="Music notes with solid fill">
            <a:extLst>
              <a:ext uri="{FF2B5EF4-FFF2-40B4-BE49-F238E27FC236}">
                <a16:creationId xmlns:a16="http://schemas.microsoft.com/office/drawing/2014/main" id="{B08CECCB-354D-C54C-B0C7-579F3DBB7A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52145" y="4072038"/>
            <a:ext cx="809327" cy="809327"/>
          </a:xfrm>
          <a:prstGeom prst="rect">
            <a:avLst/>
          </a:prstGeom>
        </p:spPr>
      </p:pic>
      <p:pic>
        <p:nvPicPr>
          <p:cNvPr id="2060" name="Picture 12" descr="Nutella – Bel Oriental">
            <a:extLst>
              <a:ext uri="{FF2B5EF4-FFF2-40B4-BE49-F238E27FC236}">
                <a16:creationId xmlns:a16="http://schemas.microsoft.com/office/drawing/2014/main" id="{13D43719-4011-4346-B520-EE7EBE387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166" y="5153144"/>
            <a:ext cx="1214405" cy="121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uthentic Italian Pasta Sauce (Gluten Free) • The Heritage Cook ®">
            <a:extLst>
              <a:ext uri="{FF2B5EF4-FFF2-40B4-BE49-F238E27FC236}">
                <a16:creationId xmlns:a16="http://schemas.microsoft.com/office/drawing/2014/main" id="{9E933397-897E-2348-B803-3E5D874910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7" b="17842"/>
          <a:stretch/>
        </p:blipFill>
        <p:spPr bwMode="auto">
          <a:xfrm>
            <a:off x="9387143" y="2879107"/>
            <a:ext cx="1247562" cy="105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DC4F4F9-102F-3449-82DB-A8AD65010286}"/>
              </a:ext>
            </a:extLst>
          </p:cNvPr>
          <p:cNvSpPr txBox="1"/>
          <p:nvPr/>
        </p:nvSpPr>
        <p:spPr>
          <a:xfrm>
            <a:off x="4328468" y="5712975"/>
            <a:ext cx="1685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mic Sans MS" panose="030F0902030302020204" pitchFamily="66" charset="0"/>
              </a:rPr>
              <a:t>LA LINGUA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7EFE3-1286-174C-B7DE-26CFD47BF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483681"/>
            <a:ext cx="4114800" cy="365125"/>
          </a:xfrm>
        </p:spPr>
        <p:txBody>
          <a:bodyPr/>
          <a:lstStyle/>
          <a:p>
            <a:pPr algn="r"/>
            <a:r>
              <a:rPr lang="en-US" dirty="0"/>
              <a:t>Sara Lis Ventura</a:t>
            </a:r>
          </a:p>
        </p:txBody>
      </p:sp>
    </p:spTree>
    <p:extLst>
      <p:ext uri="{BB962C8B-B14F-4D97-AF65-F5344CB8AC3E}">
        <p14:creationId xmlns:p14="http://schemas.microsoft.com/office/powerpoint/2010/main" val="346120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8" grpId="0"/>
      <p:bldP spid="19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D883D2-5902-314A-96BB-435B7328B2A6}"/>
              </a:ext>
            </a:extLst>
          </p:cNvPr>
          <p:cNvSpPr txBox="1"/>
          <p:nvPr/>
        </p:nvSpPr>
        <p:spPr>
          <a:xfrm>
            <a:off x="4814888" y="314326"/>
            <a:ext cx="1922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Baloo Bhai" panose="03080902040302020200" pitchFamily="66" charset="77"/>
                <a:cs typeface="Baloo Bhai" panose="03080902040302020200" pitchFamily="66" charset="77"/>
              </a:rPr>
              <a:t>TO SUM UP…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C69811-CADB-A246-9BE3-146BAF7C9FA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4" y="1104603"/>
            <a:ext cx="1639889" cy="1646238"/>
          </a:xfrm>
          <a:prstGeom prst="rect">
            <a:avLst/>
          </a:prstGeom>
        </p:spPr>
      </p:pic>
      <p:sp>
        <p:nvSpPr>
          <p:cNvPr id="4" name="Line Callout 1 3">
            <a:extLst>
              <a:ext uri="{FF2B5EF4-FFF2-40B4-BE49-F238E27FC236}">
                <a16:creationId xmlns:a16="http://schemas.microsoft.com/office/drawing/2014/main" id="{A9AF28E8-00AA-2642-9B5B-45BD783FFC7A}"/>
              </a:ext>
            </a:extLst>
          </p:cNvPr>
          <p:cNvSpPr/>
          <p:nvPr/>
        </p:nvSpPr>
        <p:spPr>
          <a:xfrm>
            <a:off x="3071812" y="990302"/>
            <a:ext cx="7572376" cy="2895898"/>
          </a:xfrm>
          <a:prstGeom prst="borderCallout1">
            <a:avLst>
              <a:gd name="adj1" fmla="val 52180"/>
              <a:gd name="adj2" fmla="val -2360"/>
              <a:gd name="adj3" fmla="val 39235"/>
              <a:gd name="adj4" fmla="val -12710"/>
            </a:avLst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it-IT" b="1" dirty="0">
                <a:solidFill>
                  <a:schemeClr val="tx1"/>
                </a:solidFill>
                <a:latin typeface="Comic Sans MS" panose="030F0902030302020204" pitchFamily="66" charset="0"/>
              </a:rPr>
              <a:t>CIAO! SONO KEVIN, SONO IRLANDESE, DI CORK</a:t>
            </a:r>
          </a:p>
          <a:p>
            <a:pPr algn="ctr">
              <a:lnSpc>
                <a:spcPct val="150000"/>
              </a:lnSpc>
            </a:pPr>
            <a:r>
              <a:rPr lang="it-IT" b="1" dirty="0">
                <a:solidFill>
                  <a:schemeClr val="tx1"/>
                </a:solidFill>
                <a:latin typeface="Comic Sans MS" panose="030F0902030302020204" pitchFamily="66" charset="0"/>
              </a:rPr>
              <a:t>HO SEDICI (16) ANNI</a:t>
            </a:r>
          </a:p>
          <a:p>
            <a:pPr algn="ctr">
              <a:lnSpc>
                <a:spcPct val="150000"/>
              </a:lnSpc>
            </a:pPr>
            <a:r>
              <a:rPr lang="it-IT" b="1" dirty="0">
                <a:solidFill>
                  <a:schemeClr val="tx1"/>
                </a:solidFill>
                <a:latin typeface="Comic Sans MS" panose="030F0902030302020204" pitchFamily="66" charset="0"/>
              </a:rPr>
              <a:t>SONO BELL</a:t>
            </a:r>
            <a:r>
              <a:rPr lang="it-IT" b="1" dirty="0">
                <a:solidFill>
                  <a:srgbClr val="FF0000"/>
                </a:solidFill>
                <a:latin typeface="Comic Sans MS" panose="030F0902030302020204" pitchFamily="66" charset="0"/>
              </a:rPr>
              <a:t>O</a:t>
            </a:r>
            <a:r>
              <a:rPr lang="it-IT" b="1" dirty="0">
                <a:solidFill>
                  <a:schemeClr val="tx1"/>
                </a:solidFill>
                <a:latin typeface="Comic Sans MS" panose="030F0902030302020204" pitchFamily="66" charset="0"/>
              </a:rPr>
              <a:t>, INTELLIGENTE E SPORTIV</a:t>
            </a:r>
            <a:r>
              <a:rPr lang="it-IT" b="1" dirty="0">
                <a:solidFill>
                  <a:srgbClr val="FF0000"/>
                </a:solidFill>
                <a:latin typeface="Comic Sans MS" panose="030F0902030302020204" pitchFamily="66" charset="0"/>
              </a:rPr>
              <a:t>O</a:t>
            </a:r>
          </a:p>
          <a:p>
            <a:pPr algn="ctr">
              <a:lnSpc>
                <a:spcPct val="150000"/>
              </a:lnSpc>
            </a:pPr>
            <a:r>
              <a:rPr lang="it-IT" b="1" dirty="0">
                <a:solidFill>
                  <a:schemeClr val="tx1"/>
                </a:solidFill>
                <a:latin typeface="Comic Sans MS" panose="030F0902030302020204" pitchFamily="66" charset="0"/>
              </a:rPr>
              <a:t>MI PIACE GIOCARE A CALCIO E CANTARE, </a:t>
            </a:r>
          </a:p>
          <a:p>
            <a:pPr algn="ctr">
              <a:lnSpc>
                <a:spcPct val="150000"/>
              </a:lnSpc>
            </a:pPr>
            <a:r>
              <a:rPr lang="it-IT" b="1" dirty="0">
                <a:solidFill>
                  <a:srgbClr val="FF0000"/>
                </a:solidFill>
                <a:latin typeface="Comic Sans MS" panose="030F0902030302020204" pitchFamily="66" charset="0"/>
              </a:rPr>
              <a:t>NON</a:t>
            </a:r>
            <a:r>
              <a:rPr lang="it-IT" b="1" dirty="0">
                <a:solidFill>
                  <a:schemeClr val="tx1"/>
                </a:solidFill>
                <a:latin typeface="Comic Sans MS" panose="030F0902030302020204" pitchFamily="66" charset="0"/>
              </a:rPr>
              <a:t> MI PIACE BALLARE</a:t>
            </a:r>
          </a:p>
          <a:p>
            <a:pPr algn="ctr">
              <a:lnSpc>
                <a:spcPct val="150000"/>
              </a:lnSpc>
            </a:pPr>
            <a:r>
              <a:rPr lang="it-IT" b="1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  <a:r>
              <a:rPr lang="it-IT" b="1" dirty="0">
                <a:solidFill>
                  <a:srgbClr val="0432FF"/>
                </a:solidFill>
                <a:latin typeface="Comic Sans MS" panose="030F0902030302020204" pitchFamily="66" charset="0"/>
              </a:rPr>
              <a:t>DELL’ITALIA</a:t>
            </a:r>
            <a:r>
              <a:rPr lang="it-IT" b="1" dirty="0">
                <a:solidFill>
                  <a:schemeClr val="tx1"/>
                </a:solidFill>
                <a:latin typeface="Comic Sans MS" panose="030F0902030302020204" pitchFamily="66" charset="0"/>
              </a:rPr>
              <a:t> MI PIACE IL CALCIO E LA MODA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A0445B-F2B0-B94B-9595-E1EDED40599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185" y="2438943"/>
            <a:ext cx="468940" cy="2779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C1A94D-DB15-EA4D-B71A-87E21A2568A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88" y="2954869"/>
            <a:ext cx="485775" cy="408547"/>
          </a:xfrm>
          <a:prstGeom prst="rect">
            <a:avLst/>
          </a:prstGeom>
        </p:spPr>
      </p:pic>
      <p:pic>
        <p:nvPicPr>
          <p:cNvPr id="10" name="Graphic 9" descr="Heart with solid fill">
            <a:extLst>
              <a:ext uri="{FF2B5EF4-FFF2-40B4-BE49-F238E27FC236}">
                <a16:creationId xmlns:a16="http://schemas.microsoft.com/office/drawing/2014/main" id="{ACAE4114-68E4-2F4D-A886-41BF46DDF1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37455" y="3286194"/>
            <a:ext cx="457200" cy="457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B06564-111C-6842-B042-AB3EA9184600}"/>
              </a:ext>
            </a:extLst>
          </p:cNvPr>
          <p:cNvSpPr txBox="1"/>
          <p:nvPr/>
        </p:nvSpPr>
        <p:spPr>
          <a:xfrm>
            <a:off x="324008" y="4107160"/>
            <a:ext cx="2547779" cy="12928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Comic Sans MS" panose="030F0902030302020204" pitchFamily="66" charset="0"/>
              </a:rPr>
              <a:t>QUIN</a:t>
            </a:r>
            <a:r>
              <a:rPr lang="en-US" b="1" dirty="0">
                <a:solidFill>
                  <a:srgbClr val="0432FF"/>
                </a:solidFill>
                <a:latin typeface="Comic Sans MS" panose="030F0902030302020204" pitchFamily="66" charset="0"/>
              </a:rPr>
              <a:t>DICI </a:t>
            </a:r>
            <a:r>
              <a:rPr lang="en-US" b="1" dirty="0">
                <a:latin typeface="Comic Sans MS" panose="030F0902030302020204" pitchFamily="66" charset="0"/>
              </a:rPr>
              <a:t>= 15</a:t>
            </a:r>
            <a:endParaRPr lang="en-US" b="1" dirty="0">
              <a:solidFill>
                <a:srgbClr val="0432FF"/>
              </a:solidFill>
              <a:latin typeface="Comic Sans MS" panose="030F09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Comic Sans MS" panose="030F0902030302020204" pitchFamily="66" charset="0"/>
              </a:rPr>
              <a:t>SE</a:t>
            </a:r>
            <a:r>
              <a:rPr lang="en-US" b="1" dirty="0">
                <a:solidFill>
                  <a:srgbClr val="0432FF"/>
                </a:solidFill>
                <a:latin typeface="Comic Sans MS" panose="030F0902030302020204" pitchFamily="66" charset="0"/>
              </a:rPr>
              <a:t>DICI</a:t>
            </a:r>
            <a:r>
              <a:rPr lang="en-US" dirty="0">
                <a:latin typeface="Comic Sans MS" panose="030F0902030302020204" pitchFamily="66" charset="0"/>
              </a:rPr>
              <a:t> = 16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432FF"/>
                </a:solidFill>
                <a:latin typeface="Comic Sans MS" panose="030F0902030302020204" pitchFamily="66" charset="0"/>
              </a:rPr>
              <a:t>DICIA</a:t>
            </a:r>
            <a:r>
              <a:rPr lang="en-US" b="1" dirty="0">
                <a:latin typeface="Comic Sans MS" panose="030F0902030302020204" pitchFamily="66" charset="0"/>
              </a:rPr>
              <a:t>SSETTE</a:t>
            </a:r>
            <a:r>
              <a:rPr lang="en-US" dirty="0">
                <a:latin typeface="Comic Sans MS" panose="030F0902030302020204" pitchFamily="66" charset="0"/>
              </a:rPr>
              <a:t> = 17</a:t>
            </a:r>
          </a:p>
        </p:txBody>
      </p:sp>
      <p:pic>
        <p:nvPicPr>
          <p:cNvPr id="12" name="Picture 19">
            <a:extLst>
              <a:ext uri="{FF2B5EF4-FFF2-40B4-BE49-F238E27FC236}">
                <a16:creationId xmlns:a16="http://schemas.microsoft.com/office/drawing/2014/main" id="{EBCA75F4-D152-5A48-9B83-BF8C5AF04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011" y="4478208"/>
            <a:ext cx="1809283" cy="157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0721785D-D92F-4F4E-930C-140663983F86}"/>
              </a:ext>
            </a:extLst>
          </p:cNvPr>
          <p:cNvSpPr/>
          <p:nvPr/>
        </p:nvSpPr>
        <p:spPr>
          <a:xfrm>
            <a:off x="6466708" y="4478207"/>
            <a:ext cx="3996267" cy="1808293"/>
          </a:xfrm>
          <a:prstGeom prst="wedgeRectCallout">
            <a:avLst>
              <a:gd name="adj1" fmla="val -65748"/>
              <a:gd name="adj2" fmla="val 26622"/>
            </a:avLst>
          </a:prstGeom>
          <a:noFill/>
          <a:ln w="5397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Comic Sans MS" panose="030F0902030302020204" pitchFamily="66" charset="0"/>
              </a:rPr>
              <a:t>NOW YOU HAVE TO PREPARE SOMETHING LIKE THIS… 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Comic Sans MS" panose="030F0902030302020204" pitchFamily="66" charset="0"/>
              </a:rPr>
              <a:t>SO THAT YOU CAN  RECORD YOUR AUDIO FILE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3582B69-9609-E54C-BC4B-5F4CE20186D6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1556">
            <a:off x="10834430" y="4836876"/>
            <a:ext cx="739918" cy="77207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Graphic 15" descr="Radio microphone with solid fill">
            <a:extLst>
              <a:ext uri="{FF2B5EF4-FFF2-40B4-BE49-F238E27FC236}">
                <a16:creationId xmlns:a16="http://schemas.microsoft.com/office/drawing/2014/main" id="{16D4DE08-23C0-A34C-943F-2D59AAD882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05260" y="2716908"/>
            <a:ext cx="646508" cy="64650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1C26-B78C-DA44-9893-87F98B52B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pPr algn="r"/>
            <a:r>
              <a:rPr lang="en-US" dirty="0"/>
              <a:t>Sara Lis Ventura</a:t>
            </a:r>
          </a:p>
        </p:txBody>
      </p:sp>
    </p:spTree>
    <p:extLst>
      <p:ext uri="{BB962C8B-B14F-4D97-AF65-F5344CB8AC3E}">
        <p14:creationId xmlns:p14="http://schemas.microsoft.com/office/powerpoint/2010/main" val="426426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683F47-8B75-5C4A-AEC4-7B14C8FCA5CA}"/>
              </a:ext>
            </a:extLst>
          </p:cNvPr>
          <p:cNvSpPr txBox="1"/>
          <p:nvPr/>
        </p:nvSpPr>
        <p:spPr>
          <a:xfrm>
            <a:off x="3684740" y="951978"/>
            <a:ext cx="4546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432FF"/>
                </a:solidFill>
                <a:latin typeface="Baloo Thambi" panose="03080902040302020200" pitchFamily="66" charset="77"/>
                <a:cs typeface="Baloo Thambi" panose="03080902040302020200" pitchFamily="66" charset="77"/>
              </a:rPr>
              <a:t>PADLET LINK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BA7D2C-A40A-104F-8E01-F662A77D9F80}"/>
              </a:ext>
            </a:extLst>
          </p:cNvPr>
          <p:cNvSpPr/>
          <p:nvPr/>
        </p:nvSpPr>
        <p:spPr>
          <a:xfrm>
            <a:off x="2579496" y="1535951"/>
            <a:ext cx="754924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0432FF"/>
                </a:solidFill>
              </a:rPr>
              <a:t>Include here the link to your Padlet Wall</a:t>
            </a:r>
          </a:p>
          <a:p>
            <a:pPr algn="ctr"/>
            <a:r>
              <a:rPr lang="en-US" sz="3200" dirty="0">
                <a:solidFill>
                  <a:srgbClr val="0432FF"/>
                </a:solidFill>
              </a:rPr>
              <a:t>and send it to your students using the CHAT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CE8C2C-5498-BE48-A624-7AD4827E01F7}"/>
              </a:ext>
            </a:extLst>
          </p:cNvPr>
          <p:cNvSpPr txBox="1"/>
          <p:nvPr/>
        </p:nvSpPr>
        <p:spPr>
          <a:xfrm>
            <a:off x="3822525" y="3197141"/>
            <a:ext cx="4546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432FF"/>
                </a:solidFill>
                <a:latin typeface="Baloo Thambi" panose="03080902040302020200" pitchFamily="66" charset="77"/>
                <a:cs typeface="Baloo Thambi" panose="03080902040302020200" pitchFamily="66" charset="77"/>
              </a:rPr>
              <a:t>FLIPGRID LINK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6F8812-1A8B-7B4A-A047-098F71632747}"/>
              </a:ext>
            </a:extLst>
          </p:cNvPr>
          <p:cNvSpPr/>
          <p:nvPr/>
        </p:nvSpPr>
        <p:spPr>
          <a:xfrm>
            <a:off x="2380320" y="3843472"/>
            <a:ext cx="74313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Create a Flipgrid Group Discussion. Give to your students the link and the password to access the activity</a:t>
            </a:r>
          </a:p>
          <a:p>
            <a:pPr algn="ctr"/>
            <a:r>
              <a:rPr lang="en-US" sz="2400" dirty="0"/>
              <a:t>See the example below:</a:t>
            </a:r>
          </a:p>
          <a:p>
            <a:pPr algn="ctr"/>
            <a:r>
              <a:rPr lang="en-US" sz="2400" dirty="0">
                <a:hlinkClick r:id="rId3"/>
              </a:rPr>
              <a:t>https://flipgrid.com/7bdfa4f8</a:t>
            </a:r>
            <a:endParaRPr lang="en-US" sz="2400" dirty="0"/>
          </a:p>
          <a:p>
            <a:pPr algn="ctr"/>
            <a:r>
              <a:rPr lang="en-US" sz="2400" dirty="0"/>
              <a:t>Password: </a:t>
            </a:r>
            <a:r>
              <a:rPr lang="en-US" sz="2400" dirty="0">
                <a:solidFill>
                  <a:srgbClr val="0432FF"/>
                </a:solidFill>
              </a:rPr>
              <a:t>Italia78via!</a:t>
            </a:r>
          </a:p>
          <a:p>
            <a:pPr algn="ctr"/>
            <a:endParaRPr lang="en-US" sz="2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532A2E0-C10C-074C-9173-93C331A82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1342" y="6492875"/>
            <a:ext cx="4114800" cy="365125"/>
          </a:xfrm>
        </p:spPr>
        <p:txBody>
          <a:bodyPr/>
          <a:lstStyle/>
          <a:p>
            <a:pPr algn="r"/>
            <a:r>
              <a:rPr lang="en-US" dirty="0"/>
              <a:t>Sara Lis Ventura</a:t>
            </a:r>
          </a:p>
        </p:txBody>
      </p:sp>
    </p:spTree>
    <p:extLst>
      <p:ext uri="{BB962C8B-B14F-4D97-AF65-F5344CB8AC3E}">
        <p14:creationId xmlns:p14="http://schemas.microsoft.com/office/powerpoint/2010/main" val="245984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9C3565-1142-E041-AF18-F8B4060BB3DE}"/>
              </a:ext>
            </a:extLst>
          </p:cNvPr>
          <p:cNvSpPr txBox="1"/>
          <p:nvPr/>
        </p:nvSpPr>
        <p:spPr>
          <a:xfrm>
            <a:off x="3684740" y="951978"/>
            <a:ext cx="4546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432FF"/>
                </a:solidFill>
                <a:latin typeface="Baloo Thambi" panose="03080902040302020200" pitchFamily="66" charset="77"/>
                <a:cs typeface="Baloo Thambi" panose="03080902040302020200" pitchFamily="66" charset="77"/>
              </a:rPr>
              <a:t>QUIZ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44D2CF-56B7-1C4C-B521-71FDEF79CE43}"/>
              </a:ext>
            </a:extLst>
          </p:cNvPr>
          <p:cNvSpPr/>
          <p:nvPr/>
        </p:nvSpPr>
        <p:spPr>
          <a:xfrm>
            <a:off x="2380321" y="2274838"/>
            <a:ext cx="74313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432FF"/>
                </a:solidFill>
                <a:latin typeface="Comic Sans MS" panose="030F0902030302020204" pitchFamily="66" charset="0"/>
              </a:rPr>
              <a:t>CURIOSITÀ SULL’ITALIA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>
                <a:solidFill>
                  <a:srgbClr val="0432FF"/>
                </a:solidFill>
                <a:latin typeface="Comic Sans MS" panose="030F0902030302020204" pitchFamily="66" charset="0"/>
              </a:rPr>
              <a:t>https://</a:t>
            </a:r>
            <a:r>
              <a:rPr lang="en-US" sz="2400" dirty="0" err="1">
                <a:solidFill>
                  <a:srgbClr val="0432FF"/>
                </a:solidFill>
                <a:latin typeface="Comic Sans MS" panose="030F0902030302020204" pitchFamily="66" charset="0"/>
              </a:rPr>
              <a:t>quizizz.com</a:t>
            </a:r>
            <a:r>
              <a:rPr lang="en-US" sz="2400" dirty="0">
                <a:solidFill>
                  <a:srgbClr val="0432FF"/>
                </a:solidFill>
                <a:latin typeface="Comic Sans MS" panose="030F0902030302020204" pitchFamily="66" charset="0"/>
              </a:rPr>
              <a:t>/admin/presentation/6085579ccad0a6001be36a73/curiosit%C3%A0-sull-italia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C2D32AE-28BB-6C47-8D1A-1001AE5E6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pPr algn="r"/>
            <a:r>
              <a:rPr lang="en-US" dirty="0"/>
              <a:t>Sara Lis Ventura</a:t>
            </a:r>
          </a:p>
        </p:txBody>
      </p:sp>
    </p:spTree>
    <p:extLst>
      <p:ext uri="{BB962C8B-B14F-4D97-AF65-F5344CB8AC3E}">
        <p14:creationId xmlns:p14="http://schemas.microsoft.com/office/powerpoint/2010/main" val="3595462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ctrTitle"/>
          </p:nvPr>
        </p:nvSpPr>
        <p:spPr>
          <a:xfrm>
            <a:off x="638882" y="3577456"/>
            <a:ext cx="10909640" cy="1687814"/>
          </a:xfrm>
          <a:prstGeom prst="rect">
            <a:avLst/>
          </a:prstGeom>
        </p:spPr>
        <p:txBody>
          <a:bodyPr spcFirstLastPara="1" vert="horz" lIns="121900" tIns="121900" rIns="121900" bIns="121900" rtlCol="0" anchor="b" anchorCtr="0">
            <a:normAutofit/>
          </a:bodyPr>
          <a:lstStyle/>
          <a:p>
            <a:pPr algn="ctr"/>
            <a:r>
              <a:rPr lang="it-IT" sz="6600">
                <a:latin typeface="Comic Sans MS"/>
                <a:cs typeface="Comic Sans MS"/>
              </a:rPr>
              <a:t>ARRIVEDERCI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303" y="546608"/>
            <a:ext cx="3683043" cy="3237380"/>
          </a:xfrm>
          <a:prstGeom prst="rect">
            <a:avLst/>
          </a:prstGeom>
        </p:spPr>
      </p:pic>
      <p:pic>
        <p:nvPicPr>
          <p:cNvPr id="52" name="Picture 51" descr="The Italian Wave (4).png">
            <a:extLst>
              <a:ext uri="{FF2B5EF4-FFF2-40B4-BE49-F238E27FC236}">
                <a16:creationId xmlns:a16="http://schemas.microsoft.com/office/drawing/2014/main" id="{1F2908E8-F4F3-0549-B9EB-91AE731F64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205" y="5862445"/>
            <a:ext cx="667241" cy="667241"/>
          </a:xfrm>
          <a:prstGeom prst="rect">
            <a:avLst/>
          </a:prstGeom>
        </p:spPr>
      </p:pic>
      <p:pic>
        <p:nvPicPr>
          <p:cNvPr id="53" name="Picture 52" descr="Post-Primary Languages Ireland Logo_RGB_Large.jpg">
            <a:extLst>
              <a:ext uri="{FF2B5EF4-FFF2-40B4-BE49-F238E27FC236}">
                <a16:creationId xmlns:a16="http://schemas.microsoft.com/office/drawing/2014/main" id="{8AE02C54-ADF5-C842-947E-979F390B6D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788" y="5862445"/>
            <a:ext cx="1681415" cy="720740"/>
          </a:xfrm>
          <a:prstGeom prst="rect">
            <a:avLst/>
          </a:prstGeom>
        </p:spPr>
      </p:pic>
      <p:pic>
        <p:nvPicPr>
          <p:cNvPr id="54" name="Picture 53" descr="UCC-Logo-RGB-detailed_NEW.jpg">
            <a:extLst>
              <a:ext uri="{FF2B5EF4-FFF2-40B4-BE49-F238E27FC236}">
                <a16:creationId xmlns:a16="http://schemas.microsoft.com/office/drawing/2014/main" id="{450C5725-5C1E-F14A-87B7-06F414E7C5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986" y="5958219"/>
            <a:ext cx="907715" cy="42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82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D19122-1F8E-2B45-B634-EB27025D28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172" r="4930" b="2629"/>
          <a:stretch/>
        </p:blipFill>
        <p:spPr>
          <a:xfrm>
            <a:off x="3522466" y="10"/>
            <a:ext cx="866953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447BC6-253B-5E4E-A6B7-45EC506D2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/>
              <a:t>Today we learn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C90787-12A6-7143-8384-90D440B69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700" dirty="0"/>
              <a:t>How are you?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700" dirty="0"/>
              <a:t>Watch your pronunciation!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700" dirty="0"/>
              <a:t>Ask questions and reply – name, nationality, age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700" dirty="0"/>
              <a:t>I like / I dislike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700" dirty="0"/>
              <a:t>Let’s create an audio file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1700" dirty="0"/>
              <a:t>Create your Italian </a:t>
            </a:r>
            <a:r>
              <a:rPr lang="en-US" sz="1700" dirty="0" err="1"/>
              <a:t>audiofile</a:t>
            </a:r>
            <a:endParaRPr lang="en-US" sz="17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56E94C-11E3-AF4B-A10E-0DBFB868F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198" y="6492865"/>
            <a:ext cx="4114800" cy="365125"/>
          </a:xfrm>
        </p:spPr>
        <p:txBody>
          <a:bodyPr/>
          <a:lstStyle/>
          <a:p>
            <a:pPr algn="r"/>
            <a:r>
              <a:rPr lang="en-US" dirty="0"/>
              <a:t>Sara Lis Ventura</a:t>
            </a:r>
          </a:p>
        </p:txBody>
      </p:sp>
    </p:spTree>
    <p:extLst>
      <p:ext uri="{BB962C8B-B14F-4D97-AF65-F5344CB8AC3E}">
        <p14:creationId xmlns:p14="http://schemas.microsoft.com/office/powerpoint/2010/main" val="2085337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A57B0B2-D512-A449-A79C-D284DDA38A4A}"/>
              </a:ext>
            </a:extLst>
          </p:cNvPr>
          <p:cNvGrpSpPr/>
          <p:nvPr/>
        </p:nvGrpSpPr>
        <p:grpSpPr>
          <a:xfrm>
            <a:off x="7783513" y="1026854"/>
            <a:ext cx="3460750" cy="4804292"/>
            <a:chOff x="3368675" y="867846"/>
            <a:chExt cx="3460750" cy="4804292"/>
          </a:xfrm>
        </p:grpSpPr>
        <p:pic>
          <p:nvPicPr>
            <p:cNvPr id="3" name="Picture 2" descr="Diagram&#10;&#10;Description automatically generated with medium confidence">
              <a:extLst>
                <a:ext uri="{FF2B5EF4-FFF2-40B4-BE49-F238E27FC236}">
                  <a16:creationId xmlns:a16="http://schemas.microsoft.com/office/drawing/2014/main" id="{7DF2376B-E190-2B47-A580-CC1B8742D5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092"/>
            <a:stretch/>
          </p:blipFill>
          <p:spPr>
            <a:xfrm>
              <a:off x="3368675" y="867846"/>
              <a:ext cx="3460750" cy="4804292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5E1010B-2809-5C44-943A-52ECE34FEF4D}"/>
                </a:ext>
              </a:extLst>
            </p:cNvPr>
            <p:cNvSpPr txBox="1"/>
            <p:nvPr/>
          </p:nvSpPr>
          <p:spPr>
            <a:xfrm>
              <a:off x="3612356" y="1085849"/>
              <a:ext cx="2973388" cy="129266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1200" dirty="0">
                <a:latin typeface="Baloo Bhai" panose="03080902040302020200" pitchFamily="66" charset="77"/>
                <a:cs typeface="Baloo Bhai" panose="03080902040302020200" pitchFamily="66" charset="77"/>
              </a:endParaRPr>
            </a:p>
            <a:p>
              <a:pPr algn="ctr"/>
              <a:r>
                <a:rPr lang="en-US" sz="2400" dirty="0">
                  <a:latin typeface="Baloo Bhai" panose="03080902040302020200" pitchFamily="66" charset="77"/>
                  <a:cs typeface="Baloo Bhai" panose="03080902040302020200" pitchFamily="66" charset="77"/>
                </a:rPr>
                <a:t>BUONGIORNO </a:t>
              </a:r>
            </a:p>
            <a:p>
              <a:pPr algn="ctr"/>
              <a:r>
                <a:rPr lang="en-US" sz="2400" dirty="0">
                  <a:latin typeface="Baloo Bhai" panose="03080902040302020200" pitchFamily="66" charset="77"/>
                  <a:cs typeface="Baloo Bhai" panose="03080902040302020200" pitchFamily="66" charset="77"/>
                </a:rPr>
                <a:t>RAGAZZI</a:t>
              </a:r>
              <a:r>
                <a:rPr lang="en-US" dirty="0"/>
                <a:t> </a:t>
              </a:r>
              <a:r>
                <a:rPr lang="en-US" sz="2400" dirty="0">
                  <a:latin typeface="Baloo Bhai" panose="03080902040302020200" pitchFamily="66" charset="77"/>
                  <a:cs typeface="Baloo Bhai" panose="03080902040302020200" pitchFamily="66" charset="77"/>
                </a:rPr>
                <a:t>, COME VA?</a:t>
              </a:r>
            </a:p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3150816-50FE-584B-ACDB-14D666AE02DA}"/>
              </a:ext>
            </a:extLst>
          </p:cNvPr>
          <p:cNvGrpSpPr/>
          <p:nvPr/>
        </p:nvGrpSpPr>
        <p:grpSpPr>
          <a:xfrm>
            <a:off x="1191418" y="1283872"/>
            <a:ext cx="5147553" cy="4892216"/>
            <a:chOff x="1191418" y="1371796"/>
            <a:chExt cx="5147553" cy="4892216"/>
          </a:xfrm>
        </p:grpSpPr>
        <p:graphicFrame>
          <p:nvGraphicFramePr>
            <p:cNvPr id="10" name="Content Placeholder 2">
              <a:extLst>
                <a:ext uri="{FF2B5EF4-FFF2-40B4-BE49-F238E27FC236}">
                  <a16:creationId xmlns:a16="http://schemas.microsoft.com/office/drawing/2014/main" id="{CCDDB188-9898-4D6B-B71B-2043E73D36F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62757472"/>
                </p:ext>
              </p:extLst>
            </p:nvPr>
          </p:nvGraphicFramePr>
          <p:xfrm>
            <a:off x="1191418" y="1371796"/>
            <a:ext cx="5147553" cy="48922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8" name="Picture 7" descr="e5f84fa54892c40cf21e32ced6005d6c.jpg">
              <a:extLst>
                <a:ext uri="{FF2B5EF4-FFF2-40B4-BE49-F238E27FC236}">
                  <a16:creationId xmlns:a16="http://schemas.microsoft.com/office/drawing/2014/main" id="{ACC60A3E-A04A-094A-8D25-4F38FF35B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9312" y="1492356"/>
              <a:ext cx="715093" cy="612072"/>
            </a:xfrm>
            <a:prstGeom prst="rect">
              <a:avLst/>
            </a:prstGeom>
          </p:spPr>
        </p:pic>
        <p:pic>
          <p:nvPicPr>
            <p:cNvPr id="11" name="Picture 10" descr="smiley.jpg">
              <a:extLst>
                <a:ext uri="{FF2B5EF4-FFF2-40B4-BE49-F238E27FC236}">
                  <a16:creationId xmlns:a16="http://schemas.microsoft.com/office/drawing/2014/main" id="{90BAD9E9-FAF2-D14B-862A-D2E3F6637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006" y="2577090"/>
              <a:ext cx="543004" cy="543004"/>
            </a:xfrm>
            <a:prstGeom prst="rect">
              <a:avLst/>
            </a:prstGeom>
          </p:spPr>
        </p:pic>
        <p:pic>
          <p:nvPicPr>
            <p:cNvPr id="12" name="Picture 11" descr="nicubunu-Emoticons-Worried-face.png">
              <a:extLst>
                <a:ext uri="{FF2B5EF4-FFF2-40B4-BE49-F238E27FC236}">
                  <a16:creationId xmlns:a16="http://schemas.microsoft.com/office/drawing/2014/main" id="{00C2D22E-879E-9C4E-ACD7-BA3DBD9E7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006" y="3500837"/>
              <a:ext cx="634399" cy="634134"/>
            </a:xfrm>
            <a:prstGeom prst="rect">
              <a:avLst/>
            </a:prstGeom>
          </p:spPr>
        </p:pic>
        <p:pic>
          <p:nvPicPr>
            <p:cNvPr id="13" name="Picture 12" descr="nicubunu-Emoticons-Worried-face.png">
              <a:extLst>
                <a:ext uri="{FF2B5EF4-FFF2-40B4-BE49-F238E27FC236}">
                  <a16:creationId xmlns:a16="http://schemas.microsoft.com/office/drawing/2014/main" id="{D2AD840D-D6CC-5441-9100-08942E195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006" y="4511348"/>
              <a:ext cx="634399" cy="634134"/>
            </a:xfrm>
            <a:prstGeom prst="rect">
              <a:avLst/>
            </a:prstGeom>
          </p:spPr>
        </p:pic>
        <p:pic>
          <p:nvPicPr>
            <p:cNvPr id="14" name="Picture 13" descr="a1091-sad-emoticon.jpg">
              <a:extLst>
                <a:ext uri="{FF2B5EF4-FFF2-40B4-BE49-F238E27FC236}">
                  <a16:creationId xmlns:a16="http://schemas.microsoft.com/office/drawing/2014/main" id="{6D57BCDA-8CDC-4A41-B5C7-E4F05A7C7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9312" y="5505611"/>
              <a:ext cx="795786" cy="663155"/>
            </a:xfrm>
            <a:prstGeom prst="rect">
              <a:avLst/>
            </a:prstGeom>
          </p:spPr>
        </p:pic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8915A0-4999-B340-BDD4-20F8101BE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pPr algn="r"/>
            <a:r>
              <a:rPr lang="en-US" dirty="0"/>
              <a:t>Sara Lis Ventura</a:t>
            </a:r>
          </a:p>
        </p:txBody>
      </p:sp>
    </p:spTree>
    <p:extLst>
      <p:ext uri="{BB962C8B-B14F-4D97-AF65-F5344CB8AC3E}">
        <p14:creationId xmlns:p14="http://schemas.microsoft.com/office/powerpoint/2010/main" val="290121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3150816-50FE-584B-ACDB-14D666AE02DA}"/>
              </a:ext>
            </a:extLst>
          </p:cNvPr>
          <p:cNvGrpSpPr/>
          <p:nvPr/>
        </p:nvGrpSpPr>
        <p:grpSpPr>
          <a:xfrm>
            <a:off x="1191418" y="1283872"/>
            <a:ext cx="5147553" cy="4892216"/>
            <a:chOff x="1191418" y="1371796"/>
            <a:chExt cx="5147553" cy="4892216"/>
          </a:xfrm>
        </p:grpSpPr>
        <p:graphicFrame>
          <p:nvGraphicFramePr>
            <p:cNvPr id="10" name="Content Placeholder 2">
              <a:extLst>
                <a:ext uri="{FF2B5EF4-FFF2-40B4-BE49-F238E27FC236}">
                  <a16:creationId xmlns:a16="http://schemas.microsoft.com/office/drawing/2014/main" id="{CCDDB188-9898-4D6B-B71B-2043E73D36F4}"/>
                </a:ext>
              </a:extLst>
            </p:cNvPr>
            <p:cNvGraphicFramePr/>
            <p:nvPr/>
          </p:nvGraphicFramePr>
          <p:xfrm>
            <a:off x="1191418" y="1371796"/>
            <a:ext cx="5147553" cy="48922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8" name="Picture 7" descr="e5f84fa54892c40cf21e32ced6005d6c.jpg">
              <a:extLst>
                <a:ext uri="{FF2B5EF4-FFF2-40B4-BE49-F238E27FC236}">
                  <a16:creationId xmlns:a16="http://schemas.microsoft.com/office/drawing/2014/main" id="{ACC60A3E-A04A-094A-8D25-4F38FF35B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9312" y="1492356"/>
              <a:ext cx="715093" cy="612072"/>
            </a:xfrm>
            <a:prstGeom prst="rect">
              <a:avLst/>
            </a:prstGeom>
          </p:spPr>
        </p:pic>
        <p:pic>
          <p:nvPicPr>
            <p:cNvPr id="11" name="Picture 10" descr="smiley.jpg">
              <a:extLst>
                <a:ext uri="{FF2B5EF4-FFF2-40B4-BE49-F238E27FC236}">
                  <a16:creationId xmlns:a16="http://schemas.microsoft.com/office/drawing/2014/main" id="{90BAD9E9-FAF2-D14B-862A-D2E3F6637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006" y="2577090"/>
              <a:ext cx="543004" cy="543004"/>
            </a:xfrm>
            <a:prstGeom prst="rect">
              <a:avLst/>
            </a:prstGeom>
          </p:spPr>
        </p:pic>
        <p:pic>
          <p:nvPicPr>
            <p:cNvPr id="12" name="Picture 11" descr="nicubunu-Emoticons-Worried-face.png">
              <a:extLst>
                <a:ext uri="{FF2B5EF4-FFF2-40B4-BE49-F238E27FC236}">
                  <a16:creationId xmlns:a16="http://schemas.microsoft.com/office/drawing/2014/main" id="{00C2D22E-879E-9C4E-ACD7-BA3DBD9E7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006" y="3500837"/>
              <a:ext cx="634399" cy="634134"/>
            </a:xfrm>
            <a:prstGeom prst="rect">
              <a:avLst/>
            </a:prstGeom>
          </p:spPr>
        </p:pic>
        <p:pic>
          <p:nvPicPr>
            <p:cNvPr id="13" name="Picture 12" descr="nicubunu-Emoticons-Worried-face.png">
              <a:extLst>
                <a:ext uri="{FF2B5EF4-FFF2-40B4-BE49-F238E27FC236}">
                  <a16:creationId xmlns:a16="http://schemas.microsoft.com/office/drawing/2014/main" id="{D2AD840D-D6CC-5441-9100-08942E195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006" y="4511348"/>
              <a:ext cx="634399" cy="634134"/>
            </a:xfrm>
            <a:prstGeom prst="rect">
              <a:avLst/>
            </a:prstGeom>
          </p:spPr>
        </p:pic>
        <p:pic>
          <p:nvPicPr>
            <p:cNvPr id="14" name="Picture 13" descr="a1091-sad-emoticon.jpg">
              <a:extLst>
                <a:ext uri="{FF2B5EF4-FFF2-40B4-BE49-F238E27FC236}">
                  <a16:creationId xmlns:a16="http://schemas.microsoft.com/office/drawing/2014/main" id="{6D57BCDA-8CDC-4A41-B5C7-E4F05A7C7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9312" y="5505611"/>
              <a:ext cx="795786" cy="663155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A2DEF23-C2D4-E040-BE02-2375DB1B1109}"/>
              </a:ext>
            </a:extLst>
          </p:cNvPr>
          <p:cNvGrpSpPr/>
          <p:nvPr/>
        </p:nvGrpSpPr>
        <p:grpSpPr>
          <a:xfrm>
            <a:off x="7263033" y="1283872"/>
            <a:ext cx="4056778" cy="4514804"/>
            <a:chOff x="7777383" y="1284747"/>
            <a:chExt cx="4056778" cy="4514804"/>
          </a:xfrm>
        </p:grpSpPr>
        <p:pic>
          <p:nvPicPr>
            <p:cNvPr id="16" name="Picture 1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1CCE70FF-A805-6B4E-B697-F2A93650A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407336" y="1284747"/>
              <a:ext cx="2794064" cy="3406576"/>
            </a:xfrm>
            <a:prstGeom prst="rect">
              <a:avLst/>
            </a:prstGeom>
          </p:spPr>
        </p:pic>
        <p:sp>
          <p:nvSpPr>
            <p:cNvPr id="17" name="Rectangular Callout 16">
              <a:extLst>
                <a:ext uri="{FF2B5EF4-FFF2-40B4-BE49-F238E27FC236}">
                  <a16:creationId xmlns:a16="http://schemas.microsoft.com/office/drawing/2014/main" id="{2D915862-9C23-5646-A498-9F274D0B328A}"/>
                </a:ext>
              </a:extLst>
            </p:cNvPr>
            <p:cNvSpPr/>
            <p:nvPr/>
          </p:nvSpPr>
          <p:spPr>
            <a:xfrm>
              <a:off x="7777383" y="4743835"/>
              <a:ext cx="1853192" cy="657225"/>
            </a:xfrm>
            <a:prstGeom prst="wedgeRectCallout">
              <a:avLst>
                <a:gd name="adj1" fmla="val -11238"/>
                <a:gd name="adj2" fmla="val -9216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</a:rPr>
                <a:t>Ciao, come </a:t>
              </a:r>
              <a:r>
                <a:rPr lang="en-US" sz="2000" dirty="0" err="1">
                  <a:solidFill>
                    <a:schemeClr val="accent1">
                      <a:lumMod val="50000"/>
                    </a:schemeClr>
                  </a:solidFill>
                </a:rPr>
                <a:t>va</a:t>
              </a:r>
              <a:r>
                <a:rPr lang="en-US" sz="2000" dirty="0">
                  <a:solidFill>
                    <a:schemeClr val="accent1">
                      <a:lumMod val="50000"/>
                    </a:schemeClr>
                  </a:solidFill>
                </a:rPr>
                <a:t>?</a:t>
              </a:r>
            </a:p>
          </p:txBody>
        </p:sp>
        <p:sp>
          <p:nvSpPr>
            <p:cNvPr id="18" name="Rectangular Callout 17">
              <a:extLst>
                <a:ext uri="{FF2B5EF4-FFF2-40B4-BE49-F238E27FC236}">
                  <a16:creationId xmlns:a16="http://schemas.microsoft.com/office/drawing/2014/main" id="{6C13740F-C25E-DE49-A988-7B88E530595F}"/>
                </a:ext>
              </a:extLst>
            </p:cNvPr>
            <p:cNvSpPr/>
            <p:nvPr/>
          </p:nvSpPr>
          <p:spPr>
            <a:xfrm>
              <a:off x="9980969" y="5043735"/>
              <a:ext cx="1853192" cy="755816"/>
            </a:xfrm>
            <a:prstGeom prst="wedgeRectCallout">
              <a:avLst>
                <a:gd name="adj1" fmla="val -32751"/>
                <a:gd name="adj2" fmla="val -11902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000" dirty="0">
                  <a:solidFill>
                    <a:schemeClr val="accent1">
                      <a:lumMod val="50000"/>
                    </a:schemeClr>
                  </a:solidFill>
                </a:rPr>
                <a:t>molto bene </a:t>
              </a:r>
              <a:r>
                <a:rPr lang="it-IT" sz="2000" b="1" dirty="0">
                  <a:solidFill>
                    <a:srgbClr val="FF0000"/>
                  </a:solidFill>
                </a:rPr>
                <a:t>grazie, e tu?</a:t>
              </a: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609774-8F17-594A-AE37-00E10DC17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pPr algn="r"/>
            <a:r>
              <a:rPr lang="en-US" dirty="0"/>
              <a:t>Sara Lis Ventura</a:t>
            </a:r>
          </a:p>
        </p:txBody>
      </p:sp>
    </p:spTree>
    <p:extLst>
      <p:ext uri="{BB962C8B-B14F-4D97-AF65-F5344CB8AC3E}">
        <p14:creationId xmlns:p14="http://schemas.microsoft.com/office/powerpoint/2010/main" val="415284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2205B9D-2F8C-3E45-9C4C-FF607B3EC88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86" y="761682"/>
            <a:ext cx="1165861" cy="14671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B05AE8-E96F-284B-BFFD-863E1068AEC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547" y="990282"/>
            <a:ext cx="878841" cy="824230"/>
          </a:xfrm>
          <a:prstGeom prst="rect">
            <a:avLst/>
          </a:prstGeom>
        </p:spPr>
      </p:pic>
      <p:sp>
        <p:nvSpPr>
          <p:cNvPr id="4" name="Oval Callout 3">
            <a:extLst>
              <a:ext uri="{FF2B5EF4-FFF2-40B4-BE49-F238E27FC236}">
                <a16:creationId xmlns:a16="http://schemas.microsoft.com/office/drawing/2014/main" id="{2EA9D836-35FD-2646-9303-FA2AE3545F24}"/>
              </a:ext>
            </a:extLst>
          </p:cNvPr>
          <p:cNvSpPr/>
          <p:nvPr/>
        </p:nvSpPr>
        <p:spPr>
          <a:xfrm>
            <a:off x="3399471" y="761681"/>
            <a:ext cx="3501391" cy="1052831"/>
          </a:xfrm>
          <a:prstGeom prst="wedgeEllipseCallout">
            <a:avLst>
              <a:gd name="adj1" fmla="val -60537"/>
              <a:gd name="adj2" fmla="val 12500"/>
            </a:avLst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ATTENZIONE ALLA PRONUNCIA!!!</a:t>
            </a:r>
            <a:endParaRPr lang="en-IE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CD36DBB-0A63-A64D-8D21-BBB645148F91}"/>
              </a:ext>
            </a:extLst>
          </p:cNvPr>
          <p:cNvSpPr/>
          <p:nvPr/>
        </p:nvSpPr>
        <p:spPr>
          <a:xfrm>
            <a:off x="2317747" y="2371725"/>
            <a:ext cx="3967164" cy="1224120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400" b="1">
                <a:solidFill>
                  <a:srgbClr val="FF0000"/>
                </a:solidFill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ca</a:t>
            </a:r>
            <a:r>
              <a:rPr lang="it-IT" sz="240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sa, </a:t>
            </a:r>
            <a:r>
              <a:rPr lang="it-IT" sz="2400" b="1">
                <a:solidFill>
                  <a:srgbClr val="FF0000"/>
                </a:solidFill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co</a:t>
            </a:r>
            <a:r>
              <a:rPr lang="it-IT" sz="240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lore, </a:t>
            </a:r>
            <a:r>
              <a:rPr lang="it-IT" sz="2400" b="1">
                <a:solidFill>
                  <a:srgbClr val="FF0000"/>
                </a:solidFill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cu</a:t>
            </a:r>
            <a:r>
              <a:rPr lang="it-IT" sz="240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ore  </a:t>
            </a:r>
          </a:p>
          <a:p>
            <a:pPr algn="ctr"/>
            <a:r>
              <a:rPr lang="it-IT" sz="2400" b="1">
                <a:solidFill>
                  <a:srgbClr val="FF0000"/>
                </a:solidFill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ga</a:t>
            </a:r>
            <a:r>
              <a:rPr lang="it-IT" sz="240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tto, </a:t>
            </a:r>
            <a:r>
              <a:rPr lang="it-IT" sz="2400" b="1">
                <a:solidFill>
                  <a:srgbClr val="FF0000"/>
                </a:solidFill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go</a:t>
            </a:r>
            <a:r>
              <a:rPr lang="it-IT" sz="240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la, </a:t>
            </a:r>
            <a:r>
              <a:rPr lang="it-IT" sz="2400" b="1">
                <a:solidFill>
                  <a:srgbClr val="FF0000"/>
                </a:solidFill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gu</a:t>
            </a:r>
            <a:r>
              <a:rPr lang="it-IT" sz="240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ardare</a:t>
            </a:r>
            <a:endParaRPr lang="it-IT" sz="240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8BF46AD-B6B5-8843-9271-7A3B3CC7775C}"/>
              </a:ext>
            </a:extLst>
          </p:cNvPr>
          <p:cNvSpPr/>
          <p:nvPr/>
        </p:nvSpPr>
        <p:spPr>
          <a:xfrm>
            <a:off x="2309808" y="3797933"/>
            <a:ext cx="3967165" cy="1052830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400" b="1">
                <a:solidFill>
                  <a:srgbClr val="FF0000"/>
                </a:solidFill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ce</a:t>
            </a:r>
            <a:r>
              <a:rPr lang="it-IT" sz="240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na, </a:t>
            </a:r>
            <a:r>
              <a:rPr lang="it-IT" sz="2400" b="1">
                <a:solidFill>
                  <a:srgbClr val="FF0000"/>
                </a:solidFill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ci</a:t>
            </a:r>
            <a:r>
              <a:rPr lang="it-IT" sz="240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nema, </a:t>
            </a:r>
            <a:r>
              <a:rPr lang="it-IT" sz="2400" b="1">
                <a:solidFill>
                  <a:srgbClr val="FF0000"/>
                </a:solidFill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ci</a:t>
            </a:r>
            <a:r>
              <a:rPr lang="it-IT" sz="240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ao </a:t>
            </a:r>
            <a:endParaRPr lang="it-IT" sz="2400">
              <a:solidFill>
                <a:srgbClr val="000000"/>
              </a:solidFill>
              <a:latin typeface="Comic Sans MS" panose="030F0902030302020204" pitchFamily="66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it-IT" sz="240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it-IT" sz="2400" b="1">
                <a:solidFill>
                  <a:srgbClr val="FF0000"/>
                </a:solidFill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ge</a:t>
            </a:r>
            <a:r>
              <a:rPr lang="it-IT" sz="240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lato, </a:t>
            </a:r>
            <a:r>
              <a:rPr lang="it-IT" sz="2400" b="1">
                <a:solidFill>
                  <a:srgbClr val="FF0000"/>
                </a:solidFill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gi</a:t>
            </a:r>
            <a:r>
              <a:rPr lang="it-IT" sz="240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ocare, orolo</a:t>
            </a:r>
            <a:r>
              <a:rPr lang="it-IT" sz="2400" b="1">
                <a:solidFill>
                  <a:srgbClr val="FF0000"/>
                </a:solidFill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gi</a:t>
            </a:r>
            <a:r>
              <a:rPr lang="it-IT" sz="240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o </a:t>
            </a:r>
            <a:endParaRPr lang="it-IT" sz="240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2D15D78-FC27-4444-B16E-CC26F6524F7F}"/>
              </a:ext>
            </a:extLst>
          </p:cNvPr>
          <p:cNvSpPr/>
          <p:nvPr/>
        </p:nvSpPr>
        <p:spPr>
          <a:xfrm>
            <a:off x="2309807" y="5052851"/>
            <a:ext cx="3967165" cy="1361437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240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or</a:t>
            </a:r>
            <a:r>
              <a:rPr lang="it-IT" sz="2400" b="1">
                <a:solidFill>
                  <a:srgbClr val="FF0000"/>
                </a:solidFill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che</a:t>
            </a:r>
            <a:r>
              <a:rPr lang="it-IT" sz="240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stra, </a:t>
            </a:r>
            <a:r>
              <a:rPr lang="it-IT" sz="2400" b="1">
                <a:solidFill>
                  <a:srgbClr val="FF0000"/>
                </a:solidFill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chi</a:t>
            </a:r>
            <a:r>
              <a:rPr lang="it-IT" sz="2400" b="1">
                <a:solidFill>
                  <a:srgbClr val="000000"/>
                </a:solidFill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esa</a:t>
            </a:r>
            <a:r>
              <a:rPr lang="it-IT" sz="240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spa</a:t>
            </a:r>
            <a:r>
              <a:rPr lang="it-IT" sz="2400" b="1">
                <a:solidFill>
                  <a:srgbClr val="FF0000"/>
                </a:solidFill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ghe</a:t>
            </a:r>
            <a:r>
              <a:rPr lang="it-IT" sz="240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tti, Lambor</a:t>
            </a:r>
            <a:r>
              <a:rPr lang="it-IT" sz="2400" b="1">
                <a:solidFill>
                  <a:srgbClr val="FF0000"/>
                </a:solidFill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ghi</a:t>
            </a:r>
            <a:r>
              <a:rPr lang="it-IT" sz="2400">
                <a:solidFill>
                  <a:srgbClr val="000000"/>
                </a:solidFill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ni </a:t>
            </a:r>
            <a:endParaRPr lang="it-IT" sz="240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9" name="Text Box 61">
            <a:extLst>
              <a:ext uri="{FF2B5EF4-FFF2-40B4-BE49-F238E27FC236}">
                <a16:creationId xmlns:a16="http://schemas.microsoft.com/office/drawing/2014/main" id="{FE7102D6-D356-EA43-9BA7-B4D7A6C86663}"/>
              </a:ext>
            </a:extLst>
          </p:cNvPr>
          <p:cNvSpPr txBox="1"/>
          <p:nvPr/>
        </p:nvSpPr>
        <p:spPr>
          <a:xfrm>
            <a:off x="6840540" y="2667157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c/g + o/a/u</a:t>
            </a:r>
            <a:endParaRPr lang="en-IE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IE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5C4787E7-156A-9349-A3CD-770ADEFCB314}"/>
              </a:ext>
            </a:extLst>
          </p:cNvPr>
          <p:cNvSpPr txBox="1"/>
          <p:nvPr/>
        </p:nvSpPr>
        <p:spPr>
          <a:xfrm>
            <a:off x="9012239" y="2667157"/>
            <a:ext cx="1946273" cy="4000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suono</a:t>
            </a:r>
            <a:r>
              <a:rPr lang="en-US" sz="24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pt-BR" sz="24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[</a:t>
            </a:r>
            <a:r>
              <a:rPr lang="pt-BR" sz="24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pt-BR" sz="24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]</a:t>
            </a:r>
            <a:r>
              <a:rPr lang="en-US" sz="24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[g]  </a:t>
            </a:r>
            <a:endParaRPr lang="en-IE" sz="2400" dirty="0">
              <a:effectLst/>
              <a:latin typeface="Times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1" name="Text Box 63">
            <a:extLst>
              <a:ext uri="{FF2B5EF4-FFF2-40B4-BE49-F238E27FC236}">
                <a16:creationId xmlns:a16="http://schemas.microsoft.com/office/drawing/2014/main" id="{786BE376-E317-944E-B53C-C8DDE8EF62E1}"/>
              </a:ext>
            </a:extLst>
          </p:cNvPr>
          <p:cNvSpPr txBox="1"/>
          <p:nvPr/>
        </p:nvSpPr>
        <p:spPr>
          <a:xfrm>
            <a:off x="6917534" y="3977614"/>
            <a:ext cx="1674811" cy="4572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c/g + e/</a:t>
            </a:r>
            <a:r>
              <a:rPr lang="en-US" sz="2400" dirty="0" err="1"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endParaRPr lang="en-IE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IE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4A5A4A1F-C8D2-3C4E-93C9-8B3E1048706A}"/>
              </a:ext>
            </a:extLst>
          </p:cNvPr>
          <p:cNvSpPr txBox="1"/>
          <p:nvPr/>
        </p:nvSpPr>
        <p:spPr>
          <a:xfrm>
            <a:off x="9012239" y="3973149"/>
            <a:ext cx="2135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suono</a:t>
            </a:r>
            <a:r>
              <a:rPr lang="en-US" sz="24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[</a:t>
            </a:r>
            <a:r>
              <a:rPr lang="bg-BG" sz="24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ʤ</a:t>
            </a:r>
            <a:r>
              <a:rPr lang="it-IT" sz="24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]</a:t>
            </a:r>
            <a:r>
              <a:rPr lang="en-US" sz="24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[</a:t>
            </a:r>
            <a:r>
              <a:rPr lang="pt-BR" sz="24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ʧ</a:t>
            </a:r>
            <a:r>
              <a:rPr lang="pt-BR" sz="24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]</a:t>
            </a:r>
            <a:endParaRPr lang="en-IE" sz="2400" dirty="0">
              <a:effectLst/>
              <a:latin typeface="Times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9" name="Text Box 63">
            <a:extLst>
              <a:ext uri="{FF2B5EF4-FFF2-40B4-BE49-F238E27FC236}">
                <a16:creationId xmlns:a16="http://schemas.microsoft.com/office/drawing/2014/main" id="{00577D31-01AF-F142-A0D6-D3C7C21813FF}"/>
              </a:ext>
            </a:extLst>
          </p:cNvPr>
          <p:cNvSpPr txBox="1"/>
          <p:nvPr/>
        </p:nvSpPr>
        <p:spPr>
          <a:xfrm>
            <a:off x="6985799" y="5615914"/>
            <a:ext cx="2135184" cy="4572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c/g + </a:t>
            </a:r>
            <a:r>
              <a:rPr lang="en-US" sz="2400" dirty="0">
                <a:solidFill>
                  <a:srgbClr val="0432FF"/>
                </a:solidFill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H </a:t>
            </a:r>
            <a:r>
              <a:rPr lang="en-US" sz="2400" dirty="0"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+ e/</a:t>
            </a:r>
            <a:r>
              <a:rPr lang="en-US" sz="2400" dirty="0" err="1"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endParaRPr lang="en-IE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IE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0" name="TextBox 13">
            <a:extLst>
              <a:ext uri="{FF2B5EF4-FFF2-40B4-BE49-F238E27FC236}">
                <a16:creationId xmlns:a16="http://schemas.microsoft.com/office/drawing/2014/main" id="{DE1ED01F-ED48-7448-9FB5-38A73C655769}"/>
              </a:ext>
            </a:extLst>
          </p:cNvPr>
          <p:cNvSpPr txBox="1"/>
          <p:nvPr/>
        </p:nvSpPr>
        <p:spPr>
          <a:xfrm>
            <a:off x="9201150" y="5558764"/>
            <a:ext cx="1946273" cy="4000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suono</a:t>
            </a:r>
            <a:r>
              <a:rPr lang="en-US" sz="24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pt-BR" sz="24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[</a:t>
            </a:r>
            <a:r>
              <a:rPr lang="pt-BR" sz="24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pt-BR" sz="24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]</a:t>
            </a:r>
            <a:r>
              <a:rPr lang="en-US" sz="24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[g]  </a:t>
            </a:r>
            <a:endParaRPr lang="en-IE" sz="2400" dirty="0">
              <a:effectLst/>
              <a:latin typeface="Times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F881B1-3D77-5445-A702-0694F964EDD4}"/>
              </a:ext>
            </a:extLst>
          </p:cNvPr>
          <p:cNvSpPr txBox="1"/>
          <p:nvPr/>
        </p:nvSpPr>
        <p:spPr>
          <a:xfrm>
            <a:off x="7505173" y="501041"/>
            <a:ext cx="5389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Baloo Thambi" panose="03080902040302020200" pitchFamily="66" charset="77"/>
                <a:cs typeface="Baloo Thambi" panose="03080902040302020200" pitchFamily="66" charset="77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649629-6592-3045-A66C-BE298BE68CC2}"/>
              </a:ext>
            </a:extLst>
          </p:cNvPr>
          <p:cNvSpPr txBox="1"/>
          <p:nvPr/>
        </p:nvSpPr>
        <p:spPr>
          <a:xfrm>
            <a:off x="8175294" y="489101"/>
            <a:ext cx="4940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Baloo Thambi" panose="03080902040302020200" pitchFamily="66" charset="77"/>
                <a:cs typeface="Baloo Thambi" panose="03080902040302020200" pitchFamily="66" charset="77"/>
              </a:rPr>
              <a:t>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96C8E7-E133-0045-9B65-EBF49A464002}"/>
              </a:ext>
            </a:extLst>
          </p:cNvPr>
          <p:cNvSpPr txBox="1"/>
          <p:nvPr/>
        </p:nvSpPr>
        <p:spPr>
          <a:xfrm>
            <a:off x="8844962" y="526679"/>
            <a:ext cx="3561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Baloo Thambi" panose="03080902040302020200" pitchFamily="66" charset="77"/>
                <a:cs typeface="Baloo Thambi" panose="03080902040302020200" pitchFamily="66" charset="77"/>
              </a:rPr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A49FA9-54F6-F143-9838-4E745F7F6525}"/>
              </a:ext>
            </a:extLst>
          </p:cNvPr>
          <p:cNvSpPr txBox="1"/>
          <p:nvPr/>
        </p:nvSpPr>
        <p:spPr>
          <a:xfrm>
            <a:off x="9376772" y="527657"/>
            <a:ext cx="5806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Baloo Thambi" panose="03080902040302020200" pitchFamily="66" charset="77"/>
                <a:cs typeface="Baloo Thambi" panose="03080902040302020200" pitchFamily="66" charset="77"/>
              </a:rPr>
              <a:t>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CBEA38-E9D8-A44A-80F2-3634F1BEF568}"/>
              </a:ext>
            </a:extLst>
          </p:cNvPr>
          <p:cNvSpPr txBox="1"/>
          <p:nvPr/>
        </p:nvSpPr>
        <p:spPr>
          <a:xfrm>
            <a:off x="10133002" y="518655"/>
            <a:ext cx="5597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Baloo Thambi" panose="03080902040302020200" pitchFamily="66" charset="77"/>
                <a:cs typeface="Baloo Thambi" panose="03080902040302020200" pitchFamily="66" charset="77"/>
              </a:rPr>
              <a:t>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A9057C-5235-014F-BC3C-7E9E46EFFC97}"/>
              </a:ext>
            </a:extLst>
          </p:cNvPr>
          <p:cNvSpPr/>
          <p:nvPr/>
        </p:nvSpPr>
        <p:spPr>
          <a:xfrm>
            <a:off x="7714662" y="1397475"/>
            <a:ext cx="848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Baloo Thambi" panose="03080902040302020200" pitchFamily="66" charset="77"/>
                <a:cs typeface="Baloo Thambi" panose="03080902040302020200" pitchFamily="66" charset="77"/>
              </a:rPr>
              <a:t>U</a:t>
            </a:r>
            <a:r>
              <a:rPr lang="en-US" sz="2000" dirty="0">
                <a:latin typeface="Baloo Thambi" panose="03080902040302020200" pitchFamily="66" charset="77"/>
                <a:cs typeface="Baloo Thambi" panose="03080902040302020200" pitchFamily="66" charset="77"/>
              </a:rPr>
              <a:t>TILE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05AA0A-B18A-DD41-B7EE-5ED4C6E1FEBF}"/>
              </a:ext>
            </a:extLst>
          </p:cNvPr>
          <p:cNvSpPr/>
          <p:nvPr/>
        </p:nvSpPr>
        <p:spPr>
          <a:xfrm>
            <a:off x="8752933" y="1414559"/>
            <a:ext cx="736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Baloo Thambi" panose="03080902040302020200" pitchFamily="66" charset="77"/>
                <a:cs typeface="Baloo Thambi" panose="03080902040302020200" pitchFamily="66" charset="77"/>
              </a:rPr>
              <a:t>I</a:t>
            </a:r>
            <a:r>
              <a:rPr lang="en-US" sz="2000" dirty="0">
                <a:latin typeface="Baloo Thambi" panose="03080902040302020200" pitchFamily="66" charset="77"/>
                <a:cs typeface="Baloo Thambi" panose="03080902040302020200" pitchFamily="66" charset="77"/>
              </a:rPr>
              <a:t>DEA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82CBE2E2-F846-B647-BA89-6B4A31832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pPr algn="r"/>
            <a:r>
              <a:rPr lang="en-US"/>
              <a:t>Sara Lis Ventura</a:t>
            </a:r>
          </a:p>
        </p:txBody>
      </p:sp>
    </p:spTree>
    <p:extLst>
      <p:ext uri="{BB962C8B-B14F-4D97-AF65-F5344CB8AC3E}">
        <p14:creationId xmlns:p14="http://schemas.microsoft.com/office/powerpoint/2010/main" val="366185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/>
      <p:bldP spid="10" grpId="0"/>
      <p:bldP spid="11" grpId="0"/>
      <p:bldP spid="12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4D7CA7F-CBF9-F24B-93CD-B7347EBB64A0}"/>
              </a:ext>
            </a:extLst>
          </p:cNvPr>
          <p:cNvSpPr/>
          <p:nvPr/>
        </p:nvSpPr>
        <p:spPr>
          <a:xfrm>
            <a:off x="2402550" y="320887"/>
            <a:ext cx="7753611" cy="21795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61">
            <a:extLst>
              <a:ext uri="{FF2B5EF4-FFF2-40B4-BE49-F238E27FC236}">
                <a16:creationId xmlns:a16="http://schemas.microsoft.com/office/drawing/2014/main" id="{004D6D93-E3AC-C543-A477-5E73E8CE3780}"/>
              </a:ext>
            </a:extLst>
          </p:cNvPr>
          <p:cNvSpPr txBox="1"/>
          <p:nvPr/>
        </p:nvSpPr>
        <p:spPr>
          <a:xfrm>
            <a:off x="3040065" y="538319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c/g + o/a/u</a:t>
            </a:r>
            <a:endParaRPr lang="en-IE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IE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2D5D018E-8840-BC47-B6C9-BDEAE7053268}"/>
              </a:ext>
            </a:extLst>
          </p:cNvPr>
          <p:cNvSpPr txBox="1"/>
          <p:nvPr/>
        </p:nvSpPr>
        <p:spPr>
          <a:xfrm>
            <a:off x="5211764" y="538319"/>
            <a:ext cx="1946273" cy="4000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suono</a:t>
            </a:r>
            <a:r>
              <a:rPr lang="en-US" sz="24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pt-BR" sz="24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[</a:t>
            </a:r>
            <a:r>
              <a:rPr lang="pt-BR" sz="24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pt-BR" sz="24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]</a:t>
            </a:r>
            <a:r>
              <a:rPr lang="en-US" sz="24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[g]  </a:t>
            </a:r>
            <a:endParaRPr lang="en-IE" sz="2400" dirty="0">
              <a:effectLst/>
              <a:latin typeface="Times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Text Box 63">
            <a:extLst>
              <a:ext uri="{FF2B5EF4-FFF2-40B4-BE49-F238E27FC236}">
                <a16:creationId xmlns:a16="http://schemas.microsoft.com/office/drawing/2014/main" id="{F742E23B-1002-1D4E-AB45-E40E3E383502}"/>
              </a:ext>
            </a:extLst>
          </p:cNvPr>
          <p:cNvSpPr txBox="1"/>
          <p:nvPr/>
        </p:nvSpPr>
        <p:spPr>
          <a:xfrm>
            <a:off x="3117059" y="1177263"/>
            <a:ext cx="1674811" cy="4572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c/g + e/</a:t>
            </a:r>
            <a:r>
              <a:rPr lang="en-US" sz="2400" dirty="0" err="1"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endParaRPr lang="en-IE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IE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8B0B0427-86C7-7C45-8CC2-1E9D05D9042E}"/>
              </a:ext>
            </a:extLst>
          </p:cNvPr>
          <p:cNvSpPr txBox="1"/>
          <p:nvPr/>
        </p:nvSpPr>
        <p:spPr>
          <a:xfrm>
            <a:off x="5211764" y="1172798"/>
            <a:ext cx="2135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suono</a:t>
            </a:r>
            <a:r>
              <a:rPr lang="en-US" sz="24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[</a:t>
            </a:r>
            <a:r>
              <a:rPr lang="bg-BG" sz="24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ʤ</a:t>
            </a:r>
            <a:r>
              <a:rPr lang="it-IT" sz="24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]</a:t>
            </a:r>
            <a:r>
              <a:rPr lang="en-US" sz="24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 [</a:t>
            </a:r>
            <a:r>
              <a:rPr lang="pt-BR" sz="24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ʧ</a:t>
            </a:r>
            <a:r>
              <a:rPr lang="pt-BR" sz="24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]</a:t>
            </a:r>
            <a:endParaRPr lang="en-IE" sz="2400" dirty="0">
              <a:effectLst/>
              <a:latin typeface="Times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6" name="Text Box 63">
            <a:extLst>
              <a:ext uri="{FF2B5EF4-FFF2-40B4-BE49-F238E27FC236}">
                <a16:creationId xmlns:a16="http://schemas.microsoft.com/office/drawing/2014/main" id="{0927905C-644D-274C-9A4A-B6F97C1B70B9}"/>
              </a:ext>
            </a:extLst>
          </p:cNvPr>
          <p:cNvSpPr txBox="1"/>
          <p:nvPr/>
        </p:nvSpPr>
        <p:spPr>
          <a:xfrm>
            <a:off x="3040065" y="1816207"/>
            <a:ext cx="2135184" cy="4572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c/g + </a:t>
            </a:r>
            <a:r>
              <a:rPr lang="en-US" sz="2400" dirty="0">
                <a:solidFill>
                  <a:srgbClr val="FF0000"/>
                </a:solidFill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H</a:t>
            </a:r>
            <a:r>
              <a:rPr lang="en-US" sz="2400" dirty="0"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 + e/</a:t>
            </a:r>
            <a:r>
              <a:rPr lang="en-US" sz="2400" dirty="0" err="1"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i</a:t>
            </a:r>
            <a:endParaRPr lang="en-IE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GB" sz="2400" dirty="0"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IE" sz="24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FEA8DCC5-D895-0342-B177-1740DA1990FF}"/>
              </a:ext>
            </a:extLst>
          </p:cNvPr>
          <p:cNvSpPr txBox="1"/>
          <p:nvPr/>
        </p:nvSpPr>
        <p:spPr>
          <a:xfrm>
            <a:off x="5211764" y="1816207"/>
            <a:ext cx="1946273" cy="4000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suono</a:t>
            </a:r>
            <a:r>
              <a:rPr lang="en-US" sz="24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pt-BR" sz="24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[</a:t>
            </a:r>
            <a:r>
              <a:rPr lang="pt-BR" sz="2400" b="1" kern="1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</a:t>
            </a:r>
            <a:r>
              <a:rPr lang="pt-BR" sz="24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]</a:t>
            </a:r>
            <a:r>
              <a:rPr lang="en-US" sz="2400" b="1" kern="1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[g]  </a:t>
            </a:r>
            <a:endParaRPr lang="en-IE" sz="2400" dirty="0">
              <a:effectLst/>
              <a:latin typeface="Times" pitchFamily="2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13E905-2036-CD48-A088-67F16BF56E75}"/>
              </a:ext>
            </a:extLst>
          </p:cNvPr>
          <p:cNvSpPr txBox="1"/>
          <p:nvPr/>
        </p:nvSpPr>
        <p:spPr>
          <a:xfrm>
            <a:off x="8172451" y="1265131"/>
            <a:ext cx="15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CIAO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D81D78-4020-7C45-8D04-5B0D3782FC9E}"/>
              </a:ext>
            </a:extLst>
          </p:cNvPr>
          <p:cNvSpPr txBox="1"/>
          <p:nvPr/>
        </p:nvSpPr>
        <p:spPr>
          <a:xfrm>
            <a:off x="8172451" y="582253"/>
            <a:ext cx="15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CASA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C29EF2-EE89-BD49-9F43-228A126A00DB}"/>
              </a:ext>
            </a:extLst>
          </p:cNvPr>
          <p:cNvSpPr txBox="1"/>
          <p:nvPr/>
        </p:nvSpPr>
        <p:spPr>
          <a:xfrm>
            <a:off x="8172451" y="1846925"/>
            <a:ext cx="1543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SPAGHETTI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D5E93A-8E3A-354C-8D7F-AD0C1330DBB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04" y="3291394"/>
            <a:ext cx="2135184" cy="2013874"/>
          </a:xfrm>
          <a:prstGeom prst="rect">
            <a:avLst/>
          </a:prstGeom>
        </p:spPr>
      </p:pic>
      <p:sp>
        <p:nvSpPr>
          <p:cNvPr id="12" name="Text Box 68">
            <a:extLst>
              <a:ext uri="{FF2B5EF4-FFF2-40B4-BE49-F238E27FC236}">
                <a16:creationId xmlns:a16="http://schemas.microsoft.com/office/drawing/2014/main" id="{2EC03A8F-B220-5044-A339-C36845467351}"/>
              </a:ext>
            </a:extLst>
          </p:cNvPr>
          <p:cNvSpPr txBox="1"/>
          <p:nvPr/>
        </p:nvSpPr>
        <p:spPr>
          <a:xfrm>
            <a:off x="1570304" y="5305268"/>
            <a:ext cx="2273034" cy="623389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ma14="http://schemas.microsoft.com/office/mac/drawingml/2011/main" xmlns:lc="http://schemas.openxmlformats.org/drawingml/2006/locked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2400" dirty="0">
                <a:solidFill>
                  <a:srgbClr val="0432FF"/>
                </a:solidFill>
                <a:effectLst/>
                <a:latin typeface="Comic Sans MS" panose="030F0902030302020204" pitchFamily="66" charset="0"/>
                <a:ea typeface="MS Mincho" panose="02020609040205080304" pitchFamily="49" charset="-128"/>
                <a:cs typeface="Times New Roman" panose="02020603050405020304" pitchFamily="18" charset="0"/>
              </a:rPr>
              <a:t>Let’s practise </a:t>
            </a:r>
            <a:endParaRPr lang="en-IE" sz="2400" dirty="0">
              <a:solidFill>
                <a:srgbClr val="0432FF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3EF94C-F53D-6D4F-9998-2AE381AED5DC}"/>
              </a:ext>
            </a:extLst>
          </p:cNvPr>
          <p:cNvSpPr txBox="1"/>
          <p:nvPr/>
        </p:nvSpPr>
        <p:spPr>
          <a:xfrm>
            <a:off x="3853327" y="3317841"/>
            <a:ext cx="178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902030302020204" pitchFamily="66" charset="0"/>
              </a:rPr>
              <a:t>BICICLETTA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C0A0E4-75D3-394B-B413-736EB943FA28}"/>
              </a:ext>
            </a:extLst>
          </p:cNvPr>
          <p:cNvSpPr txBox="1"/>
          <p:nvPr/>
        </p:nvSpPr>
        <p:spPr>
          <a:xfrm>
            <a:off x="4251456" y="4148893"/>
            <a:ext cx="126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902030302020204" pitchFamily="66" charset="0"/>
              </a:rPr>
              <a:t>GELATO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67B009-F13B-524A-ABFF-2519B06CE3D8}"/>
              </a:ext>
            </a:extLst>
          </p:cNvPr>
          <p:cNvSpPr txBox="1"/>
          <p:nvPr/>
        </p:nvSpPr>
        <p:spPr>
          <a:xfrm>
            <a:off x="6395243" y="3599382"/>
            <a:ext cx="1268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902030302020204" pitchFamily="66" charset="0"/>
              </a:rPr>
              <a:t>VERSACE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2C598A-D19B-0A48-AA1D-F4D832F56F3A}"/>
              </a:ext>
            </a:extLst>
          </p:cNvPr>
          <p:cNvSpPr txBox="1"/>
          <p:nvPr/>
        </p:nvSpPr>
        <p:spPr>
          <a:xfrm>
            <a:off x="6202360" y="4650000"/>
            <a:ext cx="178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902030302020204" pitchFamily="66" charset="0"/>
              </a:rPr>
              <a:t>BRUSCHETTA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6D249E-28F6-934A-96C0-E684EEEECE6B}"/>
              </a:ext>
            </a:extLst>
          </p:cNvPr>
          <p:cNvSpPr txBox="1"/>
          <p:nvPr/>
        </p:nvSpPr>
        <p:spPr>
          <a:xfrm>
            <a:off x="8299844" y="3114752"/>
            <a:ext cx="178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902030302020204" pitchFamily="66" charset="0"/>
              </a:rPr>
              <a:t>CAPPUCCINO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A85BFE-F3EA-E544-8265-920CD6C5123A}"/>
              </a:ext>
            </a:extLst>
          </p:cNvPr>
          <p:cNvSpPr txBox="1"/>
          <p:nvPr/>
        </p:nvSpPr>
        <p:spPr>
          <a:xfrm>
            <a:off x="4476084" y="5120602"/>
            <a:ext cx="126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902030302020204" pitchFamily="66" charset="0"/>
              </a:rPr>
              <a:t>PIACERE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3680DF-4782-B047-8C37-0BC7A930B6FD}"/>
              </a:ext>
            </a:extLst>
          </p:cNvPr>
          <p:cNvSpPr txBox="1"/>
          <p:nvPr/>
        </p:nvSpPr>
        <p:spPr>
          <a:xfrm>
            <a:off x="5961385" y="5753132"/>
            <a:ext cx="1923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902030302020204" pitchFamily="66" charset="0"/>
              </a:rPr>
              <a:t>LAMBORGHINI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981163-D46A-1D4C-8C1D-3EF2274757BC}"/>
              </a:ext>
            </a:extLst>
          </p:cNvPr>
          <p:cNvSpPr txBox="1"/>
          <p:nvPr/>
        </p:nvSpPr>
        <p:spPr>
          <a:xfrm>
            <a:off x="8569987" y="4123867"/>
            <a:ext cx="1418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902030302020204" pitchFamily="66" charset="0"/>
              </a:rPr>
              <a:t>CALCIO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6BEC0D-486C-514E-AB3D-5EB43C80EB6F}"/>
              </a:ext>
            </a:extLst>
          </p:cNvPr>
          <p:cNvSpPr txBox="1"/>
          <p:nvPr/>
        </p:nvSpPr>
        <p:spPr>
          <a:xfrm>
            <a:off x="9675945" y="4905875"/>
            <a:ext cx="1418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902030302020204" pitchFamily="66" charset="0"/>
              </a:rPr>
              <a:t>BACIO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95628B-A2DC-024C-8ACD-98C60F5F377B}"/>
              </a:ext>
            </a:extLst>
          </p:cNvPr>
          <p:cNvSpPr txBox="1"/>
          <p:nvPr/>
        </p:nvSpPr>
        <p:spPr>
          <a:xfrm>
            <a:off x="8943976" y="5704878"/>
            <a:ext cx="1752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902030302020204" pitchFamily="66" charset="0"/>
              </a:rPr>
              <a:t>MACCHIATO</a:t>
            </a:r>
          </a:p>
        </p:txBody>
      </p:sp>
      <p:pic>
        <p:nvPicPr>
          <p:cNvPr id="1028" name="Picture 4" descr="Fresh Tomato Bruschetta">
            <a:extLst>
              <a:ext uri="{FF2B5EF4-FFF2-40B4-BE49-F238E27FC236}">
                <a16:creationId xmlns:a16="http://schemas.microsoft.com/office/drawing/2014/main" id="{48215EA2-3869-9A48-A622-CD44C46A72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9" t="39110" b="21513"/>
          <a:stretch/>
        </p:blipFill>
        <p:spPr bwMode="auto">
          <a:xfrm>
            <a:off x="7991471" y="4610600"/>
            <a:ext cx="1304136" cy="901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5618C7C-30D9-5B44-8A35-7BB82B51917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448" y="3659898"/>
            <a:ext cx="387466" cy="720610"/>
          </a:xfrm>
          <a:prstGeom prst="rect">
            <a:avLst/>
          </a:prstGeom>
        </p:spPr>
      </p:pic>
      <p:pic>
        <p:nvPicPr>
          <p:cNvPr id="1030" name="Picture 6" descr="Iphone Sticker - Kiss Emoji Png - free transparent png images - pngaaa.com">
            <a:extLst>
              <a:ext uri="{FF2B5EF4-FFF2-40B4-BE49-F238E27FC236}">
                <a16:creationId xmlns:a16="http://schemas.microsoft.com/office/drawing/2014/main" id="{FCC11BF3-C0E7-5E4C-B89F-3A19360DA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386" y="4610600"/>
            <a:ext cx="660400" cy="65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Graphic 26" descr="Cycling with solid fill">
            <a:extLst>
              <a:ext uri="{FF2B5EF4-FFF2-40B4-BE49-F238E27FC236}">
                <a16:creationId xmlns:a16="http://schemas.microsoft.com/office/drawing/2014/main" id="{DD5CB3C7-3F40-8F4A-B492-FF883A2115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927529">
            <a:off x="5197226" y="2705403"/>
            <a:ext cx="685231" cy="685231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667E0C8-3303-D648-BE47-B421A9203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472866"/>
            <a:ext cx="4114800" cy="365125"/>
          </a:xfrm>
        </p:spPr>
        <p:txBody>
          <a:bodyPr/>
          <a:lstStyle/>
          <a:p>
            <a:pPr algn="r"/>
            <a:r>
              <a:rPr lang="en-US"/>
              <a:t>Sara Lis Ventura</a:t>
            </a:r>
          </a:p>
        </p:txBody>
      </p:sp>
    </p:spTree>
    <p:extLst>
      <p:ext uri="{BB962C8B-B14F-4D97-AF65-F5344CB8AC3E}">
        <p14:creationId xmlns:p14="http://schemas.microsoft.com/office/powerpoint/2010/main" val="359415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37C9BA4-8AB6-D640-B7A2-081C0AA97266}"/>
              </a:ext>
            </a:extLst>
          </p:cNvPr>
          <p:cNvGrpSpPr/>
          <p:nvPr/>
        </p:nvGrpSpPr>
        <p:grpSpPr>
          <a:xfrm>
            <a:off x="1946909" y="1105372"/>
            <a:ext cx="5590939" cy="1500187"/>
            <a:chOff x="1946909" y="1105372"/>
            <a:chExt cx="5590939" cy="150018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4E33462-D6C2-1849-B0EE-9A856B45B918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6909" y="1105372"/>
              <a:ext cx="1743076" cy="1500187"/>
            </a:xfrm>
            <a:prstGeom prst="rect">
              <a:avLst/>
            </a:prstGeom>
          </p:spPr>
        </p:pic>
        <p:sp>
          <p:nvSpPr>
            <p:cNvPr id="6" name="Line Callout 1 5">
              <a:extLst>
                <a:ext uri="{FF2B5EF4-FFF2-40B4-BE49-F238E27FC236}">
                  <a16:creationId xmlns:a16="http://schemas.microsoft.com/office/drawing/2014/main" id="{04A3EEED-ED24-6649-9481-7356604D7121}"/>
                </a:ext>
              </a:extLst>
            </p:cNvPr>
            <p:cNvSpPr/>
            <p:nvPr/>
          </p:nvSpPr>
          <p:spPr>
            <a:xfrm>
              <a:off x="4654152" y="1105372"/>
              <a:ext cx="2883696" cy="1125221"/>
            </a:xfrm>
            <a:prstGeom prst="borderCallout1">
              <a:avLst>
                <a:gd name="adj1" fmla="val 18750"/>
                <a:gd name="adj2" fmla="val -8333"/>
                <a:gd name="adj3" fmla="val 47346"/>
                <a:gd name="adj4" fmla="val -27721"/>
              </a:avLst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b="1" dirty="0">
                  <a:solidFill>
                    <a:schemeClr val="tx1"/>
                  </a:solidFill>
                  <a:latin typeface="Comic Sans MS" panose="030F0902030302020204" pitchFamily="66" charset="0"/>
                </a:rPr>
                <a:t>CIAO, </a:t>
              </a:r>
            </a:p>
            <a:p>
              <a:pPr algn="ctr">
                <a:lnSpc>
                  <a:spcPct val="150000"/>
                </a:lnSpc>
              </a:pPr>
              <a:r>
                <a:rPr lang="en-US" b="1" dirty="0">
                  <a:solidFill>
                    <a:schemeClr val="tx1"/>
                  </a:solidFill>
                  <a:latin typeface="Comic Sans MS" panose="030F0902030302020204" pitchFamily="66" charset="0"/>
                </a:rPr>
                <a:t>IO </a:t>
              </a:r>
              <a:r>
                <a:rPr lang="en-US" b="1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SONO</a:t>
              </a:r>
              <a:r>
                <a:rPr lang="en-US" b="1" dirty="0">
                  <a:solidFill>
                    <a:schemeClr val="tx1"/>
                  </a:solidFill>
                  <a:latin typeface="Comic Sans MS" panose="030F0902030302020204" pitchFamily="66" charset="0"/>
                </a:rPr>
                <a:t> LISA E TU?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1C221BA-07B0-5F48-ACC9-DF479A3446A8}"/>
              </a:ext>
            </a:extLst>
          </p:cNvPr>
          <p:cNvGrpSpPr/>
          <p:nvPr/>
        </p:nvGrpSpPr>
        <p:grpSpPr>
          <a:xfrm>
            <a:off x="5300663" y="3000375"/>
            <a:ext cx="5372100" cy="2330293"/>
            <a:chOff x="5272088" y="3002121"/>
            <a:chExt cx="5372100" cy="233029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4B38872-B2A7-404A-A710-6CB9C986F656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4299" y="3686176"/>
              <a:ext cx="1639889" cy="1646238"/>
            </a:xfrm>
            <a:prstGeom prst="rect">
              <a:avLst/>
            </a:prstGeom>
          </p:spPr>
        </p:pic>
        <p:sp>
          <p:nvSpPr>
            <p:cNvPr id="8" name="Line Callout 1 7">
              <a:extLst>
                <a:ext uri="{FF2B5EF4-FFF2-40B4-BE49-F238E27FC236}">
                  <a16:creationId xmlns:a16="http://schemas.microsoft.com/office/drawing/2014/main" id="{AC3D1632-A0B9-EF45-8C81-1C7CFBFCA4D4}"/>
                </a:ext>
              </a:extLst>
            </p:cNvPr>
            <p:cNvSpPr/>
            <p:nvPr/>
          </p:nvSpPr>
          <p:spPr>
            <a:xfrm flipH="1">
              <a:off x="5272088" y="3002121"/>
              <a:ext cx="2641204" cy="1368110"/>
            </a:xfrm>
            <a:prstGeom prst="borderCallout1">
              <a:avLst>
                <a:gd name="adj1" fmla="val 18750"/>
                <a:gd name="adj2" fmla="val -8333"/>
                <a:gd name="adj3" fmla="val 56686"/>
                <a:gd name="adj4" fmla="val -36774"/>
              </a:avLst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b="1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SONO </a:t>
              </a:r>
              <a:r>
                <a:rPr lang="en-US" b="1" dirty="0">
                  <a:solidFill>
                    <a:schemeClr val="tx1"/>
                  </a:solidFill>
                  <a:latin typeface="Comic Sans MS" panose="030F0902030302020204" pitchFamily="66" charset="0"/>
                </a:rPr>
                <a:t>KEVIN.</a:t>
              </a:r>
            </a:p>
          </p:txBody>
        </p:sp>
      </p:grpSp>
      <p:sp>
        <p:nvSpPr>
          <p:cNvPr id="11" name="Line Callout 1 10">
            <a:extLst>
              <a:ext uri="{FF2B5EF4-FFF2-40B4-BE49-F238E27FC236}">
                <a16:creationId xmlns:a16="http://schemas.microsoft.com/office/drawing/2014/main" id="{3AC30145-0163-414E-B811-78B131A7D36F}"/>
              </a:ext>
            </a:extLst>
          </p:cNvPr>
          <p:cNvSpPr/>
          <p:nvPr/>
        </p:nvSpPr>
        <p:spPr>
          <a:xfrm>
            <a:off x="1162287" y="3243265"/>
            <a:ext cx="2527698" cy="714374"/>
          </a:xfrm>
          <a:prstGeom prst="borderCallout1">
            <a:avLst>
              <a:gd name="adj1" fmla="val 44146"/>
              <a:gd name="adj2" fmla="val -6847"/>
              <a:gd name="adj3" fmla="val 46077"/>
              <a:gd name="adj4" fmla="val -6703"/>
            </a:avLst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Comic Sans MS" panose="030F0902030302020204" pitchFamily="66" charset="0"/>
              </a:rPr>
              <a:t>PIACERE!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C4D2B1-69C4-4D4D-AFE4-AE05016C7109}"/>
              </a:ext>
            </a:extLst>
          </p:cNvPr>
          <p:cNvCxnSpPr>
            <a:cxnSpLocks/>
          </p:cNvCxnSpPr>
          <p:nvPr/>
        </p:nvCxnSpPr>
        <p:spPr>
          <a:xfrm flipV="1">
            <a:off x="2818447" y="2843213"/>
            <a:ext cx="124778" cy="32146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FDEC34-ADE0-3A47-8617-231FBEA66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pPr algn="r"/>
            <a:r>
              <a:rPr lang="en-US"/>
              <a:t>Sara Lis Ventura</a:t>
            </a:r>
          </a:p>
        </p:txBody>
      </p:sp>
    </p:spTree>
    <p:extLst>
      <p:ext uri="{BB962C8B-B14F-4D97-AF65-F5344CB8AC3E}">
        <p14:creationId xmlns:p14="http://schemas.microsoft.com/office/powerpoint/2010/main" val="152395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8232F-37F3-6B43-82FE-882085663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9313"/>
          </a:xfrm>
        </p:spPr>
        <p:txBody>
          <a:bodyPr/>
          <a:lstStyle/>
          <a:p>
            <a:r>
              <a:rPr lang="en-US" b="1" dirty="0">
                <a:solidFill>
                  <a:srgbClr val="0432FF"/>
                </a:solidFill>
                <a:latin typeface="Baloo Bhai" panose="03080902040302020200" pitchFamily="66" charset="77"/>
                <a:cs typeface="Baloo Bhai" panose="03080902040302020200" pitchFamily="66" charset="77"/>
              </a:rPr>
              <a:t>NOME E NUMERO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CCCEDEF-E650-1647-9043-973C9DE75D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520049"/>
              </p:ext>
            </p:extLst>
          </p:nvPr>
        </p:nvGraphicFramePr>
        <p:xfrm>
          <a:off x="1010432" y="1728005"/>
          <a:ext cx="7290150" cy="384048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645075">
                  <a:extLst>
                    <a:ext uri="{9D8B030D-6E8A-4147-A177-3AD203B41FA5}">
                      <a16:colId xmlns:a16="http://schemas.microsoft.com/office/drawing/2014/main" val="204834434"/>
                    </a:ext>
                  </a:extLst>
                </a:gridCol>
                <a:gridCol w="3645075">
                  <a:extLst>
                    <a:ext uri="{9D8B030D-6E8A-4147-A177-3AD203B41FA5}">
                      <a16:colId xmlns:a16="http://schemas.microsoft.com/office/drawing/2014/main" val="4256096643"/>
                    </a:ext>
                  </a:extLst>
                </a:gridCol>
              </a:tblGrid>
              <a:tr h="324543">
                <a:tc>
                  <a:txBody>
                    <a:bodyPr/>
                    <a:lstStyle/>
                    <a:p>
                      <a:r>
                        <a:rPr lang="en-IE" sz="2800" dirty="0">
                          <a:effectLst/>
                          <a:latin typeface="+mn-lt"/>
                        </a:rPr>
                        <a:t>1. Sara</a:t>
                      </a:r>
                      <a:endParaRPr lang="en-IE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IE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7386028"/>
                  </a:ext>
                </a:extLst>
              </a:tr>
              <a:tr h="324543">
                <a:tc>
                  <a:txBody>
                    <a:bodyPr/>
                    <a:lstStyle/>
                    <a:p>
                      <a:endParaRPr lang="en-IE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IE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5007063"/>
                  </a:ext>
                </a:extLst>
              </a:tr>
              <a:tr h="324543">
                <a:tc>
                  <a:txBody>
                    <a:bodyPr/>
                    <a:lstStyle/>
                    <a:p>
                      <a:endParaRPr lang="en-IE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IE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9133236"/>
                  </a:ext>
                </a:extLst>
              </a:tr>
              <a:tr h="324543">
                <a:tc>
                  <a:txBody>
                    <a:bodyPr/>
                    <a:lstStyle/>
                    <a:p>
                      <a:endParaRPr lang="en-IE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IE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2864169"/>
                  </a:ext>
                </a:extLst>
              </a:tr>
              <a:tr h="324543">
                <a:tc>
                  <a:txBody>
                    <a:bodyPr/>
                    <a:lstStyle/>
                    <a:p>
                      <a:endParaRPr lang="en-IE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IE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7869073"/>
                  </a:ext>
                </a:extLst>
              </a:tr>
              <a:tr h="324543">
                <a:tc>
                  <a:txBody>
                    <a:bodyPr/>
                    <a:lstStyle/>
                    <a:p>
                      <a:endParaRPr lang="en-IE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IE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7114626"/>
                  </a:ext>
                </a:extLst>
              </a:tr>
              <a:tr h="324543">
                <a:tc>
                  <a:txBody>
                    <a:bodyPr/>
                    <a:lstStyle/>
                    <a:p>
                      <a:endParaRPr lang="en-IE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IE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4445947"/>
                  </a:ext>
                </a:extLst>
              </a:tr>
              <a:tr h="324543">
                <a:tc>
                  <a:txBody>
                    <a:bodyPr/>
                    <a:lstStyle/>
                    <a:p>
                      <a:endParaRPr lang="en-IE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IE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2854219"/>
                  </a:ext>
                </a:extLst>
              </a:tr>
              <a:tr h="324543">
                <a:tc>
                  <a:txBody>
                    <a:bodyPr/>
                    <a:lstStyle/>
                    <a:p>
                      <a:r>
                        <a:rPr lang="en-IE" sz="2800" dirty="0">
                          <a:effectLst/>
                          <a:latin typeface="+mn-lt"/>
                        </a:rPr>
                        <a:t> </a:t>
                      </a:r>
                      <a:endParaRPr lang="en-IE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IE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900605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034780-47A5-604B-B0B2-B786F7033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pPr algn="r"/>
            <a:r>
              <a:rPr lang="en-US" dirty="0"/>
              <a:t>Sara Lis Ventura</a:t>
            </a:r>
          </a:p>
        </p:txBody>
      </p:sp>
    </p:spTree>
    <p:extLst>
      <p:ext uri="{BB962C8B-B14F-4D97-AF65-F5344CB8AC3E}">
        <p14:creationId xmlns:p14="http://schemas.microsoft.com/office/powerpoint/2010/main" val="1822769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37C9BA4-8AB6-D640-B7A2-081C0AA97266}"/>
              </a:ext>
            </a:extLst>
          </p:cNvPr>
          <p:cNvGrpSpPr/>
          <p:nvPr/>
        </p:nvGrpSpPr>
        <p:grpSpPr>
          <a:xfrm>
            <a:off x="1946909" y="1105372"/>
            <a:ext cx="5590939" cy="1500187"/>
            <a:chOff x="1946909" y="1105372"/>
            <a:chExt cx="5590939" cy="150018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4E33462-D6C2-1849-B0EE-9A856B45B918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6909" y="1105372"/>
              <a:ext cx="1743076" cy="1500187"/>
            </a:xfrm>
            <a:prstGeom prst="rect">
              <a:avLst/>
            </a:prstGeom>
          </p:spPr>
        </p:pic>
        <p:sp>
          <p:nvSpPr>
            <p:cNvPr id="6" name="Line Callout 1 5">
              <a:extLst>
                <a:ext uri="{FF2B5EF4-FFF2-40B4-BE49-F238E27FC236}">
                  <a16:creationId xmlns:a16="http://schemas.microsoft.com/office/drawing/2014/main" id="{04A3EEED-ED24-6649-9481-7356604D7121}"/>
                </a:ext>
              </a:extLst>
            </p:cNvPr>
            <p:cNvSpPr/>
            <p:nvPr/>
          </p:nvSpPr>
          <p:spPr>
            <a:xfrm>
              <a:off x="4654152" y="1105372"/>
              <a:ext cx="2883696" cy="1125221"/>
            </a:xfrm>
            <a:prstGeom prst="borderCallout1">
              <a:avLst>
                <a:gd name="adj1" fmla="val 18750"/>
                <a:gd name="adj2" fmla="val -8333"/>
                <a:gd name="adj3" fmla="val 47346"/>
                <a:gd name="adj4" fmla="val -27721"/>
              </a:avLst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b="1" dirty="0">
                  <a:solidFill>
                    <a:srgbClr val="00B050"/>
                  </a:solidFill>
                  <a:latin typeface="Comic Sans MS" panose="030F0902030302020204" pitchFamily="66" charset="0"/>
                </a:rPr>
                <a:t>DI </a:t>
              </a:r>
              <a:r>
                <a:rPr lang="en-US" b="1" dirty="0">
                  <a:solidFill>
                    <a:schemeClr val="tx1"/>
                  </a:solidFill>
                  <a:latin typeface="Comic Sans MS" panose="030F0902030302020204" pitchFamily="66" charset="0"/>
                </a:rPr>
                <a:t>DOVE SE</a:t>
              </a:r>
              <a:r>
                <a:rPr lang="en-US" b="1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I</a:t>
              </a:r>
              <a:r>
                <a:rPr lang="en-US" b="1" dirty="0">
                  <a:solidFill>
                    <a:schemeClr val="tx1"/>
                  </a:solidFill>
                  <a:latin typeface="Comic Sans MS" panose="030F0902030302020204" pitchFamily="66" charset="0"/>
                </a:rPr>
                <a:t>, KEVIN?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1C221BA-07B0-5F48-ACC9-DF479A3446A8}"/>
              </a:ext>
            </a:extLst>
          </p:cNvPr>
          <p:cNvGrpSpPr/>
          <p:nvPr/>
        </p:nvGrpSpPr>
        <p:grpSpPr>
          <a:xfrm>
            <a:off x="5300663" y="3000375"/>
            <a:ext cx="5372100" cy="2330293"/>
            <a:chOff x="5272088" y="3002121"/>
            <a:chExt cx="5372100" cy="233029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4B38872-B2A7-404A-A710-6CB9C986F656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4299" y="3686176"/>
              <a:ext cx="1639889" cy="1646238"/>
            </a:xfrm>
            <a:prstGeom prst="rect">
              <a:avLst/>
            </a:prstGeom>
          </p:spPr>
        </p:pic>
        <p:sp>
          <p:nvSpPr>
            <p:cNvPr id="8" name="Line Callout 1 7">
              <a:extLst>
                <a:ext uri="{FF2B5EF4-FFF2-40B4-BE49-F238E27FC236}">
                  <a16:creationId xmlns:a16="http://schemas.microsoft.com/office/drawing/2014/main" id="{AC3D1632-A0B9-EF45-8C81-1C7CFBFCA4D4}"/>
                </a:ext>
              </a:extLst>
            </p:cNvPr>
            <p:cNvSpPr/>
            <p:nvPr/>
          </p:nvSpPr>
          <p:spPr>
            <a:xfrm flipH="1">
              <a:off x="5272088" y="3002121"/>
              <a:ext cx="2641204" cy="1368110"/>
            </a:xfrm>
            <a:prstGeom prst="borderCallout1">
              <a:avLst>
                <a:gd name="adj1" fmla="val 18750"/>
                <a:gd name="adj2" fmla="val -8333"/>
                <a:gd name="adj3" fmla="val 56686"/>
                <a:gd name="adj4" fmla="val -36774"/>
              </a:avLst>
            </a:prstGeom>
            <a:no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b="1" dirty="0">
                  <a:solidFill>
                    <a:schemeClr val="tx1"/>
                  </a:solidFill>
                  <a:latin typeface="Comic Sans MS" panose="030F0902030302020204" pitchFamily="66" charset="0"/>
                </a:rPr>
                <a:t>SON</a:t>
              </a:r>
              <a:r>
                <a:rPr lang="en-US" b="1" dirty="0">
                  <a:solidFill>
                    <a:srgbClr val="FF0000"/>
                  </a:solidFill>
                  <a:latin typeface="Comic Sans MS" panose="030F0902030302020204" pitchFamily="66" charset="0"/>
                </a:rPr>
                <a:t>O</a:t>
              </a:r>
              <a:r>
                <a:rPr lang="en-US" b="1" dirty="0">
                  <a:solidFill>
                    <a:schemeClr val="tx1"/>
                  </a:solidFill>
                  <a:latin typeface="Comic Sans MS" panose="030F0902030302020204" pitchFamily="66" charset="0"/>
                </a:rPr>
                <a:t> IRLANDESE, </a:t>
              </a:r>
              <a:r>
                <a:rPr lang="en-US" b="1" dirty="0">
                  <a:solidFill>
                    <a:srgbClr val="00B050"/>
                  </a:solidFill>
                  <a:latin typeface="Comic Sans MS" panose="030F0902030302020204" pitchFamily="66" charset="0"/>
                </a:rPr>
                <a:t>DI</a:t>
              </a:r>
              <a:r>
                <a:rPr lang="en-US" b="1" dirty="0">
                  <a:solidFill>
                    <a:schemeClr val="tx1"/>
                  </a:solidFill>
                  <a:latin typeface="Comic Sans MS" panose="030F0902030302020204" pitchFamily="66" charset="0"/>
                </a:rPr>
                <a:t> CORK, E TU?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DC719E0-B8D0-9042-BD88-BEECD9313434}"/>
              </a:ext>
            </a:extLst>
          </p:cNvPr>
          <p:cNvSpPr txBox="1"/>
          <p:nvPr/>
        </p:nvSpPr>
        <p:spPr>
          <a:xfrm>
            <a:off x="9110821" y="920706"/>
            <a:ext cx="226853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902030302020204" pitchFamily="66" charset="0"/>
              </a:rPr>
              <a:t>DOVE</a:t>
            </a:r>
            <a:r>
              <a:rPr lang="en-US" dirty="0">
                <a:latin typeface="Comic Sans MS" panose="030F0902030302020204" pitchFamily="66" charset="0"/>
              </a:rPr>
              <a:t> = Where</a:t>
            </a:r>
          </a:p>
        </p:txBody>
      </p:sp>
      <p:sp>
        <p:nvSpPr>
          <p:cNvPr id="11" name="Line Callout 1 10">
            <a:extLst>
              <a:ext uri="{FF2B5EF4-FFF2-40B4-BE49-F238E27FC236}">
                <a16:creationId xmlns:a16="http://schemas.microsoft.com/office/drawing/2014/main" id="{2C322956-1F82-7A4F-9D99-51C8CB1C1F79}"/>
              </a:ext>
            </a:extLst>
          </p:cNvPr>
          <p:cNvSpPr/>
          <p:nvPr/>
        </p:nvSpPr>
        <p:spPr>
          <a:xfrm>
            <a:off x="1162287" y="3243264"/>
            <a:ext cx="2527698" cy="1125221"/>
          </a:xfrm>
          <a:prstGeom prst="borderCallout1">
            <a:avLst>
              <a:gd name="adj1" fmla="val 44146"/>
              <a:gd name="adj2" fmla="val -6847"/>
              <a:gd name="adj3" fmla="val 46077"/>
              <a:gd name="adj4" fmla="val -6703"/>
            </a:avLst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Comic Sans MS" panose="030F0902030302020204" pitchFamily="66" charset="0"/>
              </a:rPr>
              <a:t>SON</a:t>
            </a:r>
            <a:r>
              <a:rPr lang="en-US" b="1" dirty="0">
                <a:solidFill>
                  <a:srgbClr val="FF0000"/>
                </a:solidFill>
                <a:latin typeface="Comic Sans MS" panose="030F0902030302020204" pitchFamily="66" charset="0"/>
              </a:rPr>
              <a:t>O</a:t>
            </a:r>
            <a:r>
              <a:rPr lang="en-US" b="1" dirty="0">
                <a:solidFill>
                  <a:schemeClr val="tx1"/>
                </a:solidFill>
                <a:latin typeface="Comic Sans MS" panose="030F0902030302020204" pitchFamily="66" charset="0"/>
              </a:rPr>
              <a:t> IRLANDESE,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00B050"/>
                </a:solidFill>
                <a:latin typeface="Comic Sans MS" panose="030F0902030302020204" pitchFamily="66" charset="0"/>
              </a:rPr>
              <a:t>DI</a:t>
            </a:r>
            <a:r>
              <a:rPr lang="en-US" b="1" dirty="0">
                <a:solidFill>
                  <a:schemeClr val="tx1"/>
                </a:solidFill>
                <a:latin typeface="Comic Sans MS" panose="030F0902030302020204" pitchFamily="66" charset="0"/>
              </a:rPr>
              <a:t> DUBLINO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87B00C-8275-DD49-BBEB-D3D9B624F94A}"/>
              </a:ext>
            </a:extLst>
          </p:cNvPr>
          <p:cNvCxnSpPr>
            <a:cxnSpLocks/>
          </p:cNvCxnSpPr>
          <p:nvPr/>
        </p:nvCxnSpPr>
        <p:spPr>
          <a:xfrm flipV="1">
            <a:off x="2818447" y="2843213"/>
            <a:ext cx="124778" cy="32146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0AEE7-3654-E34A-9BF7-401DA2D8B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pPr algn="r"/>
            <a:r>
              <a:rPr lang="en-US" dirty="0"/>
              <a:t>Sara Lis Ventura</a:t>
            </a:r>
          </a:p>
        </p:txBody>
      </p:sp>
    </p:spTree>
    <p:extLst>
      <p:ext uri="{BB962C8B-B14F-4D97-AF65-F5344CB8AC3E}">
        <p14:creationId xmlns:p14="http://schemas.microsoft.com/office/powerpoint/2010/main" val="129632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729</Words>
  <Application>Microsoft Macintosh PowerPoint</Application>
  <PresentationFormat>Widescreen</PresentationFormat>
  <Paragraphs>200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Baloo Bhai</vt:lpstr>
      <vt:lpstr>Baloo Thambi</vt:lpstr>
      <vt:lpstr>Calibri</vt:lpstr>
      <vt:lpstr>Calibri Light</vt:lpstr>
      <vt:lpstr>Comic Sans MS</vt:lpstr>
      <vt:lpstr>Times</vt:lpstr>
      <vt:lpstr>Times New Roman</vt:lpstr>
      <vt:lpstr>Office Theme</vt:lpstr>
      <vt:lpstr>The Italian Wave</vt:lpstr>
      <vt:lpstr>Today we learn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NOME E NUMERO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ARRIVEDERCI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Italian Wave</dc:title>
  <dc:creator>Ventura, Sara</dc:creator>
  <cp:lastModifiedBy>Ventura, Sara</cp:lastModifiedBy>
  <cp:revision>47</cp:revision>
  <dcterms:created xsi:type="dcterms:W3CDTF">2021-04-24T16:06:03Z</dcterms:created>
  <dcterms:modified xsi:type="dcterms:W3CDTF">2021-07-04T15:23:39Z</dcterms:modified>
</cp:coreProperties>
</file>