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1.xml" ContentType="application/inkml+xml"/>
  <Override PartName="/ppt/ink/ink2.xml" ContentType="application/inkml+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2"/>
  </p:notesMasterIdLst>
  <p:sldIdLst>
    <p:sldId id="291" r:id="rId2"/>
    <p:sldId id="256" r:id="rId3"/>
    <p:sldId id="281" r:id="rId4"/>
    <p:sldId id="286" r:id="rId5"/>
    <p:sldId id="283" r:id="rId6"/>
    <p:sldId id="295" r:id="rId7"/>
    <p:sldId id="296" r:id="rId8"/>
    <p:sldId id="257" r:id="rId9"/>
    <p:sldId id="258" r:id="rId10"/>
    <p:sldId id="259" r:id="rId11"/>
    <p:sldId id="294" r:id="rId12"/>
    <p:sldId id="260" r:id="rId13"/>
    <p:sldId id="293" r:id="rId14"/>
    <p:sldId id="261" r:id="rId15"/>
    <p:sldId id="297" r:id="rId16"/>
    <p:sldId id="263" r:id="rId17"/>
    <p:sldId id="264" r:id="rId18"/>
    <p:sldId id="284" r:id="rId19"/>
    <p:sldId id="298" r:id="rId20"/>
    <p:sldId id="29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008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87680"/>
  </p:normalViewPr>
  <p:slideViewPr>
    <p:cSldViewPr snapToGrid="0" snapToObjects="1">
      <p:cViewPr varScale="1">
        <p:scale>
          <a:sx n="94" d="100"/>
          <a:sy n="94" d="100"/>
        </p:scale>
        <p:origin x="1272"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8T11:14:21.149"/>
    </inkml:context>
    <inkml:brush xml:id="br0">
      <inkml:brushProperty name="width" value="0.05" units="cm"/>
      <inkml:brushProperty name="height" value="0.05" units="cm"/>
      <inkml:brushProperty name="color" value="#33CCFF"/>
    </inkml:brush>
  </inkml:definitions>
  <inkml:trace contextRef="#ctx0" brushRef="#br0">1 1422 24575,'0'39'0,"0"-10"0,0 26 0,6-10 0,7 2 0,2 7 0,11 0 0,-11 0 0,10 0 0,-5-7 0,1 5 0,4-5 0,-4 7 0,6 1 0,0-1 0,0 0 0,0 0 0,0 0 0,-1-7 0,-5-2 0,2-8 0,-3 0 0,-1 1 0,4-7 0,-10 4 0,9-10 0,-9 10 0,10-4 0,-4 7 0,6-1 0,0 0 0,-6 0 0,4 0 0,-3 0 0,4 0 0,-5 0 0,5 0 0,-5 0 0,6 1 0,-1-7 0,1 4 0,-2-4 0,3 14 0,17 11 0,-13-6 0,12-2 0,-17-12 0,-2-5 0,2 6 0,-1-6 0,8 6 0,-8-12 0,8 12 0,-2-12 0,-5 4 0,12 3 0,-12-7 0,12 6 0,-13-8 0,12 2 0,-4 6 0,-1-5 0,6 5 0,-4 0 0,4-4 0,4 12 0,-4-13 0,12 15 0,0-6 0,9 9 0,1 6 0,-1-5-393,-15-10 1,2 1 392,-4-6 0,2-1 0,11 5 0,1 0 0,-5-1 0,0-1 0,-2-3 0,2 0 0,6 6 0,-1-1 0,-13-5 0,1 0 0,29 12 0,-2-1 0,0 2 0,-5-3 0,1 0 0,11 1 0,-29-12 0,2 1 0,-4-6 0,2 1 0,10 5 0,1 0 0,-9-4 0,0 0 0,-2 0 0,2-1 0,13 2 0,-2-2 0,25 15 0,-32-18 0,3 1 0,7 7 0,-4 0 0,7 3 0,-5-3 0,0 0 0,6 8 0,-23-14 0,2 1 0,37 21 0,-37-24 0,0-1 0,37 17-220,-1-7 220,-11-1 0,1 0 0,-1-7 0,-7 5 0,5-11 0,-14 10 0,6-11 0,-15 4 776,29 6-776,-24-9 229,18 9-229,-18-12 0,-13 0 0,6 0 0,-7-1 0,-1 1 0,-6-1 0,4-5 0,-4 3 0,6-8 0,1 9 0,7-10 0,1 11 0,9-5 0,-1 1 0,8 4 0,-5-10 0,14 4 0,-6 1 0,8-6 0,-1 12 0,2-11 0,-10 4 0,7-6 0,-6 0 0,8 7 0,0-6 0,-8 6 0,6-7 0,-15 0 0,15 0 0,-14 0 0,5 0 0,1 0 0,-7 0 0,7 0 0,-9 0 0,0 0 0,-7 0 0,-2 0 0,-8 0 0,0 0 0,0 0 0,1-6 0,-1 5 0,0-4 0,1-1 0,7 5 0,2-5 0,0 1 0,7 3 0,-15-9 0,13 10 0,-19-10 0,10 10 0,-19-9 0,5 4 0,-6-1 0,0-3 0,-1 4 0,7-6 0,-5 1 0,12-7 0,-6 5 0,8-10 0,-1 9 0,0-10 0,8 4 0,-6-5 0,6 4 0,-14-1 0,-2 4 0,0 0 0,-9-4 0,7 4 0,-14 1 0,8-5 0,-9-1 0,5-1 0,-5-6 0,4 8 0,-3-1 0,8 0 0,-8-6 0,9 5 0,-9-5 0,4 0 0,-1 4 0,-3-4 0,4 6 0,-6 1 0,1-7 0,0-2 0,0-6 0,0 6 0,0-4 0,0 4 0,0-6 0,1 0 0,-1 0 0,1-1 0,-6 8 0,4-6 0,-10-2 0,5-2 0,-6-4 0,0 6 0,0 1 0,0 0 0,5-1 0,-4 8 0,5-6 0,-6 12 0,0-6 0,0 13 0,0-4 0,0 9 0,0-9 0,0 9 0,0-9 0,0 4 0,0-6 0,0 1 0,0-7 0,0-2 0,0 0 0,0-4 0,0 11 0,0-12 0,0 12 0,0-5 0,0 6 0,0-10 0,0 13 0,0-13 0,-5 16 0,4-5 0,-4-1 0,0 0 0,3 6 0,-3-4 0,1 9 0,3-9 0,-8 9 0,7-3 0,-2-1 0,-1 4 0,4-9 0,-8 4 0,7-1 0,-8-3 0,4 4 0,0 0 0,1-4 0,0 9 0,4-9 0,-4 9 0,1-4 0,3 6 0,-8 0 0,7 0 0,-2-1 0,-1 1 0,4 0 0,-3 0 0,-1 4 0,4-3 0,-8 8 0,8-8 0,-4 4 0,1-5 0,3 0 0,-8 0 0,8 1 0,-4-1 0,5 0 0,0 0 0,0 1 0,0-1 0,0 0 0,-4 5 0,3-4 0,-4 4 0,5-5 0,0-1 0,-5 1 0,4 0 0,-3 0 0,4 0 0,0 0 0,0 0 0,0 0 0,0 0 0,0 0 0,0 0 0,0 1 0,0-1 0,0 1 0,0-1 0,0 0 0,0 0 0,0 0 0,0 1 0,0-1 0,0 0 0,0 1 0,0-1 0,0 0 0,0 0 0,0 0 0,0 0 0,0 0 0,0 0 0,0-1 0,0 1 0,0 0 0,0 1 0,0-1 0,0 0 0,0 0 0,0 0 0,0 0 0,4 5 0,-3-4 0,3 4 0,1-6 0,-4 2 0,8-1 0,-8 0 0,4 0 0,-5 0 0,0 0 0,5 5 0,-4-4 0,3 3 0,-4-4 0,5 4 0,-4-3 0,3 3 0,1 1 0,-4-5 0,4 5 0,-5-5 0,4 4 0,-3-3 0,4 3 0,-5-4 0,0 0 0,0 0 0,0 0 0,0 0 0,4 5 0,-2-4 0,2 3 0,-4-4 0,0 1 0,0-1 0,0 0 0,0 0 0,0 0 0,0 0 0,0 0 0,0 0 0,0-1 0,0 1 0,0 0 0,0 0 0,0-1 0,0 1 0,0 0 0,0 0 0,0-6 0,0 4 0,0-3 0,0 4 0,0 1 0,0-6 0,0 5 0,0-11 0,-4 11 0,-3-10 0,-3 9 0,4-9 0,-4 3 0,4 1 0,-10-4 0,5 9 0,-6-9 0,1 9 0,4-4 0,-9 0 0,9 4 0,-9-4 0,9 6 0,-9-7 0,10 6 0,-11 0 0,5-4 0,-5 12 0,-1-12 0,0 9 0,1-5 0,-7 4 0,4-3 0,-14 4 0,14-5 0,-7 4 0,2-3 0,6 9 0,-11-10 0,4 4 0,0 0 0,-5 1 0,5 1 0,-6 3 0,-8-3 0,6 5 0,-13 0 0,12-6 0,-12 5 0,5-5 0,-7 6 0,0-6 0,0 5 0,0-5 0,0 0 0,-8 4 0,5-4 0,-13 0 0,6 4 0,-28-4 0,23 6-297,8-4 0,0 0 297,-12 2 0,17-2 0,-1 0 0,-28 4 0,-9-7 0,0 5 0,35-4 0,1-1 0,-32 5 0,-7-4-134,26 6 134,15-6 0,1 4 0,3-4 0,5 6 0,-7 0 589,0 0-589,-1 0 139,1 0-139,0 0 0,7 0 0,-5 0 0,5 0 0,1 0 0,-6 0 0,12 0 0,-12 0 0,6 0 0,-8 0 0,-8 0 0,5 0 0,-26 0 0,24 0 0,-25 0-505,10 0 505,-2 0 0,-6 0 0,9 0-97,0 0 97,0 0 0,8-6 0,2 5 0,9-11 0,0 10 503,7-9-503,2 4 99,8-6-99,0-5 0,6 5 0,-5-5 0,12 2 0,-12 2 0,5-9 0,-6 4 0,0-6 0,-1 0 0,7-5 0,-5 4 0,2-12 0,-5 5 0,-3-16 0,8 8 0,-8-15 0,21 17 0,-12-16 0,19 16 0,-5-6 0,12 8 0,-4-8 0,9 6 0,-4-6 0,0 1 0,5-3 0,-11-7 0,10 0 0,-10 0 0,11 8 0,-11-7 0,5 14 0,-1-13 0,-3 13 0,4-6 0,1 7 0,-5 1 0,4 0 0,0-1 0,-4 1 0,4 0 0,-6 0 0,6 6 0,-4-5 0,5 12 0,-1-5 0,-3 6 0,9 6 0,-9-5 0,8 11 0,-8-10 0,9 9 0,-9-4 0,9 6 0,-8 0 0,4 0 0,-5-1 0,0 6 0,4-4 0,-3 8 0,3-8 0,-4 8 0,0-8 0,0 8 0,0-4 0,0 5 0,0 0 0,0-4 0,-1 3 0,-4-4 0,3 5 0,-4 0 0,6 0 0,-6 0 0,5 0 0,-1-4 0,-2 2 0,7-2 0,-9 4 0,6 0 0,0 0 0,9 0 0,6-4 0,1 2 0,3-2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4-18T11:14:24.576"/>
    </inkml:context>
    <inkml:brush xml:id="br0">
      <inkml:brushProperty name="width" value="0.05" units="cm"/>
      <inkml:brushProperty name="height" value="0.05" units="cm"/>
      <inkml:brushProperty name="color" value="#33CCFF"/>
    </inkml:brush>
  </inkml:definitions>
  <inkml:trace contextRef="#ctx0" brushRef="#br0">3346 2100 24575,'0'-20'0,"0"-1"0,0-2 0,0 1 0,-5-7 0,-2-2 0,-5 6 0,-5-9 0,4 9 0,-4-6 0,4-5 0,-4 6 0,4-1 0,-5-5 0,6 5 0,-1-14 0,0 6 0,6-6 0,-5 1 0,5-3 0,-6 0 0,-1-5 0,2 13 0,-2-14 0,2 14 0,4-13 0,-3 13 0,5-6 0,-7 9 0,1-2 0,0 1 0,-1 0 0,1 7 0,5-6 0,-3 5 0,4 0 0,-6 2 0,0 0 0,0-2 0,-1-6 0,-4 0 0,3-1 0,-10 1 0,10-8 0,-10 6 0,3-13 0,-4 12 0,-9-14 0,7 15 0,-5-2 0,7 6 0,2 10 0,-7 1 0,6 2 0,-6 9 0,1-4 0,5 1 0,-5 2 0,6-2 0,-6 4 0,4 1 0,-4-1 0,7 6 0,-1-4 0,0 8 0,-5-8 0,3 9 0,-4-5 0,7 6 0,-7-5 0,4 3 0,-27-3 0,17 5 0,-19 0 0,17 0 0,-8 0 0,6 0 0,-13 0 0,13 0 0,-14 0 0,14 0 0,-6 0 0,0 0 0,6 0 0,-6 0 0,8 0 0,0 0 0,-1 0 0,1 0 0,6 0 0,-4 0 0,11 5 0,-5 1 0,11 5 0,-3 0 0,4 0 0,0 0 0,-4 0 0,9-1 0,-4 1 0,1 0 0,3-1 0,-9 1 0,-1 5 0,-2-4 0,-3 4 0,5 0 0,4-4 0,-3 10 0,4-10 0,-6 9 0,6-9 0,-4 10 0,4-5 0,-6 0 0,0 5 0,1-5 0,5 1 0,-5 3 0,5-4 0,-1 6 0,-4 6 0,4-5 0,0 5 0,-5 0 0,11-4 0,-11 4 0,5 0 0,0-5 0,0 12 0,1-12 0,4 12 0,-4-12 0,6 5 0,-1 0 0,-11 12 0,9-7 0,-9 11 0,11-20 0,0 4 0,6 0 0,-4-5 0,3 12 0,-5-5 0,0 0 0,0 4 0,0-4 0,-6 7 0,4-1 0,-4 0 0,6 0 0,0-6 0,5 5 0,-3-12 0,3 12 0,1-12 0,-5 12 0,4-12 0,1 5 0,1 0 0,0-1 0,4 2 0,-9 3 0,8-2 0,-8 0 0,8 5 0,-8-6 0,9 1 0,-10 4 0,9-4 0,-3 7 0,0-8 0,3 6 0,-8-5 0,3 6 0,0 1 0,-4-1 0,10-6 0,-11 4 0,11-4 0,-10 7 0,5-8 0,-1 6 0,-4-5 0,10 6 0,-5-6 0,1 5 0,3-12 0,-8 5 0,9 0 0,-4-5 0,5 5 0,0-6 0,0 0 0,0-1 0,0 1 0,0-1 0,0 7 0,-6-4 0,5 3 0,-4-5 0,5 10 0,0-8 0,0 2 0,0-6 0,0-4 0,0 6 0,0 0 0,0-6 0,0 4 0,0-4 0,0 0 0,0 5 0,0-11 0,0 11 0,0-11 0,0 5 0,0-6 0,0 6 0,0-4 0,0 3 0,0-5 0,0 1 0,0-1 0,0 0 0,0 6 0,0-4 0,0 3 0,0-5 0,0 1 0,5-1 0,-4 0 0,8 0 0,-8 0 0,8-1 0,-8 1 0,8-4 0,-8 2 0,8-7 0,-8 8 0,8-3 0,-4 4 0,5-5 0,-5 4 0,4-8 0,-3 8 0,3-8 0,-3 8 0,2-8 0,-6 8 0,7-8 0,-4 4 0,5-1 0,0 1 0,0 1 0,-5 3 0,0-4 0,-1 1 0,-3 3 0,4-4 0,0 1 0,-4 2 0,3-2 0,-4 4 0,5-5 0,-4 4 0,3-4 0,-4 5 0,0 0 0,0-1 0,0 1 0,0 0 0,5-5 0,-4 3 0,3-7 0,-4 3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6CF702-1527-F14E-8F39-7FA99287696B}" type="datetimeFigureOut">
              <a:rPr lang="en-US" smtClean="0"/>
              <a:t>7/4/21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373C0A-6C1C-0E4A-9731-D4AF4F47D7CE}" type="slidenum">
              <a:rPr lang="en-US" smtClean="0"/>
              <a:t>‹#›</a:t>
            </a:fld>
            <a:endParaRPr lang="en-US"/>
          </a:p>
        </p:txBody>
      </p:sp>
    </p:spTree>
    <p:extLst>
      <p:ext uri="{BB962C8B-B14F-4D97-AF65-F5344CB8AC3E}">
        <p14:creationId xmlns:p14="http://schemas.microsoft.com/office/powerpoint/2010/main" val="15372046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0559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a table with the names of your students and a number. Each student has a number. You can use this for chain drills.</a:t>
            </a:r>
          </a:p>
          <a:p>
            <a:r>
              <a:rPr lang="en-US" dirty="0"/>
              <a:t>For the first activity, divide your students into 4 teams and ask each team to have a leader (il capo). Write down the name of the leader of each Team.</a:t>
            </a:r>
          </a:p>
        </p:txBody>
      </p:sp>
      <p:sp>
        <p:nvSpPr>
          <p:cNvPr id="4" name="Slide Number Placeholder 3"/>
          <p:cNvSpPr>
            <a:spLocks noGrp="1"/>
          </p:cNvSpPr>
          <p:nvPr>
            <p:ph type="sldNum" sz="quarter" idx="5"/>
          </p:nvPr>
        </p:nvSpPr>
        <p:spPr/>
        <p:txBody>
          <a:bodyPr/>
          <a:lstStyle/>
          <a:p>
            <a:fld id="{99373C0A-6C1C-0E4A-9731-D4AF4F47D7CE}" type="slidenum">
              <a:rPr lang="en-US" smtClean="0"/>
              <a:t>4</a:t>
            </a:fld>
            <a:endParaRPr lang="en-US"/>
          </a:p>
        </p:txBody>
      </p:sp>
    </p:spTree>
    <p:extLst>
      <p:ext uri="{BB962C8B-B14F-4D97-AF65-F5344CB8AC3E}">
        <p14:creationId xmlns:p14="http://schemas.microsoft.com/office/powerpoint/2010/main" val="1161493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ACTIVITY 1: You have 3 minutes to find all Italian words you know. Wins the team that finds the most words. </a:t>
            </a:r>
          </a:p>
          <a:p>
            <a:r>
              <a:rPr lang="en-US" dirty="0"/>
              <a:t>Each leader has to use the CHAT to write the words. When the time is up they press ‘ENTER’ to send the list of words. The teacher copies the list of words and paste them into this PPT’s slide and share the screen with all the students.</a:t>
            </a:r>
          </a:p>
          <a:p>
            <a:endParaRPr lang="en-US" dirty="0"/>
          </a:p>
        </p:txBody>
      </p:sp>
      <p:sp>
        <p:nvSpPr>
          <p:cNvPr id="4" name="Slide Number Placeholder 3"/>
          <p:cNvSpPr>
            <a:spLocks noGrp="1"/>
          </p:cNvSpPr>
          <p:nvPr>
            <p:ph type="sldNum" sz="quarter" idx="5"/>
          </p:nvPr>
        </p:nvSpPr>
        <p:spPr/>
        <p:txBody>
          <a:bodyPr/>
          <a:lstStyle/>
          <a:p>
            <a:fld id="{99373C0A-6C1C-0E4A-9731-D4AF4F47D7CE}" type="slidenum">
              <a:rPr lang="en-US" smtClean="0"/>
              <a:t>5</a:t>
            </a:fld>
            <a:endParaRPr lang="en-US"/>
          </a:p>
        </p:txBody>
      </p:sp>
    </p:spTree>
    <p:extLst>
      <p:ext uri="{BB962C8B-B14F-4D97-AF65-F5344CB8AC3E}">
        <p14:creationId xmlns:p14="http://schemas.microsoft.com/office/powerpoint/2010/main" val="906602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PRONUNCIATION: the vowels. After explaining how vowels are pronounced in Italian, ask the students to read the words in the slide</a:t>
            </a:r>
          </a:p>
        </p:txBody>
      </p:sp>
      <p:sp>
        <p:nvSpPr>
          <p:cNvPr id="4" name="Slide Number Placeholder 3"/>
          <p:cNvSpPr>
            <a:spLocks noGrp="1"/>
          </p:cNvSpPr>
          <p:nvPr>
            <p:ph type="sldNum" sz="quarter" idx="5"/>
          </p:nvPr>
        </p:nvSpPr>
        <p:spPr/>
        <p:txBody>
          <a:bodyPr/>
          <a:lstStyle/>
          <a:p>
            <a:fld id="{99373C0A-6C1C-0E4A-9731-D4AF4F47D7CE}" type="slidenum">
              <a:rPr lang="en-US" smtClean="0"/>
              <a:t>6</a:t>
            </a:fld>
            <a:endParaRPr lang="en-US"/>
          </a:p>
        </p:txBody>
      </p:sp>
    </p:spTree>
    <p:extLst>
      <p:ext uri="{BB962C8B-B14F-4D97-AF65-F5344CB8AC3E}">
        <p14:creationId xmlns:p14="http://schemas.microsoft.com/office/powerpoint/2010/main" val="5881064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Italian words that are used also in English</a:t>
            </a:r>
          </a:p>
        </p:txBody>
      </p:sp>
      <p:sp>
        <p:nvSpPr>
          <p:cNvPr id="4" name="Slide Number Placeholder 3"/>
          <p:cNvSpPr>
            <a:spLocks noGrp="1"/>
          </p:cNvSpPr>
          <p:nvPr>
            <p:ph type="sldNum" sz="quarter" idx="5"/>
          </p:nvPr>
        </p:nvSpPr>
        <p:spPr/>
        <p:txBody>
          <a:bodyPr/>
          <a:lstStyle/>
          <a:p>
            <a:fld id="{99373C0A-6C1C-0E4A-9731-D4AF4F47D7CE}" type="slidenum">
              <a:rPr lang="en-US" smtClean="0"/>
              <a:t>7</a:t>
            </a:fld>
            <a:endParaRPr lang="en-US"/>
          </a:p>
        </p:txBody>
      </p:sp>
    </p:spTree>
    <p:extLst>
      <p:ext uri="{BB962C8B-B14F-4D97-AF65-F5344CB8AC3E}">
        <p14:creationId xmlns:p14="http://schemas.microsoft.com/office/powerpoint/2010/main" val="1015635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373C0A-6C1C-0E4A-9731-D4AF4F47D7CE}" type="slidenum">
              <a:rPr lang="en-US" smtClean="0"/>
              <a:t>8</a:t>
            </a:fld>
            <a:endParaRPr lang="en-US"/>
          </a:p>
        </p:txBody>
      </p:sp>
    </p:spTree>
    <p:extLst>
      <p:ext uri="{BB962C8B-B14F-4D97-AF65-F5344CB8AC3E}">
        <p14:creationId xmlns:p14="http://schemas.microsoft.com/office/powerpoint/2010/main" val="37863843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each student to introduce himself/herself in Italian</a:t>
            </a:r>
          </a:p>
        </p:txBody>
      </p:sp>
      <p:sp>
        <p:nvSpPr>
          <p:cNvPr id="4" name="Slide Number Placeholder 3"/>
          <p:cNvSpPr>
            <a:spLocks noGrp="1"/>
          </p:cNvSpPr>
          <p:nvPr>
            <p:ph type="sldNum" sz="quarter" idx="5"/>
          </p:nvPr>
        </p:nvSpPr>
        <p:spPr/>
        <p:txBody>
          <a:bodyPr/>
          <a:lstStyle/>
          <a:p>
            <a:fld id="{99373C0A-6C1C-0E4A-9731-D4AF4F47D7CE}" type="slidenum">
              <a:rPr lang="en-US" smtClean="0"/>
              <a:t>13</a:t>
            </a:fld>
            <a:endParaRPr lang="en-US"/>
          </a:p>
        </p:txBody>
      </p:sp>
    </p:spTree>
    <p:extLst>
      <p:ext uri="{BB962C8B-B14F-4D97-AF65-F5344CB8AC3E}">
        <p14:creationId xmlns:p14="http://schemas.microsoft.com/office/powerpoint/2010/main" val="23173534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373C0A-6C1C-0E4A-9731-D4AF4F47D7CE}" type="slidenum">
              <a:rPr lang="en-US" smtClean="0"/>
              <a:t>17</a:t>
            </a:fld>
            <a:endParaRPr lang="en-US"/>
          </a:p>
        </p:txBody>
      </p:sp>
    </p:spTree>
    <p:extLst>
      <p:ext uri="{BB962C8B-B14F-4D97-AF65-F5344CB8AC3E}">
        <p14:creationId xmlns:p14="http://schemas.microsoft.com/office/powerpoint/2010/main" val="38701371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QUIZ on QUIZIZZ: use this link, Start a Live Lesson, click ‘PRESENT’ and ask your students to join the lesson/game</a:t>
            </a:r>
          </a:p>
        </p:txBody>
      </p:sp>
      <p:sp>
        <p:nvSpPr>
          <p:cNvPr id="4" name="Slide Number Placeholder 3"/>
          <p:cNvSpPr>
            <a:spLocks noGrp="1"/>
          </p:cNvSpPr>
          <p:nvPr>
            <p:ph type="sldNum" sz="quarter" idx="5"/>
          </p:nvPr>
        </p:nvSpPr>
        <p:spPr/>
        <p:txBody>
          <a:bodyPr/>
          <a:lstStyle/>
          <a:p>
            <a:fld id="{99373C0A-6C1C-0E4A-9731-D4AF4F47D7CE}" type="slidenum">
              <a:rPr lang="en-US" smtClean="0"/>
              <a:t>19</a:t>
            </a:fld>
            <a:endParaRPr lang="en-US"/>
          </a:p>
        </p:txBody>
      </p:sp>
    </p:spTree>
    <p:extLst>
      <p:ext uri="{BB962C8B-B14F-4D97-AF65-F5344CB8AC3E}">
        <p14:creationId xmlns:p14="http://schemas.microsoft.com/office/powerpoint/2010/main" val="37008575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1EEA9-3FCD-EE44-BFC2-7F8B934CF0F9}"/>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DC8737ED-0552-FE49-88A4-93A89D017D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302DFC29-8196-BD45-AD6C-0D84AD1CE02B}"/>
              </a:ext>
            </a:extLst>
          </p:cNvPr>
          <p:cNvSpPr>
            <a:spLocks noGrp="1"/>
          </p:cNvSpPr>
          <p:nvPr>
            <p:ph type="dt" sz="half" idx="10"/>
          </p:nvPr>
        </p:nvSpPr>
        <p:spPr/>
        <p:txBody>
          <a:bodyPr/>
          <a:lstStyle/>
          <a:p>
            <a:fld id="{5BFA44AB-EF97-934A-8D63-8D1632DD88D9}" type="datetime1">
              <a:rPr lang="en-IE" smtClean="0"/>
              <a:t>04/07/2021</a:t>
            </a:fld>
            <a:endParaRPr lang="en-US"/>
          </a:p>
        </p:txBody>
      </p:sp>
      <p:sp>
        <p:nvSpPr>
          <p:cNvPr id="5" name="Footer Placeholder 4">
            <a:extLst>
              <a:ext uri="{FF2B5EF4-FFF2-40B4-BE49-F238E27FC236}">
                <a16:creationId xmlns:a16="http://schemas.microsoft.com/office/drawing/2014/main" id="{F61BC66B-3DB7-AA43-B1F0-32CA8E4E73D8}"/>
              </a:ext>
            </a:extLst>
          </p:cNvPr>
          <p:cNvSpPr>
            <a:spLocks noGrp="1"/>
          </p:cNvSpPr>
          <p:nvPr>
            <p:ph type="ftr" sz="quarter" idx="11"/>
          </p:nvPr>
        </p:nvSpPr>
        <p:spPr/>
        <p:txBody>
          <a:bodyPr/>
          <a:lstStyle/>
          <a:p>
            <a:r>
              <a:rPr lang="en-US"/>
              <a:t>Sara Lis Ventura</a:t>
            </a:r>
          </a:p>
        </p:txBody>
      </p:sp>
      <p:sp>
        <p:nvSpPr>
          <p:cNvPr id="6" name="Slide Number Placeholder 5">
            <a:extLst>
              <a:ext uri="{FF2B5EF4-FFF2-40B4-BE49-F238E27FC236}">
                <a16:creationId xmlns:a16="http://schemas.microsoft.com/office/drawing/2014/main" id="{88AB0E14-1652-8148-A6F6-8A435B7803EC}"/>
              </a:ext>
            </a:extLst>
          </p:cNvPr>
          <p:cNvSpPr>
            <a:spLocks noGrp="1"/>
          </p:cNvSpPr>
          <p:nvPr>
            <p:ph type="sldNum" sz="quarter" idx="12"/>
          </p:nvPr>
        </p:nvSpPr>
        <p:spPr/>
        <p:txBody>
          <a:bodyPr/>
          <a:lstStyle/>
          <a:p>
            <a:fld id="{32581542-CDB8-A446-8A2A-67A117FA80C7}" type="slidenum">
              <a:rPr lang="en-US" smtClean="0"/>
              <a:t>‹#›</a:t>
            </a:fld>
            <a:endParaRPr lang="en-US"/>
          </a:p>
        </p:txBody>
      </p:sp>
    </p:spTree>
    <p:extLst>
      <p:ext uri="{BB962C8B-B14F-4D97-AF65-F5344CB8AC3E}">
        <p14:creationId xmlns:p14="http://schemas.microsoft.com/office/powerpoint/2010/main" val="31598534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FA9BF-3F03-5943-990B-7A9F2B36267C}"/>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A7E21D4-38BC-214B-A382-363C4C298BE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7165165-515F-D24D-9680-39DF31775F72}"/>
              </a:ext>
            </a:extLst>
          </p:cNvPr>
          <p:cNvSpPr>
            <a:spLocks noGrp="1"/>
          </p:cNvSpPr>
          <p:nvPr>
            <p:ph type="dt" sz="half" idx="10"/>
          </p:nvPr>
        </p:nvSpPr>
        <p:spPr/>
        <p:txBody>
          <a:bodyPr/>
          <a:lstStyle/>
          <a:p>
            <a:fld id="{BA94BC50-CF6E-DF47-AA1C-6B716848AF5E}" type="datetime1">
              <a:rPr lang="en-IE" smtClean="0"/>
              <a:t>04/07/2021</a:t>
            </a:fld>
            <a:endParaRPr lang="en-US"/>
          </a:p>
        </p:txBody>
      </p:sp>
      <p:sp>
        <p:nvSpPr>
          <p:cNvPr id="5" name="Footer Placeholder 4">
            <a:extLst>
              <a:ext uri="{FF2B5EF4-FFF2-40B4-BE49-F238E27FC236}">
                <a16:creationId xmlns:a16="http://schemas.microsoft.com/office/drawing/2014/main" id="{7F03BFA0-9500-3546-B232-EA308C059933}"/>
              </a:ext>
            </a:extLst>
          </p:cNvPr>
          <p:cNvSpPr>
            <a:spLocks noGrp="1"/>
          </p:cNvSpPr>
          <p:nvPr>
            <p:ph type="ftr" sz="quarter" idx="11"/>
          </p:nvPr>
        </p:nvSpPr>
        <p:spPr/>
        <p:txBody>
          <a:bodyPr/>
          <a:lstStyle/>
          <a:p>
            <a:r>
              <a:rPr lang="en-US"/>
              <a:t>Sara Lis Ventura</a:t>
            </a:r>
          </a:p>
        </p:txBody>
      </p:sp>
      <p:sp>
        <p:nvSpPr>
          <p:cNvPr id="6" name="Slide Number Placeholder 5">
            <a:extLst>
              <a:ext uri="{FF2B5EF4-FFF2-40B4-BE49-F238E27FC236}">
                <a16:creationId xmlns:a16="http://schemas.microsoft.com/office/drawing/2014/main" id="{426B0B78-28B3-5845-985B-37E6444A49A1}"/>
              </a:ext>
            </a:extLst>
          </p:cNvPr>
          <p:cNvSpPr>
            <a:spLocks noGrp="1"/>
          </p:cNvSpPr>
          <p:nvPr>
            <p:ph type="sldNum" sz="quarter" idx="12"/>
          </p:nvPr>
        </p:nvSpPr>
        <p:spPr/>
        <p:txBody>
          <a:bodyPr/>
          <a:lstStyle/>
          <a:p>
            <a:fld id="{32581542-CDB8-A446-8A2A-67A117FA80C7}" type="slidenum">
              <a:rPr lang="en-US" smtClean="0"/>
              <a:t>‹#›</a:t>
            </a:fld>
            <a:endParaRPr lang="en-US"/>
          </a:p>
        </p:txBody>
      </p:sp>
    </p:spTree>
    <p:extLst>
      <p:ext uri="{BB962C8B-B14F-4D97-AF65-F5344CB8AC3E}">
        <p14:creationId xmlns:p14="http://schemas.microsoft.com/office/powerpoint/2010/main" val="15146431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6BF87B-1086-BB48-BB1E-65097CB69F6A}"/>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4136654-83F9-9148-865E-B1E39742503C}"/>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03E70C9-85DA-8B47-BDB2-318887B73D6A}"/>
              </a:ext>
            </a:extLst>
          </p:cNvPr>
          <p:cNvSpPr>
            <a:spLocks noGrp="1"/>
          </p:cNvSpPr>
          <p:nvPr>
            <p:ph type="dt" sz="half" idx="10"/>
          </p:nvPr>
        </p:nvSpPr>
        <p:spPr/>
        <p:txBody>
          <a:bodyPr/>
          <a:lstStyle/>
          <a:p>
            <a:fld id="{CDD7349E-0FA7-3944-83A7-4FC30FF5BD17}" type="datetime1">
              <a:rPr lang="en-IE" smtClean="0"/>
              <a:t>04/07/2021</a:t>
            </a:fld>
            <a:endParaRPr lang="en-US"/>
          </a:p>
        </p:txBody>
      </p:sp>
      <p:sp>
        <p:nvSpPr>
          <p:cNvPr id="5" name="Footer Placeholder 4">
            <a:extLst>
              <a:ext uri="{FF2B5EF4-FFF2-40B4-BE49-F238E27FC236}">
                <a16:creationId xmlns:a16="http://schemas.microsoft.com/office/drawing/2014/main" id="{0F77C35B-A3EA-0B45-9A98-DF957F2F5EBE}"/>
              </a:ext>
            </a:extLst>
          </p:cNvPr>
          <p:cNvSpPr>
            <a:spLocks noGrp="1"/>
          </p:cNvSpPr>
          <p:nvPr>
            <p:ph type="ftr" sz="quarter" idx="11"/>
          </p:nvPr>
        </p:nvSpPr>
        <p:spPr/>
        <p:txBody>
          <a:bodyPr/>
          <a:lstStyle/>
          <a:p>
            <a:r>
              <a:rPr lang="en-US"/>
              <a:t>Sara Lis Ventura</a:t>
            </a:r>
          </a:p>
        </p:txBody>
      </p:sp>
      <p:sp>
        <p:nvSpPr>
          <p:cNvPr id="6" name="Slide Number Placeholder 5">
            <a:extLst>
              <a:ext uri="{FF2B5EF4-FFF2-40B4-BE49-F238E27FC236}">
                <a16:creationId xmlns:a16="http://schemas.microsoft.com/office/drawing/2014/main" id="{82CCFAD2-3232-D749-927F-211FB6B6E7BD}"/>
              </a:ext>
            </a:extLst>
          </p:cNvPr>
          <p:cNvSpPr>
            <a:spLocks noGrp="1"/>
          </p:cNvSpPr>
          <p:nvPr>
            <p:ph type="sldNum" sz="quarter" idx="12"/>
          </p:nvPr>
        </p:nvSpPr>
        <p:spPr/>
        <p:txBody>
          <a:bodyPr/>
          <a:lstStyle/>
          <a:p>
            <a:fld id="{32581542-CDB8-A446-8A2A-67A117FA80C7}" type="slidenum">
              <a:rPr lang="en-US" smtClean="0"/>
              <a:t>‹#›</a:t>
            </a:fld>
            <a:endParaRPr lang="en-US"/>
          </a:p>
        </p:txBody>
      </p:sp>
    </p:spTree>
    <p:extLst>
      <p:ext uri="{BB962C8B-B14F-4D97-AF65-F5344CB8AC3E}">
        <p14:creationId xmlns:p14="http://schemas.microsoft.com/office/powerpoint/2010/main" val="36086529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type="title">
  <p:cSld name="Title">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2266913" y="2655800"/>
            <a:ext cx="7743200" cy="1546400"/>
          </a:xfrm>
          <a:prstGeom prst="rect">
            <a:avLst/>
          </a:prstGeom>
        </p:spPr>
        <p:txBody>
          <a:bodyPr spcFirstLastPara="1" wrap="square" lIns="91425" tIns="91425" rIns="91425" bIns="91425" anchor="ctr" anchorCtr="0">
            <a:noAutofit/>
          </a:bodyPr>
          <a:lstStyle>
            <a:lvl1pPr lvl="0">
              <a:spcBef>
                <a:spcPts val="0"/>
              </a:spcBef>
              <a:spcAft>
                <a:spcPts val="0"/>
              </a:spcAft>
              <a:buSzPts val="5800"/>
              <a:buNone/>
              <a:defRPr sz="7733" b="1"/>
            </a:lvl1pPr>
            <a:lvl2pPr lvl="1">
              <a:spcBef>
                <a:spcPts val="0"/>
              </a:spcBef>
              <a:spcAft>
                <a:spcPts val="0"/>
              </a:spcAft>
              <a:buSzPts val="5800"/>
              <a:buNone/>
              <a:defRPr sz="7733" b="1"/>
            </a:lvl2pPr>
            <a:lvl3pPr lvl="2">
              <a:spcBef>
                <a:spcPts val="0"/>
              </a:spcBef>
              <a:spcAft>
                <a:spcPts val="0"/>
              </a:spcAft>
              <a:buSzPts val="5800"/>
              <a:buNone/>
              <a:defRPr sz="7733" b="1"/>
            </a:lvl3pPr>
            <a:lvl4pPr lvl="3">
              <a:spcBef>
                <a:spcPts val="0"/>
              </a:spcBef>
              <a:spcAft>
                <a:spcPts val="0"/>
              </a:spcAft>
              <a:buSzPts val="5800"/>
              <a:buNone/>
              <a:defRPr sz="7733" b="1"/>
            </a:lvl4pPr>
            <a:lvl5pPr lvl="4">
              <a:spcBef>
                <a:spcPts val="0"/>
              </a:spcBef>
              <a:spcAft>
                <a:spcPts val="0"/>
              </a:spcAft>
              <a:buSzPts val="5800"/>
              <a:buNone/>
              <a:defRPr sz="7733" b="1"/>
            </a:lvl5pPr>
            <a:lvl6pPr lvl="5">
              <a:spcBef>
                <a:spcPts val="0"/>
              </a:spcBef>
              <a:spcAft>
                <a:spcPts val="0"/>
              </a:spcAft>
              <a:buSzPts val="5800"/>
              <a:buNone/>
              <a:defRPr sz="7733" b="1"/>
            </a:lvl6pPr>
            <a:lvl7pPr lvl="6">
              <a:spcBef>
                <a:spcPts val="0"/>
              </a:spcBef>
              <a:spcAft>
                <a:spcPts val="0"/>
              </a:spcAft>
              <a:buSzPts val="5800"/>
              <a:buNone/>
              <a:defRPr sz="7733" b="1"/>
            </a:lvl7pPr>
            <a:lvl8pPr lvl="7">
              <a:spcBef>
                <a:spcPts val="0"/>
              </a:spcBef>
              <a:spcAft>
                <a:spcPts val="0"/>
              </a:spcAft>
              <a:buSzPts val="5800"/>
              <a:buNone/>
              <a:defRPr sz="7733" b="1"/>
            </a:lvl8pPr>
            <a:lvl9pPr lvl="8">
              <a:spcBef>
                <a:spcPts val="0"/>
              </a:spcBef>
              <a:spcAft>
                <a:spcPts val="0"/>
              </a:spcAft>
              <a:buSzPts val="5800"/>
              <a:buNone/>
              <a:defRPr sz="7733" b="1"/>
            </a:lvl9pPr>
          </a:lstStyle>
          <a:p>
            <a:endParaRPr/>
          </a:p>
        </p:txBody>
      </p:sp>
      <p:sp>
        <p:nvSpPr>
          <p:cNvPr id="11" name="Google Shape;11;p2"/>
          <p:cNvSpPr/>
          <p:nvPr/>
        </p:nvSpPr>
        <p:spPr>
          <a:xfrm>
            <a:off x="9783375" y="6173432"/>
            <a:ext cx="128400" cy="1280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10386991" y="5576535"/>
            <a:ext cx="128400" cy="1280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11857671" y="4444464"/>
            <a:ext cx="76800" cy="768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1695069" y="6565033"/>
            <a:ext cx="128400" cy="1280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3181688" y="677512"/>
            <a:ext cx="128400" cy="1280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639280" y="3605307"/>
            <a:ext cx="128400" cy="1280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348720" y="857463"/>
            <a:ext cx="128400" cy="1280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676313" y="1441151"/>
            <a:ext cx="256800" cy="256400"/>
          </a:xfrm>
          <a:prstGeom prst="ellipse">
            <a:avLst/>
          </a:prstGeom>
          <a:no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1085359" y="4833763"/>
            <a:ext cx="192400" cy="192000"/>
          </a:xfrm>
          <a:prstGeom prst="ellipse">
            <a:avLst/>
          </a:prstGeom>
          <a:no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11843811" y="5582348"/>
            <a:ext cx="192400" cy="192000"/>
          </a:xfrm>
          <a:prstGeom prst="ellipse">
            <a:avLst/>
          </a:prstGeom>
          <a:no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211084" y="2128745"/>
            <a:ext cx="76800" cy="768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1861977" y="301904"/>
            <a:ext cx="256800" cy="256400"/>
          </a:xfrm>
          <a:prstGeom prst="ellipse">
            <a:avLst/>
          </a:prstGeom>
          <a:no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823323" y="2667459"/>
            <a:ext cx="76800" cy="768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4567031" y="517173"/>
            <a:ext cx="76800" cy="76800"/>
          </a:xfrm>
          <a:prstGeom prst="ellipse">
            <a:avLst/>
          </a:prstGeom>
          <a:solidFill>
            <a:schemeClr val="accent1"/>
          </a:solid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10685372" y="6090061"/>
            <a:ext cx="256800" cy="256400"/>
          </a:xfrm>
          <a:prstGeom prst="ellipse">
            <a:avLst/>
          </a:prstGeom>
          <a:noFill/>
          <a:ln w="19050"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5783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8FC6B-0981-244F-9F01-4C1E0C08CDE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B923495-D77A-EE47-843E-E20E9BC7EB6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47A7D75-2BB8-7446-8C89-89987656E208}"/>
              </a:ext>
            </a:extLst>
          </p:cNvPr>
          <p:cNvSpPr>
            <a:spLocks noGrp="1"/>
          </p:cNvSpPr>
          <p:nvPr>
            <p:ph type="dt" sz="half" idx="10"/>
          </p:nvPr>
        </p:nvSpPr>
        <p:spPr/>
        <p:txBody>
          <a:bodyPr/>
          <a:lstStyle/>
          <a:p>
            <a:fld id="{488B7A69-9EF4-164E-A0FA-1A1A5BC940EB}" type="datetime1">
              <a:rPr lang="en-IE" smtClean="0"/>
              <a:t>04/07/2021</a:t>
            </a:fld>
            <a:endParaRPr lang="en-US"/>
          </a:p>
        </p:txBody>
      </p:sp>
      <p:sp>
        <p:nvSpPr>
          <p:cNvPr id="5" name="Footer Placeholder 4">
            <a:extLst>
              <a:ext uri="{FF2B5EF4-FFF2-40B4-BE49-F238E27FC236}">
                <a16:creationId xmlns:a16="http://schemas.microsoft.com/office/drawing/2014/main" id="{11D79C1A-BE00-D340-A151-6CF340FB5750}"/>
              </a:ext>
            </a:extLst>
          </p:cNvPr>
          <p:cNvSpPr>
            <a:spLocks noGrp="1"/>
          </p:cNvSpPr>
          <p:nvPr>
            <p:ph type="ftr" sz="quarter" idx="11"/>
          </p:nvPr>
        </p:nvSpPr>
        <p:spPr/>
        <p:txBody>
          <a:bodyPr/>
          <a:lstStyle/>
          <a:p>
            <a:r>
              <a:rPr lang="en-US"/>
              <a:t>Sara Lis Ventura</a:t>
            </a:r>
          </a:p>
        </p:txBody>
      </p:sp>
      <p:sp>
        <p:nvSpPr>
          <p:cNvPr id="6" name="Slide Number Placeholder 5">
            <a:extLst>
              <a:ext uri="{FF2B5EF4-FFF2-40B4-BE49-F238E27FC236}">
                <a16:creationId xmlns:a16="http://schemas.microsoft.com/office/drawing/2014/main" id="{8FAD2421-26AF-5F4A-80B8-EF30BC9E856A}"/>
              </a:ext>
            </a:extLst>
          </p:cNvPr>
          <p:cNvSpPr>
            <a:spLocks noGrp="1"/>
          </p:cNvSpPr>
          <p:nvPr>
            <p:ph type="sldNum" sz="quarter" idx="12"/>
          </p:nvPr>
        </p:nvSpPr>
        <p:spPr/>
        <p:txBody>
          <a:bodyPr/>
          <a:lstStyle/>
          <a:p>
            <a:fld id="{32581542-CDB8-A446-8A2A-67A117FA80C7}" type="slidenum">
              <a:rPr lang="en-US" smtClean="0"/>
              <a:t>‹#›</a:t>
            </a:fld>
            <a:endParaRPr lang="en-US"/>
          </a:p>
        </p:txBody>
      </p:sp>
    </p:spTree>
    <p:extLst>
      <p:ext uri="{BB962C8B-B14F-4D97-AF65-F5344CB8AC3E}">
        <p14:creationId xmlns:p14="http://schemas.microsoft.com/office/powerpoint/2010/main" val="30211947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C68A3-E2B2-EC4C-93ED-67F4DE08F10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9F46DBEB-6244-E34B-B55B-6AE9E8BE15E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E6C65B-C4CC-FF40-BF7C-D26094BA4DBD}"/>
              </a:ext>
            </a:extLst>
          </p:cNvPr>
          <p:cNvSpPr>
            <a:spLocks noGrp="1"/>
          </p:cNvSpPr>
          <p:nvPr>
            <p:ph type="dt" sz="half" idx="10"/>
          </p:nvPr>
        </p:nvSpPr>
        <p:spPr/>
        <p:txBody>
          <a:bodyPr/>
          <a:lstStyle/>
          <a:p>
            <a:fld id="{E8AFBCA6-ACD3-6048-BCA2-0DFD6F6946A7}" type="datetime1">
              <a:rPr lang="en-IE" smtClean="0"/>
              <a:t>04/07/2021</a:t>
            </a:fld>
            <a:endParaRPr lang="en-US"/>
          </a:p>
        </p:txBody>
      </p:sp>
      <p:sp>
        <p:nvSpPr>
          <p:cNvPr id="5" name="Footer Placeholder 4">
            <a:extLst>
              <a:ext uri="{FF2B5EF4-FFF2-40B4-BE49-F238E27FC236}">
                <a16:creationId xmlns:a16="http://schemas.microsoft.com/office/drawing/2014/main" id="{2A3EF01C-9FBF-0744-838E-B03238081C15}"/>
              </a:ext>
            </a:extLst>
          </p:cNvPr>
          <p:cNvSpPr>
            <a:spLocks noGrp="1"/>
          </p:cNvSpPr>
          <p:nvPr>
            <p:ph type="ftr" sz="quarter" idx="11"/>
          </p:nvPr>
        </p:nvSpPr>
        <p:spPr/>
        <p:txBody>
          <a:bodyPr/>
          <a:lstStyle/>
          <a:p>
            <a:r>
              <a:rPr lang="en-US"/>
              <a:t>Sara Lis Ventura</a:t>
            </a:r>
          </a:p>
        </p:txBody>
      </p:sp>
      <p:sp>
        <p:nvSpPr>
          <p:cNvPr id="6" name="Slide Number Placeholder 5">
            <a:extLst>
              <a:ext uri="{FF2B5EF4-FFF2-40B4-BE49-F238E27FC236}">
                <a16:creationId xmlns:a16="http://schemas.microsoft.com/office/drawing/2014/main" id="{C3E3DAD2-DD89-1746-8627-7153A9CF9A2F}"/>
              </a:ext>
            </a:extLst>
          </p:cNvPr>
          <p:cNvSpPr>
            <a:spLocks noGrp="1"/>
          </p:cNvSpPr>
          <p:nvPr>
            <p:ph type="sldNum" sz="quarter" idx="12"/>
          </p:nvPr>
        </p:nvSpPr>
        <p:spPr/>
        <p:txBody>
          <a:bodyPr/>
          <a:lstStyle/>
          <a:p>
            <a:fld id="{32581542-CDB8-A446-8A2A-67A117FA80C7}" type="slidenum">
              <a:rPr lang="en-US" smtClean="0"/>
              <a:t>‹#›</a:t>
            </a:fld>
            <a:endParaRPr lang="en-US"/>
          </a:p>
        </p:txBody>
      </p:sp>
    </p:spTree>
    <p:extLst>
      <p:ext uri="{BB962C8B-B14F-4D97-AF65-F5344CB8AC3E}">
        <p14:creationId xmlns:p14="http://schemas.microsoft.com/office/powerpoint/2010/main" val="19779966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AA3F6-8DA8-C144-969A-2039250ACE0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98976B22-173E-264E-BD5D-B32C4D9FEE28}"/>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11C39097-5499-7D47-82BE-3975D8AEC8E0}"/>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0593C369-060B-934D-8F8C-677E610869CF}"/>
              </a:ext>
            </a:extLst>
          </p:cNvPr>
          <p:cNvSpPr>
            <a:spLocks noGrp="1"/>
          </p:cNvSpPr>
          <p:nvPr>
            <p:ph type="dt" sz="half" idx="10"/>
          </p:nvPr>
        </p:nvSpPr>
        <p:spPr/>
        <p:txBody>
          <a:bodyPr/>
          <a:lstStyle/>
          <a:p>
            <a:fld id="{107CA194-9A2B-8144-BDB4-52618C6F2780}" type="datetime1">
              <a:rPr lang="en-IE" smtClean="0"/>
              <a:t>04/07/2021</a:t>
            </a:fld>
            <a:endParaRPr lang="en-US"/>
          </a:p>
        </p:txBody>
      </p:sp>
      <p:sp>
        <p:nvSpPr>
          <p:cNvPr id="6" name="Footer Placeholder 5">
            <a:extLst>
              <a:ext uri="{FF2B5EF4-FFF2-40B4-BE49-F238E27FC236}">
                <a16:creationId xmlns:a16="http://schemas.microsoft.com/office/drawing/2014/main" id="{2C718A23-7DAF-D44E-A17B-7F2148E9C120}"/>
              </a:ext>
            </a:extLst>
          </p:cNvPr>
          <p:cNvSpPr>
            <a:spLocks noGrp="1"/>
          </p:cNvSpPr>
          <p:nvPr>
            <p:ph type="ftr" sz="quarter" idx="11"/>
          </p:nvPr>
        </p:nvSpPr>
        <p:spPr/>
        <p:txBody>
          <a:bodyPr/>
          <a:lstStyle/>
          <a:p>
            <a:r>
              <a:rPr lang="en-US"/>
              <a:t>Sara Lis Ventura</a:t>
            </a:r>
          </a:p>
        </p:txBody>
      </p:sp>
      <p:sp>
        <p:nvSpPr>
          <p:cNvPr id="7" name="Slide Number Placeholder 6">
            <a:extLst>
              <a:ext uri="{FF2B5EF4-FFF2-40B4-BE49-F238E27FC236}">
                <a16:creationId xmlns:a16="http://schemas.microsoft.com/office/drawing/2014/main" id="{F79E2930-BC19-4F44-8AEB-DE529D7BA745}"/>
              </a:ext>
            </a:extLst>
          </p:cNvPr>
          <p:cNvSpPr>
            <a:spLocks noGrp="1"/>
          </p:cNvSpPr>
          <p:nvPr>
            <p:ph type="sldNum" sz="quarter" idx="12"/>
          </p:nvPr>
        </p:nvSpPr>
        <p:spPr/>
        <p:txBody>
          <a:bodyPr/>
          <a:lstStyle/>
          <a:p>
            <a:fld id="{32581542-CDB8-A446-8A2A-67A117FA80C7}" type="slidenum">
              <a:rPr lang="en-US" smtClean="0"/>
              <a:t>‹#›</a:t>
            </a:fld>
            <a:endParaRPr lang="en-US"/>
          </a:p>
        </p:txBody>
      </p:sp>
    </p:spTree>
    <p:extLst>
      <p:ext uri="{BB962C8B-B14F-4D97-AF65-F5344CB8AC3E}">
        <p14:creationId xmlns:p14="http://schemas.microsoft.com/office/powerpoint/2010/main" val="19481473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3C65B-4956-2448-AACE-4B6B84D53D1C}"/>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0132BD0-3AF4-4443-B7E6-CAE4C8F538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382B59C-F224-2C4E-A670-E310898649C5}"/>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893E582B-9F76-2B42-A83C-E8804EEDEFE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5100D4C1-1D09-0048-AA73-118B9CDDF842}"/>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3D471987-3976-6544-8EF8-91873CD83375}"/>
              </a:ext>
            </a:extLst>
          </p:cNvPr>
          <p:cNvSpPr>
            <a:spLocks noGrp="1"/>
          </p:cNvSpPr>
          <p:nvPr>
            <p:ph type="dt" sz="half" idx="10"/>
          </p:nvPr>
        </p:nvSpPr>
        <p:spPr/>
        <p:txBody>
          <a:bodyPr/>
          <a:lstStyle/>
          <a:p>
            <a:fld id="{6698905B-8B5E-0847-B4BD-F54D92FD16EC}" type="datetime1">
              <a:rPr lang="en-IE" smtClean="0"/>
              <a:t>04/07/2021</a:t>
            </a:fld>
            <a:endParaRPr lang="en-US"/>
          </a:p>
        </p:txBody>
      </p:sp>
      <p:sp>
        <p:nvSpPr>
          <p:cNvPr id="8" name="Footer Placeholder 7">
            <a:extLst>
              <a:ext uri="{FF2B5EF4-FFF2-40B4-BE49-F238E27FC236}">
                <a16:creationId xmlns:a16="http://schemas.microsoft.com/office/drawing/2014/main" id="{C78FEB02-9B15-9E47-91B6-F3C43BEEE5BC}"/>
              </a:ext>
            </a:extLst>
          </p:cNvPr>
          <p:cNvSpPr>
            <a:spLocks noGrp="1"/>
          </p:cNvSpPr>
          <p:nvPr>
            <p:ph type="ftr" sz="quarter" idx="11"/>
          </p:nvPr>
        </p:nvSpPr>
        <p:spPr/>
        <p:txBody>
          <a:bodyPr/>
          <a:lstStyle/>
          <a:p>
            <a:r>
              <a:rPr lang="en-US"/>
              <a:t>Sara Lis Ventura</a:t>
            </a:r>
          </a:p>
        </p:txBody>
      </p:sp>
      <p:sp>
        <p:nvSpPr>
          <p:cNvPr id="9" name="Slide Number Placeholder 8">
            <a:extLst>
              <a:ext uri="{FF2B5EF4-FFF2-40B4-BE49-F238E27FC236}">
                <a16:creationId xmlns:a16="http://schemas.microsoft.com/office/drawing/2014/main" id="{DB790459-1F73-5B49-862D-400224E4CC16}"/>
              </a:ext>
            </a:extLst>
          </p:cNvPr>
          <p:cNvSpPr>
            <a:spLocks noGrp="1"/>
          </p:cNvSpPr>
          <p:nvPr>
            <p:ph type="sldNum" sz="quarter" idx="12"/>
          </p:nvPr>
        </p:nvSpPr>
        <p:spPr/>
        <p:txBody>
          <a:bodyPr/>
          <a:lstStyle/>
          <a:p>
            <a:fld id="{32581542-CDB8-A446-8A2A-67A117FA80C7}" type="slidenum">
              <a:rPr lang="en-US" smtClean="0"/>
              <a:t>‹#›</a:t>
            </a:fld>
            <a:endParaRPr lang="en-US"/>
          </a:p>
        </p:txBody>
      </p:sp>
    </p:spTree>
    <p:extLst>
      <p:ext uri="{BB962C8B-B14F-4D97-AF65-F5344CB8AC3E}">
        <p14:creationId xmlns:p14="http://schemas.microsoft.com/office/powerpoint/2010/main" val="13362704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A8D1C-0B08-5343-AF4A-37B222E3CC8C}"/>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57219784-EB49-CD49-BE7B-C47DB13FFB96}"/>
              </a:ext>
            </a:extLst>
          </p:cNvPr>
          <p:cNvSpPr>
            <a:spLocks noGrp="1"/>
          </p:cNvSpPr>
          <p:nvPr>
            <p:ph type="dt" sz="half" idx="10"/>
          </p:nvPr>
        </p:nvSpPr>
        <p:spPr/>
        <p:txBody>
          <a:bodyPr/>
          <a:lstStyle/>
          <a:p>
            <a:fld id="{CFD6EDCA-5018-2A40-8646-4FAA6A741786}" type="datetime1">
              <a:rPr lang="en-IE" smtClean="0"/>
              <a:t>04/07/2021</a:t>
            </a:fld>
            <a:endParaRPr lang="en-US"/>
          </a:p>
        </p:txBody>
      </p:sp>
      <p:sp>
        <p:nvSpPr>
          <p:cNvPr id="4" name="Footer Placeholder 3">
            <a:extLst>
              <a:ext uri="{FF2B5EF4-FFF2-40B4-BE49-F238E27FC236}">
                <a16:creationId xmlns:a16="http://schemas.microsoft.com/office/drawing/2014/main" id="{68DA498C-BCB5-0649-B7E2-37532A7EFB02}"/>
              </a:ext>
            </a:extLst>
          </p:cNvPr>
          <p:cNvSpPr>
            <a:spLocks noGrp="1"/>
          </p:cNvSpPr>
          <p:nvPr>
            <p:ph type="ftr" sz="quarter" idx="11"/>
          </p:nvPr>
        </p:nvSpPr>
        <p:spPr/>
        <p:txBody>
          <a:bodyPr/>
          <a:lstStyle/>
          <a:p>
            <a:r>
              <a:rPr lang="en-US"/>
              <a:t>Sara Lis Ventura</a:t>
            </a:r>
          </a:p>
        </p:txBody>
      </p:sp>
      <p:sp>
        <p:nvSpPr>
          <p:cNvPr id="5" name="Slide Number Placeholder 4">
            <a:extLst>
              <a:ext uri="{FF2B5EF4-FFF2-40B4-BE49-F238E27FC236}">
                <a16:creationId xmlns:a16="http://schemas.microsoft.com/office/drawing/2014/main" id="{4D464968-E314-A64F-ABD1-63A7CBA7B95C}"/>
              </a:ext>
            </a:extLst>
          </p:cNvPr>
          <p:cNvSpPr>
            <a:spLocks noGrp="1"/>
          </p:cNvSpPr>
          <p:nvPr>
            <p:ph type="sldNum" sz="quarter" idx="12"/>
          </p:nvPr>
        </p:nvSpPr>
        <p:spPr/>
        <p:txBody>
          <a:bodyPr/>
          <a:lstStyle/>
          <a:p>
            <a:fld id="{32581542-CDB8-A446-8A2A-67A117FA80C7}" type="slidenum">
              <a:rPr lang="en-US" smtClean="0"/>
              <a:t>‹#›</a:t>
            </a:fld>
            <a:endParaRPr lang="en-US"/>
          </a:p>
        </p:txBody>
      </p:sp>
    </p:spTree>
    <p:extLst>
      <p:ext uri="{BB962C8B-B14F-4D97-AF65-F5344CB8AC3E}">
        <p14:creationId xmlns:p14="http://schemas.microsoft.com/office/powerpoint/2010/main" val="41074671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A8A500-AB3A-A541-8465-6668D29B1B23}"/>
              </a:ext>
            </a:extLst>
          </p:cNvPr>
          <p:cNvSpPr>
            <a:spLocks noGrp="1"/>
          </p:cNvSpPr>
          <p:nvPr>
            <p:ph type="dt" sz="half" idx="10"/>
          </p:nvPr>
        </p:nvSpPr>
        <p:spPr/>
        <p:txBody>
          <a:bodyPr/>
          <a:lstStyle/>
          <a:p>
            <a:fld id="{D09567C1-07C8-5B47-A645-98BDDEFB853A}" type="datetime1">
              <a:rPr lang="en-IE" smtClean="0"/>
              <a:t>04/07/2021</a:t>
            </a:fld>
            <a:endParaRPr lang="en-US"/>
          </a:p>
        </p:txBody>
      </p:sp>
      <p:sp>
        <p:nvSpPr>
          <p:cNvPr id="3" name="Footer Placeholder 2">
            <a:extLst>
              <a:ext uri="{FF2B5EF4-FFF2-40B4-BE49-F238E27FC236}">
                <a16:creationId xmlns:a16="http://schemas.microsoft.com/office/drawing/2014/main" id="{36578CD3-4E36-624A-A144-60B495499D44}"/>
              </a:ext>
            </a:extLst>
          </p:cNvPr>
          <p:cNvSpPr>
            <a:spLocks noGrp="1"/>
          </p:cNvSpPr>
          <p:nvPr>
            <p:ph type="ftr" sz="quarter" idx="11"/>
          </p:nvPr>
        </p:nvSpPr>
        <p:spPr/>
        <p:txBody>
          <a:bodyPr/>
          <a:lstStyle/>
          <a:p>
            <a:r>
              <a:rPr lang="en-US"/>
              <a:t>Sara Lis Ventura</a:t>
            </a:r>
          </a:p>
        </p:txBody>
      </p:sp>
      <p:sp>
        <p:nvSpPr>
          <p:cNvPr id="4" name="Slide Number Placeholder 3">
            <a:extLst>
              <a:ext uri="{FF2B5EF4-FFF2-40B4-BE49-F238E27FC236}">
                <a16:creationId xmlns:a16="http://schemas.microsoft.com/office/drawing/2014/main" id="{E4238BE8-F012-B240-8FA4-D34213134157}"/>
              </a:ext>
            </a:extLst>
          </p:cNvPr>
          <p:cNvSpPr>
            <a:spLocks noGrp="1"/>
          </p:cNvSpPr>
          <p:nvPr>
            <p:ph type="sldNum" sz="quarter" idx="12"/>
          </p:nvPr>
        </p:nvSpPr>
        <p:spPr/>
        <p:txBody>
          <a:bodyPr/>
          <a:lstStyle/>
          <a:p>
            <a:fld id="{32581542-CDB8-A446-8A2A-67A117FA80C7}" type="slidenum">
              <a:rPr lang="en-US" smtClean="0"/>
              <a:t>‹#›</a:t>
            </a:fld>
            <a:endParaRPr lang="en-US"/>
          </a:p>
        </p:txBody>
      </p:sp>
    </p:spTree>
    <p:extLst>
      <p:ext uri="{BB962C8B-B14F-4D97-AF65-F5344CB8AC3E}">
        <p14:creationId xmlns:p14="http://schemas.microsoft.com/office/powerpoint/2010/main" val="18971099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20475-2975-0443-98FC-8D26C81E803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AD6CA288-9E30-E44B-866E-8831F8EF44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542B1C50-4399-5945-A10D-6F89CF7B50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E841FF8-C967-084C-8B9F-2D05A606A69B}"/>
              </a:ext>
            </a:extLst>
          </p:cNvPr>
          <p:cNvSpPr>
            <a:spLocks noGrp="1"/>
          </p:cNvSpPr>
          <p:nvPr>
            <p:ph type="dt" sz="half" idx="10"/>
          </p:nvPr>
        </p:nvSpPr>
        <p:spPr/>
        <p:txBody>
          <a:bodyPr/>
          <a:lstStyle/>
          <a:p>
            <a:fld id="{1D14564D-139E-2847-B006-B7CBEF519EB2}" type="datetime1">
              <a:rPr lang="en-IE" smtClean="0"/>
              <a:t>04/07/2021</a:t>
            </a:fld>
            <a:endParaRPr lang="en-US"/>
          </a:p>
        </p:txBody>
      </p:sp>
      <p:sp>
        <p:nvSpPr>
          <p:cNvPr id="6" name="Footer Placeholder 5">
            <a:extLst>
              <a:ext uri="{FF2B5EF4-FFF2-40B4-BE49-F238E27FC236}">
                <a16:creationId xmlns:a16="http://schemas.microsoft.com/office/drawing/2014/main" id="{F7A57A07-1686-A147-9E60-5E955027648E}"/>
              </a:ext>
            </a:extLst>
          </p:cNvPr>
          <p:cNvSpPr>
            <a:spLocks noGrp="1"/>
          </p:cNvSpPr>
          <p:nvPr>
            <p:ph type="ftr" sz="quarter" idx="11"/>
          </p:nvPr>
        </p:nvSpPr>
        <p:spPr/>
        <p:txBody>
          <a:bodyPr/>
          <a:lstStyle/>
          <a:p>
            <a:r>
              <a:rPr lang="en-US"/>
              <a:t>Sara Lis Ventura</a:t>
            </a:r>
          </a:p>
        </p:txBody>
      </p:sp>
      <p:sp>
        <p:nvSpPr>
          <p:cNvPr id="7" name="Slide Number Placeholder 6">
            <a:extLst>
              <a:ext uri="{FF2B5EF4-FFF2-40B4-BE49-F238E27FC236}">
                <a16:creationId xmlns:a16="http://schemas.microsoft.com/office/drawing/2014/main" id="{22664ACC-4E59-AE4E-AD27-A38994F801E5}"/>
              </a:ext>
            </a:extLst>
          </p:cNvPr>
          <p:cNvSpPr>
            <a:spLocks noGrp="1"/>
          </p:cNvSpPr>
          <p:nvPr>
            <p:ph type="sldNum" sz="quarter" idx="12"/>
          </p:nvPr>
        </p:nvSpPr>
        <p:spPr/>
        <p:txBody>
          <a:bodyPr/>
          <a:lstStyle/>
          <a:p>
            <a:fld id="{32581542-CDB8-A446-8A2A-67A117FA80C7}" type="slidenum">
              <a:rPr lang="en-US" smtClean="0"/>
              <a:t>‹#›</a:t>
            </a:fld>
            <a:endParaRPr lang="en-US"/>
          </a:p>
        </p:txBody>
      </p:sp>
    </p:spTree>
    <p:extLst>
      <p:ext uri="{BB962C8B-B14F-4D97-AF65-F5344CB8AC3E}">
        <p14:creationId xmlns:p14="http://schemas.microsoft.com/office/powerpoint/2010/main" val="59842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6F590-EC7F-884A-9055-1AEC6443581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FFE7C7C5-B4A8-5A44-AF4D-4CC4F561511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06AEDC9-056F-5547-8404-072F20912A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076C4C6-F905-B945-A05F-0C33F80F165C}"/>
              </a:ext>
            </a:extLst>
          </p:cNvPr>
          <p:cNvSpPr>
            <a:spLocks noGrp="1"/>
          </p:cNvSpPr>
          <p:nvPr>
            <p:ph type="dt" sz="half" idx="10"/>
          </p:nvPr>
        </p:nvSpPr>
        <p:spPr/>
        <p:txBody>
          <a:bodyPr/>
          <a:lstStyle/>
          <a:p>
            <a:fld id="{ECE7DF08-8157-4B4B-A9AE-7F256709E9B3}" type="datetime1">
              <a:rPr lang="en-IE" smtClean="0"/>
              <a:t>04/07/2021</a:t>
            </a:fld>
            <a:endParaRPr lang="en-US"/>
          </a:p>
        </p:txBody>
      </p:sp>
      <p:sp>
        <p:nvSpPr>
          <p:cNvPr id="6" name="Footer Placeholder 5">
            <a:extLst>
              <a:ext uri="{FF2B5EF4-FFF2-40B4-BE49-F238E27FC236}">
                <a16:creationId xmlns:a16="http://schemas.microsoft.com/office/drawing/2014/main" id="{604085A2-F21E-BA47-94AB-B1273463CF6F}"/>
              </a:ext>
            </a:extLst>
          </p:cNvPr>
          <p:cNvSpPr>
            <a:spLocks noGrp="1"/>
          </p:cNvSpPr>
          <p:nvPr>
            <p:ph type="ftr" sz="quarter" idx="11"/>
          </p:nvPr>
        </p:nvSpPr>
        <p:spPr/>
        <p:txBody>
          <a:bodyPr/>
          <a:lstStyle/>
          <a:p>
            <a:r>
              <a:rPr lang="en-US"/>
              <a:t>Sara Lis Ventura</a:t>
            </a:r>
          </a:p>
        </p:txBody>
      </p:sp>
      <p:sp>
        <p:nvSpPr>
          <p:cNvPr id="7" name="Slide Number Placeholder 6">
            <a:extLst>
              <a:ext uri="{FF2B5EF4-FFF2-40B4-BE49-F238E27FC236}">
                <a16:creationId xmlns:a16="http://schemas.microsoft.com/office/drawing/2014/main" id="{D2CEE61D-48CB-E948-9420-A946434C375B}"/>
              </a:ext>
            </a:extLst>
          </p:cNvPr>
          <p:cNvSpPr>
            <a:spLocks noGrp="1"/>
          </p:cNvSpPr>
          <p:nvPr>
            <p:ph type="sldNum" sz="quarter" idx="12"/>
          </p:nvPr>
        </p:nvSpPr>
        <p:spPr/>
        <p:txBody>
          <a:bodyPr/>
          <a:lstStyle/>
          <a:p>
            <a:fld id="{32581542-CDB8-A446-8A2A-67A117FA80C7}" type="slidenum">
              <a:rPr lang="en-US" smtClean="0"/>
              <a:t>‹#›</a:t>
            </a:fld>
            <a:endParaRPr lang="en-US"/>
          </a:p>
        </p:txBody>
      </p:sp>
    </p:spTree>
    <p:extLst>
      <p:ext uri="{BB962C8B-B14F-4D97-AF65-F5344CB8AC3E}">
        <p14:creationId xmlns:p14="http://schemas.microsoft.com/office/powerpoint/2010/main" val="35212995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D7D00B-B46A-464E-9BF2-FE8EC64CE1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4C1CEDC-4998-DC4B-A5EE-B0712FE0DD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6D495D2-C802-524D-AAE2-C945705C93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D5F45D-82F1-D649-9CD2-98039509273F}" type="datetime1">
              <a:rPr lang="en-IE" smtClean="0"/>
              <a:t>04/07/2021</a:t>
            </a:fld>
            <a:endParaRPr lang="en-US"/>
          </a:p>
        </p:txBody>
      </p:sp>
      <p:sp>
        <p:nvSpPr>
          <p:cNvPr id="5" name="Footer Placeholder 4">
            <a:extLst>
              <a:ext uri="{FF2B5EF4-FFF2-40B4-BE49-F238E27FC236}">
                <a16:creationId xmlns:a16="http://schemas.microsoft.com/office/drawing/2014/main" id="{DDAFEA28-0B03-5E44-B488-6925119968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Sara Lis Ventura</a:t>
            </a:r>
          </a:p>
        </p:txBody>
      </p:sp>
      <p:sp>
        <p:nvSpPr>
          <p:cNvPr id="6" name="Slide Number Placeholder 5">
            <a:extLst>
              <a:ext uri="{FF2B5EF4-FFF2-40B4-BE49-F238E27FC236}">
                <a16:creationId xmlns:a16="http://schemas.microsoft.com/office/drawing/2014/main" id="{95A0AADF-9E64-6F42-A518-00E43DD21F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581542-CDB8-A446-8A2A-67A117FA80C7}" type="slidenum">
              <a:rPr lang="en-US" smtClean="0"/>
              <a:t>‹#›</a:t>
            </a:fld>
            <a:endParaRPr lang="en-US"/>
          </a:p>
        </p:txBody>
      </p:sp>
    </p:spTree>
    <p:extLst>
      <p:ext uri="{BB962C8B-B14F-4D97-AF65-F5344CB8AC3E}">
        <p14:creationId xmlns:p14="http://schemas.microsoft.com/office/powerpoint/2010/main" val="40184912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jpeg"/></Relationships>
</file>

<file path=ppt/slides/_rels/slide11.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290.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customXml" Target="../ink/ink2.xml"/><Relationship Id="rId5" Type="http://schemas.openxmlformats.org/officeDocument/2006/relationships/image" Target="../media/image280.png"/><Relationship Id="rId4" Type="http://schemas.openxmlformats.org/officeDocument/2006/relationships/customXml" Target="../ink/ink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6.gif"/><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jpe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7.xml"/><Relationship Id="rId7" Type="http://schemas.openxmlformats.org/officeDocument/2006/relationships/image" Target="../media/image3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2"/>
          <p:cNvSpPr txBox="1">
            <a:spLocks noGrp="1"/>
          </p:cNvSpPr>
          <p:nvPr>
            <p:ph type="ctrTitle"/>
          </p:nvPr>
        </p:nvSpPr>
        <p:spPr>
          <a:xfrm>
            <a:off x="2745871" y="468640"/>
            <a:ext cx="6696408" cy="1072488"/>
          </a:xfrm>
          <a:prstGeom prst="rect">
            <a:avLst/>
          </a:prstGeom>
          <a:solidFill>
            <a:srgbClr val="FFFFFF"/>
          </a:solidFill>
        </p:spPr>
        <p:txBody>
          <a:bodyPr spcFirstLastPara="1" vert="horz" wrap="square" lIns="121900" tIns="121900" rIns="121900" bIns="121900" rtlCol="0" anchor="ctr" anchorCtr="0">
            <a:noAutofit/>
          </a:bodyPr>
          <a:lstStyle/>
          <a:p>
            <a:r>
              <a:rPr lang="it-IT" sz="5867" dirty="0">
                <a:solidFill>
                  <a:srgbClr val="3366FF"/>
                </a:solidFill>
                <a:latin typeface="Comic Sans MS"/>
                <a:cs typeface="Comic Sans MS"/>
              </a:rPr>
              <a:t>The </a:t>
            </a:r>
            <a:r>
              <a:rPr lang="it-IT" sz="5867" dirty="0" err="1">
                <a:solidFill>
                  <a:srgbClr val="3366FF"/>
                </a:solidFill>
                <a:latin typeface="Comic Sans MS"/>
                <a:cs typeface="Comic Sans MS"/>
              </a:rPr>
              <a:t>Italian</a:t>
            </a:r>
            <a:r>
              <a:rPr lang="it-IT" sz="5867" dirty="0">
                <a:solidFill>
                  <a:srgbClr val="3366FF"/>
                </a:solidFill>
                <a:latin typeface="Comic Sans MS"/>
                <a:cs typeface="Comic Sans MS"/>
              </a:rPr>
              <a:t> </a:t>
            </a:r>
            <a:r>
              <a:rPr lang="it-IT" sz="5867" dirty="0" err="1">
                <a:solidFill>
                  <a:srgbClr val="3366FF"/>
                </a:solidFill>
                <a:latin typeface="Comic Sans MS"/>
                <a:cs typeface="Comic Sans MS"/>
              </a:rPr>
              <a:t>Wave</a:t>
            </a:r>
            <a:endParaRPr sz="5867" dirty="0">
              <a:solidFill>
                <a:srgbClr val="3366FF"/>
              </a:solidFill>
              <a:latin typeface="Comic Sans MS"/>
              <a:cs typeface="Comic Sans MS"/>
            </a:endParaRPr>
          </a:p>
        </p:txBody>
      </p:sp>
      <p:pic>
        <p:nvPicPr>
          <p:cNvPr id="2" name="Picture 1" descr="The Italian Wave (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6763" y="164631"/>
            <a:ext cx="1678347" cy="1678347"/>
          </a:xfrm>
          <a:prstGeom prst="rect">
            <a:avLst/>
          </a:prstGeom>
        </p:spPr>
      </p:pic>
      <p:sp>
        <p:nvSpPr>
          <p:cNvPr id="3" name="TextBox 2"/>
          <p:cNvSpPr txBox="1"/>
          <p:nvPr/>
        </p:nvSpPr>
        <p:spPr>
          <a:xfrm>
            <a:off x="2993477" y="1842978"/>
            <a:ext cx="6175113" cy="461665"/>
          </a:xfrm>
          <a:prstGeom prst="rect">
            <a:avLst/>
          </a:prstGeom>
          <a:noFill/>
        </p:spPr>
        <p:txBody>
          <a:bodyPr wrap="square" rtlCol="0">
            <a:spAutoFit/>
          </a:bodyPr>
          <a:lstStyle/>
          <a:p>
            <a:pPr algn="ctr"/>
            <a:r>
              <a:rPr lang="en-US" sz="2400" b="1" dirty="0">
                <a:latin typeface="Comic Sans MS"/>
                <a:cs typeface="Comic Sans MS"/>
              </a:rPr>
              <a:t>Language Initiative</a:t>
            </a:r>
          </a:p>
        </p:txBody>
      </p:sp>
      <p:pic>
        <p:nvPicPr>
          <p:cNvPr id="5" name="Picture 4"/>
          <p:cNvPicPr/>
          <p:nvPr/>
        </p:nvPicPr>
        <p:blipFill>
          <a:blip r:embed="rId4">
            <a:extLst>
              <a:ext uri="{28A0092B-C50C-407E-A947-70E740481C1C}">
                <a14:useLocalDpi xmlns:a14="http://schemas.microsoft.com/office/drawing/2010/main" val="0"/>
              </a:ext>
            </a:extLst>
          </a:blip>
          <a:stretch>
            <a:fillRect/>
          </a:stretch>
        </p:blipFill>
        <p:spPr>
          <a:xfrm>
            <a:off x="3614741" y="2633744"/>
            <a:ext cx="4825760" cy="3109885"/>
          </a:xfrm>
          <a:prstGeom prst="rect">
            <a:avLst/>
          </a:prstGeom>
        </p:spPr>
      </p:pic>
      <p:pic>
        <p:nvPicPr>
          <p:cNvPr id="4" name="Picture 3" descr="Post-Primary Languages Ireland Logo_RGB_Large.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62648" y="5045083"/>
            <a:ext cx="4229353" cy="1812917"/>
          </a:xfrm>
          <a:prstGeom prst="rect">
            <a:avLst/>
          </a:prstGeom>
        </p:spPr>
      </p:pic>
      <p:pic>
        <p:nvPicPr>
          <p:cNvPr id="6" name="Picture 5" descr="UCC-Logo-RGB-detailed_NEW.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9992" y="5404310"/>
            <a:ext cx="2283224" cy="1077981"/>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B72D10-6ACF-A84A-AFE9-8E0AA0DCA324}"/>
              </a:ext>
            </a:extLst>
          </p:cNvPr>
          <p:cNvPicPr/>
          <p:nvPr/>
        </p:nvPicPr>
        <p:blipFill>
          <a:blip r:embed="rId2">
            <a:extLst>
              <a:ext uri="{28A0092B-C50C-407E-A947-70E740481C1C}">
                <a14:useLocalDpi xmlns:a14="http://schemas.microsoft.com/office/drawing/2010/main" val="0"/>
              </a:ext>
            </a:extLst>
          </a:blip>
          <a:stretch>
            <a:fillRect/>
          </a:stretch>
        </p:blipFill>
        <p:spPr>
          <a:xfrm>
            <a:off x="9546300" y="575981"/>
            <a:ext cx="1232017" cy="1122840"/>
          </a:xfrm>
          <a:prstGeom prst="rect">
            <a:avLst/>
          </a:prstGeom>
        </p:spPr>
      </p:pic>
      <p:sp>
        <p:nvSpPr>
          <p:cNvPr id="5" name="Oval Callout 4">
            <a:extLst>
              <a:ext uri="{FF2B5EF4-FFF2-40B4-BE49-F238E27FC236}">
                <a16:creationId xmlns:a16="http://schemas.microsoft.com/office/drawing/2014/main" id="{B672EBCF-2BEC-1545-9E3F-ACBE99F3D8A9}"/>
              </a:ext>
            </a:extLst>
          </p:cNvPr>
          <p:cNvSpPr/>
          <p:nvPr/>
        </p:nvSpPr>
        <p:spPr>
          <a:xfrm>
            <a:off x="6538967" y="427691"/>
            <a:ext cx="2922586" cy="1162944"/>
          </a:xfrm>
          <a:prstGeom prst="wedgeEllipseCallout">
            <a:avLst>
              <a:gd name="adj1" fmla="val 54026"/>
              <a:gd name="adj2" fmla="val 32154"/>
            </a:avLst>
          </a:prstGeom>
          <a:noFill/>
          <a:ln w="25400"/>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a:t>(</a:t>
            </a:r>
            <a:r>
              <a:rPr lang="it-IT" dirty="0">
                <a:solidFill>
                  <a:schemeClr val="tx1"/>
                </a:solidFill>
                <a:latin typeface="Comic Sans MS" panose="030F0902030302020204" pitchFamily="66" charset="0"/>
              </a:rPr>
              <a:t>Ciao io </a:t>
            </a:r>
            <a:r>
              <a:rPr lang="it-IT" dirty="0">
                <a:solidFill>
                  <a:srgbClr val="0432FF"/>
                </a:solidFill>
                <a:latin typeface="Comic Sans MS" panose="030F0902030302020204" pitchFamily="66" charset="0"/>
              </a:rPr>
              <a:t>sono</a:t>
            </a:r>
            <a:r>
              <a:rPr lang="it-IT" dirty="0">
                <a:solidFill>
                  <a:schemeClr val="tx1"/>
                </a:solidFill>
                <a:latin typeface="Comic Sans MS" panose="030F0902030302020204" pitchFamily="66" charset="0"/>
              </a:rPr>
              <a:t> Lisa,</a:t>
            </a:r>
          </a:p>
          <a:p>
            <a:pPr algn="ctr"/>
            <a:r>
              <a:rPr lang="it-IT" dirty="0">
                <a:solidFill>
                  <a:schemeClr val="tx1"/>
                </a:solidFill>
                <a:latin typeface="Comic Sans MS" panose="030F0902030302020204" pitchFamily="66" charset="0"/>
              </a:rPr>
              <a:t> </a:t>
            </a:r>
            <a:r>
              <a:rPr lang="it-IT" dirty="0">
                <a:solidFill>
                  <a:srgbClr val="0432FF"/>
                </a:solidFill>
                <a:latin typeface="Comic Sans MS" panose="030F0902030302020204" pitchFamily="66" charset="0"/>
              </a:rPr>
              <a:t>sono</a:t>
            </a:r>
            <a:r>
              <a:rPr lang="it-IT" dirty="0">
                <a:solidFill>
                  <a:schemeClr val="tx1"/>
                </a:solidFill>
                <a:latin typeface="Comic Sans MS" panose="030F0902030302020204" pitchFamily="66" charset="0"/>
              </a:rPr>
              <a:t> irlandes</a:t>
            </a:r>
            <a:r>
              <a:rPr lang="it-IT" b="1" dirty="0">
                <a:solidFill>
                  <a:srgbClr val="FF0000"/>
                </a:solidFill>
                <a:latin typeface="Comic Sans MS" panose="030F0902030302020204" pitchFamily="66" charset="0"/>
              </a:rPr>
              <a:t>e</a:t>
            </a:r>
            <a:r>
              <a:rPr lang="it-IT" dirty="0">
                <a:solidFill>
                  <a:schemeClr val="tx1"/>
                </a:solidFill>
                <a:latin typeface="Comic Sans MS" panose="030F0902030302020204" pitchFamily="66" charset="0"/>
              </a:rPr>
              <a:t>, di Limerick</a:t>
            </a:r>
          </a:p>
        </p:txBody>
      </p:sp>
      <p:sp>
        <p:nvSpPr>
          <p:cNvPr id="7" name="Oval Callout 6">
            <a:extLst>
              <a:ext uri="{FF2B5EF4-FFF2-40B4-BE49-F238E27FC236}">
                <a16:creationId xmlns:a16="http://schemas.microsoft.com/office/drawing/2014/main" id="{0156B577-55D0-F540-A5F6-135A7A9CF323}"/>
              </a:ext>
            </a:extLst>
          </p:cNvPr>
          <p:cNvSpPr/>
          <p:nvPr/>
        </p:nvSpPr>
        <p:spPr>
          <a:xfrm>
            <a:off x="3186029" y="417383"/>
            <a:ext cx="3189913" cy="1241217"/>
          </a:xfrm>
          <a:prstGeom prst="wedgeEllipseCallout">
            <a:avLst>
              <a:gd name="adj1" fmla="val -49369"/>
              <a:gd name="adj2" fmla="val 48684"/>
            </a:avLst>
          </a:prstGeom>
          <a:noFill/>
          <a:ln w="31750"/>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a:t>(</a:t>
            </a:r>
            <a:r>
              <a:rPr lang="it-IT" dirty="0">
                <a:solidFill>
                  <a:schemeClr val="tx1"/>
                </a:solidFill>
                <a:latin typeface="Comic Sans MS" panose="030F0902030302020204" pitchFamily="66" charset="0"/>
              </a:rPr>
              <a:t>Ciao io </a:t>
            </a:r>
            <a:r>
              <a:rPr lang="it-IT" dirty="0">
                <a:solidFill>
                  <a:srgbClr val="0432FF"/>
                </a:solidFill>
                <a:latin typeface="Comic Sans MS" panose="030F0902030302020204" pitchFamily="66" charset="0"/>
              </a:rPr>
              <a:t>sono</a:t>
            </a:r>
            <a:r>
              <a:rPr lang="it-IT" dirty="0">
                <a:solidFill>
                  <a:schemeClr val="tx1"/>
                </a:solidFill>
                <a:latin typeface="Comic Sans MS" panose="030F0902030302020204" pitchFamily="66" charset="0"/>
              </a:rPr>
              <a:t> Kevin,</a:t>
            </a:r>
          </a:p>
          <a:p>
            <a:pPr algn="ctr"/>
            <a:r>
              <a:rPr lang="it-IT" dirty="0">
                <a:solidFill>
                  <a:schemeClr val="tx1"/>
                </a:solidFill>
                <a:latin typeface="Comic Sans MS" panose="030F0902030302020204" pitchFamily="66" charset="0"/>
              </a:rPr>
              <a:t> </a:t>
            </a:r>
            <a:r>
              <a:rPr lang="it-IT" dirty="0">
                <a:solidFill>
                  <a:srgbClr val="0432FF"/>
                </a:solidFill>
                <a:latin typeface="Comic Sans MS" panose="030F0902030302020204" pitchFamily="66" charset="0"/>
              </a:rPr>
              <a:t>sono</a:t>
            </a:r>
            <a:r>
              <a:rPr lang="it-IT" dirty="0">
                <a:solidFill>
                  <a:schemeClr val="tx1"/>
                </a:solidFill>
                <a:latin typeface="Comic Sans MS" panose="030F0902030302020204" pitchFamily="66" charset="0"/>
              </a:rPr>
              <a:t> irlandes</a:t>
            </a:r>
            <a:r>
              <a:rPr lang="it-IT" b="1" dirty="0">
                <a:solidFill>
                  <a:srgbClr val="FF0000"/>
                </a:solidFill>
                <a:latin typeface="Comic Sans MS" panose="030F0902030302020204" pitchFamily="66" charset="0"/>
              </a:rPr>
              <a:t>e</a:t>
            </a:r>
            <a:r>
              <a:rPr lang="it-IT" dirty="0">
                <a:solidFill>
                  <a:schemeClr val="tx1"/>
                </a:solidFill>
                <a:latin typeface="Comic Sans MS" panose="030F0902030302020204" pitchFamily="66" charset="0"/>
              </a:rPr>
              <a:t>, </a:t>
            </a:r>
          </a:p>
          <a:p>
            <a:pPr algn="ctr"/>
            <a:r>
              <a:rPr lang="it-IT" dirty="0">
                <a:solidFill>
                  <a:schemeClr val="tx1"/>
                </a:solidFill>
                <a:latin typeface="Comic Sans MS" panose="030F0902030302020204" pitchFamily="66" charset="0"/>
              </a:rPr>
              <a:t>di Cork</a:t>
            </a:r>
          </a:p>
        </p:txBody>
      </p:sp>
      <p:pic>
        <p:nvPicPr>
          <p:cNvPr id="8" name="Picture 7">
            <a:extLst>
              <a:ext uri="{FF2B5EF4-FFF2-40B4-BE49-F238E27FC236}">
                <a16:creationId xmlns:a16="http://schemas.microsoft.com/office/drawing/2014/main" id="{64EE2DAA-C597-4C40-AFB2-1CEB35F4AABE}"/>
              </a:ext>
            </a:extLst>
          </p:cNvPr>
          <p:cNvPicPr/>
          <p:nvPr/>
        </p:nvPicPr>
        <p:blipFill>
          <a:blip r:embed="rId3">
            <a:extLst>
              <a:ext uri="{28A0092B-C50C-407E-A947-70E740481C1C}">
                <a14:useLocalDpi xmlns:a14="http://schemas.microsoft.com/office/drawing/2010/main" val="0"/>
              </a:ext>
            </a:extLst>
          </a:blip>
          <a:stretch>
            <a:fillRect/>
          </a:stretch>
        </p:blipFill>
        <p:spPr>
          <a:xfrm>
            <a:off x="1834674" y="476572"/>
            <a:ext cx="1232017" cy="1122840"/>
          </a:xfrm>
          <a:prstGeom prst="rect">
            <a:avLst/>
          </a:prstGeom>
        </p:spPr>
      </p:pic>
      <p:pic>
        <p:nvPicPr>
          <p:cNvPr id="3074" name="Picture 2" descr="Fedez • Height, Weight, Size, Body Measurements, Biography, Wiki, Age">
            <a:extLst>
              <a:ext uri="{FF2B5EF4-FFF2-40B4-BE49-F238E27FC236}">
                <a16:creationId xmlns:a16="http://schemas.microsoft.com/office/drawing/2014/main" id="{BC9858AB-B8C6-D84C-8AE3-F8CBEC51A9F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2569"/>
          <a:stretch/>
        </p:blipFill>
        <p:spPr bwMode="auto">
          <a:xfrm>
            <a:off x="1892019" y="1961714"/>
            <a:ext cx="1232017" cy="1436209"/>
          </a:xfrm>
          <a:prstGeom prst="rect">
            <a:avLst/>
          </a:prstGeom>
          <a:noFill/>
          <a:extLst>
            <a:ext uri="{909E8E84-426E-40DD-AFC4-6F175D3DCCD1}">
              <a14:hiddenFill xmlns:a14="http://schemas.microsoft.com/office/drawing/2010/main">
                <a:solidFill>
                  <a:srgbClr val="FFFFFF"/>
                </a:solidFill>
              </a14:hiddenFill>
            </a:ext>
          </a:extLst>
        </p:spPr>
      </p:pic>
      <p:sp>
        <p:nvSpPr>
          <p:cNvPr id="10" name="Oval Callout 9">
            <a:extLst>
              <a:ext uri="{FF2B5EF4-FFF2-40B4-BE49-F238E27FC236}">
                <a16:creationId xmlns:a16="http://schemas.microsoft.com/office/drawing/2014/main" id="{38D68862-B004-1D48-AC40-8657147897F4}"/>
              </a:ext>
            </a:extLst>
          </p:cNvPr>
          <p:cNvSpPr/>
          <p:nvPr/>
        </p:nvSpPr>
        <p:spPr>
          <a:xfrm>
            <a:off x="3222827" y="1814368"/>
            <a:ext cx="3313901" cy="1241217"/>
          </a:xfrm>
          <a:prstGeom prst="wedgeEllipseCallout">
            <a:avLst>
              <a:gd name="adj1" fmla="val -52784"/>
              <a:gd name="adj2" fmla="val 37174"/>
            </a:avLst>
          </a:prstGeom>
          <a:noFill/>
          <a:ln w="31750"/>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a:t>(</a:t>
            </a:r>
            <a:r>
              <a:rPr lang="it-IT" dirty="0">
                <a:solidFill>
                  <a:schemeClr val="tx1"/>
                </a:solidFill>
                <a:latin typeface="Comic Sans MS" panose="030F0902030302020204" pitchFamily="66" charset="0"/>
              </a:rPr>
              <a:t>Ciao io sono </a:t>
            </a:r>
            <a:r>
              <a:rPr lang="it-IT" dirty="0" err="1">
                <a:solidFill>
                  <a:schemeClr val="tx1"/>
                </a:solidFill>
                <a:latin typeface="Comic Sans MS" panose="030F0902030302020204" pitchFamily="66" charset="0"/>
              </a:rPr>
              <a:t>Fedez</a:t>
            </a:r>
            <a:r>
              <a:rPr lang="it-IT" dirty="0">
                <a:solidFill>
                  <a:schemeClr val="tx1"/>
                </a:solidFill>
                <a:latin typeface="Comic Sans MS" panose="030F0902030302020204" pitchFamily="66" charset="0"/>
              </a:rPr>
              <a:t>,</a:t>
            </a:r>
          </a:p>
          <a:p>
            <a:pPr algn="ctr"/>
            <a:r>
              <a:rPr lang="it-IT" dirty="0">
                <a:solidFill>
                  <a:schemeClr val="tx1"/>
                </a:solidFill>
                <a:latin typeface="Comic Sans MS" panose="030F0902030302020204" pitchFamily="66" charset="0"/>
              </a:rPr>
              <a:t> </a:t>
            </a:r>
            <a:r>
              <a:rPr lang="it-IT" dirty="0">
                <a:solidFill>
                  <a:srgbClr val="0432FF"/>
                </a:solidFill>
                <a:latin typeface="Comic Sans MS" panose="030F0902030302020204" pitchFamily="66" charset="0"/>
              </a:rPr>
              <a:t>sono</a:t>
            </a:r>
            <a:r>
              <a:rPr lang="it-IT" dirty="0">
                <a:solidFill>
                  <a:schemeClr val="tx1"/>
                </a:solidFill>
                <a:latin typeface="Comic Sans MS" panose="030F0902030302020204" pitchFamily="66" charset="0"/>
              </a:rPr>
              <a:t> italian</a:t>
            </a:r>
            <a:r>
              <a:rPr lang="it-IT" b="1" dirty="0">
                <a:solidFill>
                  <a:srgbClr val="FF0000"/>
                </a:solidFill>
                <a:latin typeface="Comic Sans MS" panose="030F0902030302020204" pitchFamily="66" charset="0"/>
              </a:rPr>
              <a:t>o</a:t>
            </a:r>
            <a:r>
              <a:rPr lang="it-IT" dirty="0">
                <a:solidFill>
                  <a:schemeClr val="tx1"/>
                </a:solidFill>
                <a:latin typeface="Comic Sans MS" panose="030F0902030302020204" pitchFamily="66" charset="0"/>
              </a:rPr>
              <a:t>, </a:t>
            </a:r>
          </a:p>
          <a:p>
            <a:pPr algn="ctr"/>
            <a:r>
              <a:rPr lang="it-IT" dirty="0">
                <a:solidFill>
                  <a:schemeClr val="tx1"/>
                </a:solidFill>
                <a:latin typeface="Comic Sans MS" panose="030F0902030302020204" pitchFamily="66" charset="0"/>
              </a:rPr>
              <a:t>di Milano</a:t>
            </a:r>
          </a:p>
        </p:txBody>
      </p:sp>
      <p:pic>
        <p:nvPicPr>
          <p:cNvPr id="3078" name="Picture 6" descr="PROUD TO BE ITALIAN: THE MOST POWERFUL ITALIAN WOMEN OF THE FASHION  INDUSTRY | | The Blonde Salad">
            <a:extLst>
              <a:ext uri="{FF2B5EF4-FFF2-40B4-BE49-F238E27FC236}">
                <a16:creationId xmlns:a16="http://schemas.microsoft.com/office/drawing/2014/main" id="{B393AADB-A7AA-8B41-9EE1-6865F972AEA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9195" b="37394"/>
          <a:stretch/>
        </p:blipFill>
        <p:spPr bwMode="auto">
          <a:xfrm>
            <a:off x="9949420" y="2164086"/>
            <a:ext cx="1426904" cy="1229729"/>
          </a:xfrm>
          <a:prstGeom prst="rect">
            <a:avLst/>
          </a:prstGeom>
          <a:noFill/>
          <a:extLst>
            <a:ext uri="{909E8E84-426E-40DD-AFC4-6F175D3DCCD1}">
              <a14:hiddenFill xmlns:a14="http://schemas.microsoft.com/office/drawing/2010/main">
                <a:solidFill>
                  <a:srgbClr val="FFFFFF"/>
                </a:solidFill>
              </a14:hiddenFill>
            </a:ext>
          </a:extLst>
        </p:spPr>
      </p:pic>
      <p:sp>
        <p:nvSpPr>
          <p:cNvPr id="13" name="Oval Callout 12">
            <a:extLst>
              <a:ext uri="{FF2B5EF4-FFF2-40B4-BE49-F238E27FC236}">
                <a16:creationId xmlns:a16="http://schemas.microsoft.com/office/drawing/2014/main" id="{AB566080-3874-644D-B1B8-8D340194414D}"/>
              </a:ext>
            </a:extLst>
          </p:cNvPr>
          <p:cNvSpPr/>
          <p:nvPr/>
        </p:nvSpPr>
        <p:spPr>
          <a:xfrm>
            <a:off x="6635519" y="1889149"/>
            <a:ext cx="3313901" cy="1162944"/>
          </a:xfrm>
          <a:prstGeom prst="wedgeEllipseCallout">
            <a:avLst>
              <a:gd name="adj1" fmla="val 49950"/>
              <a:gd name="adj2" fmla="val 39525"/>
            </a:avLst>
          </a:prstGeom>
          <a:noFill/>
          <a:ln w="25400"/>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a:t>(</a:t>
            </a:r>
            <a:r>
              <a:rPr lang="it-IT" dirty="0">
                <a:solidFill>
                  <a:schemeClr val="tx1"/>
                </a:solidFill>
                <a:latin typeface="Comic Sans MS" panose="030F0902030302020204" pitchFamily="66" charset="0"/>
              </a:rPr>
              <a:t>Ciao io </a:t>
            </a:r>
            <a:r>
              <a:rPr lang="it-IT" dirty="0">
                <a:solidFill>
                  <a:srgbClr val="0432FF"/>
                </a:solidFill>
                <a:latin typeface="Comic Sans MS" panose="030F0902030302020204" pitchFamily="66" charset="0"/>
              </a:rPr>
              <a:t>sono</a:t>
            </a:r>
            <a:r>
              <a:rPr lang="it-IT" dirty="0">
                <a:solidFill>
                  <a:schemeClr val="tx1"/>
                </a:solidFill>
                <a:latin typeface="Comic Sans MS" panose="030F0902030302020204" pitchFamily="66" charset="0"/>
              </a:rPr>
              <a:t> Chiara,</a:t>
            </a:r>
          </a:p>
          <a:p>
            <a:pPr algn="ctr"/>
            <a:r>
              <a:rPr lang="it-IT" dirty="0">
                <a:solidFill>
                  <a:schemeClr val="tx1"/>
                </a:solidFill>
                <a:latin typeface="Comic Sans MS" panose="030F0902030302020204" pitchFamily="66" charset="0"/>
              </a:rPr>
              <a:t> </a:t>
            </a:r>
            <a:r>
              <a:rPr lang="it-IT" dirty="0">
                <a:solidFill>
                  <a:srgbClr val="0432FF"/>
                </a:solidFill>
                <a:latin typeface="Comic Sans MS" panose="030F0902030302020204" pitchFamily="66" charset="0"/>
              </a:rPr>
              <a:t>sono</a:t>
            </a:r>
            <a:r>
              <a:rPr lang="it-IT" dirty="0">
                <a:solidFill>
                  <a:schemeClr val="tx1"/>
                </a:solidFill>
                <a:latin typeface="Comic Sans MS" panose="030F0902030302020204" pitchFamily="66" charset="0"/>
              </a:rPr>
              <a:t> italian</a:t>
            </a:r>
            <a:r>
              <a:rPr lang="it-IT" b="1" dirty="0">
                <a:solidFill>
                  <a:srgbClr val="FF0000"/>
                </a:solidFill>
                <a:latin typeface="Comic Sans MS" panose="030F0902030302020204" pitchFamily="66" charset="0"/>
              </a:rPr>
              <a:t>a</a:t>
            </a:r>
            <a:r>
              <a:rPr lang="it-IT" dirty="0">
                <a:solidFill>
                  <a:schemeClr val="tx1"/>
                </a:solidFill>
                <a:latin typeface="Comic Sans MS" panose="030F0902030302020204" pitchFamily="66" charset="0"/>
              </a:rPr>
              <a:t>, </a:t>
            </a:r>
          </a:p>
          <a:p>
            <a:pPr algn="ctr"/>
            <a:r>
              <a:rPr lang="it-IT" dirty="0">
                <a:solidFill>
                  <a:schemeClr val="tx1"/>
                </a:solidFill>
                <a:latin typeface="Comic Sans MS" panose="030F0902030302020204" pitchFamily="66" charset="0"/>
              </a:rPr>
              <a:t>di Milano</a:t>
            </a:r>
          </a:p>
        </p:txBody>
      </p:sp>
      <p:pic>
        <p:nvPicPr>
          <p:cNvPr id="12" name="Picture 11" descr="A person holding a globe&#10;&#10;Description automatically generated with low confidence">
            <a:extLst>
              <a:ext uri="{FF2B5EF4-FFF2-40B4-BE49-F238E27FC236}">
                <a16:creationId xmlns:a16="http://schemas.microsoft.com/office/drawing/2014/main" id="{13AD1D46-3ECF-A34E-ABC0-9EA857198A58}"/>
              </a:ext>
            </a:extLst>
          </p:cNvPr>
          <p:cNvPicPr>
            <a:picLocks noChangeAspect="1"/>
          </p:cNvPicPr>
          <p:nvPr/>
        </p:nvPicPr>
        <p:blipFill>
          <a:blip r:embed="rId6"/>
          <a:stretch>
            <a:fillRect/>
          </a:stretch>
        </p:blipFill>
        <p:spPr>
          <a:xfrm>
            <a:off x="5329407" y="4387379"/>
            <a:ext cx="2217059" cy="1525249"/>
          </a:xfrm>
          <a:prstGeom prst="rect">
            <a:avLst/>
          </a:prstGeom>
        </p:spPr>
      </p:pic>
      <p:graphicFrame>
        <p:nvGraphicFramePr>
          <p:cNvPr id="14" name="Table 13">
            <a:extLst>
              <a:ext uri="{FF2B5EF4-FFF2-40B4-BE49-F238E27FC236}">
                <a16:creationId xmlns:a16="http://schemas.microsoft.com/office/drawing/2014/main" id="{1C19733F-A27B-284B-8970-801146762E45}"/>
              </a:ext>
            </a:extLst>
          </p:cNvPr>
          <p:cNvGraphicFramePr>
            <a:graphicFrameLocks noGrp="1"/>
          </p:cNvGraphicFramePr>
          <p:nvPr>
            <p:extLst>
              <p:ext uri="{D42A27DB-BD31-4B8C-83A1-F6EECF244321}">
                <p14:modId xmlns:p14="http://schemas.microsoft.com/office/powerpoint/2010/main" val="1441554391"/>
              </p:ext>
            </p:extLst>
          </p:nvPr>
        </p:nvGraphicFramePr>
        <p:xfrm>
          <a:off x="2578572" y="3859079"/>
          <a:ext cx="2543175" cy="2997967"/>
        </p:xfrm>
        <a:graphic>
          <a:graphicData uri="http://schemas.openxmlformats.org/drawingml/2006/table">
            <a:tbl>
              <a:tblPr firstRow="1" bandRow="1">
                <a:tableStyleId>{21E4AEA4-8DFA-4A89-87EB-49C32662AFE0}</a:tableStyleId>
              </a:tblPr>
              <a:tblGrid>
                <a:gridCol w="2543175">
                  <a:extLst>
                    <a:ext uri="{9D8B030D-6E8A-4147-A177-3AD203B41FA5}">
                      <a16:colId xmlns:a16="http://schemas.microsoft.com/office/drawing/2014/main" val="2374351081"/>
                    </a:ext>
                  </a:extLst>
                </a:gridCol>
              </a:tblGrid>
              <a:tr h="399729">
                <a:tc>
                  <a:txBody>
                    <a:bodyPr/>
                    <a:lstStyle/>
                    <a:p>
                      <a:r>
                        <a:rPr lang="it-IT" noProof="0"/>
                        <a:t>MASCHILE</a:t>
                      </a:r>
                    </a:p>
                  </a:txBody>
                  <a:tcPr/>
                </a:tc>
                <a:extLst>
                  <a:ext uri="{0D108BD9-81ED-4DB2-BD59-A6C34878D82A}">
                    <a16:rowId xmlns:a16="http://schemas.microsoft.com/office/drawing/2014/main" val="3676307025"/>
                  </a:ext>
                </a:extLst>
              </a:tr>
              <a:tr h="1299119">
                <a:tc>
                  <a:txBody>
                    <a:bodyPr/>
                    <a:lstStyle/>
                    <a:p>
                      <a:r>
                        <a:rPr lang="it-IT" sz="2400" noProof="0">
                          <a:solidFill>
                            <a:srgbClr val="FF0000"/>
                          </a:solidFill>
                        </a:rPr>
                        <a:t>-o </a:t>
                      </a:r>
                      <a:r>
                        <a:rPr lang="it-IT" sz="2400" noProof="0">
                          <a:solidFill>
                            <a:schemeClr val="tx1"/>
                          </a:solidFill>
                        </a:rPr>
                        <a:t>(italiano)</a:t>
                      </a:r>
                    </a:p>
                    <a:p>
                      <a:r>
                        <a:rPr lang="it-IT" sz="1800" noProof="0">
                          <a:solidFill>
                            <a:schemeClr val="tx1"/>
                          </a:solidFill>
                        </a:rPr>
                        <a:t>Indian</a:t>
                      </a:r>
                      <a:r>
                        <a:rPr lang="it-IT" sz="1800" noProof="0">
                          <a:solidFill>
                            <a:srgbClr val="FF0000"/>
                          </a:solidFill>
                        </a:rPr>
                        <a:t>o</a:t>
                      </a:r>
                    </a:p>
                    <a:p>
                      <a:r>
                        <a:rPr lang="it-IT" sz="1800" noProof="0">
                          <a:solidFill>
                            <a:schemeClr val="tx1"/>
                          </a:solidFill>
                        </a:rPr>
                        <a:t>american</a:t>
                      </a:r>
                      <a:r>
                        <a:rPr lang="it-IT" sz="1800" noProof="0">
                          <a:solidFill>
                            <a:srgbClr val="FF0000"/>
                          </a:solidFill>
                        </a:rPr>
                        <a:t>o</a:t>
                      </a:r>
                      <a:endParaRPr lang="it-IT" sz="1800" noProof="0">
                        <a:solidFill>
                          <a:schemeClr val="tx1"/>
                        </a:solidFill>
                      </a:endParaRPr>
                    </a:p>
                    <a:p>
                      <a:r>
                        <a:rPr lang="it-IT" sz="1800" noProof="0">
                          <a:solidFill>
                            <a:schemeClr val="tx1"/>
                          </a:solidFill>
                        </a:rPr>
                        <a:t>bell</a:t>
                      </a:r>
                      <a:r>
                        <a:rPr lang="it-IT" sz="1800" noProof="0">
                          <a:solidFill>
                            <a:srgbClr val="FF0000"/>
                          </a:solidFill>
                        </a:rPr>
                        <a:t>o</a:t>
                      </a:r>
                    </a:p>
                  </a:txBody>
                  <a:tcPr/>
                </a:tc>
                <a:extLst>
                  <a:ext uri="{0D108BD9-81ED-4DB2-BD59-A6C34878D82A}">
                    <a16:rowId xmlns:a16="http://schemas.microsoft.com/office/drawing/2014/main" val="3920171475"/>
                  </a:ext>
                </a:extLst>
              </a:tr>
              <a:tr h="1299119">
                <a:tc>
                  <a:txBody>
                    <a:bodyPr/>
                    <a:lstStyle/>
                    <a:p>
                      <a:r>
                        <a:rPr lang="it-IT" sz="2400" noProof="0" dirty="0">
                          <a:solidFill>
                            <a:srgbClr val="FF0000"/>
                          </a:solidFill>
                        </a:rPr>
                        <a:t>-e </a:t>
                      </a:r>
                      <a:r>
                        <a:rPr lang="it-IT" sz="2400" noProof="0" dirty="0">
                          <a:solidFill>
                            <a:schemeClr val="tx1"/>
                          </a:solidFill>
                        </a:rPr>
                        <a:t>(irlandese)</a:t>
                      </a:r>
                    </a:p>
                    <a:p>
                      <a:r>
                        <a:rPr lang="it-IT" sz="1800" noProof="0" dirty="0">
                          <a:solidFill>
                            <a:schemeClr val="tx1"/>
                          </a:solidFill>
                        </a:rPr>
                        <a:t>ingles</a:t>
                      </a:r>
                      <a:r>
                        <a:rPr lang="it-IT" sz="1800" noProof="0" dirty="0">
                          <a:solidFill>
                            <a:srgbClr val="FF0000"/>
                          </a:solidFill>
                        </a:rPr>
                        <a:t>e</a:t>
                      </a:r>
                    </a:p>
                    <a:p>
                      <a:r>
                        <a:rPr lang="it-IT" sz="1800" noProof="0" dirty="0">
                          <a:solidFill>
                            <a:schemeClr val="tx1"/>
                          </a:solidFill>
                        </a:rPr>
                        <a:t>frances</a:t>
                      </a:r>
                      <a:r>
                        <a:rPr lang="it-IT" sz="1800" noProof="0" dirty="0">
                          <a:solidFill>
                            <a:srgbClr val="FF0000"/>
                          </a:solidFill>
                        </a:rPr>
                        <a:t>e</a:t>
                      </a:r>
                      <a:endParaRPr lang="it-IT" sz="1800" noProof="0" dirty="0">
                        <a:solidFill>
                          <a:schemeClr val="tx1"/>
                        </a:solidFill>
                      </a:endParaRPr>
                    </a:p>
                    <a:p>
                      <a:r>
                        <a:rPr lang="it-IT" sz="1800" noProof="0" dirty="0">
                          <a:solidFill>
                            <a:schemeClr val="tx1"/>
                          </a:solidFill>
                        </a:rPr>
                        <a:t>intelligent</a:t>
                      </a:r>
                      <a:r>
                        <a:rPr lang="it-IT" sz="1800" noProof="0" dirty="0">
                          <a:solidFill>
                            <a:srgbClr val="FF0000"/>
                          </a:solidFill>
                        </a:rPr>
                        <a:t>e</a:t>
                      </a:r>
                    </a:p>
                  </a:txBody>
                  <a:tcPr/>
                </a:tc>
                <a:extLst>
                  <a:ext uri="{0D108BD9-81ED-4DB2-BD59-A6C34878D82A}">
                    <a16:rowId xmlns:a16="http://schemas.microsoft.com/office/drawing/2014/main" val="2086551246"/>
                  </a:ext>
                </a:extLst>
              </a:tr>
            </a:tbl>
          </a:graphicData>
        </a:graphic>
      </p:graphicFrame>
      <p:graphicFrame>
        <p:nvGraphicFramePr>
          <p:cNvPr id="16" name="Table 15">
            <a:extLst>
              <a:ext uri="{FF2B5EF4-FFF2-40B4-BE49-F238E27FC236}">
                <a16:creationId xmlns:a16="http://schemas.microsoft.com/office/drawing/2014/main" id="{46192245-15DE-CA4E-BE33-7CD1A01A1FE9}"/>
              </a:ext>
            </a:extLst>
          </p:cNvPr>
          <p:cNvGraphicFramePr>
            <a:graphicFrameLocks noGrp="1"/>
          </p:cNvGraphicFramePr>
          <p:nvPr>
            <p:extLst>
              <p:ext uri="{D42A27DB-BD31-4B8C-83A1-F6EECF244321}">
                <p14:modId xmlns:p14="http://schemas.microsoft.com/office/powerpoint/2010/main" val="2012722560"/>
              </p:ext>
            </p:extLst>
          </p:nvPr>
        </p:nvGraphicFramePr>
        <p:xfrm>
          <a:off x="7754126" y="3780703"/>
          <a:ext cx="2908746" cy="3048734"/>
        </p:xfrm>
        <a:graphic>
          <a:graphicData uri="http://schemas.openxmlformats.org/drawingml/2006/table">
            <a:tbl>
              <a:tblPr firstRow="1" bandRow="1">
                <a:tableStyleId>{21E4AEA4-8DFA-4A89-87EB-49C32662AFE0}</a:tableStyleId>
              </a:tblPr>
              <a:tblGrid>
                <a:gridCol w="2908746">
                  <a:extLst>
                    <a:ext uri="{9D8B030D-6E8A-4147-A177-3AD203B41FA5}">
                      <a16:colId xmlns:a16="http://schemas.microsoft.com/office/drawing/2014/main" val="2916514886"/>
                    </a:ext>
                  </a:extLst>
                </a:gridCol>
              </a:tblGrid>
              <a:tr h="406498">
                <a:tc>
                  <a:txBody>
                    <a:bodyPr/>
                    <a:lstStyle/>
                    <a:p>
                      <a:r>
                        <a:rPr lang="it-IT" noProof="0"/>
                        <a:t>FEMMINILE</a:t>
                      </a:r>
                    </a:p>
                  </a:txBody>
                  <a:tcPr/>
                </a:tc>
                <a:extLst>
                  <a:ext uri="{0D108BD9-81ED-4DB2-BD59-A6C34878D82A}">
                    <a16:rowId xmlns:a16="http://schemas.microsoft.com/office/drawing/2014/main" val="1877692212"/>
                  </a:ext>
                </a:extLst>
              </a:tr>
              <a:tr h="132111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2400" noProof="0" dirty="0">
                          <a:solidFill>
                            <a:srgbClr val="FF0000"/>
                          </a:solidFill>
                        </a:rPr>
                        <a:t>-a </a:t>
                      </a:r>
                      <a:r>
                        <a:rPr lang="it-IT" sz="2400" noProof="0" dirty="0">
                          <a:solidFill>
                            <a:schemeClr val="tx1"/>
                          </a:solidFill>
                        </a:rPr>
                        <a:t>(italiana)</a:t>
                      </a:r>
                    </a:p>
                    <a:p>
                      <a:endParaRPr lang="it-IT" sz="1600" noProof="0" dirty="0"/>
                    </a:p>
                    <a:p>
                      <a:endParaRPr lang="it-IT" sz="1600" noProof="0" dirty="0"/>
                    </a:p>
                    <a:p>
                      <a:endParaRPr lang="it-IT" sz="1600" noProof="0" dirty="0"/>
                    </a:p>
                  </a:txBody>
                  <a:tcPr/>
                </a:tc>
                <a:extLst>
                  <a:ext uri="{0D108BD9-81ED-4DB2-BD59-A6C34878D82A}">
                    <a16:rowId xmlns:a16="http://schemas.microsoft.com/office/drawing/2014/main" val="2009430610"/>
                  </a:ext>
                </a:extLst>
              </a:tr>
              <a:tr h="1321118">
                <a:tc>
                  <a:txBody>
                    <a:bodyPr/>
                    <a:lstStyle/>
                    <a:p>
                      <a:r>
                        <a:rPr lang="it-IT" sz="2400" noProof="0" dirty="0">
                          <a:solidFill>
                            <a:srgbClr val="FF0000"/>
                          </a:solidFill>
                        </a:rPr>
                        <a:t>-e</a:t>
                      </a:r>
                      <a:r>
                        <a:rPr lang="it-IT" sz="2400" noProof="0" dirty="0"/>
                        <a:t> (irlandese)</a:t>
                      </a:r>
                    </a:p>
                    <a:p>
                      <a:endParaRPr lang="it-IT" sz="1600" noProof="0" dirty="0">
                        <a:solidFill>
                          <a:srgbClr val="FF0000"/>
                        </a:solidFill>
                      </a:endParaRPr>
                    </a:p>
                  </a:txBody>
                  <a:tcPr/>
                </a:tc>
                <a:extLst>
                  <a:ext uri="{0D108BD9-81ED-4DB2-BD59-A6C34878D82A}">
                    <a16:rowId xmlns:a16="http://schemas.microsoft.com/office/drawing/2014/main" val="1283777919"/>
                  </a:ext>
                </a:extLst>
              </a:tr>
            </a:tbl>
          </a:graphicData>
        </a:graphic>
      </p:graphicFrame>
      <p:sp>
        <p:nvSpPr>
          <p:cNvPr id="17" name="Rectangle 16">
            <a:extLst>
              <a:ext uri="{FF2B5EF4-FFF2-40B4-BE49-F238E27FC236}">
                <a16:creationId xmlns:a16="http://schemas.microsoft.com/office/drawing/2014/main" id="{54D754A7-B1C2-6F40-A28A-74911B21D5D5}"/>
              </a:ext>
            </a:extLst>
          </p:cNvPr>
          <p:cNvSpPr/>
          <p:nvPr/>
        </p:nvSpPr>
        <p:spPr>
          <a:xfrm>
            <a:off x="7738672" y="4553517"/>
            <a:ext cx="877163" cy="369332"/>
          </a:xfrm>
          <a:prstGeom prst="rect">
            <a:avLst/>
          </a:prstGeom>
          <a:solidFill>
            <a:schemeClr val="accent6">
              <a:lumMod val="20000"/>
              <a:lumOff val="80000"/>
            </a:schemeClr>
          </a:solidFill>
        </p:spPr>
        <p:txBody>
          <a:bodyPr wrap="none">
            <a:spAutoFit/>
          </a:bodyPr>
          <a:lstStyle/>
          <a:p>
            <a:r>
              <a:rPr lang="it-IT" dirty="0"/>
              <a:t>indian</a:t>
            </a:r>
            <a:r>
              <a:rPr lang="it-IT" dirty="0">
                <a:solidFill>
                  <a:srgbClr val="FF0000"/>
                </a:solidFill>
              </a:rPr>
              <a:t>a</a:t>
            </a:r>
          </a:p>
        </p:txBody>
      </p:sp>
      <p:sp>
        <p:nvSpPr>
          <p:cNvPr id="18" name="Rectangle 17">
            <a:extLst>
              <a:ext uri="{FF2B5EF4-FFF2-40B4-BE49-F238E27FC236}">
                <a16:creationId xmlns:a16="http://schemas.microsoft.com/office/drawing/2014/main" id="{DB1DFAF5-C501-1E4D-82C7-513B696CD28B}"/>
              </a:ext>
            </a:extLst>
          </p:cNvPr>
          <p:cNvSpPr/>
          <p:nvPr/>
        </p:nvSpPr>
        <p:spPr>
          <a:xfrm>
            <a:off x="7754126" y="4872384"/>
            <a:ext cx="1166986" cy="369332"/>
          </a:xfrm>
          <a:prstGeom prst="rect">
            <a:avLst/>
          </a:prstGeom>
          <a:solidFill>
            <a:schemeClr val="accent6">
              <a:lumMod val="20000"/>
              <a:lumOff val="80000"/>
            </a:schemeClr>
          </a:solidFill>
        </p:spPr>
        <p:txBody>
          <a:bodyPr wrap="none">
            <a:spAutoFit/>
          </a:bodyPr>
          <a:lstStyle/>
          <a:p>
            <a:r>
              <a:rPr lang="en-US" dirty="0"/>
              <a:t>american</a:t>
            </a:r>
            <a:r>
              <a:rPr lang="en-US" dirty="0">
                <a:solidFill>
                  <a:srgbClr val="FF0000"/>
                </a:solidFill>
              </a:rPr>
              <a:t>a</a:t>
            </a:r>
          </a:p>
        </p:txBody>
      </p:sp>
      <p:sp>
        <p:nvSpPr>
          <p:cNvPr id="19" name="Rectangle 18">
            <a:extLst>
              <a:ext uri="{FF2B5EF4-FFF2-40B4-BE49-F238E27FC236}">
                <a16:creationId xmlns:a16="http://schemas.microsoft.com/office/drawing/2014/main" id="{B5D73F3F-1AED-2B4F-8102-6D0B4C151787}"/>
              </a:ext>
            </a:extLst>
          </p:cNvPr>
          <p:cNvSpPr/>
          <p:nvPr/>
        </p:nvSpPr>
        <p:spPr>
          <a:xfrm>
            <a:off x="7779030" y="6487714"/>
            <a:ext cx="1237903" cy="369332"/>
          </a:xfrm>
          <a:prstGeom prst="rect">
            <a:avLst/>
          </a:prstGeom>
          <a:solidFill>
            <a:schemeClr val="accent6">
              <a:lumMod val="20000"/>
              <a:lumOff val="80000"/>
            </a:schemeClr>
          </a:solidFill>
        </p:spPr>
        <p:txBody>
          <a:bodyPr wrap="none">
            <a:spAutoFit/>
          </a:bodyPr>
          <a:lstStyle/>
          <a:p>
            <a:r>
              <a:rPr lang="it-IT" dirty="0"/>
              <a:t>intelligent</a:t>
            </a:r>
            <a:r>
              <a:rPr lang="it-IT" dirty="0">
                <a:solidFill>
                  <a:srgbClr val="FF0000"/>
                </a:solidFill>
              </a:rPr>
              <a:t>e</a:t>
            </a:r>
          </a:p>
        </p:txBody>
      </p:sp>
      <p:sp>
        <p:nvSpPr>
          <p:cNvPr id="21" name="Rectangle 20">
            <a:extLst>
              <a:ext uri="{FF2B5EF4-FFF2-40B4-BE49-F238E27FC236}">
                <a16:creationId xmlns:a16="http://schemas.microsoft.com/office/drawing/2014/main" id="{CAC9C520-F41C-3D44-AC2A-CDB05D8EFF82}"/>
              </a:ext>
            </a:extLst>
          </p:cNvPr>
          <p:cNvSpPr/>
          <p:nvPr/>
        </p:nvSpPr>
        <p:spPr>
          <a:xfrm>
            <a:off x="7789392" y="6168847"/>
            <a:ext cx="981423" cy="369332"/>
          </a:xfrm>
          <a:prstGeom prst="rect">
            <a:avLst/>
          </a:prstGeom>
          <a:solidFill>
            <a:schemeClr val="accent6">
              <a:lumMod val="20000"/>
              <a:lumOff val="80000"/>
            </a:schemeClr>
          </a:solidFill>
        </p:spPr>
        <p:txBody>
          <a:bodyPr wrap="none">
            <a:spAutoFit/>
          </a:bodyPr>
          <a:lstStyle/>
          <a:p>
            <a:r>
              <a:rPr lang="it-IT" dirty="0"/>
              <a:t>frances</a:t>
            </a:r>
            <a:r>
              <a:rPr lang="it-IT" dirty="0">
                <a:solidFill>
                  <a:srgbClr val="FF0000"/>
                </a:solidFill>
              </a:rPr>
              <a:t>e</a:t>
            </a:r>
          </a:p>
        </p:txBody>
      </p:sp>
      <p:sp>
        <p:nvSpPr>
          <p:cNvPr id="23" name="Rectangle 22">
            <a:extLst>
              <a:ext uri="{FF2B5EF4-FFF2-40B4-BE49-F238E27FC236}">
                <a16:creationId xmlns:a16="http://schemas.microsoft.com/office/drawing/2014/main" id="{23CBF53A-88E2-6641-AD6B-ABB1AE415267}"/>
              </a:ext>
            </a:extLst>
          </p:cNvPr>
          <p:cNvSpPr/>
          <p:nvPr/>
        </p:nvSpPr>
        <p:spPr>
          <a:xfrm>
            <a:off x="7779030" y="5150003"/>
            <a:ext cx="638316" cy="369332"/>
          </a:xfrm>
          <a:prstGeom prst="rect">
            <a:avLst/>
          </a:prstGeom>
          <a:solidFill>
            <a:schemeClr val="accent6">
              <a:lumMod val="20000"/>
              <a:lumOff val="80000"/>
            </a:schemeClr>
          </a:solidFill>
        </p:spPr>
        <p:txBody>
          <a:bodyPr wrap="none">
            <a:spAutoFit/>
          </a:bodyPr>
          <a:lstStyle/>
          <a:p>
            <a:r>
              <a:rPr lang="it-IT" dirty="0"/>
              <a:t>bell</a:t>
            </a:r>
            <a:r>
              <a:rPr lang="it-IT" dirty="0">
                <a:solidFill>
                  <a:srgbClr val="FF0000"/>
                </a:solidFill>
              </a:rPr>
              <a:t>a</a:t>
            </a:r>
          </a:p>
        </p:txBody>
      </p:sp>
      <p:sp>
        <p:nvSpPr>
          <p:cNvPr id="24" name="Rectangle 23">
            <a:extLst>
              <a:ext uri="{FF2B5EF4-FFF2-40B4-BE49-F238E27FC236}">
                <a16:creationId xmlns:a16="http://schemas.microsoft.com/office/drawing/2014/main" id="{47102B70-2512-B44A-9A58-80A97841182E}"/>
              </a:ext>
            </a:extLst>
          </p:cNvPr>
          <p:cNvSpPr/>
          <p:nvPr/>
        </p:nvSpPr>
        <p:spPr>
          <a:xfrm>
            <a:off x="7789392" y="5891228"/>
            <a:ext cx="841897" cy="369332"/>
          </a:xfrm>
          <a:prstGeom prst="rect">
            <a:avLst/>
          </a:prstGeom>
          <a:solidFill>
            <a:schemeClr val="accent6">
              <a:lumMod val="20000"/>
              <a:lumOff val="80000"/>
            </a:schemeClr>
          </a:solidFill>
        </p:spPr>
        <p:txBody>
          <a:bodyPr wrap="none">
            <a:spAutoFit/>
          </a:bodyPr>
          <a:lstStyle/>
          <a:p>
            <a:r>
              <a:rPr lang="en-US" dirty="0"/>
              <a:t>ingles</a:t>
            </a:r>
            <a:r>
              <a:rPr lang="en-US" dirty="0">
                <a:solidFill>
                  <a:srgbClr val="FF0000"/>
                </a:solidFill>
              </a:rPr>
              <a:t>e</a:t>
            </a:r>
          </a:p>
        </p:txBody>
      </p:sp>
      <p:sp>
        <p:nvSpPr>
          <p:cNvPr id="2" name="Footer Placeholder 1">
            <a:extLst>
              <a:ext uri="{FF2B5EF4-FFF2-40B4-BE49-F238E27FC236}">
                <a16:creationId xmlns:a16="http://schemas.microsoft.com/office/drawing/2014/main" id="{2CCA2DB5-31B1-384C-826D-7A54A4F8F162}"/>
              </a:ext>
            </a:extLst>
          </p:cNvPr>
          <p:cNvSpPr>
            <a:spLocks noGrp="1"/>
          </p:cNvSpPr>
          <p:nvPr>
            <p:ph type="ftr" sz="quarter" idx="11"/>
          </p:nvPr>
        </p:nvSpPr>
        <p:spPr>
          <a:xfrm>
            <a:off x="8077200" y="6464312"/>
            <a:ext cx="4114800" cy="365125"/>
          </a:xfrm>
        </p:spPr>
        <p:txBody>
          <a:bodyPr/>
          <a:lstStyle/>
          <a:p>
            <a:pPr algn="r"/>
            <a:r>
              <a:rPr lang="en-US" dirty="0"/>
              <a:t>Sara Lis Ventura</a:t>
            </a:r>
          </a:p>
        </p:txBody>
      </p:sp>
    </p:spTree>
    <p:extLst>
      <p:ext uri="{BB962C8B-B14F-4D97-AF65-F5344CB8AC3E}">
        <p14:creationId xmlns:p14="http://schemas.microsoft.com/office/powerpoint/2010/main" val="801325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7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07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0" grpId="0" animBg="1"/>
      <p:bldP spid="13" grpId="0" animBg="1"/>
      <p:bldP spid="17" grpId="0" animBg="1"/>
      <p:bldP spid="18" grpId="0" animBg="1"/>
      <p:bldP spid="19" grpId="0" animBg="1"/>
      <p:bldP spid="21" grpId="0" animBg="1"/>
      <p:bldP spid="23" grpId="0" animBg="1"/>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edez • Height, Weight, Size, Body Measurements, Biography, Wiki, Age">
            <a:extLst>
              <a:ext uri="{FF2B5EF4-FFF2-40B4-BE49-F238E27FC236}">
                <a16:creationId xmlns:a16="http://schemas.microsoft.com/office/drawing/2014/main" id="{4D9E92F2-3FD9-9E49-B56C-126C118F51F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2569"/>
          <a:stretch/>
        </p:blipFill>
        <p:spPr bwMode="auto">
          <a:xfrm>
            <a:off x="1165510" y="646481"/>
            <a:ext cx="1232017" cy="1436209"/>
          </a:xfrm>
          <a:prstGeom prst="rect">
            <a:avLst/>
          </a:prstGeom>
          <a:noFill/>
          <a:extLst>
            <a:ext uri="{909E8E84-426E-40DD-AFC4-6F175D3DCCD1}">
              <a14:hiddenFill xmlns:a14="http://schemas.microsoft.com/office/drawing/2010/main">
                <a:solidFill>
                  <a:srgbClr val="FFFFFF"/>
                </a:solidFill>
              </a14:hiddenFill>
            </a:ext>
          </a:extLst>
        </p:spPr>
      </p:pic>
      <p:sp>
        <p:nvSpPr>
          <p:cNvPr id="3" name="Oval Callout 2">
            <a:extLst>
              <a:ext uri="{FF2B5EF4-FFF2-40B4-BE49-F238E27FC236}">
                <a16:creationId xmlns:a16="http://schemas.microsoft.com/office/drawing/2014/main" id="{3C68D029-1E34-874B-93D0-DCF8E095412C}"/>
              </a:ext>
            </a:extLst>
          </p:cNvPr>
          <p:cNvSpPr/>
          <p:nvPr/>
        </p:nvSpPr>
        <p:spPr>
          <a:xfrm>
            <a:off x="2496318" y="495643"/>
            <a:ext cx="3313901" cy="1241217"/>
          </a:xfrm>
          <a:prstGeom prst="wedgeEllipseCallout">
            <a:avLst>
              <a:gd name="adj1" fmla="val -52784"/>
              <a:gd name="adj2" fmla="val 37174"/>
            </a:avLst>
          </a:prstGeom>
          <a:noFill/>
          <a:ln w="31750"/>
        </p:spPr>
        <p:style>
          <a:lnRef idx="1">
            <a:schemeClr val="accent1"/>
          </a:lnRef>
          <a:fillRef idx="3">
            <a:schemeClr val="accent1"/>
          </a:fillRef>
          <a:effectRef idx="2">
            <a:schemeClr val="accent1"/>
          </a:effectRef>
          <a:fontRef idx="minor">
            <a:schemeClr val="lt1"/>
          </a:fontRef>
        </p:style>
        <p:txBody>
          <a:bodyPr rtlCol="0" anchor="ctr"/>
          <a:lstStyle/>
          <a:p>
            <a:pPr algn="ctr"/>
            <a:r>
              <a:rPr lang="it-IT"/>
              <a:t>(</a:t>
            </a:r>
            <a:r>
              <a:rPr lang="it-IT">
                <a:solidFill>
                  <a:schemeClr val="tx1"/>
                </a:solidFill>
                <a:latin typeface="Comic Sans MS" panose="030F0902030302020204" pitchFamily="66" charset="0"/>
              </a:rPr>
              <a:t>io </a:t>
            </a:r>
            <a:r>
              <a:rPr lang="it-IT">
                <a:solidFill>
                  <a:srgbClr val="0432FF"/>
                </a:solidFill>
                <a:latin typeface="Comic Sans MS" panose="030F0902030302020204" pitchFamily="66" charset="0"/>
              </a:rPr>
              <a:t>sono</a:t>
            </a:r>
            <a:r>
              <a:rPr lang="it-IT">
                <a:solidFill>
                  <a:schemeClr val="tx1"/>
                </a:solidFill>
                <a:latin typeface="Comic Sans MS" panose="030F0902030302020204" pitchFamily="66" charset="0"/>
              </a:rPr>
              <a:t> bell</a:t>
            </a:r>
            <a:r>
              <a:rPr lang="it-IT" b="1">
                <a:solidFill>
                  <a:srgbClr val="FF0000"/>
                </a:solidFill>
                <a:latin typeface="Comic Sans MS" panose="030F0902030302020204" pitchFamily="66" charset="0"/>
              </a:rPr>
              <a:t>o</a:t>
            </a:r>
            <a:r>
              <a:rPr lang="it-IT">
                <a:solidFill>
                  <a:schemeClr val="tx1"/>
                </a:solidFill>
                <a:latin typeface="Comic Sans MS" panose="030F0902030302020204" pitchFamily="66" charset="0"/>
              </a:rPr>
              <a:t>, intelligent</a:t>
            </a:r>
            <a:r>
              <a:rPr lang="it-IT">
                <a:solidFill>
                  <a:srgbClr val="008F00"/>
                </a:solidFill>
                <a:latin typeface="Comic Sans MS" panose="030F0902030302020204" pitchFamily="66" charset="0"/>
              </a:rPr>
              <a:t>e</a:t>
            </a:r>
            <a:r>
              <a:rPr lang="it-IT">
                <a:solidFill>
                  <a:schemeClr val="tx1"/>
                </a:solidFill>
                <a:latin typeface="Comic Sans MS" panose="030F0902030302020204" pitchFamily="66" charset="0"/>
              </a:rPr>
              <a:t> e simpatic</a:t>
            </a:r>
            <a:r>
              <a:rPr lang="it-IT" b="1">
                <a:solidFill>
                  <a:srgbClr val="FF0000"/>
                </a:solidFill>
                <a:latin typeface="Comic Sans MS" panose="030F0902030302020204" pitchFamily="66" charset="0"/>
              </a:rPr>
              <a:t>o</a:t>
            </a:r>
            <a:r>
              <a:rPr lang="it-IT">
                <a:solidFill>
                  <a:schemeClr val="tx1"/>
                </a:solidFill>
                <a:latin typeface="Comic Sans MS" panose="030F0902030302020204" pitchFamily="66" charset="0"/>
              </a:rPr>
              <a:t> </a:t>
            </a:r>
          </a:p>
        </p:txBody>
      </p:sp>
      <p:pic>
        <p:nvPicPr>
          <p:cNvPr id="4" name="Picture 6" descr="PROUD TO BE ITALIAN: THE MOST POWERFUL ITALIAN WOMEN OF THE FASHION  INDUSTRY | | The Blonde Salad">
            <a:extLst>
              <a:ext uri="{FF2B5EF4-FFF2-40B4-BE49-F238E27FC236}">
                <a16:creationId xmlns:a16="http://schemas.microsoft.com/office/drawing/2014/main" id="{7DA24629-DA0A-304C-ACB5-3D0F3C6504B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9195" b="37394"/>
          <a:stretch/>
        </p:blipFill>
        <p:spPr bwMode="auto">
          <a:xfrm>
            <a:off x="9222911" y="848853"/>
            <a:ext cx="1426904" cy="1229729"/>
          </a:xfrm>
          <a:prstGeom prst="rect">
            <a:avLst/>
          </a:prstGeom>
          <a:noFill/>
          <a:extLst>
            <a:ext uri="{909E8E84-426E-40DD-AFC4-6F175D3DCCD1}">
              <a14:hiddenFill xmlns:a14="http://schemas.microsoft.com/office/drawing/2010/main">
                <a:solidFill>
                  <a:srgbClr val="FFFFFF"/>
                </a:solidFill>
              </a14:hiddenFill>
            </a:ext>
          </a:extLst>
        </p:spPr>
      </p:pic>
      <p:sp>
        <p:nvSpPr>
          <p:cNvPr id="5" name="Oval Callout 4">
            <a:extLst>
              <a:ext uri="{FF2B5EF4-FFF2-40B4-BE49-F238E27FC236}">
                <a16:creationId xmlns:a16="http://schemas.microsoft.com/office/drawing/2014/main" id="{F5B3E366-3369-564B-958E-69D7450ACBDB}"/>
              </a:ext>
            </a:extLst>
          </p:cNvPr>
          <p:cNvSpPr/>
          <p:nvPr/>
        </p:nvSpPr>
        <p:spPr>
          <a:xfrm>
            <a:off x="5909010" y="573916"/>
            <a:ext cx="3313901" cy="1162944"/>
          </a:xfrm>
          <a:prstGeom prst="wedgeEllipseCallout">
            <a:avLst>
              <a:gd name="adj1" fmla="val 49950"/>
              <a:gd name="adj2" fmla="val 39525"/>
            </a:avLst>
          </a:prstGeom>
          <a:noFill/>
          <a:ln w="25400"/>
        </p:spPr>
        <p:style>
          <a:lnRef idx="1">
            <a:schemeClr val="accent1"/>
          </a:lnRef>
          <a:fillRef idx="3">
            <a:schemeClr val="accent1"/>
          </a:fillRef>
          <a:effectRef idx="2">
            <a:schemeClr val="accent1"/>
          </a:effectRef>
          <a:fontRef idx="minor">
            <a:schemeClr val="lt1"/>
          </a:fontRef>
        </p:style>
        <p:txBody>
          <a:bodyPr rtlCol="0" anchor="ctr"/>
          <a:lstStyle/>
          <a:p>
            <a:pPr algn="ctr"/>
            <a:r>
              <a:rPr lang="it-IT"/>
              <a:t>(</a:t>
            </a:r>
            <a:r>
              <a:rPr lang="it-IT">
                <a:solidFill>
                  <a:schemeClr val="tx1"/>
                </a:solidFill>
                <a:latin typeface="Comic Sans MS" panose="030F0902030302020204" pitchFamily="66" charset="0"/>
              </a:rPr>
              <a:t>io </a:t>
            </a:r>
            <a:r>
              <a:rPr lang="it-IT">
                <a:solidFill>
                  <a:srgbClr val="0432FF"/>
                </a:solidFill>
                <a:latin typeface="Comic Sans MS" panose="030F0902030302020204" pitchFamily="66" charset="0"/>
              </a:rPr>
              <a:t>sono </a:t>
            </a:r>
            <a:r>
              <a:rPr lang="it-IT">
                <a:solidFill>
                  <a:schemeClr val="tx1"/>
                </a:solidFill>
                <a:latin typeface="Comic Sans MS" panose="030F0902030302020204" pitchFamily="66" charset="0"/>
              </a:rPr>
              <a:t>bell</a:t>
            </a:r>
            <a:r>
              <a:rPr lang="it-IT">
                <a:solidFill>
                  <a:srgbClr val="FF0000"/>
                </a:solidFill>
                <a:latin typeface="Comic Sans MS" panose="030F0902030302020204" pitchFamily="66" charset="0"/>
              </a:rPr>
              <a:t>a</a:t>
            </a:r>
            <a:r>
              <a:rPr lang="it-IT">
                <a:solidFill>
                  <a:schemeClr val="tx1"/>
                </a:solidFill>
                <a:latin typeface="Comic Sans MS" panose="030F0902030302020204" pitchFamily="66" charset="0"/>
              </a:rPr>
              <a:t>,</a:t>
            </a:r>
          </a:p>
          <a:p>
            <a:pPr algn="ctr"/>
            <a:r>
              <a:rPr lang="it-IT">
                <a:solidFill>
                  <a:schemeClr val="tx1"/>
                </a:solidFill>
                <a:latin typeface="Comic Sans MS" panose="030F0902030302020204" pitchFamily="66" charset="0"/>
              </a:rPr>
              <a:t> intelligent</a:t>
            </a:r>
            <a:r>
              <a:rPr lang="it-IT">
                <a:solidFill>
                  <a:srgbClr val="008F00"/>
                </a:solidFill>
                <a:latin typeface="Comic Sans MS" panose="030F0902030302020204" pitchFamily="66" charset="0"/>
              </a:rPr>
              <a:t>e</a:t>
            </a:r>
            <a:r>
              <a:rPr lang="it-IT">
                <a:solidFill>
                  <a:schemeClr val="tx1"/>
                </a:solidFill>
                <a:latin typeface="Comic Sans MS" panose="030F0902030302020204" pitchFamily="66" charset="0"/>
              </a:rPr>
              <a:t> e</a:t>
            </a:r>
          </a:p>
          <a:p>
            <a:pPr algn="ctr"/>
            <a:r>
              <a:rPr lang="it-IT">
                <a:solidFill>
                  <a:schemeClr val="tx1"/>
                </a:solidFill>
                <a:latin typeface="Comic Sans MS" panose="030F0902030302020204" pitchFamily="66" charset="0"/>
              </a:rPr>
              <a:t>simpatic</a:t>
            </a:r>
            <a:r>
              <a:rPr lang="it-IT">
                <a:solidFill>
                  <a:srgbClr val="FF0000"/>
                </a:solidFill>
                <a:latin typeface="Comic Sans MS" panose="030F0902030302020204" pitchFamily="66" charset="0"/>
              </a:rPr>
              <a:t>a</a:t>
            </a:r>
            <a:r>
              <a:rPr lang="it-IT">
                <a:solidFill>
                  <a:schemeClr val="tx1"/>
                </a:solidFill>
                <a:latin typeface="Comic Sans MS" panose="030F0902030302020204" pitchFamily="66" charset="0"/>
              </a:rPr>
              <a:t> </a:t>
            </a:r>
          </a:p>
        </p:txBody>
      </p:sp>
      <p:graphicFrame>
        <p:nvGraphicFramePr>
          <p:cNvPr id="6" name="Table 4">
            <a:extLst>
              <a:ext uri="{FF2B5EF4-FFF2-40B4-BE49-F238E27FC236}">
                <a16:creationId xmlns:a16="http://schemas.microsoft.com/office/drawing/2014/main" id="{7456F4D9-E9F7-3746-9911-E1747BB9E466}"/>
              </a:ext>
            </a:extLst>
          </p:cNvPr>
          <p:cNvGraphicFramePr>
            <a:graphicFrameLocks noGrp="1"/>
          </p:cNvGraphicFramePr>
          <p:nvPr>
            <p:extLst>
              <p:ext uri="{D42A27DB-BD31-4B8C-83A1-F6EECF244321}">
                <p14:modId xmlns:p14="http://schemas.microsoft.com/office/powerpoint/2010/main" val="4193829953"/>
              </p:ext>
            </p:extLst>
          </p:nvPr>
        </p:nvGraphicFramePr>
        <p:xfrm>
          <a:off x="3578205" y="2253531"/>
          <a:ext cx="5451921" cy="1981215"/>
        </p:xfrm>
        <a:graphic>
          <a:graphicData uri="http://schemas.openxmlformats.org/drawingml/2006/table">
            <a:tbl>
              <a:tblPr firstRow="1" bandRow="1">
                <a:tableStyleId>{ED083AE6-46FA-4A59-8FB0-9F97EB10719F}</a:tableStyleId>
              </a:tblPr>
              <a:tblGrid>
                <a:gridCol w="2543175">
                  <a:extLst>
                    <a:ext uri="{9D8B030D-6E8A-4147-A177-3AD203B41FA5}">
                      <a16:colId xmlns:a16="http://schemas.microsoft.com/office/drawing/2014/main" val="262055987"/>
                    </a:ext>
                  </a:extLst>
                </a:gridCol>
                <a:gridCol w="2908746">
                  <a:extLst>
                    <a:ext uri="{9D8B030D-6E8A-4147-A177-3AD203B41FA5}">
                      <a16:colId xmlns:a16="http://schemas.microsoft.com/office/drawing/2014/main" val="74123465"/>
                    </a:ext>
                  </a:extLst>
                </a:gridCol>
              </a:tblGrid>
              <a:tr h="426735">
                <a:tc>
                  <a:txBody>
                    <a:bodyPr/>
                    <a:lstStyle/>
                    <a:p>
                      <a:r>
                        <a:rPr lang="it-IT" noProof="0"/>
                        <a:t>MASCHILE</a:t>
                      </a:r>
                    </a:p>
                  </a:txBody>
                  <a:tcPr/>
                </a:tc>
                <a:tc>
                  <a:txBody>
                    <a:bodyPr/>
                    <a:lstStyle/>
                    <a:p>
                      <a:r>
                        <a:rPr lang="it-IT" noProof="0"/>
                        <a:t>FEMMINILE</a:t>
                      </a:r>
                    </a:p>
                  </a:txBody>
                  <a:tcPr/>
                </a:tc>
                <a:extLst>
                  <a:ext uri="{0D108BD9-81ED-4DB2-BD59-A6C34878D82A}">
                    <a16:rowId xmlns:a16="http://schemas.microsoft.com/office/drawing/2014/main" val="1312813496"/>
                  </a:ext>
                </a:extLst>
              </a:tr>
              <a:tr h="293408">
                <a:tc>
                  <a:txBody>
                    <a:bodyPr/>
                    <a:lstStyle/>
                    <a:p>
                      <a:r>
                        <a:rPr lang="it-IT" sz="2400" noProof="0" dirty="0">
                          <a:solidFill>
                            <a:srgbClr val="FF0000"/>
                          </a:solidFill>
                        </a:rPr>
                        <a:t>-o </a:t>
                      </a:r>
                    </a:p>
                    <a:p>
                      <a:r>
                        <a:rPr lang="it-IT" sz="1800" noProof="0" dirty="0">
                          <a:solidFill>
                            <a:schemeClr val="tx1"/>
                          </a:solidFill>
                        </a:rPr>
                        <a:t>bell</a:t>
                      </a:r>
                      <a:r>
                        <a:rPr lang="it-IT" sz="1800" noProof="0" dirty="0">
                          <a:solidFill>
                            <a:srgbClr val="FF0000"/>
                          </a:solidFill>
                        </a:rPr>
                        <a:t>o</a:t>
                      </a:r>
                    </a:p>
                    <a:p>
                      <a:r>
                        <a:rPr lang="it-IT" sz="1800" noProof="0" dirty="0">
                          <a:solidFill>
                            <a:schemeClr val="tx1"/>
                          </a:solidFill>
                        </a:rPr>
                        <a:t>simpatic</a:t>
                      </a:r>
                      <a:r>
                        <a:rPr lang="it-IT" sz="1800" noProof="0" dirty="0">
                          <a:solidFill>
                            <a:srgbClr val="FF0000"/>
                          </a:solidFill>
                        </a:rPr>
                        <a:t>o</a:t>
                      </a:r>
                    </a:p>
                    <a:p>
                      <a:r>
                        <a:rPr lang="it-IT" sz="1800" noProof="0" dirty="0">
                          <a:solidFill>
                            <a:schemeClr val="tx1"/>
                          </a:solidFill>
                        </a:rPr>
                        <a:t>allegr</a:t>
                      </a:r>
                      <a:r>
                        <a:rPr lang="it-IT" sz="1800" noProof="0" dirty="0">
                          <a:solidFill>
                            <a:srgbClr val="FF0000"/>
                          </a:solidFill>
                        </a:rPr>
                        <a:t>o</a:t>
                      </a:r>
                    </a:p>
                    <a:p>
                      <a:r>
                        <a:rPr lang="it-IT" sz="1800" noProof="0" dirty="0">
                          <a:solidFill>
                            <a:schemeClr val="tx1"/>
                          </a:solidFill>
                        </a:rPr>
                        <a:t>sportiv</a:t>
                      </a:r>
                      <a:r>
                        <a:rPr lang="it-IT" sz="1800" noProof="0" dirty="0">
                          <a:solidFill>
                            <a:srgbClr val="FF0000"/>
                          </a:solidFill>
                        </a:rPr>
                        <a:t>o</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2400" noProof="0" dirty="0">
                          <a:solidFill>
                            <a:srgbClr val="FF0000"/>
                          </a:solidFill>
                        </a:rPr>
                        <a:t>-a</a:t>
                      </a:r>
                      <a:endParaRPr lang="it-IT" sz="1600" noProof="0" dirty="0">
                        <a:solidFill>
                          <a:srgbClr val="FF0000"/>
                        </a:solidFill>
                      </a:endParaRPr>
                    </a:p>
                    <a:p>
                      <a:r>
                        <a:rPr lang="it-IT" sz="1800" noProof="0" dirty="0"/>
                        <a:t>bell</a:t>
                      </a:r>
                      <a:r>
                        <a:rPr lang="it-IT" sz="1800" noProof="0" dirty="0">
                          <a:solidFill>
                            <a:srgbClr val="FF0000"/>
                          </a:solidFill>
                        </a:rPr>
                        <a:t>a</a:t>
                      </a:r>
                    </a:p>
                    <a:p>
                      <a:endParaRPr lang="it-IT" sz="1600" noProof="0" dirty="0">
                        <a:solidFill>
                          <a:srgbClr val="FF0000"/>
                        </a:solidFill>
                      </a:endParaRPr>
                    </a:p>
                  </a:txBody>
                  <a:tcPr/>
                </a:tc>
                <a:extLst>
                  <a:ext uri="{0D108BD9-81ED-4DB2-BD59-A6C34878D82A}">
                    <a16:rowId xmlns:a16="http://schemas.microsoft.com/office/drawing/2014/main" val="129999222"/>
                  </a:ext>
                </a:extLst>
              </a:tr>
            </a:tbl>
          </a:graphicData>
        </a:graphic>
      </p:graphicFrame>
      <p:graphicFrame>
        <p:nvGraphicFramePr>
          <p:cNvPr id="8" name="Table 4">
            <a:extLst>
              <a:ext uri="{FF2B5EF4-FFF2-40B4-BE49-F238E27FC236}">
                <a16:creationId xmlns:a16="http://schemas.microsoft.com/office/drawing/2014/main" id="{7F89769B-18B5-AD47-94B2-12340C81FA3A}"/>
              </a:ext>
            </a:extLst>
          </p:cNvPr>
          <p:cNvGraphicFramePr>
            <a:graphicFrameLocks noGrp="1"/>
          </p:cNvGraphicFramePr>
          <p:nvPr>
            <p:extLst>
              <p:ext uri="{D42A27DB-BD31-4B8C-83A1-F6EECF244321}">
                <p14:modId xmlns:p14="http://schemas.microsoft.com/office/powerpoint/2010/main" val="2435019633"/>
              </p:ext>
            </p:extLst>
          </p:nvPr>
        </p:nvGraphicFramePr>
        <p:xfrm>
          <a:off x="3578204" y="4518262"/>
          <a:ext cx="5451921" cy="2014141"/>
        </p:xfrm>
        <a:graphic>
          <a:graphicData uri="http://schemas.openxmlformats.org/drawingml/2006/table">
            <a:tbl>
              <a:tblPr firstRow="1" bandRow="1">
                <a:tableStyleId>{5DA37D80-6434-44D0-A028-1B22A696006F}</a:tableStyleId>
              </a:tblPr>
              <a:tblGrid>
                <a:gridCol w="2543175">
                  <a:extLst>
                    <a:ext uri="{9D8B030D-6E8A-4147-A177-3AD203B41FA5}">
                      <a16:colId xmlns:a16="http://schemas.microsoft.com/office/drawing/2014/main" val="262055987"/>
                    </a:ext>
                  </a:extLst>
                </a:gridCol>
                <a:gridCol w="2908746">
                  <a:extLst>
                    <a:ext uri="{9D8B030D-6E8A-4147-A177-3AD203B41FA5}">
                      <a16:colId xmlns:a16="http://schemas.microsoft.com/office/drawing/2014/main" val="74123465"/>
                    </a:ext>
                  </a:extLst>
                </a:gridCol>
              </a:tblGrid>
              <a:tr h="459661">
                <a:tc>
                  <a:txBody>
                    <a:bodyPr/>
                    <a:lstStyle/>
                    <a:p>
                      <a:r>
                        <a:rPr lang="en-US" dirty="0"/>
                        <a:t>MASCHILE</a:t>
                      </a:r>
                    </a:p>
                  </a:txBody>
                  <a:tcPr/>
                </a:tc>
                <a:tc>
                  <a:txBody>
                    <a:bodyPr/>
                    <a:lstStyle/>
                    <a:p>
                      <a:r>
                        <a:rPr lang="en-US" dirty="0"/>
                        <a:t>FEMMINILE</a:t>
                      </a:r>
                    </a:p>
                  </a:txBody>
                  <a:tcPr/>
                </a:tc>
                <a:extLst>
                  <a:ext uri="{0D108BD9-81ED-4DB2-BD59-A6C34878D82A}">
                    <a16:rowId xmlns:a16="http://schemas.microsoft.com/office/drawing/2014/main" val="1312813496"/>
                  </a:ext>
                </a:extLst>
              </a:tr>
              <a:tr h="0">
                <a:tc gridSpan="2">
                  <a:txBody>
                    <a:bodyPr/>
                    <a:lstStyle/>
                    <a:p>
                      <a:pPr algn="ctr"/>
                      <a:r>
                        <a:rPr lang="en-US" sz="2400" dirty="0">
                          <a:solidFill>
                            <a:srgbClr val="FF0000"/>
                          </a:solidFill>
                        </a:rPr>
                        <a:t>-e </a:t>
                      </a:r>
                    </a:p>
                    <a:p>
                      <a:pPr algn="ctr"/>
                      <a:r>
                        <a:rPr lang="it-IT" sz="1800" noProof="0" dirty="0">
                          <a:solidFill>
                            <a:schemeClr val="tx1"/>
                          </a:solidFill>
                        </a:rPr>
                        <a:t>intelligent</a:t>
                      </a:r>
                      <a:r>
                        <a:rPr lang="it-IT" sz="1800" noProof="0" dirty="0">
                          <a:solidFill>
                            <a:srgbClr val="FF0000"/>
                          </a:solidFill>
                        </a:rPr>
                        <a:t>e</a:t>
                      </a:r>
                    </a:p>
                    <a:p>
                      <a:pPr algn="ctr"/>
                      <a:r>
                        <a:rPr lang="it-IT" sz="1800" noProof="0" dirty="0">
                          <a:solidFill>
                            <a:schemeClr val="tx1"/>
                          </a:solidFill>
                        </a:rPr>
                        <a:t>elegant</a:t>
                      </a:r>
                      <a:r>
                        <a:rPr lang="it-IT" sz="1800" noProof="0" dirty="0">
                          <a:solidFill>
                            <a:srgbClr val="FF0000"/>
                          </a:solidFill>
                        </a:rPr>
                        <a:t>e</a:t>
                      </a:r>
                    </a:p>
                    <a:p>
                      <a:pPr algn="ctr"/>
                      <a:r>
                        <a:rPr lang="it-IT" sz="1800" noProof="0" dirty="0">
                          <a:solidFill>
                            <a:schemeClr val="tx1"/>
                          </a:solidFill>
                        </a:rPr>
                        <a:t>interessant</a:t>
                      </a:r>
                      <a:r>
                        <a:rPr lang="it-IT" sz="1800" noProof="0" dirty="0">
                          <a:solidFill>
                            <a:srgbClr val="FF0000"/>
                          </a:solidFill>
                        </a:rPr>
                        <a:t>e</a:t>
                      </a:r>
                    </a:p>
                    <a:p>
                      <a:pPr algn="ctr"/>
                      <a:r>
                        <a:rPr lang="en-US" sz="1800" dirty="0">
                          <a:solidFill>
                            <a:schemeClr val="tx1"/>
                          </a:solidFill>
                        </a:rPr>
                        <a:t>gentil</a:t>
                      </a:r>
                      <a:r>
                        <a:rPr lang="en-US" sz="1800" dirty="0">
                          <a:solidFill>
                            <a:srgbClr val="FF0000"/>
                          </a:solidFill>
                        </a:rPr>
                        <a:t>e</a:t>
                      </a:r>
                    </a:p>
                  </a:txBody>
                  <a:tcPr/>
                </a:tc>
                <a:tc hMerge="1">
                  <a:txBody>
                    <a:bodyPr/>
                    <a:lstStyle/>
                    <a:p>
                      <a:endParaRPr lang="en-US" sz="1800" dirty="0">
                        <a:solidFill>
                          <a:srgbClr val="FF0000"/>
                        </a:solidFill>
                      </a:endParaRPr>
                    </a:p>
                  </a:txBody>
                  <a:tcPr/>
                </a:tc>
                <a:extLst>
                  <a:ext uri="{0D108BD9-81ED-4DB2-BD59-A6C34878D82A}">
                    <a16:rowId xmlns:a16="http://schemas.microsoft.com/office/drawing/2014/main" val="626986092"/>
                  </a:ext>
                </a:extLst>
              </a:tr>
            </a:tbl>
          </a:graphicData>
        </a:graphic>
      </p:graphicFrame>
      <p:sp>
        <p:nvSpPr>
          <p:cNvPr id="9" name="Rectangle 8">
            <a:extLst>
              <a:ext uri="{FF2B5EF4-FFF2-40B4-BE49-F238E27FC236}">
                <a16:creationId xmlns:a16="http://schemas.microsoft.com/office/drawing/2014/main" id="{23F68CAC-E9B0-E549-87E2-55F18637D536}"/>
              </a:ext>
            </a:extLst>
          </p:cNvPr>
          <p:cNvSpPr/>
          <p:nvPr/>
        </p:nvSpPr>
        <p:spPr>
          <a:xfrm>
            <a:off x="6096000" y="3336180"/>
            <a:ext cx="1078309" cy="369332"/>
          </a:xfrm>
          <a:prstGeom prst="rect">
            <a:avLst/>
          </a:prstGeom>
        </p:spPr>
        <p:txBody>
          <a:bodyPr wrap="none">
            <a:spAutoFit/>
          </a:bodyPr>
          <a:lstStyle/>
          <a:p>
            <a:r>
              <a:rPr lang="it-IT" dirty="0"/>
              <a:t>simpatic</a:t>
            </a:r>
            <a:r>
              <a:rPr lang="it-IT" dirty="0">
                <a:solidFill>
                  <a:srgbClr val="FF0000"/>
                </a:solidFill>
              </a:rPr>
              <a:t>a</a:t>
            </a:r>
          </a:p>
        </p:txBody>
      </p:sp>
      <p:sp>
        <p:nvSpPr>
          <p:cNvPr id="10" name="Rectangle 9">
            <a:extLst>
              <a:ext uri="{FF2B5EF4-FFF2-40B4-BE49-F238E27FC236}">
                <a16:creationId xmlns:a16="http://schemas.microsoft.com/office/drawing/2014/main" id="{5677FC08-A790-F745-85DA-8BCB952806E0}"/>
              </a:ext>
            </a:extLst>
          </p:cNvPr>
          <p:cNvSpPr/>
          <p:nvPr/>
        </p:nvSpPr>
        <p:spPr>
          <a:xfrm>
            <a:off x="6096000" y="3619696"/>
            <a:ext cx="811504" cy="369332"/>
          </a:xfrm>
          <a:prstGeom prst="rect">
            <a:avLst/>
          </a:prstGeom>
        </p:spPr>
        <p:txBody>
          <a:bodyPr wrap="none">
            <a:spAutoFit/>
          </a:bodyPr>
          <a:lstStyle/>
          <a:p>
            <a:r>
              <a:rPr lang="it-IT" dirty="0"/>
              <a:t>allegr</a:t>
            </a:r>
            <a:r>
              <a:rPr lang="it-IT" dirty="0">
                <a:solidFill>
                  <a:srgbClr val="FF0000"/>
                </a:solidFill>
              </a:rPr>
              <a:t>a</a:t>
            </a:r>
          </a:p>
        </p:txBody>
      </p:sp>
      <p:pic>
        <p:nvPicPr>
          <p:cNvPr id="11" name="Picture 8" descr="Hipertextualización de &quot;Usurpaciones&quot;">
            <a:extLst>
              <a:ext uri="{FF2B5EF4-FFF2-40B4-BE49-F238E27FC236}">
                <a16:creationId xmlns:a16="http://schemas.microsoft.com/office/drawing/2014/main" id="{76B7C60A-16D5-0F4F-B2BE-CC4ECB8C125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5695" r="28903"/>
          <a:stretch/>
        </p:blipFill>
        <p:spPr bwMode="auto">
          <a:xfrm>
            <a:off x="9390214" y="4354906"/>
            <a:ext cx="494046" cy="139555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Emoticon Smile Emoji - Free image on Pixabay">
            <a:extLst>
              <a:ext uri="{FF2B5EF4-FFF2-40B4-BE49-F238E27FC236}">
                <a16:creationId xmlns:a16="http://schemas.microsoft.com/office/drawing/2014/main" id="{21197117-8D7F-FD4D-AE62-EAA71A3E47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06425" y="3391147"/>
            <a:ext cx="584595" cy="59788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ransparent Crazy Face Png - Stuck Out Tongue Winking Eye Emoji, Png  Download - kindpng">
            <a:extLst>
              <a:ext uri="{FF2B5EF4-FFF2-40B4-BE49-F238E27FC236}">
                <a16:creationId xmlns:a16="http://schemas.microsoft.com/office/drawing/2014/main" id="{4ECACFA3-6916-B549-A05C-A801F2F034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61295" y="3152946"/>
            <a:ext cx="528008" cy="55256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ngel Halo Vector Images (over 2,500)">
            <a:extLst>
              <a:ext uri="{FF2B5EF4-FFF2-40B4-BE49-F238E27FC236}">
                <a16:creationId xmlns:a16="http://schemas.microsoft.com/office/drawing/2014/main" id="{2A91B20F-D41F-8144-8D57-74D9591800A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92877" y="6011103"/>
            <a:ext cx="513512" cy="539403"/>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704CC376-8517-874A-899D-66F0CFE1A8F7}"/>
              </a:ext>
            </a:extLst>
          </p:cNvPr>
          <p:cNvSpPr/>
          <p:nvPr/>
        </p:nvSpPr>
        <p:spPr>
          <a:xfrm>
            <a:off x="6112098" y="3870283"/>
            <a:ext cx="939488" cy="369332"/>
          </a:xfrm>
          <a:prstGeom prst="rect">
            <a:avLst/>
          </a:prstGeom>
        </p:spPr>
        <p:txBody>
          <a:bodyPr wrap="none">
            <a:spAutoFit/>
          </a:bodyPr>
          <a:lstStyle/>
          <a:p>
            <a:r>
              <a:rPr lang="it-IT" dirty="0"/>
              <a:t>sportiv</a:t>
            </a:r>
            <a:r>
              <a:rPr lang="it-IT" dirty="0">
                <a:solidFill>
                  <a:srgbClr val="FF0000"/>
                </a:solidFill>
              </a:rPr>
              <a:t>a</a:t>
            </a:r>
          </a:p>
        </p:txBody>
      </p:sp>
      <p:pic>
        <p:nvPicPr>
          <p:cNvPr id="1034" name="Picture 10" descr="Emoji Sport Vector Images (over 1,700)">
            <a:extLst>
              <a:ext uri="{FF2B5EF4-FFF2-40B4-BE49-F238E27FC236}">
                <a16:creationId xmlns:a16="http://schemas.microsoft.com/office/drawing/2014/main" id="{0032729C-E812-3543-83EC-98E2B17837A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1381036">
            <a:off x="2432435" y="3989052"/>
            <a:ext cx="978153" cy="1027472"/>
          </a:xfrm>
          <a:prstGeom prst="rect">
            <a:avLst/>
          </a:prstGeom>
          <a:noFill/>
          <a:extLst>
            <a:ext uri="{909E8E84-426E-40DD-AFC4-6F175D3DCCD1}">
              <a14:hiddenFill xmlns:a14="http://schemas.microsoft.com/office/drawing/2010/main">
                <a:solidFill>
                  <a:srgbClr val="FFFFFF"/>
                </a:solidFill>
              </a14:hiddenFill>
            </a:ext>
          </a:extLst>
        </p:spPr>
      </p:pic>
      <p:sp>
        <p:nvSpPr>
          <p:cNvPr id="7" name="Footer Placeholder 6">
            <a:extLst>
              <a:ext uri="{FF2B5EF4-FFF2-40B4-BE49-F238E27FC236}">
                <a16:creationId xmlns:a16="http://schemas.microsoft.com/office/drawing/2014/main" id="{AE24275C-E675-F34D-AA1A-F9B92108D58C}"/>
              </a:ext>
            </a:extLst>
          </p:cNvPr>
          <p:cNvSpPr>
            <a:spLocks noGrp="1"/>
          </p:cNvSpPr>
          <p:nvPr>
            <p:ph type="ftr" sz="quarter" idx="11"/>
          </p:nvPr>
        </p:nvSpPr>
        <p:spPr>
          <a:xfrm>
            <a:off x="8077200" y="6481728"/>
            <a:ext cx="4114800" cy="365125"/>
          </a:xfrm>
        </p:spPr>
        <p:txBody>
          <a:bodyPr/>
          <a:lstStyle/>
          <a:p>
            <a:pPr algn="r"/>
            <a:r>
              <a:rPr lang="en-US" dirty="0"/>
              <a:t>Sara Lis Ventura</a:t>
            </a:r>
          </a:p>
        </p:txBody>
      </p:sp>
    </p:spTree>
    <p:extLst>
      <p:ext uri="{BB962C8B-B14F-4D97-AF65-F5344CB8AC3E}">
        <p14:creationId xmlns:p14="http://schemas.microsoft.com/office/powerpoint/2010/main" val="2403278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EEC38B-7CF8-674B-9F56-91063789819D}"/>
              </a:ext>
            </a:extLst>
          </p:cNvPr>
          <p:cNvPicPr/>
          <p:nvPr/>
        </p:nvPicPr>
        <p:blipFill>
          <a:blip r:embed="rId2">
            <a:extLst>
              <a:ext uri="{28A0092B-C50C-407E-A947-70E740481C1C}">
                <a14:useLocalDpi xmlns:a14="http://schemas.microsoft.com/office/drawing/2010/main" val="0"/>
              </a:ext>
            </a:extLst>
          </a:blip>
          <a:stretch>
            <a:fillRect/>
          </a:stretch>
        </p:blipFill>
        <p:spPr>
          <a:xfrm>
            <a:off x="575491" y="2190255"/>
            <a:ext cx="1232017" cy="1122840"/>
          </a:xfrm>
          <a:prstGeom prst="rect">
            <a:avLst/>
          </a:prstGeom>
        </p:spPr>
      </p:pic>
      <p:graphicFrame>
        <p:nvGraphicFramePr>
          <p:cNvPr id="7" name="Table 4">
            <a:extLst>
              <a:ext uri="{FF2B5EF4-FFF2-40B4-BE49-F238E27FC236}">
                <a16:creationId xmlns:a16="http://schemas.microsoft.com/office/drawing/2014/main" id="{88EFE850-F1CA-BB4A-B0E2-BF3783248FF1}"/>
              </a:ext>
            </a:extLst>
          </p:cNvPr>
          <p:cNvGraphicFramePr>
            <a:graphicFrameLocks noGrp="1"/>
          </p:cNvGraphicFramePr>
          <p:nvPr>
            <p:extLst>
              <p:ext uri="{D42A27DB-BD31-4B8C-83A1-F6EECF244321}">
                <p14:modId xmlns:p14="http://schemas.microsoft.com/office/powerpoint/2010/main" val="337928205"/>
              </p:ext>
            </p:extLst>
          </p:nvPr>
        </p:nvGraphicFramePr>
        <p:xfrm>
          <a:off x="6528291" y="2396361"/>
          <a:ext cx="5451921" cy="3812461"/>
        </p:xfrm>
        <a:graphic>
          <a:graphicData uri="http://schemas.openxmlformats.org/drawingml/2006/table">
            <a:tbl>
              <a:tblPr firstRow="1" bandRow="1">
                <a:tableStyleId>{00A15C55-8517-42AA-B614-E9B94910E393}</a:tableStyleId>
              </a:tblPr>
              <a:tblGrid>
                <a:gridCol w="2543175">
                  <a:extLst>
                    <a:ext uri="{9D8B030D-6E8A-4147-A177-3AD203B41FA5}">
                      <a16:colId xmlns:a16="http://schemas.microsoft.com/office/drawing/2014/main" val="262055987"/>
                    </a:ext>
                  </a:extLst>
                </a:gridCol>
                <a:gridCol w="2908746">
                  <a:extLst>
                    <a:ext uri="{9D8B030D-6E8A-4147-A177-3AD203B41FA5}">
                      <a16:colId xmlns:a16="http://schemas.microsoft.com/office/drawing/2014/main" val="74123465"/>
                    </a:ext>
                  </a:extLst>
                </a:gridCol>
              </a:tblGrid>
              <a:tr h="459661">
                <a:tc>
                  <a:txBody>
                    <a:bodyPr/>
                    <a:lstStyle/>
                    <a:p>
                      <a:r>
                        <a:rPr lang="it-IT" noProof="0">
                          <a:solidFill>
                            <a:schemeClr val="tx1"/>
                          </a:solidFill>
                        </a:rPr>
                        <a:t>MASCHILE</a:t>
                      </a:r>
                    </a:p>
                  </a:txBody>
                  <a:tcPr/>
                </a:tc>
                <a:tc>
                  <a:txBody>
                    <a:bodyPr/>
                    <a:lstStyle/>
                    <a:p>
                      <a:r>
                        <a:rPr lang="it-IT" noProof="0">
                          <a:solidFill>
                            <a:schemeClr val="tx1"/>
                          </a:solidFill>
                        </a:rPr>
                        <a:t>FEMMINILE</a:t>
                      </a:r>
                    </a:p>
                  </a:txBody>
                  <a:tcPr/>
                </a:tc>
                <a:extLst>
                  <a:ext uri="{0D108BD9-81ED-4DB2-BD59-A6C34878D82A}">
                    <a16:rowId xmlns:a16="http://schemas.microsoft.com/office/drawing/2014/main" val="1312813496"/>
                  </a:ext>
                </a:extLst>
              </a:tr>
              <a:tr h="293408">
                <a:tc>
                  <a:txBody>
                    <a:bodyPr/>
                    <a:lstStyle/>
                    <a:p>
                      <a:r>
                        <a:rPr lang="it-IT" sz="2400" noProof="0">
                          <a:solidFill>
                            <a:srgbClr val="FF0000"/>
                          </a:solidFill>
                        </a:rPr>
                        <a:t>-o </a:t>
                      </a:r>
                      <a:r>
                        <a:rPr lang="it-IT" sz="2400" noProof="0">
                          <a:solidFill>
                            <a:schemeClr val="tx1"/>
                          </a:solidFill>
                        </a:rPr>
                        <a:t>(italiano)</a:t>
                      </a:r>
                    </a:p>
                    <a:p>
                      <a:r>
                        <a:rPr lang="it-IT" sz="1600" noProof="0">
                          <a:solidFill>
                            <a:schemeClr val="tx1"/>
                          </a:solidFill>
                        </a:rPr>
                        <a:t>indian</a:t>
                      </a:r>
                      <a:r>
                        <a:rPr lang="it-IT" sz="1600" noProof="0">
                          <a:solidFill>
                            <a:srgbClr val="FF0000"/>
                          </a:solidFill>
                        </a:rPr>
                        <a:t>o</a:t>
                      </a:r>
                    </a:p>
                    <a:p>
                      <a:r>
                        <a:rPr lang="it-IT" sz="1600" noProof="0">
                          <a:solidFill>
                            <a:schemeClr val="tx1"/>
                          </a:solidFill>
                        </a:rPr>
                        <a:t>bell</a:t>
                      </a:r>
                      <a:r>
                        <a:rPr lang="it-IT" sz="1600" noProof="0">
                          <a:solidFill>
                            <a:srgbClr val="FF0000"/>
                          </a:solidFill>
                        </a:rPr>
                        <a:t>o</a:t>
                      </a:r>
                    </a:p>
                    <a:p>
                      <a:r>
                        <a:rPr lang="it-IT" sz="1600" noProof="0">
                          <a:solidFill>
                            <a:schemeClr val="tx1"/>
                          </a:solidFill>
                        </a:rPr>
                        <a:t>simpatic</a:t>
                      </a:r>
                      <a:r>
                        <a:rPr lang="it-IT" sz="1600" noProof="0">
                          <a:solidFill>
                            <a:srgbClr val="FF0000"/>
                          </a:solidFill>
                        </a:rPr>
                        <a:t>o</a:t>
                      </a:r>
                    </a:p>
                    <a:p>
                      <a:r>
                        <a:rPr lang="it-IT" sz="1600" noProof="0">
                          <a:solidFill>
                            <a:schemeClr val="tx1"/>
                          </a:solidFill>
                        </a:rPr>
                        <a:t>allegr</a:t>
                      </a:r>
                      <a:r>
                        <a:rPr lang="it-IT" sz="1600" noProof="0">
                          <a:solidFill>
                            <a:srgbClr val="FF0000"/>
                          </a:solidFill>
                        </a:rPr>
                        <a:t>o</a:t>
                      </a:r>
                    </a:p>
                    <a:p>
                      <a:r>
                        <a:rPr lang="it-IT" sz="1600" noProof="0">
                          <a:solidFill>
                            <a:schemeClr val="tx1"/>
                          </a:solidFill>
                        </a:rPr>
                        <a:t>sportiv</a:t>
                      </a:r>
                      <a:r>
                        <a:rPr lang="it-IT" sz="1600" noProof="0">
                          <a:solidFill>
                            <a:srgbClr val="FF0000"/>
                          </a:solidFill>
                        </a:rPr>
                        <a:t>o</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2400" noProof="0" dirty="0">
                          <a:solidFill>
                            <a:srgbClr val="FF0000"/>
                          </a:solidFill>
                        </a:rPr>
                        <a:t>-a </a:t>
                      </a:r>
                      <a:r>
                        <a:rPr lang="it-IT" sz="2400" noProof="0" dirty="0">
                          <a:solidFill>
                            <a:schemeClr val="tx1"/>
                          </a:solidFill>
                        </a:rPr>
                        <a:t>(italiana)</a:t>
                      </a:r>
                    </a:p>
                    <a:p>
                      <a:r>
                        <a:rPr lang="it-IT" sz="1600" noProof="0" dirty="0"/>
                        <a:t>indian</a:t>
                      </a:r>
                      <a:r>
                        <a:rPr lang="it-IT" sz="1600" noProof="0" dirty="0">
                          <a:solidFill>
                            <a:srgbClr val="FF0000"/>
                          </a:solidFill>
                        </a:rPr>
                        <a:t>a</a:t>
                      </a:r>
                    </a:p>
                    <a:p>
                      <a:r>
                        <a:rPr lang="it-IT" sz="1600" noProof="0" dirty="0"/>
                        <a:t>bell</a:t>
                      </a:r>
                      <a:r>
                        <a:rPr lang="it-IT" sz="1600" noProof="0" dirty="0">
                          <a:solidFill>
                            <a:srgbClr val="FF0000"/>
                          </a:solidFill>
                        </a:rPr>
                        <a:t>a</a:t>
                      </a:r>
                    </a:p>
                    <a:p>
                      <a:r>
                        <a:rPr lang="it-IT" sz="1600" noProof="0" dirty="0">
                          <a:solidFill>
                            <a:schemeClr val="tx1"/>
                          </a:solidFill>
                        </a:rPr>
                        <a:t>simpatic</a:t>
                      </a:r>
                      <a:r>
                        <a:rPr lang="it-IT" sz="1600" noProof="0" dirty="0">
                          <a:solidFill>
                            <a:srgbClr val="FF0000"/>
                          </a:solidFill>
                        </a:rPr>
                        <a:t>a</a:t>
                      </a:r>
                    </a:p>
                    <a:p>
                      <a:r>
                        <a:rPr lang="it-IT" sz="1600" noProof="0" dirty="0">
                          <a:solidFill>
                            <a:schemeClr val="tx1"/>
                          </a:solidFill>
                        </a:rPr>
                        <a:t>allegr</a:t>
                      </a:r>
                      <a:r>
                        <a:rPr lang="it-IT" sz="1600" noProof="0" dirty="0">
                          <a:solidFill>
                            <a:srgbClr val="FF0000"/>
                          </a:solidFill>
                        </a:rPr>
                        <a:t>a</a:t>
                      </a:r>
                    </a:p>
                    <a:p>
                      <a:r>
                        <a:rPr lang="it-IT" sz="1600" noProof="0" dirty="0">
                          <a:solidFill>
                            <a:schemeClr val="tx1"/>
                          </a:solidFill>
                        </a:rPr>
                        <a:t>sportiv</a:t>
                      </a:r>
                      <a:r>
                        <a:rPr lang="it-IT" sz="1600" noProof="0" dirty="0">
                          <a:solidFill>
                            <a:srgbClr val="FF0000"/>
                          </a:solidFill>
                        </a:rPr>
                        <a:t>a</a:t>
                      </a:r>
                    </a:p>
                    <a:p>
                      <a:endParaRPr lang="it-IT" sz="1600" noProof="0" dirty="0">
                        <a:solidFill>
                          <a:srgbClr val="FF0000"/>
                        </a:solidFill>
                      </a:endParaRPr>
                    </a:p>
                  </a:txBody>
                  <a:tcPr/>
                </a:tc>
                <a:extLst>
                  <a:ext uri="{0D108BD9-81ED-4DB2-BD59-A6C34878D82A}">
                    <a16:rowId xmlns:a16="http://schemas.microsoft.com/office/drawing/2014/main" val="129999222"/>
                  </a:ext>
                </a:extLst>
              </a:tr>
              <a:tr h="293408">
                <a:tc gridSpan="2">
                  <a:txBody>
                    <a:bodyPr/>
                    <a:lstStyle/>
                    <a:p>
                      <a:pPr algn="ctr"/>
                      <a:r>
                        <a:rPr lang="it-IT" sz="2400" noProof="0" dirty="0">
                          <a:solidFill>
                            <a:srgbClr val="008F00"/>
                          </a:solidFill>
                        </a:rPr>
                        <a:t>-e</a:t>
                      </a:r>
                      <a:r>
                        <a:rPr lang="it-IT" sz="2400" noProof="0" dirty="0">
                          <a:solidFill>
                            <a:srgbClr val="FF0000"/>
                          </a:solidFill>
                        </a:rPr>
                        <a:t> </a:t>
                      </a:r>
                      <a:r>
                        <a:rPr lang="it-IT" sz="2400" noProof="0" dirty="0">
                          <a:solidFill>
                            <a:schemeClr val="tx1"/>
                          </a:solidFill>
                        </a:rPr>
                        <a:t>(irlandese)</a:t>
                      </a:r>
                    </a:p>
                    <a:p>
                      <a:pPr algn="ctr"/>
                      <a:r>
                        <a:rPr lang="it-IT" sz="1600" noProof="0" dirty="0">
                          <a:solidFill>
                            <a:schemeClr val="tx1"/>
                          </a:solidFill>
                        </a:rPr>
                        <a:t>ingles</a:t>
                      </a:r>
                      <a:r>
                        <a:rPr lang="it-IT" sz="1600" noProof="0" dirty="0">
                          <a:solidFill>
                            <a:srgbClr val="008F00"/>
                          </a:solidFill>
                        </a:rPr>
                        <a:t>e</a:t>
                      </a:r>
                    </a:p>
                    <a:p>
                      <a:pPr algn="ctr"/>
                      <a:r>
                        <a:rPr lang="it-IT" sz="1600" noProof="0" dirty="0">
                          <a:solidFill>
                            <a:schemeClr val="tx1"/>
                          </a:solidFill>
                        </a:rPr>
                        <a:t>intelligent</a:t>
                      </a:r>
                      <a:r>
                        <a:rPr lang="it-IT" sz="1600" noProof="0" dirty="0">
                          <a:solidFill>
                            <a:srgbClr val="008F00"/>
                          </a:solidFill>
                        </a:rPr>
                        <a:t>e</a:t>
                      </a:r>
                    </a:p>
                    <a:p>
                      <a:pPr algn="ctr"/>
                      <a:r>
                        <a:rPr lang="it-IT" sz="1600" noProof="0" dirty="0">
                          <a:solidFill>
                            <a:schemeClr val="tx1"/>
                          </a:solidFill>
                        </a:rPr>
                        <a:t>interessant</a:t>
                      </a:r>
                      <a:r>
                        <a:rPr lang="it-IT" sz="1600" noProof="0" dirty="0">
                          <a:solidFill>
                            <a:srgbClr val="008F00"/>
                          </a:solidFill>
                        </a:rPr>
                        <a:t>e</a:t>
                      </a:r>
                    </a:p>
                    <a:p>
                      <a:pPr algn="ctr"/>
                      <a:r>
                        <a:rPr lang="it-IT" sz="1600" noProof="0" dirty="0">
                          <a:solidFill>
                            <a:schemeClr val="tx1"/>
                          </a:solidFill>
                        </a:rPr>
                        <a:t>gentil</a:t>
                      </a:r>
                      <a:r>
                        <a:rPr lang="it-IT" sz="1600" noProof="0" dirty="0">
                          <a:solidFill>
                            <a:srgbClr val="008F00"/>
                          </a:solidFill>
                        </a:rPr>
                        <a:t>e</a:t>
                      </a:r>
                    </a:p>
                  </a:txBody>
                  <a:tcPr/>
                </a:tc>
                <a:tc hMerge="1">
                  <a:txBody>
                    <a:bodyPr/>
                    <a:lstStyle/>
                    <a:p>
                      <a:endParaRPr lang="en-US" sz="1600" dirty="0">
                        <a:solidFill>
                          <a:srgbClr val="FF0000"/>
                        </a:solidFill>
                      </a:endParaRPr>
                    </a:p>
                  </a:txBody>
                  <a:tcPr/>
                </a:tc>
                <a:extLst>
                  <a:ext uri="{0D108BD9-81ED-4DB2-BD59-A6C34878D82A}">
                    <a16:rowId xmlns:a16="http://schemas.microsoft.com/office/drawing/2014/main" val="626986092"/>
                  </a:ext>
                </a:extLst>
              </a:tr>
            </a:tbl>
          </a:graphicData>
        </a:graphic>
      </p:graphicFrame>
      <p:pic>
        <p:nvPicPr>
          <p:cNvPr id="8" name="Picture 7" descr="A picture containing doll, clipart, vector graphics&#10;&#10;Description automatically generated">
            <a:extLst>
              <a:ext uri="{FF2B5EF4-FFF2-40B4-BE49-F238E27FC236}">
                <a16:creationId xmlns:a16="http://schemas.microsoft.com/office/drawing/2014/main" id="{137162A7-E6AA-114A-8D85-9499FCB364CC}"/>
              </a:ext>
            </a:extLst>
          </p:cNvPr>
          <p:cNvPicPr>
            <a:picLocks noChangeAspect="1"/>
          </p:cNvPicPr>
          <p:nvPr/>
        </p:nvPicPr>
        <p:blipFill>
          <a:blip r:embed="rId3"/>
          <a:stretch>
            <a:fillRect/>
          </a:stretch>
        </p:blipFill>
        <p:spPr>
          <a:xfrm>
            <a:off x="3969261" y="207566"/>
            <a:ext cx="2155825" cy="1982689"/>
          </a:xfrm>
          <a:prstGeom prst="rect">
            <a:avLst/>
          </a:prstGeom>
        </p:spPr>
      </p:pic>
      <p:sp>
        <p:nvSpPr>
          <p:cNvPr id="9" name="Rectangular Callout 8">
            <a:extLst>
              <a:ext uri="{FF2B5EF4-FFF2-40B4-BE49-F238E27FC236}">
                <a16:creationId xmlns:a16="http://schemas.microsoft.com/office/drawing/2014/main" id="{CD3718FF-FEE7-0044-83D6-66FB621B5824}"/>
              </a:ext>
            </a:extLst>
          </p:cNvPr>
          <p:cNvSpPr/>
          <p:nvPr/>
        </p:nvSpPr>
        <p:spPr>
          <a:xfrm>
            <a:off x="6528291" y="278841"/>
            <a:ext cx="4700588" cy="1911414"/>
          </a:xfrm>
          <a:prstGeom prst="wedgeRectCallout">
            <a:avLst>
              <a:gd name="adj1" fmla="val -63994"/>
              <a:gd name="adj2" fmla="val -30877"/>
            </a:avLst>
          </a:prstGeom>
          <a:noFill/>
          <a:ln w="539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800">
                <a:solidFill>
                  <a:schemeClr val="tx1"/>
                </a:solidFill>
                <a:latin typeface="Comic Sans MS" panose="030F0902030302020204" pitchFamily="66" charset="0"/>
              </a:rPr>
              <a:t>Ciao! </a:t>
            </a:r>
            <a:r>
              <a:rPr lang="it-IT" sz="2800">
                <a:solidFill>
                  <a:srgbClr val="008F00"/>
                </a:solidFill>
                <a:latin typeface="Comic Sans MS" panose="030F0902030302020204" pitchFamily="66" charset="0"/>
              </a:rPr>
              <a:t>Io</a:t>
            </a:r>
            <a:r>
              <a:rPr lang="it-IT" sz="2800">
                <a:solidFill>
                  <a:schemeClr val="tx1"/>
                </a:solidFill>
                <a:latin typeface="Comic Sans MS" panose="030F0902030302020204" pitchFamily="66" charset="0"/>
              </a:rPr>
              <a:t> </a:t>
            </a:r>
            <a:r>
              <a:rPr lang="it-IT" sz="2800">
                <a:solidFill>
                  <a:srgbClr val="FF0000"/>
                </a:solidFill>
                <a:latin typeface="Comic Sans MS" panose="030F0902030302020204" pitchFamily="66" charset="0"/>
              </a:rPr>
              <a:t>sono</a:t>
            </a:r>
            <a:r>
              <a:rPr lang="it-IT" sz="2800">
                <a:solidFill>
                  <a:schemeClr val="tx1"/>
                </a:solidFill>
                <a:latin typeface="Comic Sans MS" panose="030F0902030302020204" pitchFamily="66" charset="0"/>
              </a:rPr>
              <a:t> Sara</a:t>
            </a:r>
          </a:p>
          <a:p>
            <a:pPr algn="ctr"/>
            <a:r>
              <a:rPr lang="it-IT" sz="2800">
                <a:solidFill>
                  <a:srgbClr val="FF0000"/>
                </a:solidFill>
                <a:latin typeface="Comic Sans MS" panose="030F0902030302020204" pitchFamily="66" charset="0"/>
              </a:rPr>
              <a:t>Sono</a:t>
            </a:r>
            <a:r>
              <a:rPr lang="it-IT" sz="2800">
                <a:solidFill>
                  <a:schemeClr val="tx1"/>
                </a:solidFill>
                <a:latin typeface="Comic Sans MS" panose="030F0902030302020204" pitchFamily="66" charset="0"/>
              </a:rPr>
              <a:t> italian</a:t>
            </a:r>
            <a:r>
              <a:rPr lang="it-IT" sz="2800">
                <a:solidFill>
                  <a:srgbClr val="FF0000"/>
                </a:solidFill>
                <a:latin typeface="Comic Sans MS" panose="030F0902030302020204" pitchFamily="66" charset="0"/>
              </a:rPr>
              <a:t>a</a:t>
            </a:r>
            <a:r>
              <a:rPr lang="it-IT" sz="2800">
                <a:solidFill>
                  <a:schemeClr val="tx1"/>
                </a:solidFill>
                <a:latin typeface="Comic Sans MS" panose="030F0902030302020204" pitchFamily="66" charset="0"/>
              </a:rPr>
              <a:t>, </a:t>
            </a:r>
            <a:r>
              <a:rPr lang="it-IT" sz="2800" u="sng">
                <a:solidFill>
                  <a:schemeClr val="tx1"/>
                </a:solidFill>
                <a:latin typeface="Comic Sans MS" panose="030F0902030302020204" pitchFamily="66" charset="0"/>
              </a:rPr>
              <a:t>di</a:t>
            </a:r>
            <a:r>
              <a:rPr lang="it-IT" sz="2800">
                <a:solidFill>
                  <a:schemeClr val="tx1"/>
                </a:solidFill>
                <a:latin typeface="Comic Sans MS" panose="030F0902030302020204" pitchFamily="66" charset="0"/>
              </a:rPr>
              <a:t> Roma.</a:t>
            </a:r>
          </a:p>
          <a:p>
            <a:pPr algn="ctr"/>
            <a:r>
              <a:rPr lang="it-IT" sz="2800">
                <a:solidFill>
                  <a:schemeClr val="tx1"/>
                </a:solidFill>
                <a:latin typeface="Comic Sans MS" panose="030F0902030302020204" pitchFamily="66" charset="0"/>
              </a:rPr>
              <a:t>E </a:t>
            </a:r>
            <a:r>
              <a:rPr lang="it-IT" sz="2800">
                <a:solidFill>
                  <a:srgbClr val="008F00"/>
                </a:solidFill>
                <a:latin typeface="Comic Sans MS" panose="030F0902030302020204" pitchFamily="66" charset="0"/>
              </a:rPr>
              <a:t>tu</a:t>
            </a:r>
            <a:r>
              <a:rPr lang="it-IT" sz="2800">
                <a:solidFill>
                  <a:schemeClr val="tx1"/>
                </a:solidFill>
                <a:latin typeface="Comic Sans MS" panose="030F0902030302020204" pitchFamily="66" charset="0"/>
              </a:rPr>
              <a:t>?</a:t>
            </a:r>
          </a:p>
        </p:txBody>
      </p:sp>
      <p:sp>
        <p:nvSpPr>
          <p:cNvPr id="10" name="Rectangular Callout 9">
            <a:extLst>
              <a:ext uri="{FF2B5EF4-FFF2-40B4-BE49-F238E27FC236}">
                <a16:creationId xmlns:a16="http://schemas.microsoft.com/office/drawing/2014/main" id="{C305FADB-E7DD-6E45-B687-80971E0C1507}"/>
              </a:ext>
            </a:extLst>
          </p:cNvPr>
          <p:cNvSpPr/>
          <p:nvPr/>
        </p:nvSpPr>
        <p:spPr>
          <a:xfrm>
            <a:off x="1807508" y="2437656"/>
            <a:ext cx="4443223" cy="1982688"/>
          </a:xfrm>
          <a:prstGeom prst="wedgeRectCallout">
            <a:avLst>
              <a:gd name="adj1" fmla="val -55960"/>
              <a:gd name="adj2" fmla="val -15367"/>
            </a:avLst>
          </a:prstGeom>
          <a:noFill/>
          <a:ln w="539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800" dirty="0">
                <a:solidFill>
                  <a:schemeClr val="tx1"/>
                </a:solidFill>
                <a:latin typeface="Comic Sans MS" panose="030F0902030302020204" pitchFamily="66" charset="0"/>
              </a:rPr>
              <a:t>Ciao! </a:t>
            </a:r>
            <a:r>
              <a:rPr lang="it-IT" sz="2800" dirty="0">
                <a:solidFill>
                  <a:srgbClr val="008F00"/>
                </a:solidFill>
                <a:latin typeface="Comic Sans MS" panose="030F0902030302020204" pitchFamily="66" charset="0"/>
              </a:rPr>
              <a:t>Io</a:t>
            </a:r>
            <a:r>
              <a:rPr lang="it-IT" sz="2800" dirty="0">
                <a:solidFill>
                  <a:schemeClr val="tx1"/>
                </a:solidFill>
                <a:latin typeface="Comic Sans MS" panose="030F0902030302020204" pitchFamily="66" charset="0"/>
              </a:rPr>
              <a:t> </a:t>
            </a:r>
            <a:r>
              <a:rPr lang="it-IT" sz="2800" dirty="0">
                <a:solidFill>
                  <a:srgbClr val="FF0000"/>
                </a:solidFill>
                <a:latin typeface="Comic Sans MS" panose="030F0902030302020204" pitchFamily="66" charset="0"/>
              </a:rPr>
              <a:t>sono</a:t>
            </a:r>
            <a:r>
              <a:rPr lang="it-IT" sz="2800" dirty="0">
                <a:solidFill>
                  <a:schemeClr val="tx1"/>
                </a:solidFill>
                <a:latin typeface="Comic Sans MS" panose="030F0902030302020204" pitchFamily="66" charset="0"/>
              </a:rPr>
              <a:t> Kevin</a:t>
            </a:r>
          </a:p>
          <a:p>
            <a:pPr algn="ctr"/>
            <a:r>
              <a:rPr lang="it-IT" sz="2800" dirty="0">
                <a:solidFill>
                  <a:srgbClr val="FF0000"/>
                </a:solidFill>
                <a:latin typeface="Comic Sans MS" panose="030F0902030302020204" pitchFamily="66" charset="0"/>
              </a:rPr>
              <a:t>Sono</a:t>
            </a:r>
            <a:r>
              <a:rPr lang="it-IT" sz="2800" dirty="0">
                <a:solidFill>
                  <a:schemeClr val="tx1"/>
                </a:solidFill>
                <a:latin typeface="Comic Sans MS" panose="030F0902030302020204" pitchFamily="66" charset="0"/>
              </a:rPr>
              <a:t> irlandes</a:t>
            </a:r>
            <a:r>
              <a:rPr lang="it-IT" sz="2800" dirty="0">
                <a:solidFill>
                  <a:srgbClr val="008F00"/>
                </a:solidFill>
                <a:latin typeface="Comic Sans MS" panose="030F0902030302020204" pitchFamily="66" charset="0"/>
              </a:rPr>
              <a:t>e</a:t>
            </a:r>
            <a:r>
              <a:rPr lang="it-IT" sz="2800" dirty="0">
                <a:solidFill>
                  <a:schemeClr val="tx1"/>
                </a:solidFill>
                <a:latin typeface="Comic Sans MS" panose="030F0902030302020204" pitchFamily="66" charset="0"/>
              </a:rPr>
              <a:t>, </a:t>
            </a:r>
            <a:r>
              <a:rPr lang="it-IT" sz="2800" u="sng" dirty="0">
                <a:solidFill>
                  <a:schemeClr val="tx1"/>
                </a:solidFill>
                <a:latin typeface="Comic Sans MS" panose="030F0902030302020204" pitchFamily="66" charset="0"/>
              </a:rPr>
              <a:t>di</a:t>
            </a:r>
            <a:r>
              <a:rPr lang="it-IT" sz="2800" dirty="0">
                <a:solidFill>
                  <a:schemeClr val="tx1"/>
                </a:solidFill>
                <a:latin typeface="Comic Sans MS" panose="030F0902030302020204" pitchFamily="66" charset="0"/>
              </a:rPr>
              <a:t> Cork.</a:t>
            </a:r>
          </a:p>
          <a:p>
            <a:pPr algn="ctr"/>
            <a:r>
              <a:rPr lang="it-IT" sz="2800" dirty="0">
                <a:solidFill>
                  <a:schemeClr val="tx1"/>
                </a:solidFill>
                <a:latin typeface="Comic Sans MS" panose="030F0902030302020204" pitchFamily="66" charset="0"/>
              </a:rPr>
              <a:t>Piacere!</a:t>
            </a:r>
          </a:p>
          <a:p>
            <a:pPr algn="ctr"/>
            <a:r>
              <a:rPr lang="it-IT" sz="2800" dirty="0">
                <a:solidFill>
                  <a:srgbClr val="FF0000"/>
                </a:solidFill>
                <a:latin typeface="Comic Sans MS" panose="030F0902030302020204" pitchFamily="66" charset="0"/>
              </a:rPr>
              <a:t>Sono</a:t>
            </a:r>
            <a:r>
              <a:rPr lang="it-IT" sz="2800" dirty="0">
                <a:solidFill>
                  <a:schemeClr val="tx1"/>
                </a:solidFill>
                <a:latin typeface="Comic Sans MS" panose="030F0902030302020204" pitchFamily="66" charset="0"/>
              </a:rPr>
              <a:t> bell</a:t>
            </a:r>
            <a:r>
              <a:rPr lang="it-IT" sz="2800" dirty="0">
                <a:solidFill>
                  <a:srgbClr val="FF0000"/>
                </a:solidFill>
                <a:latin typeface="Comic Sans MS" panose="030F0902030302020204" pitchFamily="66" charset="0"/>
              </a:rPr>
              <a:t>o</a:t>
            </a:r>
            <a:r>
              <a:rPr lang="it-IT" sz="2800" dirty="0">
                <a:solidFill>
                  <a:schemeClr val="tx1"/>
                </a:solidFill>
                <a:latin typeface="Comic Sans MS" panose="030F0902030302020204" pitchFamily="66" charset="0"/>
              </a:rPr>
              <a:t> e intelligent</a:t>
            </a:r>
            <a:r>
              <a:rPr lang="it-IT" sz="2800" dirty="0">
                <a:solidFill>
                  <a:srgbClr val="008F00"/>
                </a:solidFill>
                <a:latin typeface="Comic Sans MS" panose="030F0902030302020204" pitchFamily="66" charset="0"/>
              </a:rPr>
              <a:t>e</a:t>
            </a:r>
            <a:r>
              <a:rPr lang="it-IT" sz="2800" dirty="0">
                <a:solidFill>
                  <a:schemeClr val="tx1"/>
                </a:solidFill>
                <a:latin typeface="Comic Sans MS" panose="030F0902030302020204" pitchFamily="66" charset="0"/>
              </a:rPr>
              <a:t>.</a:t>
            </a:r>
          </a:p>
        </p:txBody>
      </p:sp>
      <p:sp>
        <p:nvSpPr>
          <p:cNvPr id="2" name="Footer Placeholder 1">
            <a:extLst>
              <a:ext uri="{FF2B5EF4-FFF2-40B4-BE49-F238E27FC236}">
                <a16:creationId xmlns:a16="http://schemas.microsoft.com/office/drawing/2014/main" id="{9492C964-B83B-4A48-975A-0ECE08A180E6}"/>
              </a:ext>
            </a:extLst>
          </p:cNvPr>
          <p:cNvSpPr>
            <a:spLocks noGrp="1"/>
          </p:cNvSpPr>
          <p:nvPr>
            <p:ph type="ftr" sz="quarter" idx="11"/>
          </p:nvPr>
        </p:nvSpPr>
        <p:spPr>
          <a:xfrm>
            <a:off x="8077200" y="6492875"/>
            <a:ext cx="4114800" cy="365125"/>
          </a:xfrm>
        </p:spPr>
        <p:txBody>
          <a:bodyPr/>
          <a:lstStyle/>
          <a:p>
            <a:pPr algn="r"/>
            <a:r>
              <a:rPr lang="en-US" dirty="0"/>
              <a:t>Sara Lis Ventura</a:t>
            </a:r>
          </a:p>
        </p:txBody>
      </p:sp>
    </p:spTree>
    <p:extLst>
      <p:ext uri="{BB962C8B-B14F-4D97-AF65-F5344CB8AC3E}">
        <p14:creationId xmlns:p14="http://schemas.microsoft.com/office/powerpoint/2010/main" val="5033296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8232F-37F3-6B43-82FE-8820856631BC}"/>
              </a:ext>
            </a:extLst>
          </p:cNvPr>
          <p:cNvSpPr>
            <a:spLocks noGrp="1"/>
          </p:cNvSpPr>
          <p:nvPr>
            <p:ph type="title"/>
          </p:nvPr>
        </p:nvSpPr>
        <p:spPr>
          <a:xfrm>
            <a:off x="838200" y="540489"/>
            <a:ext cx="10515600" cy="849313"/>
          </a:xfrm>
        </p:spPr>
        <p:txBody>
          <a:bodyPr/>
          <a:lstStyle/>
          <a:p>
            <a:r>
              <a:rPr lang="en-US" b="1" dirty="0">
                <a:solidFill>
                  <a:srgbClr val="0432FF"/>
                </a:solidFill>
                <a:latin typeface="Baloo Bhai" panose="03080902040302020200" pitchFamily="66" charset="77"/>
                <a:cs typeface="Baloo Bhai" panose="03080902040302020200" pitchFamily="66" charset="77"/>
              </a:rPr>
              <a:t>NOME E NUMERO</a:t>
            </a:r>
          </a:p>
        </p:txBody>
      </p:sp>
      <p:graphicFrame>
        <p:nvGraphicFramePr>
          <p:cNvPr id="3" name="Table 2">
            <a:extLst>
              <a:ext uri="{FF2B5EF4-FFF2-40B4-BE49-F238E27FC236}">
                <a16:creationId xmlns:a16="http://schemas.microsoft.com/office/drawing/2014/main" id="{9CCCEDEF-E650-1647-9043-973C9DE75D25}"/>
              </a:ext>
            </a:extLst>
          </p:cNvPr>
          <p:cNvGraphicFramePr>
            <a:graphicFrameLocks noGrp="1"/>
          </p:cNvGraphicFramePr>
          <p:nvPr>
            <p:extLst>
              <p:ext uri="{D42A27DB-BD31-4B8C-83A1-F6EECF244321}">
                <p14:modId xmlns:p14="http://schemas.microsoft.com/office/powerpoint/2010/main" val="3414290838"/>
              </p:ext>
            </p:extLst>
          </p:nvPr>
        </p:nvGraphicFramePr>
        <p:xfrm>
          <a:off x="2429301" y="1953473"/>
          <a:ext cx="7725133" cy="3840480"/>
        </p:xfrm>
        <a:graphic>
          <a:graphicData uri="http://schemas.openxmlformats.org/drawingml/2006/table">
            <a:tbl>
              <a:tblPr firstRow="1" firstCol="1" bandRow="1">
                <a:tableStyleId>{2D5ABB26-0587-4C30-8999-92F81FD0307C}</a:tableStyleId>
              </a:tblPr>
              <a:tblGrid>
                <a:gridCol w="2421658">
                  <a:extLst>
                    <a:ext uri="{9D8B030D-6E8A-4147-A177-3AD203B41FA5}">
                      <a16:colId xmlns:a16="http://schemas.microsoft.com/office/drawing/2014/main" val="204834434"/>
                    </a:ext>
                  </a:extLst>
                </a:gridCol>
                <a:gridCol w="5303475">
                  <a:extLst>
                    <a:ext uri="{9D8B030D-6E8A-4147-A177-3AD203B41FA5}">
                      <a16:colId xmlns:a16="http://schemas.microsoft.com/office/drawing/2014/main" val="4256096643"/>
                    </a:ext>
                  </a:extLst>
                </a:gridCol>
              </a:tblGrid>
              <a:tr h="324543">
                <a:tc>
                  <a:txBody>
                    <a:bodyPr/>
                    <a:lstStyle/>
                    <a:p>
                      <a:r>
                        <a:rPr lang="en-IE" sz="2800" dirty="0">
                          <a:effectLst/>
                          <a:latin typeface="+mn-lt"/>
                        </a:rPr>
                        <a:t>1. Sara</a:t>
                      </a:r>
                      <a:endParaRPr lang="en-IE" sz="28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endParaRPr lang="en-IE" sz="280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497386028"/>
                  </a:ext>
                </a:extLst>
              </a:tr>
              <a:tr h="324543">
                <a:tc>
                  <a:txBody>
                    <a:bodyPr/>
                    <a:lstStyle/>
                    <a:p>
                      <a:endParaRPr lang="en-IE" sz="28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endParaRPr lang="en-IE" sz="280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745007063"/>
                  </a:ext>
                </a:extLst>
              </a:tr>
              <a:tr h="324543">
                <a:tc>
                  <a:txBody>
                    <a:bodyPr/>
                    <a:lstStyle/>
                    <a:p>
                      <a:endParaRPr lang="en-IE" sz="28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endParaRPr lang="en-IE" sz="280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659133236"/>
                  </a:ext>
                </a:extLst>
              </a:tr>
              <a:tr h="324543">
                <a:tc>
                  <a:txBody>
                    <a:bodyPr/>
                    <a:lstStyle/>
                    <a:p>
                      <a:endParaRPr lang="en-IE" sz="28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endParaRPr lang="en-IE" sz="280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732864169"/>
                  </a:ext>
                </a:extLst>
              </a:tr>
              <a:tr h="324543">
                <a:tc>
                  <a:txBody>
                    <a:bodyPr/>
                    <a:lstStyle/>
                    <a:p>
                      <a:endParaRPr lang="en-IE" sz="28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endParaRPr lang="en-IE" sz="280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907869073"/>
                  </a:ext>
                </a:extLst>
              </a:tr>
              <a:tr h="324543">
                <a:tc>
                  <a:txBody>
                    <a:bodyPr/>
                    <a:lstStyle/>
                    <a:p>
                      <a:endParaRPr lang="en-IE" sz="28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endParaRPr lang="en-IE" sz="280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157114626"/>
                  </a:ext>
                </a:extLst>
              </a:tr>
              <a:tr h="324543">
                <a:tc>
                  <a:txBody>
                    <a:bodyPr/>
                    <a:lstStyle/>
                    <a:p>
                      <a:endParaRPr lang="en-IE" sz="28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endParaRPr lang="en-IE" sz="280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654445947"/>
                  </a:ext>
                </a:extLst>
              </a:tr>
              <a:tr h="324543">
                <a:tc>
                  <a:txBody>
                    <a:bodyPr/>
                    <a:lstStyle/>
                    <a:p>
                      <a:endParaRPr lang="en-IE" sz="28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endParaRPr lang="en-IE" sz="280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922854219"/>
                  </a:ext>
                </a:extLst>
              </a:tr>
              <a:tr h="324543">
                <a:tc>
                  <a:txBody>
                    <a:bodyPr/>
                    <a:lstStyle/>
                    <a:p>
                      <a:r>
                        <a:rPr lang="en-IE" sz="2800" dirty="0">
                          <a:effectLst/>
                          <a:latin typeface="+mn-lt"/>
                        </a:rPr>
                        <a:t> </a:t>
                      </a:r>
                      <a:endParaRPr lang="en-IE" sz="28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endParaRPr lang="en-IE" sz="280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76900605"/>
                  </a:ext>
                </a:extLst>
              </a:tr>
            </a:tbl>
          </a:graphicData>
        </a:graphic>
      </p:graphicFrame>
      <p:sp>
        <p:nvSpPr>
          <p:cNvPr id="4" name="Footer Placeholder 3">
            <a:extLst>
              <a:ext uri="{FF2B5EF4-FFF2-40B4-BE49-F238E27FC236}">
                <a16:creationId xmlns:a16="http://schemas.microsoft.com/office/drawing/2014/main" id="{987FC112-EB46-6D43-A7A0-C6F7E85649E9}"/>
              </a:ext>
            </a:extLst>
          </p:cNvPr>
          <p:cNvSpPr>
            <a:spLocks noGrp="1"/>
          </p:cNvSpPr>
          <p:nvPr>
            <p:ph type="ftr" sz="quarter" idx="11"/>
          </p:nvPr>
        </p:nvSpPr>
        <p:spPr>
          <a:xfrm>
            <a:off x="8077200" y="6492875"/>
            <a:ext cx="4114800" cy="365125"/>
          </a:xfrm>
        </p:spPr>
        <p:txBody>
          <a:bodyPr/>
          <a:lstStyle/>
          <a:p>
            <a:pPr algn="r"/>
            <a:r>
              <a:rPr lang="en-US"/>
              <a:t>Sara Lis Ventura</a:t>
            </a:r>
          </a:p>
        </p:txBody>
      </p:sp>
    </p:spTree>
    <p:extLst>
      <p:ext uri="{BB962C8B-B14F-4D97-AF65-F5344CB8AC3E}">
        <p14:creationId xmlns:p14="http://schemas.microsoft.com/office/powerpoint/2010/main" val="8279190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9">
            <a:extLst>
              <a:ext uri="{FF2B5EF4-FFF2-40B4-BE49-F238E27FC236}">
                <a16:creationId xmlns:a16="http://schemas.microsoft.com/office/drawing/2014/main" id="{5FC4211A-17C8-BE42-A685-6DA3E40E97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5956" y="451554"/>
            <a:ext cx="1809283" cy="157809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ular Callout 2">
            <a:extLst>
              <a:ext uri="{FF2B5EF4-FFF2-40B4-BE49-F238E27FC236}">
                <a16:creationId xmlns:a16="http://schemas.microsoft.com/office/drawing/2014/main" id="{FA18AC3A-45F6-BD44-BA4C-C7CB4A50204F}"/>
              </a:ext>
            </a:extLst>
          </p:cNvPr>
          <p:cNvSpPr/>
          <p:nvPr/>
        </p:nvSpPr>
        <p:spPr>
          <a:xfrm>
            <a:off x="4097866" y="550806"/>
            <a:ext cx="3996267" cy="1478845"/>
          </a:xfrm>
          <a:prstGeom prst="wedgeRectCallout">
            <a:avLst>
              <a:gd name="adj1" fmla="val -65748"/>
              <a:gd name="adj2" fmla="val 26622"/>
            </a:avLst>
          </a:prstGeom>
          <a:noFill/>
          <a:ln w="53975">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b="1" dirty="0">
                <a:solidFill>
                  <a:schemeClr val="tx1"/>
                </a:solidFill>
                <a:latin typeface="Comic Sans MS" panose="030F0902030302020204" pitchFamily="66" charset="0"/>
              </a:rPr>
              <a:t>BASTA COSÌ! ADESSO STUDIAMO UN PO’ DI GEOGRAFIA!</a:t>
            </a:r>
          </a:p>
        </p:txBody>
      </p:sp>
      <p:pic>
        <p:nvPicPr>
          <p:cNvPr id="5122" name="Picture 2">
            <a:extLst>
              <a:ext uri="{FF2B5EF4-FFF2-40B4-BE49-F238E27FC236}">
                <a16:creationId xmlns:a16="http://schemas.microsoft.com/office/drawing/2014/main" id="{71EDD5D9-6F1F-3949-B2A0-FE478A1D06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9831" y="2565323"/>
            <a:ext cx="3088392" cy="3479878"/>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09096080-79EC-4244-8E85-C19D9CDCF4AD}"/>
              </a:ext>
            </a:extLst>
          </p:cNvPr>
          <p:cNvSpPr>
            <a:spLocks noGrp="1"/>
          </p:cNvSpPr>
          <p:nvPr>
            <p:ph type="ftr" sz="quarter" idx="11"/>
          </p:nvPr>
        </p:nvSpPr>
        <p:spPr>
          <a:xfrm>
            <a:off x="8077200" y="6492875"/>
            <a:ext cx="4114800" cy="365125"/>
          </a:xfrm>
        </p:spPr>
        <p:txBody>
          <a:bodyPr/>
          <a:lstStyle/>
          <a:p>
            <a:pPr algn="r"/>
            <a:r>
              <a:rPr lang="en-US" dirty="0"/>
              <a:t>Sara Lis Ventura</a:t>
            </a:r>
          </a:p>
        </p:txBody>
      </p:sp>
    </p:spTree>
    <p:extLst>
      <p:ext uri="{BB962C8B-B14F-4D97-AF65-F5344CB8AC3E}">
        <p14:creationId xmlns:p14="http://schemas.microsoft.com/office/powerpoint/2010/main" val="36646552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234B86AF-BB9E-064D-B625-D0EE6C72EEAC}"/>
              </a:ext>
            </a:extLst>
          </p:cNvPr>
          <p:cNvPicPr>
            <a:picLocks noChangeAspect="1"/>
          </p:cNvPicPr>
          <p:nvPr/>
        </p:nvPicPr>
        <p:blipFill>
          <a:blip r:embed="rId2"/>
          <a:stretch>
            <a:fillRect/>
          </a:stretch>
        </p:blipFill>
        <p:spPr>
          <a:xfrm>
            <a:off x="3317798" y="169574"/>
            <a:ext cx="5556403" cy="6518852"/>
          </a:xfrm>
          <a:prstGeom prst="rect">
            <a:avLst/>
          </a:prstGeom>
        </p:spPr>
      </p:pic>
      <p:sp>
        <p:nvSpPr>
          <p:cNvPr id="4" name="TextBox 3">
            <a:extLst>
              <a:ext uri="{FF2B5EF4-FFF2-40B4-BE49-F238E27FC236}">
                <a16:creationId xmlns:a16="http://schemas.microsoft.com/office/drawing/2014/main" id="{65A39E66-5982-9C41-9881-ED372FAC422A}"/>
              </a:ext>
            </a:extLst>
          </p:cNvPr>
          <p:cNvSpPr txBox="1"/>
          <p:nvPr/>
        </p:nvSpPr>
        <p:spPr>
          <a:xfrm>
            <a:off x="6095999" y="5173579"/>
            <a:ext cx="912396" cy="369332"/>
          </a:xfrm>
          <a:prstGeom prst="rect">
            <a:avLst/>
          </a:prstGeom>
          <a:noFill/>
        </p:spPr>
        <p:txBody>
          <a:bodyPr wrap="square" rtlCol="0">
            <a:spAutoFit/>
          </a:bodyPr>
          <a:lstStyle/>
          <a:p>
            <a:r>
              <a:rPr lang="en-US" dirty="0">
                <a:latin typeface="Baloo Bhai" panose="03080902040302020200" pitchFamily="66" charset="77"/>
                <a:cs typeface="Baloo Bhai" panose="03080902040302020200" pitchFamily="66" charset="77"/>
              </a:rPr>
              <a:t>ISOLA</a:t>
            </a:r>
          </a:p>
        </p:txBody>
      </p:sp>
      <p:sp>
        <p:nvSpPr>
          <p:cNvPr id="10" name="TextBox 9">
            <a:extLst>
              <a:ext uri="{FF2B5EF4-FFF2-40B4-BE49-F238E27FC236}">
                <a16:creationId xmlns:a16="http://schemas.microsoft.com/office/drawing/2014/main" id="{4AB3D46D-9111-634A-9BBB-722BE9D16777}"/>
              </a:ext>
            </a:extLst>
          </p:cNvPr>
          <p:cNvSpPr txBox="1"/>
          <p:nvPr/>
        </p:nvSpPr>
        <p:spPr>
          <a:xfrm>
            <a:off x="6988339" y="2173705"/>
            <a:ext cx="1301417" cy="369332"/>
          </a:xfrm>
          <a:prstGeom prst="rect">
            <a:avLst/>
          </a:prstGeom>
          <a:noFill/>
        </p:spPr>
        <p:txBody>
          <a:bodyPr wrap="square" rtlCol="0">
            <a:spAutoFit/>
          </a:bodyPr>
          <a:lstStyle/>
          <a:p>
            <a:r>
              <a:rPr lang="en-US" dirty="0">
                <a:latin typeface="Baloo Bhai" panose="03080902040302020200" pitchFamily="66" charset="77"/>
                <a:cs typeface="Baloo Bhai" panose="03080902040302020200" pitchFamily="66" charset="77"/>
              </a:rPr>
              <a:t>PENISOLA</a:t>
            </a:r>
          </a:p>
        </p:txBody>
      </p:sp>
      <p:sp>
        <p:nvSpPr>
          <p:cNvPr id="12" name="TextBox 11">
            <a:extLst>
              <a:ext uri="{FF2B5EF4-FFF2-40B4-BE49-F238E27FC236}">
                <a16:creationId xmlns:a16="http://schemas.microsoft.com/office/drawing/2014/main" id="{449E1A31-CC0E-D04A-B5CD-A98420F5EE9B}"/>
              </a:ext>
            </a:extLst>
          </p:cNvPr>
          <p:cNvSpPr txBox="1"/>
          <p:nvPr/>
        </p:nvSpPr>
        <p:spPr>
          <a:xfrm>
            <a:off x="5183603" y="3858127"/>
            <a:ext cx="912396" cy="369332"/>
          </a:xfrm>
          <a:prstGeom prst="rect">
            <a:avLst/>
          </a:prstGeom>
          <a:noFill/>
        </p:spPr>
        <p:txBody>
          <a:bodyPr wrap="square" rtlCol="0">
            <a:spAutoFit/>
          </a:bodyPr>
          <a:lstStyle/>
          <a:p>
            <a:r>
              <a:rPr lang="en-US" dirty="0">
                <a:solidFill>
                  <a:srgbClr val="0432FF"/>
                </a:solidFill>
                <a:latin typeface="Baloo Bhai" panose="03080902040302020200" pitchFamily="66" charset="77"/>
                <a:cs typeface="Baloo Bhai" panose="03080902040302020200" pitchFamily="66" charset="77"/>
              </a:rPr>
              <a:t>MARE</a:t>
            </a:r>
          </a:p>
        </p:txBody>
      </p:sp>
      <p:sp>
        <p:nvSpPr>
          <p:cNvPr id="15" name="TextBox 14">
            <a:extLst>
              <a:ext uri="{FF2B5EF4-FFF2-40B4-BE49-F238E27FC236}">
                <a16:creationId xmlns:a16="http://schemas.microsoft.com/office/drawing/2014/main" id="{53F08939-6A14-DB44-8A75-8BB1E33684DC}"/>
              </a:ext>
            </a:extLst>
          </p:cNvPr>
          <p:cNvSpPr txBox="1"/>
          <p:nvPr/>
        </p:nvSpPr>
        <p:spPr>
          <a:xfrm>
            <a:off x="3926304" y="3858127"/>
            <a:ext cx="912396" cy="369332"/>
          </a:xfrm>
          <a:prstGeom prst="rect">
            <a:avLst/>
          </a:prstGeom>
          <a:noFill/>
        </p:spPr>
        <p:txBody>
          <a:bodyPr wrap="square" rtlCol="0">
            <a:spAutoFit/>
          </a:bodyPr>
          <a:lstStyle/>
          <a:p>
            <a:r>
              <a:rPr lang="en-US" dirty="0">
                <a:latin typeface="Baloo Bhai" panose="03080902040302020200" pitchFamily="66" charset="77"/>
                <a:cs typeface="Baloo Bhai" panose="03080902040302020200" pitchFamily="66" charset="77"/>
              </a:rPr>
              <a:t>ISOLA</a:t>
            </a:r>
          </a:p>
        </p:txBody>
      </p:sp>
      <p:sp>
        <p:nvSpPr>
          <p:cNvPr id="2" name="Footer Placeholder 1">
            <a:extLst>
              <a:ext uri="{FF2B5EF4-FFF2-40B4-BE49-F238E27FC236}">
                <a16:creationId xmlns:a16="http://schemas.microsoft.com/office/drawing/2014/main" id="{3E12CFC1-8570-2549-B5E9-3CD0E525BC69}"/>
              </a:ext>
            </a:extLst>
          </p:cNvPr>
          <p:cNvSpPr>
            <a:spLocks noGrp="1"/>
          </p:cNvSpPr>
          <p:nvPr>
            <p:ph type="ftr" sz="quarter" idx="11"/>
          </p:nvPr>
        </p:nvSpPr>
        <p:spPr>
          <a:xfrm>
            <a:off x="8077200" y="6492875"/>
            <a:ext cx="4114800" cy="365125"/>
          </a:xfrm>
        </p:spPr>
        <p:txBody>
          <a:bodyPr/>
          <a:lstStyle/>
          <a:p>
            <a:pPr algn="r"/>
            <a:r>
              <a:rPr lang="en-US" dirty="0"/>
              <a:t>Sara Lis Ventura</a:t>
            </a:r>
          </a:p>
        </p:txBody>
      </p:sp>
    </p:spTree>
    <p:extLst>
      <p:ext uri="{BB962C8B-B14F-4D97-AF65-F5344CB8AC3E}">
        <p14:creationId xmlns:p14="http://schemas.microsoft.com/office/powerpoint/2010/main" val="10812707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007F226-1D02-994A-99B4-8B93E46FBEBA}"/>
              </a:ext>
            </a:extLst>
          </p:cNvPr>
          <p:cNvPicPr/>
          <p:nvPr/>
        </p:nvPicPr>
        <p:blipFill rotWithShape="1">
          <a:blip r:embed="rId2">
            <a:extLst>
              <a:ext uri="{28A0092B-C50C-407E-A947-70E740481C1C}">
                <a14:useLocalDpi xmlns:a14="http://schemas.microsoft.com/office/drawing/2010/main" val="0"/>
              </a:ext>
            </a:extLst>
          </a:blip>
          <a:srcRect l="19540"/>
          <a:stretch/>
        </p:blipFill>
        <p:spPr bwMode="auto">
          <a:xfrm rot="21437939">
            <a:off x="5801140" y="844557"/>
            <a:ext cx="1879042" cy="2211424"/>
          </a:xfrm>
          <a:prstGeom prst="rect">
            <a:avLst/>
          </a:prstGeom>
          <a:ln>
            <a:noFill/>
          </a:ln>
          <a:extLst>
            <a:ext uri="{53640926-AAD7-44d8-BBD7-CCE9431645EC}">
              <a14:shadowObscured xmlns:lc="http://schemas.openxmlformats.org/drawingml/2006/lockedCanvas" xmlns:a14="http://schemas.microsoft.com/office/drawing/2010/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v="urn:schemas-microsoft-com:mac:vml" xmlns:mc="http://schemas.openxmlformats.org/markup-compatibility/2006" xmlns:mo="http://schemas.microsoft.com/office/mac/office/2008/main" xmlns:wpc="http://schemas.microsoft.com/office/word/2010/wordprocessingCanvas" xmlns=""/>
            </a:ext>
          </a:extLst>
        </p:spPr>
      </p:pic>
      <p:sp>
        <p:nvSpPr>
          <p:cNvPr id="3" name="Rectangular Callout 2">
            <a:extLst>
              <a:ext uri="{FF2B5EF4-FFF2-40B4-BE49-F238E27FC236}">
                <a16:creationId xmlns:a16="http://schemas.microsoft.com/office/drawing/2014/main" id="{66D9E3FE-E7C5-FF48-A8FC-ECA0EC512E16}"/>
              </a:ext>
            </a:extLst>
          </p:cNvPr>
          <p:cNvSpPr/>
          <p:nvPr/>
        </p:nvSpPr>
        <p:spPr>
          <a:xfrm>
            <a:off x="1558974" y="689067"/>
            <a:ext cx="3677035" cy="1985821"/>
          </a:xfrm>
          <a:prstGeom prst="wedgeRectCallout">
            <a:avLst>
              <a:gd name="adj1" fmla="val 63941"/>
              <a:gd name="adj2" fmla="val 9167"/>
            </a:avLst>
          </a:prstGeom>
          <a:solidFill>
            <a:srgbClr val="FFFFFF"/>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15000"/>
              </a:lnSpc>
            </a:pPr>
            <a:r>
              <a:rPr lang="it-IT" sz="2400" b="1">
                <a:solidFill>
                  <a:srgbClr val="000000"/>
                </a:solidFill>
                <a:effectLst/>
                <a:ea typeface="MS Mincho" panose="02020609040205080304" pitchFamily="49" charset="-128"/>
                <a:cs typeface="Times New Roman" panose="02020603050405020304" pitchFamily="18" charset="0"/>
              </a:rPr>
              <a:t>Ciao!</a:t>
            </a:r>
            <a:endParaRPr lang="it-IT" sz="2400">
              <a:effectLst/>
              <a:ea typeface="MS Mincho" panose="02020609040205080304" pitchFamily="49" charset="-128"/>
              <a:cs typeface="Times New Roman" panose="02020603050405020304" pitchFamily="18" charset="0"/>
            </a:endParaRPr>
          </a:p>
          <a:p>
            <a:pPr algn="ctr">
              <a:lnSpc>
                <a:spcPct val="115000"/>
              </a:lnSpc>
            </a:pPr>
            <a:r>
              <a:rPr lang="it-IT" sz="2400" b="1">
                <a:solidFill>
                  <a:srgbClr val="000000"/>
                </a:solidFill>
                <a:effectLst/>
                <a:ea typeface="MS Mincho" panose="02020609040205080304" pitchFamily="49" charset="-128"/>
                <a:cs typeface="Times New Roman" panose="02020603050405020304" pitchFamily="18" charset="0"/>
              </a:rPr>
              <a:t>Io </a:t>
            </a:r>
            <a:r>
              <a:rPr lang="it-IT" sz="2400" b="1">
                <a:solidFill>
                  <a:srgbClr val="FF0000"/>
                </a:solidFill>
                <a:effectLst/>
                <a:ea typeface="MS Mincho" panose="02020609040205080304" pitchFamily="49" charset="-128"/>
                <a:cs typeface="Times New Roman" panose="02020603050405020304" pitchFamily="18" charset="0"/>
              </a:rPr>
              <a:t>sono</a:t>
            </a:r>
            <a:r>
              <a:rPr lang="it-IT" sz="2400">
                <a:solidFill>
                  <a:srgbClr val="000000"/>
                </a:solidFill>
                <a:effectLst/>
                <a:ea typeface="MS Mincho" panose="02020609040205080304" pitchFamily="49" charset="-128"/>
                <a:cs typeface="Times New Roman" panose="02020603050405020304" pitchFamily="18" charset="0"/>
              </a:rPr>
              <a:t> </a:t>
            </a:r>
            <a:r>
              <a:rPr lang="it-IT" sz="2400" i="1">
                <a:solidFill>
                  <a:srgbClr val="000000"/>
                </a:solidFill>
                <a:effectLst/>
                <a:ea typeface="MS Mincho" panose="02020609040205080304" pitchFamily="49" charset="-128"/>
                <a:cs typeface="Times New Roman" panose="02020603050405020304" pitchFamily="18" charset="0"/>
              </a:rPr>
              <a:t>Cristoforo</a:t>
            </a:r>
            <a:r>
              <a:rPr lang="it-IT" sz="2400">
                <a:solidFill>
                  <a:srgbClr val="000000"/>
                </a:solidFill>
                <a:effectLst/>
                <a:ea typeface="MS Mincho" panose="02020609040205080304" pitchFamily="49" charset="-128"/>
                <a:cs typeface="Times New Roman" panose="02020603050405020304" pitchFamily="18" charset="0"/>
              </a:rPr>
              <a:t> e</a:t>
            </a:r>
            <a:endParaRPr lang="it-IT" sz="2400">
              <a:effectLst/>
              <a:ea typeface="MS Mincho" panose="02020609040205080304" pitchFamily="49" charset="-128"/>
              <a:cs typeface="Times New Roman" panose="02020603050405020304" pitchFamily="18" charset="0"/>
            </a:endParaRPr>
          </a:p>
          <a:p>
            <a:pPr algn="ctr">
              <a:lnSpc>
                <a:spcPct val="115000"/>
              </a:lnSpc>
            </a:pPr>
            <a:r>
              <a:rPr lang="it-IT" sz="2400" b="1">
                <a:solidFill>
                  <a:srgbClr val="FF0000"/>
                </a:solidFill>
                <a:effectLst/>
                <a:ea typeface="MS Mincho" panose="02020609040205080304" pitchFamily="49" charset="-128"/>
                <a:cs typeface="Times New Roman" panose="02020603050405020304" pitchFamily="18" charset="0"/>
              </a:rPr>
              <a:t>sono</a:t>
            </a:r>
            <a:r>
              <a:rPr lang="it-IT" sz="2400" b="1">
                <a:solidFill>
                  <a:srgbClr val="000000"/>
                </a:solidFill>
                <a:effectLst/>
                <a:ea typeface="MS Mincho" panose="02020609040205080304" pitchFamily="49" charset="-128"/>
                <a:cs typeface="Times New Roman" panose="02020603050405020304" pitchFamily="18" charset="0"/>
              </a:rPr>
              <a:t> </a:t>
            </a:r>
            <a:r>
              <a:rPr lang="it-IT" sz="2400">
                <a:solidFill>
                  <a:schemeClr val="tx1"/>
                </a:solidFill>
                <a:effectLst/>
                <a:ea typeface="MS Mincho" panose="02020609040205080304" pitchFamily="49" charset="-128"/>
                <a:cs typeface="Times New Roman" panose="02020603050405020304" pitchFamily="18" charset="0"/>
              </a:rPr>
              <a:t>italiano</a:t>
            </a:r>
            <a:r>
              <a:rPr lang="it-IT" sz="2400" b="1">
                <a:solidFill>
                  <a:schemeClr val="tx1"/>
                </a:solidFill>
                <a:effectLst/>
                <a:ea typeface="MS Mincho" panose="02020609040205080304" pitchFamily="49" charset="-128"/>
                <a:cs typeface="Times New Roman" panose="02020603050405020304" pitchFamily="18" charset="0"/>
              </a:rPr>
              <a:t>, </a:t>
            </a:r>
            <a:r>
              <a:rPr lang="it-IT" sz="2400" b="1">
                <a:solidFill>
                  <a:srgbClr val="000000"/>
                </a:solidFill>
                <a:effectLst/>
                <a:ea typeface="MS Mincho" panose="02020609040205080304" pitchFamily="49" charset="-128"/>
                <a:cs typeface="Times New Roman" panose="02020603050405020304" pitchFamily="18" charset="0"/>
              </a:rPr>
              <a:t>di</a:t>
            </a:r>
            <a:r>
              <a:rPr lang="it-IT" sz="2400">
                <a:solidFill>
                  <a:srgbClr val="000000"/>
                </a:solidFill>
                <a:effectLst/>
                <a:ea typeface="MS Mincho" panose="02020609040205080304" pitchFamily="49" charset="-128"/>
                <a:cs typeface="Times New Roman" panose="02020603050405020304" pitchFamily="18" charset="0"/>
              </a:rPr>
              <a:t> </a:t>
            </a:r>
            <a:r>
              <a:rPr lang="it-IT" sz="2400" i="1">
                <a:solidFill>
                  <a:srgbClr val="000000"/>
                </a:solidFill>
                <a:effectLst/>
                <a:ea typeface="MS Mincho" panose="02020609040205080304" pitchFamily="49" charset="-128"/>
                <a:cs typeface="Times New Roman" panose="02020603050405020304" pitchFamily="18" charset="0"/>
              </a:rPr>
              <a:t>Genova.</a:t>
            </a:r>
            <a:endParaRPr lang="it-IT" sz="2400">
              <a:effectLst/>
              <a:ea typeface="MS Mincho" panose="02020609040205080304" pitchFamily="49" charset="-128"/>
              <a:cs typeface="Times New Roman" panose="02020603050405020304" pitchFamily="18" charset="0"/>
            </a:endParaRPr>
          </a:p>
          <a:p>
            <a:pPr algn="ctr">
              <a:lnSpc>
                <a:spcPct val="115000"/>
              </a:lnSpc>
            </a:pPr>
            <a:r>
              <a:rPr lang="it-IT" sz="2400" b="1">
                <a:solidFill>
                  <a:srgbClr val="000000"/>
                </a:solidFill>
                <a:effectLst/>
                <a:ea typeface="MS Mincho" panose="02020609040205080304" pitchFamily="49" charset="-128"/>
                <a:cs typeface="Times New Roman" panose="02020603050405020304" pitchFamily="18" charset="0"/>
              </a:rPr>
              <a:t>Piacere!</a:t>
            </a:r>
            <a:endParaRPr lang="it-IT" sz="2400">
              <a:effectLst/>
              <a:ea typeface="MS Mincho" panose="02020609040205080304" pitchFamily="49" charset="-128"/>
              <a:cs typeface="Times New Roman" panose="02020603050405020304" pitchFamily="18" charset="0"/>
            </a:endParaRPr>
          </a:p>
        </p:txBody>
      </p:sp>
      <p:pic>
        <p:nvPicPr>
          <p:cNvPr id="4" name="Picture 3" descr="isultati immagini per cartina Italia Genova">
            <a:extLst>
              <a:ext uri="{FF2B5EF4-FFF2-40B4-BE49-F238E27FC236}">
                <a16:creationId xmlns:a16="http://schemas.microsoft.com/office/drawing/2014/main" id="{A2E2260B-ED30-044A-BC33-CA23493F33B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rot="20931156">
            <a:off x="7942369" y="698397"/>
            <a:ext cx="1460567" cy="1852781"/>
          </a:xfrm>
          <a:prstGeom prst="rect">
            <a:avLst/>
          </a:prstGeom>
          <a:noFill/>
          <a:ln>
            <a:noFill/>
          </a:ln>
        </p:spPr>
      </p:pic>
      <p:cxnSp>
        <p:nvCxnSpPr>
          <p:cNvPr id="5" name="Straight Arrow Connector 4">
            <a:extLst>
              <a:ext uri="{FF2B5EF4-FFF2-40B4-BE49-F238E27FC236}">
                <a16:creationId xmlns:a16="http://schemas.microsoft.com/office/drawing/2014/main" id="{F779516C-D218-FF48-BA54-453E72DBC66F}"/>
              </a:ext>
            </a:extLst>
          </p:cNvPr>
          <p:cNvCxnSpPr>
            <a:cxnSpLocks/>
          </p:cNvCxnSpPr>
          <p:nvPr/>
        </p:nvCxnSpPr>
        <p:spPr>
          <a:xfrm flipH="1">
            <a:off x="7889275" y="1352641"/>
            <a:ext cx="270922" cy="1000974"/>
          </a:xfrm>
          <a:prstGeom prst="straightConnector1">
            <a:avLst/>
          </a:prstGeom>
          <a:ln w="25400">
            <a:solidFill>
              <a:srgbClr val="4F81BD"/>
            </a:solidFill>
            <a:tailEnd type="arrow"/>
          </a:ln>
        </p:spPr>
        <p:style>
          <a:lnRef idx="1">
            <a:schemeClr val="accent3"/>
          </a:lnRef>
          <a:fillRef idx="0">
            <a:schemeClr val="accent3"/>
          </a:fillRef>
          <a:effectRef idx="0">
            <a:schemeClr val="accent3"/>
          </a:effectRef>
          <a:fontRef idx="minor">
            <a:schemeClr val="tx1"/>
          </a:fontRef>
        </p:style>
      </p:cxnSp>
      <p:sp>
        <p:nvSpPr>
          <p:cNvPr id="6" name="Text Box 10">
            <a:extLst>
              <a:ext uri="{FF2B5EF4-FFF2-40B4-BE49-F238E27FC236}">
                <a16:creationId xmlns:a16="http://schemas.microsoft.com/office/drawing/2014/main" id="{C70A00BA-FE09-AB44-BA62-163BD7C8C95B}"/>
              </a:ext>
            </a:extLst>
          </p:cNvPr>
          <p:cNvSpPr txBox="1"/>
          <p:nvPr/>
        </p:nvSpPr>
        <p:spPr>
          <a:xfrm>
            <a:off x="7627031" y="2452709"/>
            <a:ext cx="1045621" cy="361058"/>
          </a:xfrm>
          <a:prstGeom prst="rect">
            <a:avLst/>
          </a:prstGeom>
          <a:noFill/>
          <a:ln>
            <a:noFill/>
          </a:ln>
          <a:effectLst/>
          <a:extLst>
            <a:ext uri="{C572A759-6A51-4108-AA02-DFA0A04FC94B}">
              <ma14:wrappingTextBoxFlag xmlns:lc="http://schemas.openxmlformats.org/drawingml/2006/lockedCanvas" xmlns:ma14="http://schemas.microsoft.com/office/mac/drawingml/2011/main" xmlns:wps="http://schemas.microsoft.com/office/word/2010/wordprocessingShape" xmlns:wne="http://schemas.microsoft.com/office/word/2006/wordml"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http://schemas.openxmlformats.org/drawingml/2006/wordprocessingDrawing" xmlns:wp14="http://schemas.microsoft.com/office/word/2010/wordprocessingDrawing" xmlns:v="urn:schemas-microsoft-com:vml" xmlns:m="http://schemas.openxmlformats.org/officeDocument/2006/math" xmlns:o="urn:schemas-microsoft-com:office:office" xmlns:mv="urn:schemas-microsoft-com:mac:vml" xmlns:mc="http://schemas.openxmlformats.org/markup-compatibility/2006" xmlns:mo="http://schemas.microsoft.com/office/mac/office/2008/main" xmlns:wpc="http://schemas.microsoft.com/office/word/2010/wordprocessingCanvas" xmln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en-GB" sz="1400" b="1" i="1" dirty="0">
                <a:effectLst/>
                <a:ea typeface="MS Mincho" panose="02020609040205080304" pitchFamily="49" charset="-128"/>
                <a:cs typeface="Times New Roman" panose="02020603050405020304" pitchFamily="18" charset="0"/>
              </a:rPr>
              <a:t>Genova</a:t>
            </a:r>
            <a:endParaRPr lang="en-IE" sz="1400" dirty="0">
              <a:effectLst/>
              <a:ea typeface="MS Mincho" panose="02020609040205080304" pitchFamily="49" charset="-128"/>
              <a:cs typeface="Times New Roman" panose="02020603050405020304" pitchFamily="18" charset="0"/>
            </a:endParaRPr>
          </a:p>
        </p:txBody>
      </p:sp>
      <p:pic>
        <p:nvPicPr>
          <p:cNvPr id="9" name="Picture 8">
            <a:extLst>
              <a:ext uri="{FF2B5EF4-FFF2-40B4-BE49-F238E27FC236}">
                <a16:creationId xmlns:a16="http://schemas.microsoft.com/office/drawing/2014/main" id="{5EDDD578-3705-1F4A-8290-D7F30AD8047F}"/>
              </a:ext>
            </a:extLst>
          </p:cNvPr>
          <p:cNvPicPr/>
          <p:nvPr/>
        </p:nvPicPr>
        <p:blipFill>
          <a:blip r:embed="rId4">
            <a:extLst>
              <a:ext uri="{28A0092B-C50C-407E-A947-70E740481C1C}">
                <a14:useLocalDpi xmlns:a14="http://schemas.microsoft.com/office/drawing/2010/main" val="0"/>
              </a:ext>
            </a:extLst>
          </a:blip>
          <a:stretch>
            <a:fillRect/>
          </a:stretch>
        </p:blipFill>
        <p:spPr>
          <a:xfrm>
            <a:off x="8842184" y="3429000"/>
            <a:ext cx="2627467" cy="3059124"/>
          </a:xfrm>
          <a:prstGeom prst="rect">
            <a:avLst/>
          </a:prstGeom>
        </p:spPr>
      </p:pic>
      <p:sp>
        <p:nvSpPr>
          <p:cNvPr id="10" name="Rectangle 9">
            <a:extLst>
              <a:ext uri="{FF2B5EF4-FFF2-40B4-BE49-F238E27FC236}">
                <a16:creationId xmlns:a16="http://schemas.microsoft.com/office/drawing/2014/main" id="{CE6A9CC6-0E6C-2842-9F4B-9E3C0280FDFA}"/>
              </a:ext>
            </a:extLst>
          </p:cNvPr>
          <p:cNvSpPr/>
          <p:nvPr/>
        </p:nvSpPr>
        <p:spPr>
          <a:xfrm>
            <a:off x="1193836" y="3614738"/>
            <a:ext cx="7478816" cy="1989263"/>
          </a:xfrm>
          <a:prstGeom prst="rect">
            <a:avLst/>
          </a:prstGeom>
        </p:spPr>
        <p:txBody>
          <a:bodyPr wrap="square">
            <a:spAutoFit/>
          </a:bodyPr>
          <a:lstStyle/>
          <a:p>
            <a:pPr>
              <a:lnSpc>
                <a:spcPct val="115000"/>
              </a:lnSpc>
            </a:pPr>
            <a:r>
              <a:rPr lang="en-AU" dirty="0">
                <a:latin typeface="Times" pitchFamily="2" charset="0"/>
                <a:ea typeface="Times New Roman" panose="02020603050405020304" pitchFamily="18" charset="0"/>
                <a:cs typeface="Times New Roman" panose="02020603050405020304" pitchFamily="18" charset="0"/>
              </a:rPr>
              <a:t>Now in teams look for other beautiful cities in Italy.</a:t>
            </a:r>
            <a:endParaRPr lang="en-AU"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nSpc>
                <a:spcPct val="115000"/>
              </a:lnSpc>
              <a:buFont typeface="+mj-lt"/>
              <a:buAutoNum type="arabicPeriod"/>
            </a:pPr>
            <a:r>
              <a:rPr lang="en-AU" dirty="0">
                <a:latin typeface="Times" pitchFamily="2" charset="0"/>
                <a:ea typeface="Times New Roman" panose="02020603050405020304" pitchFamily="18" charset="0"/>
                <a:cs typeface="Times New Roman" panose="02020603050405020304" pitchFamily="18" charset="0"/>
              </a:rPr>
              <a:t>Your teacher will give you a list of Italian </a:t>
            </a:r>
            <a:r>
              <a:rPr lang="en-AU" b="1" dirty="0">
                <a:solidFill>
                  <a:srgbClr val="0432FF"/>
                </a:solidFill>
                <a:latin typeface="Times" pitchFamily="2" charset="0"/>
                <a:ea typeface="Times New Roman" panose="02020603050405020304" pitchFamily="18" charset="0"/>
                <a:cs typeface="Times New Roman" panose="02020603050405020304" pitchFamily="18" charset="0"/>
              </a:rPr>
              <a:t>cities</a:t>
            </a:r>
            <a:r>
              <a:rPr lang="en-AU" dirty="0">
                <a:latin typeface="Times" pitchFamily="2" charset="0"/>
                <a:ea typeface="Times New Roman" panose="02020603050405020304" pitchFamily="18" charset="0"/>
                <a:cs typeface="Times New Roman" panose="02020603050405020304" pitchFamily="18" charset="0"/>
              </a:rPr>
              <a:t> that are in the </a:t>
            </a:r>
            <a:r>
              <a:rPr lang="en-AU" b="1" dirty="0">
                <a:solidFill>
                  <a:srgbClr val="0432FF"/>
                </a:solidFill>
                <a:latin typeface="Times" pitchFamily="2" charset="0"/>
                <a:ea typeface="Times New Roman" panose="02020603050405020304" pitchFamily="18" charset="0"/>
                <a:cs typeface="Times New Roman" panose="02020603050405020304" pitchFamily="18" charset="0"/>
              </a:rPr>
              <a:t>centre</a:t>
            </a:r>
            <a:r>
              <a:rPr lang="en-AU" b="1" dirty="0">
                <a:latin typeface="Times" pitchFamily="2" charset="0"/>
                <a:ea typeface="Times New Roman" panose="02020603050405020304" pitchFamily="18" charset="0"/>
                <a:cs typeface="Times New Roman" panose="02020603050405020304" pitchFamily="18" charset="0"/>
              </a:rPr>
              <a:t>, </a:t>
            </a:r>
            <a:r>
              <a:rPr lang="en-AU" b="1" dirty="0">
                <a:solidFill>
                  <a:srgbClr val="0432FF"/>
                </a:solidFill>
                <a:latin typeface="Times" pitchFamily="2" charset="0"/>
                <a:ea typeface="Times New Roman" panose="02020603050405020304" pitchFamily="18" charset="0"/>
                <a:cs typeface="Times New Roman" panose="02020603050405020304" pitchFamily="18" charset="0"/>
              </a:rPr>
              <a:t>north</a:t>
            </a:r>
            <a:r>
              <a:rPr lang="en-AU" b="1" dirty="0">
                <a:latin typeface="Times" pitchFamily="2" charset="0"/>
                <a:ea typeface="Times New Roman" panose="02020603050405020304" pitchFamily="18" charset="0"/>
                <a:cs typeface="Times New Roman" panose="02020603050405020304" pitchFamily="18" charset="0"/>
              </a:rPr>
              <a:t>, </a:t>
            </a:r>
            <a:r>
              <a:rPr lang="en-AU" b="1" dirty="0">
                <a:solidFill>
                  <a:srgbClr val="0432FF"/>
                </a:solidFill>
                <a:latin typeface="Times" pitchFamily="2" charset="0"/>
                <a:ea typeface="Times New Roman" panose="02020603050405020304" pitchFamily="18" charset="0"/>
                <a:cs typeface="Times New Roman" panose="02020603050405020304" pitchFamily="18" charset="0"/>
              </a:rPr>
              <a:t>south</a:t>
            </a:r>
            <a:r>
              <a:rPr lang="en-AU" b="1" dirty="0">
                <a:latin typeface="Times" pitchFamily="2" charset="0"/>
                <a:ea typeface="Times New Roman" panose="02020603050405020304" pitchFamily="18" charset="0"/>
                <a:cs typeface="Times New Roman" panose="02020603050405020304" pitchFamily="18" charset="0"/>
              </a:rPr>
              <a:t> of Italy or in the </a:t>
            </a:r>
            <a:r>
              <a:rPr lang="en-AU" b="1" dirty="0">
                <a:solidFill>
                  <a:srgbClr val="0432FF"/>
                </a:solidFill>
                <a:latin typeface="Times" pitchFamily="2" charset="0"/>
                <a:ea typeface="Times New Roman" panose="02020603050405020304" pitchFamily="18" charset="0"/>
                <a:cs typeface="Times New Roman" panose="02020603050405020304" pitchFamily="18" charset="0"/>
              </a:rPr>
              <a:t>islands</a:t>
            </a:r>
            <a:r>
              <a:rPr lang="en-AU" b="1" dirty="0">
                <a:latin typeface="Times" pitchFamily="2" charset="0"/>
                <a:ea typeface="Times New Roman" panose="02020603050405020304" pitchFamily="18" charset="0"/>
                <a:cs typeface="Times New Roman" panose="02020603050405020304" pitchFamily="18" charset="0"/>
              </a:rPr>
              <a:t>.  </a:t>
            </a:r>
          </a:p>
          <a:p>
            <a:pPr marL="342900" indent="-342900">
              <a:lnSpc>
                <a:spcPct val="115000"/>
              </a:lnSpc>
              <a:buFont typeface="+mj-lt"/>
              <a:buAutoNum type="arabicPeriod"/>
            </a:pPr>
            <a:r>
              <a:rPr lang="en-AU" dirty="0">
                <a:latin typeface="Times" pitchFamily="2" charset="0"/>
                <a:ea typeface="Times New Roman" panose="02020603050405020304" pitchFamily="18" charset="0"/>
                <a:cs typeface="Times New Roman" panose="02020603050405020304" pitchFamily="18" charset="0"/>
              </a:rPr>
              <a:t>Connect to the </a:t>
            </a:r>
            <a:r>
              <a:rPr lang="en-AU" b="1" dirty="0">
                <a:solidFill>
                  <a:srgbClr val="0432FF"/>
                </a:solidFill>
                <a:latin typeface="Times" pitchFamily="2" charset="0"/>
                <a:ea typeface="Times New Roman" panose="02020603050405020304" pitchFamily="18" charset="0"/>
                <a:cs typeface="Times New Roman" panose="02020603050405020304" pitchFamily="18" charset="0"/>
              </a:rPr>
              <a:t>Padlet map page of your teacher</a:t>
            </a:r>
            <a:r>
              <a:rPr lang="en-AU" dirty="0">
                <a:solidFill>
                  <a:srgbClr val="0432FF"/>
                </a:solidFill>
                <a:latin typeface="Times" pitchFamily="2" charset="0"/>
                <a:ea typeface="Times New Roman" panose="02020603050405020304" pitchFamily="18" charset="0"/>
                <a:cs typeface="Times New Roman" panose="02020603050405020304" pitchFamily="18" charset="0"/>
              </a:rPr>
              <a:t> </a:t>
            </a:r>
            <a:endParaRPr lang="en-AU" dirty="0">
              <a:effectLst/>
              <a:latin typeface="Cambria" panose="02040503050406030204" pitchFamily="18" charset="0"/>
              <a:ea typeface="MS Mincho" panose="02020609040205080304" pitchFamily="49" charset="-128"/>
              <a:cs typeface="Times New Roman" panose="02020603050405020304" pitchFamily="18" charset="0"/>
            </a:endParaRPr>
          </a:p>
          <a:p>
            <a:pPr marL="342900" lvl="0" indent="-342900">
              <a:lnSpc>
                <a:spcPct val="115000"/>
              </a:lnSpc>
              <a:buFont typeface="+mj-lt"/>
              <a:buAutoNum type="arabicPeriod"/>
            </a:pPr>
            <a:r>
              <a:rPr lang="en-AU" dirty="0">
                <a:latin typeface="Times" pitchFamily="2" charset="0"/>
                <a:ea typeface="Times New Roman" panose="02020603050405020304" pitchFamily="18" charset="0"/>
                <a:cs typeface="Times New Roman" panose="02020603050405020304" pitchFamily="18" charset="0"/>
              </a:rPr>
              <a:t>Find the cities </a:t>
            </a:r>
            <a:r>
              <a:rPr lang="en-AU" b="1" dirty="0">
                <a:solidFill>
                  <a:srgbClr val="0432FF"/>
                </a:solidFill>
                <a:latin typeface="Times" pitchFamily="2" charset="0"/>
                <a:ea typeface="Times New Roman" panose="02020603050405020304" pitchFamily="18" charset="0"/>
                <a:cs typeface="Times New Roman" panose="02020603050405020304" pitchFamily="18" charset="0"/>
              </a:rPr>
              <a:t>in the map</a:t>
            </a:r>
            <a:r>
              <a:rPr lang="en-AU" b="1" dirty="0">
                <a:solidFill>
                  <a:srgbClr val="0432FF"/>
                </a:solidFill>
                <a:latin typeface="Cambria" panose="02040503050406030204" pitchFamily="18" charset="0"/>
                <a:ea typeface="MS Mincho" panose="02020609040205080304" pitchFamily="49" charset="-128"/>
                <a:cs typeface="Times New Roman" panose="02020603050405020304" pitchFamily="18" charset="0"/>
              </a:rPr>
              <a:t> </a:t>
            </a:r>
            <a:r>
              <a:rPr lang="en-AU" dirty="0">
                <a:latin typeface="Cambria" panose="02040503050406030204" pitchFamily="18" charset="0"/>
                <a:ea typeface="MS Mincho" panose="02020609040205080304" pitchFamily="49" charset="-128"/>
                <a:cs typeface="Times New Roman" panose="02020603050405020304" pitchFamily="18" charset="0"/>
              </a:rPr>
              <a:t>and </a:t>
            </a:r>
            <a:r>
              <a:rPr lang="en-AU" dirty="0">
                <a:latin typeface="Times" pitchFamily="2" charset="0"/>
                <a:ea typeface="MS Mincho" panose="02020609040205080304" pitchFamily="49" charset="-128"/>
                <a:cs typeface="Times New Roman" panose="02020603050405020304" pitchFamily="18" charset="0"/>
              </a:rPr>
              <a:t>f</a:t>
            </a:r>
            <a:r>
              <a:rPr lang="en-AU" dirty="0">
                <a:latin typeface="Times" pitchFamily="2" charset="0"/>
                <a:ea typeface="Times New Roman" panose="02020603050405020304" pitchFamily="18" charset="0"/>
                <a:cs typeface="Times New Roman" panose="02020603050405020304" pitchFamily="18" charset="0"/>
              </a:rPr>
              <a:t>ind also </a:t>
            </a:r>
            <a:r>
              <a:rPr lang="en-AU" b="1" dirty="0">
                <a:solidFill>
                  <a:srgbClr val="0432FF"/>
                </a:solidFill>
                <a:latin typeface="Times" pitchFamily="2" charset="0"/>
                <a:ea typeface="Times New Roman" panose="02020603050405020304" pitchFamily="18" charset="0"/>
                <a:cs typeface="Times New Roman" panose="02020603050405020304" pitchFamily="18" charset="0"/>
              </a:rPr>
              <a:t>a monument </a:t>
            </a:r>
            <a:r>
              <a:rPr lang="en-AU" dirty="0">
                <a:latin typeface="Times" pitchFamily="2" charset="0"/>
                <a:ea typeface="Times New Roman" panose="02020603050405020304" pitchFamily="18" charset="0"/>
                <a:cs typeface="Times New Roman" panose="02020603050405020304" pitchFamily="18" charset="0"/>
              </a:rPr>
              <a:t>for each city and save a picture of it on Padlet Map</a:t>
            </a:r>
            <a:endParaRPr lang="en-AU" dirty="0">
              <a:effectLst/>
              <a:latin typeface="Cambria" panose="02040503050406030204" pitchFamily="18" charset="0"/>
              <a:ea typeface="MS Mincho" panose="02020609040205080304" pitchFamily="49" charset="-128"/>
              <a:cs typeface="Times New Roman" panose="02020603050405020304" pitchFamily="18" charset="0"/>
            </a:endParaRPr>
          </a:p>
        </p:txBody>
      </p:sp>
      <p:sp>
        <p:nvSpPr>
          <p:cNvPr id="7" name="Footer Placeholder 6">
            <a:extLst>
              <a:ext uri="{FF2B5EF4-FFF2-40B4-BE49-F238E27FC236}">
                <a16:creationId xmlns:a16="http://schemas.microsoft.com/office/drawing/2014/main" id="{3A911909-8BD0-8749-A630-8B8971C35615}"/>
              </a:ext>
            </a:extLst>
          </p:cNvPr>
          <p:cNvSpPr>
            <a:spLocks noGrp="1"/>
          </p:cNvSpPr>
          <p:nvPr>
            <p:ph type="ftr" sz="quarter" idx="11"/>
          </p:nvPr>
        </p:nvSpPr>
        <p:spPr>
          <a:xfrm>
            <a:off x="8077200" y="6492875"/>
            <a:ext cx="4114800" cy="365125"/>
          </a:xfrm>
        </p:spPr>
        <p:txBody>
          <a:bodyPr/>
          <a:lstStyle/>
          <a:p>
            <a:pPr algn="r"/>
            <a:r>
              <a:rPr lang="en-US" dirty="0"/>
              <a:t>Sara Lis Ventura</a:t>
            </a:r>
          </a:p>
        </p:txBody>
      </p:sp>
    </p:spTree>
    <p:extLst>
      <p:ext uri="{BB962C8B-B14F-4D97-AF65-F5344CB8AC3E}">
        <p14:creationId xmlns:p14="http://schemas.microsoft.com/office/powerpoint/2010/main" val="17390674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0E9D3A-28AA-1A45-904C-E11932D2DA97}"/>
              </a:ext>
            </a:extLst>
          </p:cNvPr>
          <p:cNvPicPr/>
          <p:nvPr/>
        </p:nvPicPr>
        <p:blipFill>
          <a:blip r:embed="rId3">
            <a:extLst>
              <a:ext uri="{28A0092B-C50C-407E-A947-70E740481C1C}">
                <a14:useLocalDpi xmlns:a14="http://schemas.microsoft.com/office/drawing/2010/main" val="0"/>
              </a:ext>
            </a:extLst>
          </a:blip>
          <a:stretch>
            <a:fillRect/>
          </a:stretch>
        </p:blipFill>
        <p:spPr>
          <a:xfrm>
            <a:off x="724616" y="832246"/>
            <a:ext cx="4704634" cy="5193507"/>
          </a:xfrm>
          <a:prstGeom prst="rect">
            <a:avLst/>
          </a:prstGeom>
        </p:spPr>
      </p:pic>
      <p:sp>
        <p:nvSpPr>
          <p:cNvPr id="4" name="TextBox 3">
            <a:extLst>
              <a:ext uri="{FF2B5EF4-FFF2-40B4-BE49-F238E27FC236}">
                <a16:creationId xmlns:a16="http://schemas.microsoft.com/office/drawing/2014/main" id="{F4319DC9-F0B3-A54B-89F4-B4D8E6C3BA5C}"/>
              </a:ext>
            </a:extLst>
          </p:cNvPr>
          <p:cNvSpPr txBox="1"/>
          <p:nvPr/>
        </p:nvSpPr>
        <p:spPr>
          <a:xfrm>
            <a:off x="3076933" y="377932"/>
            <a:ext cx="8495943" cy="738664"/>
          </a:xfrm>
          <a:prstGeom prst="rect">
            <a:avLst/>
          </a:prstGeom>
          <a:noFill/>
        </p:spPr>
        <p:txBody>
          <a:bodyPr wrap="square" rtlCol="0">
            <a:spAutoFit/>
          </a:bodyPr>
          <a:lstStyle/>
          <a:p>
            <a:r>
              <a:rPr lang="en-US" b="1" dirty="0">
                <a:solidFill>
                  <a:srgbClr val="0432FF"/>
                </a:solidFill>
              </a:rPr>
              <a:t>SQUADRA 1 ‘Il capo’ :</a:t>
            </a:r>
            <a:r>
              <a:rPr lang="en-US" dirty="0"/>
              <a:t> NORD ITALIA  - Look for </a:t>
            </a:r>
            <a:r>
              <a:rPr lang="en-US" sz="2400" b="1" u="sng" dirty="0">
                <a:solidFill>
                  <a:srgbClr val="0432FF"/>
                </a:solidFill>
                <a:highlight>
                  <a:srgbClr val="FFFF00"/>
                </a:highlight>
              </a:rPr>
              <a:t>3</a:t>
            </a:r>
            <a:r>
              <a:rPr lang="en-US" sz="2400" dirty="0"/>
              <a:t> </a:t>
            </a:r>
            <a:r>
              <a:rPr lang="en-US" dirty="0"/>
              <a:t>among the following cities: </a:t>
            </a:r>
          </a:p>
          <a:p>
            <a:r>
              <a:rPr lang="en-US" dirty="0"/>
              <a:t>                                                   </a:t>
            </a:r>
            <a:r>
              <a:rPr lang="en-US" b="1" dirty="0">
                <a:solidFill>
                  <a:srgbClr val="0432FF"/>
                </a:solidFill>
              </a:rPr>
              <a:t>MILANO, TORINO, GENOVA, TRIESTE, VENEZIA, VERONA  </a:t>
            </a:r>
          </a:p>
        </p:txBody>
      </p:sp>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376C40BC-9844-EB43-8CED-F5CBB8B4C8D8}"/>
                  </a:ext>
                </a:extLst>
              </p14:cNvPr>
              <p14:cNvContentPartPr/>
              <p14:nvPr/>
            </p14:nvContentPartPr>
            <p14:xfrm>
              <a:off x="1076782" y="4264267"/>
              <a:ext cx="3301200" cy="2215800"/>
            </p14:xfrm>
          </p:contentPart>
        </mc:Choice>
        <mc:Fallback xmlns="">
          <p:pic>
            <p:nvPicPr>
              <p:cNvPr id="5" name="Ink 4">
                <a:extLst>
                  <a:ext uri="{FF2B5EF4-FFF2-40B4-BE49-F238E27FC236}">
                    <a16:creationId xmlns:a16="http://schemas.microsoft.com/office/drawing/2014/main" id="{376C40BC-9844-EB43-8CED-F5CBB8B4C8D8}"/>
                  </a:ext>
                </a:extLst>
              </p:cNvPr>
              <p:cNvPicPr/>
              <p:nvPr/>
            </p:nvPicPr>
            <p:blipFill>
              <a:blip r:embed="rId5"/>
              <a:stretch>
                <a:fillRect/>
              </a:stretch>
            </p:blipFill>
            <p:spPr>
              <a:xfrm>
                <a:off x="1068142" y="4255267"/>
                <a:ext cx="3318840" cy="22334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7AE56694-D09E-144F-B275-90E60FF96E99}"/>
                  </a:ext>
                </a:extLst>
              </p14:cNvPr>
              <p14:cNvContentPartPr/>
              <p14:nvPr/>
            </p14:nvContentPartPr>
            <p14:xfrm>
              <a:off x="1010182" y="3508267"/>
              <a:ext cx="1204920" cy="1326600"/>
            </p14:xfrm>
          </p:contentPart>
        </mc:Choice>
        <mc:Fallback xmlns="">
          <p:pic>
            <p:nvPicPr>
              <p:cNvPr id="6" name="Ink 5">
                <a:extLst>
                  <a:ext uri="{FF2B5EF4-FFF2-40B4-BE49-F238E27FC236}">
                    <a16:creationId xmlns:a16="http://schemas.microsoft.com/office/drawing/2014/main" id="{7AE56694-D09E-144F-B275-90E60FF96E99}"/>
                  </a:ext>
                </a:extLst>
              </p:cNvPr>
              <p:cNvPicPr/>
              <p:nvPr/>
            </p:nvPicPr>
            <p:blipFill>
              <a:blip r:embed="rId7"/>
              <a:stretch>
                <a:fillRect/>
              </a:stretch>
            </p:blipFill>
            <p:spPr>
              <a:xfrm>
                <a:off x="1001182" y="3499627"/>
                <a:ext cx="1222560" cy="1344240"/>
              </a:xfrm>
              <a:prstGeom prst="rect">
                <a:avLst/>
              </a:prstGeom>
            </p:spPr>
          </p:pic>
        </mc:Fallback>
      </mc:AlternateContent>
      <p:sp>
        <p:nvSpPr>
          <p:cNvPr id="12" name="TextBox 11">
            <a:extLst>
              <a:ext uri="{FF2B5EF4-FFF2-40B4-BE49-F238E27FC236}">
                <a16:creationId xmlns:a16="http://schemas.microsoft.com/office/drawing/2014/main" id="{F9180ADA-0A2B-A742-93CA-0CF876351CDE}"/>
              </a:ext>
            </a:extLst>
          </p:cNvPr>
          <p:cNvSpPr txBox="1"/>
          <p:nvPr/>
        </p:nvSpPr>
        <p:spPr>
          <a:xfrm>
            <a:off x="3243621" y="1997933"/>
            <a:ext cx="8495943" cy="738664"/>
          </a:xfrm>
          <a:prstGeom prst="rect">
            <a:avLst/>
          </a:prstGeom>
          <a:noFill/>
        </p:spPr>
        <p:txBody>
          <a:bodyPr wrap="square" rtlCol="0">
            <a:spAutoFit/>
          </a:bodyPr>
          <a:lstStyle/>
          <a:p>
            <a:r>
              <a:rPr lang="en-US" b="1" dirty="0">
                <a:solidFill>
                  <a:srgbClr val="0432FF"/>
                </a:solidFill>
              </a:rPr>
              <a:t>SQUADRA 2 ‘Il capo’ :</a:t>
            </a:r>
            <a:r>
              <a:rPr lang="en-US" dirty="0"/>
              <a:t> CENTRO ITALIA  - Look for </a:t>
            </a:r>
            <a:r>
              <a:rPr lang="en-US" sz="2400" b="1" u="sng" dirty="0">
                <a:solidFill>
                  <a:srgbClr val="0432FF"/>
                </a:solidFill>
                <a:highlight>
                  <a:srgbClr val="FFFF00"/>
                </a:highlight>
              </a:rPr>
              <a:t>3</a:t>
            </a:r>
            <a:r>
              <a:rPr lang="en-US" sz="2400" b="1" dirty="0">
                <a:solidFill>
                  <a:srgbClr val="0432FF"/>
                </a:solidFill>
              </a:rPr>
              <a:t> </a:t>
            </a:r>
            <a:r>
              <a:rPr lang="en-US" dirty="0"/>
              <a:t>among the following cities: </a:t>
            </a:r>
          </a:p>
          <a:p>
            <a:r>
              <a:rPr lang="en-US" dirty="0"/>
              <a:t>                                                      </a:t>
            </a:r>
            <a:r>
              <a:rPr lang="en-US" b="1" dirty="0">
                <a:solidFill>
                  <a:srgbClr val="0432FF"/>
                </a:solidFill>
              </a:rPr>
              <a:t>BOLOGNA, FIRENZE, ASSISI, PISA, ASCOLI, SIENA</a:t>
            </a:r>
          </a:p>
        </p:txBody>
      </p:sp>
      <p:sp>
        <p:nvSpPr>
          <p:cNvPr id="13" name="TextBox 12">
            <a:extLst>
              <a:ext uri="{FF2B5EF4-FFF2-40B4-BE49-F238E27FC236}">
                <a16:creationId xmlns:a16="http://schemas.microsoft.com/office/drawing/2014/main" id="{06D27DF9-3F60-FB4E-8564-28ECC1FD3D10}"/>
              </a:ext>
            </a:extLst>
          </p:cNvPr>
          <p:cNvSpPr txBox="1"/>
          <p:nvPr/>
        </p:nvSpPr>
        <p:spPr>
          <a:xfrm>
            <a:off x="4724931" y="3340937"/>
            <a:ext cx="7467069" cy="1015663"/>
          </a:xfrm>
          <a:prstGeom prst="rect">
            <a:avLst/>
          </a:prstGeom>
          <a:noFill/>
        </p:spPr>
        <p:txBody>
          <a:bodyPr wrap="square" rtlCol="0">
            <a:spAutoFit/>
          </a:bodyPr>
          <a:lstStyle/>
          <a:p>
            <a:r>
              <a:rPr lang="en-US" b="1" dirty="0">
                <a:solidFill>
                  <a:srgbClr val="0432FF"/>
                </a:solidFill>
              </a:rPr>
              <a:t>SQUADRA 3 ‘Il capo’ :</a:t>
            </a:r>
            <a:r>
              <a:rPr lang="en-US" dirty="0"/>
              <a:t> SUD ITALIA  - Look for </a:t>
            </a:r>
            <a:r>
              <a:rPr lang="en-US" sz="2400" b="1" u="sng" dirty="0">
                <a:solidFill>
                  <a:srgbClr val="0432FF"/>
                </a:solidFill>
                <a:highlight>
                  <a:srgbClr val="FFFF00"/>
                </a:highlight>
              </a:rPr>
              <a:t>3</a:t>
            </a:r>
            <a:r>
              <a:rPr lang="en-US" sz="2400" b="1" dirty="0">
                <a:solidFill>
                  <a:srgbClr val="0432FF"/>
                </a:solidFill>
              </a:rPr>
              <a:t> </a:t>
            </a:r>
            <a:r>
              <a:rPr lang="en-US" dirty="0"/>
              <a:t>among the following cities: </a:t>
            </a:r>
          </a:p>
          <a:p>
            <a:r>
              <a:rPr lang="en-US" dirty="0"/>
              <a:t>                                               </a:t>
            </a:r>
            <a:r>
              <a:rPr lang="en-US" b="1" dirty="0">
                <a:solidFill>
                  <a:srgbClr val="0432FF"/>
                </a:solidFill>
              </a:rPr>
              <a:t>NAPOLI, CAPRI, MATERA, BARI, LECCE,</a:t>
            </a:r>
          </a:p>
          <a:p>
            <a:r>
              <a:rPr lang="en-US" b="1" dirty="0">
                <a:solidFill>
                  <a:srgbClr val="0432FF"/>
                </a:solidFill>
              </a:rPr>
              <a:t>		            REGGIO CALABRIA</a:t>
            </a:r>
          </a:p>
        </p:txBody>
      </p:sp>
      <p:sp>
        <p:nvSpPr>
          <p:cNvPr id="14" name="TextBox 13">
            <a:extLst>
              <a:ext uri="{FF2B5EF4-FFF2-40B4-BE49-F238E27FC236}">
                <a16:creationId xmlns:a16="http://schemas.microsoft.com/office/drawing/2014/main" id="{1068E55A-8162-B047-AB4D-5BA0BB32FA97}"/>
              </a:ext>
            </a:extLst>
          </p:cNvPr>
          <p:cNvSpPr txBox="1"/>
          <p:nvPr/>
        </p:nvSpPr>
        <p:spPr>
          <a:xfrm>
            <a:off x="4377982" y="5464404"/>
            <a:ext cx="7637806" cy="1292662"/>
          </a:xfrm>
          <a:prstGeom prst="rect">
            <a:avLst/>
          </a:prstGeom>
          <a:noFill/>
        </p:spPr>
        <p:txBody>
          <a:bodyPr wrap="square" rtlCol="0">
            <a:spAutoFit/>
          </a:bodyPr>
          <a:lstStyle/>
          <a:p>
            <a:r>
              <a:rPr lang="en-US" b="1" dirty="0">
                <a:solidFill>
                  <a:srgbClr val="0432FF"/>
                </a:solidFill>
              </a:rPr>
              <a:t>SQUADRA 4 ‘Il capo’ :</a:t>
            </a:r>
            <a:r>
              <a:rPr lang="en-US" dirty="0"/>
              <a:t> ISOLE (Sicilia e </a:t>
            </a:r>
            <a:r>
              <a:rPr lang="it-IT" dirty="0"/>
              <a:t>Sardegna</a:t>
            </a:r>
            <a:r>
              <a:rPr lang="en-US" dirty="0"/>
              <a:t>)  </a:t>
            </a:r>
          </a:p>
          <a:p>
            <a:r>
              <a:rPr lang="en-US" dirty="0"/>
              <a:t>                        - Look for </a:t>
            </a:r>
            <a:r>
              <a:rPr lang="en-US" sz="2400" b="1" u="sng" dirty="0">
                <a:solidFill>
                  <a:srgbClr val="0432FF"/>
                </a:solidFill>
                <a:highlight>
                  <a:srgbClr val="FFFF00"/>
                </a:highlight>
              </a:rPr>
              <a:t>3</a:t>
            </a:r>
            <a:r>
              <a:rPr lang="en-US" b="1" dirty="0">
                <a:solidFill>
                  <a:srgbClr val="0432FF"/>
                </a:solidFill>
              </a:rPr>
              <a:t> </a:t>
            </a:r>
            <a:r>
              <a:rPr lang="en-US" dirty="0"/>
              <a:t>among the following cities: </a:t>
            </a:r>
          </a:p>
          <a:p>
            <a:r>
              <a:rPr lang="en-US" b="1" dirty="0">
                <a:solidFill>
                  <a:srgbClr val="0432FF"/>
                </a:solidFill>
              </a:rPr>
              <a:t>                        PALERMO, TAORMINA, AGRIGENTO, CAGLIARI, OLBIA, </a:t>
            </a:r>
          </a:p>
          <a:p>
            <a:r>
              <a:rPr lang="en-US" b="1" dirty="0">
                <a:solidFill>
                  <a:srgbClr val="0432FF"/>
                </a:solidFill>
              </a:rPr>
              <a:t>                        SASSARI  </a:t>
            </a:r>
          </a:p>
        </p:txBody>
      </p:sp>
      <p:sp>
        <p:nvSpPr>
          <p:cNvPr id="15" name="TextBox 14">
            <a:extLst>
              <a:ext uri="{FF2B5EF4-FFF2-40B4-BE49-F238E27FC236}">
                <a16:creationId xmlns:a16="http://schemas.microsoft.com/office/drawing/2014/main" id="{5F427A4D-E0D2-7944-A8ED-1FF4597D2BDB}"/>
              </a:ext>
            </a:extLst>
          </p:cNvPr>
          <p:cNvSpPr txBox="1"/>
          <p:nvPr/>
        </p:nvSpPr>
        <p:spPr>
          <a:xfrm>
            <a:off x="2878524" y="5768508"/>
            <a:ext cx="730193" cy="307777"/>
          </a:xfrm>
          <a:prstGeom prst="rect">
            <a:avLst/>
          </a:prstGeom>
          <a:noFill/>
        </p:spPr>
        <p:txBody>
          <a:bodyPr wrap="square" rtlCol="0">
            <a:spAutoFit/>
          </a:bodyPr>
          <a:lstStyle/>
          <a:p>
            <a:r>
              <a:rPr lang="en-US" sz="1400" b="1" i="1" dirty="0">
                <a:solidFill>
                  <a:srgbClr val="008F00"/>
                </a:solidFill>
              </a:rPr>
              <a:t>SICILIA</a:t>
            </a:r>
          </a:p>
        </p:txBody>
      </p:sp>
      <p:sp>
        <p:nvSpPr>
          <p:cNvPr id="16" name="TextBox 15">
            <a:extLst>
              <a:ext uri="{FF2B5EF4-FFF2-40B4-BE49-F238E27FC236}">
                <a16:creationId xmlns:a16="http://schemas.microsoft.com/office/drawing/2014/main" id="{5205C201-6D77-5840-9B87-806878656CE1}"/>
              </a:ext>
            </a:extLst>
          </p:cNvPr>
          <p:cNvSpPr txBox="1"/>
          <p:nvPr/>
        </p:nvSpPr>
        <p:spPr>
          <a:xfrm>
            <a:off x="1308157" y="4981404"/>
            <a:ext cx="1020706" cy="307777"/>
          </a:xfrm>
          <a:prstGeom prst="rect">
            <a:avLst/>
          </a:prstGeom>
          <a:noFill/>
        </p:spPr>
        <p:txBody>
          <a:bodyPr wrap="square" rtlCol="0">
            <a:spAutoFit/>
          </a:bodyPr>
          <a:lstStyle/>
          <a:p>
            <a:r>
              <a:rPr lang="en-US" sz="1400" b="1" i="1" dirty="0">
                <a:solidFill>
                  <a:srgbClr val="008F00"/>
                </a:solidFill>
              </a:rPr>
              <a:t>SARDEGNA</a:t>
            </a:r>
          </a:p>
        </p:txBody>
      </p:sp>
      <p:sp>
        <p:nvSpPr>
          <p:cNvPr id="2" name="TextBox 1">
            <a:extLst>
              <a:ext uri="{FF2B5EF4-FFF2-40B4-BE49-F238E27FC236}">
                <a16:creationId xmlns:a16="http://schemas.microsoft.com/office/drawing/2014/main" id="{6FFADA05-6105-1A44-9914-1F9432A237C0}"/>
              </a:ext>
            </a:extLst>
          </p:cNvPr>
          <p:cNvSpPr txBox="1"/>
          <p:nvPr/>
        </p:nvSpPr>
        <p:spPr>
          <a:xfrm>
            <a:off x="5761973" y="4659682"/>
            <a:ext cx="2064924" cy="369332"/>
          </a:xfrm>
          <a:prstGeom prst="rect">
            <a:avLst/>
          </a:prstGeom>
          <a:noFill/>
        </p:spPr>
        <p:txBody>
          <a:bodyPr wrap="none" rtlCol="0">
            <a:spAutoFit/>
          </a:bodyPr>
          <a:lstStyle/>
          <a:p>
            <a:r>
              <a:rPr lang="en-US" dirty="0" err="1"/>
              <a:t>Squadra</a:t>
            </a:r>
            <a:r>
              <a:rPr lang="en-US" dirty="0"/>
              <a:t> 5: Natalia : </a:t>
            </a:r>
          </a:p>
        </p:txBody>
      </p:sp>
      <p:sp>
        <p:nvSpPr>
          <p:cNvPr id="7" name="Footer Placeholder 6">
            <a:extLst>
              <a:ext uri="{FF2B5EF4-FFF2-40B4-BE49-F238E27FC236}">
                <a16:creationId xmlns:a16="http://schemas.microsoft.com/office/drawing/2014/main" id="{CBD6693D-5ACA-7844-8613-A6135CB8F9BA}"/>
              </a:ext>
            </a:extLst>
          </p:cNvPr>
          <p:cNvSpPr>
            <a:spLocks noGrp="1"/>
          </p:cNvSpPr>
          <p:nvPr>
            <p:ph type="ftr" sz="quarter" idx="11"/>
          </p:nvPr>
        </p:nvSpPr>
        <p:spPr>
          <a:xfrm>
            <a:off x="8077200" y="6492875"/>
            <a:ext cx="4114800" cy="365125"/>
          </a:xfrm>
        </p:spPr>
        <p:txBody>
          <a:bodyPr/>
          <a:lstStyle/>
          <a:p>
            <a:pPr algn="r"/>
            <a:r>
              <a:rPr lang="en-US" dirty="0"/>
              <a:t>Sara Lis Ventura</a:t>
            </a:r>
          </a:p>
        </p:txBody>
      </p:sp>
    </p:spTree>
    <p:extLst>
      <p:ext uri="{BB962C8B-B14F-4D97-AF65-F5344CB8AC3E}">
        <p14:creationId xmlns:p14="http://schemas.microsoft.com/office/powerpoint/2010/main" val="29700064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A4DAA4-A36A-214B-8C90-9D781CA362D0}"/>
              </a:ext>
            </a:extLst>
          </p:cNvPr>
          <p:cNvSpPr/>
          <p:nvPr/>
        </p:nvSpPr>
        <p:spPr>
          <a:xfrm>
            <a:off x="2322219" y="2546055"/>
            <a:ext cx="8443978" cy="1200329"/>
          </a:xfrm>
          <a:prstGeom prst="rect">
            <a:avLst/>
          </a:prstGeom>
        </p:spPr>
        <p:txBody>
          <a:bodyPr wrap="none">
            <a:spAutoFit/>
          </a:bodyPr>
          <a:lstStyle/>
          <a:p>
            <a:pPr algn="ctr"/>
            <a:r>
              <a:rPr lang="en-US" sz="3600" dirty="0">
                <a:solidFill>
                  <a:srgbClr val="0432FF"/>
                </a:solidFill>
              </a:rPr>
              <a:t>Include here the link to your </a:t>
            </a:r>
            <a:r>
              <a:rPr lang="en-US" sz="3600" dirty="0" err="1">
                <a:solidFill>
                  <a:srgbClr val="0432FF"/>
                </a:solidFill>
              </a:rPr>
              <a:t>padlet</a:t>
            </a:r>
            <a:r>
              <a:rPr lang="en-US" sz="3600" dirty="0">
                <a:solidFill>
                  <a:srgbClr val="0432FF"/>
                </a:solidFill>
              </a:rPr>
              <a:t> map</a:t>
            </a:r>
          </a:p>
          <a:p>
            <a:pPr algn="ctr"/>
            <a:r>
              <a:rPr lang="en-US" sz="3600" dirty="0">
                <a:solidFill>
                  <a:srgbClr val="0432FF"/>
                </a:solidFill>
              </a:rPr>
              <a:t>and send it to your students using the CHAT </a:t>
            </a:r>
          </a:p>
        </p:txBody>
      </p:sp>
      <p:sp>
        <p:nvSpPr>
          <p:cNvPr id="4" name="TextBox 3">
            <a:extLst>
              <a:ext uri="{FF2B5EF4-FFF2-40B4-BE49-F238E27FC236}">
                <a16:creationId xmlns:a16="http://schemas.microsoft.com/office/drawing/2014/main" id="{DAEC8EDE-EC2D-9043-A58F-984B281C44EC}"/>
              </a:ext>
            </a:extLst>
          </p:cNvPr>
          <p:cNvSpPr txBox="1"/>
          <p:nvPr/>
        </p:nvSpPr>
        <p:spPr>
          <a:xfrm>
            <a:off x="2401386" y="1290182"/>
            <a:ext cx="7653402" cy="584775"/>
          </a:xfrm>
          <a:prstGeom prst="rect">
            <a:avLst/>
          </a:prstGeom>
          <a:noFill/>
        </p:spPr>
        <p:txBody>
          <a:bodyPr wrap="square" rtlCol="0">
            <a:spAutoFit/>
          </a:bodyPr>
          <a:lstStyle/>
          <a:p>
            <a:pPr algn="ctr"/>
            <a:r>
              <a:rPr lang="en-US" sz="3200" b="1" dirty="0">
                <a:solidFill>
                  <a:srgbClr val="008F00"/>
                </a:solidFill>
                <a:latin typeface="Comic Sans MS" panose="030F0902030302020204" pitchFamily="66" charset="0"/>
              </a:rPr>
              <a:t>Link to </a:t>
            </a:r>
            <a:r>
              <a:rPr lang="en-US" sz="3200" b="1" dirty="0" err="1">
                <a:solidFill>
                  <a:srgbClr val="008F00"/>
                </a:solidFill>
                <a:latin typeface="Comic Sans MS" panose="030F0902030302020204" pitchFamily="66" charset="0"/>
              </a:rPr>
              <a:t>padlet</a:t>
            </a:r>
            <a:r>
              <a:rPr lang="en-US" sz="3200" b="1" dirty="0">
                <a:solidFill>
                  <a:srgbClr val="008F00"/>
                </a:solidFill>
                <a:latin typeface="Comic Sans MS" panose="030F0902030302020204" pitchFamily="66" charset="0"/>
              </a:rPr>
              <a:t> map</a:t>
            </a:r>
          </a:p>
        </p:txBody>
      </p:sp>
      <p:sp>
        <p:nvSpPr>
          <p:cNvPr id="5" name="Footer Placeholder 4">
            <a:extLst>
              <a:ext uri="{FF2B5EF4-FFF2-40B4-BE49-F238E27FC236}">
                <a16:creationId xmlns:a16="http://schemas.microsoft.com/office/drawing/2014/main" id="{4CCD6735-D08C-904B-A21D-BE84C19154BF}"/>
              </a:ext>
            </a:extLst>
          </p:cNvPr>
          <p:cNvSpPr>
            <a:spLocks noGrp="1"/>
          </p:cNvSpPr>
          <p:nvPr>
            <p:ph type="ftr" sz="quarter" idx="11"/>
          </p:nvPr>
        </p:nvSpPr>
        <p:spPr>
          <a:xfrm>
            <a:off x="8077200" y="6492875"/>
            <a:ext cx="4114800" cy="365125"/>
          </a:xfrm>
        </p:spPr>
        <p:txBody>
          <a:bodyPr/>
          <a:lstStyle/>
          <a:p>
            <a:pPr algn="r"/>
            <a:r>
              <a:rPr lang="en-US" dirty="0"/>
              <a:t>Sara Lis Ventura</a:t>
            </a:r>
          </a:p>
        </p:txBody>
      </p:sp>
    </p:spTree>
    <p:extLst>
      <p:ext uri="{BB962C8B-B14F-4D97-AF65-F5344CB8AC3E}">
        <p14:creationId xmlns:p14="http://schemas.microsoft.com/office/powerpoint/2010/main" val="33422395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A4DAA4-A36A-214B-8C90-9D781CA362D0}"/>
              </a:ext>
            </a:extLst>
          </p:cNvPr>
          <p:cNvSpPr/>
          <p:nvPr/>
        </p:nvSpPr>
        <p:spPr>
          <a:xfrm>
            <a:off x="2074460" y="2828835"/>
            <a:ext cx="8884692" cy="1200329"/>
          </a:xfrm>
          <a:prstGeom prst="rect">
            <a:avLst/>
          </a:prstGeom>
        </p:spPr>
        <p:txBody>
          <a:bodyPr wrap="square">
            <a:spAutoFit/>
          </a:bodyPr>
          <a:lstStyle/>
          <a:p>
            <a:pPr algn="ctr"/>
            <a:r>
              <a:rPr lang="en-US" sz="3600" dirty="0">
                <a:solidFill>
                  <a:srgbClr val="0432FF"/>
                </a:solidFill>
              </a:rPr>
              <a:t>https://</a:t>
            </a:r>
            <a:r>
              <a:rPr lang="en-US" sz="3600" dirty="0" err="1">
                <a:solidFill>
                  <a:srgbClr val="0432FF"/>
                </a:solidFill>
              </a:rPr>
              <a:t>quizizz.com</a:t>
            </a:r>
            <a:r>
              <a:rPr lang="en-US" sz="3600" dirty="0">
                <a:solidFill>
                  <a:srgbClr val="0432FF"/>
                </a:solidFill>
              </a:rPr>
              <a:t>/admin/presentation/607b59bfafb0e6001b8730f0/la-</a:t>
            </a:r>
            <a:r>
              <a:rPr lang="en-US" sz="3600" dirty="0" err="1">
                <a:solidFill>
                  <a:srgbClr val="0432FF"/>
                </a:solidFill>
              </a:rPr>
              <a:t>geografia</a:t>
            </a:r>
            <a:r>
              <a:rPr lang="en-US" sz="3600" dirty="0">
                <a:solidFill>
                  <a:srgbClr val="0432FF"/>
                </a:solidFill>
              </a:rPr>
              <a:t>-dell-</a:t>
            </a:r>
            <a:r>
              <a:rPr lang="en-US" sz="3600" dirty="0" err="1">
                <a:solidFill>
                  <a:srgbClr val="0432FF"/>
                </a:solidFill>
              </a:rPr>
              <a:t>italia</a:t>
            </a:r>
            <a:endParaRPr lang="en-US" sz="3600" dirty="0">
              <a:solidFill>
                <a:srgbClr val="0432FF"/>
              </a:solidFill>
            </a:endParaRPr>
          </a:p>
        </p:txBody>
      </p:sp>
      <p:sp>
        <p:nvSpPr>
          <p:cNvPr id="4" name="TextBox 3">
            <a:extLst>
              <a:ext uri="{FF2B5EF4-FFF2-40B4-BE49-F238E27FC236}">
                <a16:creationId xmlns:a16="http://schemas.microsoft.com/office/drawing/2014/main" id="{DAEC8EDE-EC2D-9043-A58F-984B281C44EC}"/>
              </a:ext>
            </a:extLst>
          </p:cNvPr>
          <p:cNvSpPr txBox="1"/>
          <p:nvPr/>
        </p:nvSpPr>
        <p:spPr>
          <a:xfrm>
            <a:off x="2401386" y="1290182"/>
            <a:ext cx="7653402" cy="1200329"/>
          </a:xfrm>
          <a:prstGeom prst="rect">
            <a:avLst/>
          </a:prstGeom>
          <a:noFill/>
        </p:spPr>
        <p:txBody>
          <a:bodyPr wrap="square" rtlCol="0">
            <a:spAutoFit/>
          </a:bodyPr>
          <a:lstStyle/>
          <a:p>
            <a:pPr algn="ctr"/>
            <a:r>
              <a:rPr lang="en-US" sz="7200" b="1" dirty="0">
                <a:solidFill>
                  <a:srgbClr val="008F00"/>
                </a:solidFill>
                <a:latin typeface="Comic Sans MS" panose="030F0902030302020204" pitchFamily="66" charset="0"/>
              </a:rPr>
              <a:t>QUIZ</a:t>
            </a:r>
          </a:p>
        </p:txBody>
      </p:sp>
      <p:sp>
        <p:nvSpPr>
          <p:cNvPr id="2" name="Footer Placeholder 1">
            <a:extLst>
              <a:ext uri="{FF2B5EF4-FFF2-40B4-BE49-F238E27FC236}">
                <a16:creationId xmlns:a16="http://schemas.microsoft.com/office/drawing/2014/main" id="{06E41A53-DEE2-3549-8234-159BFCA32761}"/>
              </a:ext>
            </a:extLst>
          </p:cNvPr>
          <p:cNvSpPr>
            <a:spLocks noGrp="1"/>
          </p:cNvSpPr>
          <p:nvPr>
            <p:ph type="ftr" sz="quarter" idx="11"/>
          </p:nvPr>
        </p:nvSpPr>
        <p:spPr>
          <a:xfrm>
            <a:off x="8077200" y="6492875"/>
            <a:ext cx="4114800" cy="365125"/>
          </a:xfrm>
        </p:spPr>
        <p:txBody>
          <a:bodyPr/>
          <a:lstStyle/>
          <a:p>
            <a:pPr algn="r"/>
            <a:r>
              <a:rPr lang="en-US" dirty="0"/>
              <a:t>Sara Lis Ventura</a:t>
            </a:r>
          </a:p>
        </p:txBody>
      </p:sp>
    </p:spTree>
    <p:extLst>
      <p:ext uri="{BB962C8B-B14F-4D97-AF65-F5344CB8AC3E}">
        <p14:creationId xmlns:p14="http://schemas.microsoft.com/office/powerpoint/2010/main" val="29515850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outdoor, ground, way, sidewalk&#10;&#10;Description automatically generated">
            <a:extLst>
              <a:ext uri="{FF2B5EF4-FFF2-40B4-BE49-F238E27FC236}">
                <a16:creationId xmlns:a16="http://schemas.microsoft.com/office/drawing/2014/main" id="{CEECCF96-3AE4-7A43-9579-80836E88E569}"/>
              </a:ext>
            </a:extLst>
          </p:cNvPr>
          <p:cNvPicPr>
            <a:picLocks noChangeAspect="1"/>
          </p:cNvPicPr>
          <p:nvPr/>
        </p:nvPicPr>
        <p:blipFill rotWithShape="1">
          <a:blip r:embed="rId2"/>
          <a:srcRect t="13422" b="8181"/>
          <a:stretch/>
        </p:blipFill>
        <p:spPr>
          <a:xfrm>
            <a:off x="-3047" y="10"/>
            <a:ext cx="12191999" cy="6857990"/>
          </a:xfrm>
          <a:prstGeom prst="rect">
            <a:avLst/>
          </a:prstGeom>
        </p:spPr>
      </p:pic>
      <p:sp>
        <p:nvSpPr>
          <p:cNvPr id="16" name="Rectangle 15">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07E306-8993-5C4A-9CB7-864CEA779D55}"/>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200">
                <a:solidFill>
                  <a:srgbClr val="FFFFFF"/>
                </a:solidFill>
              </a:rPr>
              <a:t>Alla scoperta dell’Italia</a:t>
            </a:r>
          </a:p>
        </p:txBody>
      </p:sp>
      <p:sp>
        <p:nvSpPr>
          <p:cNvPr id="3" name="Subtitle 2">
            <a:extLst>
              <a:ext uri="{FF2B5EF4-FFF2-40B4-BE49-F238E27FC236}">
                <a16:creationId xmlns:a16="http://schemas.microsoft.com/office/drawing/2014/main" id="{297B57FC-6644-134F-BAEE-AB269E18DC53}"/>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en-US">
                <a:solidFill>
                  <a:srgbClr val="FFFFFF"/>
                </a:solidFill>
              </a:rPr>
              <a:t>Discovering Italy</a:t>
            </a:r>
          </a:p>
        </p:txBody>
      </p:sp>
    </p:spTree>
    <p:extLst>
      <p:ext uri="{BB962C8B-B14F-4D97-AF65-F5344CB8AC3E}">
        <p14:creationId xmlns:p14="http://schemas.microsoft.com/office/powerpoint/2010/main" val="29131597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69"/>
        <p:cNvGrpSpPr/>
        <p:nvPr/>
      </p:nvGrpSpPr>
      <p:grpSpPr>
        <a:xfrm>
          <a:off x="0" y="0"/>
          <a:ext cx="0" cy="0"/>
          <a:chOff x="0" y="0"/>
          <a:chExt cx="0" cy="0"/>
        </a:xfrm>
      </p:grpSpPr>
      <p:sp useBgFill="1">
        <p:nvSpPr>
          <p:cNvPr id="129" name="Rectangle 118">
            <a:extLst>
              <a:ext uri="{FF2B5EF4-FFF2-40B4-BE49-F238E27FC236}">
                <a16:creationId xmlns:a16="http://schemas.microsoft.com/office/drawing/2014/main" id="{93245F62-CCC4-49E4-B95B-EA6C1E7905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Google Shape;70;p12"/>
          <p:cNvSpPr txBox="1">
            <a:spLocks noGrp="1"/>
          </p:cNvSpPr>
          <p:nvPr>
            <p:ph type="ctrTitle"/>
          </p:nvPr>
        </p:nvSpPr>
        <p:spPr>
          <a:xfrm>
            <a:off x="638882" y="3577456"/>
            <a:ext cx="10909640" cy="1687814"/>
          </a:xfrm>
          <a:prstGeom prst="rect">
            <a:avLst/>
          </a:prstGeom>
        </p:spPr>
        <p:txBody>
          <a:bodyPr spcFirstLastPara="1" vert="horz" lIns="121900" tIns="121900" rIns="121900" bIns="121900" rtlCol="0" anchor="b" anchorCtr="0">
            <a:normAutofit/>
          </a:bodyPr>
          <a:lstStyle/>
          <a:p>
            <a:pPr algn="ctr"/>
            <a:r>
              <a:rPr lang="it-IT" sz="6600">
                <a:latin typeface="Comic Sans MS"/>
                <a:cs typeface="Comic Sans MS"/>
              </a:rPr>
              <a:t>ARRIVEDERCI</a:t>
            </a:r>
          </a:p>
        </p:txBody>
      </p:sp>
      <p:pic>
        <p:nvPicPr>
          <p:cNvPr id="5" name="Picture 4"/>
          <p:cNvPicPr/>
          <p:nvPr/>
        </p:nvPicPr>
        <p:blipFill>
          <a:blip r:embed="rId3">
            <a:extLst>
              <a:ext uri="{28A0092B-C50C-407E-A947-70E740481C1C}">
                <a14:useLocalDpi xmlns:a14="http://schemas.microsoft.com/office/drawing/2010/main" val="0"/>
              </a:ext>
            </a:extLst>
          </a:blip>
          <a:stretch>
            <a:fillRect/>
          </a:stretch>
        </p:blipFill>
        <p:spPr>
          <a:xfrm>
            <a:off x="4115303" y="546608"/>
            <a:ext cx="3683043" cy="3237380"/>
          </a:xfrm>
          <a:prstGeom prst="rect">
            <a:avLst/>
          </a:prstGeom>
        </p:spPr>
      </p:pic>
      <p:sp>
        <p:nvSpPr>
          <p:cNvPr id="130" name="sketch line">
            <a:extLst>
              <a:ext uri="{FF2B5EF4-FFF2-40B4-BE49-F238E27FC236}">
                <a16:creationId xmlns:a16="http://schemas.microsoft.com/office/drawing/2014/main" id="{E6C0DD6B-6AA3-448F-9B99-8386295BC1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702" y="5509052"/>
            <a:ext cx="4572000" cy="18288"/>
          </a:xfrm>
          <a:custGeom>
            <a:avLst/>
            <a:gdLst>
              <a:gd name="connsiteX0" fmla="*/ 0 w 4572000"/>
              <a:gd name="connsiteY0" fmla="*/ 0 h 18288"/>
              <a:gd name="connsiteX1" fmla="*/ 515983 w 4572000"/>
              <a:gd name="connsiteY1" fmla="*/ 0 h 18288"/>
              <a:gd name="connsiteX2" fmla="*/ 1031966 w 4572000"/>
              <a:gd name="connsiteY2" fmla="*/ 0 h 18288"/>
              <a:gd name="connsiteX3" fmla="*/ 1639389 w 4572000"/>
              <a:gd name="connsiteY3" fmla="*/ 0 h 18288"/>
              <a:gd name="connsiteX4" fmla="*/ 2383971 w 4572000"/>
              <a:gd name="connsiteY4" fmla="*/ 0 h 18288"/>
              <a:gd name="connsiteX5" fmla="*/ 2945674 w 4572000"/>
              <a:gd name="connsiteY5" fmla="*/ 0 h 18288"/>
              <a:gd name="connsiteX6" fmla="*/ 3507377 w 4572000"/>
              <a:gd name="connsiteY6" fmla="*/ 0 h 18288"/>
              <a:gd name="connsiteX7" fmla="*/ 4572000 w 4572000"/>
              <a:gd name="connsiteY7" fmla="*/ 0 h 18288"/>
              <a:gd name="connsiteX8" fmla="*/ 4572000 w 4572000"/>
              <a:gd name="connsiteY8" fmla="*/ 18288 h 18288"/>
              <a:gd name="connsiteX9" fmla="*/ 3873137 w 4572000"/>
              <a:gd name="connsiteY9" fmla="*/ 18288 h 18288"/>
              <a:gd name="connsiteX10" fmla="*/ 3311434 w 4572000"/>
              <a:gd name="connsiteY10" fmla="*/ 18288 h 18288"/>
              <a:gd name="connsiteX11" fmla="*/ 2749731 w 4572000"/>
              <a:gd name="connsiteY11" fmla="*/ 18288 h 18288"/>
              <a:gd name="connsiteX12" fmla="*/ 2050869 w 4572000"/>
              <a:gd name="connsiteY12" fmla="*/ 18288 h 18288"/>
              <a:gd name="connsiteX13" fmla="*/ 1306286 w 4572000"/>
              <a:gd name="connsiteY13" fmla="*/ 18288 h 18288"/>
              <a:gd name="connsiteX14" fmla="*/ 790303 w 4572000"/>
              <a:gd name="connsiteY14" fmla="*/ 18288 h 18288"/>
              <a:gd name="connsiteX15" fmla="*/ 0 w 4572000"/>
              <a:gd name="connsiteY15" fmla="*/ 18288 h 18288"/>
              <a:gd name="connsiteX16" fmla="*/ 0 w 45720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2" name="Picture 51" descr="The Italian Wave (4).png">
            <a:extLst>
              <a:ext uri="{FF2B5EF4-FFF2-40B4-BE49-F238E27FC236}">
                <a16:creationId xmlns:a16="http://schemas.microsoft.com/office/drawing/2014/main" id="{1F2908E8-F4F3-0549-B9EB-91AE731F64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23205" y="5862445"/>
            <a:ext cx="667241" cy="667241"/>
          </a:xfrm>
          <a:prstGeom prst="rect">
            <a:avLst/>
          </a:prstGeom>
        </p:spPr>
      </p:pic>
      <p:pic>
        <p:nvPicPr>
          <p:cNvPr id="53" name="Picture 52" descr="Post-Primary Languages Ireland Logo_RGB_Large.jpg">
            <a:extLst>
              <a:ext uri="{FF2B5EF4-FFF2-40B4-BE49-F238E27FC236}">
                <a16:creationId xmlns:a16="http://schemas.microsoft.com/office/drawing/2014/main" id="{8AE02C54-ADF5-C842-947E-979F390B6D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01788" y="5862445"/>
            <a:ext cx="1681415" cy="720740"/>
          </a:xfrm>
          <a:prstGeom prst="rect">
            <a:avLst/>
          </a:prstGeom>
        </p:spPr>
      </p:pic>
      <p:pic>
        <p:nvPicPr>
          <p:cNvPr id="54" name="Picture 53" descr="UCC-Logo-RGB-detailed_NEW.jpg">
            <a:extLst>
              <a:ext uri="{FF2B5EF4-FFF2-40B4-BE49-F238E27FC236}">
                <a16:creationId xmlns:a16="http://schemas.microsoft.com/office/drawing/2014/main" id="{450C5725-5C1E-F14A-87B7-06F414E7C5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46986" y="5958219"/>
            <a:ext cx="907715" cy="428560"/>
          </a:xfrm>
          <a:prstGeom prst="rect">
            <a:avLst/>
          </a:prstGeom>
        </p:spPr>
      </p:pic>
    </p:spTree>
    <p:extLst>
      <p:ext uri="{BB962C8B-B14F-4D97-AF65-F5344CB8AC3E}">
        <p14:creationId xmlns:p14="http://schemas.microsoft.com/office/powerpoint/2010/main" val="12981827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0">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picture containing text, outdoor, car, sky&#10;&#10;Description automatically generated">
            <a:extLst>
              <a:ext uri="{FF2B5EF4-FFF2-40B4-BE49-F238E27FC236}">
                <a16:creationId xmlns:a16="http://schemas.microsoft.com/office/drawing/2014/main" id="{4E7EDA27-919F-5F47-B83B-B6AAB5AAAC7F}"/>
              </a:ext>
            </a:extLst>
          </p:cNvPr>
          <p:cNvPicPr>
            <a:picLocks noGrp="1" noChangeAspect="1"/>
          </p:cNvPicPr>
          <p:nvPr>
            <p:ph idx="1"/>
          </p:nvPr>
        </p:nvPicPr>
        <p:blipFill rotWithShape="1">
          <a:blip r:embed="rId2"/>
          <a:srcRect t="507" r="23010" b="8583"/>
          <a:stretch/>
        </p:blipFill>
        <p:spPr>
          <a:xfrm>
            <a:off x="3523486" y="10"/>
            <a:ext cx="8668512" cy="6857990"/>
          </a:xfrm>
          <a:prstGeom prst="rect">
            <a:avLst/>
          </a:prstGeom>
        </p:spPr>
      </p:pic>
      <p:sp>
        <p:nvSpPr>
          <p:cNvPr id="13" name="Rectangle 12">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F447BC6-253B-5E4E-A6B7-45EC506D2672}"/>
              </a:ext>
            </a:extLst>
          </p:cNvPr>
          <p:cNvSpPr>
            <a:spLocks noGrp="1"/>
          </p:cNvSpPr>
          <p:nvPr>
            <p:ph type="title"/>
          </p:nvPr>
        </p:nvSpPr>
        <p:spPr>
          <a:xfrm>
            <a:off x="371094" y="1161288"/>
            <a:ext cx="3438144" cy="1124712"/>
          </a:xfrm>
        </p:spPr>
        <p:txBody>
          <a:bodyPr vert="horz" lIns="91440" tIns="45720" rIns="91440" bIns="45720" rtlCol="0" anchor="b">
            <a:normAutofit/>
          </a:bodyPr>
          <a:lstStyle/>
          <a:p>
            <a:r>
              <a:rPr lang="en-US" sz="2800" dirty="0"/>
              <a:t>Today we learn</a:t>
            </a:r>
          </a:p>
        </p:txBody>
      </p:sp>
      <p:sp>
        <p:nvSpPr>
          <p:cNvPr id="15" name="Rectangle 1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64C90787-12A6-7143-8384-90D440B69983}"/>
              </a:ext>
            </a:extLst>
          </p:cNvPr>
          <p:cNvSpPr>
            <a:spLocks noGrp="1"/>
          </p:cNvSpPr>
          <p:nvPr>
            <p:ph type="body" sz="half" idx="2"/>
          </p:nvPr>
        </p:nvSpPr>
        <p:spPr>
          <a:xfrm>
            <a:off x="371094" y="2718054"/>
            <a:ext cx="3736882" cy="3207258"/>
          </a:xfrm>
        </p:spPr>
        <p:txBody>
          <a:bodyPr vert="horz" lIns="91440" tIns="45720" rIns="91440" bIns="45720" rtlCol="0" anchor="t">
            <a:normAutofit/>
          </a:bodyPr>
          <a:lstStyle/>
          <a:p>
            <a:pPr marL="457200" indent="-228600">
              <a:buFont typeface="Arial" panose="020B0604020202020204" pitchFamily="34" charset="0"/>
              <a:buChar char="•"/>
            </a:pPr>
            <a:r>
              <a:rPr lang="en-US" sz="1800" dirty="0">
                <a:solidFill>
                  <a:srgbClr val="000000"/>
                </a:solidFill>
              </a:rPr>
              <a:t>Italian words you already know (feminine, masculine)</a:t>
            </a:r>
          </a:p>
          <a:p>
            <a:pPr marL="457200" indent="-228600">
              <a:buFont typeface="Arial" panose="020B0604020202020204" pitchFamily="34" charset="0"/>
              <a:buChar char="•"/>
            </a:pPr>
            <a:r>
              <a:rPr lang="en-US" sz="1800" dirty="0">
                <a:solidFill>
                  <a:srgbClr val="000000"/>
                </a:solidFill>
              </a:rPr>
              <a:t>Pronunciation: the vowels</a:t>
            </a:r>
          </a:p>
          <a:p>
            <a:pPr marL="457200" indent="-228600">
              <a:buFont typeface="Arial" panose="020B0604020202020204" pitchFamily="34" charset="0"/>
              <a:buChar char="•"/>
            </a:pPr>
            <a:r>
              <a:rPr lang="en-US" sz="1800" dirty="0">
                <a:solidFill>
                  <a:srgbClr val="000000"/>
                </a:solidFill>
              </a:rPr>
              <a:t>Greetings – I SALUTI</a:t>
            </a:r>
          </a:p>
          <a:p>
            <a:pPr marL="457200" indent="-228600">
              <a:buFont typeface="Arial" panose="020B0604020202020204" pitchFamily="34" charset="0"/>
              <a:buChar char="•"/>
            </a:pPr>
            <a:r>
              <a:rPr lang="en-US" sz="1800" dirty="0">
                <a:solidFill>
                  <a:srgbClr val="000000"/>
                </a:solidFill>
              </a:rPr>
              <a:t>Introduce yourself – PRESENTARSI (Saying your name and your nationality)</a:t>
            </a:r>
          </a:p>
          <a:p>
            <a:pPr marL="457200" indent="-228600">
              <a:buFont typeface="Arial" panose="020B0604020202020204" pitchFamily="34" charset="0"/>
              <a:buChar char="•"/>
            </a:pPr>
            <a:r>
              <a:rPr lang="en-US" sz="1800" dirty="0">
                <a:solidFill>
                  <a:srgbClr val="000000"/>
                </a:solidFill>
              </a:rPr>
              <a:t>Quiz on Italian geography</a:t>
            </a:r>
          </a:p>
          <a:p>
            <a:pPr marL="457200" indent="-228600">
              <a:buFont typeface="Arial" panose="020B0604020202020204" pitchFamily="34" charset="0"/>
              <a:buChar char="•"/>
            </a:pPr>
            <a:r>
              <a:rPr lang="en-US" sz="1800" dirty="0">
                <a:solidFill>
                  <a:srgbClr val="000000"/>
                </a:solidFill>
              </a:rPr>
              <a:t>Italian cities</a:t>
            </a:r>
            <a:endParaRPr lang="en-US" sz="1700" dirty="0"/>
          </a:p>
        </p:txBody>
      </p:sp>
      <p:sp>
        <p:nvSpPr>
          <p:cNvPr id="3" name="Footer Placeholder 2">
            <a:extLst>
              <a:ext uri="{FF2B5EF4-FFF2-40B4-BE49-F238E27FC236}">
                <a16:creationId xmlns:a16="http://schemas.microsoft.com/office/drawing/2014/main" id="{EDBB6336-4C76-3C43-94F2-6FC37D4A8288}"/>
              </a:ext>
            </a:extLst>
          </p:cNvPr>
          <p:cNvSpPr>
            <a:spLocks noGrp="1"/>
          </p:cNvSpPr>
          <p:nvPr>
            <p:ph type="ftr" sz="quarter" idx="11"/>
          </p:nvPr>
        </p:nvSpPr>
        <p:spPr>
          <a:xfrm>
            <a:off x="8077198" y="6492865"/>
            <a:ext cx="4114800" cy="365125"/>
          </a:xfrm>
        </p:spPr>
        <p:txBody>
          <a:bodyPr/>
          <a:lstStyle/>
          <a:p>
            <a:pPr algn="r"/>
            <a:r>
              <a:rPr lang="en-US" dirty="0"/>
              <a:t>Sara Lis Ventura</a:t>
            </a:r>
          </a:p>
        </p:txBody>
      </p:sp>
    </p:spTree>
    <p:extLst>
      <p:ext uri="{BB962C8B-B14F-4D97-AF65-F5344CB8AC3E}">
        <p14:creationId xmlns:p14="http://schemas.microsoft.com/office/powerpoint/2010/main" val="20853371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8232F-37F3-6B43-82FE-8820856631BC}"/>
              </a:ext>
            </a:extLst>
          </p:cNvPr>
          <p:cNvSpPr>
            <a:spLocks noGrp="1"/>
          </p:cNvSpPr>
          <p:nvPr>
            <p:ph type="title"/>
          </p:nvPr>
        </p:nvSpPr>
        <p:spPr>
          <a:xfrm>
            <a:off x="838200" y="365125"/>
            <a:ext cx="10515600" cy="849313"/>
          </a:xfrm>
        </p:spPr>
        <p:txBody>
          <a:bodyPr/>
          <a:lstStyle/>
          <a:p>
            <a:r>
              <a:rPr lang="en-US" b="1" dirty="0">
                <a:solidFill>
                  <a:srgbClr val="0432FF"/>
                </a:solidFill>
                <a:latin typeface="Baloo Bhai" panose="03080902040302020200" pitchFamily="66" charset="77"/>
                <a:cs typeface="Baloo Bhai" panose="03080902040302020200" pitchFamily="66" charset="77"/>
              </a:rPr>
              <a:t>NOME E NUMERO </a:t>
            </a:r>
          </a:p>
        </p:txBody>
      </p:sp>
      <p:graphicFrame>
        <p:nvGraphicFramePr>
          <p:cNvPr id="3" name="Table 2">
            <a:extLst>
              <a:ext uri="{FF2B5EF4-FFF2-40B4-BE49-F238E27FC236}">
                <a16:creationId xmlns:a16="http://schemas.microsoft.com/office/drawing/2014/main" id="{9CCCEDEF-E650-1647-9043-973C9DE75D25}"/>
              </a:ext>
            </a:extLst>
          </p:cNvPr>
          <p:cNvGraphicFramePr>
            <a:graphicFrameLocks noGrp="1"/>
          </p:cNvGraphicFramePr>
          <p:nvPr>
            <p:extLst>
              <p:ext uri="{D42A27DB-BD31-4B8C-83A1-F6EECF244321}">
                <p14:modId xmlns:p14="http://schemas.microsoft.com/office/powerpoint/2010/main" val="3865359236"/>
              </p:ext>
            </p:extLst>
          </p:nvPr>
        </p:nvGraphicFramePr>
        <p:xfrm>
          <a:off x="1010432" y="1728005"/>
          <a:ext cx="7290150" cy="3840480"/>
        </p:xfrm>
        <a:graphic>
          <a:graphicData uri="http://schemas.openxmlformats.org/drawingml/2006/table">
            <a:tbl>
              <a:tblPr firstRow="1" firstCol="1" bandRow="1">
                <a:tableStyleId>{2D5ABB26-0587-4C30-8999-92F81FD0307C}</a:tableStyleId>
              </a:tblPr>
              <a:tblGrid>
                <a:gridCol w="3645075">
                  <a:extLst>
                    <a:ext uri="{9D8B030D-6E8A-4147-A177-3AD203B41FA5}">
                      <a16:colId xmlns:a16="http://schemas.microsoft.com/office/drawing/2014/main" val="204834434"/>
                    </a:ext>
                  </a:extLst>
                </a:gridCol>
                <a:gridCol w="3645075">
                  <a:extLst>
                    <a:ext uri="{9D8B030D-6E8A-4147-A177-3AD203B41FA5}">
                      <a16:colId xmlns:a16="http://schemas.microsoft.com/office/drawing/2014/main" val="4256096643"/>
                    </a:ext>
                  </a:extLst>
                </a:gridCol>
              </a:tblGrid>
              <a:tr h="324543">
                <a:tc>
                  <a:txBody>
                    <a:bodyPr/>
                    <a:lstStyle/>
                    <a:p>
                      <a:r>
                        <a:rPr lang="en-IE" sz="2800" dirty="0">
                          <a:effectLst/>
                          <a:latin typeface="+mn-lt"/>
                        </a:rPr>
                        <a:t>1. Sara</a:t>
                      </a:r>
                      <a:endParaRPr lang="en-IE" sz="28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endParaRPr lang="en-IE" sz="280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497386028"/>
                  </a:ext>
                </a:extLst>
              </a:tr>
              <a:tr h="324543">
                <a:tc>
                  <a:txBody>
                    <a:bodyPr/>
                    <a:lstStyle/>
                    <a:p>
                      <a:endParaRPr lang="en-IE" sz="28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endParaRPr lang="en-IE" sz="280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745007063"/>
                  </a:ext>
                </a:extLst>
              </a:tr>
              <a:tr h="324543">
                <a:tc>
                  <a:txBody>
                    <a:bodyPr/>
                    <a:lstStyle/>
                    <a:p>
                      <a:endParaRPr lang="en-IE" sz="28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endParaRPr lang="en-IE" sz="280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659133236"/>
                  </a:ext>
                </a:extLst>
              </a:tr>
              <a:tr h="324543">
                <a:tc>
                  <a:txBody>
                    <a:bodyPr/>
                    <a:lstStyle/>
                    <a:p>
                      <a:endParaRPr lang="en-IE" sz="28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endParaRPr lang="en-IE" sz="280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732864169"/>
                  </a:ext>
                </a:extLst>
              </a:tr>
              <a:tr h="324543">
                <a:tc>
                  <a:txBody>
                    <a:bodyPr/>
                    <a:lstStyle/>
                    <a:p>
                      <a:endParaRPr lang="en-IE" sz="28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endParaRPr lang="en-IE" sz="280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907869073"/>
                  </a:ext>
                </a:extLst>
              </a:tr>
              <a:tr h="324543">
                <a:tc>
                  <a:txBody>
                    <a:bodyPr/>
                    <a:lstStyle/>
                    <a:p>
                      <a:endParaRPr lang="en-IE" sz="28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endParaRPr lang="en-IE" sz="280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157114626"/>
                  </a:ext>
                </a:extLst>
              </a:tr>
              <a:tr h="324543">
                <a:tc>
                  <a:txBody>
                    <a:bodyPr/>
                    <a:lstStyle/>
                    <a:p>
                      <a:endParaRPr lang="en-IE" sz="28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endParaRPr lang="en-IE" sz="280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654445947"/>
                  </a:ext>
                </a:extLst>
              </a:tr>
              <a:tr h="324543">
                <a:tc>
                  <a:txBody>
                    <a:bodyPr/>
                    <a:lstStyle/>
                    <a:p>
                      <a:endParaRPr lang="en-IE" sz="28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endParaRPr lang="en-IE" sz="280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922854219"/>
                  </a:ext>
                </a:extLst>
              </a:tr>
              <a:tr h="324543">
                <a:tc>
                  <a:txBody>
                    <a:bodyPr/>
                    <a:lstStyle/>
                    <a:p>
                      <a:r>
                        <a:rPr lang="en-IE" sz="2800" dirty="0">
                          <a:effectLst/>
                          <a:latin typeface="+mn-lt"/>
                        </a:rPr>
                        <a:t> </a:t>
                      </a:r>
                      <a:endParaRPr lang="en-IE" sz="2800" dirty="0">
                        <a:effectLst/>
                        <a:latin typeface="+mn-lt"/>
                        <a:ea typeface="Times New Roman" panose="02020603050405020304" pitchFamily="18" charset="0"/>
                        <a:cs typeface="Times New Roman" panose="02020603050405020304" pitchFamily="18" charset="0"/>
                      </a:endParaRPr>
                    </a:p>
                  </a:txBody>
                  <a:tcPr marL="68580" marR="68580" marT="0" marB="0"/>
                </a:tc>
                <a:tc>
                  <a:txBody>
                    <a:bodyPr/>
                    <a:lstStyle/>
                    <a:p>
                      <a:endParaRPr lang="en-IE" sz="2800" dirty="0">
                        <a:effectLst/>
                        <a:latin typeface="+mn-lt"/>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76900605"/>
                  </a:ext>
                </a:extLst>
              </a:tr>
            </a:tbl>
          </a:graphicData>
        </a:graphic>
      </p:graphicFrame>
      <p:sp>
        <p:nvSpPr>
          <p:cNvPr id="4" name="TextBox 3">
            <a:extLst>
              <a:ext uri="{FF2B5EF4-FFF2-40B4-BE49-F238E27FC236}">
                <a16:creationId xmlns:a16="http://schemas.microsoft.com/office/drawing/2014/main" id="{F79461A1-0A1F-1443-A117-4111DB3ECDC9}"/>
              </a:ext>
            </a:extLst>
          </p:cNvPr>
          <p:cNvSpPr txBox="1"/>
          <p:nvPr/>
        </p:nvSpPr>
        <p:spPr>
          <a:xfrm>
            <a:off x="8021583" y="2767280"/>
            <a:ext cx="3159985" cy="1323439"/>
          </a:xfrm>
          <a:prstGeom prst="rect">
            <a:avLst/>
          </a:prstGeom>
          <a:noFill/>
        </p:spPr>
        <p:txBody>
          <a:bodyPr wrap="square" rtlCol="0">
            <a:spAutoFit/>
          </a:bodyPr>
          <a:lstStyle/>
          <a:p>
            <a:r>
              <a:rPr lang="it-IT" sz="2000" b="1" dirty="0"/>
              <a:t>Squadra 1: il capo è</a:t>
            </a:r>
          </a:p>
          <a:p>
            <a:r>
              <a:rPr lang="it-IT" sz="2000" b="1" dirty="0"/>
              <a:t>Squadra 2: il capo è</a:t>
            </a:r>
          </a:p>
          <a:p>
            <a:r>
              <a:rPr lang="it-IT" sz="2000" b="1" dirty="0"/>
              <a:t>Squadra 3: il capo è</a:t>
            </a:r>
          </a:p>
          <a:p>
            <a:r>
              <a:rPr lang="it-IT" sz="2000" b="1" dirty="0"/>
              <a:t>Squadra 4: il capo è</a:t>
            </a:r>
          </a:p>
        </p:txBody>
      </p:sp>
      <p:sp>
        <p:nvSpPr>
          <p:cNvPr id="5" name="Footer Placeholder 4">
            <a:extLst>
              <a:ext uri="{FF2B5EF4-FFF2-40B4-BE49-F238E27FC236}">
                <a16:creationId xmlns:a16="http://schemas.microsoft.com/office/drawing/2014/main" id="{4C73550C-C623-8640-8C9D-6848C0F5D707}"/>
              </a:ext>
            </a:extLst>
          </p:cNvPr>
          <p:cNvSpPr>
            <a:spLocks noGrp="1"/>
          </p:cNvSpPr>
          <p:nvPr>
            <p:ph type="ftr" sz="quarter" idx="11"/>
          </p:nvPr>
        </p:nvSpPr>
        <p:spPr>
          <a:xfrm>
            <a:off x="8077200" y="6492875"/>
            <a:ext cx="4114800" cy="365125"/>
          </a:xfrm>
        </p:spPr>
        <p:txBody>
          <a:bodyPr/>
          <a:lstStyle/>
          <a:p>
            <a:pPr algn="r"/>
            <a:r>
              <a:rPr lang="en-US"/>
              <a:t>Sara Lis Ventura</a:t>
            </a:r>
          </a:p>
        </p:txBody>
      </p:sp>
    </p:spTree>
    <p:extLst>
      <p:ext uri="{BB962C8B-B14F-4D97-AF65-F5344CB8AC3E}">
        <p14:creationId xmlns:p14="http://schemas.microsoft.com/office/powerpoint/2010/main" val="18227693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27A36-F613-D448-829F-AA087E695674}"/>
              </a:ext>
            </a:extLst>
          </p:cNvPr>
          <p:cNvSpPr>
            <a:spLocks noGrp="1"/>
          </p:cNvSpPr>
          <p:nvPr>
            <p:ph type="title"/>
          </p:nvPr>
        </p:nvSpPr>
        <p:spPr>
          <a:xfrm>
            <a:off x="838200" y="365126"/>
            <a:ext cx="6765099" cy="799796"/>
          </a:xfrm>
        </p:spPr>
        <p:txBody>
          <a:bodyPr>
            <a:normAutofit/>
          </a:bodyPr>
          <a:lstStyle/>
          <a:p>
            <a:r>
              <a:rPr lang="en-US" sz="3600" dirty="0">
                <a:latin typeface="Comic Sans MS" panose="030F0902030302020204" pitchFamily="66" charset="0"/>
              </a:rPr>
              <a:t>Che </a:t>
            </a:r>
            <a:r>
              <a:rPr lang="en-US" sz="3600" b="1" dirty="0">
                <a:solidFill>
                  <a:srgbClr val="008F00"/>
                </a:solidFill>
                <a:latin typeface="Comic Sans MS" panose="030F0902030302020204" pitchFamily="66" charset="0"/>
              </a:rPr>
              <a:t>parole</a:t>
            </a:r>
            <a:r>
              <a:rPr lang="en-US" sz="3600" dirty="0">
                <a:latin typeface="Comic Sans MS" panose="030F0902030302020204" pitchFamily="66" charset="0"/>
              </a:rPr>
              <a:t> </a:t>
            </a:r>
            <a:r>
              <a:rPr lang="en-US" sz="3600" dirty="0" err="1">
                <a:latin typeface="Comic Sans MS" panose="030F0902030302020204" pitchFamily="66" charset="0"/>
              </a:rPr>
              <a:t>italiane</a:t>
            </a:r>
            <a:r>
              <a:rPr lang="en-US" sz="3600" dirty="0">
                <a:latin typeface="Comic Sans MS" panose="030F0902030302020204" pitchFamily="66" charset="0"/>
              </a:rPr>
              <a:t> </a:t>
            </a:r>
            <a:r>
              <a:rPr lang="en-US" sz="3600" dirty="0" err="1">
                <a:latin typeface="Comic Sans MS" panose="030F0902030302020204" pitchFamily="66" charset="0"/>
              </a:rPr>
              <a:t>conoscete</a:t>
            </a:r>
            <a:r>
              <a:rPr lang="en-US" sz="3600" dirty="0">
                <a:latin typeface="Comic Sans MS" panose="030F0902030302020204" pitchFamily="66" charset="0"/>
              </a:rPr>
              <a:t>?</a:t>
            </a:r>
          </a:p>
        </p:txBody>
      </p:sp>
      <p:graphicFrame>
        <p:nvGraphicFramePr>
          <p:cNvPr id="3" name="Table 23">
            <a:extLst>
              <a:ext uri="{FF2B5EF4-FFF2-40B4-BE49-F238E27FC236}">
                <a16:creationId xmlns:a16="http://schemas.microsoft.com/office/drawing/2014/main" id="{A806827B-915C-594D-AA9E-C090CCD445BE}"/>
              </a:ext>
            </a:extLst>
          </p:cNvPr>
          <p:cNvGraphicFramePr>
            <a:graphicFrameLocks noGrp="1"/>
          </p:cNvGraphicFramePr>
          <p:nvPr>
            <p:extLst>
              <p:ext uri="{D42A27DB-BD31-4B8C-83A1-F6EECF244321}">
                <p14:modId xmlns:p14="http://schemas.microsoft.com/office/powerpoint/2010/main" val="1096311318"/>
              </p:ext>
            </p:extLst>
          </p:nvPr>
        </p:nvGraphicFramePr>
        <p:xfrm>
          <a:off x="4470398" y="5096546"/>
          <a:ext cx="6265802" cy="1151399"/>
        </p:xfrm>
        <a:graphic>
          <a:graphicData uri="http://schemas.openxmlformats.org/drawingml/2006/table">
            <a:tbl>
              <a:tblPr firstRow="1" bandRow="1">
                <a:tableStyleId>{93296810-A885-4BE3-A3E7-6D5BEEA58F35}</a:tableStyleId>
              </a:tblPr>
              <a:tblGrid>
                <a:gridCol w="3038000">
                  <a:extLst>
                    <a:ext uri="{9D8B030D-6E8A-4147-A177-3AD203B41FA5}">
                      <a16:colId xmlns:a16="http://schemas.microsoft.com/office/drawing/2014/main" val="1457445489"/>
                    </a:ext>
                  </a:extLst>
                </a:gridCol>
                <a:gridCol w="3227802">
                  <a:extLst>
                    <a:ext uri="{9D8B030D-6E8A-4147-A177-3AD203B41FA5}">
                      <a16:colId xmlns:a16="http://schemas.microsoft.com/office/drawing/2014/main" val="1899198724"/>
                    </a:ext>
                  </a:extLst>
                </a:gridCol>
              </a:tblGrid>
              <a:tr h="332218">
                <a:tc>
                  <a:txBody>
                    <a:bodyPr/>
                    <a:lstStyle/>
                    <a:p>
                      <a:r>
                        <a:rPr lang="en-US" dirty="0">
                          <a:solidFill>
                            <a:schemeClr val="bg1"/>
                          </a:solidFill>
                        </a:rPr>
                        <a:t>MASCHILE</a:t>
                      </a:r>
                    </a:p>
                  </a:txBody>
                  <a:tcPr/>
                </a:tc>
                <a:tc>
                  <a:txBody>
                    <a:bodyPr/>
                    <a:lstStyle/>
                    <a:p>
                      <a:r>
                        <a:rPr lang="en-US" dirty="0">
                          <a:solidFill>
                            <a:schemeClr val="bg1"/>
                          </a:solidFill>
                        </a:rPr>
                        <a:t>FEMMINILE</a:t>
                      </a:r>
                    </a:p>
                  </a:txBody>
                  <a:tcPr/>
                </a:tc>
                <a:extLst>
                  <a:ext uri="{0D108BD9-81ED-4DB2-BD59-A6C34878D82A}">
                    <a16:rowId xmlns:a16="http://schemas.microsoft.com/office/drawing/2014/main" val="1486658805"/>
                  </a:ext>
                </a:extLst>
              </a:tr>
              <a:tr h="419879">
                <a:tc>
                  <a:txBody>
                    <a:bodyPr/>
                    <a:lstStyle/>
                    <a:p>
                      <a:r>
                        <a:rPr lang="en-US" dirty="0">
                          <a:solidFill>
                            <a:schemeClr val="tx1"/>
                          </a:solidFill>
                        </a:rPr>
                        <a:t>(-</a:t>
                      </a:r>
                      <a:r>
                        <a:rPr lang="en-US" b="1" dirty="0">
                          <a:solidFill>
                            <a:srgbClr val="FF0000"/>
                          </a:solidFill>
                        </a:rPr>
                        <a:t>o</a:t>
                      </a:r>
                      <a:r>
                        <a:rPr lang="en-US" dirty="0">
                          <a:solidFill>
                            <a:schemeClr val="tx1"/>
                          </a:solidFill>
                        </a:rPr>
                        <a:t>)</a:t>
                      </a:r>
                    </a:p>
                  </a:txBody>
                  <a:tcPr/>
                </a:tc>
                <a:tc>
                  <a:txBody>
                    <a:bodyPr/>
                    <a:lstStyle/>
                    <a:p>
                      <a:r>
                        <a:rPr lang="en-US" dirty="0">
                          <a:solidFill>
                            <a:schemeClr val="tx1"/>
                          </a:solidFill>
                        </a:rPr>
                        <a:t>(-</a:t>
                      </a:r>
                      <a:r>
                        <a:rPr lang="en-US" b="1" dirty="0">
                          <a:solidFill>
                            <a:srgbClr val="FF0000"/>
                          </a:solidFill>
                        </a:rPr>
                        <a:t>a</a:t>
                      </a:r>
                      <a:r>
                        <a:rPr lang="en-US" dirty="0">
                          <a:solidFill>
                            <a:schemeClr val="tx1"/>
                          </a:solidFill>
                        </a:rPr>
                        <a:t>)</a:t>
                      </a:r>
                    </a:p>
                  </a:txBody>
                  <a:tcPr/>
                </a:tc>
                <a:extLst>
                  <a:ext uri="{0D108BD9-81ED-4DB2-BD59-A6C34878D82A}">
                    <a16:rowId xmlns:a16="http://schemas.microsoft.com/office/drawing/2014/main" val="3065034709"/>
                  </a:ext>
                </a:extLst>
              </a:tr>
              <a:tr h="332218">
                <a:tc>
                  <a:txBody>
                    <a:bodyPr/>
                    <a:lstStyle/>
                    <a:p>
                      <a:r>
                        <a:rPr lang="en-US" dirty="0">
                          <a:solidFill>
                            <a:schemeClr val="tx1"/>
                          </a:solidFill>
                        </a:rPr>
                        <a:t>(-</a:t>
                      </a:r>
                      <a:r>
                        <a:rPr lang="en-US" b="1" dirty="0">
                          <a:solidFill>
                            <a:srgbClr val="0432FF"/>
                          </a:solidFill>
                        </a:rPr>
                        <a:t>e</a:t>
                      </a:r>
                      <a:r>
                        <a:rPr lang="en-US" dirty="0">
                          <a:solidFill>
                            <a:schemeClr val="tx1"/>
                          </a:solidFill>
                        </a:rPr>
                        <a:t>)</a:t>
                      </a:r>
                    </a:p>
                  </a:txBody>
                  <a:tcPr/>
                </a:tc>
                <a:tc>
                  <a:txBody>
                    <a:bodyPr/>
                    <a:lstStyle/>
                    <a:p>
                      <a:r>
                        <a:rPr lang="en-US" dirty="0">
                          <a:solidFill>
                            <a:schemeClr val="tx1"/>
                          </a:solidFill>
                        </a:rPr>
                        <a:t>(-</a:t>
                      </a:r>
                      <a:r>
                        <a:rPr lang="en-US" b="1" dirty="0">
                          <a:solidFill>
                            <a:srgbClr val="0432FF"/>
                          </a:solidFill>
                        </a:rPr>
                        <a:t>e)</a:t>
                      </a:r>
                    </a:p>
                  </a:txBody>
                  <a:tcPr/>
                </a:tc>
                <a:extLst>
                  <a:ext uri="{0D108BD9-81ED-4DB2-BD59-A6C34878D82A}">
                    <a16:rowId xmlns:a16="http://schemas.microsoft.com/office/drawing/2014/main" val="3290130645"/>
                  </a:ext>
                </a:extLst>
              </a:tr>
            </a:tbl>
          </a:graphicData>
        </a:graphic>
      </p:graphicFrame>
      <p:pic>
        <p:nvPicPr>
          <p:cNvPr id="1028" name="Picture 4" descr="Woodfired Pizza Takeaway Dublin | Dublin Pizza Company">
            <a:extLst>
              <a:ext uri="{FF2B5EF4-FFF2-40B4-BE49-F238E27FC236}">
                <a16:creationId xmlns:a16="http://schemas.microsoft.com/office/drawing/2014/main" id="{7661230C-79B8-BC47-A448-2FC7440069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2880" y="365126"/>
            <a:ext cx="1135888" cy="9522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34" name="Picture 10" descr="Italia, in 74.000 per la Svezia: pronta anche una coreografia | Calcio e  Finanza">
            <a:extLst>
              <a:ext uri="{FF2B5EF4-FFF2-40B4-BE49-F238E27FC236}">
                <a16:creationId xmlns:a16="http://schemas.microsoft.com/office/drawing/2014/main" id="{A75DD159-5F01-994B-9B85-F6E357EECFA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499" t="8151" r="17772"/>
          <a:stretch/>
        </p:blipFill>
        <p:spPr bwMode="auto">
          <a:xfrm>
            <a:off x="9538350" y="716289"/>
            <a:ext cx="1383540" cy="11818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38" name="Picture 14" descr="Ferrari Enzo | Ferrari Enzo, Museo Ferrari, Maranello, Italy… | Flickr">
            <a:extLst>
              <a:ext uri="{FF2B5EF4-FFF2-40B4-BE49-F238E27FC236}">
                <a16:creationId xmlns:a16="http://schemas.microsoft.com/office/drawing/2014/main" id="{B5CBFC8E-5EC2-9B4A-A800-DCFDC6C4C9C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883" b="5497"/>
          <a:stretch/>
        </p:blipFill>
        <p:spPr bwMode="auto">
          <a:xfrm>
            <a:off x="9539511" y="3878175"/>
            <a:ext cx="1932009" cy="8842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40" name="Picture 16" descr="Foto gratis: Carta, note, composizione, pianoforte, musica, strumento">
            <a:extLst>
              <a:ext uri="{FF2B5EF4-FFF2-40B4-BE49-F238E27FC236}">
                <a16:creationId xmlns:a16="http://schemas.microsoft.com/office/drawing/2014/main" id="{E1A09AB5-A8EF-774B-AC17-C56964C8491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88123" y="2389506"/>
            <a:ext cx="1611249" cy="10722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42" name="Picture 18" descr="Image tag: cappuccino, image quantity: 540 | tag | Hippopx">
            <a:extLst>
              <a:ext uri="{FF2B5EF4-FFF2-40B4-BE49-F238E27FC236}">
                <a16:creationId xmlns:a16="http://schemas.microsoft.com/office/drawing/2014/main" id="{71E96D41-3279-3F43-B810-0794CA292F9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02462" y="2250899"/>
            <a:ext cx="1135888" cy="11358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BE065DCC-E524-C645-B912-03E0BAD1BB73}"/>
              </a:ext>
            </a:extLst>
          </p:cNvPr>
          <p:cNvSpPr txBox="1"/>
          <p:nvPr/>
        </p:nvSpPr>
        <p:spPr>
          <a:xfrm>
            <a:off x="373647" y="1551242"/>
            <a:ext cx="8193501" cy="1323439"/>
          </a:xfrm>
          <a:prstGeom prst="rect">
            <a:avLst/>
          </a:prstGeom>
          <a:noFill/>
        </p:spPr>
        <p:txBody>
          <a:bodyPr wrap="square" rtlCol="0">
            <a:spAutoFit/>
          </a:bodyPr>
          <a:lstStyle/>
          <a:p>
            <a:r>
              <a:rPr lang="it-IT" sz="2000" b="1" dirty="0"/>
              <a:t>Squadra 1: ‘il </a:t>
            </a:r>
            <a:r>
              <a:rPr lang="it-IT" sz="2000" b="1" dirty="0" err="1"/>
              <a:t>capo’</a:t>
            </a:r>
            <a:r>
              <a:rPr lang="it-IT" sz="2000" b="1" dirty="0"/>
              <a:t> </a:t>
            </a:r>
          </a:p>
          <a:p>
            <a:r>
              <a:rPr lang="it-IT" sz="2000" b="1" dirty="0"/>
              <a:t>Squadra 2: ‘il </a:t>
            </a:r>
            <a:r>
              <a:rPr lang="it-IT" sz="2000" b="1" dirty="0" err="1"/>
              <a:t>capo’</a:t>
            </a:r>
            <a:r>
              <a:rPr lang="it-IT" sz="2000" b="1" dirty="0"/>
              <a:t> </a:t>
            </a:r>
          </a:p>
          <a:p>
            <a:r>
              <a:rPr lang="it-IT" sz="2000" b="1" dirty="0"/>
              <a:t>Squadra 3: ‘il </a:t>
            </a:r>
            <a:r>
              <a:rPr lang="it-IT" sz="2000" b="1" dirty="0" err="1"/>
              <a:t>capo’</a:t>
            </a:r>
            <a:r>
              <a:rPr lang="it-IT" sz="2000" b="1" dirty="0"/>
              <a:t> </a:t>
            </a:r>
          </a:p>
          <a:p>
            <a:r>
              <a:rPr lang="it-IT" sz="2000" b="1" dirty="0"/>
              <a:t>Squadra 4: ‘il </a:t>
            </a:r>
            <a:r>
              <a:rPr lang="it-IT" sz="2000" b="1" dirty="0" err="1"/>
              <a:t>capo’</a:t>
            </a:r>
            <a:r>
              <a:rPr lang="it-IT" sz="2000" b="1" dirty="0"/>
              <a:t> </a:t>
            </a:r>
          </a:p>
        </p:txBody>
      </p:sp>
      <p:sp>
        <p:nvSpPr>
          <p:cNvPr id="4" name="Footer Placeholder 3">
            <a:extLst>
              <a:ext uri="{FF2B5EF4-FFF2-40B4-BE49-F238E27FC236}">
                <a16:creationId xmlns:a16="http://schemas.microsoft.com/office/drawing/2014/main" id="{4CEB2A1C-F2BF-5944-BAA5-A8C146DC012F}"/>
              </a:ext>
            </a:extLst>
          </p:cNvPr>
          <p:cNvSpPr>
            <a:spLocks noGrp="1"/>
          </p:cNvSpPr>
          <p:nvPr>
            <p:ph type="ftr" sz="quarter" idx="11"/>
          </p:nvPr>
        </p:nvSpPr>
        <p:spPr>
          <a:xfrm>
            <a:off x="8077200" y="6492875"/>
            <a:ext cx="4114800" cy="365125"/>
          </a:xfrm>
        </p:spPr>
        <p:txBody>
          <a:bodyPr/>
          <a:lstStyle/>
          <a:p>
            <a:pPr algn="r"/>
            <a:r>
              <a:rPr lang="en-US" dirty="0"/>
              <a:t>Sara Lis Ventura</a:t>
            </a:r>
          </a:p>
        </p:txBody>
      </p:sp>
    </p:spTree>
    <p:extLst>
      <p:ext uri="{BB962C8B-B14F-4D97-AF65-F5344CB8AC3E}">
        <p14:creationId xmlns:p14="http://schemas.microsoft.com/office/powerpoint/2010/main" val="25868310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6EB617E-1BEF-7847-A84F-EA2A5EB967A1}"/>
              </a:ext>
            </a:extLst>
          </p:cNvPr>
          <p:cNvSpPr txBox="1"/>
          <p:nvPr/>
        </p:nvSpPr>
        <p:spPr>
          <a:xfrm>
            <a:off x="2154477" y="989556"/>
            <a:ext cx="538930" cy="769441"/>
          </a:xfrm>
          <a:prstGeom prst="rect">
            <a:avLst/>
          </a:prstGeom>
          <a:noFill/>
        </p:spPr>
        <p:txBody>
          <a:bodyPr wrap="none" rtlCol="0">
            <a:spAutoFit/>
          </a:bodyPr>
          <a:lstStyle/>
          <a:p>
            <a:r>
              <a:rPr lang="en-US" sz="4400" dirty="0">
                <a:latin typeface="Baloo Thambi" panose="03080902040302020200" pitchFamily="66" charset="77"/>
                <a:cs typeface="Baloo Thambi" panose="03080902040302020200" pitchFamily="66" charset="77"/>
              </a:rPr>
              <a:t>A</a:t>
            </a:r>
          </a:p>
        </p:txBody>
      </p:sp>
      <p:sp>
        <p:nvSpPr>
          <p:cNvPr id="3" name="TextBox 2">
            <a:extLst>
              <a:ext uri="{FF2B5EF4-FFF2-40B4-BE49-F238E27FC236}">
                <a16:creationId xmlns:a16="http://schemas.microsoft.com/office/drawing/2014/main" id="{F7E6CE8A-6F5E-E441-82A5-53879A55010C}"/>
              </a:ext>
            </a:extLst>
          </p:cNvPr>
          <p:cNvSpPr txBox="1"/>
          <p:nvPr/>
        </p:nvSpPr>
        <p:spPr>
          <a:xfrm>
            <a:off x="2154477" y="1880992"/>
            <a:ext cx="494046" cy="769441"/>
          </a:xfrm>
          <a:prstGeom prst="rect">
            <a:avLst/>
          </a:prstGeom>
          <a:noFill/>
        </p:spPr>
        <p:txBody>
          <a:bodyPr wrap="none" rtlCol="0">
            <a:spAutoFit/>
          </a:bodyPr>
          <a:lstStyle/>
          <a:p>
            <a:r>
              <a:rPr lang="en-US" sz="4400" dirty="0">
                <a:latin typeface="Baloo Thambi" panose="03080902040302020200" pitchFamily="66" charset="77"/>
                <a:cs typeface="Baloo Thambi" panose="03080902040302020200" pitchFamily="66" charset="77"/>
              </a:rPr>
              <a:t>E</a:t>
            </a:r>
          </a:p>
        </p:txBody>
      </p:sp>
      <p:sp>
        <p:nvSpPr>
          <p:cNvPr id="4" name="TextBox 3">
            <a:extLst>
              <a:ext uri="{FF2B5EF4-FFF2-40B4-BE49-F238E27FC236}">
                <a16:creationId xmlns:a16="http://schemas.microsoft.com/office/drawing/2014/main" id="{399C69A1-1719-4146-85CD-45F01BFB4D28}"/>
              </a:ext>
            </a:extLst>
          </p:cNvPr>
          <p:cNvSpPr txBox="1"/>
          <p:nvPr/>
        </p:nvSpPr>
        <p:spPr>
          <a:xfrm>
            <a:off x="2223406" y="2872636"/>
            <a:ext cx="356188" cy="769441"/>
          </a:xfrm>
          <a:prstGeom prst="rect">
            <a:avLst/>
          </a:prstGeom>
          <a:noFill/>
        </p:spPr>
        <p:txBody>
          <a:bodyPr wrap="none" rtlCol="0">
            <a:spAutoFit/>
          </a:bodyPr>
          <a:lstStyle/>
          <a:p>
            <a:r>
              <a:rPr lang="en-US" sz="4400" dirty="0">
                <a:latin typeface="Baloo Thambi" panose="03080902040302020200" pitchFamily="66" charset="77"/>
                <a:cs typeface="Baloo Thambi" panose="03080902040302020200" pitchFamily="66" charset="77"/>
              </a:rPr>
              <a:t>I</a:t>
            </a:r>
          </a:p>
        </p:txBody>
      </p:sp>
      <p:sp>
        <p:nvSpPr>
          <p:cNvPr id="5" name="TextBox 4">
            <a:extLst>
              <a:ext uri="{FF2B5EF4-FFF2-40B4-BE49-F238E27FC236}">
                <a16:creationId xmlns:a16="http://schemas.microsoft.com/office/drawing/2014/main" id="{D8AD48A5-01C3-7D4C-828C-FA4CD71E6465}"/>
              </a:ext>
            </a:extLst>
          </p:cNvPr>
          <p:cNvSpPr txBox="1"/>
          <p:nvPr/>
        </p:nvSpPr>
        <p:spPr>
          <a:xfrm>
            <a:off x="2147482" y="3864280"/>
            <a:ext cx="580608" cy="769441"/>
          </a:xfrm>
          <a:prstGeom prst="rect">
            <a:avLst/>
          </a:prstGeom>
          <a:noFill/>
        </p:spPr>
        <p:txBody>
          <a:bodyPr wrap="none" rtlCol="0">
            <a:spAutoFit/>
          </a:bodyPr>
          <a:lstStyle/>
          <a:p>
            <a:r>
              <a:rPr lang="en-US" sz="4400" dirty="0">
                <a:latin typeface="Baloo Thambi" panose="03080902040302020200" pitchFamily="66" charset="77"/>
                <a:cs typeface="Baloo Thambi" panose="03080902040302020200" pitchFamily="66" charset="77"/>
              </a:rPr>
              <a:t>O</a:t>
            </a:r>
          </a:p>
        </p:txBody>
      </p:sp>
      <p:sp>
        <p:nvSpPr>
          <p:cNvPr id="6" name="TextBox 5">
            <a:extLst>
              <a:ext uri="{FF2B5EF4-FFF2-40B4-BE49-F238E27FC236}">
                <a16:creationId xmlns:a16="http://schemas.microsoft.com/office/drawing/2014/main" id="{DD7149DC-D40A-B64F-9E5E-BAFA4BDFF617}"/>
              </a:ext>
            </a:extLst>
          </p:cNvPr>
          <p:cNvSpPr txBox="1"/>
          <p:nvPr/>
        </p:nvSpPr>
        <p:spPr>
          <a:xfrm>
            <a:off x="2158192" y="4977919"/>
            <a:ext cx="559769" cy="769441"/>
          </a:xfrm>
          <a:prstGeom prst="rect">
            <a:avLst/>
          </a:prstGeom>
          <a:noFill/>
        </p:spPr>
        <p:txBody>
          <a:bodyPr wrap="none" rtlCol="0">
            <a:spAutoFit/>
          </a:bodyPr>
          <a:lstStyle/>
          <a:p>
            <a:r>
              <a:rPr lang="en-US" sz="4400" dirty="0">
                <a:latin typeface="Baloo Thambi" panose="03080902040302020200" pitchFamily="66" charset="77"/>
                <a:cs typeface="Baloo Thambi" panose="03080902040302020200" pitchFamily="66" charset="77"/>
              </a:rPr>
              <a:t>U</a:t>
            </a:r>
          </a:p>
        </p:txBody>
      </p:sp>
      <p:sp>
        <p:nvSpPr>
          <p:cNvPr id="7" name="TextBox 6">
            <a:extLst>
              <a:ext uri="{FF2B5EF4-FFF2-40B4-BE49-F238E27FC236}">
                <a16:creationId xmlns:a16="http://schemas.microsoft.com/office/drawing/2014/main" id="{2943727F-84F6-D34B-99E0-754940760077}"/>
              </a:ext>
            </a:extLst>
          </p:cNvPr>
          <p:cNvSpPr txBox="1"/>
          <p:nvPr/>
        </p:nvSpPr>
        <p:spPr>
          <a:xfrm>
            <a:off x="3482236" y="1111229"/>
            <a:ext cx="1014608" cy="369332"/>
          </a:xfrm>
          <a:prstGeom prst="rect">
            <a:avLst/>
          </a:prstGeom>
          <a:noFill/>
        </p:spPr>
        <p:txBody>
          <a:bodyPr wrap="square" rtlCol="0">
            <a:spAutoFit/>
          </a:bodyPr>
          <a:lstStyle/>
          <a:p>
            <a:r>
              <a:rPr lang="en-US" dirty="0">
                <a:solidFill>
                  <a:srgbClr val="FF0000"/>
                </a:solidFill>
                <a:latin typeface="Baloo Thambi" panose="03080902040302020200" pitchFamily="66" charset="77"/>
                <a:cs typeface="Baloo Thambi" panose="03080902040302020200" pitchFamily="66" charset="77"/>
              </a:rPr>
              <a:t>A</a:t>
            </a:r>
            <a:r>
              <a:rPr lang="en-US" dirty="0">
                <a:latin typeface="Baloo Thambi" panose="03080902040302020200" pitchFamily="66" charset="77"/>
                <a:cs typeface="Baloo Thambi" panose="03080902040302020200" pitchFamily="66" charset="77"/>
              </a:rPr>
              <a:t>CQU</a:t>
            </a:r>
            <a:r>
              <a:rPr lang="en-US" dirty="0">
                <a:solidFill>
                  <a:srgbClr val="FF0000"/>
                </a:solidFill>
                <a:latin typeface="Baloo Thambi" panose="03080902040302020200" pitchFamily="66" charset="77"/>
                <a:cs typeface="Baloo Thambi" panose="03080902040302020200" pitchFamily="66" charset="77"/>
              </a:rPr>
              <a:t>A</a:t>
            </a:r>
          </a:p>
        </p:txBody>
      </p:sp>
      <p:sp>
        <p:nvSpPr>
          <p:cNvPr id="8" name="TextBox 7">
            <a:extLst>
              <a:ext uri="{FF2B5EF4-FFF2-40B4-BE49-F238E27FC236}">
                <a16:creationId xmlns:a16="http://schemas.microsoft.com/office/drawing/2014/main" id="{4D6E1B78-69A3-6A4F-AC67-DE6BA4A637ED}"/>
              </a:ext>
            </a:extLst>
          </p:cNvPr>
          <p:cNvSpPr txBox="1"/>
          <p:nvPr/>
        </p:nvSpPr>
        <p:spPr>
          <a:xfrm>
            <a:off x="5588696" y="1111229"/>
            <a:ext cx="1014608" cy="369332"/>
          </a:xfrm>
          <a:prstGeom prst="rect">
            <a:avLst/>
          </a:prstGeom>
          <a:noFill/>
        </p:spPr>
        <p:txBody>
          <a:bodyPr wrap="square" rtlCol="0">
            <a:spAutoFit/>
          </a:bodyPr>
          <a:lstStyle/>
          <a:p>
            <a:r>
              <a:rPr lang="en-US" dirty="0">
                <a:latin typeface="Baloo Thambi" panose="03080902040302020200" pitchFamily="66" charset="77"/>
                <a:cs typeface="Baloo Thambi" panose="03080902040302020200" pitchFamily="66" charset="77"/>
              </a:rPr>
              <a:t>C</a:t>
            </a:r>
            <a:r>
              <a:rPr lang="en-US" dirty="0">
                <a:solidFill>
                  <a:srgbClr val="FF0000"/>
                </a:solidFill>
                <a:latin typeface="Baloo Thambi" panose="03080902040302020200" pitchFamily="66" charset="77"/>
                <a:cs typeface="Baloo Thambi" panose="03080902040302020200" pitchFamily="66" charset="77"/>
              </a:rPr>
              <a:t>A</a:t>
            </a:r>
            <a:r>
              <a:rPr lang="en-US" dirty="0">
                <a:latin typeface="Baloo Thambi" panose="03080902040302020200" pitchFamily="66" charset="77"/>
                <a:cs typeface="Baloo Thambi" panose="03080902040302020200" pitchFamily="66" charset="77"/>
              </a:rPr>
              <a:t>S</a:t>
            </a:r>
            <a:r>
              <a:rPr lang="en-US" dirty="0">
                <a:solidFill>
                  <a:srgbClr val="FF0000"/>
                </a:solidFill>
                <a:latin typeface="Baloo Thambi" panose="03080902040302020200" pitchFamily="66" charset="77"/>
                <a:cs typeface="Baloo Thambi" panose="03080902040302020200" pitchFamily="66" charset="77"/>
              </a:rPr>
              <a:t>A</a:t>
            </a:r>
          </a:p>
        </p:txBody>
      </p:sp>
      <p:sp>
        <p:nvSpPr>
          <p:cNvPr id="9" name="TextBox 8">
            <a:extLst>
              <a:ext uri="{FF2B5EF4-FFF2-40B4-BE49-F238E27FC236}">
                <a16:creationId xmlns:a16="http://schemas.microsoft.com/office/drawing/2014/main" id="{4A39FECE-6BD3-3240-9D3B-99EA03D66903}"/>
              </a:ext>
            </a:extLst>
          </p:cNvPr>
          <p:cNvSpPr txBox="1"/>
          <p:nvPr/>
        </p:nvSpPr>
        <p:spPr>
          <a:xfrm>
            <a:off x="3482236" y="2004102"/>
            <a:ext cx="1290180" cy="369332"/>
          </a:xfrm>
          <a:prstGeom prst="rect">
            <a:avLst/>
          </a:prstGeom>
          <a:noFill/>
        </p:spPr>
        <p:txBody>
          <a:bodyPr wrap="square" rtlCol="0">
            <a:spAutoFit/>
          </a:bodyPr>
          <a:lstStyle/>
          <a:p>
            <a:r>
              <a:rPr lang="en-US" dirty="0">
                <a:solidFill>
                  <a:srgbClr val="FF0000"/>
                </a:solidFill>
                <a:latin typeface="Baloo Thambi" panose="03080902040302020200" pitchFamily="66" charset="77"/>
                <a:cs typeface="Baloo Thambi" panose="03080902040302020200" pitchFamily="66" charset="77"/>
              </a:rPr>
              <a:t>E</a:t>
            </a:r>
            <a:r>
              <a:rPr lang="en-US" dirty="0">
                <a:latin typeface="Baloo Thambi" panose="03080902040302020200" pitchFamily="66" charset="77"/>
                <a:cs typeface="Baloo Thambi" panose="03080902040302020200" pitchFamily="66" charset="77"/>
              </a:rPr>
              <a:t>L</a:t>
            </a:r>
            <a:r>
              <a:rPr lang="en-US" dirty="0">
                <a:solidFill>
                  <a:srgbClr val="FF0000"/>
                </a:solidFill>
                <a:latin typeface="Baloo Thambi" panose="03080902040302020200" pitchFamily="66" charset="77"/>
                <a:cs typeface="Baloo Thambi" panose="03080902040302020200" pitchFamily="66" charset="77"/>
              </a:rPr>
              <a:t>E</a:t>
            </a:r>
            <a:r>
              <a:rPr lang="en-US" dirty="0">
                <a:latin typeface="Baloo Thambi" panose="03080902040302020200" pitchFamily="66" charset="77"/>
                <a:cs typeface="Baloo Thambi" panose="03080902040302020200" pitchFamily="66" charset="77"/>
              </a:rPr>
              <a:t>GANT</a:t>
            </a:r>
            <a:r>
              <a:rPr lang="en-US" dirty="0">
                <a:solidFill>
                  <a:srgbClr val="FF0000"/>
                </a:solidFill>
                <a:latin typeface="Baloo Thambi" panose="03080902040302020200" pitchFamily="66" charset="77"/>
                <a:cs typeface="Baloo Thambi" panose="03080902040302020200" pitchFamily="66" charset="77"/>
              </a:rPr>
              <a:t>E</a:t>
            </a:r>
          </a:p>
        </p:txBody>
      </p:sp>
      <p:sp>
        <p:nvSpPr>
          <p:cNvPr id="10" name="TextBox 9">
            <a:extLst>
              <a:ext uri="{FF2B5EF4-FFF2-40B4-BE49-F238E27FC236}">
                <a16:creationId xmlns:a16="http://schemas.microsoft.com/office/drawing/2014/main" id="{59D12A70-A2EF-F246-9D15-351373DACA6D}"/>
              </a:ext>
            </a:extLst>
          </p:cNvPr>
          <p:cNvSpPr txBox="1"/>
          <p:nvPr/>
        </p:nvSpPr>
        <p:spPr>
          <a:xfrm>
            <a:off x="5701430" y="2004102"/>
            <a:ext cx="1718156" cy="369332"/>
          </a:xfrm>
          <a:prstGeom prst="rect">
            <a:avLst/>
          </a:prstGeom>
          <a:noFill/>
        </p:spPr>
        <p:txBody>
          <a:bodyPr wrap="square" rtlCol="0">
            <a:spAutoFit/>
          </a:bodyPr>
          <a:lstStyle/>
          <a:p>
            <a:r>
              <a:rPr lang="en-US" dirty="0">
                <a:latin typeface="Baloo Thambi" panose="03080902040302020200" pitchFamily="66" charset="77"/>
                <a:cs typeface="Baloo Thambi" panose="03080902040302020200" pitchFamily="66" charset="77"/>
              </a:rPr>
              <a:t>T</a:t>
            </a:r>
            <a:r>
              <a:rPr lang="en-US" dirty="0">
                <a:solidFill>
                  <a:srgbClr val="FF0000"/>
                </a:solidFill>
                <a:latin typeface="Baloo Thambi" panose="03080902040302020200" pitchFamily="66" charset="77"/>
                <a:cs typeface="Baloo Thambi" panose="03080902040302020200" pitchFamily="66" charset="77"/>
              </a:rPr>
              <a:t>E</a:t>
            </a:r>
            <a:r>
              <a:rPr lang="en-US" dirty="0">
                <a:latin typeface="Baloo Thambi" panose="03080902040302020200" pitchFamily="66" charset="77"/>
                <a:cs typeface="Baloo Thambi" panose="03080902040302020200" pitchFamily="66" charset="77"/>
              </a:rPr>
              <a:t>L</a:t>
            </a:r>
            <a:r>
              <a:rPr lang="en-US" dirty="0">
                <a:solidFill>
                  <a:srgbClr val="FF0000"/>
                </a:solidFill>
                <a:latin typeface="Baloo Thambi" panose="03080902040302020200" pitchFamily="66" charset="77"/>
                <a:cs typeface="Baloo Thambi" panose="03080902040302020200" pitchFamily="66" charset="77"/>
              </a:rPr>
              <a:t>E</a:t>
            </a:r>
            <a:r>
              <a:rPr lang="en-US" dirty="0">
                <a:latin typeface="Baloo Thambi" panose="03080902040302020200" pitchFamily="66" charset="77"/>
                <a:cs typeface="Baloo Thambi" panose="03080902040302020200" pitchFamily="66" charset="77"/>
              </a:rPr>
              <a:t>VISION</a:t>
            </a:r>
            <a:r>
              <a:rPr lang="en-US" dirty="0">
                <a:solidFill>
                  <a:srgbClr val="FF0000"/>
                </a:solidFill>
                <a:latin typeface="Baloo Thambi" panose="03080902040302020200" pitchFamily="66" charset="77"/>
                <a:cs typeface="Baloo Thambi" panose="03080902040302020200" pitchFamily="66" charset="77"/>
              </a:rPr>
              <a:t>E</a:t>
            </a:r>
          </a:p>
        </p:txBody>
      </p:sp>
      <p:sp>
        <p:nvSpPr>
          <p:cNvPr id="11" name="TextBox 10">
            <a:extLst>
              <a:ext uri="{FF2B5EF4-FFF2-40B4-BE49-F238E27FC236}">
                <a16:creationId xmlns:a16="http://schemas.microsoft.com/office/drawing/2014/main" id="{4F10DE83-A85A-A948-9EB5-910EAE6C9845}"/>
              </a:ext>
            </a:extLst>
          </p:cNvPr>
          <p:cNvSpPr txBox="1"/>
          <p:nvPr/>
        </p:nvSpPr>
        <p:spPr>
          <a:xfrm>
            <a:off x="3482236" y="3095746"/>
            <a:ext cx="1841326" cy="369332"/>
          </a:xfrm>
          <a:prstGeom prst="rect">
            <a:avLst/>
          </a:prstGeom>
          <a:noFill/>
        </p:spPr>
        <p:txBody>
          <a:bodyPr wrap="square" rtlCol="0">
            <a:spAutoFit/>
          </a:bodyPr>
          <a:lstStyle/>
          <a:p>
            <a:r>
              <a:rPr lang="en-US" dirty="0">
                <a:solidFill>
                  <a:srgbClr val="FF0000"/>
                </a:solidFill>
                <a:latin typeface="Baloo Thambi" panose="03080902040302020200" pitchFamily="66" charset="77"/>
                <a:cs typeface="Baloo Thambi" panose="03080902040302020200" pitchFamily="66" charset="77"/>
              </a:rPr>
              <a:t>I</a:t>
            </a:r>
            <a:r>
              <a:rPr lang="en-US" dirty="0">
                <a:latin typeface="Baloo Thambi" panose="03080902040302020200" pitchFamily="66" charset="77"/>
                <a:cs typeface="Baloo Thambi" panose="03080902040302020200" pitchFamily="66" charset="77"/>
              </a:rPr>
              <a:t>NTERESSANTE</a:t>
            </a:r>
          </a:p>
        </p:txBody>
      </p:sp>
      <p:sp>
        <p:nvSpPr>
          <p:cNvPr id="12" name="TextBox 11">
            <a:extLst>
              <a:ext uri="{FF2B5EF4-FFF2-40B4-BE49-F238E27FC236}">
                <a16:creationId xmlns:a16="http://schemas.microsoft.com/office/drawing/2014/main" id="{903F8C58-261E-554B-AE8D-74231FBDF81C}"/>
              </a:ext>
            </a:extLst>
          </p:cNvPr>
          <p:cNvSpPr txBox="1"/>
          <p:nvPr/>
        </p:nvSpPr>
        <p:spPr>
          <a:xfrm>
            <a:off x="5701430" y="3059668"/>
            <a:ext cx="1841326" cy="369332"/>
          </a:xfrm>
          <a:prstGeom prst="rect">
            <a:avLst/>
          </a:prstGeom>
          <a:noFill/>
        </p:spPr>
        <p:txBody>
          <a:bodyPr wrap="square" rtlCol="0">
            <a:spAutoFit/>
          </a:bodyPr>
          <a:lstStyle/>
          <a:p>
            <a:r>
              <a:rPr lang="en-US" dirty="0">
                <a:solidFill>
                  <a:srgbClr val="FF0000"/>
                </a:solidFill>
                <a:latin typeface="Baloo Thambi" panose="03080902040302020200" pitchFamily="66" charset="77"/>
                <a:cs typeface="Baloo Thambi" panose="03080902040302020200" pitchFamily="66" charset="77"/>
              </a:rPr>
              <a:t>I</a:t>
            </a:r>
            <a:r>
              <a:rPr lang="en-US" dirty="0">
                <a:latin typeface="Baloo Thambi" panose="03080902040302020200" pitchFamily="66" charset="77"/>
                <a:cs typeface="Baloo Thambi" panose="03080902040302020200" pitchFamily="66" charset="77"/>
              </a:rPr>
              <a:t>DEA</a:t>
            </a:r>
          </a:p>
        </p:txBody>
      </p:sp>
      <p:sp>
        <p:nvSpPr>
          <p:cNvPr id="13" name="TextBox 12">
            <a:extLst>
              <a:ext uri="{FF2B5EF4-FFF2-40B4-BE49-F238E27FC236}">
                <a16:creationId xmlns:a16="http://schemas.microsoft.com/office/drawing/2014/main" id="{2179E5DB-95A7-504D-BB5E-0BA733105B05}"/>
              </a:ext>
            </a:extLst>
          </p:cNvPr>
          <p:cNvSpPr txBox="1"/>
          <p:nvPr/>
        </p:nvSpPr>
        <p:spPr>
          <a:xfrm>
            <a:off x="3482236" y="4064334"/>
            <a:ext cx="1841326" cy="369332"/>
          </a:xfrm>
          <a:prstGeom prst="rect">
            <a:avLst/>
          </a:prstGeom>
          <a:noFill/>
        </p:spPr>
        <p:txBody>
          <a:bodyPr wrap="square" rtlCol="0">
            <a:spAutoFit/>
          </a:bodyPr>
          <a:lstStyle/>
          <a:p>
            <a:r>
              <a:rPr lang="en-US" dirty="0">
                <a:solidFill>
                  <a:srgbClr val="FF0000"/>
                </a:solidFill>
                <a:latin typeface="Baloo Thambi" panose="03080902040302020200" pitchFamily="66" charset="77"/>
                <a:cs typeface="Baloo Thambi" panose="03080902040302020200" pitchFamily="66" charset="77"/>
              </a:rPr>
              <a:t>O</a:t>
            </a:r>
            <a:r>
              <a:rPr lang="en-US" dirty="0">
                <a:latin typeface="Baloo Thambi" panose="03080902040302020200" pitchFamily="66" charset="77"/>
                <a:cs typeface="Baloo Thambi" panose="03080902040302020200" pitchFamily="66" charset="77"/>
              </a:rPr>
              <a:t>MBRELL</a:t>
            </a:r>
            <a:r>
              <a:rPr lang="en-US" dirty="0">
                <a:solidFill>
                  <a:srgbClr val="FF0000"/>
                </a:solidFill>
                <a:latin typeface="Baloo Thambi" panose="03080902040302020200" pitchFamily="66" charset="77"/>
                <a:cs typeface="Baloo Thambi" panose="03080902040302020200" pitchFamily="66" charset="77"/>
              </a:rPr>
              <a:t>O</a:t>
            </a:r>
          </a:p>
        </p:txBody>
      </p:sp>
      <p:sp>
        <p:nvSpPr>
          <p:cNvPr id="14" name="TextBox 13">
            <a:extLst>
              <a:ext uri="{FF2B5EF4-FFF2-40B4-BE49-F238E27FC236}">
                <a16:creationId xmlns:a16="http://schemas.microsoft.com/office/drawing/2014/main" id="{FCD887AA-8129-B34F-B66C-DE10ED1D7C07}"/>
              </a:ext>
            </a:extLst>
          </p:cNvPr>
          <p:cNvSpPr txBox="1"/>
          <p:nvPr/>
        </p:nvSpPr>
        <p:spPr>
          <a:xfrm>
            <a:off x="5751534" y="4064334"/>
            <a:ext cx="1012521" cy="369332"/>
          </a:xfrm>
          <a:prstGeom prst="rect">
            <a:avLst/>
          </a:prstGeom>
          <a:noFill/>
        </p:spPr>
        <p:txBody>
          <a:bodyPr wrap="square" rtlCol="0">
            <a:spAutoFit/>
          </a:bodyPr>
          <a:lstStyle/>
          <a:p>
            <a:r>
              <a:rPr lang="en-US" dirty="0">
                <a:latin typeface="Baloo Thambi" panose="03080902040302020200" pitchFamily="66" charset="77"/>
                <a:cs typeface="Baloo Thambi" panose="03080902040302020200" pitchFamily="66" charset="77"/>
              </a:rPr>
              <a:t>STADI</a:t>
            </a:r>
            <a:r>
              <a:rPr lang="en-US" dirty="0">
                <a:solidFill>
                  <a:srgbClr val="FF0000"/>
                </a:solidFill>
                <a:latin typeface="Baloo Thambi" panose="03080902040302020200" pitchFamily="66" charset="77"/>
                <a:cs typeface="Baloo Thambi" panose="03080902040302020200" pitchFamily="66" charset="77"/>
              </a:rPr>
              <a:t>O</a:t>
            </a:r>
          </a:p>
        </p:txBody>
      </p:sp>
      <p:sp>
        <p:nvSpPr>
          <p:cNvPr id="15" name="TextBox 14">
            <a:extLst>
              <a:ext uri="{FF2B5EF4-FFF2-40B4-BE49-F238E27FC236}">
                <a16:creationId xmlns:a16="http://schemas.microsoft.com/office/drawing/2014/main" id="{7BFBACA1-8BCE-EB42-BE6F-5C25CB1C47D0}"/>
              </a:ext>
            </a:extLst>
          </p:cNvPr>
          <p:cNvSpPr txBox="1"/>
          <p:nvPr/>
        </p:nvSpPr>
        <p:spPr>
          <a:xfrm>
            <a:off x="3482236" y="5177973"/>
            <a:ext cx="1841326" cy="369332"/>
          </a:xfrm>
          <a:prstGeom prst="rect">
            <a:avLst/>
          </a:prstGeom>
          <a:noFill/>
        </p:spPr>
        <p:txBody>
          <a:bodyPr wrap="square" rtlCol="0">
            <a:spAutoFit/>
          </a:bodyPr>
          <a:lstStyle/>
          <a:p>
            <a:r>
              <a:rPr lang="en-US" dirty="0">
                <a:solidFill>
                  <a:srgbClr val="FF0000"/>
                </a:solidFill>
                <a:latin typeface="Baloo Thambi" panose="03080902040302020200" pitchFamily="66" charset="77"/>
                <a:cs typeface="Baloo Thambi" panose="03080902040302020200" pitchFamily="66" charset="77"/>
              </a:rPr>
              <a:t>U</a:t>
            </a:r>
            <a:r>
              <a:rPr lang="en-US" dirty="0">
                <a:latin typeface="Baloo Thambi" panose="03080902040302020200" pitchFamily="66" charset="77"/>
                <a:cs typeface="Baloo Thambi" panose="03080902040302020200" pitchFamily="66" charset="77"/>
              </a:rPr>
              <a:t>TILE</a:t>
            </a:r>
          </a:p>
        </p:txBody>
      </p:sp>
      <p:sp>
        <p:nvSpPr>
          <p:cNvPr id="16" name="TextBox 15">
            <a:extLst>
              <a:ext uri="{FF2B5EF4-FFF2-40B4-BE49-F238E27FC236}">
                <a16:creationId xmlns:a16="http://schemas.microsoft.com/office/drawing/2014/main" id="{9E9A5386-7769-034F-83B9-E28D51FEAFAC}"/>
              </a:ext>
            </a:extLst>
          </p:cNvPr>
          <p:cNvSpPr txBox="1"/>
          <p:nvPr/>
        </p:nvSpPr>
        <p:spPr>
          <a:xfrm>
            <a:off x="5682641" y="5081619"/>
            <a:ext cx="1841326" cy="369332"/>
          </a:xfrm>
          <a:prstGeom prst="rect">
            <a:avLst/>
          </a:prstGeom>
          <a:noFill/>
        </p:spPr>
        <p:txBody>
          <a:bodyPr wrap="square" rtlCol="0">
            <a:spAutoFit/>
          </a:bodyPr>
          <a:lstStyle/>
          <a:p>
            <a:r>
              <a:rPr lang="en-US" dirty="0">
                <a:latin typeface="Baloo Thambi" panose="03080902040302020200" pitchFamily="66" charset="77"/>
                <a:cs typeface="Baloo Thambi" panose="03080902040302020200" pitchFamily="66" charset="77"/>
              </a:rPr>
              <a:t>V</a:t>
            </a:r>
            <a:r>
              <a:rPr lang="en-US" dirty="0">
                <a:solidFill>
                  <a:srgbClr val="FF0000"/>
                </a:solidFill>
                <a:latin typeface="Baloo Thambi" panose="03080902040302020200" pitchFamily="66" charset="77"/>
                <a:cs typeface="Baloo Thambi" panose="03080902040302020200" pitchFamily="66" charset="77"/>
              </a:rPr>
              <a:t>U</a:t>
            </a:r>
            <a:r>
              <a:rPr lang="en-US" dirty="0">
                <a:latin typeface="Baloo Thambi" panose="03080902040302020200" pitchFamily="66" charset="77"/>
                <a:cs typeface="Baloo Thambi" panose="03080902040302020200" pitchFamily="66" charset="77"/>
              </a:rPr>
              <a:t>LCANO</a:t>
            </a:r>
          </a:p>
        </p:txBody>
      </p:sp>
      <p:pic>
        <p:nvPicPr>
          <p:cNvPr id="1026" name="Picture 2" descr="Foto gratis: Bicchiere, bevande, acqua, bicchieri, liquido, bevanda">
            <a:extLst>
              <a:ext uri="{FF2B5EF4-FFF2-40B4-BE49-F238E27FC236}">
                <a16:creationId xmlns:a16="http://schemas.microsoft.com/office/drawing/2014/main" id="{A1ECECB0-F518-3444-9B54-0C0FAB015F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2756" y="146101"/>
            <a:ext cx="840230" cy="12603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30" name="Picture 6" descr="80+ Free Dwelling &amp; House Illustrations - Pixabay">
            <a:extLst>
              <a:ext uri="{FF2B5EF4-FFF2-40B4-BE49-F238E27FC236}">
                <a16:creationId xmlns:a16="http://schemas.microsoft.com/office/drawing/2014/main" id="{9E4A9AA5-402D-0447-8BB4-D91779480B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00364" y="366927"/>
            <a:ext cx="990600" cy="103951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ipertextualización de &quot;Usurpaciones&quot;">
            <a:extLst>
              <a:ext uri="{FF2B5EF4-FFF2-40B4-BE49-F238E27FC236}">
                <a16:creationId xmlns:a16="http://schemas.microsoft.com/office/drawing/2014/main" id="{4F79AB49-B341-534C-83FA-8F680EE842D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5695" r="28903"/>
          <a:stretch/>
        </p:blipFill>
        <p:spPr bwMode="auto">
          <a:xfrm>
            <a:off x="8601016" y="1406446"/>
            <a:ext cx="494046" cy="139555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5E7812A3-D5D0-0642-888D-60119079FB3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52695" y="2378647"/>
            <a:ext cx="946150" cy="108643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Ombrello Immagini - Scarica immagini gratis - Pixabay">
            <a:extLst>
              <a:ext uri="{FF2B5EF4-FFF2-40B4-BE49-F238E27FC236}">
                <a16:creationId xmlns:a16="http://schemas.microsoft.com/office/drawing/2014/main" id="{BEC503BC-D8CE-9844-9D62-074F9CE9B18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37851" y="3474634"/>
            <a:ext cx="1145135" cy="954279"/>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tem Detail Itembrowser European - Stadium Clipart - 1024x1024 PNG Download  - PNGkit">
            <a:extLst>
              <a:ext uri="{FF2B5EF4-FFF2-40B4-BE49-F238E27FC236}">
                <a16:creationId xmlns:a16="http://schemas.microsoft.com/office/drawing/2014/main" id="{3D0635E0-6EBC-5C4D-ADCA-6C0AD80B54B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51743" y="2987088"/>
            <a:ext cx="1615336" cy="1309978"/>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100 + Eruzione Vulcanica e Vulcano immagini gratis - Pixabay">
            <a:extLst>
              <a:ext uri="{FF2B5EF4-FFF2-40B4-BE49-F238E27FC236}">
                <a16:creationId xmlns:a16="http://schemas.microsoft.com/office/drawing/2014/main" id="{0291FC7C-2049-114A-A7A5-D43297BF6E3F}"/>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50000"/>
          <a:stretch/>
        </p:blipFill>
        <p:spPr bwMode="auto">
          <a:xfrm>
            <a:off x="7256605" y="4600806"/>
            <a:ext cx="1344411" cy="1523666"/>
          </a:xfrm>
          <a:prstGeom prst="rect">
            <a:avLst/>
          </a:prstGeom>
          <a:noFill/>
          <a:extLst>
            <a:ext uri="{909E8E84-426E-40DD-AFC4-6F175D3DCCD1}">
              <a14:hiddenFill xmlns:a14="http://schemas.microsoft.com/office/drawing/2010/main">
                <a:solidFill>
                  <a:srgbClr val="FFFFFF"/>
                </a:solidFill>
              </a14:hiddenFill>
            </a:ext>
          </a:extLst>
        </p:spPr>
      </p:pic>
      <p:sp>
        <p:nvSpPr>
          <p:cNvPr id="17" name="Footer Placeholder 16">
            <a:extLst>
              <a:ext uri="{FF2B5EF4-FFF2-40B4-BE49-F238E27FC236}">
                <a16:creationId xmlns:a16="http://schemas.microsoft.com/office/drawing/2014/main" id="{5227226F-A6C5-3343-B214-F80D5CFD68D5}"/>
              </a:ext>
            </a:extLst>
          </p:cNvPr>
          <p:cNvSpPr>
            <a:spLocks noGrp="1"/>
          </p:cNvSpPr>
          <p:nvPr>
            <p:ph type="ftr" sz="quarter" idx="11"/>
          </p:nvPr>
        </p:nvSpPr>
        <p:spPr>
          <a:xfrm>
            <a:off x="8058318" y="6491073"/>
            <a:ext cx="4114800" cy="365125"/>
          </a:xfrm>
        </p:spPr>
        <p:txBody>
          <a:bodyPr/>
          <a:lstStyle/>
          <a:p>
            <a:pPr algn="r"/>
            <a:r>
              <a:rPr lang="en-US" dirty="0"/>
              <a:t>Sara Lis Ventura</a:t>
            </a:r>
          </a:p>
        </p:txBody>
      </p:sp>
    </p:spTree>
    <p:extLst>
      <p:ext uri="{BB962C8B-B14F-4D97-AF65-F5344CB8AC3E}">
        <p14:creationId xmlns:p14="http://schemas.microsoft.com/office/powerpoint/2010/main" val="2261978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03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03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038"/>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6"/>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10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P spid="8" grpId="0"/>
      <p:bldP spid="9" grpId="0"/>
      <p:bldP spid="10" grpId="0"/>
      <p:bldP spid="11" grpId="0"/>
      <p:bldP spid="12" grpId="0"/>
      <p:bldP spid="13" grpId="0"/>
      <p:bldP spid="14" grpId="0"/>
      <p:bldP spid="15"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867285-6DAC-B44B-A949-86EB1D1D5EE6}"/>
              </a:ext>
            </a:extLst>
          </p:cNvPr>
          <p:cNvSpPr txBox="1"/>
          <p:nvPr/>
        </p:nvSpPr>
        <p:spPr>
          <a:xfrm rot="20843809">
            <a:off x="3225011" y="729741"/>
            <a:ext cx="1185862" cy="523220"/>
          </a:xfrm>
          <a:prstGeom prst="rect">
            <a:avLst/>
          </a:prstGeom>
          <a:noFill/>
        </p:spPr>
        <p:txBody>
          <a:bodyPr wrap="square" rtlCol="0">
            <a:spAutoFit/>
          </a:bodyPr>
          <a:lstStyle/>
          <a:p>
            <a:r>
              <a:rPr lang="en-US" sz="2800" b="1" dirty="0">
                <a:latin typeface="Baloo Bhai" panose="03080902040302020200" pitchFamily="66" charset="77"/>
                <a:cs typeface="Baloo Bhai" panose="03080902040302020200" pitchFamily="66" charset="77"/>
              </a:rPr>
              <a:t>SOLO</a:t>
            </a:r>
          </a:p>
        </p:txBody>
      </p:sp>
      <p:sp>
        <p:nvSpPr>
          <p:cNvPr id="3" name="TextBox 2">
            <a:extLst>
              <a:ext uri="{FF2B5EF4-FFF2-40B4-BE49-F238E27FC236}">
                <a16:creationId xmlns:a16="http://schemas.microsoft.com/office/drawing/2014/main" id="{226CB632-E098-F14B-9593-A8381ACDA888}"/>
              </a:ext>
            </a:extLst>
          </p:cNvPr>
          <p:cNvSpPr txBox="1"/>
          <p:nvPr/>
        </p:nvSpPr>
        <p:spPr>
          <a:xfrm rot="320939">
            <a:off x="4992744" y="1746483"/>
            <a:ext cx="1185862" cy="523220"/>
          </a:xfrm>
          <a:prstGeom prst="rect">
            <a:avLst/>
          </a:prstGeom>
          <a:noFill/>
        </p:spPr>
        <p:txBody>
          <a:bodyPr wrap="square" rtlCol="0">
            <a:spAutoFit/>
          </a:bodyPr>
          <a:lstStyle/>
          <a:p>
            <a:r>
              <a:rPr lang="en-US" sz="2800" b="1" dirty="0">
                <a:latin typeface="Baloo Bhai" panose="03080902040302020200" pitchFamily="66" charset="77"/>
                <a:cs typeface="Baloo Bhai" panose="03080902040302020200" pitchFamily="66" charset="77"/>
              </a:rPr>
              <a:t>DIVA</a:t>
            </a:r>
          </a:p>
        </p:txBody>
      </p:sp>
      <p:sp>
        <p:nvSpPr>
          <p:cNvPr id="4" name="TextBox 3">
            <a:extLst>
              <a:ext uri="{FF2B5EF4-FFF2-40B4-BE49-F238E27FC236}">
                <a16:creationId xmlns:a16="http://schemas.microsoft.com/office/drawing/2014/main" id="{32D92778-1DA3-B343-8678-436B5E5FEDEE}"/>
              </a:ext>
            </a:extLst>
          </p:cNvPr>
          <p:cNvSpPr txBox="1"/>
          <p:nvPr/>
        </p:nvSpPr>
        <p:spPr>
          <a:xfrm rot="21190084">
            <a:off x="2339104" y="3120667"/>
            <a:ext cx="1875333" cy="523220"/>
          </a:xfrm>
          <a:prstGeom prst="rect">
            <a:avLst/>
          </a:prstGeom>
          <a:noFill/>
        </p:spPr>
        <p:txBody>
          <a:bodyPr wrap="square" rtlCol="0">
            <a:spAutoFit/>
          </a:bodyPr>
          <a:lstStyle/>
          <a:p>
            <a:r>
              <a:rPr lang="en-US" sz="2800" b="1" dirty="0">
                <a:latin typeface="Baloo Bhai" panose="03080902040302020200" pitchFamily="66" charset="77"/>
                <a:cs typeface="Baloo Bhai" panose="03080902040302020200" pitchFamily="66" charset="77"/>
              </a:rPr>
              <a:t>BROCCOLI</a:t>
            </a:r>
          </a:p>
        </p:txBody>
      </p:sp>
      <p:sp>
        <p:nvSpPr>
          <p:cNvPr id="5" name="TextBox 4">
            <a:extLst>
              <a:ext uri="{FF2B5EF4-FFF2-40B4-BE49-F238E27FC236}">
                <a16:creationId xmlns:a16="http://schemas.microsoft.com/office/drawing/2014/main" id="{497DFFDE-280C-9249-89BC-524C6F45D712}"/>
              </a:ext>
            </a:extLst>
          </p:cNvPr>
          <p:cNvSpPr txBox="1"/>
          <p:nvPr/>
        </p:nvSpPr>
        <p:spPr>
          <a:xfrm rot="257211">
            <a:off x="7421547" y="1114423"/>
            <a:ext cx="1483212" cy="523220"/>
          </a:xfrm>
          <a:prstGeom prst="rect">
            <a:avLst/>
          </a:prstGeom>
          <a:noFill/>
        </p:spPr>
        <p:txBody>
          <a:bodyPr wrap="square" rtlCol="0">
            <a:spAutoFit/>
          </a:bodyPr>
          <a:lstStyle/>
          <a:p>
            <a:r>
              <a:rPr lang="en-US" sz="2800" b="1" dirty="0">
                <a:latin typeface="Baloo Bhai" panose="03080902040302020200" pitchFamily="66" charset="77"/>
                <a:cs typeface="Baloo Bhai" panose="03080902040302020200" pitchFamily="66" charset="77"/>
              </a:rPr>
              <a:t>CASINO</a:t>
            </a:r>
          </a:p>
        </p:txBody>
      </p:sp>
      <p:sp>
        <p:nvSpPr>
          <p:cNvPr id="6" name="TextBox 5">
            <a:extLst>
              <a:ext uri="{FF2B5EF4-FFF2-40B4-BE49-F238E27FC236}">
                <a16:creationId xmlns:a16="http://schemas.microsoft.com/office/drawing/2014/main" id="{61EC459D-D320-8443-88DF-016D444F09B4}"/>
              </a:ext>
            </a:extLst>
          </p:cNvPr>
          <p:cNvSpPr txBox="1"/>
          <p:nvPr/>
        </p:nvSpPr>
        <p:spPr>
          <a:xfrm>
            <a:off x="5869591" y="3307354"/>
            <a:ext cx="2083511" cy="523220"/>
          </a:xfrm>
          <a:prstGeom prst="rect">
            <a:avLst/>
          </a:prstGeom>
          <a:noFill/>
        </p:spPr>
        <p:txBody>
          <a:bodyPr wrap="square" rtlCol="0">
            <a:spAutoFit/>
          </a:bodyPr>
          <a:lstStyle/>
          <a:p>
            <a:r>
              <a:rPr lang="en-US" sz="2800" b="1" dirty="0">
                <a:latin typeface="Baloo Bhai" panose="03080902040302020200" pitchFamily="66" charset="77"/>
                <a:cs typeface="Baloo Bhai" panose="03080902040302020200" pitchFamily="66" charset="77"/>
              </a:rPr>
              <a:t>VENDETTA</a:t>
            </a:r>
          </a:p>
        </p:txBody>
      </p:sp>
      <p:sp>
        <p:nvSpPr>
          <p:cNvPr id="7" name="TextBox 6">
            <a:extLst>
              <a:ext uri="{FF2B5EF4-FFF2-40B4-BE49-F238E27FC236}">
                <a16:creationId xmlns:a16="http://schemas.microsoft.com/office/drawing/2014/main" id="{732B85B1-3571-B040-BCE9-523F6988086E}"/>
              </a:ext>
            </a:extLst>
          </p:cNvPr>
          <p:cNvSpPr txBox="1"/>
          <p:nvPr/>
        </p:nvSpPr>
        <p:spPr>
          <a:xfrm rot="21190084">
            <a:off x="3479898" y="4545966"/>
            <a:ext cx="1213693" cy="523220"/>
          </a:xfrm>
          <a:prstGeom prst="rect">
            <a:avLst/>
          </a:prstGeom>
          <a:noFill/>
        </p:spPr>
        <p:txBody>
          <a:bodyPr wrap="square" rtlCol="0">
            <a:spAutoFit/>
          </a:bodyPr>
          <a:lstStyle/>
          <a:p>
            <a:r>
              <a:rPr lang="en-US" sz="2800" b="1" dirty="0">
                <a:latin typeface="Baloo Bhai" panose="03080902040302020200" pitchFamily="66" charset="77"/>
                <a:cs typeface="Baloo Bhai" panose="03080902040302020200" pitchFamily="66" charset="77"/>
              </a:rPr>
              <a:t>VILLA</a:t>
            </a:r>
          </a:p>
        </p:txBody>
      </p:sp>
      <p:sp>
        <p:nvSpPr>
          <p:cNvPr id="8" name="TextBox 7">
            <a:extLst>
              <a:ext uri="{FF2B5EF4-FFF2-40B4-BE49-F238E27FC236}">
                <a16:creationId xmlns:a16="http://schemas.microsoft.com/office/drawing/2014/main" id="{34825248-FB87-B94B-9CB3-B654917E42D5}"/>
              </a:ext>
            </a:extLst>
          </p:cNvPr>
          <p:cNvSpPr txBox="1"/>
          <p:nvPr/>
        </p:nvSpPr>
        <p:spPr>
          <a:xfrm rot="460748">
            <a:off x="8469215" y="4950652"/>
            <a:ext cx="2176559" cy="523220"/>
          </a:xfrm>
          <a:prstGeom prst="rect">
            <a:avLst/>
          </a:prstGeom>
          <a:noFill/>
        </p:spPr>
        <p:txBody>
          <a:bodyPr wrap="square" rtlCol="0">
            <a:spAutoFit/>
          </a:bodyPr>
          <a:lstStyle/>
          <a:p>
            <a:r>
              <a:rPr lang="en-US" sz="2800" b="1" dirty="0">
                <a:latin typeface="Baloo Bhai" panose="03080902040302020200" pitchFamily="66" charset="77"/>
                <a:cs typeface="Baloo Bhai" panose="03080902040302020200" pitchFamily="66" charset="77"/>
              </a:rPr>
              <a:t>CASANOVA</a:t>
            </a:r>
          </a:p>
        </p:txBody>
      </p:sp>
      <p:sp>
        <p:nvSpPr>
          <p:cNvPr id="9" name="TextBox 8">
            <a:extLst>
              <a:ext uri="{FF2B5EF4-FFF2-40B4-BE49-F238E27FC236}">
                <a16:creationId xmlns:a16="http://schemas.microsoft.com/office/drawing/2014/main" id="{DAE813D8-EAAF-B94D-9426-52CFD6C2DC95}"/>
              </a:ext>
            </a:extLst>
          </p:cNvPr>
          <p:cNvSpPr txBox="1"/>
          <p:nvPr/>
        </p:nvSpPr>
        <p:spPr>
          <a:xfrm rot="460748">
            <a:off x="8137586" y="2494280"/>
            <a:ext cx="2586159" cy="523220"/>
          </a:xfrm>
          <a:prstGeom prst="rect">
            <a:avLst/>
          </a:prstGeom>
          <a:noFill/>
        </p:spPr>
        <p:txBody>
          <a:bodyPr wrap="square" rtlCol="0">
            <a:spAutoFit/>
          </a:bodyPr>
          <a:lstStyle/>
          <a:p>
            <a:r>
              <a:rPr lang="en-US" sz="2800" b="1" dirty="0">
                <a:latin typeface="Baloo Bhai" panose="03080902040302020200" pitchFamily="66" charset="77"/>
                <a:cs typeface="Baloo Bhai" panose="03080902040302020200" pitchFamily="66" charset="77"/>
              </a:rPr>
              <a:t>PIANOFORTE</a:t>
            </a:r>
          </a:p>
        </p:txBody>
      </p:sp>
      <p:pic>
        <p:nvPicPr>
          <p:cNvPr id="2050" name="Picture 2" descr="Pianoforte A Coda Baby - Grafica vettoriale gratuita su Pixabay">
            <a:extLst>
              <a:ext uri="{FF2B5EF4-FFF2-40B4-BE49-F238E27FC236}">
                <a16:creationId xmlns:a16="http://schemas.microsoft.com/office/drawing/2014/main" id="{99067FFE-945D-194A-98DB-503B123D98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01815" y="779034"/>
            <a:ext cx="1738312" cy="179567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Watch V for Vendetta | Prime Video">
            <a:extLst>
              <a:ext uri="{FF2B5EF4-FFF2-40B4-BE49-F238E27FC236}">
                <a16:creationId xmlns:a16="http://schemas.microsoft.com/office/drawing/2014/main" id="{12E4301D-8275-114A-A300-163D7CD8F7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409847">
            <a:off x="6163158" y="3946709"/>
            <a:ext cx="1662113" cy="221615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10C9F90D-E155-CF4C-BE27-CDAF5C551B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04803">
            <a:off x="9159175" y="3339801"/>
            <a:ext cx="1436370" cy="1371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56" name="Picture 8" descr="Broccoli Food Green - Free photo on Pixabay">
            <a:extLst>
              <a:ext uri="{FF2B5EF4-FFF2-40B4-BE49-F238E27FC236}">
                <a16:creationId xmlns:a16="http://schemas.microsoft.com/office/drawing/2014/main" id="{FCBA7444-B786-F042-B0FF-BADDE996BFB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872251">
            <a:off x="1812078" y="1751655"/>
            <a:ext cx="1782093" cy="1303088"/>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9">
            <a:extLst>
              <a:ext uri="{FF2B5EF4-FFF2-40B4-BE49-F238E27FC236}">
                <a16:creationId xmlns:a16="http://schemas.microsoft.com/office/drawing/2014/main" id="{2A87548F-CC2E-1C4B-A324-351E06848149}"/>
              </a:ext>
            </a:extLst>
          </p:cNvPr>
          <p:cNvSpPr>
            <a:spLocks noGrp="1"/>
          </p:cNvSpPr>
          <p:nvPr>
            <p:ph type="ftr" sz="quarter" idx="11"/>
          </p:nvPr>
        </p:nvSpPr>
        <p:spPr>
          <a:xfrm>
            <a:off x="8077200" y="6492875"/>
            <a:ext cx="4114800" cy="365125"/>
          </a:xfrm>
        </p:spPr>
        <p:txBody>
          <a:bodyPr/>
          <a:lstStyle/>
          <a:p>
            <a:pPr algn="r"/>
            <a:r>
              <a:rPr lang="en-US" dirty="0"/>
              <a:t>Sara Lis Ventura</a:t>
            </a:r>
          </a:p>
        </p:txBody>
      </p:sp>
    </p:spTree>
    <p:extLst>
      <p:ext uri="{BB962C8B-B14F-4D97-AF65-F5344CB8AC3E}">
        <p14:creationId xmlns:p14="http://schemas.microsoft.com/office/powerpoint/2010/main" val="19218721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3496CC9-0663-714F-82DD-450E6B7BCA32}"/>
              </a:ext>
            </a:extLst>
          </p:cNvPr>
          <p:cNvSpPr txBox="1"/>
          <p:nvPr/>
        </p:nvSpPr>
        <p:spPr>
          <a:xfrm>
            <a:off x="3017615" y="358564"/>
            <a:ext cx="5772150" cy="523220"/>
          </a:xfrm>
          <a:prstGeom prst="rect">
            <a:avLst/>
          </a:prstGeom>
          <a:noFill/>
        </p:spPr>
        <p:txBody>
          <a:bodyPr wrap="square" rtlCol="0">
            <a:spAutoFit/>
          </a:bodyPr>
          <a:lstStyle/>
          <a:p>
            <a:pPr algn="ctr"/>
            <a:r>
              <a:rPr lang="en-US" sz="2800" dirty="0">
                <a:solidFill>
                  <a:srgbClr val="008F00"/>
                </a:solidFill>
                <a:latin typeface="Baloo Bhai" panose="03080902040302020200" pitchFamily="66" charset="77"/>
                <a:cs typeface="Baloo Bhai" panose="03080902040302020200" pitchFamily="66" charset="77"/>
              </a:rPr>
              <a:t>I SALUTI / GREETINGS</a:t>
            </a:r>
          </a:p>
        </p:txBody>
      </p:sp>
      <p:pic>
        <p:nvPicPr>
          <p:cNvPr id="1028" name="Picture 4" descr="Italia tricolore png 3 » PNG Image">
            <a:extLst>
              <a:ext uri="{FF2B5EF4-FFF2-40B4-BE49-F238E27FC236}">
                <a16:creationId xmlns:a16="http://schemas.microsoft.com/office/drawing/2014/main" id="{F3AABE19-EA2F-DC40-A09B-EA2BD0E23B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30522">
            <a:off x="10221418" y="439207"/>
            <a:ext cx="1884664" cy="8408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99A6FE0-6106-AA41-9CB8-1BB0C9D75663}"/>
              </a:ext>
            </a:extLst>
          </p:cNvPr>
          <p:cNvSpPr txBox="1"/>
          <p:nvPr/>
        </p:nvSpPr>
        <p:spPr>
          <a:xfrm>
            <a:off x="4090615" y="2148096"/>
            <a:ext cx="1290045" cy="584775"/>
          </a:xfrm>
          <a:prstGeom prst="rect">
            <a:avLst/>
          </a:prstGeom>
          <a:noFill/>
        </p:spPr>
        <p:txBody>
          <a:bodyPr wrap="square" rtlCol="0">
            <a:spAutoFit/>
          </a:bodyPr>
          <a:lstStyle/>
          <a:p>
            <a:r>
              <a:rPr lang="en-US" sz="3200" dirty="0">
                <a:latin typeface="Comic Sans MS" panose="030F0902030302020204" pitchFamily="66" charset="0"/>
              </a:rPr>
              <a:t>Ciao</a:t>
            </a:r>
          </a:p>
        </p:txBody>
      </p:sp>
      <p:sp>
        <p:nvSpPr>
          <p:cNvPr id="6" name="Text Box 16">
            <a:extLst>
              <a:ext uri="{FF2B5EF4-FFF2-40B4-BE49-F238E27FC236}">
                <a16:creationId xmlns:a16="http://schemas.microsoft.com/office/drawing/2014/main" id="{06C0C010-ADB1-CD48-AA9A-96776A6E6DDC}"/>
              </a:ext>
            </a:extLst>
          </p:cNvPr>
          <p:cNvSpPr txBox="1"/>
          <p:nvPr/>
        </p:nvSpPr>
        <p:spPr>
          <a:xfrm>
            <a:off x="6640084" y="1469785"/>
            <a:ext cx="2421531" cy="523220"/>
          </a:xfrm>
          <a:prstGeom prst="rect">
            <a:avLst/>
          </a:prstGeom>
          <a:noFill/>
          <a:ln>
            <a:noFill/>
          </a:ln>
          <a:effectLst/>
          <a:extLst>
            <a:ext uri="{C572A759-6A51-4108-AA02-DFA0A04FC94B}">
              <ma14:wrappingTextBoxFlag xmlns:lc="http://schemas.openxmlformats.org/drawingml/2006/lockedCanvas" xmlns=""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http://schemas.microsoft.com/office/word/2018/wordml" xmlns:w16cid="http://schemas.microsoft.com/office/word/2016/wordml/cid" xmlns:w16cex="http://schemas.microsoft.com/office/word/2018/wordml/c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en-GB" sz="2400" b="1" dirty="0" err="1">
                <a:effectLst/>
                <a:ea typeface="MS Mincho" panose="02020609040205080304" pitchFamily="49" charset="-128"/>
                <a:cs typeface="Times New Roman" panose="02020603050405020304" pitchFamily="18" charset="0"/>
              </a:rPr>
              <a:t>Quando</a:t>
            </a:r>
            <a:r>
              <a:rPr lang="en-GB" sz="2400" b="1" dirty="0">
                <a:effectLst/>
                <a:ea typeface="MS Mincho" panose="02020609040205080304" pitchFamily="49" charset="-128"/>
                <a:cs typeface="Times New Roman" panose="02020603050405020304" pitchFamily="18" charset="0"/>
              </a:rPr>
              <a:t> </a:t>
            </a:r>
            <a:r>
              <a:rPr lang="en-GB" sz="2400" b="1" dirty="0" err="1">
                <a:effectLst/>
                <a:ea typeface="MS Mincho" panose="02020609040205080304" pitchFamily="49" charset="-128"/>
                <a:cs typeface="Times New Roman" panose="02020603050405020304" pitchFamily="18" charset="0"/>
              </a:rPr>
              <a:t>arrivi</a:t>
            </a:r>
            <a:endParaRPr lang="en-IE" sz="2400" dirty="0">
              <a:effectLst/>
              <a:ea typeface="MS Mincho" panose="02020609040205080304" pitchFamily="49" charset="-128"/>
              <a:cs typeface="Times New Roman" panose="02020603050405020304" pitchFamily="18" charset="0"/>
            </a:endParaRPr>
          </a:p>
        </p:txBody>
      </p:sp>
      <p:sp>
        <p:nvSpPr>
          <p:cNvPr id="7" name="Notched Right Arrow 6">
            <a:extLst>
              <a:ext uri="{FF2B5EF4-FFF2-40B4-BE49-F238E27FC236}">
                <a16:creationId xmlns:a16="http://schemas.microsoft.com/office/drawing/2014/main" id="{37B065D1-3A1A-A44C-9BB1-917C311954ED}"/>
              </a:ext>
            </a:extLst>
          </p:cNvPr>
          <p:cNvSpPr/>
          <p:nvPr/>
        </p:nvSpPr>
        <p:spPr>
          <a:xfrm rot="10800000">
            <a:off x="5876203" y="1526752"/>
            <a:ext cx="570883" cy="420571"/>
          </a:xfrm>
          <a:prstGeom prst="notchedRight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600" dirty="0"/>
          </a:p>
        </p:txBody>
      </p:sp>
      <p:sp>
        <p:nvSpPr>
          <p:cNvPr id="4" name="Rectangle 6">
            <a:extLst>
              <a:ext uri="{FF2B5EF4-FFF2-40B4-BE49-F238E27FC236}">
                <a16:creationId xmlns:a16="http://schemas.microsoft.com/office/drawing/2014/main" id="{60229122-9F3F-6E4C-8A07-8F5DCBFC9710}"/>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Notched Right Arrow 12">
            <a:extLst>
              <a:ext uri="{FF2B5EF4-FFF2-40B4-BE49-F238E27FC236}">
                <a16:creationId xmlns:a16="http://schemas.microsoft.com/office/drawing/2014/main" id="{8D40C170-18D8-F545-9885-E5CF5C01CC4F}"/>
              </a:ext>
            </a:extLst>
          </p:cNvPr>
          <p:cNvSpPr/>
          <p:nvPr/>
        </p:nvSpPr>
        <p:spPr>
          <a:xfrm>
            <a:off x="5974530" y="2326989"/>
            <a:ext cx="570883" cy="441020"/>
          </a:xfrm>
          <a:prstGeom prst="notchedRight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600" dirty="0"/>
          </a:p>
        </p:txBody>
      </p:sp>
      <p:sp>
        <p:nvSpPr>
          <p:cNvPr id="14" name="Text Box 16">
            <a:extLst>
              <a:ext uri="{FF2B5EF4-FFF2-40B4-BE49-F238E27FC236}">
                <a16:creationId xmlns:a16="http://schemas.microsoft.com/office/drawing/2014/main" id="{AACC088C-E728-CF47-A0B4-F5C428CE2373}"/>
              </a:ext>
            </a:extLst>
          </p:cNvPr>
          <p:cNvSpPr txBox="1"/>
          <p:nvPr/>
        </p:nvSpPr>
        <p:spPr>
          <a:xfrm>
            <a:off x="6672217" y="2319396"/>
            <a:ext cx="2138460" cy="523220"/>
          </a:xfrm>
          <a:prstGeom prst="rect">
            <a:avLst/>
          </a:prstGeom>
          <a:noFill/>
          <a:ln>
            <a:noFill/>
          </a:ln>
          <a:effectLst/>
          <a:extLst>
            <a:ext uri="{C572A759-6A51-4108-AA02-DFA0A04FC94B}">
              <ma14:wrappingTextBoxFlag xmlns:lc="http://schemas.openxmlformats.org/drawingml/2006/lockedCanvas" xmlns=""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http://schemas.microsoft.com/office/word/2018/wordml" xmlns:w16cid="http://schemas.microsoft.com/office/word/2016/wordml/cid" xmlns:w16cex="http://schemas.microsoft.com/office/word/2018/wordml/c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en-GB" sz="2400" b="1" dirty="0" err="1">
                <a:effectLst/>
                <a:ea typeface="MS Mincho" panose="02020609040205080304" pitchFamily="49" charset="-128"/>
                <a:cs typeface="Times New Roman" panose="02020603050405020304" pitchFamily="18" charset="0"/>
              </a:rPr>
              <a:t>Quando</a:t>
            </a:r>
            <a:r>
              <a:rPr lang="en-GB" sz="2400" b="1" dirty="0">
                <a:effectLst/>
                <a:ea typeface="MS Mincho" panose="02020609040205080304" pitchFamily="49" charset="-128"/>
                <a:cs typeface="Times New Roman" panose="02020603050405020304" pitchFamily="18" charset="0"/>
              </a:rPr>
              <a:t> </a:t>
            </a:r>
            <a:r>
              <a:rPr lang="en-GB" sz="2400" b="1" dirty="0" err="1">
                <a:effectLst/>
                <a:ea typeface="MS Mincho" panose="02020609040205080304" pitchFamily="49" charset="-128"/>
                <a:cs typeface="Times New Roman" panose="02020603050405020304" pitchFamily="18" charset="0"/>
              </a:rPr>
              <a:t>vai</a:t>
            </a:r>
            <a:r>
              <a:rPr lang="en-GB" sz="2400" b="1" dirty="0">
                <a:effectLst/>
                <a:ea typeface="MS Mincho" panose="02020609040205080304" pitchFamily="49" charset="-128"/>
                <a:cs typeface="Times New Roman" panose="02020603050405020304" pitchFamily="18" charset="0"/>
              </a:rPr>
              <a:t> via</a:t>
            </a:r>
            <a:endParaRPr lang="en-IE" sz="2400" dirty="0">
              <a:effectLst/>
              <a:ea typeface="MS Mincho" panose="02020609040205080304" pitchFamily="49" charset="-128"/>
              <a:cs typeface="Times New Roman" panose="02020603050405020304" pitchFamily="18" charset="0"/>
            </a:endParaRPr>
          </a:p>
        </p:txBody>
      </p:sp>
      <p:sp>
        <p:nvSpPr>
          <p:cNvPr id="15" name="TextBox 14">
            <a:extLst>
              <a:ext uri="{FF2B5EF4-FFF2-40B4-BE49-F238E27FC236}">
                <a16:creationId xmlns:a16="http://schemas.microsoft.com/office/drawing/2014/main" id="{41815ECE-401A-5F41-B096-89BAD985060D}"/>
              </a:ext>
            </a:extLst>
          </p:cNvPr>
          <p:cNvSpPr txBox="1"/>
          <p:nvPr/>
        </p:nvSpPr>
        <p:spPr>
          <a:xfrm>
            <a:off x="3772871" y="3984033"/>
            <a:ext cx="2886040" cy="584775"/>
          </a:xfrm>
          <a:prstGeom prst="rect">
            <a:avLst/>
          </a:prstGeom>
          <a:noFill/>
        </p:spPr>
        <p:txBody>
          <a:bodyPr wrap="square" rtlCol="0">
            <a:spAutoFit/>
          </a:bodyPr>
          <a:lstStyle/>
          <a:p>
            <a:r>
              <a:rPr lang="en-US" sz="3200" dirty="0">
                <a:latin typeface="Comic Sans MS" panose="030F0902030302020204" pitchFamily="66" charset="0"/>
              </a:rPr>
              <a:t>Buon</a:t>
            </a:r>
            <a:r>
              <a:rPr lang="en-US" sz="3200" dirty="0">
                <a:solidFill>
                  <a:srgbClr val="00B050"/>
                </a:solidFill>
                <a:latin typeface="Comic Sans MS" panose="030F0902030302020204" pitchFamily="66" charset="0"/>
              </a:rPr>
              <a:t>giorno</a:t>
            </a:r>
          </a:p>
        </p:txBody>
      </p:sp>
      <p:sp>
        <p:nvSpPr>
          <p:cNvPr id="16" name="TextBox 15">
            <a:extLst>
              <a:ext uri="{FF2B5EF4-FFF2-40B4-BE49-F238E27FC236}">
                <a16:creationId xmlns:a16="http://schemas.microsoft.com/office/drawing/2014/main" id="{87C5E5F4-E243-5043-B402-1360C385DE33}"/>
              </a:ext>
            </a:extLst>
          </p:cNvPr>
          <p:cNvSpPr txBox="1"/>
          <p:nvPr/>
        </p:nvSpPr>
        <p:spPr>
          <a:xfrm>
            <a:off x="3823727" y="4619253"/>
            <a:ext cx="2315560" cy="584775"/>
          </a:xfrm>
          <a:prstGeom prst="rect">
            <a:avLst/>
          </a:prstGeom>
          <a:noFill/>
        </p:spPr>
        <p:txBody>
          <a:bodyPr wrap="square" rtlCol="0">
            <a:spAutoFit/>
          </a:bodyPr>
          <a:lstStyle/>
          <a:p>
            <a:r>
              <a:rPr lang="en-US" sz="3200" dirty="0" err="1">
                <a:latin typeface="Comic Sans MS" panose="030F0902030302020204" pitchFamily="66" charset="0"/>
              </a:rPr>
              <a:t>Buona</a:t>
            </a:r>
            <a:r>
              <a:rPr lang="en-US" sz="3200" dirty="0" err="1">
                <a:solidFill>
                  <a:srgbClr val="00B050"/>
                </a:solidFill>
                <a:latin typeface="Comic Sans MS" panose="030F0902030302020204" pitchFamily="66" charset="0"/>
              </a:rPr>
              <a:t>sera</a:t>
            </a:r>
            <a:endParaRPr lang="en-US" sz="3200" dirty="0">
              <a:solidFill>
                <a:srgbClr val="00B050"/>
              </a:solidFill>
              <a:latin typeface="Comic Sans MS" panose="030F0902030302020204" pitchFamily="66" charset="0"/>
            </a:endParaRPr>
          </a:p>
        </p:txBody>
      </p:sp>
      <p:sp>
        <p:nvSpPr>
          <p:cNvPr id="17" name="TextBox 16">
            <a:extLst>
              <a:ext uri="{FF2B5EF4-FFF2-40B4-BE49-F238E27FC236}">
                <a16:creationId xmlns:a16="http://schemas.microsoft.com/office/drawing/2014/main" id="{E0EE53B3-F3FA-744F-8720-1F3D3117A153}"/>
              </a:ext>
            </a:extLst>
          </p:cNvPr>
          <p:cNvSpPr txBox="1"/>
          <p:nvPr/>
        </p:nvSpPr>
        <p:spPr>
          <a:xfrm>
            <a:off x="3752787" y="5541330"/>
            <a:ext cx="2421531" cy="584775"/>
          </a:xfrm>
          <a:prstGeom prst="rect">
            <a:avLst/>
          </a:prstGeom>
          <a:noFill/>
        </p:spPr>
        <p:txBody>
          <a:bodyPr wrap="square" rtlCol="0">
            <a:spAutoFit/>
          </a:bodyPr>
          <a:lstStyle/>
          <a:p>
            <a:r>
              <a:rPr lang="en-US" sz="3200" dirty="0">
                <a:latin typeface="Comic Sans MS" panose="030F0902030302020204" pitchFamily="66" charset="0"/>
              </a:rPr>
              <a:t>Arrivederci</a:t>
            </a:r>
          </a:p>
        </p:txBody>
      </p:sp>
      <p:sp>
        <p:nvSpPr>
          <p:cNvPr id="18" name="Notched Right Arrow 17">
            <a:extLst>
              <a:ext uri="{FF2B5EF4-FFF2-40B4-BE49-F238E27FC236}">
                <a16:creationId xmlns:a16="http://schemas.microsoft.com/office/drawing/2014/main" id="{920A18DF-35FE-5E4B-AACF-FDE5FC76B632}"/>
              </a:ext>
            </a:extLst>
          </p:cNvPr>
          <p:cNvSpPr/>
          <p:nvPr/>
        </p:nvSpPr>
        <p:spPr>
          <a:xfrm rot="10800000">
            <a:off x="7095298" y="4371559"/>
            <a:ext cx="562693" cy="429105"/>
          </a:xfrm>
          <a:prstGeom prst="notchedRight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9" name="Text Box 16">
            <a:extLst>
              <a:ext uri="{FF2B5EF4-FFF2-40B4-BE49-F238E27FC236}">
                <a16:creationId xmlns:a16="http://schemas.microsoft.com/office/drawing/2014/main" id="{CB400B94-6DD3-974D-A1C9-10433D14BD6A}"/>
              </a:ext>
            </a:extLst>
          </p:cNvPr>
          <p:cNvSpPr txBox="1"/>
          <p:nvPr/>
        </p:nvSpPr>
        <p:spPr>
          <a:xfrm>
            <a:off x="7902320" y="4298614"/>
            <a:ext cx="2421531" cy="523220"/>
          </a:xfrm>
          <a:prstGeom prst="rect">
            <a:avLst/>
          </a:prstGeom>
          <a:noFill/>
          <a:ln>
            <a:noFill/>
          </a:ln>
          <a:effectLst/>
          <a:extLst>
            <a:ext uri="{C572A759-6A51-4108-AA02-DFA0A04FC94B}">
              <ma14:wrappingTextBoxFlag xmlns:lc="http://schemas.openxmlformats.org/drawingml/2006/lockedCanvas" xmlns=""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http://schemas.microsoft.com/office/word/2018/wordml" xmlns:w16cid="http://schemas.microsoft.com/office/word/2016/wordml/cid" xmlns:w16cex="http://schemas.microsoft.com/office/word/2018/wordml/c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en-GB" sz="2400" b="1" dirty="0" err="1">
                <a:effectLst/>
                <a:ea typeface="MS Mincho" panose="02020609040205080304" pitchFamily="49" charset="-128"/>
                <a:cs typeface="Times New Roman" panose="02020603050405020304" pitchFamily="18" charset="0"/>
              </a:rPr>
              <a:t>Quando</a:t>
            </a:r>
            <a:r>
              <a:rPr lang="en-GB" sz="2400" b="1" dirty="0">
                <a:effectLst/>
                <a:ea typeface="MS Mincho" panose="02020609040205080304" pitchFamily="49" charset="-128"/>
                <a:cs typeface="Times New Roman" panose="02020603050405020304" pitchFamily="18" charset="0"/>
              </a:rPr>
              <a:t> </a:t>
            </a:r>
            <a:r>
              <a:rPr lang="en-GB" sz="2400" b="1" dirty="0" err="1">
                <a:effectLst/>
                <a:ea typeface="MS Mincho" panose="02020609040205080304" pitchFamily="49" charset="-128"/>
                <a:cs typeface="Times New Roman" panose="02020603050405020304" pitchFamily="18" charset="0"/>
              </a:rPr>
              <a:t>arrivi</a:t>
            </a:r>
            <a:endParaRPr lang="en-IE" sz="2400" dirty="0">
              <a:effectLst/>
              <a:ea typeface="MS Mincho" panose="02020609040205080304" pitchFamily="49" charset="-128"/>
              <a:cs typeface="Times New Roman" panose="02020603050405020304" pitchFamily="18" charset="0"/>
            </a:endParaRPr>
          </a:p>
        </p:txBody>
      </p:sp>
      <p:sp>
        <p:nvSpPr>
          <p:cNvPr id="20" name="Notched Right Arrow 19">
            <a:extLst>
              <a:ext uri="{FF2B5EF4-FFF2-40B4-BE49-F238E27FC236}">
                <a16:creationId xmlns:a16="http://schemas.microsoft.com/office/drawing/2014/main" id="{306E9572-A32B-6348-ACB6-E2F7CA0EB135}"/>
              </a:ext>
            </a:extLst>
          </p:cNvPr>
          <p:cNvSpPr/>
          <p:nvPr/>
        </p:nvSpPr>
        <p:spPr>
          <a:xfrm>
            <a:off x="7178753" y="5596342"/>
            <a:ext cx="562694" cy="429106"/>
          </a:xfrm>
          <a:prstGeom prst="notchedRightArrow">
            <a:avLst/>
          </a:prstGeom>
          <a:solidFill>
            <a:schemeClr val="tx1"/>
          </a:solidFill>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p>
        </p:txBody>
      </p:sp>
      <p:sp>
        <p:nvSpPr>
          <p:cNvPr id="21" name="Text Box 16">
            <a:extLst>
              <a:ext uri="{FF2B5EF4-FFF2-40B4-BE49-F238E27FC236}">
                <a16:creationId xmlns:a16="http://schemas.microsoft.com/office/drawing/2014/main" id="{3BBF0268-085B-DF4D-A9EF-B3DB12369B96}"/>
              </a:ext>
            </a:extLst>
          </p:cNvPr>
          <p:cNvSpPr txBox="1"/>
          <p:nvPr/>
        </p:nvSpPr>
        <p:spPr>
          <a:xfrm>
            <a:off x="7957558" y="5549285"/>
            <a:ext cx="2421531" cy="523220"/>
          </a:xfrm>
          <a:prstGeom prst="rect">
            <a:avLst/>
          </a:prstGeom>
          <a:noFill/>
          <a:ln>
            <a:noFill/>
          </a:ln>
          <a:effectLst/>
          <a:extLst>
            <a:ext uri="{C572A759-6A51-4108-AA02-DFA0A04FC94B}">
              <ma14:wrappingTextBoxFlag xmlns:lc="http://schemas.openxmlformats.org/drawingml/2006/lockedCanvas" xmlns=""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wps="http://schemas.microsoft.com/office/word/2010/wordprocessingShape" xmlns:wne="http://schemas.microsoft.com/office/word/2006/wordml" xmlns:wpi="http://schemas.microsoft.com/office/word/2010/wordprocessingInk" xmlns:wpg="http://schemas.microsoft.com/office/word/2010/wordprocessingGroup" xmlns:w16se="http://schemas.microsoft.com/office/word/2015/wordml/symex" xmlns:w16="http://schemas.microsoft.com/office/word/2018/wordml" xmlns:w16cid="http://schemas.microsoft.com/office/word/2016/wordml/cid" xmlns:w16cex="http://schemas.microsoft.com/office/word/2018/wordml/cex"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am3d="http://schemas.microsoft.com/office/drawing/2017/model3d" xmlns:aink="http://schemas.microsoft.com/office/drawing/2016/ink" xmlns:mc="http://schemas.openxmlformats.org/markup-compatibility/2006" xmlns:cx8="http://schemas.microsoft.com/office/drawing/2016/5/14/chartex" xmlns:cx7="http://schemas.microsoft.com/office/drawing/2016/5/13/chartex" xmlns:cx6="http://schemas.microsoft.com/office/drawing/2016/5/12/chartex" xmlns:cx5="http://schemas.microsoft.com/office/drawing/2016/5/11/chartex" xmlns:cx4="http://schemas.microsoft.com/office/drawing/2016/5/10/chartex" xmlns:cx3="http://schemas.microsoft.com/office/drawing/2016/5/9/chartex" xmlns:cx2="http://schemas.microsoft.com/office/drawing/2015/10/21/chartex" xmlns:cx1="http://schemas.microsoft.com/office/drawing/2015/9/8/chartex" xmlns:cx="http://schemas.microsoft.com/office/drawing/2014/chartex" xmlns:wpc="http://schemas.microsoft.com/office/word/2010/wordprocessingCanva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en-GB" sz="2400" b="1" dirty="0" err="1">
                <a:effectLst/>
                <a:ea typeface="MS Mincho" panose="02020609040205080304" pitchFamily="49" charset="-128"/>
                <a:cs typeface="Times New Roman" panose="02020603050405020304" pitchFamily="18" charset="0"/>
              </a:rPr>
              <a:t>Quando</a:t>
            </a:r>
            <a:r>
              <a:rPr lang="en-GB" sz="2400" b="1" dirty="0">
                <a:effectLst/>
                <a:ea typeface="MS Mincho" panose="02020609040205080304" pitchFamily="49" charset="-128"/>
                <a:cs typeface="Times New Roman" panose="02020603050405020304" pitchFamily="18" charset="0"/>
              </a:rPr>
              <a:t> </a:t>
            </a:r>
            <a:r>
              <a:rPr lang="en-GB" sz="2400" b="1" dirty="0" err="1">
                <a:effectLst/>
                <a:ea typeface="MS Mincho" panose="02020609040205080304" pitchFamily="49" charset="-128"/>
                <a:cs typeface="Times New Roman" panose="02020603050405020304" pitchFamily="18" charset="0"/>
              </a:rPr>
              <a:t>vai</a:t>
            </a:r>
            <a:r>
              <a:rPr lang="en-GB" sz="2400" b="1" dirty="0">
                <a:effectLst/>
                <a:ea typeface="MS Mincho" panose="02020609040205080304" pitchFamily="49" charset="-128"/>
                <a:cs typeface="Times New Roman" panose="02020603050405020304" pitchFamily="18" charset="0"/>
              </a:rPr>
              <a:t> via</a:t>
            </a:r>
            <a:endParaRPr lang="en-IE" sz="2400" dirty="0">
              <a:effectLst/>
              <a:ea typeface="MS Mincho" panose="02020609040205080304" pitchFamily="49" charset="-128"/>
              <a:cs typeface="Times New Roman" panose="02020603050405020304" pitchFamily="18" charset="0"/>
            </a:endParaRPr>
          </a:p>
        </p:txBody>
      </p:sp>
      <p:pic>
        <p:nvPicPr>
          <p:cNvPr id="1033" name="Picture 9" descr="Stick man saying hi - YouTube">
            <a:extLst>
              <a:ext uri="{FF2B5EF4-FFF2-40B4-BE49-F238E27FC236}">
                <a16:creationId xmlns:a16="http://schemas.microsoft.com/office/drawing/2014/main" id="{3CA17C35-A45D-7F4E-8E8A-4B7B47B3577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6793"/>
          <a:stretch/>
        </p:blipFill>
        <p:spPr bwMode="auto">
          <a:xfrm flipH="1">
            <a:off x="10099702" y="1120535"/>
            <a:ext cx="807024" cy="88234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9" descr="Stick man saying hi - YouTube">
            <a:extLst>
              <a:ext uri="{FF2B5EF4-FFF2-40B4-BE49-F238E27FC236}">
                <a16:creationId xmlns:a16="http://schemas.microsoft.com/office/drawing/2014/main" id="{1D31C0D5-B846-C54A-9F27-17D993E4069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6793"/>
          <a:stretch/>
        </p:blipFill>
        <p:spPr bwMode="auto">
          <a:xfrm>
            <a:off x="8778543" y="1944436"/>
            <a:ext cx="935163" cy="101779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9" descr="Stick man saying hi - YouTube">
            <a:extLst>
              <a:ext uri="{FF2B5EF4-FFF2-40B4-BE49-F238E27FC236}">
                <a16:creationId xmlns:a16="http://schemas.microsoft.com/office/drawing/2014/main" id="{B9109734-D78B-7D45-9E9E-159B3122FC2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6793"/>
          <a:stretch/>
        </p:blipFill>
        <p:spPr bwMode="auto">
          <a:xfrm flipH="1">
            <a:off x="11053228" y="3918320"/>
            <a:ext cx="807024" cy="88234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9" descr="Stick man saying hi - YouTube">
            <a:extLst>
              <a:ext uri="{FF2B5EF4-FFF2-40B4-BE49-F238E27FC236}">
                <a16:creationId xmlns:a16="http://schemas.microsoft.com/office/drawing/2014/main" id="{11F3BDE4-F0F1-B44E-AB7F-5CF10E7F4D5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601" r="56793"/>
          <a:stretch/>
        </p:blipFill>
        <p:spPr bwMode="auto">
          <a:xfrm>
            <a:off x="10223226" y="5153428"/>
            <a:ext cx="537012" cy="101779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78B9BDF-287C-C642-A4A2-156E2CAAC464}"/>
              </a:ext>
            </a:extLst>
          </p:cNvPr>
          <p:cNvSpPr txBox="1"/>
          <p:nvPr/>
        </p:nvSpPr>
        <p:spPr>
          <a:xfrm>
            <a:off x="644282" y="1944436"/>
            <a:ext cx="1655988" cy="461665"/>
          </a:xfrm>
          <a:prstGeom prst="rect">
            <a:avLst/>
          </a:prstGeom>
          <a:noFill/>
        </p:spPr>
        <p:txBody>
          <a:bodyPr wrap="square" rtlCol="0">
            <a:spAutoFit/>
          </a:bodyPr>
          <a:lstStyle/>
          <a:p>
            <a:r>
              <a:rPr lang="en-US" sz="2400" dirty="0"/>
              <a:t>(</a:t>
            </a:r>
            <a:r>
              <a:rPr lang="en-US" sz="2400" dirty="0" err="1"/>
              <a:t>Informale</a:t>
            </a:r>
            <a:r>
              <a:rPr lang="en-US" sz="2400" dirty="0"/>
              <a:t>)</a:t>
            </a:r>
          </a:p>
        </p:txBody>
      </p:sp>
      <p:sp>
        <p:nvSpPr>
          <p:cNvPr id="29" name="TextBox 28">
            <a:extLst>
              <a:ext uri="{FF2B5EF4-FFF2-40B4-BE49-F238E27FC236}">
                <a16:creationId xmlns:a16="http://schemas.microsoft.com/office/drawing/2014/main" id="{21EA3F91-14A4-E742-ACB2-FAB9606C785D}"/>
              </a:ext>
            </a:extLst>
          </p:cNvPr>
          <p:cNvSpPr txBox="1"/>
          <p:nvPr/>
        </p:nvSpPr>
        <p:spPr>
          <a:xfrm>
            <a:off x="694287" y="4449976"/>
            <a:ext cx="1416162" cy="461665"/>
          </a:xfrm>
          <a:prstGeom prst="rect">
            <a:avLst/>
          </a:prstGeom>
          <a:noFill/>
        </p:spPr>
        <p:txBody>
          <a:bodyPr wrap="square" rtlCol="0">
            <a:spAutoFit/>
          </a:bodyPr>
          <a:lstStyle/>
          <a:p>
            <a:r>
              <a:rPr lang="en-US" sz="2400" dirty="0"/>
              <a:t>(</a:t>
            </a:r>
            <a:r>
              <a:rPr lang="en-US" sz="2400" dirty="0" err="1"/>
              <a:t>Formale</a:t>
            </a:r>
            <a:r>
              <a:rPr lang="en-US" sz="2400" dirty="0"/>
              <a:t>)</a:t>
            </a:r>
          </a:p>
        </p:txBody>
      </p:sp>
      <p:pic>
        <p:nvPicPr>
          <p:cNvPr id="1035" name="Picture 11" descr="Sun Icons - Download 104 Free Sun icons here">
            <a:extLst>
              <a:ext uri="{FF2B5EF4-FFF2-40B4-BE49-F238E27FC236}">
                <a16:creationId xmlns:a16="http://schemas.microsoft.com/office/drawing/2014/main" id="{5BF627D9-27CA-B04A-9E73-1472506D26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47103" y="3941156"/>
            <a:ext cx="468863" cy="468863"/>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Sunset – The Hungry Hen Report">
            <a:extLst>
              <a:ext uri="{FF2B5EF4-FFF2-40B4-BE49-F238E27FC236}">
                <a16:creationId xmlns:a16="http://schemas.microsoft.com/office/drawing/2014/main" id="{61DD52E5-6273-F842-A8C4-B82B333771B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7441" r="48960" b="37678"/>
          <a:stretch/>
        </p:blipFill>
        <p:spPr bwMode="auto">
          <a:xfrm>
            <a:off x="6121333" y="4745703"/>
            <a:ext cx="424080" cy="37289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32" name="Picture 31" descr="A picture containing drawing&#10;&#10;Description automatically generated">
            <a:extLst>
              <a:ext uri="{FF2B5EF4-FFF2-40B4-BE49-F238E27FC236}">
                <a16:creationId xmlns:a16="http://schemas.microsoft.com/office/drawing/2014/main" id="{64CC8848-7E39-444B-83BE-945F3E1920AD}"/>
              </a:ext>
            </a:extLst>
          </p:cNvPr>
          <p:cNvPicPr>
            <a:picLocks noChangeAspect="1"/>
          </p:cNvPicPr>
          <p:nvPr/>
        </p:nvPicPr>
        <p:blipFill rotWithShape="1">
          <a:blip r:embed="rId7"/>
          <a:srcRect b="41106"/>
          <a:stretch/>
        </p:blipFill>
        <p:spPr>
          <a:xfrm>
            <a:off x="2168099" y="1382886"/>
            <a:ext cx="1858985" cy="1334835"/>
          </a:xfrm>
          <a:prstGeom prst="rect">
            <a:avLst/>
          </a:prstGeom>
        </p:spPr>
      </p:pic>
      <p:pic>
        <p:nvPicPr>
          <p:cNvPr id="33" name="Picture 32" descr="A picture containing toy&#10;&#10;Description automatically generated">
            <a:extLst>
              <a:ext uri="{FF2B5EF4-FFF2-40B4-BE49-F238E27FC236}">
                <a16:creationId xmlns:a16="http://schemas.microsoft.com/office/drawing/2014/main" id="{1D1B6A18-0E19-5B40-BF2B-B07B4E4CABA1}"/>
              </a:ext>
            </a:extLst>
          </p:cNvPr>
          <p:cNvPicPr>
            <a:picLocks noChangeAspect="1"/>
          </p:cNvPicPr>
          <p:nvPr/>
        </p:nvPicPr>
        <p:blipFill rotWithShape="1">
          <a:blip r:embed="rId8"/>
          <a:srcRect b="11355"/>
          <a:stretch/>
        </p:blipFill>
        <p:spPr>
          <a:xfrm>
            <a:off x="2061760" y="3945220"/>
            <a:ext cx="1638300" cy="1380331"/>
          </a:xfrm>
          <a:prstGeom prst="rect">
            <a:avLst/>
          </a:prstGeom>
        </p:spPr>
      </p:pic>
      <p:sp>
        <p:nvSpPr>
          <p:cNvPr id="34" name="TextBox 33">
            <a:extLst>
              <a:ext uri="{FF2B5EF4-FFF2-40B4-BE49-F238E27FC236}">
                <a16:creationId xmlns:a16="http://schemas.microsoft.com/office/drawing/2014/main" id="{DD069FED-D04D-7846-A9DA-2D7CBE0C8F5D}"/>
              </a:ext>
            </a:extLst>
          </p:cNvPr>
          <p:cNvSpPr txBox="1"/>
          <p:nvPr/>
        </p:nvSpPr>
        <p:spPr>
          <a:xfrm>
            <a:off x="4077942" y="1402110"/>
            <a:ext cx="1290045" cy="584775"/>
          </a:xfrm>
          <a:prstGeom prst="rect">
            <a:avLst/>
          </a:prstGeom>
          <a:noFill/>
        </p:spPr>
        <p:txBody>
          <a:bodyPr wrap="square" rtlCol="0">
            <a:spAutoFit/>
          </a:bodyPr>
          <a:lstStyle/>
          <a:p>
            <a:r>
              <a:rPr lang="en-US" sz="3200" dirty="0">
                <a:latin typeface="Comic Sans MS" panose="030F0902030302020204" pitchFamily="66" charset="0"/>
              </a:rPr>
              <a:t>Ciao</a:t>
            </a:r>
          </a:p>
        </p:txBody>
      </p:sp>
      <p:sp>
        <p:nvSpPr>
          <p:cNvPr id="35" name="TextBox 34">
            <a:extLst>
              <a:ext uri="{FF2B5EF4-FFF2-40B4-BE49-F238E27FC236}">
                <a16:creationId xmlns:a16="http://schemas.microsoft.com/office/drawing/2014/main" id="{33A12352-BFF8-3F41-8BD3-D9BBDFEF0AD2}"/>
              </a:ext>
            </a:extLst>
          </p:cNvPr>
          <p:cNvSpPr txBox="1"/>
          <p:nvPr/>
        </p:nvSpPr>
        <p:spPr>
          <a:xfrm>
            <a:off x="4052014" y="2738803"/>
            <a:ext cx="1858985" cy="584775"/>
          </a:xfrm>
          <a:prstGeom prst="rect">
            <a:avLst/>
          </a:prstGeom>
          <a:noFill/>
        </p:spPr>
        <p:txBody>
          <a:bodyPr wrap="square" rtlCol="0">
            <a:spAutoFit/>
          </a:bodyPr>
          <a:lstStyle/>
          <a:p>
            <a:r>
              <a:rPr lang="en-US" sz="3200" dirty="0">
                <a:latin typeface="Comic Sans MS" panose="030F0902030302020204" pitchFamily="66" charset="0"/>
              </a:rPr>
              <a:t>A presto</a:t>
            </a:r>
          </a:p>
        </p:txBody>
      </p:sp>
      <p:sp>
        <p:nvSpPr>
          <p:cNvPr id="5" name="Footer Placeholder 4">
            <a:extLst>
              <a:ext uri="{FF2B5EF4-FFF2-40B4-BE49-F238E27FC236}">
                <a16:creationId xmlns:a16="http://schemas.microsoft.com/office/drawing/2014/main" id="{D1E0B00F-4D46-DB42-AB4C-1521C589EC2A}"/>
              </a:ext>
            </a:extLst>
          </p:cNvPr>
          <p:cNvSpPr>
            <a:spLocks noGrp="1"/>
          </p:cNvSpPr>
          <p:nvPr>
            <p:ph type="ftr" sz="quarter" idx="11"/>
          </p:nvPr>
        </p:nvSpPr>
        <p:spPr>
          <a:xfrm>
            <a:off x="8078099" y="6533545"/>
            <a:ext cx="4114800" cy="365125"/>
          </a:xfrm>
        </p:spPr>
        <p:txBody>
          <a:bodyPr/>
          <a:lstStyle/>
          <a:p>
            <a:pPr algn="r"/>
            <a:r>
              <a:rPr lang="en-US" dirty="0"/>
              <a:t>Sara Lis Ventura</a:t>
            </a:r>
          </a:p>
        </p:txBody>
      </p:sp>
    </p:spTree>
    <p:extLst>
      <p:ext uri="{BB962C8B-B14F-4D97-AF65-F5344CB8AC3E}">
        <p14:creationId xmlns:p14="http://schemas.microsoft.com/office/powerpoint/2010/main" val="3840790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1.66667E-6 2.22222E-6 L -0.10235 -0.00509 " pathEditMode="relative" rAng="0" ptsTypes="AA">
                                      <p:cBhvr>
                                        <p:cTn id="22" dur="2000" fill="hold"/>
                                        <p:tgtEl>
                                          <p:spTgt spid="1033"/>
                                        </p:tgtEl>
                                        <p:attrNameLst>
                                          <p:attrName>ppt_x</p:attrName>
                                          <p:attrName>ppt_y</p:attrName>
                                        </p:attrNameLst>
                                      </p:cBhvr>
                                      <p:rCtr x="-5117" y="-255"/>
                                    </p:animMotion>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nodeType="clickEffect">
                                  <p:stCondLst>
                                    <p:cond delay="0"/>
                                  </p:stCondLst>
                                  <p:childTnLst>
                                    <p:animMotion origin="layout" path="M -3.33333E-6 1.11111E-6 L 0.12422 0.0037 " pathEditMode="relative" rAng="0" ptsTypes="AA">
                                      <p:cBhvr>
                                        <p:cTn id="34" dur="2000" fill="hold"/>
                                        <p:tgtEl>
                                          <p:spTgt spid="23"/>
                                        </p:tgtEl>
                                        <p:attrNameLst>
                                          <p:attrName>ppt_x</p:attrName>
                                          <p:attrName>ppt_y</p:attrName>
                                        </p:attrNameLst>
                                      </p:cBhvr>
                                      <p:rCtr x="6211" y="185"/>
                                    </p:animMotion>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03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03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42" presetClass="path" presetSubtype="0" accel="50000" decel="50000" fill="hold" nodeType="clickEffect">
                                  <p:stCondLst>
                                    <p:cond delay="0"/>
                                  </p:stCondLst>
                                  <p:childTnLst>
                                    <p:animMotion origin="layout" path="M -3.54167E-6 1.85185E-6 L -0.08841 0.00741 " pathEditMode="relative" rAng="0" ptsTypes="AA">
                                      <p:cBhvr>
                                        <p:cTn id="66" dur="2000" fill="hold"/>
                                        <p:tgtEl>
                                          <p:spTgt spid="26"/>
                                        </p:tgtEl>
                                        <p:attrNameLst>
                                          <p:attrName>ppt_x</p:attrName>
                                          <p:attrName>ppt_y</p:attrName>
                                        </p:attrNameLst>
                                      </p:cBhvr>
                                      <p:rCtr x="-4427" y="370"/>
                                    </p:animMotion>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7"/>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0"/>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21"/>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42" presetClass="path" presetSubtype="0" accel="50000" decel="50000" fill="hold" nodeType="clickEffect">
                                  <p:stCondLst>
                                    <p:cond delay="0"/>
                                  </p:stCondLst>
                                  <p:childTnLst>
                                    <p:animMotion origin="layout" path="M 3.125E-6 -2.96296E-6 L 0.09453 0.01111 " pathEditMode="relative" rAng="0" ptsTypes="AA">
                                      <p:cBhvr>
                                        <p:cTn id="80" dur="2000" fill="hold"/>
                                        <p:tgtEl>
                                          <p:spTgt spid="27"/>
                                        </p:tgtEl>
                                        <p:attrNameLst>
                                          <p:attrName>ppt_x</p:attrName>
                                          <p:attrName>ppt_y</p:attrName>
                                        </p:attrNameLst>
                                      </p:cBhvr>
                                      <p:rCtr x="4727" y="5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animBg="1"/>
      <p:bldP spid="13" grpId="0" animBg="1"/>
      <p:bldP spid="14" grpId="0"/>
      <p:bldP spid="15" grpId="0"/>
      <p:bldP spid="16" grpId="0"/>
      <p:bldP spid="17" grpId="0"/>
      <p:bldP spid="18" grpId="0" animBg="1"/>
      <p:bldP spid="19" grpId="0"/>
      <p:bldP spid="20" grpId="0" animBg="1"/>
      <p:bldP spid="21" grpId="0"/>
      <p:bldP spid="8" grpId="0"/>
      <p:bldP spid="29" grpId="0"/>
      <p:bldP spid="34" grpId="0"/>
      <p:bldP spid="3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9EAD0E1-5FBA-EF46-8437-C66CF17964AC}"/>
              </a:ext>
            </a:extLst>
          </p:cNvPr>
          <p:cNvSpPr txBox="1"/>
          <p:nvPr/>
        </p:nvSpPr>
        <p:spPr>
          <a:xfrm>
            <a:off x="2846165" y="372851"/>
            <a:ext cx="5772150" cy="523220"/>
          </a:xfrm>
          <a:prstGeom prst="rect">
            <a:avLst/>
          </a:prstGeom>
          <a:noFill/>
        </p:spPr>
        <p:txBody>
          <a:bodyPr wrap="square" rtlCol="0">
            <a:spAutoFit/>
          </a:bodyPr>
          <a:lstStyle/>
          <a:p>
            <a:pPr algn="ctr"/>
            <a:r>
              <a:rPr lang="en-US" sz="2800" dirty="0">
                <a:solidFill>
                  <a:srgbClr val="008F00"/>
                </a:solidFill>
                <a:latin typeface="Baloo Bhai" panose="03080902040302020200" pitchFamily="66" charset="77"/>
                <a:cs typeface="Baloo Bhai" panose="03080902040302020200" pitchFamily="66" charset="77"/>
              </a:rPr>
              <a:t>PRESENTIAMOCI</a:t>
            </a:r>
          </a:p>
        </p:txBody>
      </p:sp>
      <p:pic>
        <p:nvPicPr>
          <p:cNvPr id="4" name="Picture 3" descr="A picture containing doll, clipart, vector graphics&#10;&#10;Description automatically generated">
            <a:extLst>
              <a:ext uri="{FF2B5EF4-FFF2-40B4-BE49-F238E27FC236}">
                <a16:creationId xmlns:a16="http://schemas.microsoft.com/office/drawing/2014/main" id="{A5A4CA27-D113-8945-810D-078F5C4D2E3F}"/>
              </a:ext>
            </a:extLst>
          </p:cNvPr>
          <p:cNvPicPr>
            <a:picLocks noChangeAspect="1"/>
          </p:cNvPicPr>
          <p:nvPr/>
        </p:nvPicPr>
        <p:blipFill>
          <a:blip r:embed="rId4"/>
          <a:stretch>
            <a:fillRect/>
          </a:stretch>
        </p:blipFill>
        <p:spPr>
          <a:xfrm>
            <a:off x="1216025" y="880318"/>
            <a:ext cx="2155825" cy="1982689"/>
          </a:xfrm>
          <a:prstGeom prst="rect">
            <a:avLst/>
          </a:prstGeom>
        </p:spPr>
      </p:pic>
      <p:sp>
        <p:nvSpPr>
          <p:cNvPr id="5" name="Rectangular Callout 4">
            <a:extLst>
              <a:ext uri="{FF2B5EF4-FFF2-40B4-BE49-F238E27FC236}">
                <a16:creationId xmlns:a16="http://schemas.microsoft.com/office/drawing/2014/main" id="{A3ACE1B1-A2BC-0D42-AA64-170F7AE4D4DD}"/>
              </a:ext>
            </a:extLst>
          </p:cNvPr>
          <p:cNvSpPr/>
          <p:nvPr/>
        </p:nvSpPr>
        <p:spPr>
          <a:xfrm>
            <a:off x="2811588" y="3994994"/>
            <a:ext cx="4700588" cy="1571626"/>
          </a:xfrm>
          <a:prstGeom prst="wedgeRectCallout">
            <a:avLst>
              <a:gd name="adj1" fmla="val 56675"/>
              <a:gd name="adj2" fmla="val 32759"/>
            </a:avLst>
          </a:prstGeom>
          <a:noFill/>
          <a:ln w="539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omic Sans MS" panose="030F0902030302020204" pitchFamily="66" charset="0"/>
              </a:rPr>
              <a:t>Ciao! </a:t>
            </a:r>
            <a:r>
              <a:rPr lang="en-US" sz="2800" dirty="0">
                <a:solidFill>
                  <a:srgbClr val="008F00"/>
                </a:solidFill>
                <a:latin typeface="Comic Sans MS" panose="030F0902030302020204" pitchFamily="66" charset="0"/>
              </a:rPr>
              <a:t>Io</a:t>
            </a:r>
            <a:r>
              <a:rPr lang="en-US" sz="2800" dirty="0">
                <a:solidFill>
                  <a:schemeClr val="tx1"/>
                </a:solidFill>
                <a:latin typeface="Comic Sans MS" panose="030F0902030302020204" pitchFamily="66" charset="0"/>
              </a:rPr>
              <a:t> </a:t>
            </a:r>
            <a:r>
              <a:rPr lang="en-US" sz="2800" dirty="0" err="1">
                <a:solidFill>
                  <a:srgbClr val="FF0000"/>
                </a:solidFill>
                <a:latin typeface="Comic Sans MS" panose="030F0902030302020204" pitchFamily="66" charset="0"/>
              </a:rPr>
              <a:t>sono</a:t>
            </a:r>
            <a:r>
              <a:rPr lang="en-US" sz="2800" dirty="0">
                <a:solidFill>
                  <a:schemeClr val="tx1"/>
                </a:solidFill>
                <a:latin typeface="Comic Sans MS" panose="030F0902030302020204" pitchFamily="66" charset="0"/>
              </a:rPr>
              <a:t> Kevin</a:t>
            </a:r>
          </a:p>
          <a:p>
            <a:pPr algn="ctr"/>
            <a:r>
              <a:rPr lang="en-US" sz="2800" dirty="0" err="1">
                <a:solidFill>
                  <a:srgbClr val="FF0000"/>
                </a:solidFill>
                <a:latin typeface="Comic Sans MS" panose="030F0902030302020204" pitchFamily="66" charset="0"/>
              </a:rPr>
              <a:t>Sono</a:t>
            </a:r>
            <a:r>
              <a:rPr lang="en-US" sz="2800" dirty="0">
                <a:solidFill>
                  <a:schemeClr val="tx1"/>
                </a:solidFill>
                <a:latin typeface="Comic Sans MS" panose="030F0902030302020204" pitchFamily="66" charset="0"/>
              </a:rPr>
              <a:t> </a:t>
            </a:r>
            <a:r>
              <a:rPr lang="en-US" sz="2800" dirty="0" err="1">
                <a:solidFill>
                  <a:schemeClr val="tx1"/>
                </a:solidFill>
                <a:latin typeface="Comic Sans MS" panose="030F0902030302020204" pitchFamily="66" charset="0"/>
              </a:rPr>
              <a:t>irlandese</a:t>
            </a:r>
            <a:r>
              <a:rPr lang="en-US" sz="2800" dirty="0">
                <a:solidFill>
                  <a:schemeClr val="tx1"/>
                </a:solidFill>
                <a:latin typeface="Comic Sans MS" panose="030F0902030302020204" pitchFamily="66" charset="0"/>
              </a:rPr>
              <a:t>, </a:t>
            </a:r>
            <a:r>
              <a:rPr lang="en-US" sz="2800" u="sng" dirty="0">
                <a:solidFill>
                  <a:schemeClr val="tx1"/>
                </a:solidFill>
                <a:latin typeface="Comic Sans MS" panose="030F0902030302020204" pitchFamily="66" charset="0"/>
              </a:rPr>
              <a:t>di</a:t>
            </a:r>
            <a:r>
              <a:rPr lang="en-US" sz="2800" dirty="0">
                <a:solidFill>
                  <a:schemeClr val="tx1"/>
                </a:solidFill>
                <a:latin typeface="Comic Sans MS" panose="030F0902030302020204" pitchFamily="66" charset="0"/>
              </a:rPr>
              <a:t> Cork.</a:t>
            </a:r>
          </a:p>
          <a:p>
            <a:pPr algn="ctr"/>
            <a:r>
              <a:rPr lang="en-US" sz="2800" dirty="0">
                <a:solidFill>
                  <a:schemeClr val="tx1"/>
                </a:solidFill>
                <a:latin typeface="Comic Sans MS" panose="030F0902030302020204" pitchFamily="66" charset="0"/>
              </a:rPr>
              <a:t>Piacere!</a:t>
            </a:r>
          </a:p>
        </p:txBody>
      </p:sp>
      <p:pic>
        <p:nvPicPr>
          <p:cNvPr id="6" name="Picture 5" descr="A drawing of a cartoon character&#10;&#10;Description automatically generated">
            <a:extLst>
              <a:ext uri="{FF2B5EF4-FFF2-40B4-BE49-F238E27FC236}">
                <a16:creationId xmlns:a16="http://schemas.microsoft.com/office/drawing/2014/main" id="{6D62834C-3074-FB49-862B-0B8F816574EA}"/>
              </a:ext>
            </a:extLst>
          </p:cNvPr>
          <p:cNvPicPr>
            <a:picLocks noChangeAspect="1"/>
          </p:cNvPicPr>
          <p:nvPr/>
        </p:nvPicPr>
        <p:blipFill>
          <a:blip r:embed="rId5"/>
          <a:stretch>
            <a:fillRect/>
          </a:stretch>
        </p:blipFill>
        <p:spPr>
          <a:xfrm>
            <a:off x="9348999" y="549224"/>
            <a:ext cx="1047330" cy="990600"/>
          </a:xfrm>
          <a:prstGeom prst="rect">
            <a:avLst/>
          </a:prstGeom>
        </p:spPr>
      </p:pic>
      <p:sp>
        <p:nvSpPr>
          <p:cNvPr id="7" name="TextBox 6">
            <a:extLst>
              <a:ext uri="{FF2B5EF4-FFF2-40B4-BE49-F238E27FC236}">
                <a16:creationId xmlns:a16="http://schemas.microsoft.com/office/drawing/2014/main" id="{26029D29-4DF0-DB4F-8109-A69102836685}"/>
              </a:ext>
            </a:extLst>
          </p:cNvPr>
          <p:cNvSpPr txBox="1"/>
          <p:nvPr/>
        </p:nvSpPr>
        <p:spPr>
          <a:xfrm>
            <a:off x="8960101" y="566823"/>
            <a:ext cx="424280" cy="461665"/>
          </a:xfrm>
          <a:prstGeom prst="rect">
            <a:avLst/>
          </a:prstGeom>
          <a:noFill/>
          <a:ln w="28575">
            <a:solidFill>
              <a:schemeClr val="accent1"/>
            </a:solidFill>
          </a:ln>
        </p:spPr>
        <p:txBody>
          <a:bodyPr wrap="square" rtlCol="0">
            <a:spAutoFit/>
          </a:bodyPr>
          <a:lstStyle/>
          <a:p>
            <a:r>
              <a:rPr lang="en-US" sz="2400" dirty="0"/>
              <a:t>io</a:t>
            </a:r>
          </a:p>
        </p:txBody>
      </p:sp>
      <p:pic>
        <p:nvPicPr>
          <p:cNvPr id="8" name="Picture 7" descr="A close up of a logo&#10;&#10;Description automatically generated">
            <a:extLst>
              <a:ext uri="{FF2B5EF4-FFF2-40B4-BE49-F238E27FC236}">
                <a16:creationId xmlns:a16="http://schemas.microsoft.com/office/drawing/2014/main" id="{E8AEC7CB-D1FB-3749-878B-07275886383B}"/>
              </a:ext>
            </a:extLst>
          </p:cNvPr>
          <p:cNvPicPr>
            <a:picLocks noChangeAspect="1"/>
          </p:cNvPicPr>
          <p:nvPr/>
        </p:nvPicPr>
        <p:blipFill>
          <a:blip r:embed="rId6"/>
          <a:stretch>
            <a:fillRect/>
          </a:stretch>
        </p:blipFill>
        <p:spPr>
          <a:xfrm>
            <a:off x="10820609" y="372851"/>
            <a:ext cx="1041889" cy="1473199"/>
          </a:xfrm>
          <a:prstGeom prst="rect">
            <a:avLst/>
          </a:prstGeom>
        </p:spPr>
      </p:pic>
      <p:sp>
        <p:nvSpPr>
          <p:cNvPr id="9" name="TextBox 8">
            <a:extLst>
              <a:ext uri="{FF2B5EF4-FFF2-40B4-BE49-F238E27FC236}">
                <a16:creationId xmlns:a16="http://schemas.microsoft.com/office/drawing/2014/main" id="{D8472E13-5799-D740-B15F-2C65FC29B9A3}"/>
              </a:ext>
            </a:extLst>
          </p:cNvPr>
          <p:cNvSpPr txBox="1"/>
          <p:nvPr/>
        </p:nvSpPr>
        <p:spPr>
          <a:xfrm>
            <a:off x="10467093" y="1143086"/>
            <a:ext cx="526177" cy="461665"/>
          </a:xfrm>
          <a:prstGeom prst="rect">
            <a:avLst/>
          </a:prstGeom>
          <a:noFill/>
          <a:ln w="28575">
            <a:solidFill>
              <a:schemeClr val="accent1"/>
            </a:solidFill>
          </a:ln>
        </p:spPr>
        <p:txBody>
          <a:bodyPr wrap="square" rtlCol="0">
            <a:spAutoFit/>
          </a:bodyPr>
          <a:lstStyle/>
          <a:p>
            <a:r>
              <a:rPr lang="en-US" sz="2400" dirty="0" err="1"/>
              <a:t>tu</a:t>
            </a:r>
            <a:endParaRPr lang="en-US" sz="2400" dirty="0"/>
          </a:p>
        </p:txBody>
      </p:sp>
      <p:pic>
        <p:nvPicPr>
          <p:cNvPr id="10" name="Picture 9">
            <a:extLst>
              <a:ext uri="{FF2B5EF4-FFF2-40B4-BE49-F238E27FC236}">
                <a16:creationId xmlns:a16="http://schemas.microsoft.com/office/drawing/2014/main" id="{F3A510CA-1015-6645-AF5A-58F49F919896}"/>
              </a:ext>
            </a:extLst>
          </p:cNvPr>
          <p:cNvPicPr/>
          <p:nvPr/>
        </p:nvPicPr>
        <p:blipFill>
          <a:blip r:embed="rId7">
            <a:extLst>
              <a:ext uri="{28A0092B-C50C-407E-A947-70E740481C1C}">
                <a14:useLocalDpi xmlns:a14="http://schemas.microsoft.com/office/drawing/2010/main" val="0"/>
              </a:ext>
            </a:extLst>
          </a:blip>
          <a:stretch>
            <a:fillRect/>
          </a:stretch>
        </p:blipFill>
        <p:spPr>
          <a:xfrm>
            <a:off x="8025726" y="4064467"/>
            <a:ext cx="1868749" cy="1937682"/>
          </a:xfrm>
          <a:prstGeom prst="rect">
            <a:avLst/>
          </a:prstGeom>
        </p:spPr>
      </p:pic>
      <p:sp>
        <p:nvSpPr>
          <p:cNvPr id="11" name="Rectangular Callout 10">
            <a:extLst>
              <a:ext uri="{FF2B5EF4-FFF2-40B4-BE49-F238E27FC236}">
                <a16:creationId xmlns:a16="http://schemas.microsoft.com/office/drawing/2014/main" id="{40927AA3-1A55-0C4F-A543-BA2CF8543775}"/>
              </a:ext>
            </a:extLst>
          </p:cNvPr>
          <p:cNvSpPr/>
          <p:nvPr/>
        </p:nvSpPr>
        <p:spPr>
          <a:xfrm>
            <a:off x="4015929" y="1238250"/>
            <a:ext cx="4700588" cy="1571626"/>
          </a:xfrm>
          <a:prstGeom prst="wedgeRectCallout">
            <a:avLst>
              <a:gd name="adj1" fmla="val -63994"/>
              <a:gd name="adj2" fmla="val -30877"/>
            </a:avLst>
          </a:prstGeom>
          <a:noFill/>
          <a:ln w="539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omic Sans MS" panose="030F0902030302020204" pitchFamily="66" charset="0"/>
              </a:rPr>
              <a:t>Ciao! </a:t>
            </a:r>
            <a:r>
              <a:rPr lang="en-US" sz="2800" dirty="0">
                <a:solidFill>
                  <a:srgbClr val="008F00"/>
                </a:solidFill>
                <a:latin typeface="Comic Sans MS" panose="030F0902030302020204" pitchFamily="66" charset="0"/>
              </a:rPr>
              <a:t>Io</a:t>
            </a:r>
            <a:r>
              <a:rPr lang="en-US" sz="2800" dirty="0">
                <a:solidFill>
                  <a:schemeClr val="tx1"/>
                </a:solidFill>
                <a:latin typeface="Comic Sans MS" panose="030F0902030302020204" pitchFamily="66" charset="0"/>
              </a:rPr>
              <a:t> </a:t>
            </a:r>
            <a:r>
              <a:rPr lang="en-US" sz="2800" dirty="0" err="1">
                <a:solidFill>
                  <a:srgbClr val="FF0000"/>
                </a:solidFill>
                <a:latin typeface="Comic Sans MS" panose="030F0902030302020204" pitchFamily="66" charset="0"/>
              </a:rPr>
              <a:t>sono</a:t>
            </a:r>
            <a:r>
              <a:rPr lang="en-US" sz="2800" dirty="0">
                <a:solidFill>
                  <a:schemeClr val="tx1"/>
                </a:solidFill>
                <a:latin typeface="Comic Sans MS" panose="030F0902030302020204" pitchFamily="66" charset="0"/>
              </a:rPr>
              <a:t> Sara</a:t>
            </a:r>
          </a:p>
          <a:p>
            <a:pPr algn="ctr"/>
            <a:r>
              <a:rPr lang="en-US" sz="2800" dirty="0" err="1">
                <a:solidFill>
                  <a:srgbClr val="FF0000"/>
                </a:solidFill>
                <a:latin typeface="Comic Sans MS" panose="030F0902030302020204" pitchFamily="66" charset="0"/>
              </a:rPr>
              <a:t>Sono</a:t>
            </a:r>
            <a:r>
              <a:rPr lang="en-US" sz="2800" dirty="0">
                <a:solidFill>
                  <a:schemeClr val="tx1"/>
                </a:solidFill>
                <a:latin typeface="Comic Sans MS" panose="030F0902030302020204" pitchFamily="66" charset="0"/>
              </a:rPr>
              <a:t> </a:t>
            </a:r>
            <a:r>
              <a:rPr lang="en-US" sz="2800" dirty="0" err="1">
                <a:solidFill>
                  <a:schemeClr val="tx1"/>
                </a:solidFill>
                <a:latin typeface="Comic Sans MS" panose="030F0902030302020204" pitchFamily="66" charset="0"/>
              </a:rPr>
              <a:t>italiana</a:t>
            </a:r>
            <a:r>
              <a:rPr lang="en-US" sz="2800" dirty="0">
                <a:solidFill>
                  <a:schemeClr val="tx1"/>
                </a:solidFill>
                <a:latin typeface="Comic Sans MS" panose="030F0902030302020204" pitchFamily="66" charset="0"/>
              </a:rPr>
              <a:t>, </a:t>
            </a:r>
            <a:r>
              <a:rPr lang="en-US" sz="2800" u="sng" dirty="0">
                <a:solidFill>
                  <a:schemeClr val="tx1"/>
                </a:solidFill>
                <a:latin typeface="Comic Sans MS" panose="030F0902030302020204" pitchFamily="66" charset="0"/>
              </a:rPr>
              <a:t>di</a:t>
            </a:r>
            <a:r>
              <a:rPr lang="en-US" sz="2800" dirty="0">
                <a:solidFill>
                  <a:schemeClr val="tx1"/>
                </a:solidFill>
                <a:latin typeface="Comic Sans MS" panose="030F0902030302020204" pitchFamily="66" charset="0"/>
              </a:rPr>
              <a:t> Roma.</a:t>
            </a:r>
          </a:p>
          <a:p>
            <a:pPr algn="ctr"/>
            <a:r>
              <a:rPr lang="en-US" sz="2800" dirty="0">
                <a:solidFill>
                  <a:schemeClr val="tx1"/>
                </a:solidFill>
                <a:latin typeface="Comic Sans MS" panose="030F0902030302020204" pitchFamily="66" charset="0"/>
              </a:rPr>
              <a:t>E </a:t>
            </a:r>
            <a:r>
              <a:rPr lang="en-US" sz="2800" dirty="0" err="1">
                <a:solidFill>
                  <a:srgbClr val="008F00"/>
                </a:solidFill>
                <a:latin typeface="Comic Sans MS" panose="030F0902030302020204" pitchFamily="66" charset="0"/>
              </a:rPr>
              <a:t>tu</a:t>
            </a:r>
            <a:r>
              <a:rPr lang="en-US" sz="2800" dirty="0">
                <a:solidFill>
                  <a:schemeClr val="tx1"/>
                </a:solidFill>
                <a:latin typeface="Comic Sans MS" panose="030F0902030302020204" pitchFamily="66" charset="0"/>
              </a:rPr>
              <a:t>?</a:t>
            </a:r>
          </a:p>
        </p:txBody>
      </p:sp>
      <p:pic>
        <p:nvPicPr>
          <p:cNvPr id="3" name="Griffin Close 2.m4a">
            <a:hlinkClick r:id="" action="ppaction://media"/>
            <a:extLst>
              <a:ext uri="{FF2B5EF4-FFF2-40B4-BE49-F238E27FC236}">
                <a16:creationId xmlns:a16="http://schemas.microsoft.com/office/drawing/2014/main" id="{DF2488B8-73FD-224B-8376-FB4425D02795}"/>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a:stretch/>
        </p:blipFill>
        <p:spPr>
          <a:xfrm>
            <a:off x="9586871" y="5386942"/>
            <a:ext cx="615207" cy="615207"/>
          </a:xfrm>
          <a:prstGeom prst="rect">
            <a:avLst/>
          </a:prstGeom>
        </p:spPr>
      </p:pic>
      <p:sp>
        <p:nvSpPr>
          <p:cNvPr id="12" name="Footer Placeholder 11">
            <a:extLst>
              <a:ext uri="{FF2B5EF4-FFF2-40B4-BE49-F238E27FC236}">
                <a16:creationId xmlns:a16="http://schemas.microsoft.com/office/drawing/2014/main" id="{39ADEB0D-0748-2744-9A2E-FA237201F39E}"/>
              </a:ext>
            </a:extLst>
          </p:cNvPr>
          <p:cNvSpPr>
            <a:spLocks noGrp="1"/>
          </p:cNvSpPr>
          <p:nvPr>
            <p:ph type="ftr" sz="quarter" idx="11"/>
          </p:nvPr>
        </p:nvSpPr>
        <p:spPr>
          <a:xfrm>
            <a:off x="8077200" y="6474431"/>
            <a:ext cx="4114800" cy="365125"/>
          </a:xfrm>
        </p:spPr>
        <p:txBody>
          <a:bodyPr/>
          <a:lstStyle/>
          <a:p>
            <a:pPr algn="r"/>
            <a:r>
              <a:rPr lang="en-US" dirty="0"/>
              <a:t>Sara Lis Ventura</a:t>
            </a:r>
          </a:p>
        </p:txBody>
      </p:sp>
    </p:spTree>
    <p:extLst>
      <p:ext uri="{BB962C8B-B14F-4D97-AF65-F5344CB8AC3E}">
        <p14:creationId xmlns:p14="http://schemas.microsoft.com/office/powerpoint/2010/main" val="1983077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913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3"/>
                </p:tgtEl>
              </p:cMediaNode>
            </p:audio>
          </p:childTnLst>
        </p:cTn>
      </p:par>
    </p:tnLst>
    <p:bldLst>
      <p:bldP spid="5" grpId="0" animBg="1"/>
      <p:bldP spid="7" grpId="0" animBg="1"/>
      <p:bldP spid="9" grpId="0" animBg="1"/>
      <p:bldP spid="1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839</TotalTime>
  <Words>936</Words>
  <Application>Microsoft Macintosh PowerPoint</Application>
  <PresentationFormat>Widescreen</PresentationFormat>
  <Paragraphs>223</Paragraphs>
  <Slides>20</Slides>
  <Notes>10</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Arial</vt:lpstr>
      <vt:lpstr>Baloo Bhai</vt:lpstr>
      <vt:lpstr>Baloo Thambi</vt:lpstr>
      <vt:lpstr>Calibri</vt:lpstr>
      <vt:lpstr>Calibri Light</vt:lpstr>
      <vt:lpstr>Cambria</vt:lpstr>
      <vt:lpstr>Comic Sans MS</vt:lpstr>
      <vt:lpstr>Times</vt:lpstr>
      <vt:lpstr>Office Theme</vt:lpstr>
      <vt:lpstr>The Italian Wave</vt:lpstr>
      <vt:lpstr>Alla scoperta dell’Italia</vt:lpstr>
      <vt:lpstr>Today we learn</vt:lpstr>
      <vt:lpstr>NOME E NUMERO </vt:lpstr>
      <vt:lpstr>Che parole italiane conoscete?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NOME E NUMERO</vt:lpstr>
      <vt:lpstr>PowerPoint Presentation</vt:lpstr>
      <vt:lpstr>PowerPoint Presentation</vt:lpstr>
      <vt:lpstr>PowerPoint Presentation</vt:lpstr>
      <vt:lpstr>PowerPoint Presentation</vt:lpstr>
      <vt:lpstr>PowerPoint Presentation</vt:lpstr>
      <vt:lpstr>PowerPoint Presentation</vt:lpstr>
      <vt:lpstr>ARRIVEDERCI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Alla scoperta dell’Italia</dc:title>
  <dc:creator>Ventura, Sara</dc:creator>
  <cp:lastModifiedBy>Ventura, Sara</cp:lastModifiedBy>
  <cp:revision>65</cp:revision>
  <dcterms:created xsi:type="dcterms:W3CDTF">2021-04-17T18:29:09Z</dcterms:created>
  <dcterms:modified xsi:type="dcterms:W3CDTF">2021-07-04T15:28:36Z</dcterms:modified>
</cp:coreProperties>
</file>