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E4954-4797-4681-BAA2-B32ECFE98A0D}" v="3" dt="2024-09-16T10:31:50.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8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White" userId="2d87780a-257a-4f72-b6a0-d5555793a4c2" providerId="ADAL" clId="{AE5E4954-4797-4681-BAA2-B32ECFE98A0D}"/>
    <pc:docChg chg="modSld">
      <pc:chgData name="Allen White" userId="2d87780a-257a-4f72-b6a0-d5555793a4c2" providerId="ADAL" clId="{AE5E4954-4797-4681-BAA2-B32ECFE98A0D}" dt="2024-09-16T10:31:50.259" v="13" actId="20577"/>
      <pc:docMkLst>
        <pc:docMk/>
      </pc:docMkLst>
      <pc:sldChg chg="modSp mod">
        <pc:chgData name="Allen White" userId="2d87780a-257a-4f72-b6a0-d5555793a4c2" providerId="ADAL" clId="{AE5E4954-4797-4681-BAA2-B32ECFE98A0D}" dt="2024-09-16T10:31:50.259" v="13" actId="20577"/>
        <pc:sldMkLst>
          <pc:docMk/>
          <pc:sldMk cId="3510057600" sldId="267"/>
        </pc:sldMkLst>
        <pc:spChg chg="mod">
          <ac:chgData name="Allen White" userId="2d87780a-257a-4f72-b6a0-d5555793a4c2" providerId="ADAL" clId="{AE5E4954-4797-4681-BAA2-B32ECFE98A0D}" dt="2024-09-16T10:31:50.259" v="13" actId="20577"/>
          <ac:spMkLst>
            <pc:docMk/>
            <pc:sldMk cId="3510057600" sldId="267"/>
            <ac:spMk id="3" creationId="{ACE44FDC-FB21-2DAD-2455-11E926FA14AF}"/>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433AE-43C3-42FA-A7C1-DAEF043C8462}"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3CB25CFE-934D-42BC-878D-AF12ADB112B0}">
      <dgm:prSet/>
      <dgm:spPr/>
      <dgm:t>
        <a:bodyPr/>
        <a:lstStyle/>
        <a:p>
          <a:r>
            <a:rPr lang="it-IT" dirty="0" err="1"/>
            <a:t>Familiarize</a:t>
          </a:r>
          <a:r>
            <a:rPr lang="it-IT" dirty="0"/>
            <a:t> </a:t>
          </a:r>
          <a:r>
            <a:rPr lang="it-IT" dirty="0" err="1"/>
            <a:t>yourself</a:t>
          </a:r>
          <a:r>
            <a:rPr lang="it-IT" dirty="0"/>
            <a:t> with the </a:t>
          </a:r>
          <a:r>
            <a:rPr lang="it-IT" b="1" dirty="0" err="1"/>
            <a:t>structure</a:t>
          </a:r>
          <a:r>
            <a:rPr lang="it-IT" dirty="0"/>
            <a:t> of the </a:t>
          </a:r>
          <a:r>
            <a:rPr lang="it-IT" dirty="0" err="1"/>
            <a:t>application</a:t>
          </a:r>
          <a:r>
            <a:rPr lang="it-IT" dirty="0"/>
            <a:t> </a:t>
          </a:r>
          <a:r>
            <a:rPr lang="it-IT" dirty="0" err="1"/>
            <a:t>form</a:t>
          </a:r>
          <a:r>
            <a:rPr lang="it-IT" dirty="0"/>
            <a:t> and with the IRC </a:t>
          </a:r>
          <a:r>
            <a:rPr lang="it-IT" b="1" dirty="0" err="1"/>
            <a:t>platform</a:t>
          </a:r>
          <a:endParaRPr lang="en-US" b="1" dirty="0"/>
        </a:p>
      </dgm:t>
    </dgm:pt>
    <dgm:pt modelId="{34819734-6799-443C-8499-771F7B0FF526}" type="parTrans" cxnId="{4ECA5888-BC5E-434C-A678-5639607FE22C}">
      <dgm:prSet/>
      <dgm:spPr/>
      <dgm:t>
        <a:bodyPr/>
        <a:lstStyle/>
        <a:p>
          <a:endParaRPr lang="en-US"/>
        </a:p>
      </dgm:t>
    </dgm:pt>
    <dgm:pt modelId="{DC277E2A-5F15-48F1-A524-E64815D489BF}" type="sibTrans" cxnId="{4ECA5888-BC5E-434C-A678-5639607FE22C}">
      <dgm:prSet phldrT="1" phldr="0"/>
      <dgm:spPr/>
      <dgm:t>
        <a:bodyPr/>
        <a:lstStyle/>
        <a:p>
          <a:r>
            <a:rPr lang="en-US"/>
            <a:t>1</a:t>
          </a:r>
        </a:p>
      </dgm:t>
    </dgm:pt>
    <dgm:pt modelId="{898B73F4-B2D0-4931-8783-A2F3375C6791}">
      <dgm:prSet/>
      <dgm:spPr/>
      <dgm:t>
        <a:bodyPr/>
        <a:lstStyle/>
        <a:p>
          <a:r>
            <a:rPr lang="it-IT" dirty="0" err="1"/>
            <a:t>Carefully</a:t>
          </a:r>
          <a:r>
            <a:rPr lang="it-IT" dirty="0"/>
            <a:t> review the key </a:t>
          </a:r>
          <a:r>
            <a:rPr lang="it-IT" b="1" dirty="0" err="1"/>
            <a:t>dates</a:t>
          </a:r>
          <a:r>
            <a:rPr lang="it-IT" dirty="0"/>
            <a:t> (ex. </a:t>
          </a:r>
          <a:r>
            <a:rPr lang="it-IT" dirty="0" err="1"/>
            <a:t>Student</a:t>
          </a:r>
          <a:r>
            <a:rPr lang="it-IT" dirty="0"/>
            <a:t> </a:t>
          </a:r>
          <a:r>
            <a:rPr lang="it-IT" dirty="0" err="1"/>
            <a:t>submission</a:t>
          </a:r>
          <a:r>
            <a:rPr lang="it-IT" dirty="0"/>
            <a:t>, supervisor </a:t>
          </a:r>
          <a:r>
            <a:rPr lang="it-IT" dirty="0" err="1"/>
            <a:t>submission</a:t>
          </a:r>
          <a:r>
            <a:rPr lang="it-IT" dirty="0"/>
            <a:t> etc.).</a:t>
          </a:r>
          <a:endParaRPr lang="en-US" dirty="0"/>
        </a:p>
      </dgm:t>
    </dgm:pt>
    <dgm:pt modelId="{5068240B-1B5A-4CC1-A798-8FD0E64554A1}" type="parTrans" cxnId="{DD805102-8D8E-49BE-B9CA-1A7758D6B444}">
      <dgm:prSet/>
      <dgm:spPr/>
      <dgm:t>
        <a:bodyPr/>
        <a:lstStyle/>
        <a:p>
          <a:endParaRPr lang="en-US"/>
        </a:p>
      </dgm:t>
    </dgm:pt>
    <dgm:pt modelId="{D2421A85-F04D-4189-8C60-3B2137909FC7}" type="sibTrans" cxnId="{DD805102-8D8E-49BE-B9CA-1A7758D6B444}">
      <dgm:prSet phldrT="2" phldr="0"/>
      <dgm:spPr/>
      <dgm:t>
        <a:bodyPr/>
        <a:lstStyle/>
        <a:p>
          <a:r>
            <a:rPr lang="en-US"/>
            <a:t>2</a:t>
          </a:r>
        </a:p>
      </dgm:t>
    </dgm:pt>
    <dgm:pt modelId="{C1A37964-E2D4-454D-A828-E92EB3664D1A}">
      <dgm:prSet/>
      <dgm:spPr/>
      <dgm:t>
        <a:bodyPr/>
        <a:lstStyle/>
        <a:p>
          <a:r>
            <a:rPr lang="it-IT" dirty="0"/>
            <a:t>Plan regular </a:t>
          </a:r>
          <a:r>
            <a:rPr lang="it-IT" b="1" dirty="0"/>
            <a:t>meetings</a:t>
          </a:r>
          <a:r>
            <a:rPr lang="it-IT" dirty="0"/>
            <a:t> with </a:t>
          </a:r>
          <a:r>
            <a:rPr lang="it-IT" dirty="0" err="1"/>
            <a:t>you</a:t>
          </a:r>
          <a:r>
            <a:rPr lang="it-IT" dirty="0"/>
            <a:t> </a:t>
          </a:r>
          <a:r>
            <a:rPr lang="it-IT" b="1" dirty="0"/>
            <a:t>supervisor</a:t>
          </a:r>
          <a:r>
            <a:rPr lang="it-IT" dirty="0"/>
            <a:t>(s) to </a:t>
          </a:r>
          <a:r>
            <a:rPr lang="it-IT" dirty="0" err="1"/>
            <a:t>actively</a:t>
          </a:r>
          <a:r>
            <a:rPr lang="it-IT" dirty="0"/>
            <a:t> discuss </a:t>
          </a:r>
          <a:r>
            <a:rPr lang="it-IT" dirty="0" err="1"/>
            <a:t>your</a:t>
          </a:r>
          <a:r>
            <a:rPr lang="it-IT" dirty="0"/>
            <a:t> </a:t>
          </a:r>
          <a:r>
            <a:rPr lang="it-IT" dirty="0" err="1"/>
            <a:t>application</a:t>
          </a:r>
          <a:r>
            <a:rPr lang="it-IT" dirty="0"/>
            <a:t>.</a:t>
          </a:r>
          <a:endParaRPr lang="en-US" dirty="0"/>
        </a:p>
      </dgm:t>
    </dgm:pt>
    <dgm:pt modelId="{7945F64B-2A1E-44FC-A153-5B299F3D5A43}" type="parTrans" cxnId="{6DCDAFD0-FC0D-4A11-858C-F214C76A5BED}">
      <dgm:prSet/>
      <dgm:spPr/>
      <dgm:t>
        <a:bodyPr/>
        <a:lstStyle/>
        <a:p>
          <a:endParaRPr lang="en-US"/>
        </a:p>
      </dgm:t>
    </dgm:pt>
    <dgm:pt modelId="{DD9360B4-859B-4EBC-99F0-12E760CB7BA3}" type="sibTrans" cxnId="{6DCDAFD0-FC0D-4A11-858C-F214C76A5BED}">
      <dgm:prSet phldrT="3" phldr="0"/>
      <dgm:spPr/>
      <dgm:t>
        <a:bodyPr/>
        <a:lstStyle/>
        <a:p>
          <a:r>
            <a:rPr lang="en-US"/>
            <a:t>3</a:t>
          </a:r>
        </a:p>
      </dgm:t>
    </dgm:pt>
    <dgm:pt modelId="{45A23F4B-9072-4B37-A63A-4D8E4C9F8D26}">
      <dgm:prSet/>
      <dgm:spPr/>
      <dgm:t>
        <a:bodyPr/>
        <a:lstStyle/>
        <a:p>
          <a:r>
            <a:rPr lang="it-IT" dirty="0"/>
            <a:t>Ask </a:t>
          </a:r>
          <a:r>
            <a:rPr lang="it-IT" dirty="0" err="1"/>
            <a:t>your</a:t>
          </a:r>
          <a:r>
            <a:rPr lang="it-IT" dirty="0"/>
            <a:t> supervisor for </a:t>
          </a:r>
          <a:r>
            <a:rPr lang="it-IT" b="1" dirty="0"/>
            <a:t>models</a:t>
          </a:r>
          <a:r>
            <a:rPr lang="it-IT" dirty="0"/>
            <a:t> from </a:t>
          </a:r>
          <a:r>
            <a:rPr lang="it-IT" dirty="0" err="1"/>
            <a:t>preivous</a:t>
          </a:r>
          <a:r>
            <a:rPr lang="it-IT" dirty="0"/>
            <a:t> </a:t>
          </a:r>
          <a:r>
            <a:rPr lang="it-IT" u="sng" dirty="0" err="1"/>
            <a:t>successfull</a:t>
          </a:r>
          <a:r>
            <a:rPr lang="it-IT" u="sng" dirty="0"/>
            <a:t> </a:t>
          </a:r>
          <a:r>
            <a:rPr lang="it-IT" u="sng" dirty="0" err="1"/>
            <a:t>applicants</a:t>
          </a:r>
          <a:r>
            <a:rPr lang="it-IT" dirty="0"/>
            <a:t>.</a:t>
          </a:r>
          <a:endParaRPr lang="en-US" dirty="0"/>
        </a:p>
      </dgm:t>
    </dgm:pt>
    <dgm:pt modelId="{DF4194CD-9A48-4248-B618-72B1F0878518}" type="parTrans" cxnId="{F9EA88A6-3558-4BD2-8838-29A5EF35AB51}">
      <dgm:prSet/>
      <dgm:spPr/>
      <dgm:t>
        <a:bodyPr/>
        <a:lstStyle/>
        <a:p>
          <a:endParaRPr lang="en-US"/>
        </a:p>
      </dgm:t>
    </dgm:pt>
    <dgm:pt modelId="{A28F1C59-ABD9-483A-842A-A314F113B0F1}" type="sibTrans" cxnId="{F9EA88A6-3558-4BD2-8838-29A5EF35AB51}">
      <dgm:prSet phldrT="4" phldr="0"/>
      <dgm:spPr/>
      <dgm:t>
        <a:bodyPr/>
        <a:lstStyle/>
        <a:p>
          <a:r>
            <a:rPr lang="en-US"/>
            <a:t>4</a:t>
          </a:r>
        </a:p>
      </dgm:t>
    </dgm:pt>
    <dgm:pt modelId="{07E56009-2B40-408A-BC71-467447A080DD}">
      <dgm:prSet/>
      <dgm:spPr/>
      <dgm:t>
        <a:bodyPr/>
        <a:lstStyle/>
        <a:p>
          <a:r>
            <a:rPr lang="it-IT" dirty="0"/>
            <a:t>Take </a:t>
          </a:r>
          <a:r>
            <a:rPr lang="it-IT" dirty="0" err="1"/>
            <a:t>your</a:t>
          </a:r>
          <a:r>
            <a:rPr lang="it-IT" dirty="0"/>
            <a:t> time to prepare &gt; </a:t>
          </a:r>
          <a:r>
            <a:rPr lang="it-IT" dirty="0" err="1"/>
            <a:t>write</a:t>
          </a:r>
          <a:r>
            <a:rPr lang="it-IT" dirty="0"/>
            <a:t> down some </a:t>
          </a:r>
          <a:r>
            <a:rPr lang="it-IT" b="1" dirty="0"/>
            <a:t>notes</a:t>
          </a:r>
          <a:r>
            <a:rPr lang="it-IT" dirty="0"/>
            <a:t>. </a:t>
          </a:r>
          <a:endParaRPr lang="en-US" dirty="0"/>
        </a:p>
      </dgm:t>
    </dgm:pt>
    <dgm:pt modelId="{AF58BE82-8D4E-4EF2-92F5-451F6F5AADF1}" type="parTrans" cxnId="{ED79E781-FBF1-482E-8306-0ADCB6F80040}">
      <dgm:prSet/>
      <dgm:spPr/>
      <dgm:t>
        <a:bodyPr/>
        <a:lstStyle/>
        <a:p>
          <a:endParaRPr lang="en-US"/>
        </a:p>
      </dgm:t>
    </dgm:pt>
    <dgm:pt modelId="{F9026CBB-4CF7-4CBE-9BEF-B24349E46194}" type="sibTrans" cxnId="{ED79E781-FBF1-482E-8306-0ADCB6F80040}">
      <dgm:prSet phldrT="5" phldr="0"/>
      <dgm:spPr/>
      <dgm:t>
        <a:bodyPr/>
        <a:lstStyle/>
        <a:p>
          <a:r>
            <a:rPr lang="en-US"/>
            <a:t>5</a:t>
          </a:r>
        </a:p>
      </dgm:t>
    </dgm:pt>
    <dgm:pt modelId="{E38C0733-84DB-4697-9E20-77F4EF22982A}" type="pres">
      <dgm:prSet presAssocID="{84B433AE-43C3-42FA-A7C1-DAEF043C8462}" presName="Name0" presStyleCnt="0">
        <dgm:presLayoutVars>
          <dgm:animLvl val="lvl"/>
          <dgm:resizeHandles val="exact"/>
        </dgm:presLayoutVars>
      </dgm:prSet>
      <dgm:spPr/>
    </dgm:pt>
    <dgm:pt modelId="{9C881C24-D6C0-43D6-93E0-E8435DA23005}" type="pres">
      <dgm:prSet presAssocID="{3CB25CFE-934D-42BC-878D-AF12ADB112B0}" presName="compositeNode" presStyleCnt="0">
        <dgm:presLayoutVars>
          <dgm:bulletEnabled val="1"/>
        </dgm:presLayoutVars>
      </dgm:prSet>
      <dgm:spPr/>
    </dgm:pt>
    <dgm:pt modelId="{F942692D-499D-4782-8136-9C1B4EF944CD}" type="pres">
      <dgm:prSet presAssocID="{3CB25CFE-934D-42BC-878D-AF12ADB112B0}" presName="bgRect" presStyleLbl="bgAccFollowNode1" presStyleIdx="0" presStyleCnt="5"/>
      <dgm:spPr/>
    </dgm:pt>
    <dgm:pt modelId="{C0BD4B5C-BDB3-4EF3-85E2-743368F355BE}" type="pres">
      <dgm:prSet presAssocID="{DC277E2A-5F15-48F1-A524-E64815D489BF}" presName="sibTransNodeCircle" presStyleLbl="alignNode1" presStyleIdx="0" presStyleCnt="10">
        <dgm:presLayoutVars>
          <dgm:chMax val="0"/>
          <dgm:bulletEnabled/>
        </dgm:presLayoutVars>
      </dgm:prSet>
      <dgm:spPr/>
    </dgm:pt>
    <dgm:pt modelId="{E3095B70-90FA-4891-ADE9-F910BA2F6709}" type="pres">
      <dgm:prSet presAssocID="{3CB25CFE-934D-42BC-878D-AF12ADB112B0}" presName="bottomLine" presStyleLbl="alignNode1" presStyleIdx="1" presStyleCnt="10">
        <dgm:presLayoutVars/>
      </dgm:prSet>
      <dgm:spPr/>
    </dgm:pt>
    <dgm:pt modelId="{2C8F1900-4657-43EE-95A9-AA739760429F}" type="pres">
      <dgm:prSet presAssocID="{3CB25CFE-934D-42BC-878D-AF12ADB112B0}" presName="nodeText" presStyleLbl="bgAccFollowNode1" presStyleIdx="0" presStyleCnt="5">
        <dgm:presLayoutVars>
          <dgm:bulletEnabled val="1"/>
        </dgm:presLayoutVars>
      </dgm:prSet>
      <dgm:spPr/>
    </dgm:pt>
    <dgm:pt modelId="{D58E6ED4-32C3-4033-8DAC-6A6287EE5EE2}" type="pres">
      <dgm:prSet presAssocID="{DC277E2A-5F15-48F1-A524-E64815D489BF}" presName="sibTrans" presStyleCnt="0"/>
      <dgm:spPr/>
    </dgm:pt>
    <dgm:pt modelId="{1B03B01E-DD1B-421F-B673-B358165A0587}" type="pres">
      <dgm:prSet presAssocID="{898B73F4-B2D0-4931-8783-A2F3375C6791}" presName="compositeNode" presStyleCnt="0">
        <dgm:presLayoutVars>
          <dgm:bulletEnabled val="1"/>
        </dgm:presLayoutVars>
      </dgm:prSet>
      <dgm:spPr/>
    </dgm:pt>
    <dgm:pt modelId="{50BAF664-13C2-44FE-BA2E-7150B3E3FCDC}" type="pres">
      <dgm:prSet presAssocID="{898B73F4-B2D0-4931-8783-A2F3375C6791}" presName="bgRect" presStyleLbl="bgAccFollowNode1" presStyleIdx="1" presStyleCnt="5"/>
      <dgm:spPr/>
    </dgm:pt>
    <dgm:pt modelId="{F9C2FFE7-CA9C-408A-A1B6-BC6238A22D72}" type="pres">
      <dgm:prSet presAssocID="{D2421A85-F04D-4189-8C60-3B2137909FC7}" presName="sibTransNodeCircle" presStyleLbl="alignNode1" presStyleIdx="2" presStyleCnt="10">
        <dgm:presLayoutVars>
          <dgm:chMax val="0"/>
          <dgm:bulletEnabled/>
        </dgm:presLayoutVars>
      </dgm:prSet>
      <dgm:spPr/>
    </dgm:pt>
    <dgm:pt modelId="{909C9840-D69E-4C08-B4F6-2F03D65CD2C8}" type="pres">
      <dgm:prSet presAssocID="{898B73F4-B2D0-4931-8783-A2F3375C6791}" presName="bottomLine" presStyleLbl="alignNode1" presStyleIdx="3" presStyleCnt="10">
        <dgm:presLayoutVars/>
      </dgm:prSet>
      <dgm:spPr/>
    </dgm:pt>
    <dgm:pt modelId="{9DA05FD3-06E8-4DE2-A683-54ACEA3110D8}" type="pres">
      <dgm:prSet presAssocID="{898B73F4-B2D0-4931-8783-A2F3375C6791}" presName="nodeText" presStyleLbl="bgAccFollowNode1" presStyleIdx="1" presStyleCnt="5">
        <dgm:presLayoutVars>
          <dgm:bulletEnabled val="1"/>
        </dgm:presLayoutVars>
      </dgm:prSet>
      <dgm:spPr/>
    </dgm:pt>
    <dgm:pt modelId="{47012D7D-E236-4BB7-BFC6-B2BE3E29F7B4}" type="pres">
      <dgm:prSet presAssocID="{D2421A85-F04D-4189-8C60-3B2137909FC7}" presName="sibTrans" presStyleCnt="0"/>
      <dgm:spPr/>
    </dgm:pt>
    <dgm:pt modelId="{306B6332-4C7F-4FA5-9364-A66306DB2157}" type="pres">
      <dgm:prSet presAssocID="{C1A37964-E2D4-454D-A828-E92EB3664D1A}" presName="compositeNode" presStyleCnt="0">
        <dgm:presLayoutVars>
          <dgm:bulletEnabled val="1"/>
        </dgm:presLayoutVars>
      </dgm:prSet>
      <dgm:spPr/>
    </dgm:pt>
    <dgm:pt modelId="{D170A815-30C9-48F8-AA0D-9FE329F94A16}" type="pres">
      <dgm:prSet presAssocID="{C1A37964-E2D4-454D-A828-E92EB3664D1A}" presName="bgRect" presStyleLbl="bgAccFollowNode1" presStyleIdx="2" presStyleCnt="5"/>
      <dgm:spPr/>
    </dgm:pt>
    <dgm:pt modelId="{129A67BE-1F98-4F7E-BB1F-851AD1D369D5}" type="pres">
      <dgm:prSet presAssocID="{DD9360B4-859B-4EBC-99F0-12E760CB7BA3}" presName="sibTransNodeCircle" presStyleLbl="alignNode1" presStyleIdx="4" presStyleCnt="10">
        <dgm:presLayoutVars>
          <dgm:chMax val="0"/>
          <dgm:bulletEnabled/>
        </dgm:presLayoutVars>
      </dgm:prSet>
      <dgm:spPr/>
    </dgm:pt>
    <dgm:pt modelId="{0E29B64D-91B9-4CA0-A026-63434DFEDE4F}" type="pres">
      <dgm:prSet presAssocID="{C1A37964-E2D4-454D-A828-E92EB3664D1A}" presName="bottomLine" presStyleLbl="alignNode1" presStyleIdx="5" presStyleCnt="10">
        <dgm:presLayoutVars/>
      </dgm:prSet>
      <dgm:spPr/>
    </dgm:pt>
    <dgm:pt modelId="{E3C96180-F454-4FBF-A0E1-19CFA8488FCA}" type="pres">
      <dgm:prSet presAssocID="{C1A37964-E2D4-454D-A828-E92EB3664D1A}" presName="nodeText" presStyleLbl="bgAccFollowNode1" presStyleIdx="2" presStyleCnt="5">
        <dgm:presLayoutVars>
          <dgm:bulletEnabled val="1"/>
        </dgm:presLayoutVars>
      </dgm:prSet>
      <dgm:spPr/>
    </dgm:pt>
    <dgm:pt modelId="{FDD3AD05-025A-4178-8C93-11D088B7DB71}" type="pres">
      <dgm:prSet presAssocID="{DD9360B4-859B-4EBC-99F0-12E760CB7BA3}" presName="sibTrans" presStyleCnt="0"/>
      <dgm:spPr/>
    </dgm:pt>
    <dgm:pt modelId="{02543A0E-F346-40C8-96DF-68747A0E97E3}" type="pres">
      <dgm:prSet presAssocID="{45A23F4B-9072-4B37-A63A-4D8E4C9F8D26}" presName="compositeNode" presStyleCnt="0">
        <dgm:presLayoutVars>
          <dgm:bulletEnabled val="1"/>
        </dgm:presLayoutVars>
      </dgm:prSet>
      <dgm:spPr/>
    </dgm:pt>
    <dgm:pt modelId="{569EFF73-5040-4F29-926D-2190F42AD5B5}" type="pres">
      <dgm:prSet presAssocID="{45A23F4B-9072-4B37-A63A-4D8E4C9F8D26}" presName="bgRect" presStyleLbl="bgAccFollowNode1" presStyleIdx="3" presStyleCnt="5"/>
      <dgm:spPr/>
    </dgm:pt>
    <dgm:pt modelId="{9DCCC4DD-0B24-41A3-A864-853986B9196C}" type="pres">
      <dgm:prSet presAssocID="{A28F1C59-ABD9-483A-842A-A314F113B0F1}" presName="sibTransNodeCircle" presStyleLbl="alignNode1" presStyleIdx="6" presStyleCnt="10">
        <dgm:presLayoutVars>
          <dgm:chMax val="0"/>
          <dgm:bulletEnabled/>
        </dgm:presLayoutVars>
      </dgm:prSet>
      <dgm:spPr/>
    </dgm:pt>
    <dgm:pt modelId="{9C6289BB-414C-410E-BF1D-C12E490B7C52}" type="pres">
      <dgm:prSet presAssocID="{45A23F4B-9072-4B37-A63A-4D8E4C9F8D26}" presName="bottomLine" presStyleLbl="alignNode1" presStyleIdx="7" presStyleCnt="10">
        <dgm:presLayoutVars/>
      </dgm:prSet>
      <dgm:spPr/>
    </dgm:pt>
    <dgm:pt modelId="{B8F42308-6715-4327-939E-E180A1BE07E9}" type="pres">
      <dgm:prSet presAssocID="{45A23F4B-9072-4B37-A63A-4D8E4C9F8D26}" presName="nodeText" presStyleLbl="bgAccFollowNode1" presStyleIdx="3" presStyleCnt="5">
        <dgm:presLayoutVars>
          <dgm:bulletEnabled val="1"/>
        </dgm:presLayoutVars>
      </dgm:prSet>
      <dgm:spPr/>
    </dgm:pt>
    <dgm:pt modelId="{2F66858C-070A-4009-B7CE-90CDC83D320C}" type="pres">
      <dgm:prSet presAssocID="{A28F1C59-ABD9-483A-842A-A314F113B0F1}" presName="sibTrans" presStyleCnt="0"/>
      <dgm:spPr/>
    </dgm:pt>
    <dgm:pt modelId="{4311D904-E6BF-4BEB-9D06-81F8BAEE81A0}" type="pres">
      <dgm:prSet presAssocID="{07E56009-2B40-408A-BC71-467447A080DD}" presName="compositeNode" presStyleCnt="0">
        <dgm:presLayoutVars>
          <dgm:bulletEnabled val="1"/>
        </dgm:presLayoutVars>
      </dgm:prSet>
      <dgm:spPr/>
    </dgm:pt>
    <dgm:pt modelId="{E61026F5-3B93-4BC4-AD95-27393134579B}" type="pres">
      <dgm:prSet presAssocID="{07E56009-2B40-408A-BC71-467447A080DD}" presName="bgRect" presStyleLbl="bgAccFollowNode1" presStyleIdx="4" presStyleCnt="5"/>
      <dgm:spPr/>
    </dgm:pt>
    <dgm:pt modelId="{0F605770-9F58-4C42-8812-D9B840170BAF}" type="pres">
      <dgm:prSet presAssocID="{F9026CBB-4CF7-4CBE-9BEF-B24349E46194}" presName="sibTransNodeCircle" presStyleLbl="alignNode1" presStyleIdx="8" presStyleCnt="10">
        <dgm:presLayoutVars>
          <dgm:chMax val="0"/>
          <dgm:bulletEnabled/>
        </dgm:presLayoutVars>
      </dgm:prSet>
      <dgm:spPr/>
    </dgm:pt>
    <dgm:pt modelId="{95D3F863-158C-4B75-B33D-9AF358D4CAF7}" type="pres">
      <dgm:prSet presAssocID="{07E56009-2B40-408A-BC71-467447A080DD}" presName="bottomLine" presStyleLbl="alignNode1" presStyleIdx="9" presStyleCnt="10">
        <dgm:presLayoutVars/>
      </dgm:prSet>
      <dgm:spPr/>
    </dgm:pt>
    <dgm:pt modelId="{721F32EA-73FA-47FC-A25B-202B454F3355}" type="pres">
      <dgm:prSet presAssocID="{07E56009-2B40-408A-BC71-467447A080DD}" presName="nodeText" presStyleLbl="bgAccFollowNode1" presStyleIdx="4" presStyleCnt="5">
        <dgm:presLayoutVars>
          <dgm:bulletEnabled val="1"/>
        </dgm:presLayoutVars>
      </dgm:prSet>
      <dgm:spPr/>
    </dgm:pt>
  </dgm:ptLst>
  <dgm:cxnLst>
    <dgm:cxn modelId="{DD805102-8D8E-49BE-B9CA-1A7758D6B444}" srcId="{84B433AE-43C3-42FA-A7C1-DAEF043C8462}" destId="{898B73F4-B2D0-4931-8783-A2F3375C6791}" srcOrd="1" destOrd="0" parTransId="{5068240B-1B5A-4CC1-A798-8FD0E64554A1}" sibTransId="{D2421A85-F04D-4189-8C60-3B2137909FC7}"/>
    <dgm:cxn modelId="{E28F3D06-2370-4826-ADA4-BC74D400FAB4}" type="presOf" srcId="{07E56009-2B40-408A-BC71-467447A080DD}" destId="{721F32EA-73FA-47FC-A25B-202B454F3355}" srcOrd="1" destOrd="0" presId="urn:microsoft.com/office/officeart/2016/7/layout/BasicLinearProcessNumbered"/>
    <dgm:cxn modelId="{B2D4ED12-FB17-4DD1-A577-C7737C3DB92F}" type="presOf" srcId="{3CB25CFE-934D-42BC-878D-AF12ADB112B0}" destId="{2C8F1900-4657-43EE-95A9-AA739760429F}" srcOrd="1" destOrd="0" presId="urn:microsoft.com/office/officeart/2016/7/layout/BasicLinearProcessNumbered"/>
    <dgm:cxn modelId="{F4704827-B9ED-4551-87A4-5BA2C92AB70B}" type="presOf" srcId="{A28F1C59-ABD9-483A-842A-A314F113B0F1}" destId="{9DCCC4DD-0B24-41A3-A864-853986B9196C}" srcOrd="0" destOrd="0" presId="urn:microsoft.com/office/officeart/2016/7/layout/BasicLinearProcessNumbered"/>
    <dgm:cxn modelId="{77562A42-7D3E-4E7C-A05A-6BFAF24ECFD3}" type="presOf" srcId="{898B73F4-B2D0-4931-8783-A2F3375C6791}" destId="{50BAF664-13C2-44FE-BA2E-7150B3E3FCDC}" srcOrd="0" destOrd="0" presId="urn:microsoft.com/office/officeart/2016/7/layout/BasicLinearProcessNumbered"/>
    <dgm:cxn modelId="{ADFF0C68-00F0-4696-9D6A-C8108F57A9EF}" type="presOf" srcId="{C1A37964-E2D4-454D-A828-E92EB3664D1A}" destId="{D170A815-30C9-48F8-AA0D-9FE329F94A16}" srcOrd="0" destOrd="0" presId="urn:microsoft.com/office/officeart/2016/7/layout/BasicLinearProcessNumbered"/>
    <dgm:cxn modelId="{548D2A4C-46AB-4A6F-AE58-403F523BEBD3}" type="presOf" srcId="{898B73F4-B2D0-4931-8783-A2F3375C6791}" destId="{9DA05FD3-06E8-4DE2-A683-54ACEA3110D8}" srcOrd="1" destOrd="0" presId="urn:microsoft.com/office/officeart/2016/7/layout/BasicLinearProcessNumbered"/>
    <dgm:cxn modelId="{643D7C6C-1322-4240-94EF-D22716AA76FD}" type="presOf" srcId="{45A23F4B-9072-4B37-A63A-4D8E4C9F8D26}" destId="{B8F42308-6715-4327-939E-E180A1BE07E9}" srcOrd="1" destOrd="0" presId="urn:microsoft.com/office/officeart/2016/7/layout/BasicLinearProcessNumbered"/>
    <dgm:cxn modelId="{AF6FB556-3491-48EE-8E3E-9D24CB18B917}" type="presOf" srcId="{84B433AE-43C3-42FA-A7C1-DAEF043C8462}" destId="{E38C0733-84DB-4697-9E20-77F4EF22982A}" srcOrd="0" destOrd="0" presId="urn:microsoft.com/office/officeart/2016/7/layout/BasicLinearProcessNumbered"/>
    <dgm:cxn modelId="{ED79E781-FBF1-482E-8306-0ADCB6F80040}" srcId="{84B433AE-43C3-42FA-A7C1-DAEF043C8462}" destId="{07E56009-2B40-408A-BC71-467447A080DD}" srcOrd="4" destOrd="0" parTransId="{AF58BE82-8D4E-4EF2-92F5-451F6F5AADF1}" sibTransId="{F9026CBB-4CF7-4CBE-9BEF-B24349E46194}"/>
    <dgm:cxn modelId="{4ECA5888-BC5E-434C-A678-5639607FE22C}" srcId="{84B433AE-43C3-42FA-A7C1-DAEF043C8462}" destId="{3CB25CFE-934D-42BC-878D-AF12ADB112B0}" srcOrd="0" destOrd="0" parTransId="{34819734-6799-443C-8499-771F7B0FF526}" sibTransId="{DC277E2A-5F15-48F1-A524-E64815D489BF}"/>
    <dgm:cxn modelId="{A315DA8E-2646-4438-B31B-648DBAF3A153}" type="presOf" srcId="{07E56009-2B40-408A-BC71-467447A080DD}" destId="{E61026F5-3B93-4BC4-AD95-27393134579B}" srcOrd="0" destOrd="0" presId="urn:microsoft.com/office/officeart/2016/7/layout/BasicLinearProcessNumbered"/>
    <dgm:cxn modelId="{B1A7FE94-2780-4AAD-8B6E-09B4274151BB}" type="presOf" srcId="{C1A37964-E2D4-454D-A828-E92EB3664D1A}" destId="{E3C96180-F454-4FBF-A0E1-19CFA8488FCA}" srcOrd="1" destOrd="0" presId="urn:microsoft.com/office/officeart/2016/7/layout/BasicLinearProcessNumbered"/>
    <dgm:cxn modelId="{AD87C19F-DBB3-4AB5-935E-636AF372DC35}" type="presOf" srcId="{DC277E2A-5F15-48F1-A524-E64815D489BF}" destId="{C0BD4B5C-BDB3-4EF3-85E2-743368F355BE}" srcOrd="0" destOrd="0" presId="urn:microsoft.com/office/officeart/2016/7/layout/BasicLinearProcessNumbered"/>
    <dgm:cxn modelId="{F9EA88A6-3558-4BD2-8838-29A5EF35AB51}" srcId="{84B433AE-43C3-42FA-A7C1-DAEF043C8462}" destId="{45A23F4B-9072-4B37-A63A-4D8E4C9F8D26}" srcOrd="3" destOrd="0" parTransId="{DF4194CD-9A48-4248-B618-72B1F0878518}" sibTransId="{A28F1C59-ABD9-483A-842A-A314F113B0F1}"/>
    <dgm:cxn modelId="{F5152BB7-A180-4326-A8C2-BC2F9BEDD5AB}" type="presOf" srcId="{3CB25CFE-934D-42BC-878D-AF12ADB112B0}" destId="{F942692D-499D-4782-8136-9C1B4EF944CD}" srcOrd="0" destOrd="0" presId="urn:microsoft.com/office/officeart/2016/7/layout/BasicLinearProcessNumbered"/>
    <dgm:cxn modelId="{7A50ACD0-3529-4474-B174-396A6E6C961E}" type="presOf" srcId="{D2421A85-F04D-4189-8C60-3B2137909FC7}" destId="{F9C2FFE7-CA9C-408A-A1B6-BC6238A22D72}" srcOrd="0" destOrd="0" presId="urn:microsoft.com/office/officeart/2016/7/layout/BasicLinearProcessNumbered"/>
    <dgm:cxn modelId="{6DCDAFD0-FC0D-4A11-858C-F214C76A5BED}" srcId="{84B433AE-43C3-42FA-A7C1-DAEF043C8462}" destId="{C1A37964-E2D4-454D-A828-E92EB3664D1A}" srcOrd="2" destOrd="0" parTransId="{7945F64B-2A1E-44FC-A153-5B299F3D5A43}" sibTransId="{DD9360B4-859B-4EBC-99F0-12E760CB7BA3}"/>
    <dgm:cxn modelId="{7C65BDD1-BEBE-4495-8873-76170B03F476}" type="presOf" srcId="{F9026CBB-4CF7-4CBE-9BEF-B24349E46194}" destId="{0F605770-9F58-4C42-8812-D9B840170BAF}" srcOrd="0" destOrd="0" presId="urn:microsoft.com/office/officeart/2016/7/layout/BasicLinearProcessNumbered"/>
    <dgm:cxn modelId="{B53408DD-91B0-4038-B0AF-31759606D3ED}" type="presOf" srcId="{45A23F4B-9072-4B37-A63A-4D8E4C9F8D26}" destId="{569EFF73-5040-4F29-926D-2190F42AD5B5}" srcOrd="0" destOrd="0" presId="urn:microsoft.com/office/officeart/2016/7/layout/BasicLinearProcessNumbered"/>
    <dgm:cxn modelId="{6D4E6AF7-F8DD-4BA5-B820-0545EB2AD843}" type="presOf" srcId="{DD9360B4-859B-4EBC-99F0-12E760CB7BA3}" destId="{129A67BE-1F98-4F7E-BB1F-851AD1D369D5}" srcOrd="0" destOrd="0" presId="urn:microsoft.com/office/officeart/2016/7/layout/BasicLinearProcessNumbered"/>
    <dgm:cxn modelId="{62807406-D94C-4363-98E7-81F3C904F646}" type="presParOf" srcId="{E38C0733-84DB-4697-9E20-77F4EF22982A}" destId="{9C881C24-D6C0-43D6-93E0-E8435DA23005}" srcOrd="0" destOrd="0" presId="urn:microsoft.com/office/officeart/2016/7/layout/BasicLinearProcessNumbered"/>
    <dgm:cxn modelId="{327A0D00-50D3-4CDB-8A1A-ABBD63E44433}" type="presParOf" srcId="{9C881C24-D6C0-43D6-93E0-E8435DA23005}" destId="{F942692D-499D-4782-8136-9C1B4EF944CD}" srcOrd="0" destOrd="0" presId="urn:microsoft.com/office/officeart/2016/7/layout/BasicLinearProcessNumbered"/>
    <dgm:cxn modelId="{6DB90067-0A2B-49D6-BD57-3C7DB65BF508}" type="presParOf" srcId="{9C881C24-D6C0-43D6-93E0-E8435DA23005}" destId="{C0BD4B5C-BDB3-4EF3-85E2-743368F355BE}" srcOrd="1" destOrd="0" presId="urn:microsoft.com/office/officeart/2016/7/layout/BasicLinearProcessNumbered"/>
    <dgm:cxn modelId="{7484816C-EC63-4A64-AE6C-FD806A71EAA9}" type="presParOf" srcId="{9C881C24-D6C0-43D6-93E0-E8435DA23005}" destId="{E3095B70-90FA-4891-ADE9-F910BA2F6709}" srcOrd="2" destOrd="0" presId="urn:microsoft.com/office/officeart/2016/7/layout/BasicLinearProcessNumbered"/>
    <dgm:cxn modelId="{809F1E2C-2B69-4187-B238-390CAEC79789}" type="presParOf" srcId="{9C881C24-D6C0-43D6-93E0-E8435DA23005}" destId="{2C8F1900-4657-43EE-95A9-AA739760429F}" srcOrd="3" destOrd="0" presId="urn:microsoft.com/office/officeart/2016/7/layout/BasicLinearProcessNumbered"/>
    <dgm:cxn modelId="{665FBE66-6416-4653-A6CE-48D3C3A2E738}" type="presParOf" srcId="{E38C0733-84DB-4697-9E20-77F4EF22982A}" destId="{D58E6ED4-32C3-4033-8DAC-6A6287EE5EE2}" srcOrd="1" destOrd="0" presId="urn:microsoft.com/office/officeart/2016/7/layout/BasicLinearProcessNumbered"/>
    <dgm:cxn modelId="{C9920BC8-2549-461D-BBB4-4D9CD5EEB610}" type="presParOf" srcId="{E38C0733-84DB-4697-9E20-77F4EF22982A}" destId="{1B03B01E-DD1B-421F-B673-B358165A0587}" srcOrd="2" destOrd="0" presId="urn:microsoft.com/office/officeart/2016/7/layout/BasicLinearProcessNumbered"/>
    <dgm:cxn modelId="{426FBBAF-8AC3-4AD9-AF45-7483365664D9}" type="presParOf" srcId="{1B03B01E-DD1B-421F-B673-B358165A0587}" destId="{50BAF664-13C2-44FE-BA2E-7150B3E3FCDC}" srcOrd="0" destOrd="0" presId="urn:microsoft.com/office/officeart/2016/7/layout/BasicLinearProcessNumbered"/>
    <dgm:cxn modelId="{200B3382-5DD4-4E74-AFA1-5C48F1A9EEAC}" type="presParOf" srcId="{1B03B01E-DD1B-421F-B673-B358165A0587}" destId="{F9C2FFE7-CA9C-408A-A1B6-BC6238A22D72}" srcOrd="1" destOrd="0" presId="urn:microsoft.com/office/officeart/2016/7/layout/BasicLinearProcessNumbered"/>
    <dgm:cxn modelId="{8E4BB678-E762-4E23-A95F-8301EA55B971}" type="presParOf" srcId="{1B03B01E-DD1B-421F-B673-B358165A0587}" destId="{909C9840-D69E-4C08-B4F6-2F03D65CD2C8}" srcOrd="2" destOrd="0" presId="urn:microsoft.com/office/officeart/2016/7/layout/BasicLinearProcessNumbered"/>
    <dgm:cxn modelId="{D9A6669F-2F7A-4442-AC2F-A27A17A85CB6}" type="presParOf" srcId="{1B03B01E-DD1B-421F-B673-B358165A0587}" destId="{9DA05FD3-06E8-4DE2-A683-54ACEA3110D8}" srcOrd="3" destOrd="0" presId="urn:microsoft.com/office/officeart/2016/7/layout/BasicLinearProcessNumbered"/>
    <dgm:cxn modelId="{797858DA-3289-4E8E-9B81-C854B4A0B340}" type="presParOf" srcId="{E38C0733-84DB-4697-9E20-77F4EF22982A}" destId="{47012D7D-E236-4BB7-BFC6-B2BE3E29F7B4}" srcOrd="3" destOrd="0" presId="urn:microsoft.com/office/officeart/2016/7/layout/BasicLinearProcessNumbered"/>
    <dgm:cxn modelId="{C7A9DBD2-F493-42AF-B624-89A04C7AD6CA}" type="presParOf" srcId="{E38C0733-84DB-4697-9E20-77F4EF22982A}" destId="{306B6332-4C7F-4FA5-9364-A66306DB2157}" srcOrd="4" destOrd="0" presId="urn:microsoft.com/office/officeart/2016/7/layout/BasicLinearProcessNumbered"/>
    <dgm:cxn modelId="{973791A9-1C15-413A-8A01-272388057625}" type="presParOf" srcId="{306B6332-4C7F-4FA5-9364-A66306DB2157}" destId="{D170A815-30C9-48F8-AA0D-9FE329F94A16}" srcOrd="0" destOrd="0" presId="urn:microsoft.com/office/officeart/2016/7/layout/BasicLinearProcessNumbered"/>
    <dgm:cxn modelId="{704268C0-97CF-4790-9AC0-C9037DA6AF00}" type="presParOf" srcId="{306B6332-4C7F-4FA5-9364-A66306DB2157}" destId="{129A67BE-1F98-4F7E-BB1F-851AD1D369D5}" srcOrd="1" destOrd="0" presId="urn:microsoft.com/office/officeart/2016/7/layout/BasicLinearProcessNumbered"/>
    <dgm:cxn modelId="{6EE7F53A-8030-48F9-9AA9-B88ACB0D1532}" type="presParOf" srcId="{306B6332-4C7F-4FA5-9364-A66306DB2157}" destId="{0E29B64D-91B9-4CA0-A026-63434DFEDE4F}" srcOrd="2" destOrd="0" presId="urn:microsoft.com/office/officeart/2016/7/layout/BasicLinearProcessNumbered"/>
    <dgm:cxn modelId="{044AE20E-C69C-477C-AE42-5BDECC059110}" type="presParOf" srcId="{306B6332-4C7F-4FA5-9364-A66306DB2157}" destId="{E3C96180-F454-4FBF-A0E1-19CFA8488FCA}" srcOrd="3" destOrd="0" presId="urn:microsoft.com/office/officeart/2016/7/layout/BasicLinearProcessNumbered"/>
    <dgm:cxn modelId="{1C2FFB5D-D641-4FDD-9DCD-3528A1769918}" type="presParOf" srcId="{E38C0733-84DB-4697-9E20-77F4EF22982A}" destId="{FDD3AD05-025A-4178-8C93-11D088B7DB71}" srcOrd="5" destOrd="0" presId="urn:microsoft.com/office/officeart/2016/7/layout/BasicLinearProcessNumbered"/>
    <dgm:cxn modelId="{F7A9E451-3970-47AF-8A7B-A5EB171E413F}" type="presParOf" srcId="{E38C0733-84DB-4697-9E20-77F4EF22982A}" destId="{02543A0E-F346-40C8-96DF-68747A0E97E3}" srcOrd="6" destOrd="0" presId="urn:microsoft.com/office/officeart/2016/7/layout/BasicLinearProcessNumbered"/>
    <dgm:cxn modelId="{62259466-7116-4F20-AE62-8F21437D4552}" type="presParOf" srcId="{02543A0E-F346-40C8-96DF-68747A0E97E3}" destId="{569EFF73-5040-4F29-926D-2190F42AD5B5}" srcOrd="0" destOrd="0" presId="urn:microsoft.com/office/officeart/2016/7/layout/BasicLinearProcessNumbered"/>
    <dgm:cxn modelId="{707DB7BE-DB88-4379-9D81-C7110350D1A5}" type="presParOf" srcId="{02543A0E-F346-40C8-96DF-68747A0E97E3}" destId="{9DCCC4DD-0B24-41A3-A864-853986B9196C}" srcOrd="1" destOrd="0" presId="urn:microsoft.com/office/officeart/2016/7/layout/BasicLinearProcessNumbered"/>
    <dgm:cxn modelId="{FAD2D1D7-6108-4904-A897-DCEC1ABA4180}" type="presParOf" srcId="{02543A0E-F346-40C8-96DF-68747A0E97E3}" destId="{9C6289BB-414C-410E-BF1D-C12E490B7C52}" srcOrd="2" destOrd="0" presId="urn:microsoft.com/office/officeart/2016/7/layout/BasicLinearProcessNumbered"/>
    <dgm:cxn modelId="{B8453D5E-2123-4CEA-920C-2DCB8D5FA1A1}" type="presParOf" srcId="{02543A0E-F346-40C8-96DF-68747A0E97E3}" destId="{B8F42308-6715-4327-939E-E180A1BE07E9}" srcOrd="3" destOrd="0" presId="urn:microsoft.com/office/officeart/2016/7/layout/BasicLinearProcessNumbered"/>
    <dgm:cxn modelId="{56B68193-D2DD-48E6-A463-1ED1EA2FFBEF}" type="presParOf" srcId="{E38C0733-84DB-4697-9E20-77F4EF22982A}" destId="{2F66858C-070A-4009-B7CE-90CDC83D320C}" srcOrd="7" destOrd="0" presId="urn:microsoft.com/office/officeart/2016/7/layout/BasicLinearProcessNumbered"/>
    <dgm:cxn modelId="{F58FA66B-AC77-4760-9063-6D581D2D170A}" type="presParOf" srcId="{E38C0733-84DB-4697-9E20-77F4EF22982A}" destId="{4311D904-E6BF-4BEB-9D06-81F8BAEE81A0}" srcOrd="8" destOrd="0" presId="urn:microsoft.com/office/officeart/2016/7/layout/BasicLinearProcessNumbered"/>
    <dgm:cxn modelId="{BBABA463-CA4E-49EB-A32B-CD0B4DBD5BC0}" type="presParOf" srcId="{4311D904-E6BF-4BEB-9D06-81F8BAEE81A0}" destId="{E61026F5-3B93-4BC4-AD95-27393134579B}" srcOrd="0" destOrd="0" presId="urn:microsoft.com/office/officeart/2016/7/layout/BasicLinearProcessNumbered"/>
    <dgm:cxn modelId="{1856A3CE-3391-427B-9EC6-FC3F51ED0EC3}" type="presParOf" srcId="{4311D904-E6BF-4BEB-9D06-81F8BAEE81A0}" destId="{0F605770-9F58-4C42-8812-D9B840170BAF}" srcOrd="1" destOrd="0" presId="urn:microsoft.com/office/officeart/2016/7/layout/BasicLinearProcessNumbered"/>
    <dgm:cxn modelId="{ACE11916-20DE-4CF4-8F90-A833A5559C7A}" type="presParOf" srcId="{4311D904-E6BF-4BEB-9D06-81F8BAEE81A0}" destId="{95D3F863-158C-4B75-B33D-9AF358D4CAF7}" srcOrd="2" destOrd="0" presId="urn:microsoft.com/office/officeart/2016/7/layout/BasicLinearProcessNumbered"/>
    <dgm:cxn modelId="{37374F68-729A-4D1A-B126-5DA40F3D6EF0}" type="presParOf" srcId="{4311D904-E6BF-4BEB-9D06-81F8BAEE81A0}" destId="{721F32EA-73FA-47FC-A25B-202B454F335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FECCD8-D7F9-4C0B-84A4-9209B06AFE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6F8382-0FFA-4F35-9B0E-86329CEEABEE}">
      <dgm:prSet/>
      <dgm:spPr/>
      <dgm:t>
        <a:bodyPr/>
        <a:lstStyle/>
        <a:p>
          <a:r>
            <a:rPr lang="it-IT" dirty="0"/>
            <a:t>It </a:t>
          </a:r>
          <a:r>
            <a:rPr lang="it-IT" dirty="0" err="1"/>
            <a:t>has</a:t>
          </a:r>
          <a:r>
            <a:rPr lang="it-IT" dirty="0"/>
            <a:t> to be </a:t>
          </a:r>
          <a:r>
            <a:rPr lang="it-IT" b="1" dirty="0" err="1"/>
            <a:t>your</a:t>
          </a:r>
          <a:r>
            <a:rPr lang="it-IT" b="1" dirty="0"/>
            <a:t> </a:t>
          </a:r>
          <a:r>
            <a:rPr lang="it-IT" b="1" dirty="0" err="1"/>
            <a:t>own</a:t>
          </a:r>
          <a:r>
            <a:rPr lang="it-IT" b="1" dirty="0"/>
            <a:t> </a:t>
          </a:r>
          <a:endParaRPr lang="en-US" b="1" dirty="0"/>
        </a:p>
      </dgm:t>
    </dgm:pt>
    <dgm:pt modelId="{741B2409-034D-4747-AE81-4889851517E9}" type="parTrans" cxnId="{A5CFEDFC-D4E8-4E34-A92E-5CDBD7365CD8}">
      <dgm:prSet/>
      <dgm:spPr/>
      <dgm:t>
        <a:bodyPr/>
        <a:lstStyle/>
        <a:p>
          <a:endParaRPr lang="en-US"/>
        </a:p>
      </dgm:t>
    </dgm:pt>
    <dgm:pt modelId="{2F686148-D7D7-46F6-94B3-BE0F0C2FEA14}" type="sibTrans" cxnId="{A5CFEDFC-D4E8-4E34-A92E-5CDBD7365CD8}">
      <dgm:prSet/>
      <dgm:spPr/>
      <dgm:t>
        <a:bodyPr/>
        <a:lstStyle/>
        <a:p>
          <a:endParaRPr lang="en-US"/>
        </a:p>
      </dgm:t>
    </dgm:pt>
    <dgm:pt modelId="{32BC3F02-6A42-474C-9C02-C29979B5F860}">
      <dgm:prSet custT="1"/>
      <dgm:spPr/>
      <dgm:t>
        <a:bodyPr/>
        <a:lstStyle/>
        <a:p>
          <a:r>
            <a:rPr lang="it-IT" sz="1600" dirty="0"/>
            <a:t>Try to make it easy, </a:t>
          </a:r>
          <a:r>
            <a:rPr lang="it-IT" sz="1600" dirty="0" err="1"/>
            <a:t>flowing</a:t>
          </a:r>
          <a:r>
            <a:rPr lang="it-IT" sz="1600" dirty="0"/>
            <a:t> and </a:t>
          </a:r>
          <a:r>
            <a:rPr lang="it-IT" sz="1800" b="1" dirty="0"/>
            <a:t>not </a:t>
          </a:r>
          <a:r>
            <a:rPr lang="it-IT" sz="1800" b="1" dirty="0" err="1"/>
            <a:t>too</a:t>
          </a:r>
          <a:r>
            <a:rPr lang="it-IT" sz="1800" b="1" dirty="0"/>
            <a:t> technical </a:t>
          </a:r>
          <a:r>
            <a:rPr lang="it-IT" sz="1600" dirty="0"/>
            <a:t>&gt; </a:t>
          </a:r>
          <a:r>
            <a:rPr lang="it-IT" sz="1600" dirty="0" err="1"/>
            <a:t>your</a:t>
          </a:r>
          <a:r>
            <a:rPr lang="it-IT" sz="1600" dirty="0"/>
            <a:t> </a:t>
          </a:r>
          <a:r>
            <a:rPr lang="it-IT" sz="1600" dirty="0" err="1"/>
            <a:t>reviewers</a:t>
          </a:r>
          <a:r>
            <a:rPr lang="it-IT" sz="1600" dirty="0"/>
            <a:t> </a:t>
          </a:r>
          <a:r>
            <a:rPr lang="it-IT" sz="1600" dirty="0" err="1"/>
            <a:t>might</a:t>
          </a:r>
          <a:r>
            <a:rPr lang="it-IT" sz="1600" dirty="0"/>
            <a:t> not be </a:t>
          </a:r>
          <a:r>
            <a:rPr lang="it-IT" sz="1600" dirty="0" err="1"/>
            <a:t>familiar</a:t>
          </a:r>
          <a:r>
            <a:rPr lang="it-IT" sz="1600" dirty="0"/>
            <a:t> with </a:t>
          </a:r>
          <a:r>
            <a:rPr lang="it-IT" sz="1600" dirty="0" err="1"/>
            <a:t>your</a:t>
          </a:r>
          <a:r>
            <a:rPr lang="it-IT" sz="1600" dirty="0"/>
            <a:t> topic &gt; </a:t>
          </a:r>
          <a:r>
            <a:rPr lang="it-IT" sz="1600" dirty="0" err="1"/>
            <a:t>your</a:t>
          </a:r>
          <a:r>
            <a:rPr lang="it-IT" sz="1600" dirty="0"/>
            <a:t> </a:t>
          </a:r>
          <a:r>
            <a:rPr lang="it-IT" sz="1600" dirty="0" err="1"/>
            <a:t>language</a:t>
          </a:r>
          <a:r>
            <a:rPr lang="it-IT" sz="1600" dirty="0"/>
            <a:t> </a:t>
          </a:r>
          <a:r>
            <a:rPr lang="it-IT" sz="1600" dirty="0" err="1"/>
            <a:t>has</a:t>
          </a:r>
          <a:r>
            <a:rPr lang="it-IT" sz="1600" dirty="0"/>
            <a:t> to be </a:t>
          </a:r>
          <a:r>
            <a:rPr lang="it-IT" sz="1800" b="1" dirty="0" err="1"/>
            <a:t>accessible</a:t>
          </a:r>
          <a:endParaRPr lang="en-US" sz="1600" b="1" dirty="0"/>
        </a:p>
      </dgm:t>
    </dgm:pt>
    <dgm:pt modelId="{46E9CE94-AF9E-46DE-B69D-228C16F9B0AD}" type="parTrans" cxnId="{937EBA76-6C43-48F4-8023-6576D1758FD7}">
      <dgm:prSet/>
      <dgm:spPr/>
      <dgm:t>
        <a:bodyPr/>
        <a:lstStyle/>
        <a:p>
          <a:endParaRPr lang="en-US"/>
        </a:p>
      </dgm:t>
    </dgm:pt>
    <dgm:pt modelId="{09377CA7-2D46-4047-9624-1CF63E1B61C7}" type="sibTrans" cxnId="{937EBA76-6C43-48F4-8023-6576D1758FD7}">
      <dgm:prSet/>
      <dgm:spPr/>
      <dgm:t>
        <a:bodyPr/>
        <a:lstStyle/>
        <a:p>
          <a:endParaRPr lang="en-US"/>
        </a:p>
      </dgm:t>
    </dgm:pt>
    <dgm:pt modelId="{E7FD706B-46CC-4FFE-860D-67C3E6759CEA}">
      <dgm:prSet/>
      <dgm:spPr/>
      <dgm:t>
        <a:bodyPr/>
        <a:lstStyle/>
        <a:p>
          <a:r>
            <a:rPr lang="it-IT" dirty="0"/>
            <a:t>Use </a:t>
          </a:r>
          <a:r>
            <a:rPr lang="it-IT" b="1" dirty="0"/>
            <a:t>capital</a:t>
          </a:r>
          <a:r>
            <a:rPr lang="it-IT" dirty="0"/>
            <a:t> to </a:t>
          </a:r>
          <a:r>
            <a:rPr lang="it-IT" dirty="0" err="1"/>
            <a:t>direct</a:t>
          </a:r>
          <a:r>
            <a:rPr lang="it-IT" dirty="0"/>
            <a:t> </a:t>
          </a:r>
          <a:r>
            <a:rPr lang="it-IT" dirty="0" err="1"/>
            <a:t>attention</a:t>
          </a:r>
          <a:endParaRPr lang="en-US" dirty="0"/>
        </a:p>
      </dgm:t>
    </dgm:pt>
    <dgm:pt modelId="{B3B5AC5D-CFF0-4433-841B-E8932097AD3A}" type="parTrans" cxnId="{84F6DC5F-6517-4EEB-A0EC-156D3156984F}">
      <dgm:prSet/>
      <dgm:spPr/>
      <dgm:t>
        <a:bodyPr/>
        <a:lstStyle/>
        <a:p>
          <a:endParaRPr lang="en-US"/>
        </a:p>
      </dgm:t>
    </dgm:pt>
    <dgm:pt modelId="{E90B55DA-AD87-4555-B1A9-67932D696812}" type="sibTrans" cxnId="{84F6DC5F-6517-4EEB-A0EC-156D3156984F}">
      <dgm:prSet/>
      <dgm:spPr/>
      <dgm:t>
        <a:bodyPr/>
        <a:lstStyle/>
        <a:p>
          <a:endParaRPr lang="en-US"/>
        </a:p>
      </dgm:t>
    </dgm:pt>
    <dgm:pt modelId="{74387696-3077-43F3-B71E-CDD919528184}">
      <dgm:prSet/>
      <dgm:spPr/>
      <dgm:t>
        <a:bodyPr/>
        <a:lstStyle/>
        <a:p>
          <a:r>
            <a:rPr lang="it-IT" dirty="0"/>
            <a:t>Divide </a:t>
          </a:r>
          <a:r>
            <a:rPr lang="it-IT" dirty="0" err="1"/>
            <a:t>your</a:t>
          </a:r>
          <a:r>
            <a:rPr lang="it-IT" dirty="0"/>
            <a:t> </a:t>
          </a:r>
          <a:r>
            <a:rPr lang="it-IT" dirty="0" err="1"/>
            <a:t>answers</a:t>
          </a:r>
          <a:r>
            <a:rPr lang="it-IT" dirty="0"/>
            <a:t> </a:t>
          </a:r>
          <a:r>
            <a:rPr lang="it-IT" dirty="0" err="1"/>
            <a:t>using</a:t>
          </a:r>
          <a:r>
            <a:rPr lang="it-IT" dirty="0"/>
            <a:t> </a:t>
          </a:r>
          <a:r>
            <a:rPr lang="it-IT" b="1" dirty="0"/>
            <a:t>bullet points </a:t>
          </a:r>
          <a:r>
            <a:rPr lang="it-IT" dirty="0"/>
            <a:t>and leave </a:t>
          </a:r>
          <a:r>
            <a:rPr lang="it-IT" b="1" dirty="0"/>
            <a:t>blank </a:t>
          </a:r>
          <a:r>
            <a:rPr lang="it-IT" b="1" dirty="0" err="1"/>
            <a:t>spaces</a:t>
          </a:r>
          <a:r>
            <a:rPr lang="it-IT" dirty="0"/>
            <a:t> in </a:t>
          </a:r>
          <a:r>
            <a:rPr lang="it-IT" dirty="0" err="1"/>
            <a:t>between</a:t>
          </a:r>
          <a:r>
            <a:rPr lang="it-IT" dirty="0"/>
            <a:t> them</a:t>
          </a:r>
          <a:endParaRPr lang="en-US" dirty="0"/>
        </a:p>
      </dgm:t>
    </dgm:pt>
    <dgm:pt modelId="{56E56681-ACE7-462F-A6CB-17C2877A90CB}" type="parTrans" cxnId="{A7FBE461-5996-475C-9184-BC5F6A588771}">
      <dgm:prSet/>
      <dgm:spPr/>
      <dgm:t>
        <a:bodyPr/>
        <a:lstStyle/>
        <a:p>
          <a:endParaRPr lang="en-US"/>
        </a:p>
      </dgm:t>
    </dgm:pt>
    <dgm:pt modelId="{AD671524-CC50-42D9-8224-9AEF90FD269D}" type="sibTrans" cxnId="{A7FBE461-5996-475C-9184-BC5F6A588771}">
      <dgm:prSet/>
      <dgm:spPr/>
      <dgm:t>
        <a:bodyPr/>
        <a:lstStyle/>
        <a:p>
          <a:endParaRPr lang="en-US"/>
        </a:p>
      </dgm:t>
    </dgm:pt>
    <dgm:pt modelId="{52A53294-3564-43B4-9FEF-B9A7829CFFA6}">
      <dgm:prSet/>
      <dgm:spPr/>
      <dgm:t>
        <a:bodyPr/>
        <a:lstStyle/>
        <a:p>
          <a:r>
            <a:rPr lang="it-IT" dirty="0"/>
            <a:t>Use the </a:t>
          </a:r>
          <a:r>
            <a:rPr lang="it-IT" b="1" dirty="0"/>
            <a:t>first </a:t>
          </a:r>
          <a:r>
            <a:rPr lang="it-IT" b="1" dirty="0" err="1"/>
            <a:t>singular</a:t>
          </a:r>
          <a:r>
            <a:rPr lang="it-IT" b="1" dirty="0"/>
            <a:t> person</a:t>
          </a:r>
          <a:r>
            <a:rPr lang="it-IT" dirty="0"/>
            <a:t>, I</a:t>
          </a:r>
          <a:endParaRPr lang="en-US" dirty="0"/>
        </a:p>
      </dgm:t>
    </dgm:pt>
    <dgm:pt modelId="{32DF5642-B030-4280-9240-BF82197C45D5}" type="parTrans" cxnId="{2614B2A2-65D1-4CF0-95B3-F387BC56B7ED}">
      <dgm:prSet/>
      <dgm:spPr/>
      <dgm:t>
        <a:bodyPr/>
        <a:lstStyle/>
        <a:p>
          <a:endParaRPr lang="en-US"/>
        </a:p>
      </dgm:t>
    </dgm:pt>
    <dgm:pt modelId="{998EEFE6-5C56-4572-9F1B-029A1D4674CA}" type="sibTrans" cxnId="{2614B2A2-65D1-4CF0-95B3-F387BC56B7ED}">
      <dgm:prSet/>
      <dgm:spPr/>
      <dgm:t>
        <a:bodyPr/>
        <a:lstStyle/>
        <a:p>
          <a:endParaRPr lang="en-US"/>
        </a:p>
      </dgm:t>
    </dgm:pt>
    <dgm:pt modelId="{002B51D0-493B-4043-8EB9-16F321873A60}">
      <dgm:prSet/>
      <dgm:spPr/>
      <dgm:t>
        <a:bodyPr/>
        <a:lstStyle/>
        <a:p>
          <a:r>
            <a:rPr lang="it-IT" b="1" dirty="0"/>
            <a:t>Avoid</a:t>
          </a:r>
          <a:r>
            <a:rPr lang="it-IT" dirty="0"/>
            <a:t> any </a:t>
          </a:r>
          <a:r>
            <a:rPr lang="it-IT" b="1" dirty="0" err="1"/>
            <a:t>vagueness</a:t>
          </a:r>
          <a:r>
            <a:rPr lang="it-IT" dirty="0"/>
            <a:t> (ex. Could, should, would) and be as </a:t>
          </a:r>
          <a:r>
            <a:rPr lang="it-IT" b="1" dirty="0"/>
            <a:t>precise</a:t>
          </a:r>
          <a:r>
            <a:rPr lang="it-IT" dirty="0"/>
            <a:t> as possible &gt; show that </a:t>
          </a:r>
          <a:r>
            <a:rPr lang="it-IT" dirty="0" err="1"/>
            <a:t>you</a:t>
          </a:r>
          <a:r>
            <a:rPr lang="it-IT" dirty="0"/>
            <a:t> are sure and </a:t>
          </a:r>
          <a:r>
            <a:rPr lang="it-IT" dirty="0" err="1"/>
            <a:t>confident</a:t>
          </a:r>
          <a:r>
            <a:rPr lang="it-IT" dirty="0"/>
            <a:t> of what </a:t>
          </a:r>
          <a:r>
            <a:rPr lang="it-IT" dirty="0" err="1"/>
            <a:t>you</a:t>
          </a:r>
          <a:r>
            <a:rPr lang="it-IT" dirty="0"/>
            <a:t> are stating</a:t>
          </a:r>
          <a:endParaRPr lang="en-US" dirty="0"/>
        </a:p>
      </dgm:t>
    </dgm:pt>
    <dgm:pt modelId="{AFD3B467-C85F-4D22-9BD1-A274751781EF}" type="parTrans" cxnId="{1BC05EDB-75E3-4187-867F-79E5495E7911}">
      <dgm:prSet/>
      <dgm:spPr/>
      <dgm:t>
        <a:bodyPr/>
        <a:lstStyle/>
        <a:p>
          <a:endParaRPr lang="en-US"/>
        </a:p>
      </dgm:t>
    </dgm:pt>
    <dgm:pt modelId="{B713EC66-3F85-4BD6-9535-B1A17812E4F4}" type="sibTrans" cxnId="{1BC05EDB-75E3-4187-867F-79E5495E7911}">
      <dgm:prSet/>
      <dgm:spPr/>
      <dgm:t>
        <a:bodyPr/>
        <a:lstStyle/>
        <a:p>
          <a:endParaRPr lang="en-US"/>
        </a:p>
      </dgm:t>
    </dgm:pt>
    <dgm:pt modelId="{742A4033-935A-43B7-A12A-373FE27DD128}" type="pres">
      <dgm:prSet presAssocID="{CFFECCD8-D7F9-4C0B-84A4-9209B06AFEAF}" presName="diagram" presStyleCnt="0">
        <dgm:presLayoutVars>
          <dgm:dir/>
          <dgm:resizeHandles val="exact"/>
        </dgm:presLayoutVars>
      </dgm:prSet>
      <dgm:spPr/>
    </dgm:pt>
    <dgm:pt modelId="{8B6618B7-EA07-4F34-9C10-815BF853F511}" type="pres">
      <dgm:prSet presAssocID="{166F8382-0FFA-4F35-9B0E-86329CEEABEE}" presName="node" presStyleLbl="node1" presStyleIdx="0" presStyleCnt="6">
        <dgm:presLayoutVars>
          <dgm:bulletEnabled val="1"/>
        </dgm:presLayoutVars>
      </dgm:prSet>
      <dgm:spPr/>
    </dgm:pt>
    <dgm:pt modelId="{F6E38C6C-D056-40EB-9AE0-DBE493B8F739}" type="pres">
      <dgm:prSet presAssocID="{2F686148-D7D7-46F6-94B3-BE0F0C2FEA14}" presName="sibTrans" presStyleCnt="0"/>
      <dgm:spPr/>
    </dgm:pt>
    <dgm:pt modelId="{E6ECBFB5-8078-46DE-B659-1FD7F5CA84D2}" type="pres">
      <dgm:prSet presAssocID="{32BC3F02-6A42-474C-9C02-C29979B5F860}" presName="node" presStyleLbl="node1" presStyleIdx="1" presStyleCnt="6">
        <dgm:presLayoutVars>
          <dgm:bulletEnabled val="1"/>
        </dgm:presLayoutVars>
      </dgm:prSet>
      <dgm:spPr/>
    </dgm:pt>
    <dgm:pt modelId="{43306E82-5ECA-46C7-A7D3-D5A9E3FE9DC3}" type="pres">
      <dgm:prSet presAssocID="{09377CA7-2D46-4047-9624-1CF63E1B61C7}" presName="sibTrans" presStyleCnt="0"/>
      <dgm:spPr/>
    </dgm:pt>
    <dgm:pt modelId="{D4650745-FF42-4CCC-9E21-0540AC6DA002}" type="pres">
      <dgm:prSet presAssocID="{E7FD706B-46CC-4FFE-860D-67C3E6759CEA}" presName="node" presStyleLbl="node1" presStyleIdx="2" presStyleCnt="6">
        <dgm:presLayoutVars>
          <dgm:bulletEnabled val="1"/>
        </dgm:presLayoutVars>
      </dgm:prSet>
      <dgm:spPr/>
    </dgm:pt>
    <dgm:pt modelId="{E72B54A3-F0CB-4A97-8C93-5FA10B670BBB}" type="pres">
      <dgm:prSet presAssocID="{E90B55DA-AD87-4555-B1A9-67932D696812}" presName="sibTrans" presStyleCnt="0"/>
      <dgm:spPr/>
    </dgm:pt>
    <dgm:pt modelId="{1127DB13-5EB9-4BE8-91BD-E9231B3BC333}" type="pres">
      <dgm:prSet presAssocID="{74387696-3077-43F3-B71E-CDD919528184}" presName="node" presStyleLbl="node1" presStyleIdx="3" presStyleCnt="6">
        <dgm:presLayoutVars>
          <dgm:bulletEnabled val="1"/>
        </dgm:presLayoutVars>
      </dgm:prSet>
      <dgm:spPr/>
    </dgm:pt>
    <dgm:pt modelId="{49E9A940-9FDD-4FCF-A59A-4BDD32E4D692}" type="pres">
      <dgm:prSet presAssocID="{AD671524-CC50-42D9-8224-9AEF90FD269D}" presName="sibTrans" presStyleCnt="0"/>
      <dgm:spPr/>
    </dgm:pt>
    <dgm:pt modelId="{D195CC91-C02B-40B1-BFBB-24AEF9FF2D06}" type="pres">
      <dgm:prSet presAssocID="{52A53294-3564-43B4-9FEF-B9A7829CFFA6}" presName="node" presStyleLbl="node1" presStyleIdx="4" presStyleCnt="6">
        <dgm:presLayoutVars>
          <dgm:bulletEnabled val="1"/>
        </dgm:presLayoutVars>
      </dgm:prSet>
      <dgm:spPr/>
    </dgm:pt>
    <dgm:pt modelId="{9ABAE3D0-3884-4E6B-B469-63FFB4209D9B}" type="pres">
      <dgm:prSet presAssocID="{998EEFE6-5C56-4572-9F1B-029A1D4674CA}" presName="sibTrans" presStyleCnt="0"/>
      <dgm:spPr/>
    </dgm:pt>
    <dgm:pt modelId="{2A2CFA39-C1C0-4900-B94C-8A0336059F70}" type="pres">
      <dgm:prSet presAssocID="{002B51D0-493B-4043-8EB9-16F321873A60}" presName="node" presStyleLbl="node1" presStyleIdx="5" presStyleCnt="6">
        <dgm:presLayoutVars>
          <dgm:bulletEnabled val="1"/>
        </dgm:presLayoutVars>
      </dgm:prSet>
      <dgm:spPr/>
    </dgm:pt>
  </dgm:ptLst>
  <dgm:cxnLst>
    <dgm:cxn modelId="{06326B26-E786-4666-99E6-3FFAF84581B7}" type="presOf" srcId="{CFFECCD8-D7F9-4C0B-84A4-9209B06AFEAF}" destId="{742A4033-935A-43B7-A12A-373FE27DD128}" srcOrd="0" destOrd="0" presId="urn:microsoft.com/office/officeart/2005/8/layout/default"/>
    <dgm:cxn modelId="{84F6DC5F-6517-4EEB-A0EC-156D3156984F}" srcId="{CFFECCD8-D7F9-4C0B-84A4-9209B06AFEAF}" destId="{E7FD706B-46CC-4FFE-860D-67C3E6759CEA}" srcOrd="2" destOrd="0" parTransId="{B3B5AC5D-CFF0-4433-841B-E8932097AD3A}" sibTransId="{E90B55DA-AD87-4555-B1A9-67932D696812}"/>
    <dgm:cxn modelId="{A7FBE461-5996-475C-9184-BC5F6A588771}" srcId="{CFFECCD8-D7F9-4C0B-84A4-9209B06AFEAF}" destId="{74387696-3077-43F3-B71E-CDD919528184}" srcOrd="3" destOrd="0" parTransId="{56E56681-ACE7-462F-A6CB-17C2877A90CB}" sibTransId="{AD671524-CC50-42D9-8224-9AEF90FD269D}"/>
    <dgm:cxn modelId="{3A5F9262-C6AC-4BB7-83B9-516490929B1F}" type="presOf" srcId="{166F8382-0FFA-4F35-9B0E-86329CEEABEE}" destId="{8B6618B7-EA07-4F34-9C10-815BF853F511}" srcOrd="0" destOrd="0" presId="urn:microsoft.com/office/officeart/2005/8/layout/default"/>
    <dgm:cxn modelId="{70350E51-BF0A-4B4B-9E6D-75590D43E41D}" type="presOf" srcId="{32BC3F02-6A42-474C-9C02-C29979B5F860}" destId="{E6ECBFB5-8078-46DE-B659-1FD7F5CA84D2}" srcOrd="0" destOrd="0" presId="urn:microsoft.com/office/officeart/2005/8/layout/default"/>
    <dgm:cxn modelId="{937EBA76-6C43-48F4-8023-6576D1758FD7}" srcId="{CFFECCD8-D7F9-4C0B-84A4-9209B06AFEAF}" destId="{32BC3F02-6A42-474C-9C02-C29979B5F860}" srcOrd="1" destOrd="0" parTransId="{46E9CE94-AF9E-46DE-B69D-228C16F9B0AD}" sibTransId="{09377CA7-2D46-4047-9624-1CF63E1B61C7}"/>
    <dgm:cxn modelId="{1D32BF77-DAA9-43A0-8814-F8EDF0E2B6A1}" type="presOf" srcId="{002B51D0-493B-4043-8EB9-16F321873A60}" destId="{2A2CFA39-C1C0-4900-B94C-8A0336059F70}" srcOrd="0" destOrd="0" presId="urn:microsoft.com/office/officeart/2005/8/layout/default"/>
    <dgm:cxn modelId="{5958A7A0-89DC-4573-B7DB-B7167CBB6B21}" type="presOf" srcId="{74387696-3077-43F3-B71E-CDD919528184}" destId="{1127DB13-5EB9-4BE8-91BD-E9231B3BC333}" srcOrd="0" destOrd="0" presId="urn:microsoft.com/office/officeart/2005/8/layout/default"/>
    <dgm:cxn modelId="{2614B2A2-65D1-4CF0-95B3-F387BC56B7ED}" srcId="{CFFECCD8-D7F9-4C0B-84A4-9209B06AFEAF}" destId="{52A53294-3564-43B4-9FEF-B9A7829CFFA6}" srcOrd="4" destOrd="0" parTransId="{32DF5642-B030-4280-9240-BF82197C45D5}" sibTransId="{998EEFE6-5C56-4572-9F1B-029A1D4674CA}"/>
    <dgm:cxn modelId="{D73C3ED9-8F9F-4437-8569-18BCB10212BB}" type="presOf" srcId="{E7FD706B-46CC-4FFE-860D-67C3E6759CEA}" destId="{D4650745-FF42-4CCC-9E21-0540AC6DA002}" srcOrd="0" destOrd="0" presId="urn:microsoft.com/office/officeart/2005/8/layout/default"/>
    <dgm:cxn modelId="{1BC05EDB-75E3-4187-867F-79E5495E7911}" srcId="{CFFECCD8-D7F9-4C0B-84A4-9209B06AFEAF}" destId="{002B51D0-493B-4043-8EB9-16F321873A60}" srcOrd="5" destOrd="0" parTransId="{AFD3B467-C85F-4D22-9BD1-A274751781EF}" sibTransId="{B713EC66-3F85-4BD6-9535-B1A17812E4F4}"/>
    <dgm:cxn modelId="{07675EFA-81AD-4EDF-A227-FECFBF57C089}" type="presOf" srcId="{52A53294-3564-43B4-9FEF-B9A7829CFFA6}" destId="{D195CC91-C02B-40B1-BFBB-24AEF9FF2D06}" srcOrd="0" destOrd="0" presId="urn:microsoft.com/office/officeart/2005/8/layout/default"/>
    <dgm:cxn modelId="{A5CFEDFC-D4E8-4E34-A92E-5CDBD7365CD8}" srcId="{CFFECCD8-D7F9-4C0B-84A4-9209B06AFEAF}" destId="{166F8382-0FFA-4F35-9B0E-86329CEEABEE}" srcOrd="0" destOrd="0" parTransId="{741B2409-034D-4747-AE81-4889851517E9}" sibTransId="{2F686148-D7D7-46F6-94B3-BE0F0C2FEA14}"/>
    <dgm:cxn modelId="{E8774BCB-B4B4-4C21-9A04-A0F1C87E982D}" type="presParOf" srcId="{742A4033-935A-43B7-A12A-373FE27DD128}" destId="{8B6618B7-EA07-4F34-9C10-815BF853F511}" srcOrd="0" destOrd="0" presId="urn:microsoft.com/office/officeart/2005/8/layout/default"/>
    <dgm:cxn modelId="{30140C2D-6ACA-4913-BE87-CEE2ACAB84AF}" type="presParOf" srcId="{742A4033-935A-43B7-A12A-373FE27DD128}" destId="{F6E38C6C-D056-40EB-9AE0-DBE493B8F739}" srcOrd="1" destOrd="0" presId="urn:microsoft.com/office/officeart/2005/8/layout/default"/>
    <dgm:cxn modelId="{7A3A3EA2-1527-4264-9256-7844079F8851}" type="presParOf" srcId="{742A4033-935A-43B7-A12A-373FE27DD128}" destId="{E6ECBFB5-8078-46DE-B659-1FD7F5CA84D2}" srcOrd="2" destOrd="0" presId="urn:microsoft.com/office/officeart/2005/8/layout/default"/>
    <dgm:cxn modelId="{9FE12AEB-356B-4572-B05A-0BC8F8AC93D1}" type="presParOf" srcId="{742A4033-935A-43B7-A12A-373FE27DD128}" destId="{43306E82-5ECA-46C7-A7D3-D5A9E3FE9DC3}" srcOrd="3" destOrd="0" presId="urn:microsoft.com/office/officeart/2005/8/layout/default"/>
    <dgm:cxn modelId="{D4800E71-8353-4201-9623-019320FD27A0}" type="presParOf" srcId="{742A4033-935A-43B7-A12A-373FE27DD128}" destId="{D4650745-FF42-4CCC-9E21-0540AC6DA002}" srcOrd="4" destOrd="0" presId="urn:microsoft.com/office/officeart/2005/8/layout/default"/>
    <dgm:cxn modelId="{57B61EE6-F9E0-4425-A9F5-9077E19817A2}" type="presParOf" srcId="{742A4033-935A-43B7-A12A-373FE27DD128}" destId="{E72B54A3-F0CB-4A97-8C93-5FA10B670BBB}" srcOrd="5" destOrd="0" presId="urn:microsoft.com/office/officeart/2005/8/layout/default"/>
    <dgm:cxn modelId="{D3B87546-E20F-4E46-9013-2A0AB7FE4EA1}" type="presParOf" srcId="{742A4033-935A-43B7-A12A-373FE27DD128}" destId="{1127DB13-5EB9-4BE8-91BD-E9231B3BC333}" srcOrd="6" destOrd="0" presId="urn:microsoft.com/office/officeart/2005/8/layout/default"/>
    <dgm:cxn modelId="{861E5EC6-E63F-43D1-8407-A68CC68E95DF}" type="presParOf" srcId="{742A4033-935A-43B7-A12A-373FE27DD128}" destId="{49E9A940-9FDD-4FCF-A59A-4BDD32E4D692}" srcOrd="7" destOrd="0" presId="urn:microsoft.com/office/officeart/2005/8/layout/default"/>
    <dgm:cxn modelId="{5973D00D-7FE3-4596-9F32-08BE12797398}" type="presParOf" srcId="{742A4033-935A-43B7-A12A-373FE27DD128}" destId="{D195CC91-C02B-40B1-BFBB-24AEF9FF2D06}" srcOrd="8" destOrd="0" presId="urn:microsoft.com/office/officeart/2005/8/layout/default"/>
    <dgm:cxn modelId="{0D503A7D-0E10-4909-90C7-71A8EFF2552F}" type="presParOf" srcId="{742A4033-935A-43B7-A12A-373FE27DD128}" destId="{9ABAE3D0-3884-4E6B-B469-63FFB4209D9B}" srcOrd="9" destOrd="0" presId="urn:microsoft.com/office/officeart/2005/8/layout/default"/>
    <dgm:cxn modelId="{BA759851-EBF9-42C6-93DE-81D20C84FC88}" type="presParOf" srcId="{742A4033-935A-43B7-A12A-373FE27DD128}" destId="{2A2CFA39-C1C0-4900-B94C-8A0336059F7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D2F3C7-0A04-4AFE-9AE5-75575394609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910C97-1981-417B-A207-70F1B0B12098}">
      <dgm:prSet/>
      <dgm:spPr/>
      <dgm:t>
        <a:bodyPr/>
        <a:lstStyle/>
        <a:p>
          <a:r>
            <a:rPr lang="it-IT" b="1" dirty="0" err="1"/>
            <a:t>Undergraduate</a:t>
          </a:r>
          <a:r>
            <a:rPr lang="it-IT" b="1" dirty="0"/>
            <a:t> and Master </a:t>
          </a:r>
          <a:r>
            <a:rPr lang="it-IT" b="1" dirty="0" err="1"/>
            <a:t>Qualifications</a:t>
          </a:r>
          <a:r>
            <a:rPr lang="it-IT" b="1" dirty="0"/>
            <a:t> </a:t>
          </a:r>
          <a:r>
            <a:rPr lang="it-IT" dirty="0"/>
            <a:t>&gt; highlight a </a:t>
          </a:r>
          <a:r>
            <a:rPr lang="it-IT" u="sng" dirty="0"/>
            <a:t>research </a:t>
          </a:r>
          <a:r>
            <a:rPr lang="it-IT" u="sng" dirty="0" err="1"/>
            <a:t>path</a:t>
          </a:r>
          <a:r>
            <a:rPr lang="it-IT" u="sng" dirty="0"/>
            <a:t> that </a:t>
          </a:r>
          <a:r>
            <a:rPr lang="it-IT" u="sng" dirty="0" err="1"/>
            <a:t>is</a:t>
          </a:r>
          <a:r>
            <a:rPr lang="it-IT" u="sng" dirty="0"/>
            <a:t> </a:t>
          </a:r>
          <a:r>
            <a:rPr lang="it-IT" u="sng" dirty="0" err="1"/>
            <a:t>coherent</a:t>
          </a:r>
          <a:r>
            <a:rPr lang="it-IT" u="sng" dirty="0"/>
            <a:t> with the topic </a:t>
          </a:r>
          <a:r>
            <a:rPr lang="it-IT" u="sng" dirty="0" err="1"/>
            <a:t>you</a:t>
          </a:r>
          <a:r>
            <a:rPr lang="it-IT" u="sng" dirty="0"/>
            <a:t> are </a:t>
          </a:r>
          <a:r>
            <a:rPr lang="it-IT" u="sng" dirty="0" err="1"/>
            <a:t>proposing</a:t>
          </a:r>
          <a:r>
            <a:rPr lang="it-IT" dirty="0"/>
            <a:t>. Divide </a:t>
          </a:r>
          <a:r>
            <a:rPr lang="it-IT" dirty="0" err="1"/>
            <a:t>your</a:t>
          </a:r>
          <a:r>
            <a:rPr lang="it-IT" dirty="0"/>
            <a:t> answer in paragraphs (ex. </a:t>
          </a:r>
          <a:r>
            <a:rPr lang="it-IT" dirty="0" err="1"/>
            <a:t>Areas</a:t>
          </a:r>
          <a:r>
            <a:rPr lang="it-IT" dirty="0"/>
            <a:t> of study, </a:t>
          </a:r>
          <a:r>
            <a:rPr lang="it-IT" dirty="0" err="1"/>
            <a:t>dissertation</a:t>
          </a:r>
          <a:r>
            <a:rPr lang="it-IT" dirty="0"/>
            <a:t>, workshops, skills etc.). </a:t>
          </a:r>
          <a:endParaRPr lang="en-US" dirty="0"/>
        </a:p>
      </dgm:t>
    </dgm:pt>
    <dgm:pt modelId="{B46EFEE8-1926-4A7C-A4A9-C9DE877A6443}" type="parTrans" cxnId="{FAA8DCAE-FDC7-4489-BDBC-5B41B00525F4}">
      <dgm:prSet/>
      <dgm:spPr/>
      <dgm:t>
        <a:bodyPr/>
        <a:lstStyle/>
        <a:p>
          <a:endParaRPr lang="en-US"/>
        </a:p>
      </dgm:t>
    </dgm:pt>
    <dgm:pt modelId="{491B8195-F8D4-4AF8-9CEC-1CD68207BACE}" type="sibTrans" cxnId="{FAA8DCAE-FDC7-4489-BDBC-5B41B00525F4}">
      <dgm:prSet/>
      <dgm:spPr/>
      <dgm:t>
        <a:bodyPr/>
        <a:lstStyle/>
        <a:p>
          <a:endParaRPr lang="en-US"/>
        </a:p>
      </dgm:t>
    </dgm:pt>
    <dgm:pt modelId="{39FBD007-7147-42B0-B4F4-E665EC540FA9}">
      <dgm:prSet/>
      <dgm:spPr/>
      <dgm:t>
        <a:bodyPr/>
        <a:lstStyle/>
        <a:p>
          <a:r>
            <a:rPr lang="it-IT" b="1" dirty="0"/>
            <a:t>Other </a:t>
          </a:r>
          <a:r>
            <a:rPr lang="it-IT" b="1" dirty="0" err="1"/>
            <a:t>education</a:t>
          </a:r>
          <a:r>
            <a:rPr lang="it-IT" b="1" dirty="0"/>
            <a:t> </a:t>
          </a:r>
          <a:r>
            <a:rPr lang="it-IT" dirty="0"/>
            <a:t>&gt; in </a:t>
          </a:r>
          <a:r>
            <a:rPr lang="it-IT" dirty="0" err="1"/>
            <a:t>order</a:t>
          </a:r>
          <a:r>
            <a:rPr lang="it-IT" dirty="0"/>
            <a:t> of </a:t>
          </a:r>
          <a:r>
            <a:rPr lang="it-IT" dirty="0" err="1"/>
            <a:t>importance</a:t>
          </a:r>
          <a:r>
            <a:rPr lang="it-IT" dirty="0"/>
            <a:t>. Use bullet points. Ex. </a:t>
          </a:r>
          <a:r>
            <a:rPr lang="it-IT" u="sng" dirty="0"/>
            <a:t>Language certificate</a:t>
          </a:r>
          <a:r>
            <a:rPr lang="it-IT" dirty="0"/>
            <a:t>, </a:t>
          </a:r>
          <a:r>
            <a:rPr lang="it-IT" u="sng" dirty="0" err="1"/>
            <a:t>courses</a:t>
          </a:r>
          <a:r>
            <a:rPr lang="it-IT" dirty="0"/>
            <a:t> in a </a:t>
          </a:r>
          <a:r>
            <a:rPr lang="it-IT" dirty="0" err="1"/>
            <a:t>specific</a:t>
          </a:r>
          <a:r>
            <a:rPr lang="it-IT" dirty="0"/>
            <a:t> area (publishing </a:t>
          </a:r>
          <a:r>
            <a:rPr lang="it-IT" dirty="0" err="1"/>
            <a:t>courses</a:t>
          </a:r>
          <a:r>
            <a:rPr lang="it-IT" dirty="0"/>
            <a:t>, </a:t>
          </a:r>
          <a:r>
            <a:rPr lang="it-IT" dirty="0" err="1"/>
            <a:t>teaching</a:t>
          </a:r>
          <a:r>
            <a:rPr lang="it-IT" dirty="0"/>
            <a:t> </a:t>
          </a:r>
          <a:r>
            <a:rPr lang="it-IT" dirty="0" err="1"/>
            <a:t>methodology</a:t>
          </a:r>
          <a:r>
            <a:rPr lang="it-IT" dirty="0"/>
            <a:t> etc.), </a:t>
          </a:r>
          <a:r>
            <a:rPr lang="it-IT" u="sng" dirty="0" err="1"/>
            <a:t>prizes</a:t>
          </a:r>
          <a:r>
            <a:rPr lang="it-IT" dirty="0"/>
            <a:t> (best thesis award). </a:t>
          </a:r>
          <a:endParaRPr lang="en-US" dirty="0"/>
        </a:p>
      </dgm:t>
    </dgm:pt>
    <dgm:pt modelId="{0DCFEFC6-D72C-4CC9-8EE1-981C1FC513A5}" type="parTrans" cxnId="{5DFA94DA-72F4-4203-95D7-9E2300A65188}">
      <dgm:prSet/>
      <dgm:spPr/>
      <dgm:t>
        <a:bodyPr/>
        <a:lstStyle/>
        <a:p>
          <a:endParaRPr lang="en-US"/>
        </a:p>
      </dgm:t>
    </dgm:pt>
    <dgm:pt modelId="{2657C753-0293-4CB3-9F26-D0DAF1E34123}" type="sibTrans" cxnId="{5DFA94DA-72F4-4203-95D7-9E2300A65188}">
      <dgm:prSet/>
      <dgm:spPr/>
      <dgm:t>
        <a:bodyPr/>
        <a:lstStyle/>
        <a:p>
          <a:endParaRPr lang="en-US"/>
        </a:p>
      </dgm:t>
    </dgm:pt>
    <dgm:pt modelId="{BC2A6403-567E-4BDB-B44F-878C536030DF}">
      <dgm:prSet/>
      <dgm:spPr/>
      <dgm:t>
        <a:bodyPr/>
        <a:lstStyle/>
        <a:p>
          <a:r>
            <a:rPr lang="it-IT" b="1" dirty="0"/>
            <a:t>Research achievement </a:t>
          </a:r>
          <a:r>
            <a:rPr lang="it-IT" dirty="0"/>
            <a:t>&gt; in </a:t>
          </a:r>
          <a:r>
            <a:rPr lang="it-IT" dirty="0" err="1"/>
            <a:t>order</a:t>
          </a:r>
          <a:r>
            <a:rPr lang="it-IT" dirty="0"/>
            <a:t> of </a:t>
          </a:r>
          <a:r>
            <a:rPr lang="it-IT" dirty="0" err="1"/>
            <a:t>importance</a:t>
          </a:r>
          <a:r>
            <a:rPr lang="it-IT" dirty="0"/>
            <a:t>. Use bullet points (ex. </a:t>
          </a:r>
          <a:r>
            <a:rPr lang="it-IT" u="sng" dirty="0"/>
            <a:t>Publication</a:t>
          </a:r>
          <a:r>
            <a:rPr lang="it-IT" dirty="0"/>
            <a:t>, </a:t>
          </a:r>
          <a:r>
            <a:rPr lang="it-IT" u="sng" dirty="0"/>
            <a:t>conference papers</a:t>
          </a:r>
          <a:r>
            <a:rPr lang="it-IT" dirty="0"/>
            <a:t>). </a:t>
          </a:r>
          <a:endParaRPr lang="en-US" dirty="0"/>
        </a:p>
      </dgm:t>
    </dgm:pt>
    <dgm:pt modelId="{3BC3B263-A7D3-49FB-9E2E-346383556F65}" type="parTrans" cxnId="{3E4A8C5A-4930-4745-9ECE-8B319CAD6514}">
      <dgm:prSet/>
      <dgm:spPr/>
      <dgm:t>
        <a:bodyPr/>
        <a:lstStyle/>
        <a:p>
          <a:endParaRPr lang="en-US"/>
        </a:p>
      </dgm:t>
    </dgm:pt>
    <dgm:pt modelId="{E462A9DF-A1AB-48B0-9187-C642B353D24B}" type="sibTrans" cxnId="{3E4A8C5A-4930-4745-9ECE-8B319CAD6514}">
      <dgm:prSet/>
      <dgm:spPr/>
      <dgm:t>
        <a:bodyPr/>
        <a:lstStyle/>
        <a:p>
          <a:endParaRPr lang="en-US"/>
        </a:p>
      </dgm:t>
    </dgm:pt>
    <dgm:pt modelId="{5EA79457-6110-443B-A5C6-DD4F3BCF5780}">
      <dgm:prSet/>
      <dgm:spPr/>
      <dgm:t>
        <a:bodyPr/>
        <a:lstStyle/>
        <a:p>
          <a:r>
            <a:rPr lang="it-IT" b="1" dirty="0"/>
            <a:t>Work </a:t>
          </a:r>
          <a:r>
            <a:rPr lang="it-IT" b="1" dirty="0" err="1"/>
            <a:t>experience</a:t>
          </a:r>
          <a:r>
            <a:rPr lang="it-IT" b="1" dirty="0"/>
            <a:t> </a:t>
          </a:r>
          <a:r>
            <a:rPr lang="it-IT" dirty="0"/>
            <a:t>&gt; </a:t>
          </a:r>
          <a:r>
            <a:rPr lang="it-IT" dirty="0" err="1"/>
            <a:t>write</a:t>
          </a:r>
          <a:r>
            <a:rPr lang="it-IT" dirty="0"/>
            <a:t> </a:t>
          </a:r>
          <a:r>
            <a:rPr lang="it-IT" dirty="0" err="1"/>
            <a:t>only</a:t>
          </a:r>
          <a:r>
            <a:rPr lang="it-IT" dirty="0"/>
            <a:t> </a:t>
          </a:r>
          <a:r>
            <a:rPr lang="it-IT" dirty="0" err="1"/>
            <a:t>experiences</a:t>
          </a:r>
          <a:r>
            <a:rPr lang="it-IT" dirty="0"/>
            <a:t> </a:t>
          </a:r>
          <a:r>
            <a:rPr lang="it-IT" u="sng" dirty="0" err="1"/>
            <a:t>related</a:t>
          </a:r>
          <a:r>
            <a:rPr lang="it-IT" u="sng" dirty="0"/>
            <a:t> and/or useful </a:t>
          </a:r>
          <a:r>
            <a:rPr lang="it-IT" dirty="0"/>
            <a:t>for </a:t>
          </a:r>
          <a:r>
            <a:rPr lang="it-IT" dirty="0" err="1"/>
            <a:t>your</a:t>
          </a:r>
          <a:r>
            <a:rPr lang="it-IT" dirty="0"/>
            <a:t> research + explicit </a:t>
          </a:r>
          <a:r>
            <a:rPr lang="it-IT" u="sng" dirty="0"/>
            <a:t>why and </a:t>
          </a:r>
          <a:r>
            <a:rPr lang="it-IT" u="sng" dirty="0" err="1"/>
            <a:t>how</a:t>
          </a:r>
          <a:r>
            <a:rPr lang="it-IT" u="sng" dirty="0"/>
            <a:t> are </a:t>
          </a:r>
          <a:r>
            <a:rPr lang="it-IT" u="sng" dirty="0" err="1"/>
            <a:t>relevant</a:t>
          </a:r>
          <a:r>
            <a:rPr lang="it-IT" dirty="0"/>
            <a:t>. </a:t>
          </a:r>
          <a:endParaRPr lang="en-US" dirty="0"/>
        </a:p>
      </dgm:t>
    </dgm:pt>
    <dgm:pt modelId="{47EF2A62-A7AE-4537-B82A-ACF020E45214}" type="parTrans" cxnId="{087D5400-2772-4000-8E3D-A9A80BDADA64}">
      <dgm:prSet/>
      <dgm:spPr/>
      <dgm:t>
        <a:bodyPr/>
        <a:lstStyle/>
        <a:p>
          <a:endParaRPr lang="en-US"/>
        </a:p>
      </dgm:t>
    </dgm:pt>
    <dgm:pt modelId="{A21CEA1C-460B-416C-9E21-40AE20AAC22C}" type="sibTrans" cxnId="{087D5400-2772-4000-8E3D-A9A80BDADA64}">
      <dgm:prSet/>
      <dgm:spPr/>
      <dgm:t>
        <a:bodyPr/>
        <a:lstStyle/>
        <a:p>
          <a:endParaRPr lang="en-US"/>
        </a:p>
      </dgm:t>
    </dgm:pt>
    <dgm:pt modelId="{7570A010-2756-4983-A880-A16216ACA109}" type="pres">
      <dgm:prSet presAssocID="{70D2F3C7-0A04-4AFE-9AE5-755753946096}" presName="root" presStyleCnt="0">
        <dgm:presLayoutVars>
          <dgm:dir/>
          <dgm:resizeHandles val="exact"/>
        </dgm:presLayoutVars>
      </dgm:prSet>
      <dgm:spPr/>
    </dgm:pt>
    <dgm:pt modelId="{0BCAF9E5-CFF0-4547-96BE-8FAC982D919D}" type="pres">
      <dgm:prSet presAssocID="{F4910C97-1981-417B-A207-70F1B0B12098}" presName="compNode" presStyleCnt="0"/>
      <dgm:spPr/>
    </dgm:pt>
    <dgm:pt modelId="{DA11FD22-781D-4235-8CD9-9E566638E94B}" type="pres">
      <dgm:prSet presAssocID="{F4910C97-1981-417B-A207-70F1B0B12098}" presName="bgRect" presStyleLbl="bgShp" presStyleIdx="0" presStyleCnt="4"/>
      <dgm:spPr/>
    </dgm:pt>
    <dgm:pt modelId="{403F4061-AE27-4D7D-84D8-801D00FD39EA}" type="pres">
      <dgm:prSet presAssocID="{F4910C97-1981-417B-A207-70F1B0B120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rgolette"/>
        </a:ext>
      </dgm:extLst>
    </dgm:pt>
    <dgm:pt modelId="{3F89C89A-0507-4E08-84A4-2DA1E8683512}" type="pres">
      <dgm:prSet presAssocID="{F4910C97-1981-417B-A207-70F1B0B12098}" presName="spaceRect" presStyleCnt="0"/>
      <dgm:spPr/>
    </dgm:pt>
    <dgm:pt modelId="{4CC44361-6B87-49B7-9F9A-EF0845735D07}" type="pres">
      <dgm:prSet presAssocID="{F4910C97-1981-417B-A207-70F1B0B12098}" presName="parTx" presStyleLbl="revTx" presStyleIdx="0" presStyleCnt="4">
        <dgm:presLayoutVars>
          <dgm:chMax val="0"/>
          <dgm:chPref val="0"/>
        </dgm:presLayoutVars>
      </dgm:prSet>
      <dgm:spPr/>
    </dgm:pt>
    <dgm:pt modelId="{31B4BF3B-F86A-45F4-A1EA-927F40D6D8A4}" type="pres">
      <dgm:prSet presAssocID="{491B8195-F8D4-4AF8-9CEC-1CD68207BACE}" presName="sibTrans" presStyleCnt="0"/>
      <dgm:spPr/>
    </dgm:pt>
    <dgm:pt modelId="{9071843C-B751-4572-A609-72B1034E58F9}" type="pres">
      <dgm:prSet presAssocID="{39FBD007-7147-42B0-B4F4-E665EC540FA9}" presName="compNode" presStyleCnt="0"/>
      <dgm:spPr/>
    </dgm:pt>
    <dgm:pt modelId="{1D90BAE9-A771-4333-8FEB-2038C0F8656E}" type="pres">
      <dgm:prSet presAssocID="{39FBD007-7147-42B0-B4F4-E665EC540FA9}" presName="bgRect" presStyleLbl="bgShp" presStyleIdx="1" presStyleCnt="4"/>
      <dgm:spPr/>
    </dgm:pt>
    <dgm:pt modelId="{1170591D-E9F4-4ABE-913E-E5007298314A}" type="pres">
      <dgm:prSet presAssocID="{39FBD007-7147-42B0-B4F4-E665EC540F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48E2D46-7A08-4418-B0AE-05BD05B813E1}" type="pres">
      <dgm:prSet presAssocID="{39FBD007-7147-42B0-B4F4-E665EC540FA9}" presName="spaceRect" presStyleCnt="0"/>
      <dgm:spPr/>
    </dgm:pt>
    <dgm:pt modelId="{6061A72A-B025-4E45-B6FF-D5DDA1188F41}" type="pres">
      <dgm:prSet presAssocID="{39FBD007-7147-42B0-B4F4-E665EC540FA9}" presName="parTx" presStyleLbl="revTx" presStyleIdx="1" presStyleCnt="4">
        <dgm:presLayoutVars>
          <dgm:chMax val="0"/>
          <dgm:chPref val="0"/>
        </dgm:presLayoutVars>
      </dgm:prSet>
      <dgm:spPr/>
    </dgm:pt>
    <dgm:pt modelId="{C17C7FAC-DCCF-44B4-A8D2-3C1609D5A74C}" type="pres">
      <dgm:prSet presAssocID="{2657C753-0293-4CB3-9F26-D0DAF1E34123}" presName="sibTrans" presStyleCnt="0"/>
      <dgm:spPr/>
    </dgm:pt>
    <dgm:pt modelId="{8F413C84-5A3A-4B97-A5C6-9AB00024254A}" type="pres">
      <dgm:prSet presAssocID="{BC2A6403-567E-4BDB-B44F-878C536030DF}" presName="compNode" presStyleCnt="0"/>
      <dgm:spPr/>
    </dgm:pt>
    <dgm:pt modelId="{1CF82611-5650-4C05-8ECE-502A0C182304}" type="pres">
      <dgm:prSet presAssocID="{BC2A6403-567E-4BDB-B44F-878C536030DF}" presName="bgRect" presStyleLbl="bgShp" presStyleIdx="2" presStyleCnt="4"/>
      <dgm:spPr/>
    </dgm:pt>
    <dgm:pt modelId="{600C7348-545C-4358-A3BC-2AE65838D858}" type="pres">
      <dgm:prSet presAssocID="{BC2A6403-567E-4BDB-B44F-878C536030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iornale"/>
        </a:ext>
      </dgm:extLst>
    </dgm:pt>
    <dgm:pt modelId="{0A677110-6977-400A-A13A-E2635A9F92FE}" type="pres">
      <dgm:prSet presAssocID="{BC2A6403-567E-4BDB-B44F-878C536030DF}" presName="spaceRect" presStyleCnt="0"/>
      <dgm:spPr/>
    </dgm:pt>
    <dgm:pt modelId="{222C828B-732F-4833-8E4A-7DEA40E6E41B}" type="pres">
      <dgm:prSet presAssocID="{BC2A6403-567E-4BDB-B44F-878C536030DF}" presName="parTx" presStyleLbl="revTx" presStyleIdx="2" presStyleCnt="4">
        <dgm:presLayoutVars>
          <dgm:chMax val="0"/>
          <dgm:chPref val="0"/>
        </dgm:presLayoutVars>
      </dgm:prSet>
      <dgm:spPr/>
    </dgm:pt>
    <dgm:pt modelId="{ED555BF2-9CA7-46CB-AF88-87B99197EA5F}" type="pres">
      <dgm:prSet presAssocID="{E462A9DF-A1AB-48B0-9187-C642B353D24B}" presName="sibTrans" presStyleCnt="0"/>
      <dgm:spPr/>
    </dgm:pt>
    <dgm:pt modelId="{DA5D5B3D-FDA8-44EA-8B40-A18F81D1CA81}" type="pres">
      <dgm:prSet presAssocID="{5EA79457-6110-443B-A5C6-DD4F3BCF5780}" presName="compNode" presStyleCnt="0"/>
      <dgm:spPr/>
    </dgm:pt>
    <dgm:pt modelId="{B17D92F2-6ECE-4966-A2C2-E33E7E48F8A8}" type="pres">
      <dgm:prSet presAssocID="{5EA79457-6110-443B-A5C6-DD4F3BCF5780}" presName="bgRect" presStyleLbl="bgShp" presStyleIdx="3" presStyleCnt="4"/>
      <dgm:spPr/>
    </dgm:pt>
    <dgm:pt modelId="{EB88CFEB-398D-43C9-9823-E9F1EB3EC4D3}" type="pres">
      <dgm:prSet presAssocID="{5EA79457-6110-443B-A5C6-DD4F3BCF57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6B6C3772-5492-4463-82A4-769BD80AAD1A}" type="pres">
      <dgm:prSet presAssocID="{5EA79457-6110-443B-A5C6-DD4F3BCF5780}" presName="spaceRect" presStyleCnt="0"/>
      <dgm:spPr/>
    </dgm:pt>
    <dgm:pt modelId="{65F3E704-7A13-4580-A00C-02A66C4470CD}" type="pres">
      <dgm:prSet presAssocID="{5EA79457-6110-443B-A5C6-DD4F3BCF5780}" presName="parTx" presStyleLbl="revTx" presStyleIdx="3" presStyleCnt="4">
        <dgm:presLayoutVars>
          <dgm:chMax val="0"/>
          <dgm:chPref val="0"/>
        </dgm:presLayoutVars>
      </dgm:prSet>
      <dgm:spPr/>
    </dgm:pt>
  </dgm:ptLst>
  <dgm:cxnLst>
    <dgm:cxn modelId="{087D5400-2772-4000-8E3D-A9A80BDADA64}" srcId="{70D2F3C7-0A04-4AFE-9AE5-755753946096}" destId="{5EA79457-6110-443B-A5C6-DD4F3BCF5780}" srcOrd="3" destOrd="0" parTransId="{47EF2A62-A7AE-4537-B82A-ACF020E45214}" sibTransId="{A21CEA1C-460B-416C-9E21-40AE20AAC22C}"/>
    <dgm:cxn modelId="{FC501402-76C2-44D1-B828-E2D24AF14C3E}" type="presOf" srcId="{39FBD007-7147-42B0-B4F4-E665EC540FA9}" destId="{6061A72A-B025-4E45-B6FF-D5DDA1188F41}" srcOrd="0" destOrd="0" presId="urn:microsoft.com/office/officeart/2018/2/layout/IconVerticalSolidList"/>
    <dgm:cxn modelId="{CF3AC505-5E6E-40BB-B9F4-0FFC3A8C4619}" type="presOf" srcId="{BC2A6403-567E-4BDB-B44F-878C536030DF}" destId="{222C828B-732F-4833-8E4A-7DEA40E6E41B}" srcOrd="0" destOrd="0" presId="urn:microsoft.com/office/officeart/2018/2/layout/IconVerticalSolidList"/>
    <dgm:cxn modelId="{9DA3D307-F21C-4C44-AF5D-5409EFEB34FA}" type="presOf" srcId="{70D2F3C7-0A04-4AFE-9AE5-755753946096}" destId="{7570A010-2756-4983-A880-A16216ACA109}" srcOrd="0" destOrd="0" presId="urn:microsoft.com/office/officeart/2018/2/layout/IconVerticalSolidList"/>
    <dgm:cxn modelId="{DCBC4649-2A6C-4F73-AC15-196C2F4D2BC7}" type="presOf" srcId="{5EA79457-6110-443B-A5C6-DD4F3BCF5780}" destId="{65F3E704-7A13-4580-A00C-02A66C4470CD}" srcOrd="0" destOrd="0" presId="urn:microsoft.com/office/officeart/2018/2/layout/IconVerticalSolidList"/>
    <dgm:cxn modelId="{3E4A8C5A-4930-4745-9ECE-8B319CAD6514}" srcId="{70D2F3C7-0A04-4AFE-9AE5-755753946096}" destId="{BC2A6403-567E-4BDB-B44F-878C536030DF}" srcOrd="2" destOrd="0" parTransId="{3BC3B263-A7D3-49FB-9E2E-346383556F65}" sibTransId="{E462A9DF-A1AB-48B0-9187-C642B353D24B}"/>
    <dgm:cxn modelId="{FAA8DCAE-FDC7-4489-BDBC-5B41B00525F4}" srcId="{70D2F3C7-0A04-4AFE-9AE5-755753946096}" destId="{F4910C97-1981-417B-A207-70F1B0B12098}" srcOrd="0" destOrd="0" parTransId="{B46EFEE8-1926-4A7C-A4A9-C9DE877A6443}" sibTransId="{491B8195-F8D4-4AF8-9CEC-1CD68207BACE}"/>
    <dgm:cxn modelId="{36CC84D5-33EA-42A5-86E7-D4F43DB4BED3}" type="presOf" srcId="{F4910C97-1981-417B-A207-70F1B0B12098}" destId="{4CC44361-6B87-49B7-9F9A-EF0845735D07}" srcOrd="0" destOrd="0" presId="urn:microsoft.com/office/officeart/2018/2/layout/IconVerticalSolidList"/>
    <dgm:cxn modelId="{5DFA94DA-72F4-4203-95D7-9E2300A65188}" srcId="{70D2F3C7-0A04-4AFE-9AE5-755753946096}" destId="{39FBD007-7147-42B0-B4F4-E665EC540FA9}" srcOrd="1" destOrd="0" parTransId="{0DCFEFC6-D72C-4CC9-8EE1-981C1FC513A5}" sibTransId="{2657C753-0293-4CB3-9F26-D0DAF1E34123}"/>
    <dgm:cxn modelId="{6A1C8DAB-9652-4E1E-B8F1-4811A7445F54}" type="presParOf" srcId="{7570A010-2756-4983-A880-A16216ACA109}" destId="{0BCAF9E5-CFF0-4547-96BE-8FAC982D919D}" srcOrd="0" destOrd="0" presId="urn:microsoft.com/office/officeart/2018/2/layout/IconVerticalSolidList"/>
    <dgm:cxn modelId="{06EB5EEA-B6BB-4BAA-BA25-A3F863163E53}" type="presParOf" srcId="{0BCAF9E5-CFF0-4547-96BE-8FAC982D919D}" destId="{DA11FD22-781D-4235-8CD9-9E566638E94B}" srcOrd="0" destOrd="0" presId="urn:microsoft.com/office/officeart/2018/2/layout/IconVerticalSolidList"/>
    <dgm:cxn modelId="{45D00B01-2F71-4EE1-910C-C14861C3F29A}" type="presParOf" srcId="{0BCAF9E5-CFF0-4547-96BE-8FAC982D919D}" destId="{403F4061-AE27-4D7D-84D8-801D00FD39EA}" srcOrd="1" destOrd="0" presId="urn:microsoft.com/office/officeart/2018/2/layout/IconVerticalSolidList"/>
    <dgm:cxn modelId="{57B1F685-740E-49A5-B61C-2EAFB817C53F}" type="presParOf" srcId="{0BCAF9E5-CFF0-4547-96BE-8FAC982D919D}" destId="{3F89C89A-0507-4E08-84A4-2DA1E8683512}" srcOrd="2" destOrd="0" presId="urn:microsoft.com/office/officeart/2018/2/layout/IconVerticalSolidList"/>
    <dgm:cxn modelId="{1DB8D8D7-66EF-48CF-A221-B8B3B497D4A8}" type="presParOf" srcId="{0BCAF9E5-CFF0-4547-96BE-8FAC982D919D}" destId="{4CC44361-6B87-49B7-9F9A-EF0845735D07}" srcOrd="3" destOrd="0" presId="urn:microsoft.com/office/officeart/2018/2/layout/IconVerticalSolidList"/>
    <dgm:cxn modelId="{E9B76066-5E84-4085-BA3E-466FF2655E43}" type="presParOf" srcId="{7570A010-2756-4983-A880-A16216ACA109}" destId="{31B4BF3B-F86A-45F4-A1EA-927F40D6D8A4}" srcOrd="1" destOrd="0" presId="urn:microsoft.com/office/officeart/2018/2/layout/IconVerticalSolidList"/>
    <dgm:cxn modelId="{0F9556FF-3E5E-44C2-8ADF-1C97346FCC45}" type="presParOf" srcId="{7570A010-2756-4983-A880-A16216ACA109}" destId="{9071843C-B751-4572-A609-72B1034E58F9}" srcOrd="2" destOrd="0" presId="urn:microsoft.com/office/officeart/2018/2/layout/IconVerticalSolidList"/>
    <dgm:cxn modelId="{2FEFF080-1CA2-41DB-993D-04EE655380D6}" type="presParOf" srcId="{9071843C-B751-4572-A609-72B1034E58F9}" destId="{1D90BAE9-A771-4333-8FEB-2038C0F8656E}" srcOrd="0" destOrd="0" presId="urn:microsoft.com/office/officeart/2018/2/layout/IconVerticalSolidList"/>
    <dgm:cxn modelId="{3BEC6A05-B5A1-41D5-B361-39AC34CF2BEB}" type="presParOf" srcId="{9071843C-B751-4572-A609-72B1034E58F9}" destId="{1170591D-E9F4-4ABE-913E-E5007298314A}" srcOrd="1" destOrd="0" presId="urn:microsoft.com/office/officeart/2018/2/layout/IconVerticalSolidList"/>
    <dgm:cxn modelId="{EE3F35FC-54C9-48AC-9C63-D619CEC588BD}" type="presParOf" srcId="{9071843C-B751-4572-A609-72B1034E58F9}" destId="{D48E2D46-7A08-4418-B0AE-05BD05B813E1}" srcOrd="2" destOrd="0" presId="urn:microsoft.com/office/officeart/2018/2/layout/IconVerticalSolidList"/>
    <dgm:cxn modelId="{339F2992-9A0B-43D0-955E-0A3E30A38C61}" type="presParOf" srcId="{9071843C-B751-4572-A609-72B1034E58F9}" destId="{6061A72A-B025-4E45-B6FF-D5DDA1188F41}" srcOrd="3" destOrd="0" presId="urn:microsoft.com/office/officeart/2018/2/layout/IconVerticalSolidList"/>
    <dgm:cxn modelId="{21032035-0154-43D9-8EB5-F9C78475EFBC}" type="presParOf" srcId="{7570A010-2756-4983-A880-A16216ACA109}" destId="{C17C7FAC-DCCF-44B4-A8D2-3C1609D5A74C}" srcOrd="3" destOrd="0" presId="urn:microsoft.com/office/officeart/2018/2/layout/IconVerticalSolidList"/>
    <dgm:cxn modelId="{0977C75A-1C42-4ED3-9C88-F4172CA1D80F}" type="presParOf" srcId="{7570A010-2756-4983-A880-A16216ACA109}" destId="{8F413C84-5A3A-4B97-A5C6-9AB00024254A}" srcOrd="4" destOrd="0" presId="urn:microsoft.com/office/officeart/2018/2/layout/IconVerticalSolidList"/>
    <dgm:cxn modelId="{C5323D5D-B66D-4E54-9671-FEFB5891773E}" type="presParOf" srcId="{8F413C84-5A3A-4B97-A5C6-9AB00024254A}" destId="{1CF82611-5650-4C05-8ECE-502A0C182304}" srcOrd="0" destOrd="0" presId="urn:microsoft.com/office/officeart/2018/2/layout/IconVerticalSolidList"/>
    <dgm:cxn modelId="{BD02F141-4C9D-44D5-B78A-7EAD81171070}" type="presParOf" srcId="{8F413C84-5A3A-4B97-A5C6-9AB00024254A}" destId="{600C7348-545C-4358-A3BC-2AE65838D858}" srcOrd="1" destOrd="0" presId="urn:microsoft.com/office/officeart/2018/2/layout/IconVerticalSolidList"/>
    <dgm:cxn modelId="{F96E2C67-866D-44EE-9998-23C98F643578}" type="presParOf" srcId="{8F413C84-5A3A-4B97-A5C6-9AB00024254A}" destId="{0A677110-6977-400A-A13A-E2635A9F92FE}" srcOrd="2" destOrd="0" presId="urn:microsoft.com/office/officeart/2018/2/layout/IconVerticalSolidList"/>
    <dgm:cxn modelId="{E24A9FC9-FDBE-460A-8DA3-AB4E9261C1B0}" type="presParOf" srcId="{8F413C84-5A3A-4B97-A5C6-9AB00024254A}" destId="{222C828B-732F-4833-8E4A-7DEA40E6E41B}" srcOrd="3" destOrd="0" presId="urn:microsoft.com/office/officeart/2018/2/layout/IconVerticalSolidList"/>
    <dgm:cxn modelId="{E5BC3712-5EB2-4AC6-A94F-768DA69291B6}" type="presParOf" srcId="{7570A010-2756-4983-A880-A16216ACA109}" destId="{ED555BF2-9CA7-46CB-AF88-87B99197EA5F}" srcOrd="5" destOrd="0" presId="urn:microsoft.com/office/officeart/2018/2/layout/IconVerticalSolidList"/>
    <dgm:cxn modelId="{84926029-E37E-4523-A521-46F588E0201E}" type="presParOf" srcId="{7570A010-2756-4983-A880-A16216ACA109}" destId="{DA5D5B3D-FDA8-44EA-8B40-A18F81D1CA81}" srcOrd="6" destOrd="0" presId="urn:microsoft.com/office/officeart/2018/2/layout/IconVerticalSolidList"/>
    <dgm:cxn modelId="{1821F90A-1074-42BB-B4E0-F3049A0B8B84}" type="presParOf" srcId="{DA5D5B3D-FDA8-44EA-8B40-A18F81D1CA81}" destId="{B17D92F2-6ECE-4966-A2C2-E33E7E48F8A8}" srcOrd="0" destOrd="0" presId="urn:microsoft.com/office/officeart/2018/2/layout/IconVerticalSolidList"/>
    <dgm:cxn modelId="{B8547B76-67D2-4738-B234-12DDFCC11DD0}" type="presParOf" srcId="{DA5D5B3D-FDA8-44EA-8B40-A18F81D1CA81}" destId="{EB88CFEB-398D-43C9-9823-E9F1EB3EC4D3}" srcOrd="1" destOrd="0" presId="urn:microsoft.com/office/officeart/2018/2/layout/IconVerticalSolidList"/>
    <dgm:cxn modelId="{950220C9-8CF1-404F-AE67-1981C5697171}" type="presParOf" srcId="{DA5D5B3D-FDA8-44EA-8B40-A18F81D1CA81}" destId="{6B6C3772-5492-4463-82A4-769BD80AAD1A}" srcOrd="2" destOrd="0" presId="urn:microsoft.com/office/officeart/2018/2/layout/IconVerticalSolidList"/>
    <dgm:cxn modelId="{52E5AF80-6AAF-484F-BCC4-772AD44A9A0D}" type="presParOf" srcId="{DA5D5B3D-FDA8-44EA-8B40-A18F81D1CA81}" destId="{65F3E704-7A13-4580-A00C-02A66C4470C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E70715-D102-49C5-8B6D-C0E2F85DB54D}"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0CCA0575-8450-4D69-A01F-0120B25F92E2}">
      <dgm:prSet custT="1"/>
      <dgm:spPr/>
      <dgm:t>
        <a:bodyPr/>
        <a:lstStyle/>
        <a:p>
          <a:r>
            <a:rPr lang="it-IT" sz="2000" b="1" dirty="0"/>
            <a:t>First paragraph more general </a:t>
          </a:r>
          <a:r>
            <a:rPr lang="it-IT" sz="1800" dirty="0"/>
            <a:t>&gt; </a:t>
          </a:r>
          <a:r>
            <a:rPr lang="it-IT" sz="1800" dirty="0" err="1"/>
            <a:t>is</a:t>
          </a:r>
          <a:r>
            <a:rPr lang="it-IT" sz="1800" dirty="0"/>
            <a:t> it </a:t>
          </a:r>
          <a:r>
            <a:rPr lang="it-IT" sz="1800" dirty="0" err="1"/>
            <a:t>interdisciplinary</a:t>
          </a:r>
          <a:r>
            <a:rPr lang="it-IT" sz="1800" dirty="0"/>
            <a:t>? If so, state </a:t>
          </a:r>
          <a:r>
            <a:rPr lang="it-IT" sz="1800" dirty="0" err="1"/>
            <a:t>how</a:t>
          </a:r>
          <a:r>
            <a:rPr lang="it-IT" sz="1800" dirty="0"/>
            <a:t>. Will it be quantitative or qualitative? Will </a:t>
          </a:r>
          <a:r>
            <a:rPr lang="it-IT" sz="1800" dirty="0" err="1"/>
            <a:t>you</a:t>
          </a:r>
          <a:r>
            <a:rPr lang="it-IT" sz="1800" dirty="0"/>
            <a:t> use </a:t>
          </a:r>
          <a:r>
            <a:rPr lang="it-IT" sz="1800" dirty="0" err="1"/>
            <a:t>digital</a:t>
          </a:r>
          <a:r>
            <a:rPr lang="it-IT" sz="1800" dirty="0"/>
            <a:t> tools as well? Why and </a:t>
          </a:r>
          <a:r>
            <a:rPr lang="it-IT" sz="1800" dirty="0" err="1"/>
            <a:t>how</a:t>
          </a:r>
          <a:r>
            <a:rPr lang="it-IT" sz="1800" dirty="0"/>
            <a:t>?</a:t>
          </a:r>
          <a:endParaRPr lang="en-US" sz="1800" dirty="0"/>
        </a:p>
      </dgm:t>
    </dgm:pt>
    <dgm:pt modelId="{AD719792-608C-42EA-96B9-A43F53108061}" type="parTrans" cxnId="{CC2B5E33-FF0F-48CD-97B3-9ACE5A964ACF}">
      <dgm:prSet/>
      <dgm:spPr/>
      <dgm:t>
        <a:bodyPr/>
        <a:lstStyle/>
        <a:p>
          <a:endParaRPr lang="en-US"/>
        </a:p>
      </dgm:t>
    </dgm:pt>
    <dgm:pt modelId="{29B1EEE6-96C7-4F2E-8325-7E8B465AB590}" type="sibTrans" cxnId="{CC2B5E33-FF0F-48CD-97B3-9ACE5A964ACF}">
      <dgm:prSet/>
      <dgm:spPr/>
      <dgm:t>
        <a:bodyPr/>
        <a:lstStyle/>
        <a:p>
          <a:endParaRPr lang="en-US"/>
        </a:p>
      </dgm:t>
    </dgm:pt>
    <dgm:pt modelId="{534B59E6-8DEB-4BC2-BD3D-65D3B9B21BFE}">
      <dgm:prSet custT="1"/>
      <dgm:spPr/>
      <dgm:t>
        <a:bodyPr/>
        <a:lstStyle/>
        <a:p>
          <a:r>
            <a:rPr lang="it-IT" sz="2000" b="1" dirty="0" err="1"/>
            <a:t>Specific</a:t>
          </a:r>
          <a:r>
            <a:rPr lang="it-IT" sz="2000" b="1" dirty="0"/>
            <a:t> </a:t>
          </a:r>
          <a:r>
            <a:rPr lang="it-IT" sz="2000" b="1" dirty="0" err="1"/>
            <a:t>sections</a:t>
          </a:r>
          <a:r>
            <a:rPr lang="it-IT" sz="2000" b="1" dirty="0"/>
            <a:t> </a:t>
          </a:r>
          <a:r>
            <a:rPr lang="it-IT" sz="2000" b="1" dirty="0" err="1"/>
            <a:t>addressing</a:t>
          </a:r>
          <a:r>
            <a:rPr lang="it-IT" sz="2000" b="1" dirty="0"/>
            <a:t> the </a:t>
          </a:r>
          <a:r>
            <a:rPr lang="it-IT" sz="2000" b="1" dirty="0" err="1"/>
            <a:t>theoretical</a:t>
          </a:r>
          <a:r>
            <a:rPr lang="it-IT" sz="2000" b="1" dirty="0"/>
            <a:t> </a:t>
          </a:r>
          <a:r>
            <a:rPr lang="it-IT" sz="2000" b="1" dirty="0" err="1"/>
            <a:t>areas</a:t>
          </a:r>
          <a:r>
            <a:rPr lang="it-IT" sz="2000" b="1" dirty="0"/>
            <a:t> you’ll use</a:t>
          </a:r>
          <a:r>
            <a:rPr lang="it-IT" sz="2000" dirty="0"/>
            <a:t> </a:t>
          </a:r>
          <a:r>
            <a:rPr lang="it-IT" sz="1800" dirty="0"/>
            <a:t>&gt; ex. </a:t>
          </a:r>
          <a:r>
            <a:rPr lang="it-IT" sz="1800" dirty="0" err="1"/>
            <a:t>Ecocriticism</a:t>
          </a:r>
          <a:r>
            <a:rPr lang="it-IT" sz="1800" dirty="0"/>
            <a:t>, </a:t>
          </a:r>
          <a:r>
            <a:rPr lang="it-IT" sz="1800" dirty="0" err="1"/>
            <a:t>spatial</a:t>
          </a:r>
          <a:r>
            <a:rPr lang="it-IT" sz="1800" dirty="0"/>
            <a:t> theory, </a:t>
          </a:r>
          <a:r>
            <a:rPr lang="it-IT" sz="1800" dirty="0" err="1"/>
            <a:t>philosophical</a:t>
          </a:r>
          <a:r>
            <a:rPr lang="it-IT" sz="1800" dirty="0"/>
            <a:t> and </a:t>
          </a:r>
          <a:r>
            <a:rPr lang="it-IT" sz="1800" dirty="0" err="1"/>
            <a:t>sociological</a:t>
          </a:r>
          <a:r>
            <a:rPr lang="it-IT" sz="1800" dirty="0"/>
            <a:t> theory, </a:t>
          </a:r>
          <a:r>
            <a:rPr lang="it-IT" sz="1800" dirty="0" err="1"/>
            <a:t>genre</a:t>
          </a:r>
          <a:r>
            <a:rPr lang="it-IT" sz="1800" dirty="0"/>
            <a:t> </a:t>
          </a:r>
          <a:r>
            <a:rPr lang="it-IT" sz="1800" dirty="0" err="1"/>
            <a:t>criticism</a:t>
          </a:r>
          <a:r>
            <a:rPr lang="it-IT" sz="1800" dirty="0"/>
            <a:t> etc. </a:t>
          </a:r>
          <a:endParaRPr lang="en-US" sz="1800" dirty="0"/>
        </a:p>
      </dgm:t>
    </dgm:pt>
    <dgm:pt modelId="{06BF484D-86EE-44D6-BC34-AA45FB3883B5}" type="parTrans" cxnId="{696001A1-5065-4FA3-922C-CFA14EC88C45}">
      <dgm:prSet/>
      <dgm:spPr/>
      <dgm:t>
        <a:bodyPr/>
        <a:lstStyle/>
        <a:p>
          <a:endParaRPr lang="en-US"/>
        </a:p>
      </dgm:t>
    </dgm:pt>
    <dgm:pt modelId="{B69FEB05-AE4E-40C9-83CC-A8CE27CE8E5E}" type="sibTrans" cxnId="{696001A1-5065-4FA3-922C-CFA14EC88C45}">
      <dgm:prSet/>
      <dgm:spPr/>
      <dgm:t>
        <a:bodyPr/>
        <a:lstStyle/>
        <a:p>
          <a:endParaRPr lang="en-US"/>
        </a:p>
      </dgm:t>
    </dgm:pt>
    <dgm:pt modelId="{F9ED0921-5179-4ABD-832D-C9CA8EF82995}">
      <dgm:prSet custT="1"/>
      <dgm:spPr/>
      <dgm:t>
        <a:bodyPr/>
        <a:lstStyle/>
        <a:p>
          <a:r>
            <a:rPr lang="it-IT" sz="2000" b="1" dirty="0"/>
            <a:t>Provide names, </a:t>
          </a:r>
          <a:r>
            <a:rPr lang="it-IT" sz="2000" b="1" dirty="0" err="1"/>
            <a:t>titles</a:t>
          </a:r>
          <a:r>
            <a:rPr lang="it-IT" sz="2000" b="1" dirty="0"/>
            <a:t> and </a:t>
          </a:r>
          <a:r>
            <a:rPr lang="it-IT" sz="2000" b="1" dirty="0" err="1"/>
            <a:t>dates</a:t>
          </a:r>
          <a:r>
            <a:rPr lang="it-IT" sz="2000" dirty="0"/>
            <a:t> </a:t>
          </a:r>
          <a:r>
            <a:rPr lang="it-IT" sz="1800" dirty="0"/>
            <a:t>for </a:t>
          </a:r>
          <a:r>
            <a:rPr lang="it-IT" sz="1800" dirty="0" err="1"/>
            <a:t>each</a:t>
          </a:r>
          <a:r>
            <a:rPr lang="it-IT" sz="1800" dirty="0"/>
            <a:t> </a:t>
          </a:r>
          <a:r>
            <a:rPr lang="it-IT" sz="1800" dirty="0" err="1"/>
            <a:t>sections</a:t>
          </a:r>
          <a:r>
            <a:rPr lang="it-IT" sz="1800" dirty="0"/>
            <a:t> </a:t>
          </a:r>
          <a:r>
            <a:rPr lang="it-IT" sz="1800" dirty="0" err="1"/>
            <a:t>proving</a:t>
          </a:r>
          <a:r>
            <a:rPr lang="it-IT" sz="1800" dirty="0"/>
            <a:t> that </a:t>
          </a:r>
          <a:r>
            <a:rPr lang="it-IT" sz="1800" dirty="0" err="1"/>
            <a:t>you</a:t>
          </a:r>
          <a:r>
            <a:rPr lang="it-IT" sz="1800" dirty="0"/>
            <a:t> are </a:t>
          </a:r>
          <a:r>
            <a:rPr lang="it-IT" sz="1800" dirty="0" err="1"/>
            <a:t>familiar</a:t>
          </a:r>
          <a:r>
            <a:rPr lang="it-IT" sz="1800" dirty="0"/>
            <a:t> with what </a:t>
          </a:r>
          <a:r>
            <a:rPr lang="it-IT" sz="1800" dirty="0" err="1"/>
            <a:t>you</a:t>
          </a:r>
          <a:r>
            <a:rPr lang="it-IT" sz="1800" dirty="0"/>
            <a:t> are </a:t>
          </a:r>
          <a:r>
            <a:rPr lang="it-IT" sz="1800" dirty="0" err="1"/>
            <a:t>describing</a:t>
          </a:r>
          <a:r>
            <a:rPr lang="it-IT" sz="1800" dirty="0"/>
            <a:t> and that </a:t>
          </a:r>
          <a:r>
            <a:rPr lang="it-IT" sz="1800" dirty="0" err="1"/>
            <a:t>you</a:t>
          </a:r>
          <a:r>
            <a:rPr lang="it-IT" sz="1800" dirty="0"/>
            <a:t> know </a:t>
          </a:r>
          <a:r>
            <a:rPr lang="it-IT" sz="1800" dirty="0" err="1"/>
            <a:t>how</a:t>
          </a:r>
          <a:r>
            <a:rPr lang="it-IT" sz="1800" dirty="0"/>
            <a:t> to use it.</a:t>
          </a:r>
          <a:endParaRPr lang="en-US" sz="2000" dirty="0"/>
        </a:p>
      </dgm:t>
    </dgm:pt>
    <dgm:pt modelId="{4A0F0016-409F-40C2-AD96-98E1A5B943FA}" type="parTrans" cxnId="{3989429F-A7AC-45C3-AD19-A1FABF12284A}">
      <dgm:prSet/>
      <dgm:spPr/>
      <dgm:t>
        <a:bodyPr/>
        <a:lstStyle/>
        <a:p>
          <a:endParaRPr lang="en-US"/>
        </a:p>
      </dgm:t>
    </dgm:pt>
    <dgm:pt modelId="{25EDA650-0937-4FA3-9AE0-C7D0681B500E}" type="sibTrans" cxnId="{3989429F-A7AC-45C3-AD19-A1FABF12284A}">
      <dgm:prSet/>
      <dgm:spPr/>
      <dgm:t>
        <a:bodyPr/>
        <a:lstStyle/>
        <a:p>
          <a:endParaRPr lang="en-US"/>
        </a:p>
      </dgm:t>
    </dgm:pt>
    <dgm:pt modelId="{CEE2716A-72F0-4596-976E-E7D03BBEF844}" type="pres">
      <dgm:prSet presAssocID="{06E70715-D102-49C5-8B6D-C0E2F85DB54D}" presName="hierChild1" presStyleCnt="0">
        <dgm:presLayoutVars>
          <dgm:chPref val="1"/>
          <dgm:dir/>
          <dgm:animOne val="branch"/>
          <dgm:animLvl val="lvl"/>
          <dgm:resizeHandles/>
        </dgm:presLayoutVars>
      </dgm:prSet>
      <dgm:spPr/>
    </dgm:pt>
    <dgm:pt modelId="{BE721B15-2C38-4EBD-827B-E521FF2AB3E0}" type="pres">
      <dgm:prSet presAssocID="{0CCA0575-8450-4D69-A01F-0120B25F92E2}" presName="hierRoot1" presStyleCnt="0"/>
      <dgm:spPr/>
    </dgm:pt>
    <dgm:pt modelId="{8F6308A3-FA74-4420-8510-510ED68FB70F}" type="pres">
      <dgm:prSet presAssocID="{0CCA0575-8450-4D69-A01F-0120B25F92E2}" presName="composite" presStyleCnt="0"/>
      <dgm:spPr/>
    </dgm:pt>
    <dgm:pt modelId="{347B5141-8229-4BCB-8406-7073688DAEEF}" type="pres">
      <dgm:prSet presAssocID="{0CCA0575-8450-4D69-A01F-0120B25F92E2}" presName="background" presStyleLbl="node0" presStyleIdx="0" presStyleCnt="3"/>
      <dgm:spPr/>
    </dgm:pt>
    <dgm:pt modelId="{3BD77B9E-CF55-4C92-8F4B-CBC143471763}" type="pres">
      <dgm:prSet presAssocID="{0CCA0575-8450-4D69-A01F-0120B25F92E2}" presName="text" presStyleLbl="fgAcc0" presStyleIdx="0" presStyleCnt="3">
        <dgm:presLayoutVars>
          <dgm:chPref val="3"/>
        </dgm:presLayoutVars>
      </dgm:prSet>
      <dgm:spPr/>
    </dgm:pt>
    <dgm:pt modelId="{089356F9-3F1E-4D87-AE44-F7DA8E20BF64}" type="pres">
      <dgm:prSet presAssocID="{0CCA0575-8450-4D69-A01F-0120B25F92E2}" presName="hierChild2" presStyleCnt="0"/>
      <dgm:spPr/>
    </dgm:pt>
    <dgm:pt modelId="{0A5F9633-ED7A-4C98-833A-6B032FE09726}" type="pres">
      <dgm:prSet presAssocID="{534B59E6-8DEB-4BC2-BD3D-65D3B9B21BFE}" presName="hierRoot1" presStyleCnt="0"/>
      <dgm:spPr/>
    </dgm:pt>
    <dgm:pt modelId="{DECD55D1-62EE-48F3-91EF-16EA6A9096C6}" type="pres">
      <dgm:prSet presAssocID="{534B59E6-8DEB-4BC2-BD3D-65D3B9B21BFE}" presName="composite" presStyleCnt="0"/>
      <dgm:spPr/>
    </dgm:pt>
    <dgm:pt modelId="{77C58F3E-1E75-4562-AB12-B0E6183A6873}" type="pres">
      <dgm:prSet presAssocID="{534B59E6-8DEB-4BC2-BD3D-65D3B9B21BFE}" presName="background" presStyleLbl="node0" presStyleIdx="1" presStyleCnt="3"/>
      <dgm:spPr/>
    </dgm:pt>
    <dgm:pt modelId="{585C6AF1-ECD8-4943-825D-CFF99CA6B490}" type="pres">
      <dgm:prSet presAssocID="{534B59E6-8DEB-4BC2-BD3D-65D3B9B21BFE}" presName="text" presStyleLbl="fgAcc0" presStyleIdx="1" presStyleCnt="3">
        <dgm:presLayoutVars>
          <dgm:chPref val="3"/>
        </dgm:presLayoutVars>
      </dgm:prSet>
      <dgm:spPr/>
    </dgm:pt>
    <dgm:pt modelId="{9BAEC8D0-B8F3-447A-8A0A-7797EF799FDE}" type="pres">
      <dgm:prSet presAssocID="{534B59E6-8DEB-4BC2-BD3D-65D3B9B21BFE}" presName="hierChild2" presStyleCnt="0"/>
      <dgm:spPr/>
    </dgm:pt>
    <dgm:pt modelId="{523B8B15-FD1A-4F6E-903D-C408EFFB687A}" type="pres">
      <dgm:prSet presAssocID="{F9ED0921-5179-4ABD-832D-C9CA8EF82995}" presName="hierRoot1" presStyleCnt="0"/>
      <dgm:spPr/>
    </dgm:pt>
    <dgm:pt modelId="{0495B5FB-174E-47B6-8A3D-F0748C654739}" type="pres">
      <dgm:prSet presAssocID="{F9ED0921-5179-4ABD-832D-C9CA8EF82995}" presName="composite" presStyleCnt="0"/>
      <dgm:spPr/>
    </dgm:pt>
    <dgm:pt modelId="{42ED4DB1-07B8-47A3-8B0D-733F6EF03F50}" type="pres">
      <dgm:prSet presAssocID="{F9ED0921-5179-4ABD-832D-C9CA8EF82995}" presName="background" presStyleLbl="node0" presStyleIdx="2" presStyleCnt="3"/>
      <dgm:spPr/>
    </dgm:pt>
    <dgm:pt modelId="{30C57622-6F10-4116-B539-1765C0A91966}" type="pres">
      <dgm:prSet presAssocID="{F9ED0921-5179-4ABD-832D-C9CA8EF82995}" presName="text" presStyleLbl="fgAcc0" presStyleIdx="2" presStyleCnt="3">
        <dgm:presLayoutVars>
          <dgm:chPref val="3"/>
        </dgm:presLayoutVars>
      </dgm:prSet>
      <dgm:spPr/>
    </dgm:pt>
    <dgm:pt modelId="{89D32EC1-A4C3-46DC-81EC-29A8F6A5B797}" type="pres">
      <dgm:prSet presAssocID="{F9ED0921-5179-4ABD-832D-C9CA8EF82995}" presName="hierChild2" presStyleCnt="0"/>
      <dgm:spPr/>
    </dgm:pt>
  </dgm:ptLst>
  <dgm:cxnLst>
    <dgm:cxn modelId="{CC2B5E33-FF0F-48CD-97B3-9ACE5A964ACF}" srcId="{06E70715-D102-49C5-8B6D-C0E2F85DB54D}" destId="{0CCA0575-8450-4D69-A01F-0120B25F92E2}" srcOrd="0" destOrd="0" parTransId="{AD719792-608C-42EA-96B9-A43F53108061}" sibTransId="{29B1EEE6-96C7-4F2E-8325-7E8B465AB590}"/>
    <dgm:cxn modelId="{93FF4F3A-0DB2-43B4-928A-9064605C834C}" type="presOf" srcId="{0CCA0575-8450-4D69-A01F-0120B25F92E2}" destId="{3BD77B9E-CF55-4C92-8F4B-CBC143471763}" srcOrd="0" destOrd="0" presId="urn:microsoft.com/office/officeart/2005/8/layout/hierarchy1"/>
    <dgm:cxn modelId="{4C1ED450-FD48-4931-ADA3-436A98CEE954}" type="presOf" srcId="{534B59E6-8DEB-4BC2-BD3D-65D3B9B21BFE}" destId="{585C6AF1-ECD8-4943-825D-CFF99CA6B490}" srcOrd="0" destOrd="0" presId="urn:microsoft.com/office/officeart/2005/8/layout/hierarchy1"/>
    <dgm:cxn modelId="{3989429F-A7AC-45C3-AD19-A1FABF12284A}" srcId="{06E70715-D102-49C5-8B6D-C0E2F85DB54D}" destId="{F9ED0921-5179-4ABD-832D-C9CA8EF82995}" srcOrd="2" destOrd="0" parTransId="{4A0F0016-409F-40C2-AD96-98E1A5B943FA}" sibTransId="{25EDA650-0937-4FA3-9AE0-C7D0681B500E}"/>
    <dgm:cxn modelId="{696001A1-5065-4FA3-922C-CFA14EC88C45}" srcId="{06E70715-D102-49C5-8B6D-C0E2F85DB54D}" destId="{534B59E6-8DEB-4BC2-BD3D-65D3B9B21BFE}" srcOrd="1" destOrd="0" parTransId="{06BF484D-86EE-44D6-BC34-AA45FB3883B5}" sibTransId="{B69FEB05-AE4E-40C9-83CC-A8CE27CE8E5E}"/>
    <dgm:cxn modelId="{2A8723B2-52C7-4902-A6C7-9576BFD2F527}" type="presOf" srcId="{F9ED0921-5179-4ABD-832D-C9CA8EF82995}" destId="{30C57622-6F10-4116-B539-1765C0A91966}" srcOrd="0" destOrd="0" presId="urn:microsoft.com/office/officeart/2005/8/layout/hierarchy1"/>
    <dgm:cxn modelId="{11B8DEDD-3BF1-44FF-A3E9-C4A6ABC4720B}" type="presOf" srcId="{06E70715-D102-49C5-8B6D-C0E2F85DB54D}" destId="{CEE2716A-72F0-4596-976E-E7D03BBEF844}" srcOrd="0" destOrd="0" presId="urn:microsoft.com/office/officeart/2005/8/layout/hierarchy1"/>
    <dgm:cxn modelId="{76F478E2-0096-4517-A8A1-F7C022EE74E5}" type="presParOf" srcId="{CEE2716A-72F0-4596-976E-E7D03BBEF844}" destId="{BE721B15-2C38-4EBD-827B-E521FF2AB3E0}" srcOrd="0" destOrd="0" presId="urn:microsoft.com/office/officeart/2005/8/layout/hierarchy1"/>
    <dgm:cxn modelId="{D0AF5EA6-D91D-4313-AF0A-6087CC2B53D7}" type="presParOf" srcId="{BE721B15-2C38-4EBD-827B-E521FF2AB3E0}" destId="{8F6308A3-FA74-4420-8510-510ED68FB70F}" srcOrd="0" destOrd="0" presId="urn:microsoft.com/office/officeart/2005/8/layout/hierarchy1"/>
    <dgm:cxn modelId="{984D86ED-CA12-48DD-A051-255902ED3046}" type="presParOf" srcId="{8F6308A3-FA74-4420-8510-510ED68FB70F}" destId="{347B5141-8229-4BCB-8406-7073688DAEEF}" srcOrd="0" destOrd="0" presId="urn:microsoft.com/office/officeart/2005/8/layout/hierarchy1"/>
    <dgm:cxn modelId="{17EA8F03-35CC-4571-BE1F-B03F2A31E6C8}" type="presParOf" srcId="{8F6308A3-FA74-4420-8510-510ED68FB70F}" destId="{3BD77B9E-CF55-4C92-8F4B-CBC143471763}" srcOrd="1" destOrd="0" presId="urn:microsoft.com/office/officeart/2005/8/layout/hierarchy1"/>
    <dgm:cxn modelId="{823BC4C1-0734-4450-87E7-8FA5F5F79F1C}" type="presParOf" srcId="{BE721B15-2C38-4EBD-827B-E521FF2AB3E0}" destId="{089356F9-3F1E-4D87-AE44-F7DA8E20BF64}" srcOrd="1" destOrd="0" presId="urn:microsoft.com/office/officeart/2005/8/layout/hierarchy1"/>
    <dgm:cxn modelId="{87CB0DB2-9B72-46AA-A4CF-1EB68AEB529B}" type="presParOf" srcId="{CEE2716A-72F0-4596-976E-E7D03BBEF844}" destId="{0A5F9633-ED7A-4C98-833A-6B032FE09726}" srcOrd="1" destOrd="0" presId="urn:microsoft.com/office/officeart/2005/8/layout/hierarchy1"/>
    <dgm:cxn modelId="{89C2549E-24FF-4EBF-A8A7-8CA40851437C}" type="presParOf" srcId="{0A5F9633-ED7A-4C98-833A-6B032FE09726}" destId="{DECD55D1-62EE-48F3-91EF-16EA6A9096C6}" srcOrd="0" destOrd="0" presId="urn:microsoft.com/office/officeart/2005/8/layout/hierarchy1"/>
    <dgm:cxn modelId="{4104BFD7-B8C6-4B0F-A15E-DAF8EA1CB251}" type="presParOf" srcId="{DECD55D1-62EE-48F3-91EF-16EA6A9096C6}" destId="{77C58F3E-1E75-4562-AB12-B0E6183A6873}" srcOrd="0" destOrd="0" presId="urn:microsoft.com/office/officeart/2005/8/layout/hierarchy1"/>
    <dgm:cxn modelId="{9444AB63-C1E3-4F88-AED5-28D2204979A3}" type="presParOf" srcId="{DECD55D1-62EE-48F3-91EF-16EA6A9096C6}" destId="{585C6AF1-ECD8-4943-825D-CFF99CA6B490}" srcOrd="1" destOrd="0" presId="urn:microsoft.com/office/officeart/2005/8/layout/hierarchy1"/>
    <dgm:cxn modelId="{3F676CD5-C0A5-4372-B620-C6441D7DB6BD}" type="presParOf" srcId="{0A5F9633-ED7A-4C98-833A-6B032FE09726}" destId="{9BAEC8D0-B8F3-447A-8A0A-7797EF799FDE}" srcOrd="1" destOrd="0" presId="urn:microsoft.com/office/officeart/2005/8/layout/hierarchy1"/>
    <dgm:cxn modelId="{80C22F3A-08BD-4CA3-AE37-DA1F9EEF24A2}" type="presParOf" srcId="{CEE2716A-72F0-4596-976E-E7D03BBEF844}" destId="{523B8B15-FD1A-4F6E-903D-C408EFFB687A}" srcOrd="2" destOrd="0" presId="urn:microsoft.com/office/officeart/2005/8/layout/hierarchy1"/>
    <dgm:cxn modelId="{C7829DC9-758F-4850-BA42-AF00927B2009}" type="presParOf" srcId="{523B8B15-FD1A-4F6E-903D-C408EFFB687A}" destId="{0495B5FB-174E-47B6-8A3D-F0748C654739}" srcOrd="0" destOrd="0" presId="urn:microsoft.com/office/officeart/2005/8/layout/hierarchy1"/>
    <dgm:cxn modelId="{A2808EB0-9E55-4F0D-A69B-53B20246E3DF}" type="presParOf" srcId="{0495B5FB-174E-47B6-8A3D-F0748C654739}" destId="{42ED4DB1-07B8-47A3-8B0D-733F6EF03F50}" srcOrd="0" destOrd="0" presId="urn:microsoft.com/office/officeart/2005/8/layout/hierarchy1"/>
    <dgm:cxn modelId="{65D6EBBF-E429-4B5A-AC2E-6394804F7BDE}" type="presParOf" srcId="{0495B5FB-174E-47B6-8A3D-F0748C654739}" destId="{30C57622-6F10-4116-B539-1765C0A91966}" srcOrd="1" destOrd="0" presId="urn:microsoft.com/office/officeart/2005/8/layout/hierarchy1"/>
    <dgm:cxn modelId="{FAE1BD93-373E-47FC-A019-E8CA040A3A7E}" type="presParOf" srcId="{523B8B15-FD1A-4F6E-903D-C408EFFB687A}" destId="{89D32EC1-A4C3-46DC-81EC-29A8F6A5B79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F7FC39-C1AF-4AA4-B466-1B225C85AFE4}"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CF0AB592-BAE8-4169-8554-DB92C08EF555}">
      <dgm:prSet/>
      <dgm:spPr/>
      <dgm:t>
        <a:bodyPr/>
        <a:lstStyle/>
        <a:p>
          <a:r>
            <a:rPr lang="it-IT"/>
            <a:t>Take your time to answer to this section properly as it is very considered by examiners. </a:t>
          </a:r>
          <a:endParaRPr lang="en-US"/>
        </a:p>
      </dgm:t>
    </dgm:pt>
    <dgm:pt modelId="{772FA762-F447-4120-B343-72A25D94661A}" type="parTrans" cxnId="{1A6752C7-07FF-41E0-BA65-8509004DCCA2}">
      <dgm:prSet/>
      <dgm:spPr/>
      <dgm:t>
        <a:bodyPr/>
        <a:lstStyle/>
        <a:p>
          <a:endParaRPr lang="en-US"/>
        </a:p>
      </dgm:t>
    </dgm:pt>
    <dgm:pt modelId="{C1FB0C22-965E-44FE-AF45-BC7175AE40FF}" type="sibTrans" cxnId="{1A6752C7-07FF-41E0-BA65-8509004DCCA2}">
      <dgm:prSet phldrT="1" phldr="0"/>
      <dgm:spPr/>
      <dgm:t>
        <a:bodyPr/>
        <a:lstStyle/>
        <a:p>
          <a:r>
            <a:rPr lang="en-US"/>
            <a:t>1</a:t>
          </a:r>
        </a:p>
      </dgm:t>
    </dgm:pt>
    <dgm:pt modelId="{1F33DF7A-C88D-4F65-AC70-626EE9707AA2}">
      <dgm:prSet/>
      <dgm:spPr/>
      <dgm:t>
        <a:bodyPr/>
        <a:lstStyle/>
        <a:p>
          <a:r>
            <a:rPr lang="it-IT"/>
            <a:t>Be sure to integrate a gender dimension in your research + to have a gender sensitive methodology.</a:t>
          </a:r>
          <a:endParaRPr lang="en-US"/>
        </a:p>
      </dgm:t>
    </dgm:pt>
    <dgm:pt modelId="{526EC076-150D-4779-A02D-13631C5A599F}" type="parTrans" cxnId="{E81BB726-948B-4D00-BF86-E7D175B49F5D}">
      <dgm:prSet/>
      <dgm:spPr/>
      <dgm:t>
        <a:bodyPr/>
        <a:lstStyle/>
        <a:p>
          <a:endParaRPr lang="en-US"/>
        </a:p>
      </dgm:t>
    </dgm:pt>
    <dgm:pt modelId="{0ABBAA56-F30C-4DA2-B69B-C4EC04DA8B4D}" type="sibTrans" cxnId="{E81BB726-948B-4D00-BF86-E7D175B49F5D}">
      <dgm:prSet phldrT="2" phldr="0"/>
      <dgm:spPr/>
      <dgm:t>
        <a:bodyPr/>
        <a:lstStyle/>
        <a:p>
          <a:r>
            <a:rPr lang="en-US"/>
            <a:t>2</a:t>
          </a:r>
        </a:p>
      </dgm:t>
    </dgm:pt>
    <dgm:pt modelId="{52B15B7E-6CF2-4B22-96C8-177A51A86432}">
      <dgm:prSet/>
      <dgm:spPr/>
      <dgm:t>
        <a:bodyPr/>
        <a:lstStyle/>
        <a:p>
          <a:r>
            <a:rPr lang="it-IT"/>
            <a:t>Sex ≠ gender </a:t>
          </a:r>
          <a:endParaRPr lang="en-US"/>
        </a:p>
      </dgm:t>
    </dgm:pt>
    <dgm:pt modelId="{7BF1A3B8-DC85-45E9-9A5A-373D0F5B8129}" type="parTrans" cxnId="{2C0ED86D-F936-4ABD-AEEE-0F1C1D7AA121}">
      <dgm:prSet/>
      <dgm:spPr/>
      <dgm:t>
        <a:bodyPr/>
        <a:lstStyle/>
        <a:p>
          <a:endParaRPr lang="en-US"/>
        </a:p>
      </dgm:t>
    </dgm:pt>
    <dgm:pt modelId="{9BA0324A-C2F3-4A44-98A7-8505BE2322C1}" type="sibTrans" cxnId="{2C0ED86D-F936-4ABD-AEEE-0F1C1D7AA121}">
      <dgm:prSet phldrT="3" phldr="0"/>
      <dgm:spPr/>
      <dgm:t>
        <a:bodyPr/>
        <a:lstStyle/>
        <a:p>
          <a:r>
            <a:rPr lang="en-US"/>
            <a:t>3</a:t>
          </a:r>
        </a:p>
      </dgm:t>
    </dgm:pt>
    <dgm:pt modelId="{10A951A1-64BB-4FDB-9F50-BC4398516125}" type="pres">
      <dgm:prSet presAssocID="{13F7FC39-C1AF-4AA4-B466-1B225C85AFE4}" presName="Name0" presStyleCnt="0">
        <dgm:presLayoutVars>
          <dgm:animLvl val="lvl"/>
          <dgm:resizeHandles val="exact"/>
        </dgm:presLayoutVars>
      </dgm:prSet>
      <dgm:spPr/>
    </dgm:pt>
    <dgm:pt modelId="{9BEB5BE8-0429-4823-86DC-16FF99ACCF53}" type="pres">
      <dgm:prSet presAssocID="{CF0AB592-BAE8-4169-8554-DB92C08EF555}" presName="compositeNode" presStyleCnt="0">
        <dgm:presLayoutVars>
          <dgm:bulletEnabled val="1"/>
        </dgm:presLayoutVars>
      </dgm:prSet>
      <dgm:spPr/>
    </dgm:pt>
    <dgm:pt modelId="{D3A4417B-EB9D-4A28-B820-F988ED551ABA}" type="pres">
      <dgm:prSet presAssocID="{CF0AB592-BAE8-4169-8554-DB92C08EF555}" presName="bgRect" presStyleLbl="bgAccFollowNode1" presStyleIdx="0" presStyleCnt="3"/>
      <dgm:spPr/>
    </dgm:pt>
    <dgm:pt modelId="{7E41A168-E4DB-489E-A4C9-1F1E60B2B6F9}" type="pres">
      <dgm:prSet presAssocID="{C1FB0C22-965E-44FE-AF45-BC7175AE40FF}" presName="sibTransNodeCircle" presStyleLbl="alignNode1" presStyleIdx="0" presStyleCnt="6">
        <dgm:presLayoutVars>
          <dgm:chMax val="0"/>
          <dgm:bulletEnabled/>
        </dgm:presLayoutVars>
      </dgm:prSet>
      <dgm:spPr/>
    </dgm:pt>
    <dgm:pt modelId="{3B843A32-AF1E-46BB-A419-0546EE7A9FEE}" type="pres">
      <dgm:prSet presAssocID="{CF0AB592-BAE8-4169-8554-DB92C08EF555}" presName="bottomLine" presStyleLbl="alignNode1" presStyleIdx="1" presStyleCnt="6">
        <dgm:presLayoutVars/>
      </dgm:prSet>
      <dgm:spPr/>
    </dgm:pt>
    <dgm:pt modelId="{A249D205-34D5-4545-8840-A37F574CA46B}" type="pres">
      <dgm:prSet presAssocID="{CF0AB592-BAE8-4169-8554-DB92C08EF555}" presName="nodeText" presStyleLbl="bgAccFollowNode1" presStyleIdx="0" presStyleCnt="3">
        <dgm:presLayoutVars>
          <dgm:bulletEnabled val="1"/>
        </dgm:presLayoutVars>
      </dgm:prSet>
      <dgm:spPr/>
    </dgm:pt>
    <dgm:pt modelId="{01248FCE-AF82-442A-B308-60E3F844553A}" type="pres">
      <dgm:prSet presAssocID="{C1FB0C22-965E-44FE-AF45-BC7175AE40FF}" presName="sibTrans" presStyleCnt="0"/>
      <dgm:spPr/>
    </dgm:pt>
    <dgm:pt modelId="{4595654B-5E6E-4A62-875F-3A2539EAE0BD}" type="pres">
      <dgm:prSet presAssocID="{1F33DF7A-C88D-4F65-AC70-626EE9707AA2}" presName="compositeNode" presStyleCnt="0">
        <dgm:presLayoutVars>
          <dgm:bulletEnabled val="1"/>
        </dgm:presLayoutVars>
      </dgm:prSet>
      <dgm:spPr/>
    </dgm:pt>
    <dgm:pt modelId="{A7A9CD37-42F6-4AA2-BFA8-B99E55F3682F}" type="pres">
      <dgm:prSet presAssocID="{1F33DF7A-C88D-4F65-AC70-626EE9707AA2}" presName="bgRect" presStyleLbl="bgAccFollowNode1" presStyleIdx="1" presStyleCnt="3"/>
      <dgm:spPr/>
    </dgm:pt>
    <dgm:pt modelId="{63C34C67-1C48-4FD9-A768-BF9679D3BFF5}" type="pres">
      <dgm:prSet presAssocID="{0ABBAA56-F30C-4DA2-B69B-C4EC04DA8B4D}" presName="sibTransNodeCircle" presStyleLbl="alignNode1" presStyleIdx="2" presStyleCnt="6">
        <dgm:presLayoutVars>
          <dgm:chMax val="0"/>
          <dgm:bulletEnabled/>
        </dgm:presLayoutVars>
      </dgm:prSet>
      <dgm:spPr/>
    </dgm:pt>
    <dgm:pt modelId="{0EE76333-600C-4004-9F11-8031D5098C26}" type="pres">
      <dgm:prSet presAssocID="{1F33DF7A-C88D-4F65-AC70-626EE9707AA2}" presName="bottomLine" presStyleLbl="alignNode1" presStyleIdx="3" presStyleCnt="6">
        <dgm:presLayoutVars/>
      </dgm:prSet>
      <dgm:spPr/>
    </dgm:pt>
    <dgm:pt modelId="{461A2CDD-E16A-459B-ABA4-EE575A4BCA32}" type="pres">
      <dgm:prSet presAssocID="{1F33DF7A-C88D-4F65-AC70-626EE9707AA2}" presName="nodeText" presStyleLbl="bgAccFollowNode1" presStyleIdx="1" presStyleCnt="3">
        <dgm:presLayoutVars>
          <dgm:bulletEnabled val="1"/>
        </dgm:presLayoutVars>
      </dgm:prSet>
      <dgm:spPr/>
    </dgm:pt>
    <dgm:pt modelId="{937E47B9-8D59-43D4-901A-3360F8DC5C14}" type="pres">
      <dgm:prSet presAssocID="{0ABBAA56-F30C-4DA2-B69B-C4EC04DA8B4D}" presName="sibTrans" presStyleCnt="0"/>
      <dgm:spPr/>
    </dgm:pt>
    <dgm:pt modelId="{4CB0CB47-CB5B-4FC2-8255-A60BEE83DDE6}" type="pres">
      <dgm:prSet presAssocID="{52B15B7E-6CF2-4B22-96C8-177A51A86432}" presName="compositeNode" presStyleCnt="0">
        <dgm:presLayoutVars>
          <dgm:bulletEnabled val="1"/>
        </dgm:presLayoutVars>
      </dgm:prSet>
      <dgm:spPr/>
    </dgm:pt>
    <dgm:pt modelId="{F3B9ADCA-5F14-4777-985D-3D33F9951898}" type="pres">
      <dgm:prSet presAssocID="{52B15B7E-6CF2-4B22-96C8-177A51A86432}" presName="bgRect" presStyleLbl="bgAccFollowNode1" presStyleIdx="2" presStyleCnt="3"/>
      <dgm:spPr/>
    </dgm:pt>
    <dgm:pt modelId="{3CC150E4-50D4-4411-992D-9C7779F4792F}" type="pres">
      <dgm:prSet presAssocID="{9BA0324A-C2F3-4A44-98A7-8505BE2322C1}" presName="sibTransNodeCircle" presStyleLbl="alignNode1" presStyleIdx="4" presStyleCnt="6">
        <dgm:presLayoutVars>
          <dgm:chMax val="0"/>
          <dgm:bulletEnabled/>
        </dgm:presLayoutVars>
      </dgm:prSet>
      <dgm:spPr/>
    </dgm:pt>
    <dgm:pt modelId="{E1A5AF81-3B83-49A6-9AC5-2ECCBF3EDB36}" type="pres">
      <dgm:prSet presAssocID="{52B15B7E-6CF2-4B22-96C8-177A51A86432}" presName="bottomLine" presStyleLbl="alignNode1" presStyleIdx="5" presStyleCnt="6">
        <dgm:presLayoutVars/>
      </dgm:prSet>
      <dgm:spPr/>
    </dgm:pt>
    <dgm:pt modelId="{1DBAFE98-F3BC-4F78-A599-B88D76692B61}" type="pres">
      <dgm:prSet presAssocID="{52B15B7E-6CF2-4B22-96C8-177A51A86432}" presName="nodeText" presStyleLbl="bgAccFollowNode1" presStyleIdx="2" presStyleCnt="3">
        <dgm:presLayoutVars>
          <dgm:bulletEnabled val="1"/>
        </dgm:presLayoutVars>
      </dgm:prSet>
      <dgm:spPr/>
    </dgm:pt>
  </dgm:ptLst>
  <dgm:cxnLst>
    <dgm:cxn modelId="{E81BB726-948B-4D00-BF86-E7D175B49F5D}" srcId="{13F7FC39-C1AF-4AA4-B466-1B225C85AFE4}" destId="{1F33DF7A-C88D-4F65-AC70-626EE9707AA2}" srcOrd="1" destOrd="0" parTransId="{526EC076-150D-4779-A02D-13631C5A599F}" sibTransId="{0ABBAA56-F30C-4DA2-B69B-C4EC04DA8B4D}"/>
    <dgm:cxn modelId="{3F46322B-3BDA-47FE-86C7-03672FCD1555}" type="presOf" srcId="{13F7FC39-C1AF-4AA4-B466-1B225C85AFE4}" destId="{10A951A1-64BB-4FDB-9F50-BC4398516125}" srcOrd="0" destOrd="0" presId="urn:microsoft.com/office/officeart/2016/7/layout/BasicLinearProcessNumbered"/>
    <dgm:cxn modelId="{4125EF45-512D-4E90-B939-DD5FA22AD333}" type="presOf" srcId="{0ABBAA56-F30C-4DA2-B69B-C4EC04DA8B4D}" destId="{63C34C67-1C48-4FD9-A768-BF9679D3BFF5}" srcOrd="0" destOrd="0" presId="urn:microsoft.com/office/officeart/2016/7/layout/BasicLinearProcessNumbered"/>
    <dgm:cxn modelId="{99C59446-D395-4492-A0C8-83A3541FD30A}" type="presOf" srcId="{1F33DF7A-C88D-4F65-AC70-626EE9707AA2}" destId="{A7A9CD37-42F6-4AA2-BFA8-B99E55F3682F}" srcOrd="0" destOrd="0" presId="urn:microsoft.com/office/officeart/2016/7/layout/BasicLinearProcessNumbered"/>
    <dgm:cxn modelId="{2C0ED86D-F936-4ABD-AEEE-0F1C1D7AA121}" srcId="{13F7FC39-C1AF-4AA4-B466-1B225C85AFE4}" destId="{52B15B7E-6CF2-4B22-96C8-177A51A86432}" srcOrd="2" destOrd="0" parTransId="{7BF1A3B8-DC85-45E9-9A5A-373D0F5B8129}" sibTransId="{9BA0324A-C2F3-4A44-98A7-8505BE2322C1}"/>
    <dgm:cxn modelId="{D06D606F-5A45-4583-9DEA-E1CA2392E2C0}" type="presOf" srcId="{52B15B7E-6CF2-4B22-96C8-177A51A86432}" destId="{1DBAFE98-F3BC-4F78-A599-B88D76692B61}" srcOrd="1" destOrd="0" presId="urn:microsoft.com/office/officeart/2016/7/layout/BasicLinearProcessNumbered"/>
    <dgm:cxn modelId="{764DAB8A-EEE8-4E28-A112-3DCF1FBBC483}" type="presOf" srcId="{52B15B7E-6CF2-4B22-96C8-177A51A86432}" destId="{F3B9ADCA-5F14-4777-985D-3D33F9951898}" srcOrd="0" destOrd="0" presId="urn:microsoft.com/office/officeart/2016/7/layout/BasicLinearProcessNumbered"/>
    <dgm:cxn modelId="{F45DC18F-1274-42AB-9835-BA75FC03DBAD}" type="presOf" srcId="{CF0AB592-BAE8-4169-8554-DB92C08EF555}" destId="{D3A4417B-EB9D-4A28-B820-F988ED551ABA}" srcOrd="0" destOrd="0" presId="urn:microsoft.com/office/officeart/2016/7/layout/BasicLinearProcessNumbered"/>
    <dgm:cxn modelId="{85AB0D93-2FB6-450B-9B1A-3F9D1C400914}" type="presOf" srcId="{9BA0324A-C2F3-4A44-98A7-8505BE2322C1}" destId="{3CC150E4-50D4-4411-992D-9C7779F4792F}" srcOrd="0" destOrd="0" presId="urn:microsoft.com/office/officeart/2016/7/layout/BasicLinearProcessNumbered"/>
    <dgm:cxn modelId="{3192C993-2E1B-4A54-B85B-4F04B42CDFB5}" type="presOf" srcId="{C1FB0C22-965E-44FE-AF45-BC7175AE40FF}" destId="{7E41A168-E4DB-489E-A4C9-1F1E60B2B6F9}" srcOrd="0" destOrd="0" presId="urn:microsoft.com/office/officeart/2016/7/layout/BasicLinearProcessNumbered"/>
    <dgm:cxn modelId="{1A6752C7-07FF-41E0-BA65-8509004DCCA2}" srcId="{13F7FC39-C1AF-4AA4-B466-1B225C85AFE4}" destId="{CF0AB592-BAE8-4169-8554-DB92C08EF555}" srcOrd="0" destOrd="0" parTransId="{772FA762-F447-4120-B343-72A25D94661A}" sibTransId="{C1FB0C22-965E-44FE-AF45-BC7175AE40FF}"/>
    <dgm:cxn modelId="{88A5BDD9-9833-4912-B0FE-7616FF3B92E6}" type="presOf" srcId="{CF0AB592-BAE8-4169-8554-DB92C08EF555}" destId="{A249D205-34D5-4545-8840-A37F574CA46B}" srcOrd="1" destOrd="0" presId="urn:microsoft.com/office/officeart/2016/7/layout/BasicLinearProcessNumbered"/>
    <dgm:cxn modelId="{74F5FDDA-6BEB-43DE-938D-0F3DC8EB0E33}" type="presOf" srcId="{1F33DF7A-C88D-4F65-AC70-626EE9707AA2}" destId="{461A2CDD-E16A-459B-ABA4-EE575A4BCA32}" srcOrd="1" destOrd="0" presId="urn:microsoft.com/office/officeart/2016/7/layout/BasicLinearProcessNumbered"/>
    <dgm:cxn modelId="{2D646A7B-C51B-4E5D-8915-48458FC5BFFB}" type="presParOf" srcId="{10A951A1-64BB-4FDB-9F50-BC4398516125}" destId="{9BEB5BE8-0429-4823-86DC-16FF99ACCF53}" srcOrd="0" destOrd="0" presId="urn:microsoft.com/office/officeart/2016/7/layout/BasicLinearProcessNumbered"/>
    <dgm:cxn modelId="{17770BEC-21B5-4831-9F5E-9C71F9F92C3C}" type="presParOf" srcId="{9BEB5BE8-0429-4823-86DC-16FF99ACCF53}" destId="{D3A4417B-EB9D-4A28-B820-F988ED551ABA}" srcOrd="0" destOrd="0" presId="urn:microsoft.com/office/officeart/2016/7/layout/BasicLinearProcessNumbered"/>
    <dgm:cxn modelId="{CF3836A1-8236-4A25-85AC-C477866D14D2}" type="presParOf" srcId="{9BEB5BE8-0429-4823-86DC-16FF99ACCF53}" destId="{7E41A168-E4DB-489E-A4C9-1F1E60B2B6F9}" srcOrd="1" destOrd="0" presId="urn:microsoft.com/office/officeart/2016/7/layout/BasicLinearProcessNumbered"/>
    <dgm:cxn modelId="{41985496-6A3E-4AC1-A1CC-E61F087DDA16}" type="presParOf" srcId="{9BEB5BE8-0429-4823-86DC-16FF99ACCF53}" destId="{3B843A32-AF1E-46BB-A419-0546EE7A9FEE}" srcOrd="2" destOrd="0" presId="urn:microsoft.com/office/officeart/2016/7/layout/BasicLinearProcessNumbered"/>
    <dgm:cxn modelId="{A1686BA6-9748-4D74-81E0-236501717A30}" type="presParOf" srcId="{9BEB5BE8-0429-4823-86DC-16FF99ACCF53}" destId="{A249D205-34D5-4545-8840-A37F574CA46B}" srcOrd="3" destOrd="0" presId="urn:microsoft.com/office/officeart/2016/7/layout/BasicLinearProcessNumbered"/>
    <dgm:cxn modelId="{9C73A361-FA76-4959-BD3B-51A5005F42D3}" type="presParOf" srcId="{10A951A1-64BB-4FDB-9F50-BC4398516125}" destId="{01248FCE-AF82-442A-B308-60E3F844553A}" srcOrd="1" destOrd="0" presId="urn:microsoft.com/office/officeart/2016/7/layout/BasicLinearProcessNumbered"/>
    <dgm:cxn modelId="{ABF2FACA-DF06-44D7-806F-5E421FDEB201}" type="presParOf" srcId="{10A951A1-64BB-4FDB-9F50-BC4398516125}" destId="{4595654B-5E6E-4A62-875F-3A2539EAE0BD}" srcOrd="2" destOrd="0" presId="urn:microsoft.com/office/officeart/2016/7/layout/BasicLinearProcessNumbered"/>
    <dgm:cxn modelId="{18096124-5F3A-498A-B82D-3A1AE7216874}" type="presParOf" srcId="{4595654B-5E6E-4A62-875F-3A2539EAE0BD}" destId="{A7A9CD37-42F6-4AA2-BFA8-B99E55F3682F}" srcOrd="0" destOrd="0" presId="urn:microsoft.com/office/officeart/2016/7/layout/BasicLinearProcessNumbered"/>
    <dgm:cxn modelId="{09AB1055-FB03-4AE0-A407-6F9E6B787BC2}" type="presParOf" srcId="{4595654B-5E6E-4A62-875F-3A2539EAE0BD}" destId="{63C34C67-1C48-4FD9-A768-BF9679D3BFF5}" srcOrd="1" destOrd="0" presId="urn:microsoft.com/office/officeart/2016/7/layout/BasicLinearProcessNumbered"/>
    <dgm:cxn modelId="{4C4EA2EA-6493-4274-AE77-9D61C2E28518}" type="presParOf" srcId="{4595654B-5E6E-4A62-875F-3A2539EAE0BD}" destId="{0EE76333-600C-4004-9F11-8031D5098C26}" srcOrd="2" destOrd="0" presId="urn:microsoft.com/office/officeart/2016/7/layout/BasicLinearProcessNumbered"/>
    <dgm:cxn modelId="{91360946-CEC3-493A-8665-54FF0F4057A0}" type="presParOf" srcId="{4595654B-5E6E-4A62-875F-3A2539EAE0BD}" destId="{461A2CDD-E16A-459B-ABA4-EE575A4BCA32}" srcOrd="3" destOrd="0" presId="urn:microsoft.com/office/officeart/2016/7/layout/BasicLinearProcessNumbered"/>
    <dgm:cxn modelId="{5B4880BA-E123-4788-92A2-6640B0346FF7}" type="presParOf" srcId="{10A951A1-64BB-4FDB-9F50-BC4398516125}" destId="{937E47B9-8D59-43D4-901A-3360F8DC5C14}" srcOrd="3" destOrd="0" presId="urn:microsoft.com/office/officeart/2016/7/layout/BasicLinearProcessNumbered"/>
    <dgm:cxn modelId="{ED34C207-00DE-4288-880A-40BBB779677C}" type="presParOf" srcId="{10A951A1-64BB-4FDB-9F50-BC4398516125}" destId="{4CB0CB47-CB5B-4FC2-8255-A60BEE83DDE6}" srcOrd="4" destOrd="0" presId="urn:microsoft.com/office/officeart/2016/7/layout/BasicLinearProcessNumbered"/>
    <dgm:cxn modelId="{AF3C542A-5E28-4516-9D26-491DCC0401DE}" type="presParOf" srcId="{4CB0CB47-CB5B-4FC2-8255-A60BEE83DDE6}" destId="{F3B9ADCA-5F14-4777-985D-3D33F9951898}" srcOrd="0" destOrd="0" presId="urn:microsoft.com/office/officeart/2016/7/layout/BasicLinearProcessNumbered"/>
    <dgm:cxn modelId="{7518ACEF-1654-4200-AF99-4198F96FAD80}" type="presParOf" srcId="{4CB0CB47-CB5B-4FC2-8255-A60BEE83DDE6}" destId="{3CC150E4-50D4-4411-992D-9C7779F4792F}" srcOrd="1" destOrd="0" presId="urn:microsoft.com/office/officeart/2016/7/layout/BasicLinearProcessNumbered"/>
    <dgm:cxn modelId="{391E472D-BB18-43C8-900A-3F1B983CC1B5}" type="presParOf" srcId="{4CB0CB47-CB5B-4FC2-8255-A60BEE83DDE6}" destId="{E1A5AF81-3B83-49A6-9AC5-2ECCBF3EDB36}" srcOrd="2" destOrd="0" presId="urn:microsoft.com/office/officeart/2016/7/layout/BasicLinearProcessNumbered"/>
    <dgm:cxn modelId="{81710158-40BF-4765-B942-8E0A50BAA297}" type="presParOf" srcId="{4CB0CB47-CB5B-4FC2-8255-A60BEE83DDE6}" destId="{1DBAFE98-F3BC-4F78-A599-B88D76692B6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2692D-499D-4782-8136-9C1B4EF944CD}">
      <dsp:nvSpPr>
        <dsp:cNvPr id="0" name=""/>
        <dsp:cNvSpPr/>
      </dsp:nvSpPr>
      <dsp:spPr>
        <a:xfrm>
          <a:off x="4015" y="721177"/>
          <a:ext cx="2174355" cy="30440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521" tIns="330200" rIns="169521" bIns="330200" numCol="1" spcCol="1270" anchor="t" anchorCtr="0">
          <a:noAutofit/>
        </a:bodyPr>
        <a:lstStyle/>
        <a:p>
          <a:pPr marL="0" lvl="0" indent="0" algn="l" defTabSz="711200">
            <a:lnSpc>
              <a:spcPct val="90000"/>
            </a:lnSpc>
            <a:spcBef>
              <a:spcPct val="0"/>
            </a:spcBef>
            <a:spcAft>
              <a:spcPct val="35000"/>
            </a:spcAft>
            <a:buNone/>
          </a:pPr>
          <a:r>
            <a:rPr lang="it-IT" sz="1600" kern="1200" dirty="0" err="1"/>
            <a:t>Familiarize</a:t>
          </a:r>
          <a:r>
            <a:rPr lang="it-IT" sz="1600" kern="1200" dirty="0"/>
            <a:t> </a:t>
          </a:r>
          <a:r>
            <a:rPr lang="it-IT" sz="1600" kern="1200" dirty="0" err="1"/>
            <a:t>yourself</a:t>
          </a:r>
          <a:r>
            <a:rPr lang="it-IT" sz="1600" kern="1200" dirty="0"/>
            <a:t> with the </a:t>
          </a:r>
          <a:r>
            <a:rPr lang="it-IT" sz="1600" b="1" kern="1200" dirty="0" err="1"/>
            <a:t>structure</a:t>
          </a:r>
          <a:r>
            <a:rPr lang="it-IT" sz="1600" kern="1200" dirty="0"/>
            <a:t> of the </a:t>
          </a:r>
          <a:r>
            <a:rPr lang="it-IT" sz="1600" kern="1200" dirty="0" err="1"/>
            <a:t>application</a:t>
          </a:r>
          <a:r>
            <a:rPr lang="it-IT" sz="1600" kern="1200" dirty="0"/>
            <a:t> </a:t>
          </a:r>
          <a:r>
            <a:rPr lang="it-IT" sz="1600" kern="1200" dirty="0" err="1"/>
            <a:t>form</a:t>
          </a:r>
          <a:r>
            <a:rPr lang="it-IT" sz="1600" kern="1200" dirty="0"/>
            <a:t> and with the IRC </a:t>
          </a:r>
          <a:r>
            <a:rPr lang="it-IT" sz="1600" b="1" kern="1200" dirty="0" err="1"/>
            <a:t>platform</a:t>
          </a:r>
          <a:endParaRPr lang="en-US" sz="1600" b="1" kern="1200" dirty="0"/>
        </a:p>
      </dsp:txBody>
      <dsp:txXfrm>
        <a:off x="4015" y="1877934"/>
        <a:ext cx="2174355" cy="1826458"/>
      </dsp:txXfrm>
    </dsp:sp>
    <dsp:sp modelId="{C0BD4B5C-BDB3-4EF3-85E2-743368F355BE}">
      <dsp:nvSpPr>
        <dsp:cNvPr id="0" name=""/>
        <dsp:cNvSpPr/>
      </dsp:nvSpPr>
      <dsp:spPr>
        <a:xfrm>
          <a:off x="634578" y="1025587"/>
          <a:ext cx="913229" cy="9132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99" tIns="12700" rIns="71199"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768317" y="1159326"/>
        <a:ext cx="645751" cy="645751"/>
      </dsp:txXfrm>
    </dsp:sp>
    <dsp:sp modelId="{E3095B70-90FA-4891-ADE9-F910BA2F6709}">
      <dsp:nvSpPr>
        <dsp:cNvPr id="0" name=""/>
        <dsp:cNvSpPr/>
      </dsp:nvSpPr>
      <dsp:spPr>
        <a:xfrm>
          <a:off x="4015" y="3765203"/>
          <a:ext cx="2174355"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AF664-13C2-44FE-BA2E-7150B3E3FCDC}">
      <dsp:nvSpPr>
        <dsp:cNvPr id="0" name=""/>
        <dsp:cNvSpPr/>
      </dsp:nvSpPr>
      <dsp:spPr>
        <a:xfrm>
          <a:off x="2395806" y="721177"/>
          <a:ext cx="2174355" cy="30440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521" tIns="330200" rIns="169521" bIns="330200" numCol="1" spcCol="1270" anchor="t" anchorCtr="0">
          <a:noAutofit/>
        </a:bodyPr>
        <a:lstStyle/>
        <a:p>
          <a:pPr marL="0" lvl="0" indent="0" algn="l" defTabSz="711200">
            <a:lnSpc>
              <a:spcPct val="90000"/>
            </a:lnSpc>
            <a:spcBef>
              <a:spcPct val="0"/>
            </a:spcBef>
            <a:spcAft>
              <a:spcPct val="35000"/>
            </a:spcAft>
            <a:buNone/>
          </a:pPr>
          <a:r>
            <a:rPr lang="it-IT" sz="1600" kern="1200" dirty="0" err="1"/>
            <a:t>Carefully</a:t>
          </a:r>
          <a:r>
            <a:rPr lang="it-IT" sz="1600" kern="1200" dirty="0"/>
            <a:t> review the key </a:t>
          </a:r>
          <a:r>
            <a:rPr lang="it-IT" sz="1600" b="1" kern="1200" dirty="0" err="1"/>
            <a:t>dates</a:t>
          </a:r>
          <a:r>
            <a:rPr lang="it-IT" sz="1600" kern="1200" dirty="0"/>
            <a:t> (ex. </a:t>
          </a:r>
          <a:r>
            <a:rPr lang="it-IT" sz="1600" kern="1200" dirty="0" err="1"/>
            <a:t>Student</a:t>
          </a:r>
          <a:r>
            <a:rPr lang="it-IT" sz="1600" kern="1200" dirty="0"/>
            <a:t> </a:t>
          </a:r>
          <a:r>
            <a:rPr lang="it-IT" sz="1600" kern="1200" dirty="0" err="1"/>
            <a:t>submission</a:t>
          </a:r>
          <a:r>
            <a:rPr lang="it-IT" sz="1600" kern="1200" dirty="0"/>
            <a:t>, supervisor </a:t>
          </a:r>
          <a:r>
            <a:rPr lang="it-IT" sz="1600" kern="1200" dirty="0" err="1"/>
            <a:t>submission</a:t>
          </a:r>
          <a:r>
            <a:rPr lang="it-IT" sz="1600" kern="1200" dirty="0"/>
            <a:t> etc.).</a:t>
          </a:r>
          <a:endParaRPr lang="en-US" sz="1600" kern="1200" dirty="0"/>
        </a:p>
      </dsp:txBody>
      <dsp:txXfrm>
        <a:off x="2395806" y="1877934"/>
        <a:ext cx="2174355" cy="1826458"/>
      </dsp:txXfrm>
    </dsp:sp>
    <dsp:sp modelId="{F9C2FFE7-CA9C-408A-A1B6-BC6238A22D72}">
      <dsp:nvSpPr>
        <dsp:cNvPr id="0" name=""/>
        <dsp:cNvSpPr/>
      </dsp:nvSpPr>
      <dsp:spPr>
        <a:xfrm>
          <a:off x="3026369" y="1025587"/>
          <a:ext cx="913229" cy="9132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99" tIns="12700" rIns="71199"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160108" y="1159326"/>
        <a:ext cx="645751" cy="645751"/>
      </dsp:txXfrm>
    </dsp:sp>
    <dsp:sp modelId="{909C9840-D69E-4C08-B4F6-2F03D65CD2C8}">
      <dsp:nvSpPr>
        <dsp:cNvPr id="0" name=""/>
        <dsp:cNvSpPr/>
      </dsp:nvSpPr>
      <dsp:spPr>
        <a:xfrm>
          <a:off x="2395806" y="3765203"/>
          <a:ext cx="2174355"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0A815-30C9-48F8-AA0D-9FE329F94A16}">
      <dsp:nvSpPr>
        <dsp:cNvPr id="0" name=""/>
        <dsp:cNvSpPr/>
      </dsp:nvSpPr>
      <dsp:spPr>
        <a:xfrm>
          <a:off x="4787596" y="721177"/>
          <a:ext cx="2174355" cy="30440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521" tIns="330200" rIns="169521" bIns="330200" numCol="1" spcCol="1270" anchor="t" anchorCtr="0">
          <a:noAutofit/>
        </a:bodyPr>
        <a:lstStyle/>
        <a:p>
          <a:pPr marL="0" lvl="0" indent="0" algn="l" defTabSz="711200">
            <a:lnSpc>
              <a:spcPct val="90000"/>
            </a:lnSpc>
            <a:spcBef>
              <a:spcPct val="0"/>
            </a:spcBef>
            <a:spcAft>
              <a:spcPct val="35000"/>
            </a:spcAft>
            <a:buNone/>
          </a:pPr>
          <a:r>
            <a:rPr lang="it-IT" sz="1600" kern="1200" dirty="0"/>
            <a:t>Plan regular </a:t>
          </a:r>
          <a:r>
            <a:rPr lang="it-IT" sz="1600" b="1" kern="1200" dirty="0"/>
            <a:t>meetings</a:t>
          </a:r>
          <a:r>
            <a:rPr lang="it-IT" sz="1600" kern="1200" dirty="0"/>
            <a:t> with </a:t>
          </a:r>
          <a:r>
            <a:rPr lang="it-IT" sz="1600" kern="1200" dirty="0" err="1"/>
            <a:t>you</a:t>
          </a:r>
          <a:r>
            <a:rPr lang="it-IT" sz="1600" kern="1200" dirty="0"/>
            <a:t> </a:t>
          </a:r>
          <a:r>
            <a:rPr lang="it-IT" sz="1600" b="1" kern="1200" dirty="0"/>
            <a:t>supervisor</a:t>
          </a:r>
          <a:r>
            <a:rPr lang="it-IT" sz="1600" kern="1200" dirty="0"/>
            <a:t>(s) to </a:t>
          </a:r>
          <a:r>
            <a:rPr lang="it-IT" sz="1600" kern="1200" dirty="0" err="1"/>
            <a:t>actively</a:t>
          </a:r>
          <a:r>
            <a:rPr lang="it-IT" sz="1600" kern="1200" dirty="0"/>
            <a:t> discuss </a:t>
          </a:r>
          <a:r>
            <a:rPr lang="it-IT" sz="1600" kern="1200" dirty="0" err="1"/>
            <a:t>your</a:t>
          </a:r>
          <a:r>
            <a:rPr lang="it-IT" sz="1600" kern="1200" dirty="0"/>
            <a:t> </a:t>
          </a:r>
          <a:r>
            <a:rPr lang="it-IT" sz="1600" kern="1200" dirty="0" err="1"/>
            <a:t>application</a:t>
          </a:r>
          <a:r>
            <a:rPr lang="it-IT" sz="1600" kern="1200" dirty="0"/>
            <a:t>.</a:t>
          </a:r>
          <a:endParaRPr lang="en-US" sz="1600" kern="1200" dirty="0"/>
        </a:p>
      </dsp:txBody>
      <dsp:txXfrm>
        <a:off x="4787596" y="1877934"/>
        <a:ext cx="2174355" cy="1826458"/>
      </dsp:txXfrm>
    </dsp:sp>
    <dsp:sp modelId="{129A67BE-1F98-4F7E-BB1F-851AD1D369D5}">
      <dsp:nvSpPr>
        <dsp:cNvPr id="0" name=""/>
        <dsp:cNvSpPr/>
      </dsp:nvSpPr>
      <dsp:spPr>
        <a:xfrm>
          <a:off x="5418159" y="1025587"/>
          <a:ext cx="913229" cy="9132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99" tIns="12700" rIns="71199"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551898" y="1159326"/>
        <a:ext cx="645751" cy="645751"/>
      </dsp:txXfrm>
    </dsp:sp>
    <dsp:sp modelId="{0E29B64D-91B9-4CA0-A026-63434DFEDE4F}">
      <dsp:nvSpPr>
        <dsp:cNvPr id="0" name=""/>
        <dsp:cNvSpPr/>
      </dsp:nvSpPr>
      <dsp:spPr>
        <a:xfrm>
          <a:off x="4787596" y="3765203"/>
          <a:ext cx="2174355"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EFF73-5040-4F29-926D-2190F42AD5B5}">
      <dsp:nvSpPr>
        <dsp:cNvPr id="0" name=""/>
        <dsp:cNvSpPr/>
      </dsp:nvSpPr>
      <dsp:spPr>
        <a:xfrm>
          <a:off x="7179387" y="721177"/>
          <a:ext cx="2174355" cy="30440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521" tIns="330200" rIns="169521" bIns="330200" numCol="1" spcCol="1270" anchor="t" anchorCtr="0">
          <a:noAutofit/>
        </a:bodyPr>
        <a:lstStyle/>
        <a:p>
          <a:pPr marL="0" lvl="0" indent="0" algn="l" defTabSz="711200">
            <a:lnSpc>
              <a:spcPct val="90000"/>
            </a:lnSpc>
            <a:spcBef>
              <a:spcPct val="0"/>
            </a:spcBef>
            <a:spcAft>
              <a:spcPct val="35000"/>
            </a:spcAft>
            <a:buNone/>
          </a:pPr>
          <a:r>
            <a:rPr lang="it-IT" sz="1600" kern="1200" dirty="0"/>
            <a:t>Ask </a:t>
          </a:r>
          <a:r>
            <a:rPr lang="it-IT" sz="1600" kern="1200" dirty="0" err="1"/>
            <a:t>your</a:t>
          </a:r>
          <a:r>
            <a:rPr lang="it-IT" sz="1600" kern="1200" dirty="0"/>
            <a:t> supervisor for </a:t>
          </a:r>
          <a:r>
            <a:rPr lang="it-IT" sz="1600" b="1" kern="1200" dirty="0"/>
            <a:t>models</a:t>
          </a:r>
          <a:r>
            <a:rPr lang="it-IT" sz="1600" kern="1200" dirty="0"/>
            <a:t> from </a:t>
          </a:r>
          <a:r>
            <a:rPr lang="it-IT" sz="1600" kern="1200" dirty="0" err="1"/>
            <a:t>preivous</a:t>
          </a:r>
          <a:r>
            <a:rPr lang="it-IT" sz="1600" kern="1200" dirty="0"/>
            <a:t> </a:t>
          </a:r>
          <a:r>
            <a:rPr lang="it-IT" sz="1600" u="sng" kern="1200" dirty="0" err="1"/>
            <a:t>successfull</a:t>
          </a:r>
          <a:r>
            <a:rPr lang="it-IT" sz="1600" u="sng" kern="1200" dirty="0"/>
            <a:t> </a:t>
          </a:r>
          <a:r>
            <a:rPr lang="it-IT" sz="1600" u="sng" kern="1200" dirty="0" err="1"/>
            <a:t>applicants</a:t>
          </a:r>
          <a:r>
            <a:rPr lang="it-IT" sz="1600" kern="1200" dirty="0"/>
            <a:t>.</a:t>
          </a:r>
          <a:endParaRPr lang="en-US" sz="1600" kern="1200" dirty="0"/>
        </a:p>
      </dsp:txBody>
      <dsp:txXfrm>
        <a:off x="7179387" y="1877934"/>
        <a:ext cx="2174355" cy="1826458"/>
      </dsp:txXfrm>
    </dsp:sp>
    <dsp:sp modelId="{9DCCC4DD-0B24-41A3-A864-853986B9196C}">
      <dsp:nvSpPr>
        <dsp:cNvPr id="0" name=""/>
        <dsp:cNvSpPr/>
      </dsp:nvSpPr>
      <dsp:spPr>
        <a:xfrm>
          <a:off x="7809950" y="1025587"/>
          <a:ext cx="913229" cy="9132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99" tIns="12700" rIns="71199"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7943689" y="1159326"/>
        <a:ext cx="645751" cy="645751"/>
      </dsp:txXfrm>
    </dsp:sp>
    <dsp:sp modelId="{9C6289BB-414C-410E-BF1D-C12E490B7C52}">
      <dsp:nvSpPr>
        <dsp:cNvPr id="0" name=""/>
        <dsp:cNvSpPr/>
      </dsp:nvSpPr>
      <dsp:spPr>
        <a:xfrm>
          <a:off x="7179387" y="3765203"/>
          <a:ext cx="2174355"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026F5-3B93-4BC4-AD95-27393134579B}">
      <dsp:nvSpPr>
        <dsp:cNvPr id="0" name=""/>
        <dsp:cNvSpPr/>
      </dsp:nvSpPr>
      <dsp:spPr>
        <a:xfrm>
          <a:off x="9571178" y="721177"/>
          <a:ext cx="2174355" cy="30440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521" tIns="330200" rIns="169521" bIns="330200" numCol="1" spcCol="1270" anchor="t" anchorCtr="0">
          <a:noAutofit/>
        </a:bodyPr>
        <a:lstStyle/>
        <a:p>
          <a:pPr marL="0" lvl="0" indent="0" algn="l" defTabSz="711200">
            <a:lnSpc>
              <a:spcPct val="90000"/>
            </a:lnSpc>
            <a:spcBef>
              <a:spcPct val="0"/>
            </a:spcBef>
            <a:spcAft>
              <a:spcPct val="35000"/>
            </a:spcAft>
            <a:buNone/>
          </a:pPr>
          <a:r>
            <a:rPr lang="it-IT" sz="1600" kern="1200" dirty="0"/>
            <a:t>Take </a:t>
          </a:r>
          <a:r>
            <a:rPr lang="it-IT" sz="1600" kern="1200" dirty="0" err="1"/>
            <a:t>your</a:t>
          </a:r>
          <a:r>
            <a:rPr lang="it-IT" sz="1600" kern="1200" dirty="0"/>
            <a:t> time to prepare &gt; </a:t>
          </a:r>
          <a:r>
            <a:rPr lang="it-IT" sz="1600" kern="1200" dirty="0" err="1"/>
            <a:t>write</a:t>
          </a:r>
          <a:r>
            <a:rPr lang="it-IT" sz="1600" kern="1200" dirty="0"/>
            <a:t> down some </a:t>
          </a:r>
          <a:r>
            <a:rPr lang="it-IT" sz="1600" b="1" kern="1200" dirty="0"/>
            <a:t>notes</a:t>
          </a:r>
          <a:r>
            <a:rPr lang="it-IT" sz="1600" kern="1200" dirty="0"/>
            <a:t>. </a:t>
          </a:r>
          <a:endParaRPr lang="en-US" sz="1600" kern="1200" dirty="0"/>
        </a:p>
      </dsp:txBody>
      <dsp:txXfrm>
        <a:off x="9571178" y="1877934"/>
        <a:ext cx="2174355" cy="1826458"/>
      </dsp:txXfrm>
    </dsp:sp>
    <dsp:sp modelId="{0F605770-9F58-4C42-8812-D9B840170BAF}">
      <dsp:nvSpPr>
        <dsp:cNvPr id="0" name=""/>
        <dsp:cNvSpPr/>
      </dsp:nvSpPr>
      <dsp:spPr>
        <a:xfrm>
          <a:off x="10201740" y="1025587"/>
          <a:ext cx="913229" cy="9132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99" tIns="12700" rIns="71199" bIns="12700" numCol="1" spcCol="1270" anchor="ctr" anchorCtr="0">
          <a:noAutofit/>
        </a:bodyPr>
        <a:lstStyle/>
        <a:p>
          <a:pPr marL="0" lvl="0" indent="0" algn="ctr" defTabSz="2089150">
            <a:lnSpc>
              <a:spcPct val="90000"/>
            </a:lnSpc>
            <a:spcBef>
              <a:spcPct val="0"/>
            </a:spcBef>
            <a:spcAft>
              <a:spcPct val="35000"/>
            </a:spcAft>
            <a:buNone/>
          </a:pPr>
          <a:r>
            <a:rPr lang="en-US" sz="4700" kern="1200"/>
            <a:t>5</a:t>
          </a:r>
        </a:p>
      </dsp:txBody>
      <dsp:txXfrm>
        <a:off x="10335479" y="1159326"/>
        <a:ext cx="645751" cy="645751"/>
      </dsp:txXfrm>
    </dsp:sp>
    <dsp:sp modelId="{95D3F863-158C-4B75-B33D-9AF358D4CAF7}">
      <dsp:nvSpPr>
        <dsp:cNvPr id="0" name=""/>
        <dsp:cNvSpPr/>
      </dsp:nvSpPr>
      <dsp:spPr>
        <a:xfrm>
          <a:off x="9571178" y="3765203"/>
          <a:ext cx="2174355"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618B7-EA07-4F34-9C10-815BF853F511}">
      <dsp:nvSpPr>
        <dsp:cNvPr id="0" name=""/>
        <dsp:cNvSpPr/>
      </dsp:nvSpPr>
      <dsp:spPr>
        <a:xfrm>
          <a:off x="25830" y="1446"/>
          <a:ext cx="2572420" cy="1543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It </a:t>
          </a:r>
          <a:r>
            <a:rPr lang="it-IT" sz="1700" kern="1200" dirty="0" err="1"/>
            <a:t>has</a:t>
          </a:r>
          <a:r>
            <a:rPr lang="it-IT" sz="1700" kern="1200" dirty="0"/>
            <a:t> to be </a:t>
          </a:r>
          <a:r>
            <a:rPr lang="it-IT" sz="1700" b="1" kern="1200" dirty="0" err="1"/>
            <a:t>your</a:t>
          </a:r>
          <a:r>
            <a:rPr lang="it-IT" sz="1700" b="1" kern="1200" dirty="0"/>
            <a:t> </a:t>
          </a:r>
          <a:r>
            <a:rPr lang="it-IT" sz="1700" b="1" kern="1200" dirty="0" err="1"/>
            <a:t>own</a:t>
          </a:r>
          <a:r>
            <a:rPr lang="it-IT" sz="1700" b="1" kern="1200" dirty="0"/>
            <a:t> </a:t>
          </a:r>
          <a:endParaRPr lang="en-US" sz="1700" b="1" kern="1200" dirty="0"/>
        </a:p>
      </dsp:txBody>
      <dsp:txXfrm>
        <a:off x="25830" y="1446"/>
        <a:ext cx="2572420" cy="1543452"/>
      </dsp:txXfrm>
    </dsp:sp>
    <dsp:sp modelId="{E6ECBFB5-8078-46DE-B659-1FD7F5CA84D2}">
      <dsp:nvSpPr>
        <dsp:cNvPr id="0" name=""/>
        <dsp:cNvSpPr/>
      </dsp:nvSpPr>
      <dsp:spPr>
        <a:xfrm>
          <a:off x="2855493" y="1446"/>
          <a:ext cx="2572420" cy="1543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Try to make it easy, </a:t>
          </a:r>
          <a:r>
            <a:rPr lang="it-IT" sz="1600" kern="1200" dirty="0" err="1"/>
            <a:t>flowing</a:t>
          </a:r>
          <a:r>
            <a:rPr lang="it-IT" sz="1600" kern="1200" dirty="0"/>
            <a:t> and </a:t>
          </a:r>
          <a:r>
            <a:rPr lang="it-IT" sz="1800" b="1" kern="1200" dirty="0"/>
            <a:t>not </a:t>
          </a:r>
          <a:r>
            <a:rPr lang="it-IT" sz="1800" b="1" kern="1200" dirty="0" err="1"/>
            <a:t>too</a:t>
          </a:r>
          <a:r>
            <a:rPr lang="it-IT" sz="1800" b="1" kern="1200" dirty="0"/>
            <a:t> technical </a:t>
          </a:r>
          <a:r>
            <a:rPr lang="it-IT" sz="1600" kern="1200" dirty="0"/>
            <a:t>&gt; </a:t>
          </a:r>
          <a:r>
            <a:rPr lang="it-IT" sz="1600" kern="1200" dirty="0" err="1"/>
            <a:t>your</a:t>
          </a:r>
          <a:r>
            <a:rPr lang="it-IT" sz="1600" kern="1200" dirty="0"/>
            <a:t> </a:t>
          </a:r>
          <a:r>
            <a:rPr lang="it-IT" sz="1600" kern="1200" dirty="0" err="1"/>
            <a:t>reviewers</a:t>
          </a:r>
          <a:r>
            <a:rPr lang="it-IT" sz="1600" kern="1200" dirty="0"/>
            <a:t> </a:t>
          </a:r>
          <a:r>
            <a:rPr lang="it-IT" sz="1600" kern="1200" dirty="0" err="1"/>
            <a:t>might</a:t>
          </a:r>
          <a:r>
            <a:rPr lang="it-IT" sz="1600" kern="1200" dirty="0"/>
            <a:t> not be </a:t>
          </a:r>
          <a:r>
            <a:rPr lang="it-IT" sz="1600" kern="1200" dirty="0" err="1"/>
            <a:t>familiar</a:t>
          </a:r>
          <a:r>
            <a:rPr lang="it-IT" sz="1600" kern="1200" dirty="0"/>
            <a:t> with </a:t>
          </a:r>
          <a:r>
            <a:rPr lang="it-IT" sz="1600" kern="1200" dirty="0" err="1"/>
            <a:t>your</a:t>
          </a:r>
          <a:r>
            <a:rPr lang="it-IT" sz="1600" kern="1200" dirty="0"/>
            <a:t> topic &gt; </a:t>
          </a:r>
          <a:r>
            <a:rPr lang="it-IT" sz="1600" kern="1200" dirty="0" err="1"/>
            <a:t>your</a:t>
          </a:r>
          <a:r>
            <a:rPr lang="it-IT" sz="1600" kern="1200" dirty="0"/>
            <a:t> </a:t>
          </a:r>
          <a:r>
            <a:rPr lang="it-IT" sz="1600" kern="1200" dirty="0" err="1"/>
            <a:t>language</a:t>
          </a:r>
          <a:r>
            <a:rPr lang="it-IT" sz="1600" kern="1200" dirty="0"/>
            <a:t> </a:t>
          </a:r>
          <a:r>
            <a:rPr lang="it-IT" sz="1600" kern="1200" dirty="0" err="1"/>
            <a:t>has</a:t>
          </a:r>
          <a:r>
            <a:rPr lang="it-IT" sz="1600" kern="1200" dirty="0"/>
            <a:t> to be </a:t>
          </a:r>
          <a:r>
            <a:rPr lang="it-IT" sz="1800" b="1" kern="1200" dirty="0" err="1"/>
            <a:t>accessible</a:t>
          </a:r>
          <a:endParaRPr lang="en-US" sz="1600" b="1" kern="1200" dirty="0"/>
        </a:p>
      </dsp:txBody>
      <dsp:txXfrm>
        <a:off x="2855493" y="1446"/>
        <a:ext cx="2572420" cy="1543452"/>
      </dsp:txXfrm>
    </dsp:sp>
    <dsp:sp modelId="{D4650745-FF42-4CCC-9E21-0540AC6DA002}">
      <dsp:nvSpPr>
        <dsp:cNvPr id="0" name=""/>
        <dsp:cNvSpPr/>
      </dsp:nvSpPr>
      <dsp:spPr>
        <a:xfrm>
          <a:off x="25830" y="1802140"/>
          <a:ext cx="2572420" cy="1543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Use </a:t>
          </a:r>
          <a:r>
            <a:rPr lang="it-IT" sz="1700" b="1" kern="1200" dirty="0"/>
            <a:t>capital</a:t>
          </a:r>
          <a:r>
            <a:rPr lang="it-IT" sz="1700" kern="1200" dirty="0"/>
            <a:t> to </a:t>
          </a:r>
          <a:r>
            <a:rPr lang="it-IT" sz="1700" kern="1200" dirty="0" err="1"/>
            <a:t>direct</a:t>
          </a:r>
          <a:r>
            <a:rPr lang="it-IT" sz="1700" kern="1200" dirty="0"/>
            <a:t> </a:t>
          </a:r>
          <a:r>
            <a:rPr lang="it-IT" sz="1700" kern="1200" dirty="0" err="1"/>
            <a:t>attention</a:t>
          </a:r>
          <a:endParaRPr lang="en-US" sz="1700" kern="1200" dirty="0"/>
        </a:p>
      </dsp:txBody>
      <dsp:txXfrm>
        <a:off x="25830" y="1802140"/>
        <a:ext cx="2572420" cy="1543452"/>
      </dsp:txXfrm>
    </dsp:sp>
    <dsp:sp modelId="{1127DB13-5EB9-4BE8-91BD-E9231B3BC333}">
      <dsp:nvSpPr>
        <dsp:cNvPr id="0" name=""/>
        <dsp:cNvSpPr/>
      </dsp:nvSpPr>
      <dsp:spPr>
        <a:xfrm>
          <a:off x="2855493" y="1802140"/>
          <a:ext cx="2572420" cy="1543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Divide </a:t>
          </a:r>
          <a:r>
            <a:rPr lang="it-IT" sz="1700" kern="1200" dirty="0" err="1"/>
            <a:t>your</a:t>
          </a:r>
          <a:r>
            <a:rPr lang="it-IT" sz="1700" kern="1200" dirty="0"/>
            <a:t> </a:t>
          </a:r>
          <a:r>
            <a:rPr lang="it-IT" sz="1700" kern="1200" dirty="0" err="1"/>
            <a:t>answers</a:t>
          </a:r>
          <a:r>
            <a:rPr lang="it-IT" sz="1700" kern="1200" dirty="0"/>
            <a:t> </a:t>
          </a:r>
          <a:r>
            <a:rPr lang="it-IT" sz="1700" kern="1200" dirty="0" err="1"/>
            <a:t>using</a:t>
          </a:r>
          <a:r>
            <a:rPr lang="it-IT" sz="1700" kern="1200" dirty="0"/>
            <a:t> </a:t>
          </a:r>
          <a:r>
            <a:rPr lang="it-IT" sz="1700" b="1" kern="1200" dirty="0"/>
            <a:t>bullet points </a:t>
          </a:r>
          <a:r>
            <a:rPr lang="it-IT" sz="1700" kern="1200" dirty="0"/>
            <a:t>and leave </a:t>
          </a:r>
          <a:r>
            <a:rPr lang="it-IT" sz="1700" b="1" kern="1200" dirty="0"/>
            <a:t>blank </a:t>
          </a:r>
          <a:r>
            <a:rPr lang="it-IT" sz="1700" b="1" kern="1200" dirty="0" err="1"/>
            <a:t>spaces</a:t>
          </a:r>
          <a:r>
            <a:rPr lang="it-IT" sz="1700" kern="1200" dirty="0"/>
            <a:t> in </a:t>
          </a:r>
          <a:r>
            <a:rPr lang="it-IT" sz="1700" kern="1200" dirty="0" err="1"/>
            <a:t>between</a:t>
          </a:r>
          <a:r>
            <a:rPr lang="it-IT" sz="1700" kern="1200" dirty="0"/>
            <a:t> them</a:t>
          </a:r>
          <a:endParaRPr lang="en-US" sz="1700" kern="1200" dirty="0"/>
        </a:p>
      </dsp:txBody>
      <dsp:txXfrm>
        <a:off x="2855493" y="1802140"/>
        <a:ext cx="2572420" cy="1543452"/>
      </dsp:txXfrm>
    </dsp:sp>
    <dsp:sp modelId="{D195CC91-C02B-40B1-BFBB-24AEF9FF2D06}">
      <dsp:nvSpPr>
        <dsp:cNvPr id="0" name=""/>
        <dsp:cNvSpPr/>
      </dsp:nvSpPr>
      <dsp:spPr>
        <a:xfrm>
          <a:off x="25830" y="3602834"/>
          <a:ext cx="2572420" cy="1543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Use the </a:t>
          </a:r>
          <a:r>
            <a:rPr lang="it-IT" sz="1700" b="1" kern="1200" dirty="0"/>
            <a:t>first </a:t>
          </a:r>
          <a:r>
            <a:rPr lang="it-IT" sz="1700" b="1" kern="1200" dirty="0" err="1"/>
            <a:t>singular</a:t>
          </a:r>
          <a:r>
            <a:rPr lang="it-IT" sz="1700" b="1" kern="1200" dirty="0"/>
            <a:t> person</a:t>
          </a:r>
          <a:r>
            <a:rPr lang="it-IT" sz="1700" kern="1200" dirty="0"/>
            <a:t>, I</a:t>
          </a:r>
          <a:endParaRPr lang="en-US" sz="1700" kern="1200" dirty="0"/>
        </a:p>
      </dsp:txBody>
      <dsp:txXfrm>
        <a:off x="25830" y="3602834"/>
        <a:ext cx="2572420" cy="1543452"/>
      </dsp:txXfrm>
    </dsp:sp>
    <dsp:sp modelId="{2A2CFA39-C1C0-4900-B94C-8A0336059F70}">
      <dsp:nvSpPr>
        <dsp:cNvPr id="0" name=""/>
        <dsp:cNvSpPr/>
      </dsp:nvSpPr>
      <dsp:spPr>
        <a:xfrm>
          <a:off x="2855493" y="3602834"/>
          <a:ext cx="2572420" cy="1543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Avoid</a:t>
          </a:r>
          <a:r>
            <a:rPr lang="it-IT" sz="1700" kern="1200" dirty="0"/>
            <a:t> any </a:t>
          </a:r>
          <a:r>
            <a:rPr lang="it-IT" sz="1700" b="1" kern="1200" dirty="0" err="1"/>
            <a:t>vagueness</a:t>
          </a:r>
          <a:r>
            <a:rPr lang="it-IT" sz="1700" kern="1200" dirty="0"/>
            <a:t> (ex. Could, should, would) and be as </a:t>
          </a:r>
          <a:r>
            <a:rPr lang="it-IT" sz="1700" b="1" kern="1200" dirty="0"/>
            <a:t>precise</a:t>
          </a:r>
          <a:r>
            <a:rPr lang="it-IT" sz="1700" kern="1200" dirty="0"/>
            <a:t> as possible &gt; show that </a:t>
          </a:r>
          <a:r>
            <a:rPr lang="it-IT" sz="1700" kern="1200" dirty="0" err="1"/>
            <a:t>you</a:t>
          </a:r>
          <a:r>
            <a:rPr lang="it-IT" sz="1700" kern="1200" dirty="0"/>
            <a:t> are sure and </a:t>
          </a:r>
          <a:r>
            <a:rPr lang="it-IT" sz="1700" kern="1200" dirty="0" err="1"/>
            <a:t>confident</a:t>
          </a:r>
          <a:r>
            <a:rPr lang="it-IT" sz="1700" kern="1200" dirty="0"/>
            <a:t> of what </a:t>
          </a:r>
          <a:r>
            <a:rPr lang="it-IT" sz="1700" kern="1200" dirty="0" err="1"/>
            <a:t>you</a:t>
          </a:r>
          <a:r>
            <a:rPr lang="it-IT" sz="1700" kern="1200" dirty="0"/>
            <a:t> are stating</a:t>
          </a:r>
          <a:endParaRPr lang="en-US" sz="1700" kern="1200" dirty="0"/>
        </a:p>
      </dsp:txBody>
      <dsp:txXfrm>
        <a:off x="2855493" y="3602834"/>
        <a:ext cx="2572420" cy="154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FD22-781D-4235-8CD9-9E566638E94B}">
      <dsp:nvSpPr>
        <dsp:cNvPr id="0" name=""/>
        <dsp:cNvSpPr/>
      </dsp:nvSpPr>
      <dsp:spPr>
        <a:xfrm>
          <a:off x="0" y="1332"/>
          <a:ext cx="10912475" cy="6755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F4061-AE27-4D7D-84D8-801D00FD39EA}">
      <dsp:nvSpPr>
        <dsp:cNvPr id="0" name=""/>
        <dsp:cNvSpPr/>
      </dsp:nvSpPr>
      <dsp:spPr>
        <a:xfrm>
          <a:off x="204352" y="153330"/>
          <a:ext cx="371550" cy="371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C44361-6B87-49B7-9F9A-EF0845735D07}">
      <dsp:nvSpPr>
        <dsp:cNvPr id="0" name=""/>
        <dsp:cNvSpPr/>
      </dsp:nvSpPr>
      <dsp:spPr>
        <a:xfrm>
          <a:off x="780256" y="1332"/>
          <a:ext cx="10132218" cy="67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5" tIns="71495" rIns="71495" bIns="71495" numCol="1" spcCol="1270" anchor="ctr" anchorCtr="0">
          <a:noAutofit/>
        </a:bodyPr>
        <a:lstStyle/>
        <a:p>
          <a:pPr marL="0" lvl="0" indent="0" algn="l" defTabSz="755650">
            <a:lnSpc>
              <a:spcPct val="90000"/>
            </a:lnSpc>
            <a:spcBef>
              <a:spcPct val="0"/>
            </a:spcBef>
            <a:spcAft>
              <a:spcPct val="35000"/>
            </a:spcAft>
            <a:buNone/>
          </a:pPr>
          <a:r>
            <a:rPr lang="it-IT" sz="1700" b="1" kern="1200" dirty="0" err="1"/>
            <a:t>Undergraduate</a:t>
          </a:r>
          <a:r>
            <a:rPr lang="it-IT" sz="1700" b="1" kern="1200" dirty="0"/>
            <a:t> and Master </a:t>
          </a:r>
          <a:r>
            <a:rPr lang="it-IT" sz="1700" b="1" kern="1200" dirty="0" err="1"/>
            <a:t>Qualifications</a:t>
          </a:r>
          <a:r>
            <a:rPr lang="it-IT" sz="1700" b="1" kern="1200" dirty="0"/>
            <a:t> </a:t>
          </a:r>
          <a:r>
            <a:rPr lang="it-IT" sz="1700" kern="1200" dirty="0"/>
            <a:t>&gt; highlight a </a:t>
          </a:r>
          <a:r>
            <a:rPr lang="it-IT" sz="1700" u="sng" kern="1200" dirty="0"/>
            <a:t>research </a:t>
          </a:r>
          <a:r>
            <a:rPr lang="it-IT" sz="1700" u="sng" kern="1200" dirty="0" err="1"/>
            <a:t>path</a:t>
          </a:r>
          <a:r>
            <a:rPr lang="it-IT" sz="1700" u="sng" kern="1200" dirty="0"/>
            <a:t> that </a:t>
          </a:r>
          <a:r>
            <a:rPr lang="it-IT" sz="1700" u="sng" kern="1200" dirty="0" err="1"/>
            <a:t>is</a:t>
          </a:r>
          <a:r>
            <a:rPr lang="it-IT" sz="1700" u="sng" kern="1200" dirty="0"/>
            <a:t> </a:t>
          </a:r>
          <a:r>
            <a:rPr lang="it-IT" sz="1700" u="sng" kern="1200" dirty="0" err="1"/>
            <a:t>coherent</a:t>
          </a:r>
          <a:r>
            <a:rPr lang="it-IT" sz="1700" u="sng" kern="1200" dirty="0"/>
            <a:t> with the topic </a:t>
          </a:r>
          <a:r>
            <a:rPr lang="it-IT" sz="1700" u="sng" kern="1200" dirty="0" err="1"/>
            <a:t>you</a:t>
          </a:r>
          <a:r>
            <a:rPr lang="it-IT" sz="1700" u="sng" kern="1200" dirty="0"/>
            <a:t> are </a:t>
          </a:r>
          <a:r>
            <a:rPr lang="it-IT" sz="1700" u="sng" kern="1200" dirty="0" err="1"/>
            <a:t>proposing</a:t>
          </a:r>
          <a:r>
            <a:rPr lang="it-IT" sz="1700" kern="1200" dirty="0"/>
            <a:t>. Divide </a:t>
          </a:r>
          <a:r>
            <a:rPr lang="it-IT" sz="1700" kern="1200" dirty="0" err="1"/>
            <a:t>your</a:t>
          </a:r>
          <a:r>
            <a:rPr lang="it-IT" sz="1700" kern="1200" dirty="0"/>
            <a:t> answer in paragraphs (ex. </a:t>
          </a:r>
          <a:r>
            <a:rPr lang="it-IT" sz="1700" kern="1200" dirty="0" err="1"/>
            <a:t>Areas</a:t>
          </a:r>
          <a:r>
            <a:rPr lang="it-IT" sz="1700" kern="1200" dirty="0"/>
            <a:t> of study, </a:t>
          </a:r>
          <a:r>
            <a:rPr lang="it-IT" sz="1700" kern="1200" dirty="0" err="1"/>
            <a:t>dissertation</a:t>
          </a:r>
          <a:r>
            <a:rPr lang="it-IT" sz="1700" kern="1200" dirty="0"/>
            <a:t>, workshops, skills etc.). </a:t>
          </a:r>
          <a:endParaRPr lang="en-US" sz="1700" kern="1200" dirty="0"/>
        </a:p>
      </dsp:txBody>
      <dsp:txXfrm>
        <a:off x="780256" y="1332"/>
        <a:ext cx="10132218" cy="675546"/>
      </dsp:txXfrm>
    </dsp:sp>
    <dsp:sp modelId="{1D90BAE9-A771-4333-8FEB-2038C0F8656E}">
      <dsp:nvSpPr>
        <dsp:cNvPr id="0" name=""/>
        <dsp:cNvSpPr/>
      </dsp:nvSpPr>
      <dsp:spPr>
        <a:xfrm>
          <a:off x="0" y="845766"/>
          <a:ext cx="10912475" cy="6755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0591D-E9F4-4ABE-913E-E5007298314A}">
      <dsp:nvSpPr>
        <dsp:cNvPr id="0" name=""/>
        <dsp:cNvSpPr/>
      </dsp:nvSpPr>
      <dsp:spPr>
        <a:xfrm>
          <a:off x="204352" y="997764"/>
          <a:ext cx="371550" cy="3715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61A72A-B025-4E45-B6FF-D5DDA1188F41}">
      <dsp:nvSpPr>
        <dsp:cNvPr id="0" name=""/>
        <dsp:cNvSpPr/>
      </dsp:nvSpPr>
      <dsp:spPr>
        <a:xfrm>
          <a:off x="780256" y="845766"/>
          <a:ext cx="10132218" cy="67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5" tIns="71495" rIns="71495" bIns="71495" numCol="1" spcCol="1270" anchor="ctr" anchorCtr="0">
          <a:noAutofit/>
        </a:bodyPr>
        <a:lstStyle/>
        <a:p>
          <a:pPr marL="0" lvl="0" indent="0" algn="l" defTabSz="755650">
            <a:lnSpc>
              <a:spcPct val="90000"/>
            </a:lnSpc>
            <a:spcBef>
              <a:spcPct val="0"/>
            </a:spcBef>
            <a:spcAft>
              <a:spcPct val="35000"/>
            </a:spcAft>
            <a:buNone/>
          </a:pPr>
          <a:r>
            <a:rPr lang="it-IT" sz="1700" b="1" kern="1200" dirty="0"/>
            <a:t>Other </a:t>
          </a:r>
          <a:r>
            <a:rPr lang="it-IT" sz="1700" b="1" kern="1200" dirty="0" err="1"/>
            <a:t>education</a:t>
          </a:r>
          <a:r>
            <a:rPr lang="it-IT" sz="1700" b="1" kern="1200" dirty="0"/>
            <a:t> </a:t>
          </a:r>
          <a:r>
            <a:rPr lang="it-IT" sz="1700" kern="1200" dirty="0"/>
            <a:t>&gt; in </a:t>
          </a:r>
          <a:r>
            <a:rPr lang="it-IT" sz="1700" kern="1200" dirty="0" err="1"/>
            <a:t>order</a:t>
          </a:r>
          <a:r>
            <a:rPr lang="it-IT" sz="1700" kern="1200" dirty="0"/>
            <a:t> of </a:t>
          </a:r>
          <a:r>
            <a:rPr lang="it-IT" sz="1700" kern="1200" dirty="0" err="1"/>
            <a:t>importance</a:t>
          </a:r>
          <a:r>
            <a:rPr lang="it-IT" sz="1700" kern="1200" dirty="0"/>
            <a:t>. Use bullet points. Ex. </a:t>
          </a:r>
          <a:r>
            <a:rPr lang="it-IT" sz="1700" u="sng" kern="1200" dirty="0"/>
            <a:t>Language certificate</a:t>
          </a:r>
          <a:r>
            <a:rPr lang="it-IT" sz="1700" kern="1200" dirty="0"/>
            <a:t>, </a:t>
          </a:r>
          <a:r>
            <a:rPr lang="it-IT" sz="1700" u="sng" kern="1200" dirty="0" err="1"/>
            <a:t>courses</a:t>
          </a:r>
          <a:r>
            <a:rPr lang="it-IT" sz="1700" kern="1200" dirty="0"/>
            <a:t> in a </a:t>
          </a:r>
          <a:r>
            <a:rPr lang="it-IT" sz="1700" kern="1200" dirty="0" err="1"/>
            <a:t>specific</a:t>
          </a:r>
          <a:r>
            <a:rPr lang="it-IT" sz="1700" kern="1200" dirty="0"/>
            <a:t> area (publishing </a:t>
          </a:r>
          <a:r>
            <a:rPr lang="it-IT" sz="1700" kern="1200" dirty="0" err="1"/>
            <a:t>courses</a:t>
          </a:r>
          <a:r>
            <a:rPr lang="it-IT" sz="1700" kern="1200" dirty="0"/>
            <a:t>, </a:t>
          </a:r>
          <a:r>
            <a:rPr lang="it-IT" sz="1700" kern="1200" dirty="0" err="1"/>
            <a:t>teaching</a:t>
          </a:r>
          <a:r>
            <a:rPr lang="it-IT" sz="1700" kern="1200" dirty="0"/>
            <a:t> </a:t>
          </a:r>
          <a:r>
            <a:rPr lang="it-IT" sz="1700" kern="1200" dirty="0" err="1"/>
            <a:t>methodology</a:t>
          </a:r>
          <a:r>
            <a:rPr lang="it-IT" sz="1700" kern="1200" dirty="0"/>
            <a:t> etc.), </a:t>
          </a:r>
          <a:r>
            <a:rPr lang="it-IT" sz="1700" u="sng" kern="1200" dirty="0" err="1"/>
            <a:t>prizes</a:t>
          </a:r>
          <a:r>
            <a:rPr lang="it-IT" sz="1700" kern="1200" dirty="0"/>
            <a:t> (best thesis award). </a:t>
          </a:r>
          <a:endParaRPr lang="en-US" sz="1700" kern="1200" dirty="0"/>
        </a:p>
      </dsp:txBody>
      <dsp:txXfrm>
        <a:off x="780256" y="845766"/>
        <a:ext cx="10132218" cy="675546"/>
      </dsp:txXfrm>
    </dsp:sp>
    <dsp:sp modelId="{1CF82611-5650-4C05-8ECE-502A0C182304}">
      <dsp:nvSpPr>
        <dsp:cNvPr id="0" name=""/>
        <dsp:cNvSpPr/>
      </dsp:nvSpPr>
      <dsp:spPr>
        <a:xfrm>
          <a:off x="0" y="1690199"/>
          <a:ext cx="10912475" cy="6755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C7348-545C-4358-A3BC-2AE65838D858}">
      <dsp:nvSpPr>
        <dsp:cNvPr id="0" name=""/>
        <dsp:cNvSpPr/>
      </dsp:nvSpPr>
      <dsp:spPr>
        <a:xfrm>
          <a:off x="204352" y="1842197"/>
          <a:ext cx="371550" cy="3715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2C828B-732F-4833-8E4A-7DEA40E6E41B}">
      <dsp:nvSpPr>
        <dsp:cNvPr id="0" name=""/>
        <dsp:cNvSpPr/>
      </dsp:nvSpPr>
      <dsp:spPr>
        <a:xfrm>
          <a:off x="780256" y="1690199"/>
          <a:ext cx="10132218" cy="67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5" tIns="71495" rIns="71495" bIns="71495" numCol="1" spcCol="1270" anchor="ctr" anchorCtr="0">
          <a:noAutofit/>
        </a:bodyPr>
        <a:lstStyle/>
        <a:p>
          <a:pPr marL="0" lvl="0" indent="0" algn="l" defTabSz="755650">
            <a:lnSpc>
              <a:spcPct val="90000"/>
            </a:lnSpc>
            <a:spcBef>
              <a:spcPct val="0"/>
            </a:spcBef>
            <a:spcAft>
              <a:spcPct val="35000"/>
            </a:spcAft>
            <a:buNone/>
          </a:pPr>
          <a:r>
            <a:rPr lang="it-IT" sz="1700" b="1" kern="1200" dirty="0"/>
            <a:t>Research achievement </a:t>
          </a:r>
          <a:r>
            <a:rPr lang="it-IT" sz="1700" kern="1200" dirty="0"/>
            <a:t>&gt; in </a:t>
          </a:r>
          <a:r>
            <a:rPr lang="it-IT" sz="1700" kern="1200" dirty="0" err="1"/>
            <a:t>order</a:t>
          </a:r>
          <a:r>
            <a:rPr lang="it-IT" sz="1700" kern="1200" dirty="0"/>
            <a:t> of </a:t>
          </a:r>
          <a:r>
            <a:rPr lang="it-IT" sz="1700" kern="1200" dirty="0" err="1"/>
            <a:t>importance</a:t>
          </a:r>
          <a:r>
            <a:rPr lang="it-IT" sz="1700" kern="1200" dirty="0"/>
            <a:t>. Use bullet points (ex. </a:t>
          </a:r>
          <a:r>
            <a:rPr lang="it-IT" sz="1700" u="sng" kern="1200" dirty="0"/>
            <a:t>Publication</a:t>
          </a:r>
          <a:r>
            <a:rPr lang="it-IT" sz="1700" kern="1200" dirty="0"/>
            <a:t>, </a:t>
          </a:r>
          <a:r>
            <a:rPr lang="it-IT" sz="1700" u="sng" kern="1200" dirty="0"/>
            <a:t>conference papers</a:t>
          </a:r>
          <a:r>
            <a:rPr lang="it-IT" sz="1700" kern="1200" dirty="0"/>
            <a:t>). </a:t>
          </a:r>
          <a:endParaRPr lang="en-US" sz="1700" kern="1200" dirty="0"/>
        </a:p>
      </dsp:txBody>
      <dsp:txXfrm>
        <a:off x="780256" y="1690199"/>
        <a:ext cx="10132218" cy="675546"/>
      </dsp:txXfrm>
    </dsp:sp>
    <dsp:sp modelId="{B17D92F2-6ECE-4966-A2C2-E33E7E48F8A8}">
      <dsp:nvSpPr>
        <dsp:cNvPr id="0" name=""/>
        <dsp:cNvSpPr/>
      </dsp:nvSpPr>
      <dsp:spPr>
        <a:xfrm>
          <a:off x="0" y="2534632"/>
          <a:ext cx="10912475" cy="6755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8CFEB-398D-43C9-9823-E9F1EB3EC4D3}">
      <dsp:nvSpPr>
        <dsp:cNvPr id="0" name=""/>
        <dsp:cNvSpPr/>
      </dsp:nvSpPr>
      <dsp:spPr>
        <a:xfrm>
          <a:off x="204352" y="2686630"/>
          <a:ext cx="371550" cy="3715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F3E704-7A13-4580-A00C-02A66C4470CD}">
      <dsp:nvSpPr>
        <dsp:cNvPr id="0" name=""/>
        <dsp:cNvSpPr/>
      </dsp:nvSpPr>
      <dsp:spPr>
        <a:xfrm>
          <a:off x="780256" y="2534632"/>
          <a:ext cx="10132218" cy="67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95" tIns="71495" rIns="71495" bIns="71495" numCol="1" spcCol="1270" anchor="ctr" anchorCtr="0">
          <a:noAutofit/>
        </a:bodyPr>
        <a:lstStyle/>
        <a:p>
          <a:pPr marL="0" lvl="0" indent="0" algn="l" defTabSz="755650">
            <a:lnSpc>
              <a:spcPct val="90000"/>
            </a:lnSpc>
            <a:spcBef>
              <a:spcPct val="0"/>
            </a:spcBef>
            <a:spcAft>
              <a:spcPct val="35000"/>
            </a:spcAft>
            <a:buNone/>
          </a:pPr>
          <a:r>
            <a:rPr lang="it-IT" sz="1700" b="1" kern="1200" dirty="0"/>
            <a:t>Work </a:t>
          </a:r>
          <a:r>
            <a:rPr lang="it-IT" sz="1700" b="1" kern="1200" dirty="0" err="1"/>
            <a:t>experience</a:t>
          </a:r>
          <a:r>
            <a:rPr lang="it-IT" sz="1700" b="1" kern="1200" dirty="0"/>
            <a:t> </a:t>
          </a:r>
          <a:r>
            <a:rPr lang="it-IT" sz="1700" kern="1200" dirty="0"/>
            <a:t>&gt; </a:t>
          </a:r>
          <a:r>
            <a:rPr lang="it-IT" sz="1700" kern="1200" dirty="0" err="1"/>
            <a:t>write</a:t>
          </a:r>
          <a:r>
            <a:rPr lang="it-IT" sz="1700" kern="1200" dirty="0"/>
            <a:t> </a:t>
          </a:r>
          <a:r>
            <a:rPr lang="it-IT" sz="1700" kern="1200" dirty="0" err="1"/>
            <a:t>only</a:t>
          </a:r>
          <a:r>
            <a:rPr lang="it-IT" sz="1700" kern="1200" dirty="0"/>
            <a:t> </a:t>
          </a:r>
          <a:r>
            <a:rPr lang="it-IT" sz="1700" kern="1200" dirty="0" err="1"/>
            <a:t>experiences</a:t>
          </a:r>
          <a:r>
            <a:rPr lang="it-IT" sz="1700" kern="1200" dirty="0"/>
            <a:t> </a:t>
          </a:r>
          <a:r>
            <a:rPr lang="it-IT" sz="1700" u="sng" kern="1200" dirty="0" err="1"/>
            <a:t>related</a:t>
          </a:r>
          <a:r>
            <a:rPr lang="it-IT" sz="1700" u="sng" kern="1200" dirty="0"/>
            <a:t> and/or useful </a:t>
          </a:r>
          <a:r>
            <a:rPr lang="it-IT" sz="1700" kern="1200" dirty="0"/>
            <a:t>for </a:t>
          </a:r>
          <a:r>
            <a:rPr lang="it-IT" sz="1700" kern="1200" dirty="0" err="1"/>
            <a:t>your</a:t>
          </a:r>
          <a:r>
            <a:rPr lang="it-IT" sz="1700" kern="1200" dirty="0"/>
            <a:t> research + explicit </a:t>
          </a:r>
          <a:r>
            <a:rPr lang="it-IT" sz="1700" u="sng" kern="1200" dirty="0"/>
            <a:t>why and </a:t>
          </a:r>
          <a:r>
            <a:rPr lang="it-IT" sz="1700" u="sng" kern="1200" dirty="0" err="1"/>
            <a:t>how</a:t>
          </a:r>
          <a:r>
            <a:rPr lang="it-IT" sz="1700" u="sng" kern="1200" dirty="0"/>
            <a:t> are </a:t>
          </a:r>
          <a:r>
            <a:rPr lang="it-IT" sz="1700" u="sng" kern="1200" dirty="0" err="1"/>
            <a:t>relevant</a:t>
          </a:r>
          <a:r>
            <a:rPr lang="it-IT" sz="1700" kern="1200" dirty="0"/>
            <a:t>. </a:t>
          </a:r>
          <a:endParaRPr lang="en-US" sz="1700" kern="1200" dirty="0"/>
        </a:p>
      </dsp:txBody>
      <dsp:txXfrm>
        <a:off x="780256" y="2534632"/>
        <a:ext cx="10132218" cy="675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B5141-8229-4BCB-8406-7073688DAEEF}">
      <dsp:nvSpPr>
        <dsp:cNvPr id="0" name=""/>
        <dsp:cNvSpPr/>
      </dsp:nvSpPr>
      <dsp:spPr>
        <a:xfrm>
          <a:off x="0" y="1103549"/>
          <a:ext cx="3113753" cy="197723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BD77B9E-CF55-4C92-8F4B-CBC143471763}">
      <dsp:nvSpPr>
        <dsp:cNvPr id="0" name=""/>
        <dsp:cNvSpPr/>
      </dsp:nvSpPr>
      <dsp:spPr>
        <a:xfrm>
          <a:off x="345972" y="1432223"/>
          <a:ext cx="3113753" cy="19772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First paragraph more general </a:t>
          </a:r>
          <a:r>
            <a:rPr lang="it-IT" sz="1800" kern="1200" dirty="0"/>
            <a:t>&gt; </a:t>
          </a:r>
          <a:r>
            <a:rPr lang="it-IT" sz="1800" kern="1200" dirty="0" err="1"/>
            <a:t>is</a:t>
          </a:r>
          <a:r>
            <a:rPr lang="it-IT" sz="1800" kern="1200" dirty="0"/>
            <a:t> it </a:t>
          </a:r>
          <a:r>
            <a:rPr lang="it-IT" sz="1800" kern="1200" dirty="0" err="1"/>
            <a:t>interdisciplinary</a:t>
          </a:r>
          <a:r>
            <a:rPr lang="it-IT" sz="1800" kern="1200" dirty="0"/>
            <a:t>? If so, state </a:t>
          </a:r>
          <a:r>
            <a:rPr lang="it-IT" sz="1800" kern="1200" dirty="0" err="1"/>
            <a:t>how</a:t>
          </a:r>
          <a:r>
            <a:rPr lang="it-IT" sz="1800" kern="1200" dirty="0"/>
            <a:t>. Will it be quantitative or qualitative? Will </a:t>
          </a:r>
          <a:r>
            <a:rPr lang="it-IT" sz="1800" kern="1200" dirty="0" err="1"/>
            <a:t>you</a:t>
          </a:r>
          <a:r>
            <a:rPr lang="it-IT" sz="1800" kern="1200" dirty="0"/>
            <a:t> use </a:t>
          </a:r>
          <a:r>
            <a:rPr lang="it-IT" sz="1800" kern="1200" dirty="0" err="1"/>
            <a:t>digital</a:t>
          </a:r>
          <a:r>
            <a:rPr lang="it-IT" sz="1800" kern="1200" dirty="0"/>
            <a:t> tools as well? Why and </a:t>
          </a:r>
          <a:r>
            <a:rPr lang="it-IT" sz="1800" kern="1200" dirty="0" err="1"/>
            <a:t>how</a:t>
          </a:r>
          <a:r>
            <a:rPr lang="it-IT" sz="1800" kern="1200" dirty="0"/>
            <a:t>?</a:t>
          </a:r>
          <a:endParaRPr lang="en-US" sz="1800" kern="1200" dirty="0"/>
        </a:p>
      </dsp:txBody>
      <dsp:txXfrm>
        <a:off x="403883" y="1490134"/>
        <a:ext cx="2997931" cy="1861411"/>
      </dsp:txXfrm>
    </dsp:sp>
    <dsp:sp modelId="{77C58F3E-1E75-4562-AB12-B0E6183A6873}">
      <dsp:nvSpPr>
        <dsp:cNvPr id="0" name=""/>
        <dsp:cNvSpPr/>
      </dsp:nvSpPr>
      <dsp:spPr>
        <a:xfrm>
          <a:off x="3805698" y="1103549"/>
          <a:ext cx="3113753" cy="197723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85C6AF1-ECD8-4943-825D-CFF99CA6B490}">
      <dsp:nvSpPr>
        <dsp:cNvPr id="0" name=""/>
        <dsp:cNvSpPr/>
      </dsp:nvSpPr>
      <dsp:spPr>
        <a:xfrm>
          <a:off x="4151671" y="1432223"/>
          <a:ext cx="3113753" cy="19772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err="1"/>
            <a:t>Specific</a:t>
          </a:r>
          <a:r>
            <a:rPr lang="it-IT" sz="2000" b="1" kern="1200" dirty="0"/>
            <a:t> </a:t>
          </a:r>
          <a:r>
            <a:rPr lang="it-IT" sz="2000" b="1" kern="1200" dirty="0" err="1"/>
            <a:t>sections</a:t>
          </a:r>
          <a:r>
            <a:rPr lang="it-IT" sz="2000" b="1" kern="1200" dirty="0"/>
            <a:t> </a:t>
          </a:r>
          <a:r>
            <a:rPr lang="it-IT" sz="2000" b="1" kern="1200" dirty="0" err="1"/>
            <a:t>addressing</a:t>
          </a:r>
          <a:r>
            <a:rPr lang="it-IT" sz="2000" b="1" kern="1200" dirty="0"/>
            <a:t> the </a:t>
          </a:r>
          <a:r>
            <a:rPr lang="it-IT" sz="2000" b="1" kern="1200" dirty="0" err="1"/>
            <a:t>theoretical</a:t>
          </a:r>
          <a:r>
            <a:rPr lang="it-IT" sz="2000" b="1" kern="1200" dirty="0"/>
            <a:t> </a:t>
          </a:r>
          <a:r>
            <a:rPr lang="it-IT" sz="2000" b="1" kern="1200" dirty="0" err="1"/>
            <a:t>areas</a:t>
          </a:r>
          <a:r>
            <a:rPr lang="it-IT" sz="2000" b="1" kern="1200" dirty="0"/>
            <a:t> you’ll use</a:t>
          </a:r>
          <a:r>
            <a:rPr lang="it-IT" sz="2000" kern="1200" dirty="0"/>
            <a:t> </a:t>
          </a:r>
          <a:r>
            <a:rPr lang="it-IT" sz="1800" kern="1200" dirty="0"/>
            <a:t>&gt; ex. </a:t>
          </a:r>
          <a:r>
            <a:rPr lang="it-IT" sz="1800" kern="1200" dirty="0" err="1"/>
            <a:t>Ecocriticism</a:t>
          </a:r>
          <a:r>
            <a:rPr lang="it-IT" sz="1800" kern="1200" dirty="0"/>
            <a:t>, </a:t>
          </a:r>
          <a:r>
            <a:rPr lang="it-IT" sz="1800" kern="1200" dirty="0" err="1"/>
            <a:t>spatial</a:t>
          </a:r>
          <a:r>
            <a:rPr lang="it-IT" sz="1800" kern="1200" dirty="0"/>
            <a:t> theory, </a:t>
          </a:r>
          <a:r>
            <a:rPr lang="it-IT" sz="1800" kern="1200" dirty="0" err="1"/>
            <a:t>philosophical</a:t>
          </a:r>
          <a:r>
            <a:rPr lang="it-IT" sz="1800" kern="1200" dirty="0"/>
            <a:t> and </a:t>
          </a:r>
          <a:r>
            <a:rPr lang="it-IT" sz="1800" kern="1200" dirty="0" err="1"/>
            <a:t>sociological</a:t>
          </a:r>
          <a:r>
            <a:rPr lang="it-IT" sz="1800" kern="1200" dirty="0"/>
            <a:t> theory, </a:t>
          </a:r>
          <a:r>
            <a:rPr lang="it-IT" sz="1800" kern="1200" dirty="0" err="1"/>
            <a:t>genre</a:t>
          </a:r>
          <a:r>
            <a:rPr lang="it-IT" sz="1800" kern="1200" dirty="0"/>
            <a:t> </a:t>
          </a:r>
          <a:r>
            <a:rPr lang="it-IT" sz="1800" kern="1200" dirty="0" err="1"/>
            <a:t>criticism</a:t>
          </a:r>
          <a:r>
            <a:rPr lang="it-IT" sz="1800" kern="1200" dirty="0"/>
            <a:t> etc. </a:t>
          </a:r>
          <a:endParaRPr lang="en-US" sz="1800" kern="1200" dirty="0"/>
        </a:p>
      </dsp:txBody>
      <dsp:txXfrm>
        <a:off x="4209582" y="1490134"/>
        <a:ext cx="2997931" cy="1861411"/>
      </dsp:txXfrm>
    </dsp:sp>
    <dsp:sp modelId="{42ED4DB1-07B8-47A3-8B0D-733F6EF03F50}">
      <dsp:nvSpPr>
        <dsp:cNvPr id="0" name=""/>
        <dsp:cNvSpPr/>
      </dsp:nvSpPr>
      <dsp:spPr>
        <a:xfrm>
          <a:off x="7611397" y="1103549"/>
          <a:ext cx="3113753" cy="197723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0C57622-6F10-4116-B539-1765C0A91966}">
      <dsp:nvSpPr>
        <dsp:cNvPr id="0" name=""/>
        <dsp:cNvSpPr/>
      </dsp:nvSpPr>
      <dsp:spPr>
        <a:xfrm>
          <a:off x="7957369" y="1432223"/>
          <a:ext cx="3113753" cy="19772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Provide names, </a:t>
          </a:r>
          <a:r>
            <a:rPr lang="it-IT" sz="2000" b="1" kern="1200" dirty="0" err="1"/>
            <a:t>titles</a:t>
          </a:r>
          <a:r>
            <a:rPr lang="it-IT" sz="2000" b="1" kern="1200" dirty="0"/>
            <a:t> and </a:t>
          </a:r>
          <a:r>
            <a:rPr lang="it-IT" sz="2000" b="1" kern="1200" dirty="0" err="1"/>
            <a:t>dates</a:t>
          </a:r>
          <a:r>
            <a:rPr lang="it-IT" sz="2000" kern="1200" dirty="0"/>
            <a:t> </a:t>
          </a:r>
          <a:r>
            <a:rPr lang="it-IT" sz="1800" kern="1200" dirty="0"/>
            <a:t>for </a:t>
          </a:r>
          <a:r>
            <a:rPr lang="it-IT" sz="1800" kern="1200" dirty="0" err="1"/>
            <a:t>each</a:t>
          </a:r>
          <a:r>
            <a:rPr lang="it-IT" sz="1800" kern="1200" dirty="0"/>
            <a:t> </a:t>
          </a:r>
          <a:r>
            <a:rPr lang="it-IT" sz="1800" kern="1200" dirty="0" err="1"/>
            <a:t>sections</a:t>
          </a:r>
          <a:r>
            <a:rPr lang="it-IT" sz="1800" kern="1200" dirty="0"/>
            <a:t> </a:t>
          </a:r>
          <a:r>
            <a:rPr lang="it-IT" sz="1800" kern="1200" dirty="0" err="1"/>
            <a:t>proving</a:t>
          </a:r>
          <a:r>
            <a:rPr lang="it-IT" sz="1800" kern="1200" dirty="0"/>
            <a:t> that </a:t>
          </a:r>
          <a:r>
            <a:rPr lang="it-IT" sz="1800" kern="1200" dirty="0" err="1"/>
            <a:t>you</a:t>
          </a:r>
          <a:r>
            <a:rPr lang="it-IT" sz="1800" kern="1200" dirty="0"/>
            <a:t> are </a:t>
          </a:r>
          <a:r>
            <a:rPr lang="it-IT" sz="1800" kern="1200" dirty="0" err="1"/>
            <a:t>familiar</a:t>
          </a:r>
          <a:r>
            <a:rPr lang="it-IT" sz="1800" kern="1200" dirty="0"/>
            <a:t> with what </a:t>
          </a:r>
          <a:r>
            <a:rPr lang="it-IT" sz="1800" kern="1200" dirty="0" err="1"/>
            <a:t>you</a:t>
          </a:r>
          <a:r>
            <a:rPr lang="it-IT" sz="1800" kern="1200" dirty="0"/>
            <a:t> are </a:t>
          </a:r>
          <a:r>
            <a:rPr lang="it-IT" sz="1800" kern="1200" dirty="0" err="1"/>
            <a:t>describing</a:t>
          </a:r>
          <a:r>
            <a:rPr lang="it-IT" sz="1800" kern="1200" dirty="0"/>
            <a:t> and that </a:t>
          </a:r>
          <a:r>
            <a:rPr lang="it-IT" sz="1800" kern="1200" dirty="0" err="1"/>
            <a:t>you</a:t>
          </a:r>
          <a:r>
            <a:rPr lang="it-IT" sz="1800" kern="1200" dirty="0"/>
            <a:t> know </a:t>
          </a:r>
          <a:r>
            <a:rPr lang="it-IT" sz="1800" kern="1200" dirty="0" err="1"/>
            <a:t>how</a:t>
          </a:r>
          <a:r>
            <a:rPr lang="it-IT" sz="1800" kern="1200" dirty="0"/>
            <a:t> to use it.</a:t>
          </a:r>
          <a:endParaRPr lang="en-US" sz="2000" kern="1200" dirty="0"/>
        </a:p>
      </dsp:txBody>
      <dsp:txXfrm>
        <a:off x="8015280" y="1490134"/>
        <a:ext cx="2997931" cy="1861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4417B-EB9D-4A28-B820-F988ED551ABA}">
      <dsp:nvSpPr>
        <dsp:cNvPr id="0" name=""/>
        <dsp:cNvSpPr/>
      </dsp:nvSpPr>
      <dsp:spPr>
        <a:xfrm>
          <a:off x="0" y="0"/>
          <a:ext cx="3235550" cy="405875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56" tIns="330200" rIns="252256" bIns="330200" numCol="1" spcCol="1270" anchor="t" anchorCtr="0">
          <a:noAutofit/>
        </a:bodyPr>
        <a:lstStyle/>
        <a:p>
          <a:pPr marL="0" lvl="0" indent="0" algn="l" defTabSz="977900">
            <a:lnSpc>
              <a:spcPct val="90000"/>
            </a:lnSpc>
            <a:spcBef>
              <a:spcPct val="0"/>
            </a:spcBef>
            <a:spcAft>
              <a:spcPct val="35000"/>
            </a:spcAft>
            <a:buNone/>
          </a:pPr>
          <a:r>
            <a:rPr lang="it-IT" sz="2200" kern="1200"/>
            <a:t>Take your time to answer to this section properly as it is very considered by examiners. </a:t>
          </a:r>
          <a:endParaRPr lang="en-US" sz="2200" kern="1200"/>
        </a:p>
      </dsp:txBody>
      <dsp:txXfrm>
        <a:off x="0" y="1542325"/>
        <a:ext cx="3235550" cy="2435250"/>
      </dsp:txXfrm>
    </dsp:sp>
    <dsp:sp modelId="{7E41A168-E4DB-489E-A4C9-1F1E60B2B6F9}">
      <dsp:nvSpPr>
        <dsp:cNvPr id="0" name=""/>
        <dsp:cNvSpPr/>
      </dsp:nvSpPr>
      <dsp:spPr>
        <a:xfrm>
          <a:off x="1008962" y="405875"/>
          <a:ext cx="1217625" cy="121762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31" tIns="12700" rIns="9493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7279" y="584192"/>
        <a:ext cx="860991" cy="860991"/>
      </dsp:txXfrm>
    </dsp:sp>
    <dsp:sp modelId="{3B843A32-AF1E-46BB-A419-0546EE7A9FEE}">
      <dsp:nvSpPr>
        <dsp:cNvPr id="0" name=""/>
        <dsp:cNvSpPr/>
      </dsp:nvSpPr>
      <dsp:spPr>
        <a:xfrm>
          <a:off x="0" y="4058679"/>
          <a:ext cx="3235550"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9CD37-42F6-4AA2-BFA8-B99E55F3682F}">
      <dsp:nvSpPr>
        <dsp:cNvPr id="0" name=""/>
        <dsp:cNvSpPr/>
      </dsp:nvSpPr>
      <dsp:spPr>
        <a:xfrm>
          <a:off x="3559105" y="0"/>
          <a:ext cx="3235550" cy="405875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56" tIns="330200" rIns="252256" bIns="330200" numCol="1" spcCol="1270" anchor="t" anchorCtr="0">
          <a:noAutofit/>
        </a:bodyPr>
        <a:lstStyle/>
        <a:p>
          <a:pPr marL="0" lvl="0" indent="0" algn="l" defTabSz="977900">
            <a:lnSpc>
              <a:spcPct val="90000"/>
            </a:lnSpc>
            <a:spcBef>
              <a:spcPct val="0"/>
            </a:spcBef>
            <a:spcAft>
              <a:spcPct val="35000"/>
            </a:spcAft>
            <a:buNone/>
          </a:pPr>
          <a:r>
            <a:rPr lang="it-IT" sz="2200" kern="1200"/>
            <a:t>Be sure to integrate a gender dimension in your research + to have a gender sensitive methodology.</a:t>
          </a:r>
          <a:endParaRPr lang="en-US" sz="2200" kern="1200"/>
        </a:p>
      </dsp:txBody>
      <dsp:txXfrm>
        <a:off x="3559105" y="1542325"/>
        <a:ext cx="3235550" cy="2435250"/>
      </dsp:txXfrm>
    </dsp:sp>
    <dsp:sp modelId="{63C34C67-1C48-4FD9-A768-BF9679D3BFF5}">
      <dsp:nvSpPr>
        <dsp:cNvPr id="0" name=""/>
        <dsp:cNvSpPr/>
      </dsp:nvSpPr>
      <dsp:spPr>
        <a:xfrm>
          <a:off x="4568068" y="405875"/>
          <a:ext cx="1217625" cy="121762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31" tIns="12700" rIns="9493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46385" y="584192"/>
        <a:ext cx="860991" cy="860991"/>
      </dsp:txXfrm>
    </dsp:sp>
    <dsp:sp modelId="{0EE76333-600C-4004-9F11-8031D5098C26}">
      <dsp:nvSpPr>
        <dsp:cNvPr id="0" name=""/>
        <dsp:cNvSpPr/>
      </dsp:nvSpPr>
      <dsp:spPr>
        <a:xfrm>
          <a:off x="3559105" y="4058679"/>
          <a:ext cx="3235550"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9ADCA-5F14-4777-985D-3D33F9951898}">
      <dsp:nvSpPr>
        <dsp:cNvPr id="0" name=""/>
        <dsp:cNvSpPr/>
      </dsp:nvSpPr>
      <dsp:spPr>
        <a:xfrm>
          <a:off x="7118211" y="0"/>
          <a:ext cx="3235550" cy="405875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56" tIns="330200" rIns="252256" bIns="330200" numCol="1" spcCol="1270" anchor="t" anchorCtr="0">
          <a:noAutofit/>
        </a:bodyPr>
        <a:lstStyle/>
        <a:p>
          <a:pPr marL="0" lvl="0" indent="0" algn="l" defTabSz="977900">
            <a:lnSpc>
              <a:spcPct val="90000"/>
            </a:lnSpc>
            <a:spcBef>
              <a:spcPct val="0"/>
            </a:spcBef>
            <a:spcAft>
              <a:spcPct val="35000"/>
            </a:spcAft>
            <a:buNone/>
          </a:pPr>
          <a:r>
            <a:rPr lang="it-IT" sz="2200" kern="1200"/>
            <a:t>Sex ≠ gender </a:t>
          </a:r>
          <a:endParaRPr lang="en-US" sz="2200" kern="1200"/>
        </a:p>
      </dsp:txBody>
      <dsp:txXfrm>
        <a:off x="7118211" y="1542325"/>
        <a:ext cx="3235550" cy="2435250"/>
      </dsp:txXfrm>
    </dsp:sp>
    <dsp:sp modelId="{3CC150E4-50D4-4411-992D-9C7779F4792F}">
      <dsp:nvSpPr>
        <dsp:cNvPr id="0" name=""/>
        <dsp:cNvSpPr/>
      </dsp:nvSpPr>
      <dsp:spPr>
        <a:xfrm>
          <a:off x="8127174" y="405875"/>
          <a:ext cx="1217625" cy="121762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31" tIns="12700" rIns="9493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05491" y="584192"/>
        <a:ext cx="860991" cy="860991"/>
      </dsp:txXfrm>
    </dsp:sp>
    <dsp:sp modelId="{E1A5AF81-3B83-49A6-9AC5-2ECCBF3EDB36}">
      <dsp:nvSpPr>
        <dsp:cNvPr id="0" name=""/>
        <dsp:cNvSpPr/>
      </dsp:nvSpPr>
      <dsp:spPr>
        <a:xfrm>
          <a:off x="7118211" y="4058679"/>
          <a:ext cx="3235550"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dirty="0"/>
              <a:pPr/>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9/16/2024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Mt7CjrWGpNcRWvzv9"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791D043E-FD9C-F072-A16D-496A375E02D0}"/>
              </a:ext>
            </a:extLst>
          </p:cNvPr>
          <p:cNvSpPr>
            <a:spLocks noGrp="1"/>
          </p:cNvSpPr>
          <p:nvPr>
            <p:ph type="ctrTitle"/>
          </p:nvPr>
        </p:nvSpPr>
        <p:spPr>
          <a:xfrm>
            <a:off x="900506" y="1118808"/>
            <a:ext cx="4671467" cy="4747683"/>
          </a:xfrm>
        </p:spPr>
        <p:txBody>
          <a:bodyPr vert="horz" lIns="91440" tIns="45720" rIns="91440" bIns="45720" rtlCol="0" anchor="ctr">
            <a:normAutofit/>
          </a:bodyPr>
          <a:lstStyle/>
          <a:p>
            <a:pPr algn="l"/>
            <a:r>
              <a:rPr lang="en-US" sz="4800"/>
              <a:t>IRC SUPPORT SESSION</a:t>
            </a:r>
          </a:p>
        </p:txBody>
      </p:sp>
      <p:sp>
        <p:nvSpPr>
          <p:cNvPr id="3" name="Sottotitolo 2">
            <a:extLst>
              <a:ext uri="{FF2B5EF4-FFF2-40B4-BE49-F238E27FC236}">
                <a16:creationId xmlns:a16="http://schemas.microsoft.com/office/drawing/2014/main" id="{DC7493A9-CD90-64BE-9434-65FAC5A8F24B}"/>
              </a:ext>
            </a:extLst>
          </p:cNvPr>
          <p:cNvSpPr>
            <a:spLocks noGrp="1"/>
          </p:cNvSpPr>
          <p:nvPr>
            <p:ph type="subTitle" idx="1"/>
          </p:nvPr>
        </p:nvSpPr>
        <p:spPr>
          <a:xfrm>
            <a:off x="6498769" y="1118809"/>
            <a:ext cx="5049763" cy="4747681"/>
          </a:xfrm>
          <a:effectLst/>
        </p:spPr>
        <p:txBody>
          <a:bodyPr vert="horz" lIns="91440" tIns="45720" rIns="91440" bIns="45720" rtlCol="0" anchor="ctr">
            <a:normAutofit/>
          </a:bodyPr>
          <a:lstStyle/>
          <a:p>
            <a:pPr algn="l"/>
            <a:r>
              <a:rPr lang="en-US" b="0" i="0"/>
              <a:t>12</a:t>
            </a:r>
            <a:r>
              <a:rPr lang="en-US" b="0" i="0" baseline="30000"/>
              <a:t>th </a:t>
            </a:r>
            <a:r>
              <a:rPr lang="en-US"/>
              <a:t>September 2024</a:t>
            </a:r>
          </a:p>
          <a:p>
            <a:pPr algn="l"/>
            <a:r>
              <a:rPr lang="en-US"/>
              <a:t>14.00-15.00</a:t>
            </a:r>
          </a:p>
          <a:p>
            <a:pPr algn="l"/>
            <a:r>
              <a:rPr lang="en-US"/>
              <a:t>CACSSS Seminar Room </a:t>
            </a:r>
          </a:p>
          <a:p>
            <a:pPr algn="l"/>
            <a:r>
              <a:rPr lang="en-US"/>
              <a:t>Giulia Bernuzzi, Department of Italian</a:t>
            </a:r>
          </a:p>
          <a:p>
            <a:pPr algn="l"/>
            <a:r>
              <a:rPr lang="en-US"/>
              <a:t> </a:t>
            </a:r>
          </a:p>
        </p:txBody>
      </p:sp>
    </p:spTree>
    <p:extLst>
      <p:ext uri="{BB962C8B-B14F-4D97-AF65-F5344CB8AC3E}">
        <p14:creationId xmlns:p14="http://schemas.microsoft.com/office/powerpoint/2010/main" val="203585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A835B57-8A9C-D9C7-A283-1ABF12BDCA84}"/>
              </a:ext>
            </a:extLst>
          </p:cNvPr>
          <p:cNvSpPr>
            <a:spLocks noGrp="1"/>
          </p:cNvSpPr>
          <p:nvPr>
            <p:ph idx="1"/>
          </p:nvPr>
        </p:nvSpPr>
        <p:spPr>
          <a:xfrm>
            <a:off x="913795" y="1066801"/>
            <a:ext cx="4539343" cy="4724400"/>
          </a:xfrm>
        </p:spPr>
        <p:txBody>
          <a:bodyPr>
            <a:normAutofit/>
          </a:bodyPr>
          <a:lstStyle/>
          <a:p>
            <a:pPr>
              <a:lnSpc>
                <a:spcPct val="90000"/>
              </a:lnSpc>
            </a:pPr>
            <a:r>
              <a:rPr lang="it-IT" b="1" dirty="0"/>
              <a:t>Bibliography</a:t>
            </a:r>
            <a:r>
              <a:rPr lang="it-IT" sz="1700" dirty="0"/>
              <a:t>: </a:t>
            </a:r>
          </a:p>
          <a:p>
            <a:pPr>
              <a:lnSpc>
                <a:spcPct val="90000"/>
              </a:lnSpc>
              <a:buFont typeface="Wingdings" panose="05000000000000000000" pitchFamily="2" charset="2"/>
              <a:buChar char="§"/>
            </a:pPr>
            <a:r>
              <a:rPr lang="it-IT" sz="1700" dirty="0"/>
              <a:t> in Pdf</a:t>
            </a:r>
          </a:p>
          <a:p>
            <a:pPr>
              <a:lnSpc>
                <a:spcPct val="90000"/>
              </a:lnSpc>
              <a:buFont typeface="Wingdings" panose="05000000000000000000" pitchFamily="2" charset="2"/>
              <a:buChar char="§"/>
            </a:pPr>
            <a:r>
              <a:rPr lang="it-IT" sz="1700" dirty="0"/>
              <a:t>Divide </a:t>
            </a:r>
            <a:r>
              <a:rPr lang="it-IT" sz="1700" dirty="0" err="1"/>
              <a:t>primary</a:t>
            </a:r>
            <a:r>
              <a:rPr lang="it-IT" sz="1700" dirty="0"/>
              <a:t> and </a:t>
            </a:r>
            <a:r>
              <a:rPr lang="it-IT" sz="1700" dirty="0" err="1"/>
              <a:t>secondary</a:t>
            </a:r>
            <a:r>
              <a:rPr lang="it-IT" sz="1700" dirty="0"/>
              <a:t> sources</a:t>
            </a:r>
          </a:p>
          <a:p>
            <a:pPr>
              <a:lnSpc>
                <a:spcPct val="90000"/>
              </a:lnSpc>
              <a:buFont typeface="Wingdings" panose="05000000000000000000" pitchFamily="2" charset="2"/>
              <a:buChar char="§"/>
            </a:pPr>
            <a:r>
              <a:rPr lang="it-IT" sz="1700" dirty="0"/>
              <a:t>Use the same </a:t>
            </a:r>
            <a:r>
              <a:rPr lang="it-IT" sz="1700" dirty="0" err="1"/>
              <a:t>citation</a:t>
            </a:r>
            <a:r>
              <a:rPr lang="it-IT" sz="1700" dirty="0"/>
              <a:t> style</a:t>
            </a:r>
          </a:p>
          <a:p>
            <a:pPr>
              <a:lnSpc>
                <a:spcPct val="90000"/>
              </a:lnSpc>
              <a:buFont typeface="Wingdings" panose="05000000000000000000" pitchFamily="2" charset="2"/>
              <a:buChar char="v"/>
            </a:pPr>
            <a:r>
              <a:rPr lang="it-IT" b="1" dirty="0" err="1"/>
              <a:t>Gannt</a:t>
            </a:r>
            <a:r>
              <a:rPr lang="it-IT" b="1" dirty="0"/>
              <a:t> Chart</a:t>
            </a:r>
            <a:r>
              <a:rPr lang="it-IT" sz="1700" dirty="0"/>
              <a:t>:</a:t>
            </a:r>
          </a:p>
          <a:p>
            <a:pPr>
              <a:lnSpc>
                <a:spcPct val="90000"/>
              </a:lnSpc>
              <a:buFont typeface="Wingdings" panose="05000000000000000000" pitchFamily="2" charset="2"/>
              <a:buChar char="§"/>
            </a:pPr>
            <a:r>
              <a:rPr lang="it-IT" sz="1700" dirty="0"/>
              <a:t>Create it on </a:t>
            </a:r>
            <a:r>
              <a:rPr lang="it-IT" sz="1700" dirty="0" err="1"/>
              <a:t>Excell</a:t>
            </a:r>
            <a:r>
              <a:rPr lang="it-IT" sz="1700" dirty="0"/>
              <a:t> and then </a:t>
            </a:r>
            <a:r>
              <a:rPr lang="it-IT" sz="1700" dirty="0" err="1"/>
              <a:t>save</a:t>
            </a:r>
            <a:r>
              <a:rPr lang="it-IT" sz="1700" dirty="0"/>
              <a:t> it in Pdf</a:t>
            </a:r>
          </a:p>
          <a:p>
            <a:pPr>
              <a:lnSpc>
                <a:spcPct val="90000"/>
              </a:lnSpc>
              <a:buFont typeface="Wingdings" panose="05000000000000000000" pitchFamily="2" charset="2"/>
              <a:buChar char="§"/>
            </a:pPr>
            <a:r>
              <a:rPr lang="it-IT" sz="1700" dirty="0"/>
              <a:t>Divide it per </a:t>
            </a:r>
            <a:r>
              <a:rPr lang="it-IT" sz="1700" dirty="0" err="1"/>
              <a:t>years</a:t>
            </a:r>
            <a:r>
              <a:rPr lang="it-IT" sz="1700" dirty="0"/>
              <a:t> and per </a:t>
            </a:r>
            <a:r>
              <a:rPr lang="it-IT" sz="1700" dirty="0" err="1"/>
              <a:t>months</a:t>
            </a:r>
            <a:endParaRPr lang="it-IT" sz="1700" dirty="0"/>
          </a:p>
          <a:p>
            <a:pPr>
              <a:lnSpc>
                <a:spcPct val="90000"/>
              </a:lnSpc>
              <a:buFont typeface="Wingdings" panose="05000000000000000000" pitchFamily="2" charset="2"/>
              <a:buChar char="§"/>
            </a:pPr>
            <a:r>
              <a:rPr lang="it-IT" sz="1700" dirty="0" err="1"/>
              <a:t>Identify</a:t>
            </a:r>
            <a:r>
              <a:rPr lang="it-IT" sz="1700" dirty="0"/>
              <a:t> </a:t>
            </a:r>
            <a:r>
              <a:rPr lang="it-IT" sz="1700" dirty="0" err="1"/>
              <a:t>your</a:t>
            </a:r>
            <a:r>
              <a:rPr lang="it-IT" sz="1700" dirty="0"/>
              <a:t> </a:t>
            </a:r>
            <a:r>
              <a:rPr lang="it-IT" sz="1700" dirty="0" err="1"/>
              <a:t>main</a:t>
            </a:r>
            <a:r>
              <a:rPr lang="it-IT" sz="1700" dirty="0"/>
              <a:t> tasks + </a:t>
            </a:r>
            <a:r>
              <a:rPr lang="it-IT" sz="1700" dirty="0" err="1"/>
              <a:t>write</a:t>
            </a:r>
            <a:r>
              <a:rPr lang="it-IT" sz="1700" dirty="0"/>
              <a:t> down start and end date for </a:t>
            </a:r>
            <a:r>
              <a:rPr lang="it-IT" sz="1700" dirty="0" err="1"/>
              <a:t>each</a:t>
            </a:r>
            <a:r>
              <a:rPr lang="it-IT" sz="1700" dirty="0"/>
              <a:t> + add % </a:t>
            </a:r>
            <a:r>
              <a:rPr lang="it-IT" sz="1700" dirty="0" err="1"/>
              <a:t>completed</a:t>
            </a:r>
            <a:r>
              <a:rPr lang="it-IT" sz="1700" dirty="0"/>
              <a:t> (ex. You re-</a:t>
            </a:r>
            <a:r>
              <a:rPr lang="it-IT" sz="1700" dirty="0" err="1"/>
              <a:t>read</a:t>
            </a:r>
            <a:r>
              <a:rPr lang="it-IT" sz="1700" dirty="0"/>
              <a:t> 1 out of 10 novels from </a:t>
            </a:r>
            <a:r>
              <a:rPr lang="it-IT" sz="1700" dirty="0" err="1"/>
              <a:t>your</a:t>
            </a:r>
            <a:r>
              <a:rPr lang="it-IT" sz="1700" dirty="0"/>
              <a:t> corpus, then </a:t>
            </a:r>
            <a:r>
              <a:rPr lang="it-IT" sz="1700" dirty="0" err="1"/>
              <a:t>you</a:t>
            </a:r>
            <a:r>
              <a:rPr lang="it-IT" sz="1700" dirty="0"/>
              <a:t> put 10% </a:t>
            </a:r>
            <a:r>
              <a:rPr lang="it-IT" sz="1700" dirty="0" err="1"/>
              <a:t>completed</a:t>
            </a:r>
            <a:r>
              <a:rPr lang="it-IT" sz="1700" dirty="0"/>
              <a:t>).</a:t>
            </a:r>
          </a:p>
          <a:p>
            <a:pPr>
              <a:lnSpc>
                <a:spcPct val="90000"/>
              </a:lnSpc>
              <a:buFont typeface="Wingdings" panose="05000000000000000000" pitchFamily="2" charset="2"/>
              <a:buChar char="§"/>
            </a:pPr>
            <a:r>
              <a:rPr lang="it-IT" sz="1700" dirty="0"/>
              <a:t>Mention </a:t>
            </a:r>
            <a:r>
              <a:rPr lang="it-IT" sz="1700" dirty="0" err="1"/>
              <a:t>expected</a:t>
            </a:r>
            <a:r>
              <a:rPr lang="it-IT" sz="1700" dirty="0"/>
              <a:t> </a:t>
            </a:r>
            <a:r>
              <a:rPr lang="it-IT" sz="1700" dirty="0" err="1"/>
              <a:t>publications</a:t>
            </a:r>
            <a:r>
              <a:rPr lang="it-IT" sz="1700" dirty="0"/>
              <a:t>, conferences and training and </a:t>
            </a:r>
            <a:r>
              <a:rPr lang="it-IT" sz="1700" dirty="0" err="1"/>
              <a:t>education</a:t>
            </a:r>
            <a:r>
              <a:rPr lang="it-IT" sz="1700" dirty="0"/>
              <a:t>. </a:t>
            </a:r>
          </a:p>
        </p:txBody>
      </p:sp>
      <p:sp>
        <p:nvSpPr>
          <p:cNvPr id="10" name="Rectangle 9">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4657345"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68B2154-A5F6-BA68-073A-88B67D7BD18D}"/>
              </a:ext>
            </a:extLst>
          </p:cNvPr>
          <p:cNvSpPr>
            <a:spLocks noGrp="1"/>
          </p:cNvSpPr>
          <p:nvPr>
            <p:ph type="title"/>
          </p:nvPr>
        </p:nvSpPr>
        <p:spPr>
          <a:xfrm>
            <a:off x="6427409" y="1066801"/>
            <a:ext cx="3994527" cy="4724398"/>
          </a:xfrm>
          <a:effectLst/>
        </p:spPr>
        <p:txBody>
          <a:bodyPr anchor="t">
            <a:normAutofit/>
          </a:bodyPr>
          <a:lstStyle/>
          <a:p>
            <a:pPr algn="l"/>
            <a:r>
              <a:rPr lang="it-IT">
                <a:solidFill>
                  <a:schemeClr val="tx1"/>
                </a:solidFill>
              </a:rPr>
              <a:t>ADDITIONAL MATERIAL</a:t>
            </a:r>
          </a:p>
        </p:txBody>
      </p:sp>
      <p:sp>
        <p:nvSpPr>
          <p:cNvPr id="15" name="Rectangle 11">
            <a:extLst>
              <a:ext uri="{FF2B5EF4-FFF2-40B4-BE49-F238E27FC236}">
                <a16:creationId xmlns:a16="http://schemas.microsoft.com/office/drawing/2014/main" id="{DD1DFF2C-5A04-407E-915B-ED139C426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73051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1EC10F-CFD0-4543-1AAA-9B1C96CF1CCB}"/>
              </a:ext>
            </a:extLst>
          </p:cNvPr>
          <p:cNvSpPr>
            <a:spLocks noGrp="1"/>
          </p:cNvSpPr>
          <p:nvPr>
            <p:ph type="title"/>
          </p:nvPr>
        </p:nvSpPr>
        <p:spPr>
          <a:xfrm>
            <a:off x="5369441" y="1233378"/>
            <a:ext cx="5441285" cy="2364964"/>
          </a:xfrm>
        </p:spPr>
        <p:txBody>
          <a:bodyPr vert="horz" lIns="91440" tIns="45720" rIns="91440" bIns="45720" rtlCol="0" anchor="b">
            <a:normAutofit/>
          </a:bodyPr>
          <a:lstStyle/>
          <a:p>
            <a:r>
              <a:rPr lang="en-US" sz="5400"/>
              <a:t>CACSSS REVIEW</a:t>
            </a:r>
          </a:p>
        </p:txBody>
      </p:sp>
      <p:sp>
        <p:nvSpPr>
          <p:cNvPr id="3" name="Segnaposto testo 2">
            <a:extLst>
              <a:ext uri="{FF2B5EF4-FFF2-40B4-BE49-F238E27FC236}">
                <a16:creationId xmlns:a16="http://schemas.microsoft.com/office/drawing/2014/main" id="{ACE44FDC-FB21-2DAD-2455-11E926FA14AF}"/>
              </a:ext>
            </a:extLst>
          </p:cNvPr>
          <p:cNvSpPr>
            <a:spLocks noGrp="1"/>
          </p:cNvSpPr>
          <p:nvPr>
            <p:ph type="body" idx="1"/>
          </p:nvPr>
        </p:nvSpPr>
        <p:spPr>
          <a:xfrm>
            <a:off x="5369441" y="3598339"/>
            <a:ext cx="5441286" cy="1675335"/>
          </a:xfrm>
        </p:spPr>
        <p:txBody>
          <a:bodyPr vert="horz" lIns="91440" tIns="45720" rIns="91440" bIns="45720" rtlCol="0" anchor="t">
            <a:normAutofit/>
          </a:bodyPr>
          <a:lstStyle/>
          <a:p>
            <a:r>
              <a:rPr lang="en-US">
                <a:hlinkClick r:id="rId3"/>
              </a:rPr>
              <a:t>https://forms.gle/Mt7CjrWGpNcRWvzv9</a:t>
            </a:r>
            <a:r>
              <a:rPr lang="en-US"/>
              <a:t> </a:t>
            </a:r>
            <a:endParaRPr lang="en-US" dirty="0"/>
          </a:p>
        </p:txBody>
      </p:sp>
      <p:pic>
        <p:nvPicPr>
          <p:cNvPr id="14"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15" name="Graphic 6" descr="Posta elettronica">
            <a:extLst>
              <a:ext uri="{FF2B5EF4-FFF2-40B4-BE49-F238E27FC236}">
                <a16:creationId xmlns:a16="http://schemas.microsoft.com/office/drawing/2014/main" id="{BC0D7CDE-D5EE-0EA6-C6F7-579DE8E38D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339" y="1427660"/>
            <a:ext cx="3551912" cy="3551912"/>
          </a:xfrm>
          <a:prstGeom prst="rect">
            <a:avLst/>
          </a:prstGeom>
        </p:spPr>
      </p:pic>
    </p:spTree>
    <p:extLst>
      <p:ext uri="{BB962C8B-B14F-4D97-AF65-F5344CB8AC3E}">
        <p14:creationId xmlns:p14="http://schemas.microsoft.com/office/powerpoint/2010/main" val="351005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BEA136-5AE2-9539-81FE-15A9801376D0}"/>
              </a:ext>
            </a:extLst>
          </p:cNvPr>
          <p:cNvSpPr>
            <a:spLocks noGrp="1"/>
          </p:cNvSpPr>
          <p:nvPr>
            <p:ph type="title"/>
          </p:nvPr>
        </p:nvSpPr>
        <p:spPr/>
        <p:txBody>
          <a:bodyPr/>
          <a:lstStyle/>
          <a:p>
            <a:r>
              <a:rPr lang="it-IT" dirty="0"/>
              <a:t>BEFORE WRITING</a:t>
            </a:r>
          </a:p>
        </p:txBody>
      </p:sp>
      <p:graphicFrame>
        <p:nvGraphicFramePr>
          <p:cNvPr id="5" name="Segnaposto contenuto 2">
            <a:extLst>
              <a:ext uri="{FF2B5EF4-FFF2-40B4-BE49-F238E27FC236}">
                <a16:creationId xmlns:a16="http://schemas.microsoft.com/office/drawing/2014/main" id="{9B844CF0-8F40-2221-CC01-DBD7E71C5E0F}"/>
              </a:ext>
            </a:extLst>
          </p:cNvPr>
          <p:cNvGraphicFramePr>
            <a:graphicFrameLocks noGrp="1"/>
          </p:cNvGraphicFramePr>
          <p:nvPr>
            <p:ph idx="1"/>
            <p:extLst>
              <p:ext uri="{D42A27DB-BD31-4B8C-83A1-F6EECF244321}">
                <p14:modId xmlns:p14="http://schemas.microsoft.com/office/powerpoint/2010/main" val="466133369"/>
              </p:ext>
            </p:extLst>
          </p:nvPr>
        </p:nvGraphicFramePr>
        <p:xfrm>
          <a:off x="221225" y="1580050"/>
          <a:ext cx="11749549" cy="4486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46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3118AF-AD14-116B-DC45-D564ADBE4296}"/>
              </a:ext>
            </a:extLst>
          </p:cNvPr>
          <p:cNvSpPr>
            <a:spLocks noGrp="1"/>
          </p:cNvSpPr>
          <p:nvPr>
            <p:ph type="title"/>
          </p:nvPr>
        </p:nvSpPr>
        <p:spPr>
          <a:xfrm>
            <a:off x="7870370" y="643466"/>
            <a:ext cx="3604848" cy="5147734"/>
          </a:xfrm>
        </p:spPr>
        <p:txBody>
          <a:bodyPr>
            <a:normAutofit/>
          </a:bodyPr>
          <a:lstStyle/>
          <a:p>
            <a:pPr algn="l"/>
            <a:r>
              <a:rPr lang="it-IT"/>
              <a:t>STYLE</a:t>
            </a:r>
          </a:p>
        </p:txBody>
      </p:sp>
      <p:sp>
        <p:nvSpPr>
          <p:cNvPr id="30" name="Rectangle 7">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1" name="Rectangle 9">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5" y="0"/>
            <a:ext cx="6095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Segnaposto contenuto 2">
            <a:extLst>
              <a:ext uri="{FF2B5EF4-FFF2-40B4-BE49-F238E27FC236}">
                <a16:creationId xmlns:a16="http://schemas.microsoft.com/office/drawing/2014/main" id="{B6CF122F-FB76-5308-04E6-C0C79EF49B59}"/>
              </a:ext>
            </a:extLst>
          </p:cNvPr>
          <p:cNvGraphicFramePr>
            <a:graphicFrameLocks noGrp="1"/>
          </p:cNvGraphicFramePr>
          <p:nvPr>
            <p:ph idx="1"/>
            <p:extLst>
              <p:ext uri="{D42A27DB-BD31-4B8C-83A1-F6EECF244321}">
                <p14:modId xmlns:p14="http://schemas.microsoft.com/office/powerpoint/2010/main" val="3676909476"/>
              </p:ext>
            </p:extLst>
          </p:nvPr>
        </p:nvGraphicFramePr>
        <p:xfrm>
          <a:off x="1687286" y="643467"/>
          <a:ext cx="5453744" cy="514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94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71CAF-FAD5-09E4-6F84-996A06CBC968}"/>
              </a:ext>
            </a:extLst>
          </p:cNvPr>
          <p:cNvSpPr>
            <a:spLocks noGrp="1"/>
          </p:cNvSpPr>
          <p:nvPr>
            <p:ph type="title"/>
          </p:nvPr>
        </p:nvSpPr>
        <p:spPr>
          <a:xfrm>
            <a:off x="913794" y="4483145"/>
            <a:ext cx="10353761" cy="1633340"/>
          </a:xfrm>
        </p:spPr>
        <p:txBody>
          <a:bodyPr>
            <a:normAutofit/>
          </a:bodyPr>
          <a:lstStyle/>
          <a:p>
            <a:r>
              <a:rPr lang="it-IT" sz="4800"/>
              <a:t>TRACK OF RECORDS</a:t>
            </a:r>
          </a:p>
        </p:txBody>
      </p:sp>
      <p:pic>
        <p:nvPicPr>
          <p:cNvPr id="9" name="Picture 8">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1"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Segnaposto contenuto 2">
            <a:extLst>
              <a:ext uri="{FF2B5EF4-FFF2-40B4-BE49-F238E27FC236}">
                <a16:creationId xmlns:a16="http://schemas.microsoft.com/office/drawing/2014/main" id="{4C877F27-1A58-2713-D6EF-59B57E1E152E}"/>
              </a:ext>
            </a:extLst>
          </p:cNvPr>
          <p:cNvGraphicFramePr>
            <a:graphicFrameLocks noGrp="1"/>
          </p:cNvGraphicFramePr>
          <p:nvPr>
            <p:ph idx="1"/>
            <p:extLst>
              <p:ext uri="{D42A27DB-BD31-4B8C-83A1-F6EECF244321}">
                <p14:modId xmlns:p14="http://schemas.microsoft.com/office/powerpoint/2010/main" val="2764963394"/>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650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17B7AE1-8768-B3F6-ED7C-2E97A7BE39C4}"/>
              </a:ext>
            </a:extLst>
          </p:cNvPr>
          <p:cNvSpPr>
            <a:spLocks noGrp="1"/>
          </p:cNvSpPr>
          <p:nvPr>
            <p:ph type="title"/>
          </p:nvPr>
        </p:nvSpPr>
        <p:spPr>
          <a:xfrm>
            <a:off x="913795" y="963506"/>
            <a:ext cx="3740815" cy="4827693"/>
          </a:xfrm>
        </p:spPr>
        <p:txBody>
          <a:bodyPr>
            <a:normAutofit/>
          </a:bodyPr>
          <a:lstStyle/>
          <a:p>
            <a:pPr algn="r"/>
            <a:r>
              <a:rPr lang="it-IT" sz="3400"/>
              <a:t>CAREER TRAINING AND DEVELOPMENT PLAN</a:t>
            </a:r>
          </a:p>
        </p:txBody>
      </p:sp>
      <p:cxnSp>
        <p:nvCxnSpPr>
          <p:cNvPr id="16"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89AC5E34-2C59-C1BE-8F04-BB1C5F7AA62B}"/>
              </a:ext>
            </a:extLst>
          </p:cNvPr>
          <p:cNvSpPr>
            <a:spLocks noGrp="1"/>
          </p:cNvSpPr>
          <p:nvPr>
            <p:ph idx="1"/>
          </p:nvPr>
        </p:nvSpPr>
        <p:spPr>
          <a:xfrm>
            <a:off x="5307765" y="963507"/>
            <a:ext cx="5959791" cy="4827694"/>
          </a:xfrm>
          <a:effectLst/>
        </p:spPr>
        <p:txBody>
          <a:bodyPr anchor="ctr">
            <a:normAutofit lnSpcReduction="10000"/>
          </a:bodyPr>
          <a:lstStyle/>
          <a:p>
            <a:pPr>
              <a:lnSpc>
                <a:spcPct val="90000"/>
              </a:lnSpc>
            </a:pPr>
            <a:r>
              <a:rPr lang="it-IT" sz="1800" b="1" dirty="0">
                <a:solidFill>
                  <a:schemeClr val="tx1"/>
                </a:solidFill>
              </a:rPr>
              <a:t>Career goals </a:t>
            </a:r>
            <a:r>
              <a:rPr lang="it-IT" sz="1600" dirty="0">
                <a:solidFill>
                  <a:schemeClr val="tx1"/>
                </a:solidFill>
              </a:rPr>
              <a:t>&gt; </a:t>
            </a:r>
            <a:r>
              <a:rPr lang="it-IT" sz="1600" dirty="0" err="1">
                <a:solidFill>
                  <a:schemeClr val="tx1"/>
                </a:solidFill>
              </a:rPr>
              <a:t>apply</a:t>
            </a:r>
            <a:r>
              <a:rPr lang="it-IT" sz="1600" dirty="0">
                <a:solidFill>
                  <a:schemeClr val="tx1"/>
                </a:solidFill>
              </a:rPr>
              <a:t> for Post-</a:t>
            </a:r>
            <a:r>
              <a:rPr lang="it-IT" sz="1600" dirty="0" err="1">
                <a:solidFill>
                  <a:schemeClr val="tx1"/>
                </a:solidFill>
              </a:rPr>
              <a:t>Doctoral</a:t>
            </a:r>
            <a:r>
              <a:rPr lang="it-IT" sz="1600" dirty="0">
                <a:solidFill>
                  <a:schemeClr val="tx1"/>
                </a:solidFill>
              </a:rPr>
              <a:t> career (</a:t>
            </a:r>
            <a:r>
              <a:rPr lang="en-US" sz="1600" dirty="0">
                <a:solidFill>
                  <a:schemeClr val="tx1"/>
                </a:solidFill>
              </a:rPr>
              <a:t>IRC Postdoctoral Fellowship </a:t>
            </a:r>
            <a:r>
              <a:rPr lang="en-US" sz="1600" dirty="0" err="1">
                <a:solidFill>
                  <a:schemeClr val="tx1"/>
                </a:solidFill>
              </a:rPr>
              <a:t>Programme</a:t>
            </a:r>
            <a:r>
              <a:rPr lang="en-US" sz="1600" dirty="0">
                <a:solidFill>
                  <a:schemeClr val="tx1"/>
                </a:solidFill>
              </a:rPr>
              <a:t> in Ireland, or an MSCA fellowship) </a:t>
            </a:r>
            <a:r>
              <a:rPr lang="it-IT" sz="1600" dirty="0">
                <a:solidFill>
                  <a:schemeClr val="tx1"/>
                </a:solidFill>
              </a:rPr>
              <a:t>+ </a:t>
            </a:r>
            <a:r>
              <a:rPr lang="it-IT" sz="1600" dirty="0" err="1">
                <a:solidFill>
                  <a:schemeClr val="tx1"/>
                </a:solidFill>
              </a:rPr>
              <a:t>teach</a:t>
            </a:r>
            <a:r>
              <a:rPr lang="it-IT" sz="1600" dirty="0">
                <a:solidFill>
                  <a:schemeClr val="tx1"/>
                </a:solidFill>
              </a:rPr>
              <a:t> in … Department. </a:t>
            </a:r>
          </a:p>
          <a:p>
            <a:pPr>
              <a:lnSpc>
                <a:spcPct val="90000"/>
              </a:lnSpc>
            </a:pPr>
            <a:r>
              <a:rPr lang="it-IT" sz="1800" b="1" dirty="0">
                <a:solidFill>
                  <a:schemeClr val="tx1"/>
                </a:solidFill>
              </a:rPr>
              <a:t>Expert knowledge and skills </a:t>
            </a:r>
            <a:r>
              <a:rPr lang="it-IT" sz="1600" dirty="0">
                <a:solidFill>
                  <a:schemeClr val="tx1"/>
                </a:solidFill>
              </a:rPr>
              <a:t>&gt; </a:t>
            </a:r>
            <a:r>
              <a:rPr lang="it-IT" sz="1600" dirty="0" err="1">
                <a:solidFill>
                  <a:schemeClr val="tx1"/>
                </a:solidFill>
              </a:rPr>
              <a:t>how</a:t>
            </a:r>
            <a:r>
              <a:rPr lang="it-IT" sz="1600" dirty="0">
                <a:solidFill>
                  <a:schemeClr val="tx1"/>
                </a:solidFill>
              </a:rPr>
              <a:t> you’ll </a:t>
            </a:r>
            <a:r>
              <a:rPr lang="it-IT" sz="1600" dirty="0" err="1">
                <a:solidFill>
                  <a:schemeClr val="tx1"/>
                </a:solidFill>
              </a:rPr>
              <a:t>grow</a:t>
            </a:r>
            <a:r>
              <a:rPr lang="it-IT" sz="1600" dirty="0">
                <a:solidFill>
                  <a:schemeClr val="tx1"/>
                </a:solidFill>
              </a:rPr>
              <a:t> </a:t>
            </a:r>
            <a:r>
              <a:rPr lang="it-IT" sz="1600" dirty="0" err="1">
                <a:solidFill>
                  <a:schemeClr val="tx1"/>
                </a:solidFill>
              </a:rPr>
              <a:t>at</a:t>
            </a:r>
            <a:r>
              <a:rPr lang="it-IT" sz="1600" dirty="0">
                <a:solidFill>
                  <a:schemeClr val="tx1"/>
                </a:solidFill>
              </a:rPr>
              <a:t> UCC &gt; </a:t>
            </a:r>
            <a:r>
              <a:rPr lang="it-IT" sz="1600" dirty="0" err="1">
                <a:solidFill>
                  <a:schemeClr val="tx1"/>
                </a:solidFill>
              </a:rPr>
              <a:t>reference</a:t>
            </a:r>
            <a:r>
              <a:rPr lang="it-IT" sz="1600" dirty="0">
                <a:solidFill>
                  <a:schemeClr val="tx1"/>
                </a:solidFill>
              </a:rPr>
              <a:t> to the library, the SLLC (School of </a:t>
            </a:r>
            <a:r>
              <a:rPr lang="it-IT" sz="1600" dirty="0" err="1">
                <a:solidFill>
                  <a:schemeClr val="tx1"/>
                </a:solidFill>
              </a:rPr>
              <a:t>Languages</a:t>
            </a:r>
            <a:r>
              <a:rPr lang="it-IT" sz="1600" dirty="0">
                <a:solidFill>
                  <a:schemeClr val="tx1"/>
                </a:solidFill>
              </a:rPr>
              <a:t>, Literatures and </a:t>
            </a:r>
            <a:r>
              <a:rPr lang="it-IT" sz="1600" dirty="0" err="1">
                <a:solidFill>
                  <a:schemeClr val="tx1"/>
                </a:solidFill>
              </a:rPr>
              <a:t>Cultures</a:t>
            </a:r>
            <a:r>
              <a:rPr lang="it-IT" sz="1600" dirty="0">
                <a:solidFill>
                  <a:schemeClr val="tx1"/>
                </a:solidFill>
              </a:rPr>
              <a:t>) interactions with staff and </a:t>
            </a:r>
            <a:r>
              <a:rPr lang="it-IT" sz="1600" dirty="0" err="1">
                <a:solidFill>
                  <a:schemeClr val="tx1"/>
                </a:solidFill>
              </a:rPr>
              <a:t>researchers</a:t>
            </a:r>
            <a:r>
              <a:rPr lang="it-IT" sz="1600" dirty="0">
                <a:solidFill>
                  <a:schemeClr val="tx1"/>
                </a:solidFill>
              </a:rPr>
              <a:t>, </a:t>
            </a:r>
            <a:r>
              <a:rPr lang="it-IT" sz="1600" dirty="0" err="1">
                <a:solidFill>
                  <a:schemeClr val="tx1"/>
                </a:solidFill>
              </a:rPr>
              <a:t>seminars</a:t>
            </a:r>
            <a:r>
              <a:rPr lang="it-IT" sz="1600" dirty="0">
                <a:solidFill>
                  <a:schemeClr val="tx1"/>
                </a:solidFill>
              </a:rPr>
              <a:t> and events of research clusters, radical </a:t>
            </a:r>
            <a:r>
              <a:rPr lang="it-IT" sz="1600" dirty="0" err="1">
                <a:solidFill>
                  <a:schemeClr val="tx1"/>
                </a:solidFill>
              </a:rPr>
              <a:t>humanities</a:t>
            </a:r>
            <a:r>
              <a:rPr lang="it-IT" sz="1600" dirty="0">
                <a:solidFill>
                  <a:schemeClr val="tx1"/>
                </a:solidFill>
              </a:rPr>
              <a:t> </a:t>
            </a:r>
            <a:r>
              <a:rPr lang="it-IT" sz="1600" dirty="0" err="1">
                <a:solidFill>
                  <a:schemeClr val="tx1"/>
                </a:solidFill>
              </a:rPr>
              <a:t>laboratories</a:t>
            </a:r>
            <a:r>
              <a:rPr lang="it-IT" sz="1600" dirty="0">
                <a:solidFill>
                  <a:schemeClr val="tx1"/>
                </a:solidFill>
              </a:rPr>
              <a:t>, </a:t>
            </a:r>
            <a:r>
              <a:rPr lang="it-IT" sz="1600" dirty="0" err="1">
                <a:solidFill>
                  <a:schemeClr val="tx1"/>
                </a:solidFill>
              </a:rPr>
              <a:t>participate</a:t>
            </a:r>
            <a:r>
              <a:rPr lang="it-IT" sz="1600" dirty="0">
                <a:solidFill>
                  <a:schemeClr val="tx1"/>
                </a:solidFill>
              </a:rPr>
              <a:t> </a:t>
            </a:r>
            <a:r>
              <a:rPr lang="it-IT" sz="1600" dirty="0" err="1">
                <a:solidFill>
                  <a:schemeClr val="tx1"/>
                </a:solidFill>
              </a:rPr>
              <a:t>at</a:t>
            </a:r>
            <a:r>
              <a:rPr lang="it-IT" sz="1600" dirty="0">
                <a:solidFill>
                  <a:schemeClr val="tx1"/>
                </a:solidFill>
              </a:rPr>
              <a:t> conferences, </a:t>
            </a:r>
            <a:r>
              <a:rPr lang="it-IT" sz="1600" dirty="0" err="1">
                <a:solidFill>
                  <a:schemeClr val="tx1"/>
                </a:solidFill>
              </a:rPr>
              <a:t>archives</a:t>
            </a:r>
            <a:r>
              <a:rPr lang="it-IT" sz="1600" dirty="0">
                <a:solidFill>
                  <a:schemeClr val="tx1"/>
                </a:solidFill>
              </a:rPr>
              <a:t>, </a:t>
            </a:r>
            <a:r>
              <a:rPr lang="it-IT" sz="1600" dirty="0" err="1">
                <a:solidFill>
                  <a:schemeClr val="tx1"/>
                </a:solidFill>
              </a:rPr>
              <a:t>organize</a:t>
            </a:r>
            <a:r>
              <a:rPr lang="it-IT" sz="1600" dirty="0">
                <a:solidFill>
                  <a:schemeClr val="tx1"/>
                </a:solidFill>
              </a:rPr>
              <a:t> events</a:t>
            </a:r>
          </a:p>
          <a:p>
            <a:pPr>
              <a:lnSpc>
                <a:spcPct val="90000"/>
              </a:lnSpc>
            </a:pPr>
            <a:r>
              <a:rPr lang="it-IT" sz="1800" b="1" dirty="0">
                <a:solidFill>
                  <a:schemeClr val="tx1"/>
                </a:solidFill>
              </a:rPr>
              <a:t>Beyond </a:t>
            </a:r>
            <a:r>
              <a:rPr lang="it-IT" sz="1800" b="1" dirty="0" err="1">
                <a:solidFill>
                  <a:schemeClr val="tx1"/>
                </a:solidFill>
              </a:rPr>
              <a:t>academia</a:t>
            </a:r>
            <a:r>
              <a:rPr lang="it-IT" sz="1800" b="1" dirty="0">
                <a:solidFill>
                  <a:schemeClr val="tx1"/>
                </a:solidFill>
              </a:rPr>
              <a:t> </a:t>
            </a:r>
            <a:r>
              <a:rPr lang="it-IT" sz="1600" dirty="0">
                <a:solidFill>
                  <a:schemeClr val="tx1"/>
                </a:solidFill>
              </a:rPr>
              <a:t>&gt; 2/3 </a:t>
            </a:r>
            <a:r>
              <a:rPr lang="it-IT" sz="1600" dirty="0" err="1">
                <a:solidFill>
                  <a:schemeClr val="tx1"/>
                </a:solidFill>
              </a:rPr>
              <a:t>alternatives</a:t>
            </a:r>
            <a:endParaRPr lang="it-IT" sz="1600" dirty="0">
              <a:solidFill>
                <a:schemeClr val="tx1"/>
              </a:solidFill>
            </a:endParaRPr>
          </a:p>
          <a:p>
            <a:pPr>
              <a:lnSpc>
                <a:spcPct val="90000"/>
              </a:lnSpc>
            </a:pPr>
            <a:r>
              <a:rPr lang="it-IT" sz="1800" b="1" dirty="0" err="1">
                <a:solidFill>
                  <a:schemeClr val="tx1"/>
                </a:solidFill>
              </a:rPr>
              <a:t>Scholarship</a:t>
            </a:r>
            <a:r>
              <a:rPr lang="it-IT" sz="1600" dirty="0">
                <a:solidFill>
                  <a:schemeClr val="tx1"/>
                </a:solidFill>
              </a:rPr>
              <a:t> &gt; </a:t>
            </a:r>
            <a:r>
              <a:rPr lang="it-IT" sz="1600" dirty="0" err="1">
                <a:solidFill>
                  <a:schemeClr val="tx1"/>
                </a:solidFill>
              </a:rPr>
              <a:t>catchy</a:t>
            </a:r>
            <a:r>
              <a:rPr lang="it-IT" sz="1600" dirty="0">
                <a:solidFill>
                  <a:schemeClr val="tx1"/>
                </a:solidFill>
              </a:rPr>
              <a:t> </a:t>
            </a:r>
            <a:r>
              <a:rPr lang="it-IT" sz="1600" dirty="0" err="1">
                <a:solidFill>
                  <a:schemeClr val="tx1"/>
                </a:solidFill>
              </a:rPr>
              <a:t>final</a:t>
            </a:r>
            <a:r>
              <a:rPr lang="it-IT" sz="1600" dirty="0">
                <a:solidFill>
                  <a:schemeClr val="tx1"/>
                </a:solidFill>
              </a:rPr>
              <a:t> sentence stating the </a:t>
            </a:r>
            <a:r>
              <a:rPr lang="it-IT" sz="1600" dirty="0" err="1">
                <a:solidFill>
                  <a:schemeClr val="tx1"/>
                </a:solidFill>
              </a:rPr>
              <a:t>importance</a:t>
            </a:r>
            <a:r>
              <a:rPr lang="it-IT" sz="1600" dirty="0">
                <a:solidFill>
                  <a:schemeClr val="tx1"/>
                </a:solidFill>
              </a:rPr>
              <a:t> of the IRC </a:t>
            </a:r>
            <a:r>
              <a:rPr lang="it-IT" sz="1600" dirty="0" err="1">
                <a:solidFill>
                  <a:schemeClr val="tx1"/>
                </a:solidFill>
              </a:rPr>
              <a:t>Scholarship</a:t>
            </a:r>
            <a:r>
              <a:rPr lang="it-IT" sz="1600" dirty="0">
                <a:solidFill>
                  <a:schemeClr val="tx1"/>
                </a:solidFill>
              </a:rPr>
              <a:t> to </a:t>
            </a:r>
            <a:r>
              <a:rPr lang="it-IT" sz="1600" dirty="0" err="1">
                <a:solidFill>
                  <a:schemeClr val="tx1"/>
                </a:solidFill>
              </a:rPr>
              <a:t>pursue</a:t>
            </a:r>
            <a:r>
              <a:rPr lang="it-IT" sz="1600" dirty="0">
                <a:solidFill>
                  <a:schemeClr val="tx1"/>
                </a:solidFill>
              </a:rPr>
              <a:t> all of </a:t>
            </a:r>
            <a:r>
              <a:rPr lang="it-IT" sz="1600" dirty="0" err="1">
                <a:solidFill>
                  <a:schemeClr val="tx1"/>
                </a:solidFill>
              </a:rPr>
              <a:t>this</a:t>
            </a:r>
            <a:r>
              <a:rPr lang="it-IT" sz="1600" dirty="0">
                <a:solidFill>
                  <a:schemeClr val="tx1"/>
                </a:solidFill>
              </a:rPr>
              <a:t> (ex. «</a:t>
            </a:r>
            <a:r>
              <a:rPr lang="en-US" sz="1600" dirty="0">
                <a:solidFill>
                  <a:schemeClr val="tx1"/>
                </a:solidFill>
              </a:rPr>
              <a:t>The financial support of the IRC would allow me to focus on my research as well as on my career goals both within and outside academia. It would allow me to gain relevant training and skills while improving my level of English and developing an international research network. It would be essential to cover the costs of travel necessary to disseminate my research findings, to carry out research and to locate useful material both in Italy and in Ireland. Finally, an IRC scholarship would be a prestigious acknowledgment of the value of my research project»). </a:t>
            </a:r>
            <a:endParaRPr lang="it-IT" sz="1600" dirty="0">
              <a:solidFill>
                <a:schemeClr val="tx1"/>
              </a:solidFill>
            </a:endParaRPr>
          </a:p>
        </p:txBody>
      </p:sp>
    </p:spTree>
    <p:extLst>
      <p:ext uri="{BB962C8B-B14F-4D97-AF65-F5344CB8AC3E}">
        <p14:creationId xmlns:p14="http://schemas.microsoft.com/office/powerpoint/2010/main" val="330583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EEA3518-B1D5-2A3D-4864-EAE588FC5BA8}"/>
              </a:ext>
            </a:extLst>
          </p:cNvPr>
          <p:cNvSpPr>
            <a:spLocks noGrp="1"/>
          </p:cNvSpPr>
          <p:nvPr>
            <p:ph type="title"/>
          </p:nvPr>
        </p:nvSpPr>
        <p:spPr>
          <a:xfrm>
            <a:off x="7534655" y="1023257"/>
            <a:ext cx="3732902" cy="4570457"/>
          </a:xfrm>
          <a:effectLst/>
        </p:spPr>
        <p:txBody>
          <a:bodyPr>
            <a:normAutofit/>
          </a:bodyPr>
          <a:lstStyle/>
          <a:p>
            <a:pPr algn="l"/>
            <a:r>
              <a:rPr lang="it-IT"/>
              <a:t>PROPOSED RESEARCH</a:t>
            </a:r>
          </a:p>
        </p:txBody>
      </p:sp>
      <p:sp>
        <p:nvSpPr>
          <p:cNvPr id="3" name="Segnaposto contenuto 2">
            <a:extLst>
              <a:ext uri="{FF2B5EF4-FFF2-40B4-BE49-F238E27FC236}">
                <a16:creationId xmlns:a16="http://schemas.microsoft.com/office/drawing/2014/main" id="{C3DF2C94-1D5A-33A6-A8A9-23951256993A}"/>
              </a:ext>
            </a:extLst>
          </p:cNvPr>
          <p:cNvSpPr>
            <a:spLocks noGrp="1"/>
          </p:cNvSpPr>
          <p:nvPr>
            <p:ph idx="1"/>
          </p:nvPr>
        </p:nvSpPr>
        <p:spPr>
          <a:xfrm>
            <a:off x="530943" y="766916"/>
            <a:ext cx="6577778" cy="5368413"/>
          </a:xfrm>
          <a:effectLst/>
        </p:spPr>
        <p:txBody>
          <a:bodyPr anchor="ctr">
            <a:normAutofit/>
          </a:bodyPr>
          <a:lstStyle/>
          <a:p>
            <a:pPr>
              <a:lnSpc>
                <a:spcPct val="90000"/>
              </a:lnSpc>
            </a:pPr>
            <a:r>
              <a:rPr lang="it-IT" sz="1800" b="1" dirty="0"/>
              <a:t>Abstract</a:t>
            </a:r>
            <a:r>
              <a:rPr lang="it-IT" sz="1600" dirty="0"/>
              <a:t> &gt; intro to the topic and </a:t>
            </a:r>
            <a:r>
              <a:rPr lang="it-IT" sz="1600" dirty="0" err="1"/>
              <a:t>collocation</a:t>
            </a:r>
            <a:r>
              <a:rPr lang="it-IT" sz="1600" dirty="0"/>
              <a:t> </a:t>
            </a:r>
            <a:r>
              <a:rPr lang="it-IT" sz="1600" dirty="0" err="1"/>
              <a:t>within</a:t>
            </a:r>
            <a:r>
              <a:rPr lang="it-IT" sz="1600" dirty="0"/>
              <a:t> the field + corpus and </a:t>
            </a:r>
            <a:r>
              <a:rPr lang="it-IT" sz="1600" dirty="0" err="1"/>
              <a:t>how</a:t>
            </a:r>
            <a:r>
              <a:rPr lang="it-IT" sz="1600" dirty="0"/>
              <a:t> </a:t>
            </a:r>
            <a:r>
              <a:rPr lang="it-IT" sz="1600" dirty="0" err="1"/>
              <a:t>you</a:t>
            </a:r>
            <a:r>
              <a:rPr lang="it-IT" sz="1600" dirty="0"/>
              <a:t> </a:t>
            </a:r>
            <a:r>
              <a:rPr lang="it-IT" sz="1600" dirty="0" err="1"/>
              <a:t>will</a:t>
            </a:r>
            <a:r>
              <a:rPr lang="it-IT" sz="1600" dirty="0"/>
              <a:t> work with it + </a:t>
            </a:r>
            <a:r>
              <a:rPr lang="it-IT" sz="1600" dirty="0" err="1"/>
              <a:t>methodology</a:t>
            </a:r>
            <a:r>
              <a:rPr lang="it-IT" sz="1600" dirty="0"/>
              <a:t> + </a:t>
            </a:r>
            <a:r>
              <a:rPr lang="it-IT" sz="1600" dirty="0" err="1"/>
              <a:t>expected</a:t>
            </a:r>
            <a:r>
              <a:rPr lang="it-IT" sz="1600" dirty="0"/>
              <a:t> </a:t>
            </a:r>
            <a:r>
              <a:rPr lang="it-IT" sz="1600" dirty="0" err="1"/>
              <a:t>results</a:t>
            </a:r>
            <a:r>
              <a:rPr lang="it-IT" sz="1600" dirty="0"/>
              <a:t>.</a:t>
            </a:r>
          </a:p>
          <a:p>
            <a:pPr>
              <a:lnSpc>
                <a:spcPct val="90000"/>
              </a:lnSpc>
            </a:pPr>
            <a:r>
              <a:rPr lang="it-IT" sz="1800" b="1" dirty="0" err="1"/>
              <a:t>Aims</a:t>
            </a:r>
            <a:r>
              <a:rPr lang="it-IT" sz="1600" dirty="0"/>
              <a:t> &gt; </a:t>
            </a:r>
            <a:r>
              <a:rPr lang="it-IT" sz="1600" u="sng" dirty="0" err="1"/>
              <a:t>broad</a:t>
            </a:r>
            <a:r>
              <a:rPr lang="it-IT" sz="1600" dirty="0"/>
              <a:t> (ex. To </a:t>
            </a:r>
            <a:r>
              <a:rPr lang="it-IT" sz="1600" dirty="0" err="1"/>
              <a:t>examine</a:t>
            </a:r>
            <a:r>
              <a:rPr lang="it-IT" sz="1600" dirty="0"/>
              <a:t> the </a:t>
            </a:r>
            <a:r>
              <a:rPr lang="it-IT" sz="1600" dirty="0" err="1"/>
              <a:t>relationship</a:t>
            </a:r>
            <a:r>
              <a:rPr lang="it-IT" sz="1600" dirty="0"/>
              <a:t> </a:t>
            </a:r>
            <a:r>
              <a:rPr lang="it-IT" sz="1600" dirty="0" err="1"/>
              <a:t>between</a:t>
            </a:r>
            <a:r>
              <a:rPr lang="it-IT" sz="1600" dirty="0"/>
              <a:t> narrative, </a:t>
            </a:r>
            <a:r>
              <a:rPr lang="it-IT" sz="1600" dirty="0" err="1"/>
              <a:t>space</a:t>
            </a:r>
            <a:r>
              <a:rPr lang="it-IT" sz="1600" dirty="0"/>
              <a:t> and </a:t>
            </a:r>
            <a:r>
              <a:rPr lang="it-IT" sz="1600" dirty="0" err="1"/>
              <a:t>climate</a:t>
            </a:r>
            <a:r>
              <a:rPr lang="it-IT" sz="1600" dirty="0"/>
              <a:t> change/to </a:t>
            </a:r>
            <a:r>
              <a:rPr lang="it-IT" sz="1600" dirty="0" err="1"/>
              <a:t>conduct</a:t>
            </a:r>
            <a:r>
              <a:rPr lang="it-IT" sz="1600" dirty="0"/>
              <a:t> a </a:t>
            </a:r>
            <a:r>
              <a:rPr lang="it-IT" sz="1600" dirty="0" err="1"/>
              <a:t>detayled</a:t>
            </a:r>
            <a:r>
              <a:rPr lang="it-IT" sz="1600" dirty="0"/>
              <a:t> </a:t>
            </a:r>
            <a:r>
              <a:rPr lang="it-IT" sz="1600" dirty="0" err="1"/>
              <a:t>analysis</a:t>
            </a:r>
            <a:r>
              <a:rPr lang="it-IT" sz="1600" dirty="0"/>
              <a:t> of …).</a:t>
            </a:r>
          </a:p>
          <a:p>
            <a:pPr>
              <a:lnSpc>
                <a:spcPct val="90000"/>
              </a:lnSpc>
            </a:pPr>
            <a:r>
              <a:rPr lang="it-IT" sz="1800" b="1" dirty="0" err="1"/>
              <a:t>Objectives</a:t>
            </a:r>
            <a:r>
              <a:rPr lang="it-IT" sz="1600" dirty="0"/>
              <a:t> &gt; </a:t>
            </a:r>
            <a:r>
              <a:rPr lang="it-IT" sz="1600" u="sng" dirty="0" err="1"/>
              <a:t>specific</a:t>
            </a:r>
            <a:r>
              <a:rPr lang="it-IT" sz="1600" dirty="0"/>
              <a:t>, they </a:t>
            </a:r>
            <a:r>
              <a:rPr lang="it-IT" sz="1600" dirty="0" err="1"/>
              <a:t>allow</a:t>
            </a:r>
            <a:r>
              <a:rPr lang="it-IT" sz="1600" dirty="0"/>
              <a:t> </a:t>
            </a:r>
            <a:r>
              <a:rPr lang="it-IT" sz="1600" dirty="0" err="1"/>
              <a:t>you</a:t>
            </a:r>
            <a:r>
              <a:rPr lang="it-IT" sz="1600" dirty="0"/>
              <a:t> to answer to </a:t>
            </a:r>
            <a:r>
              <a:rPr lang="it-IT" sz="1600" dirty="0" err="1"/>
              <a:t>your</a:t>
            </a:r>
            <a:r>
              <a:rPr lang="it-IT" sz="1600" dirty="0"/>
              <a:t> research </a:t>
            </a:r>
            <a:r>
              <a:rPr lang="it-IT" sz="1600" dirty="0" err="1"/>
              <a:t>questions</a:t>
            </a:r>
            <a:r>
              <a:rPr lang="it-IT" sz="1600" dirty="0"/>
              <a:t> (ex. To </a:t>
            </a:r>
            <a:r>
              <a:rPr lang="it-IT" sz="1600" dirty="0" err="1"/>
              <a:t>demonstrate</a:t>
            </a:r>
            <a:r>
              <a:rPr lang="it-IT" sz="1600" dirty="0"/>
              <a:t> </a:t>
            </a:r>
            <a:r>
              <a:rPr lang="it-IT" sz="1600" dirty="0" err="1"/>
              <a:t>how</a:t>
            </a:r>
            <a:r>
              <a:rPr lang="it-IT" sz="1600" dirty="0"/>
              <a:t> </a:t>
            </a:r>
            <a:r>
              <a:rPr lang="it-IT" sz="1600" dirty="0" err="1"/>
              <a:t>Italian</a:t>
            </a:r>
            <a:r>
              <a:rPr lang="it-IT" sz="1600" dirty="0"/>
              <a:t> literature can </a:t>
            </a:r>
            <a:r>
              <a:rPr lang="it-IT" sz="1600" dirty="0" err="1"/>
              <a:t>contribute</a:t>
            </a:r>
            <a:r>
              <a:rPr lang="it-IT" sz="1600" dirty="0"/>
              <a:t> to the global </a:t>
            </a:r>
            <a:r>
              <a:rPr lang="it-IT" sz="1600" dirty="0" err="1"/>
              <a:t>discourse</a:t>
            </a:r>
            <a:r>
              <a:rPr lang="it-IT" sz="1600" dirty="0"/>
              <a:t> on </a:t>
            </a:r>
            <a:r>
              <a:rPr lang="it-IT" sz="1600" dirty="0" err="1"/>
              <a:t>climate</a:t>
            </a:r>
            <a:r>
              <a:rPr lang="it-IT" sz="1600" dirty="0"/>
              <a:t> change and </a:t>
            </a:r>
            <a:r>
              <a:rPr lang="it-IT" sz="1600" dirty="0" err="1"/>
              <a:t>its</a:t>
            </a:r>
            <a:r>
              <a:rPr lang="it-IT" sz="1600" dirty="0"/>
              <a:t> </a:t>
            </a:r>
            <a:r>
              <a:rPr lang="it-IT" sz="1600" dirty="0" err="1"/>
              <a:t>effects</a:t>
            </a:r>
            <a:r>
              <a:rPr lang="it-IT" sz="1600" dirty="0"/>
              <a:t> on urban </a:t>
            </a:r>
            <a:r>
              <a:rPr lang="it-IT" sz="1600" dirty="0" err="1"/>
              <a:t>space</a:t>
            </a:r>
            <a:r>
              <a:rPr lang="it-IT" sz="1600" dirty="0"/>
              <a:t>).</a:t>
            </a:r>
          </a:p>
          <a:p>
            <a:pPr>
              <a:lnSpc>
                <a:spcPct val="90000"/>
              </a:lnSpc>
            </a:pPr>
            <a:r>
              <a:rPr lang="it-IT" sz="1800" b="1" dirty="0"/>
              <a:t>Research </a:t>
            </a:r>
            <a:r>
              <a:rPr lang="it-IT" sz="1800" b="1" dirty="0" err="1"/>
              <a:t>questions</a:t>
            </a:r>
            <a:r>
              <a:rPr lang="it-IT" sz="1800" b="1" dirty="0"/>
              <a:t> </a:t>
            </a:r>
            <a:r>
              <a:rPr lang="it-IT" sz="1600" dirty="0"/>
              <a:t>&gt; 2-5 </a:t>
            </a:r>
            <a:r>
              <a:rPr lang="it-IT" sz="1600" dirty="0" err="1"/>
              <a:t>questions</a:t>
            </a:r>
            <a:r>
              <a:rPr lang="it-IT" sz="1600" dirty="0"/>
              <a:t> that </a:t>
            </a:r>
            <a:r>
              <a:rPr lang="it-IT" sz="1600" dirty="0" err="1"/>
              <a:t>resonates</a:t>
            </a:r>
            <a:r>
              <a:rPr lang="it-IT" sz="1600" dirty="0"/>
              <a:t> with </a:t>
            </a:r>
            <a:r>
              <a:rPr lang="it-IT" sz="1600" dirty="0" err="1"/>
              <a:t>your</a:t>
            </a:r>
            <a:r>
              <a:rPr lang="it-IT" sz="1600" dirty="0"/>
              <a:t> </a:t>
            </a:r>
            <a:r>
              <a:rPr lang="it-IT" sz="1600" dirty="0" err="1"/>
              <a:t>aims</a:t>
            </a:r>
            <a:r>
              <a:rPr lang="it-IT" sz="1600" dirty="0"/>
              <a:t> and </a:t>
            </a:r>
            <a:r>
              <a:rPr lang="it-IT" sz="1600" dirty="0" err="1"/>
              <a:t>objectives</a:t>
            </a:r>
            <a:r>
              <a:rPr lang="it-IT" sz="1600" dirty="0"/>
              <a:t> + </a:t>
            </a:r>
            <a:r>
              <a:rPr lang="it-IT" sz="1800" u="sng" dirty="0" err="1"/>
              <a:t>you</a:t>
            </a:r>
            <a:r>
              <a:rPr lang="it-IT" sz="1800" u="sng" dirty="0"/>
              <a:t> have to be </a:t>
            </a:r>
            <a:r>
              <a:rPr lang="it-IT" sz="1800" u="sng" dirty="0" err="1"/>
              <a:t>able</a:t>
            </a:r>
            <a:r>
              <a:rPr lang="it-IT" sz="1800" u="sng" dirty="0"/>
              <a:t> to answer them</a:t>
            </a:r>
            <a:r>
              <a:rPr lang="it-IT" sz="1600" dirty="0"/>
              <a:t>. </a:t>
            </a:r>
          </a:p>
          <a:p>
            <a:pPr>
              <a:lnSpc>
                <a:spcPct val="90000"/>
              </a:lnSpc>
            </a:pPr>
            <a:r>
              <a:rPr lang="it-IT" sz="1800" b="1" dirty="0"/>
              <a:t>The field </a:t>
            </a:r>
            <a:r>
              <a:rPr lang="it-IT" sz="1600" dirty="0"/>
              <a:t>&gt; make </a:t>
            </a:r>
            <a:r>
              <a:rPr lang="it-IT" sz="1600" dirty="0" err="1"/>
              <a:t>specific</a:t>
            </a:r>
            <a:r>
              <a:rPr lang="it-IT" sz="1600" dirty="0"/>
              <a:t> references to </a:t>
            </a:r>
            <a:r>
              <a:rPr lang="it-IT" sz="1600" dirty="0" err="1"/>
              <a:t>existing</a:t>
            </a:r>
            <a:r>
              <a:rPr lang="it-IT" sz="1600" dirty="0"/>
              <a:t> literature and </a:t>
            </a:r>
            <a:r>
              <a:rPr lang="it-IT" sz="1800" u="sng" dirty="0"/>
              <a:t>be precise</a:t>
            </a:r>
            <a:r>
              <a:rPr lang="it-IT" sz="1600" dirty="0"/>
              <a:t> in </a:t>
            </a:r>
            <a:r>
              <a:rPr lang="it-IT" sz="1600" dirty="0" err="1"/>
              <a:t>saying</a:t>
            </a:r>
            <a:r>
              <a:rPr lang="it-IT" sz="1600" dirty="0"/>
              <a:t> </a:t>
            </a:r>
            <a:r>
              <a:rPr lang="it-IT" sz="1600" dirty="0" err="1"/>
              <a:t>how</a:t>
            </a:r>
            <a:r>
              <a:rPr lang="it-IT" sz="1600" dirty="0"/>
              <a:t> </a:t>
            </a:r>
            <a:r>
              <a:rPr lang="it-IT" sz="1600" dirty="0" err="1"/>
              <a:t>you</a:t>
            </a:r>
            <a:r>
              <a:rPr lang="it-IT" sz="1600" dirty="0"/>
              <a:t> </a:t>
            </a:r>
            <a:r>
              <a:rPr lang="it-IT" sz="1600" dirty="0" err="1"/>
              <a:t>will</a:t>
            </a:r>
            <a:r>
              <a:rPr lang="it-IT" sz="1600" dirty="0"/>
              <a:t> </a:t>
            </a:r>
            <a:r>
              <a:rPr lang="it-IT" sz="1600" dirty="0" err="1"/>
              <a:t>advance</a:t>
            </a:r>
            <a:r>
              <a:rPr lang="it-IT" sz="1600" dirty="0"/>
              <a:t> the state of the art (ex. My research </a:t>
            </a:r>
            <a:r>
              <a:rPr lang="it-IT" sz="1600" dirty="0" err="1"/>
              <a:t>will</a:t>
            </a:r>
            <a:r>
              <a:rPr lang="it-IT" sz="1600" dirty="0"/>
              <a:t> </a:t>
            </a:r>
            <a:r>
              <a:rPr lang="it-IT" sz="1600" dirty="0" err="1"/>
              <a:t>address</a:t>
            </a:r>
            <a:r>
              <a:rPr lang="it-IT" sz="1600" dirty="0"/>
              <a:t> a </a:t>
            </a:r>
            <a:r>
              <a:rPr lang="it-IT" sz="1600" dirty="0" err="1"/>
              <a:t>significant</a:t>
            </a:r>
            <a:r>
              <a:rPr lang="it-IT" sz="1600" dirty="0"/>
              <a:t> gap…/To </a:t>
            </a:r>
            <a:r>
              <a:rPr lang="it-IT" sz="1600" dirty="0" err="1"/>
              <a:t>my</a:t>
            </a:r>
            <a:r>
              <a:rPr lang="it-IT" sz="1600" dirty="0"/>
              <a:t> knowledge, no </a:t>
            </a:r>
            <a:r>
              <a:rPr lang="it-IT" sz="1600" dirty="0" err="1"/>
              <a:t>comprehensive</a:t>
            </a:r>
            <a:r>
              <a:rPr lang="it-IT" sz="1600" dirty="0"/>
              <a:t> study </a:t>
            </a:r>
            <a:r>
              <a:rPr lang="it-IT" sz="1600" dirty="0" err="1"/>
              <a:t>has</a:t>
            </a:r>
            <a:r>
              <a:rPr lang="it-IT" sz="1600" dirty="0"/>
              <a:t> </a:t>
            </a:r>
            <a:r>
              <a:rPr lang="it-IT" sz="1600" dirty="0" err="1"/>
              <a:t>critically</a:t>
            </a:r>
            <a:r>
              <a:rPr lang="it-IT" sz="1600" dirty="0"/>
              <a:t> </a:t>
            </a:r>
            <a:r>
              <a:rPr lang="it-IT" sz="1600" dirty="0" err="1"/>
              <a:t>combined</a:t>
            </a:r>
            <a:r>
              <a:rPr lang="it-IT" sz="1600" dirty="0"/>
              <a:t>…/My project </a:t>
            </a:r>
            <a:r>
              <a:rPr lang="it-IT" sz="1600" dirty="0" err="1"/>
              <a:t>contributes</a:t>
            </a:r>
            <a:r>
              <a:rPr lang="it-IT" sz="1600" dirty="0"/>
              <a:t> to the </a:t>
            </a:r>
            <a:r>
              <a:rPr lang="it-IT" sz="1600" dirty="0" err="1"/>
              <a:t>discourse</a:t>
            </a:r>
            <a:r>
              <a:rPr lang="it-IT" sz="1600" dirty="0"/>
              <a:t> on … by …, </a:t>
            </a:r>
            <a:r>
              <a:rPr lang="it-IT" sz="1600" dirty="0" err="1"/>
              <a:t>thus</a:t>
            </a:r>
            <a:r>
              <a:rPr lang="it-IT" sz="1600" dirty="0"/>
              <a:t> </a:t>
            </a:r>
            <a:r>
              <a:rPr lang="it-IT" sz="1600" dirty="0" err="1"/>
              <a:t>emphasizing</a:t>
            </a:r>
            <a:r>
              <a:rPr lang="it-IT" sz="1600" dirty="0"/>
              <a:t> …).  </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2363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46797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E3C7EE-46B5-5190-B63B-495E7C8E7026}"/>
              </a:ext>
            </a:extLst>
          </p:cNvPr>
          <p:cNvSpPr>
            <a:spLocks noGrp="1"/>
          </p:cNvSpPr>
          <p:nvPr>
            <p:ph type="title"/>
          </p:nvPr>
        </p:nvSpPr>
        <p:spPr>
          <a:xfrm>
            <a:off x="913795" y="609600"/>
            <a:ext cx="10353762" cy="970450"/>
          </a:xfrm>
        </p:spPr>
        <p:txBody>
          <a:bodyPr>
            <a:normAutofit/>
          </a:bodyPr>
          <a:lstStyle/>
          <a:p>
            <a:r>
              <a:rPr lang="it-IT"/>
              <a:t>METHODOLOGY</a:t>
            </a:r>
          </a:p>
        </p:txBody>
      </p:sp>
      <p:graphicFrame>
        <p:nvGraphicFramePr>
          <p:cNvPr id="13" name="Segnaposto contenuto 2">
            <a:extLst>
              <a:ext uri="{FF2B5EF4-FFF2-40B4-BE49-F238E27FC236}">
                <a16:creationId xmlns:a16="http://schemas.microsoft.com/office/drawing/2014/main" id="{DE3E0FB3-AD3A-07C7-C221-30E48587F49D}"/>
              </a:ext>
            </a:extLst>
          </p:cNvPr>
          <p:cNvGraphicFramePr>
            <a:graphicFrameLocks noGrp="1"/>
          </p:cNvGraphicFramePr>
          <p:nvPr>
            <p:ph idx="1"/>
            <p:extLst>
              <p:ext uri="{D42A27DB-BD31-4B8C-83A1-F6EECF244321}">
                <p14:modId xmlns:p14="http://schemas.microsoft.com/office/powerpoint/2010/main" val="4001687235"/>
              </p:ext>
            </p:extLst>
          </p:nvPr>
        </p:nvGraphicFramePr>
        <p:xfrm>
          <a:off x="555114" y="1425679"/>
          <a:ext cx="11071123" cy="4513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07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31FC3-10B5-E564-2883-B4EEF75C6C0C}"/>
              </a:ext>
            </a:extLst>
          </p:cNvPr>
          <p:cNvSpPr>
            <a:spLocks noGrp="1"/>
          </p:cNvSpPr>
          <p:nvPr>
            <p:ph type="title"/>
          </p:nvPr>
        </p:nvSpPr>
        <p:spPr>
          <a:xfrm>
            <a:off x="913795" y="609600"/>
            <a:ext cx="5978072" cy="1329596"/>
          </a:xfrm>
        </p:spPr>
        <p:txBody>
          <a:bodyPr>
            <a:normAutofit/>
          </a:bodyPr>
          <a:lstStyle/>
          <a:p>
            <a:r>
              <a:rPr lang="it-IT" sz="3700" dirty="0"/>
              <a:t>!!! WHY YOUR SUPERVISOR AND UCC</a:t>
            </a:r>
          </a:p>
        </p:txBody>
      </p:sp>
      <p:sp>
        <p:nvSpPr>
          <p:cNvPr id="3" name="Segnaposto contenuto 2">
            <a:extLst>
              <a:ext uri="{FF2B5EF4-FFF2-40B4-BE49-F238E27FC236}">
                <a16:creationId xmlns:a16="http://schemas.microsoft.com/office/drawing/2014/main" id="{604615C6-36C1-F370-59E5-17C811991144}"/>
              </a:ext>
            </a:extLst>
          </p:cNvPr>
          <p:cNvSpPr>
            <a:spLocks noGrp="1"/>
          </p:cNvSpPr>
          <p:nvPr>
            <p:ph idx="1"/>
          </p:nvPr>
        </p:nvSpPr>
        <p:spPr>
          <a:xfrm>
            <a:off x="913795" y="2127623"/>
            <a:ext cx="5978072" cy="3567225"/>
          </a:xfrm>
        </p:spPr>
        <p:txBody>
          <a:bodyPr anchor="ctr">
            <a:normAutofit/>
          </a:bodyPr>
          <a:lstStyle/>
          <a:p>
            <a:pPr>
              <a:lnSpc>
                <a:spcPct val="90000"/>
              </a:lnSpc>
            </a:pPr>
            <a:r>
              <a:rPr lang="it-IT" b="1" dirty="0"/>
              <a:t>Supervisor</a:t>
            </a:r>
            <a:r>
              <a:rPr lang="it-IT" sz="1700" dirty="0"/>
              <a:t> &gt; </a:t>
            </a:r>
            <a:r>
              <a:rPr lang="it-IT" sz="1700" dirty="0" err="1"/>
              <a:t>you</a:t>
            </a:r>
            <a:r>
              <a:rPr lang="it-IT" sz="1700" dirty="0"/>
              <a:t> have to convince them that she/he </a:t>
            </a:r>
            <a:r>
              <a:rPr lang="it-IT" sz="1700" dirty="0" err="1"/>
              <a:t>is</a:t>
            </a:r>
            <a:r>
              <a:rPr lang="it-IT" sz="1700" dirty="0"/>
              <a:t> the </a:t>
            </a:r>
            <a:r>
              <a:rPr lang="it-IT" sz="1700" dirty="0" err="1"/>
              <a:t>most</a:t>
            </a:r>
            <a:r>
              <a:rPr lang="it-IT" sz="1700" dirty="0"/>
              <a:t> </a:t>
            </a:r>
            <a:r>
              <a:rPr lang="it-IT" sz="1700" dirty="0" err="1"/>
              <a:t>suited</a:t>
            </a:r>
            <a:r>
              <a:rPr lang="it-IT" sz="1700" dirty="0"/>
              <a:t> person to guide </a:t>
            </a:r>
            <a:r>
              <a:rPr lang="it-IT" sz="1700" dirty="0" err="1"/>
              <a:t>you</a:t>
            </a:r>
            <a:r>
              <a:rPr lang="it-IT" sz="1700" dirty="0"/>
              <a:t> &gt; </a:t>
            </a:r>
            <a:r>
              <a:rPr lang="it-IT" sz="1800" u="sng" dirty="0"/>
              <a:t>research expertise </a:t>
            </a:r>
            <a:r>
              <a:rPr lang="it-IT" sz="1700" dirty="0"/>
              <a:t>in </a:t>
            </a:r>
            <a:r>
              <a:rPr lang="it-IT" sz="1700" dirty="0" err="1"/>
              <a:t>your</a:t>
            </a:r>
            <a:r>
              <a:rPr lang="it-IT" sz="1700" dirty="0"/>
              <a:t> area of research (quote </a:t>
            </a:r>
            <a:r>
              <a:rPr lang="it-IT" sz="1700" dirty="0" err="1"/>
              <a:t>publications</a:t>
            </a:r>
            <a:r>
              <a:rPr lang="it-IT" sz="1700" dirty="0"/>
              <a:t>, </a:t>
            </a:r>
            <a:r>
              <a:rPr lang="it-IT" sz="1700" dirty="0" err="1"/>
              <a:t>courses</a:t>
            </a:r>
            <a:r>
              <a:rPr lang="it-IT" sz="1700" dirty="0"/>
              <a:t> </a:t>
            </a:r>
            <a:r>
              <a:rPr lang="it-IT" sz="1700" dirty="0" err="1"/>
              <a:t>taught</a:t>
            </a:r>
            <a:r>
              <a:rPr lang="it-IT" sz="1700" dirty="0"/>
              <a:t>, conferences </a:t>
            </a:r>
            <a:r>
              <a:rPr lang="it-IT" sz="1700" dirty="0" err="1"/>
              <a:t>organized</a:t>
            </a:r>
            <a:r>
              <a:rPr lang="it-IT" sz="1700" dirty="0"/>
              <a:t> and </a:t>
            </a:r>
            <a:r>
              <a:rPr lang="it-IT" sz="1700" dirty="0" err="1"/>
              <a:t>attended</a:t>
            </a:r>
            <a:r>
              <a:rPr lang="it-IT" sz="1700" dirty="0"/>
              <a:t>) + </a:t>
            </a:r>
            <a:r>
              <a:rPr lang="it-IT" sz="1700" dirty="0" err="1"/>
              <a:t>how</a:t>
            </a:r>
            <a:r>
              <a:rPr lang="it-IT" sz="1700" dirty="0"/>
              <a:t> many </a:t>
            </a:r>
            <a:r>
              <a:rPr lang="it-IT" sz="1700" dirty="0" err="1"/>
              <a:t>successfull</a:t>
            </a:r>
            <a:r>
              <a:rPr lang="it-IT" sz="1700" dirty="0"/>
              <a:t> </a:t>
            </a:r>
            <a:r>
              <a:rPr lang="it-IT" sz="1800" u="sng" dirty="0"/>
              <a:t>PhD </a:t>
            </a:r>
            <a:r>
              <a:rPr lang="it-IT" sz="1800" u="sng" dirty="0" err="1"/>
              <a:t>students</a:t>
            </a:r>
            <a:r>
              <a:rPr lang="it-IT" sz="1800" u="sng" dirty="0"/>
              <a:t> </a:t>
            </a:r>
            <a:r>
              <a:rPr lang="it-IT" sz="1700" dirty="0"/>
              <a:t>he/she </a:t>
            </a:r>
            <a:r>
              <a:rPr lang="it-IT" sz="1700" dirty="0" err="1"/>
              <a:t>followed</a:t>
            </a:r>
            <a:r>
              <a:rPr lang="it-IT" sz="1700" dirty="0"/>
              <a:t>/</a:t>
            </a:r>
            <a:r>
              <a:rPr lang="it-IT" sz="1700" dirty="0" err="1"/>
              <a:t>is</a:t>
            </a:r>
            <a:r>
              <a:rPr lang="it-IT" sz="1700" dirty="0"/>
              <a:t> following.</a:t>
            </a:r>
          </a:p>
          <a:p>
            <a:pPr>
              <a:lnSpc>
                <a:spcPct val="90000"/>
              </a:lnSpc>
            </a:pPr>
            <a:r>
              <a:rPr lang="it-IT" b="1" dirty="0"/>
              <a:t>UCC</a:t>
            </a:r>
            <a:r>
              <a:rPr lang="it-IT" sz="1700" dirty="0"/>
              <a:t> &gt; </a:t>
            </a:r>
            <a:r>
              <a:rPr lang="it-IT" sz="1700" dirty="0" err="1"/>
              <a:t>you</a:t>
            </a:r>
            <a:r>
              <a:rPr lang="it-IT" sz="1700" dirty="0"/>
              <a:t> have to convince them that UCC </a:t>
            </a:r>
            <a:r>
              <a:rPr lang="it-IT" sz="1700" dirty="0" err="1"/>
              <a:t>is</a:t>
            </a:r>
            <a:r>
              <a:rPr lang="it-IT" sz="1700" dirty="0"/>
              <a:t> the </a:t>
            </a:r>
            <a:r>
              <a:rPr lang="it-IT" sz="1700" dirty="0" err="1"/>
              <a:t>most</a:t>
            </a:r>
            <a:r>
              <a:rPr lang="it-IT" sz="1700" dirty="0"/>
              <a:t> </a:t>
            </a:r>
            <a:r>
              <a:rPr lang="it-IT" sz="1700" dirty="0" err="1"/>
              <a:t>suited</a:t>
            </a:r>
            <a:r>
              <a:rPr lang="it-IT" sz="1700" dirty="0"/>
              <a:t> place for </a:t>
            </a:r>
            <a:r>
              <a:rPr lang="it-IT" sz="1700" dirty="0" err="1"/>
              <a:t>you</a:t>
            </a:r>
            <a:r>
              <a:rPr lang="it-IT" sz="1700" dirty="0"/>
              <a:t> to </a:t>
            </a:r>
            <a:r>
              <a:rPr lang="it-IT" sz="1700" dirty="0" err="1"/>
              <a:t>pursue</a:t>
            </a:r>
            <a:r>
              <a:rPr lang="it-IT" sz="1700" dirty="0"/>
              <a:t> </a:t>
            </a:r>
            <a:r>
              <a:rPr lang="it-IT" sz="1700" dirty="0" err="1"/>
              <a:t>your</a:t>
            </a:r>
            <a:r>
              <a:rPr lang="it-IT" sz="1700" dirty="0"/>
              <a:t> research &gt; </a:t>
            </a:r>
            <a:r>
              <a:rPr lang="it-IT" sz="1800" u="sng" dirty="0"/>
              <a:t>research clusters</a:t>
            </a:r>
            <a:r>
              <a:rPr lang="it-IT" sz="1800" dirty="0"/>
              <a:t>, </a:t>
            </a:r>
            <a:r>
              <a:rPr lang="it-IT" sz="1800" u="sng" dirty="0"/>
              <a:t>study </a:t>
            </a:r>
            <a:r>
              <a:rPr lang="it-IT" sz="1800" u="sng" dirty="0" err="1"/>
              <a:t>spaces</a:t>
            </a:r>
            <a:r>
              <a:rPr lang="it-IT" sz="1800" dirty="0"/>
              <a:t>, </a:t>
            </a:r>
            <a:r>
              <a:rPr lang="it-IT" sz="1800" u="sng" dirty="0"/>
              <a:t>events</a:t>
            </a:r>
            <a:r>
              <a:rPr lang="it-IT" sz="1800" dirty="0"/>
              <a:t>, </a:t>
            </a:r>
            <a:r>
              <a:rPr lang="it-IT" sz="1800" u="sng" dirty="0" err="1"/>
              <a:t>department</a:t>
            </a:r>
            <a:r>
              <a:rPr lang="it-IT" sz="1700" dirty="0"/>
              <a:t> </a:t>
            </a:r>
            <a:r>
              <a:rPr lang="it-IT" sz="1700" dirty="0" err="1"/>
              <a:t>you</a:t>
            </a:r>
            <a:r>
              <a:rPr lang="it-IT" sz="1700" dirty="0"/>
              <a:t> </a:t>
            </a:r>
            <a:r>
              <a:rPr lang="it-IT" sz="1700" dirty="0" err="1"/>
              <a:t>will</a:t>
            </a:r>
            <a:r>
              <a:rPr lang="it-IT" sz="1700" dirty="0"/>
              <a:t> be part of (ex. </a:t>
            </a:r>
            <a:r>
              <a:rPr lang="en-US" sz="1700" dirty="0"/>
              <a:t>The UCC Department of Italian is a dynamic </a:t>
            </a:r>
            <a:r>
              <a:rPr lang="en-US" sz="1700" dirty="0" err="1"/>
              <a:t>centre</a:t>
            </a:r>
            <a:r>
              <a:rPr lang="en-US" sz="1700" dirty="0"/>
              <a:t> of excellence and a vibrant research environment with esteemed scholars in Contemporary Italian Literature and 6 IRC PhD scholars). </a:t>
            </a:r>
            <a:endParaRPr lang="it-IT" sz="1700" dirty="0"/>
          </a:p>
        </p:txBody>
      </p:sp>
      <p:pic>
        <p:nvPicPr>
          <p:cNvPr id="10"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 name="Graphic 6" descr="Cycle with People">
            <a:extLst>
              <a:ext uri="{FF2B5EF4-FFF2-40B4-BE49-F238E27FC236}">
                <a16:creationId xmlns:a16="http://schemas.microsoft.com/office/drawing/2014/main" id="{5734B244-C55A-4360-0F71-38509BD7F5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2945" y="1197355"/>
            <a:ext cx="3995592" cy="3995592"/>
          </a:xfrm>
          <a:prstGeom prst="rect">
            <a:avLst/>
          </a:prstGeom>
        </p:spPr>
      </p:pic>
    </p:spTree>
    <p:extLst>
      <p:ext uri="{BB962C8B-B14F-4D97-AF65-F5344CB8AC3E}">
        <p14:creationId xmlns:p14="http://schemas.microsoft.com/office/powerpoint/2010/main" val="428240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39711-AE07-713D-7355-9BFF9E38AE32}"/>
              </a:ext>
            </a:extLst>
          </p:cNvPr>
          <p:cNvSpPr>
            <a:spLocks noGrp="1"/>
          </p:cNvSpPr>
          <p:nvPr>
            <p:ph type="title"/>
          </p:nvPr>
        </p:nvSpPr>
        <p:spPr/>
        <p:txBody>
          <a:bodyPr/>
          <a:lstStyle/>
          <a:p>
            <a:r>
              <a:rPr lang="it-IT" dirty="0"/>
              <a:t>!!! SEX/GENDER DIMENSION</a:t>
            </a:r>
          </a:p>
        </p:txBody>
      </p:sp>
      <p:graphicFrame>
        <p:nvGraphicFramePr>
          <p:cNvPr id="7" name="Segnaposto contenuto 2">
            <a:extLst>
              <a:ext uri="{FF2B5EF4-FFF2-40B4-BE49-F238E27FC236}">
                <a16:creationId xmlns:a16="http://schemas.microsoft.com/office/drawing/2014/main" id="{AF6581C8-4E0B-BAD1-77F9-DD5EB897417B}"/>
              </a:ext>
            </a:extLst>
          </p:cNvPr>
          <p:cNvGraphicFramePr>
            <a:graphicFrameLocks noGrp="1"/>
          </p:cNvGraphicFramePr>
          <p:nvPr>
            <p:ph idx="1"/>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776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TM04033929[[fn=Ardesia]]</Template>
  <TotalTime>69</TotalTime>
  <Words>1024</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Calisto MT</vt:lpstr>
      <vt:lpstr>Wingdings</vt:lpstr>
      <vt:lpstr>Wingdings 2</vt:lpstr>
      <vt:lpstr>Ardesia</vt:lpstr>
      <vt:lpstr>IRC SUPPORT SESSION</vt:lpstr>
      <vt:lpstr>BEFORE WRITING</vt:lpstr>
      <vt:lpstr>STYLE</vt:lpstr>
      <vt:lpstr>TRACK OF RECORDS</vt:lpstr>
      <vt:lpstr>CAREER TRAINING AND DEVELOPMENT PLAN</vt:lpstr>
      <vt:lpstr>PROPOSED RESEARCH</vt:lpstr>
      <vt:lpstr>METHODOLOGY</vt:lpstr>
      <vt:lpstr>!!! WHY YOUR SUPERVISOR AND UCC</vt:lpstr>
      <vt:lpstr>!!! SEX/GENDER DIMENSION</vt:lpstr>
      <vt:lpstr>ADDITIONAL MATERIAL</vt:lpstr>
      <vt:lpstr>CACSSS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Giulia Bernuzzi (Umail)</dc:creator>
  <cp:lastModifiedBy>Allen White</cp:lastModifiedBy>
  <cp:revision>38</cp:revision>
  <dcterms:created xsi:type="dcterms:W3CDTF">2024-09-08T14:42:47Z</dcterms:created>
  <dcterms:modified xsi:type="dcterms:W3CDTF">2024-09-16T10:32:00Z</dcterms:modified>
</cp:coreProperties>
</file>