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303" r:id="rId3"/>
    <p:sldId id="276" r:id="rId4"/>
    <p:sldId id="294" r:id="rId5"/>
    <p:sldId id="295" r:id="rId6"/>
    <p:sldId id="275" r:id="rId7"/>
    <p:sldId id="296" r:id="rId8"/>
    <p:sldId id="297" r:id="rId9"/>
    <p:sldId id="298" r:id="rId10"/>
    <p:sldId id="299" r:id="rId11"/>
    <p:sldId id="258" r:id="rId12"/>
    <p:sldId id="261" r:id="rId13"/>
    <p:sldId id="266" r:id="rId14"/>
    <p:sldId id="264" r:id="rId15"/>
    <p:sldId id="265" r:id="rId16"/>
    <p:sldId id="283" r:id="rId17"/>
    <p:sldId id="286" r:id="rId18"/>
    <p:sldId id="306" r:id="rId19"/>
    <p:sldId id="315" r:id="rId20"/>
    <p:sldId id="300" r:id="rId21"/>
    <p:sldId id="355" r:id="rId22"/>
    <p:sldId id="359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Sullivan, Ashling" initials="OA" lastIdx="1" clrIdx="0">
    <p:extLst>
      <p:ext uri="{19B8F6BF-5375-455C-9EA6-DF929625EA0E}">
        <p15:presenceInfo xmlns:p15="http://schemas.microsoft.com/office/powerpoint/2012/main" userId="S::ashlingosullivan@ucc.ie::0bba6e3c-9d32-4bcf-9817-369540fd6b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81430-6B0A-8E5C-90D5-B5818A7726E4}" v="28" dt="2023-10-05T09:29:43.725"/>
    <p1510:client id="{C5D7213D-61CD-45F8-A9DA-387AA34216A9}" v="6" dt="2023-10-05T11:57:04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iam Cronin" userId="S::myriam.cronin@ucc.ie::0602b4ee-d2f3-44fc-94d1-0edde1eeccd9" providerId="AD" clId="Web-{02881430-6B0A-8E5C-90D5-B5818A7726E4}"/>
    <pc:docChg chg="modSld">
      <pc:chgData name="Myriam Cronin" userId="S::myriam.cronin@ucc.ie::0602b4ee-d2f3-44fc-94d1-0edde1eeccd9" providerId="AD" clId="Web-{02881430-6B0A-8E5C-90D5-B5818A7726E4}" dt="2023-10-05T09:29:43.725" v="26" actId="20577"/>
      <pc:docMkLst>
        <pc:docMk/>
      </pc:docMkLst>
      <pc:sldChg chg="modSp">
        <pc:chgData name="Myriam Cronin" userId="S::myriam.cronin@ucc.ie::0602b4ee-d2f3-44fc-94d1-0edde1eeccd9" providerId="AD" clId="Web-{02881430-6B0A-8E5C-90D5-B5818A7726E4}" dt="2023-10-05T09:29:43.725" v="26" actId="20577"/>
        <pc:sldMkLst>
          <pc:docMk/>
          <pc:sldMk cId="2678114769" sldId="294"/>
        </pc:sldMkLst>
        <pc:spChg chg="mod">
          <ac:chgData name="Myriam Cronin" userId="S::myriam.cronin@ucc.ie::0602b4ee-d2f3-44fc-94d1-0edde1eeccd9" providerId="AD" clId="Web-{02881430-6B0A-8E5C-90D5-B5818A7726E4}" dt="2023-10-05T09:29:43.725" v="26" actId="20577"/>
          <ac:spMkLst>
            <pc:docMk/>
            <pc:sldMk cId="2678114769" sldId="294"/>
            <ac:spMk id="4" creationId="{00000000-0000-0000-0000-000000000000}"/>
          </ac:spMkLst>
        </pc:spChg>
      </pc:sldChg>
      <pc:sldChg chg="modSp">
        <pc:chgData name="Myriam Cronin" userId="S::myriam.cronin@ucc.ie::0602b4ee-d2f3-44fc-94d1-0edde1eeccd9" providerId="AD" clId="Web-{02881430-6B0A-8E5C-90D5-B5818A7726E4}" dt="2023-10-05T09:29:03.208" v="11" actId="20577"/>
        <pc:sldMkLst>
          <pc:docMk/>
          <pc:sldMk cId="2923507683" sldId="303"/>
        </pc:sldMkLst>
        <pc:spChg chg="mod">
          <ac:chgData name="Myriam Cronin" userId="S::myriam.cronin@ucc.ie::0602b4ee-d2f3-44fc-94d1-0edde1eeccd9" providerId="AD" clId="Web-{02881430-6B0A-8E5C-90D5-B5818A7726E4}" dt="2023-10-05T09:29:03.208" v="11" actId="20577"/>
          <ac:spMkLst>
            <pc:docMk/>
            <pc:sldMk cId="2923507683" sldId="303"/>
            <ac:spMk id="4" creationId="{00000000-0000-0000-0000-000000000000}"/>
          </ac:spMkLst>
        </pc:spChg>
      </pc:sldChg>
    </pc:docChg>
  </pc:docChgLst>
  <pc:docChgLst>
    <pc:chgData name="Myriam Cronin" userId="0602b4ee-d2f3-44fc-94d1-0edde1eeccd9" providerId="ADAL" clId="{C5D7213D-61CD-45F8-A9DA-387AA34216A9}"/>
    <pc:docChg chg="undo custSel delSld modSld">
      <pc:chgData name="Myriam Cronin" userId="0602b4ee-d2f3-44fc-94d1-0edde1eeccd9" providerId="ADAL" clId="{C5D7213D-61CD-45F8-A9DA-387AA34216A9}" dt="2023-10-05T11:58:19.836" v="684" actId="2696"/>
      <pc:docMkLst>
        <pc:docMk/>
      </pc:docMkLst>
      <pc:sldChg chg="modSp mod">
        <pc:chgData name="Myriam Cronin" userId="0602b4ee-d2f3-44fc-94d1-0edde1eeccd9" providerId="ADAL" clId="{C5D7213D-61CD-45F8-A9DA-387AA34216A9}" dt="2023-10-05T10:53:10.995" v="424" actId="20577"/>
        <pc:sldMkLst>
          <pc:docMk/>
          <pc:sldMk cId="3580999442" sldId="258"/>
        </pc:sldMkLst>
        <pc:spChg chg="mod">
          <ac:chgData name="Myriam Cronin" userId="0602b4ee-d2f3-44fc-94d1-0edde1eeccd9" providerId="ADAL" clId="{C5D7213D-61CD-45F8-A9DA-387AA34216A9}" dt="2023-10-05T10:52:41.857" v="384" actId="20577"/>
          <ac:spMkLst>
            <pc:docMk/>
            <pc:sldMk cId="3580999442" sldId="258"/>
            <ac:spMk id="9" creationId="{C80A0FD3-2E57-46AB-A8F3-DFB177904AF3}"/>
          </ac:spMkLst>
        </pc:spChg>
        <pc:spChg chg="mod">
          <ac:chgData name="Myriam Cronin" userId="0602b4ee-d2f3-44fc-94d1-0edde1eeccd9" providerId="ADAL" clId="{C5D7213D-61CD-45F8-A9DA-387AA34216A9}" dt="2023-10-05T10:52:24.032" v="374" actId="20577"/>
          <ac:spMkLst>
            <pc:docMk/>
            <pc:sldMk cId="3580999442" sldId="258"/>
            <ac:spMk id="10" creationId="{E9CAC9D3-CDD7-401A-912E-580F01EA6E4D}"/>
          </ac:spMkLst>
        </pc:spChg>
        <pc:spChg chg="mod">
          <ac:chgData name="Myriam Cronin" userId="0602b4ee-d2f3-44fc-94d1-0edde1eeccd9" providerId="ADAL" clId="{C5D7213D-61CD-45F8-A9DA-387AA34216A9}" dt="2023-10-05T10:53:10.995" v="424" actId="20577"/>
          <ac:spMkLst>
            <pc:docMk/>
            <pc:sldMk cId="3580999442" sldId="258"/>
            <ac:spMk id="11" creationId="{11DE737E-70BF-44F4-9B49-9357F0A131A7}"/>
          </ac:spMkLst>
        </pc:spChg>
      </pc:sldChg>
      <pc:sldChg chg="addSp delSp modSp mod">
        <pc:chgData name="Myriam Cronin" userId="0602b4ee-d2f3-44fc-94d1-0edde1eeccd9" providerId="ADAL" clId="{C5D7213D-61CD-45F8-A9DA-387AA34216A9}" dt="2023-10-05T10:56:24.743" v="521" actId="20577"/>
        <pc:sldMkLst>
          <pc:docMk/>
          <pc:sldMk cId="1096516247" sldId="261"/>
        </pc:sldMkLst>
        <pc:spChg chg="add del mod">
          <ac:chgData name="Myriam Cronin" userId="0602b4ee-d2f3-44fc-94d1-0edde1eeccd9" providerId="ADAL" clId="{C5D7213D-61CD-45F8-A9DA-387AA34216A9}" dt="2023-10-05T10:56:00.129" v="490" actId="20577"/>
          <ac:spMkLst>
            <pc:docMk/>
            <pc:sldMk cId="1096516247" sldId="261"/>
            <ac:spMk id="3" creationId="{70FC48F0-A8E1-486B-A1AE-BDFDEBBB65FF}"/>
          </ac:spMkLst>
        </pc:spChg>
        <pc:spChg chg="mod">
          <ac:chgData name="Myriam Cronin" userId="0602b4ee-d2f3-44fc-94d1-0edde1eeccd9" providerId="ADAL" clId="{C5D7213D-61CD-45F8-A9DA-387AA34216A9}" dt="2023-10-05T10:56:24.743" v="521" actId="20577"/>
          <ac:spMkLst>
            <pc:docMk/>
            <pc:sldMk cId="1096516247" sldId="261"/>
            <ac:spMk id="6" creationId="{7BE28A7F-CFE8-4073-A78E-B849DD53DB5B}"/>
          </ac:spMkLst>
        </pc:spChg>
      </pc:sldChg>
      <pc:sldChg chg="modSp mod">
        <pc:chgData name="Myriam Cronin" userId="0602b4ee-d2f3-44fc-94d1-0edde1eeccd9" providerId="ADAL" clId="{C5D7213D-61CD-45F8-A9DA-387AA34216A9}" dt="2023-10-05T10:57:09.699" v="543" actId="20577"/>
        <pc:sldMkLst>
          <pc:docMk/>
          <pc:sldMk cId="1245269082" sldId="264"/>
        </pc:sldMkLst>
        <pc:spChg chg="mod">
          <ac:chgData name="Myriam Cronin" userId="0602b4ee-d2f3-44fc-94d1-0edde1eeccd9" providerId="ADAL" clId="{C5D7213D-61CD-45F8-A9DA-387AA34216A9}" dt="2023-10-05T10:57:09.699" v="543" actId="20577"/>
          <ac:spMkLst>
            <pc:docMk/>
            <pc:sldMk cId="1245269082" sldId="264"/>
            <ac:spMk id="5" creationId="{1A1895E0-11A4-4D96-B9D0-85DC5589EFC7}"/>
          </ac:spMkLst>
        </pc:spChg>
      </pc:sldChg>
      <pc:sldChg chg="modSp mod">
        <pc:chgData name="Myriam Cronin" userId="0602b4ee-d2f3-44fc-94d1-0edde1eeccd9" providerId="ADAL" clId="{C5D7213D-61CD-45F8-A9DA-387AA34216A9}" dt="2023-10-05T10:57:58.968" v="556" actId="20577"/>
        <pc:sldMkLst>
          <pc:docMk/>
          <pc:sldMk cId="1027766520" sldId="265"/>
        </pc:sldMkLst>
        <pc:spChg chg="mod">
          <ac:chgData name="Myriam Cronin" userId="0602b4ee-d2f3-44fc-94d1-0edde1eeccd9" providerId="ADAL" clId="{C5D7213D-61CD-45F8-A9DA-387AA34216A9}" dt="2023-10-05T10:57:58.968" v="556" actId="20577"/>
          <ac:spMkLst>
            <pc:docMk/>
            <pc:sldMk cId="1027766520" sldId="265"/>
            <ac:spMk id="6" creationId="{4CBA3E10-7256-4998-8F73-33A56C496DB3}"/>
          </ac:spMkLst>
        </pc:spChg>
      </pc:sldChg>
      <pc:sldChg chg="modSp mod">
        <pc:chgData name="Myriam Cronin" userId="0602b4ee-d2f3-44fc-94d1-0edde1eeccd9" providerId="ADAL" clId="{C5D7213D-61CD-45F8-A9DA-387AA34216A9}" dt="2023-10-05T10:39:56.734" v="18" actId="20577"/>
        <pc:sldMkLst>
          <pc:docMk/>
          <pc:sldMk cId="2678114769" sldId="294"/>
        </pc:sldMkLst>
        <pc:spChg chg="mod">
          <ac:chgData name="Myriam Cronin" userId="0602b4ee-d2f3-44fc-94d1-0edde1eeccd9" providerId="ADAL" clId="{C5D7213D-61CD-45F8-A9DA-387AA34216A9}" dt="2023-10-05T10:39:56.734" v="18" actId="20577"/>
          <ac:spMkLst>
            <pc:docMk/>
            <pc:sldMk cId="2678114769" sldId="294"/>
            <ac:spMk id="4" creationId="{00000000-0000-0000-0000-000000000000}"/>
          </ac:spMkLst>
        </pc:spChg>
      </pc:sldChg>
      <pc:sldChg chg="modSp mod">
        <pc:chgData name="Myriam Cronin" userId="0602b4ee-d2f3-44fc-94d1-0edde1eeccd9" providerId="ADAL" clId="{C5D7213D-61CD-45F8-A9DA-387AA34216A9}" dt="2023-10-05T11:20:24.093" v="683" actId="20577"/>
        <pc:sldMkLst>
          <pc:docMk/>
          <pc:sldMk cId="3558467939" sldId="296"/>
        </pc:sldMkLst>
        <pc:spChg chg="mod">
          <ac:chgData name="Myriam Cronin" userId="0602b4ee-d2f3-44fc-94d1-0edde1eeccd9" providerId="ADAL" clId="{C5D7213D-61CD-45F8-A9DA-387AA34216A9}" dt="2023-10-05T11:20:24.093" v="683" actId="20577"/>
          <ac:spMkLst>
            <pc:docMk/>
            <pc:sldMk cId="3558467939" sldId="296"/>
            <ac:spMk id="17" creationId="{20C24B5E-2869-4E3E-BBB5-A671C544D5EF}"/>
          </ac:spMkLst>
        </pc:spChg>
      </pc:sldChg>
      <pc:sldChg chg="modSp mod">
        <pc:chgData name="Myriam Cronin" userId="0602b4ee-d2f3-44fc-94d1-0edde1eeccd9" providerId="ADAL" clId="{C5D7213D-61CD-45F8-A9DA-387AA34216A9}" dt="2023-10-05T10:43:25.310" v="167" actId="20577"/>
        <pc:sldMkLst>
          <pc:docMk/>
          <pc:sldMk cId="1112294487" sldId="297"/>
        </pc:sldMkLst>
        <pc:spChg chg="mod">
          <ac:chgData name="Myriam Cronin" userId="0602b4ee-d2f3-44fc-94d1-0edde1eeccd9" providerId="ADAL" clId="{C5D7213D-61CD-45F8-A9DA-387AA34216A9}" dt="2023-10-05T10:43:25.310" v="167" actId="20577"/>
          <ac:spMkLst>
            <pc:docMk/>
            <pc:sldMk cId="1112294487" sldId="297"/>
            <ac:spMk id="18" creationId="{A8F1C30E-8E1C-4BDB-9666-B3EA037D1249}"/>
          </ac:spMkLst>
        </pc:spChg>
      </pc:sldChg>
      <pc:sldChg chg="modSp mod">
        <pc:chgData name="Myriam Cronin" userId="0602b4ee-d2f3-44fc-94d1-0edde1eeccd9" providerId="ADAL" clId="{C5D7213D-61CD-45F8-A9DA-387AA34216A9}" dt="2023-10-05T10:51:53.678" v="356" actId="113"/>
        <pc:sldMkLst>
          <pc:docMk/>
          <pc:sldMk cId="2987173785" sldId="298"/>
        </pc:sldMkLst>
        <pc:spChg chg="mod">
          <ac:chgData name="Myriam Cronin" userId="0602b4ee-d2f3-44fc-94d1-0edde1eeccd9" providerId="ADAL" clId="{C5D7213D-61CD-45F8-A9DA-387AA34216A9}" dt="2023-10-05T10:51:53.678" v="356" actId="113"/>
          <ac:spMkLst>
            <pc:docMk/>
            <pc:sldMk cId="2987173785" sldId="298"/>
            <ac:spMk id="18" creationId="{A8F1C30E-8E1C-4BDB-9666-B3EA037D1249}"/>
          </ac:spMkLst>
        </pc:spChg>
      </pc:sldChg>
      <pc:sldChg chg="del">
        <pc:chgData name="Myriam Cronin" userId="0602b4ee-d2f3-44fc-94d1-0edde1eeccd9" providerId="ADAL" clId="{C5D7213D-61CD-45F8-A9DA-387AA34216A9}" dt="2023-10-05T11:58:19.836" v="684" actId="2696"/>
        <pc:sldMkLst>
          <pc:docMk/>
          <pc:sldMk cId="187082409" sldId="301"/>
        </pc:sldMkLst>
      </pc:sldChg>
      <pc:sldChg chg="addSp delSp modSp mod">
        <pc:chgData name="Myriam Cronin" userId="0602b4ee-d2f3-44fc-94d1-0edde1eeccd9" providerId="ADAL" clId="{C5D7213D-61CD-45F8-A9DA-387AA34216A9}" dt="2023-10-05T11:16:26.763" v="642" actId="20577"/>
        <pc:sldMkLst>
          <pc:docMk/>
          <pc:sldMk cId="2923507683" sldId="303"/>
        </pc:sldMkLst>
        <pc:spChg chg="add del mod">
          <ac:chgData name="Myriam Cronin" userId="0602b4ee-d2f3-44fc-94d1-0edde1eeccd9" providerId="ADAL" clId="{C5D7213D-61CD-45F8-A9DA-387AA34216A9}" dt="2023-10-05T11:16:26.763" v="642" actId="20577"/>
          <ac:spMkLst>
            <pc:docMk/>
            <pc:sldMk cId="2923507683" sldId="303"/>
            <ac:spMk id="2" creationId="{8B4A6A48-6297-4458-8AAC-478C97E3E19A}"/>
          </ac:spMkLst>
        </pc:spChg>
      </pc:sldChg>
      <pc:sldChg chg="delDesignElem">
        <pc:chgData name="Myriam Cronin" userId="0602b4ee-d2f3-44fc-94d1-0edde1eeccd9" providerId="ADAL" clId="{C5D7213D-61CD-45F8-A9DA-387AA34216A9}" dt="2023-10-05T11:05:28.722" v="557"/>
        <pc:sldMkLst>
          <pc:docMk/>
          <pc:sldMk cId="2244960958" sldId="3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8D2D0-3CB8-418E-9CB7-7702AF995CE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33D3A7E3-AB3F-4BD3-A13C-261E81303F70}">
      <dgm:prSet phldrT="[Text]"/>
      <dgm:spPr/>
      <dgm:t>
        <a:bodyPr/>
        <a:lstStyle/>
        <a:p>
          <a:r>
            <a:rPr lang="en-IE" dirty="0"/>
            <a:t>1.Kick off Bootcamp Concept Ideation </a:t>
          </a:r>
        </a:p>
      </dgm:t>
    </dgm:pt>
    <dgm:pt modelId="{3E522CDE-1C7E-44C4-A2C4-5CB99DD73EB9}" type="parTrans" cxnId="{6C4584C0-4EBF-4896-9212-99F40DD7D29C}">
      <dgm:prSet/>
      <dgm:spPr/>
      <dgm:t>
        <a:bodyPr/>
        <a:lstStyle/>
        <a:p>
          <a:endParaRPr lang="en-IE"/>
        </a:p>
      </dgm:t>
    </dgm:pt>
    <dgm:pt modelId="{38B7B1E5-64AB-4385-B462-081C798E85B3}" type="sibTrans" cxnId="{6C4584C0-4EBF-4896-9212-99F40DD7D29C}">
      <dgm:prSet/>
      <dgm:spPr/>
      <dgm:t>
        <a:bodyPr/>
        <a:lstStyle/>
        <a:p>
          <a:endParaRPr lang="en-IE"/>
        </a:p>
      </dgm:t>
    </dgm:pt>
    <dgm:pt modelId="{7AD04DC7-34E5-45EE-80F0-6645028982E0}">
      <dgm:prSet/>
      <dgm:spPr/>
      <dgm:t>
        <a:bodyPr/>
        <a:lstStyle/>
        <a:p>
          <a:r>
            <a:rPr lang="en-IE" dirty="0"/>
            <a:t>2.Proof of Concept</a:t>
          </a:r>
        </a:p>
        <a:p>
          <a:r>
            <a:rPr lang="en-IE" dirty="0"/>
            <a:t>Customer Validation</a:t>
          </a:r>
        </a:p>
      </dgm:t>
    </dgm:pt>
    <dgm:pt modelId="{40B78AA4-D00B-4C52-9C6E-8229FCC1E8AE}" type="parTrans" cxnId="{F7AC35DB-9CF0-4FC7-AC82-5919AE4E457E}">
      <dgm:prSet/>
      <dgm:spPr/>
      <dgm:t>
        <a:bodyPr/>
        <a:lstStyle/>
        <a:p>
          <a:endParaRPr lang="en-IE"/>
        </a:p>
      </dgm:t>
    </dgm:pt>
    <dgm:pt modelId="{40F13C7A-5C6D-438B-8CE7-1E4717ED0687}" type="sibTrans" cxnId="{F7AC35DB-9CF0-4FC7-AC82-5919AE4E457E}">
      <dgm:prSet/>
      <dgm:spPr/>
      <dgm:t>
        <a:bodyPr/>
        <a:lstStyle/>
        <a:p>
          <a:endParaRPr lang="en-IE"/>
        </a:p>
      </dgm:t>
    </dgm:pt>
    <dgm:pt modelId="{D521DAA0-20FD-42AF-BBDC-39C3501525E0}">
      <dgm:prSet/>
      <dgm:spPr/>
      <dgm:t>
        <a:bodyPr/>
        <a:lstStyle/>
        <a:p>
          <a:r>
            <a:rPr lang="en-IE" dirty="0"/>
            <a:t>3 .Investor Readiness Demo Day </a:t>
          </a:r>
        </a:p>
      </dgm:t>
    </dgm:pt>
    <dgm:pt modelId="{71F03B19-6DAE-4081-AF45-4748CE61F4BC}" type="parTrans" cxnId="{08131C64-8002-4088-8775-8E41BCDCBD39}">
      <dgm:prSet/>
      <dgm:spPr/>
      <dgm:t>
        <a:bodyPr/>
        <a:lstStyle/>
        <a:p>
          <a:endParaRPr lang="en-IE"/>
        </a:p>
      </dgm:t>
    </dgm:pt>
    <dgm:pt modelId="{23DB2E53-7075-4531-8684-A3736CB11F89}" type="sibTrans" cxnId="{08131C64-8002-4088-8775-8E41BCDCBD39}">
      <dgm:prSet/>
      <dgm:spPr/>
      <dgm:t>
        <a:bodyPr/>
        <a:lstStyle/>
        <a:p>
          <a:endParaRPr lang="en-IE"/>
        </a:p>
      </dgm:t>
    </dgm:pt>
    <dgm:pt modelId="{37F4D784-68C3-4AA9-8237-697D9B361AF0}" type="pres">
      <dgm:prSet presAssocID="{5738D2D0-3CB8-418E-9CB7-7702AF995CE5}" presName="Name0" presStyleCnt="0">
        <dgm:presLayoutVars>
          <dgm:dir/>
          <dgm:resizeHandles val="exact"/>
        </dgm:presLayoutVars>
      </dgm:prSet>
      <dgm:spPr/>
    </dgm:pt>
    <dgm:pt modelId="{826ECCB0-5EC8-49DA-9615-0D3974740739}" type="pres">
      <dgm:prSet presAssocID="{33D3A7E3-AB3F-4BD3-A13C-261E81303F70}" presName="composite" presStyleCnt="0"/>
      <dgm:spPr/>
    </dgm:pt>
    <dgm:pt modelId="{D9F55366-4FB0-452F-AE14-95FBF2FEE2DE}" type="pres">
      <dgm:prSet presAssocID="{33D3A7E3-AB3F-4BD3-A13C-261E81303F70}" presName="bgChev" presStyleLbl="node1" presStyleIdx="0" presStyleCnt="3"/>
      <dgm:spPr>
        <a:solidFill>
          <a:schemeClr val="accent2"/>
        </a:solidFill>
      </dgm:spPr>
    </dgm:pt>
    <dgm:pt modelId="{72F3C34B-A5CA-472E-8697-0F856E9A2AA0}" type="pres">
      <dgm:prSet presAssocID="{33D3A7E3-AB3F-4BD3-A13C-261E81303F70}" presName="txNode" presStyleLbl="fgAcc1" presStyleIdx="0" presStyleCnt="3" custLinFactNeighborX="-4701" custLinFactNeighborY="-14860">
        <dgm:presLayoutVars>
          <dgm:bulletEnabled val="1"/>
        </dgm:presLayoutVars>
      </dgm:prSet>
      <dgm:spPr/>
    </dgm:pt>
    <dgm:pt modelId="{A0B85AE1-7057-4B17-B455-1403FE2DACD9}" type="pres">
      <dgm:prSet presAssocID="{38B7B1E5-64AB-4385-B462-081C798E85B3}" presName="compositeSpace" presStyleCnt="0"/>
      <dgm:spPr/>
    </dgm:pt>
    <dgm:pt modelId="{78C6DD40-8F33-4359-BA5D-75918FB273F3}" type="pres">
      <dgm:prSet presAssocID="{7AD04DC7-34E5-45EE-80F0-6645028982E0}" presName="composite" presStyleCnt="0"/>
      <dgm:spPr/>
    </dgm:pt>
    <dgm:pt modelId="{C8630157-2F65-4394-AA94-7E7D9954845F}" type="pres">
      <dgm:prSet presAssocID="{7AD04DC7-34E5-45EE-80F0-6645028982E0}" presName="bgChev" presStyleLbl="node1" presStyleIdx="1" presStyleCnt="3"/>
      <dgm:spPr>
        <a:solidFill>
          <a:schemeClr val="accent2"/>
        </a:solidFill>
      </dgm:spPr>
    </dgm:pt>
    <dgm:pt modelId="{7219E9F7-1A76-4803-9F96-021B3D347CC1}" type="pres">
      <dgm:prSet presAssocID="{7AD04DC7-34E5-45EE-80F0-6645028982E0}" presName="txNode" presStyleLbl="fgAcc1" presStyleIdx="1" presStyleCnt="3" custLinFactNeighborX="-11140" custLinFactNeighborY="-16801">
        <dgm:presLayoutVars>
          <dgm:bulletEnabled val="1"/>
        </dgm:presLayoutVars>
      </dgm:prSet>
      <dgm:spPr/>
    </dgm:pt>
    <dgm:pt modelId="{DF5189C0-C5F1-4BC0-AEDB-754AABD55175}" type="pres">
      <dgm:prSet presAssocID="{40F13C7A-5C6D-438B-8CE7-1E4717ED0687}" presName="compositeSpace" presStyleCnt="0"/>
      <dgm:spPr/>
    </dgm:pt>
    <dgm:pt modelId="{AF6D6CA5-9183-4F3D-98C8-3AB347212B78}" type="pres">
      <dgm:prSet presAssocID="{D521DAA0-20FD-42AF-BBDC-39C3501525E0}" presName="composite" presStyleCnt="0"/>
      <dgm:spPr/>
    </dgm:pt>
    <dgm:pt modelId="{9F70EC7D-66C8-419B-84D7-65D12E7143F6}" type="pres">
      <dgm:prSet presAssocID="{D521DAA0-20FD-42AF-BBDC-39C3501525E0}" presName="bgChev" presStyleLbl="node1" presStyleIdx="2" presStyleCnt="3"/>
      <dgm:spPr>
        <a:solidFill>
          <a:schemeClr val="accent2"/>
        </a:solidFill>
      </dgm:spPr>
    </dgm:pt>
    <dgm:pt modelId="{59AF062D-453D-4785-A390-6839F2B43370}" type="pres">
      <dgm:prSet presAssocID="{D521DAA0-20FD-42AF-BBDC-39C3501525E0}" presName="txNode" presStyleLbl="fgAcc1" presStyleIdx="2" presStyleCnt="3" custLinFactNeighborX="-1989" custLinFactNeighborY="-14860">
        <dgm:presLayoutVars>
          <dgm:bulletEnabled val="1"/>
        </dgm:presLayoutVars>
      </dgm:prSet>
      <dgm:spPr/>
    </dgm:pt>
  </dgm:ptLst>
  <dgm:cxnLst>
    <dgm:cxn modelId="{E271BF34-A88C-4EA9-BC1A-26888F47AA61}" type="presOf" srcId="{33D3A7E3-AB3F-4BD3-A13C-261E81303F70}" destId="{72F3C34B-A5CA-472E-8697-0F856E9A2AA0}" srcOrd="0" destOrd="0" presId="urn:microsoft.com/office/officeart/2005/8/layout/chevronAccent+Icon"/>
    <dgm:cxn modelId="{08131C64-8002-4088-8775-8E41BCDCBD39}" srcId="{5738D2D0-3CB8-418E-9CB7-7702AF995CE5}" destId="{D521DAA0-20FD-42AF-BBDC-39C3501525E0}" srcOrd="2" destOrd="0" parTransId="{71F03B19-6DAE-4081-AF45-4748CE61F4BC}" sibTransId="{23DB2E53-7075-4531-8684-A3736CB11F89}"/>
    <dgm:cxn modelId="{36F20A4F-A372-4924-9C26-FBFFB32344FC}" type="presOf" srcId="{7AD04DC7-34E5-45EE-80F0-6645028982E0}" destId="{7219E9F7-1A76-4803-9F96-021B3D347CC1}" srcOrd="0" destOrd="0" presId="urn:microsoft.com/office/officeart/2005/8/layout/chevronAccent+Icon"/>
    <dgm:cxn modelId="{A0EE6356-8B46-4727-BF05-98570EDD77C3}" type="presOf" srcId="{D521DAA0-20FD-42AF-BBDC-39C3501525E0}" destId="{59AF062D-453D-4785-A390-6839F2B43370}" srcOrd="0" destOrd="0" presId="urn:microsoft.com/office/officeart/2005/8/layout/chevronAccent+Icon"/>
    <dgm:cxn modelId="{6C4584C0-4EBF-4896-9212-99F40DD7D29C}" srcId="{5738D2D0-3CB8-418E-9CB7-7702AF995CE5}" destId="{33D3A7E3-AB3F-4BD3-A13C-261E81303F70}" srcOrd="0" destOrd="0" parTransId="{3E522CDE-1C7E-44C4-A2C4-5CB99DD73EB9}" sibTransId="{38B7B1E5-64AB-4385-B462-081C798E85B3}"/>
    <dgm:cxn modelId="{F27FA1C1-A9BB-4C5D-AC89-D266BBFC2ACE}" type="presOf" srcId="{5738D2D0-3CB8-418E-9CB7-7702AF995CE5}" destId="{37F4D784-68C3-4AA9-8237-697D9B361AF0}" srcOrd="0" destOrd="0" presId="urn:microsoft.com/office/officeart/2005/8/layout/chevronAccent+Icon"/>
    <dgm:cxn modelId="{F7AC35DB-9CF0-4FC7-AC82-5919AE4E457E}" srcId="{5738D2D0-3CB8-418E-9CB7-7702AF995CE5}" destId="{7AD04DC7-34E5-45EE-80F0-6645028982E0}" srcOrd="1" destOrd="0" parTransId="{40B78AA4-D00B-4C52-9C6E-8229FCC1E8AE}" sibTransId="{40F13C7A-5C6D-438B-8CE7-1E4717ED0687}"/>
    <dgm:cxn modelId="{0D889C5C-916A-4E74-BAA2-5E18BC215976}" type="presParOf" srcId="{37F4D784-68C3-4AA9-8237-697D9B361AF0}" destId="{826ECCB0-5EC8-49DA-9615-0D3974740739}" srcOrd="0" destOrd="0" presId="urn:microsoft.com/office/officeart/2005/8/layout/chevronAccent+Icon"/>
    <dgm:cxn modelId="{A0E25FFA-D85B-421D-9E0A-8474CD050EE9}" type="presParOf" srcId="{826ECCB0-5EC8-49DA-9615-0D3974740739}" destId="{D9F55366-4FB0-452F-AE14-95FBF2FEE2DE}" srcOrd="0" destOrd="0" presId="urn:microsoft.com/office/officeart/2005/8/layout/chevronAccent+Icon"/>
    <dgm:cxn modelId="{0FED3A20-47DC-444A-8DB2-78AEBB6F4F05}" type="presParOf" srcId="{826ECCB0-5EC8-49DA-9615-0D3974740739}" destId="{72F3C34B-A5CA-472E-8697-0F856E9A2AA0}" srcOrd="1" destOrd="0" presId="urn:microsoft.com/office/officeart/2005/8/layout/chevronAccent+Icon"/>
    <dgm:cxn modelId="{BB4CA86F-F6CB-4A24-B00C-80ED9D2637AE}" type="presParOf" srcId="{37F4D784-68C3-4AA9-8237-697D9B361AF0}" destId="{A0B85AE1-7057-4B17-B455-1403FE2DACD9}" srcOrd="1" destOrd="0" presId="urn:microsoft.com/office/officeart/2005/8/layout/chevronAccent+Icon"/>
    <dgm:cxn modelId="{B48EDF2E-61C5-4C55-9392-6D7F2E477860}" type="presParOf" srcId="{37F4D784-68C3-4AA9-8237-697D9B361AF0}" destId="{78C6DD40-8F33-4359-BA5D-75918FB273F3}" srcOrd="2" destOrd="0" presId="urn:microsoft.com/office/officeart/2005/8/layout/chevronAccent+Icon"/>
    <dgm:cxn modelId="{534B0ACF-80D7-4A5C-8897-B84DE43478EA}" type="presParOf" srcId="{78C6DD40-8F33-4359-BA5D-75918FB273F3}" destId="{C8630157-2F65-4394-AA94-7E7D9954845F}" srcOrd="0" destOrd="0" presId="urn:microsoft.com/office/officeart/2005/8/layout/chevronAccent+Icon"/>
    <dgm:cxn modelId="{A736DAB7-C661-4ED0-B6A0-8E6C537236EC}" type="presParOf" srcId="{78C6DD40-8F33-4359-BA5D-75918FB273F3}" destId="{7219E9F7-1A76-4803-9F96-021B3D347CC1}" srcOrd="1" destOrd="0" presId="urn:microsoft.com/office/officeart/2005/8/layout/chevronAccent+Icon"/>
    <dgm:cxn modelId="{4E8B954C-FB90-4EC4-A3F1-08853119342F}" type="presParOf" srcId="{37F4D784-68C3-4AA9-8237-697D9B361AF0}" destId="{DF5189C0-C5F1-4BC0-AEDB-754AABD55175}" srcOrd="3" destOrd="0" presId="urn:microsoft.com/office/officeart/2005/8/layout/chevronAccent+Icon"/>
    <dgm:cxn modelId="{07724838-D89F-4E0A-A6A2-C1636A931B09}" type="presParOf" srcId="{37F4D784-68C3-4AA9-8237-697D9B361AF0}" destId="{AF6D6CA5-9183-4F3D-98C8-3AB347212B78}" srcOrd="4" destOrd="0" presId="urn:microsoft.com/office/officeart/2005/8/layout/chevronAccent+Icon"/>
    <dgm:cxn modelId="{32C76EE5-0AEB-4FC0-B3BB-9E6D67EE2B83}" type="presParOf" srcId="{AF6D6CA5-9183-4F3D-98C8-3AB347212B78}" destId="{9F70EC7D-66C8-419B-84D7-65D12E7143F6}" srcOrd="0" destOrd="0" presId="urn:microsoft.com/office/officeart/2005/8/layout/chevronAccent+Icon"/>
    <dgm:cxn modelId="{01F53AA6-6372-489F-B48B-9D1CAB916917}" type="presParOf" srcId="{AF6D6CA5-9183-4F3D-98C8-3AB347212B78}" destId="{59AF062D-453D-4785-A390-6839F2B43370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597EF-E22F-4A42-990C-6ABA5C0A24FA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2754835-1F27-419E-AEFA-52484B63C09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1300" b="1" dirty="0">
              <a:solidFill>
                <a:schemeClr val="tx1"/>
              </a:solidFill>
            </a:rPr>
            <a:t>Lead Generation </a:t>
          </a:r>
          <a:r>
            <a:rPr lang="en-IE" sz="1400" b="1" dirty="0">
              <a:solidFill>
                <a:schemeClr val="tx1"/>
              </a:solidFill>
            </a:rPr>
            <a:t>TARGET PHD/POST DOC/PI  </a:t>
          </a:r>
          <a:endParaRPr lang="en-IE" sz="1300" b="1" dirty="0">
            <a:solidFill>
              <a:schemeClr val="tx1"/>
            </a:solidFill>
          </a:endParaRPr>
        </a:p>
      </dgm:t>
    </dgm:pt>
    <dgm:pt modelId="{827FF089-9B59-4A45-8855-D86D24BA8C88}" type="parTrans" cxnId="{E8D12572-41EA-46DF-A0C0-417F837F0FFF}">
      <dgm:prSet/>
      <dgm:spPr/>
      <dgm:t>
        <a:bodyPr/>
        <a:lstStyle/>
        <a:p>
          <a:endParaRPr lang="en-IE"/>
        </a:p>
      </dgm:t>
    </dgm:pt>
    <dgm:pt modelId="{0D5F4E22-152A-42A7-B599-9C348FF3E35E}" type="sibTrans" cxnId="{E8D12572-41EA-46DF-A0C0-417F837F0FFF}">
      <dgm:prSet/>
      <dgm:spPr/>
      <dgm:t>
        <a:bodyPr/>
        <a:lstStyle/>
        <a:p>
          <a:endParaRPr lang="en-IE"/>
        </a:p>
      </dgm:t>
    </dgm:pt>
    <dgm:pt modelId="{2DDCC7E4-0BDD-46FD-83FD-FCFFAD8FF207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IP capture and Live Case Studies</a:t>
          </a:r>
        </a:p>
      </dgm:t>
    </dgm:pt>
    <dgm:pt modelId="{AE9BFAB2-DDB6-4ABB-8860-E2CF0CE6BD4E}" type="parTrans" cxnId="{8F66E559-3904-4682-86C6-4D7C18FF95A0}">
      <dgm:prSet/>
      <dgm:spPr/>
      <dgm:t>
        <a:bodyPr/>
        <a:lstStyle/>
        <a:p>
          <a:endParaRPr lang="en-IE"/>
        </a:p>
      </dgm:t>
    </dgm:pt>
    <dgm:pt modelId="{7A3DDDCB-4F63-4D2F-A583-F9BD006EF86C}" type="sibTrans" cxnId="{8F66E559-3904-4682-86C6-4D7C18FF95A0}">
      <dgm:prSet/>
      <dgm:spPr/>
      <dgm:t>
        <a:bodyPr/>
        <a:lstStyle/>
        <a:p>
          <a:endParaRPr lang="en-IE"/>
        </a:p>
      </dgm:t>
    </dgm:pt>
    <dgm:pt modelId="{4A740D72-F112-4778-8396-A4305FD13A00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EI Feasibility Template</a:t>
          </a:r>
        </a:p>
      </dgm:t>
    </dgm:pt>
    <dgm:pt modelId="{203F20DE-F118-4597-920F-0C979D3416F4}" type="parTrans" cxnId="{EAF53B16-CE37-4D19-9AC5-94620DB6EC88}">
      <dgm:prSet/>
      <dgm:spPr/>
      <dgm:t>
        <a:bodyPr/>
        <a:lstStyle/>
        <a:p>
          <a:endParaRPr lang="en-IE"/>
        </a:p>
      </dgm:t>
    </dgm:pt>
    <dgm:pt modelId="{14D9F613-2947-4F05-8E81-04838CCC5173}" type="sibTrans" cxnId="{EAF53B16-CE37-4D19-9AC5-94620DB6EC88}">
      <dgm:prSet/>
      <dgm:spPr/>
      <dgm:t>
        <a:bodyPr/>
        <a:lstStyle/>
        <a:p>
          <a:endParaRPr lang="en-IE"/>
        </a:p>
      </dgm:t>
    </dgm:pt>
    <dgm:pt modelId="{6BDCEC9E-003A-4410-97FA-EDCB25A433A1}">
      <dgm:prSet phldrT="[Text]"/>
      <dgm:spPr>
        <a:solidFill>
          <a:schemeClr val="accent2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Market Evaluation</a:t>
          </a:r>
        </a:p>
      </dgm:t>
    </dgm:pt>
    <dgm:pt modelId="{DC9E6A12-EF86-49FF-AE9D-819FD470C39F}" type="parTrans" cxnId="{B85377C9-AF9E-4D0C-B9A0-E847F3DAD8D6}">
      <dgm:prSet/>
      <dgm:spPr/>
      <dgm:t>
        <a:bodyPr/>
        <a:lstStyle/>
        <a:p>
          <a:endParaRPr lang="en-IE"/>
        </a:p>
      </dgm:t>
    </dgm:pt>
    <dgm:pt modelId="{B9EFE810-27AA-4910-ABF7-8B6C41CA0DA1}" type="sibTrans" cxnId="{B85377C9-AF9E-4D0C-B9A0-E847F3DAD8D6}">
      <dgm:prSet/>
      <dgm:spPr/>
      <dgm:t>
        <a:bodyPr/>
        <a:lstStyle/>
        <a:p>
          <a:endParaRPr lang="en-IE"/>
        </a:p>
      </dgm:t>
    </dgm:pt>
    <dgm:pt modelId="{7DA2DD8A-D442-4363-8E72-C386EE94FE3F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Customer Discovery</a:t>
          </a:r>
        </a:p>
      </dgm:t>
    </dgm:pt>
    <dgm:pt modelId="{0AEC43BB-751B-4232-9F2D-3FF36DBDEF74}" type="parTrans" cxnId="{1492C02A-AA53-449F-A7CC-A8A594773A2D}">
      <dgm:prSet/>
      <dgm:spPr/>
      <dgm:t>
        <a:bodyPr/>
        <a:lstStyle/>
        <a:p>
          <a:endParaRPr lang="en-IE"/>
        </a:p>
      </dgm:t>
    </dgm:pt>
    <dgm:pt modelId="{4FF61ADB-B7FE-4586-AEEF-79CA88E80638}" type="sibTrans" cxnId="{1492C02A-AA53-449F-A7CC-A8A594773A2D}">
      <dgm:prSet/>
      <dgm:spPr/>
      <dgm:t>
        <a:bodyPr/>
        <a:lstStyle/>
        <a:p>
          <a:endParaRPr lang="en-IE"/>
        </a:p>
      </dgm:t>
    </dgm:pt>
    <dgm:pt modelId="{D0CC2FB9-EB92-4CCE-BDD5-4F88A504B6FA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Value Proposition</a:t>
          </a:r>
        </a:p>
      </dgm:t>
    </dgm:pt>
    <dgm:pt modelId="{4F79B8C7-EF66-4DC0-AAA5-EB5585E11989}" type="parTrans" cxnId="{12ACD8A5-4857-4DD5-973E-6B535C42C40B}">
      <dgm:prSet/>
      <dgm:spPr/>
      <dgm:t>
        <a:bodyPr/>
        <a:lstStyle/>
        <a:p>
          <a:endParaRPr lang="en-IE"/>
        </a:p>
      </dgm:t>
    </dgm:pt>
    <dgm:pt modelId="{699D7D2C-524B-4568-A626-EB9BE17F0E07}" type="sibTrans" cxnId="{12ACD8A5-4857-4DD5-973E-6B535C42C40B}">
      <dgm:prSet/>
      <dgm:spPr/>
      <dgm:t>
        <a:bodyPr/>
        <a:lstStyle/>
        <a:p>
          <a:endParaRPr lang="en-IE"/>
        </a:p>
      </dgm:t>
    </dgm:pt>
    <dgm:pt modelId="{F0D8FF97-6B6C-4A71-B226-153BC9C0322A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Business Model Outline</a:t>
          </a:r>
        </a:p>
      </dgm:t>
    </dgm:pt>
    <dgm:pt modelId="{B2794728-81F3-4C9C-8C30-E21FA2E11BA8}" type="parTrans" cxnId="{0722DB88-4924-4C20-A38F-A91DF0295398}">
      <dgm:prSet/>
      <dgm:spPr/>
      <dgm:t>
        <a:bodyPr/>
        <a:lstStyle/>
        <a:p>
          <a:endParaRPr lang="en-IE"/>
        </a:p>
      </dgm:t>
    </dgm:pt>
    <dgm:pt modelId="{6A63D577-4336-4E9F-A435-21D6BF647327}" type="sibTrans" cxnId="{0722DB88-4924-4C20-A38F-A91DF0295398}">
      <dgm:prSet/>
      <dgm:spPr/>
      <dgm:t>
        <a:bodyPr/>
        <a:lstStyle/>
        <a:p>
          <a:endParaRPr lang="en-IE"/>
        </a:p>
      </dgm:t>
    </dgm:pt>
    <dgm:pt modelId="{01DD7C15-4F15-4BBE-B46C-37D29C97B406}" type="pres">
      <dgm:prSet presAssocID="{025597EF-E22F-4A42-990C-6ABA5C0A24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D5EEBDE-1FE7-4352-B674-A144CAB81BD8}" type="pres">
      <dgm:prSet presAssocID="{62754835-1F27-419E-AEFA-52484B63C09A}" presName="Parent" presStyleLbl="node0" presStyleIdx="0" presStyleCnt="1">
        <dgm:presLayoutVars>
          <dgm:chMax val="6"/>
          <dgm:chPref val="6"/>
        </dgm:presLayoutVars>
      </dgm:prSet>
      <dgm:spPr/>
    </dgm:pt>
    <dgm:pt modelId="{BBCA40E6-A085-4FE6-9861-EF1A9C2873C4}" type="pres">
      <dgm:prSet presAssocID="{2DDCC7E4-0BDD-46FD-83FD-FCFFAD8FF207}" presName="Accent1" presStyleCnt="0"/>
      <dgm:spPr/>
    </dgm:pt>
    <dgm:pt modelId="{C165D4F0-9481-4FCA-B530-14D3242C53BA}" type="pres">
      <dgm:prSet presAssocID="{2DDCC7E4-0BDD-46FD-83FD-FCFFAD8FF207}" presName="Accent" presStyleLbl="bgShp" presStyleIdx="0" presStyleCnt="6"/>
      <dgm:spPr/>
    </dgm:pt>
    <dgm:pt modelId="{C204E41C-E4CB-418C-8352-93B4184926CB}" type="pres">
      <dgm:prSet presAssocID="{2DDCC7E4-0BDD-46FD-83FD-FCFFAD8FF207}" presName="Child1" presStyleLbl="node1" presStyleIdx="0" presStyleCnt="6" custLinFactNeighborX="-202">
        <dgm:presLayoutVars>
          <dgm:chMax val="0"/>
          <dgm:chPref val="0"/>
          <dgm:bulletEnabled val="1"/>
        </dgm:presLayoutVars>
      </dgm:prSet>
      <dgm:spPr/>
    </dgm:pt>
    <dgm:pt modelId="{01AA175F-E67D-462A-A774-159B06904805}" type="pres">
      <dgm:prSet presAssocID="{4A740D72-F112-4778-8396-A4305FD13A00}" presName="Accent2" presStyleCnt="0"/>
      <dgm:spPr/>
    </dgm:pt>
    <dgm:pt modelId="{C89669E1-1375-43BB-A2AA-74C5D8DB3469}" type="pres">
      <dgm:prSet presAssocID="{4A740D72-F112-4778-8396-A4305FD13A00}" presName="Accent" presStyleLbl="bgShp" presStyleIdx="1" presStyleCnt="6"/>
      <dgm:spPr/>
    </dgm:pt>
    <dgm:pt modelId="{74548717-1C59-4512-8BA9-07493AE22AA2}" type="pres">
      <dgm:prSet presAssocID="{4A740D72-F112-4778-8396-A4305FD13A0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FA25DFA-B1D2-4017-9585-84D4FE5609DA}" type="pres">
      <dgm:prSet presAssocID="{6BDCEC9E-003A-4410-97FA-EDCB25A433A1}" presName="Accent3" presStyleCnt="0"/>
      <dgm:spPr/>
    </dgm:pt>
    <dgm:pt modelId="{2764E7B1-B98A-4F32-9E6E-0D31A9895DA6}" type="pres">
      <dgm:prSet presAssocID="{6BDCEC9E-003A-4410-97FA-EDCB25A433A1}" presName="Accent" presStyleLbl="bgShp" presStyleIdx="2" presStyleCnt="6"/>
      <dgm:spPr/>
    </dgm:pt>
    <dgm:pt modelId="{0ECF2BD2-BF7C-45DE-A2B6-C1AF9DA7271C}" type="pres">
      <dgm:prSet presAssocID="{6BDCEC9E-003A-4410-97FA-EDCB25A433A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31EE796-9EEA-4E4D-BA81-7F6163498A27}" type="pres">
      <dgm:prSet presAssocID="{7DA2DD8A-D442-4363-8E72-C386EE94FE3F}" presName="Accent4" presStyleCnt="0"/>
      <dgm:spPr/>
    </dgm:pt>
    <dgm:pt modelId="{F269120C-EE37-4957-B6E7-A5B1D9EE98BF}" type="pres">
      <dgm:prSet presAssocID="{7DA2DD8A-D442-4363-8E72-C386EE94FE3F}" presName="Accent" presStyleLbl="bgShp" presStyleIdx="3" presStyleCnt="6"/>
      <dgm:spPr/>
    </dgm:pt>
    <dgm:pt modelId="{B5AE36E8-867F-437C-BE4C-A3D11A6B4928}" type="pres">
      <dgm:prSet presAssocID="{7DA2DD8A-D442-4363-8E72-C386EE94FE3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9B96F62-878A-46F0-8B4D-531339F0C339}" type="pres">
      <dgm:prSet presAssocID="{D0CC2FB9-EB92-4CCE-BDD5-4F88A504B6FA}" presName="Accent5" presStyleCnt="0"/>
      <dgm:spPr/>
    </dgm:pt>
    <dgm:pt modelId="{C8358F9E-775B-4E90-B821-EF6B6A2F2031}" type="pres">
      <dgm:prSet presAssocID="{D0CC2FB9-EB92-4CCE-BDD5-4F88A504B6FA}" presName="Accent" presStyleLbl="bgShp" presStyleIdx="4" presStyleCnt="6"/>
      <dgm:spPr/>
    </dgm:pt>
    <dgm:pt modelId="{717AD369-66F0-4BAB-82B6-27E4E79F4CBF}" type="pres">
      <dgm:prSet presAssocID="{D0CC2FB9-EB92-4CCE-BDD5-4F88A504B6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B5F6321-4241-4CD1-8FB6-8824989F8F4E}" type="pres">
      <dgm:prSet presAssocID="{F0D8FF97-6B6C-4A71-B226-153BC9C0322A}" presName="Accent6" presStyleCnt="0"/>
      <dgm:spPr/>
    </dgm:pt>
    <dgm:pt modelId="{345F8348-228E-4F78-8B35-277B0E7E505F}" type="pres">
      <dgm:prSet presAssocID="{F0D8FF97-6B6C-4A71-B226-153BC9C0322A}" presName="Accent" presStyleLbl="bgShp" presStyleIdx="5" presStyleCnt="6"/>
      <dgm:spPr/>
    </dgm:pt>
    <dgm:pt modelId="{CE48C1E8-7941-40BB-8D93-B95416B4BC5E}" type="pres">
      <dgm:prSet presAssocID="{F0D8FF97-6B6C-4A71-B226-153BC9C0322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535200B-1106-4A77-B737-B181E454A2DC}" type="presOf" srcId="{F0D8FF97-6B6C-4A71-B226-153BC9C0322A}" destId="{CE48C1E8-7941-40BB-8D93-B95416B4BC5E}" srcOrd="0" destOrd="0" presId="urn:microsoft.com/office/officeart/2011/layout/HexagonRadial"/>
    <dgm:cxn modelId="{E0DBC50E-D1DC-4803-992F-CB42BA640C92}" type="presOf" srcId="{7DA2DD8A-D442-4363-8E72-C386EE94FE3F}" destId="{B5AE36E8-867F-437C-BE4C-A3D11A6B4928}" srcOrd="0" destOrd="0" presId="urn:microsoft.com/office/officeart/2011/layout/HexagonRadial"/>
    <dgm:cxn modelId="{EAF53B16-CE37-4D19-9AC5-94620DB6EC88}" srcId="{62754835-1F27-419E-AEFA-52484B63C09A}" destId="{4A740D72-F112-4778-8396-A4305FD13A00}" srcOrd="1" destOrd="0" parTransId="{203F20DE-F118-4597-920F-0C979D3416F4}" sibTransId="{14D9F613-2947-4F05-8E81-04838CCC5173}"/>
    <dgm:cxn modelId="{1492C02A-AA53-449F-A7CC-A8A594773A2D}" srcId="{62754835-1F27-419E-AEFA-52484B63C09A}" destId="{7DA2DD8A-D442-4363-8E72-C386EE94FE3F}" srcOrd="3" destOrd="0" parTransId="{0AEC43BB-751B-4232-9F2D-3FF36DBDEF74}" sibTransId="{4FF61ADB-B7FE-4586-AEEF-79CA88E80638}"/>
    <dgm:cxn modelId="{B47D966C-691F-4E88-BB1C-D0CEC61E7EA5}" type="presOf" srcId="{D0CC2FB9-EB92-4CCE-BDD5-4F88A504B6FA}" destId="{717AD369-66F0-4BAB-82B6-27E4E79F4CBF}" srcOrd="0" destOrd="0" presId="urn:microsoft.com/office/officeart/2011/layout/HexagonRadial"/>
    <dgm:cxn modelId="{ABDB0170-8AC9-4F8B-8BCD-B219FFF284B4}" type="presOf" srcId="{62754835-1F27-419E-AEFA-52484B63C09A}" destId="{BD5EEBDE-1FE7-4352-B674-A144CAB81BD8}" srcOrd="0" destOrd="0" presId="urn:microsoft.com/office/officeart/2011/layout/HexagonRadial"/>
    <dgm:cxn modelId="{E8D12572-41EA-46DF-A0C0-417F837F0FFF}" srcId="{025597EF-E22F-4A42-990C-6ABA5C0A24FA}" destId="{62754835-1F27-419E-AEFA-52484B63C09A}" srcOrd="0" destOrd="0" parTransId="{827FF089-9B59-4A45-8855-D86D24BA8C88}" sibTransId="{0D5F4E22-152A-42A7-B599-9C348FF3E35E}"/>
    <dgm:cxn modelId="{FB0F3C79-558D-442D-BFE0-D94700D62400}" type="presOf" srcId="{025597EF-E22F-4A42-990C-6ABA5C0A24FA}" destId="{01DD7C15-4F15-4BBE-B46C-37D29C97B406}" srcOrd="0" destOrd="0" presId="urn:microsoft.com/office/officeart/2011/layout/HexagonRadial"/>
    <dgm:cxn modelId="{8F66E559-3904-4682-86C6-4D7C18FF95A0}" srcId="{62754835-1F27-419E-AEFA-52484B63C09A}" destId="{2DDCC7E4-0BDD-46FD-83FD-FCFFAD8FF207}" srcOrd="0" destOrd="0" parTransId="{AE9BFAB2-DDB6-4ABB-8860-E2CF0CE6BD4E}" sibTransId="{7A3DDDCB-4F63-4D2F-A583-F9BD006EF86C}"/>
    <dgm:cxn modelId="{0722DB88-4924-4C20-A38F-A91DF0295398}" srcId="{62754835-1F27-419E-AEFA-52484B63C09A}" destId="{F0D8FF97-6B6C-4A71-B226-153BC9C0322A}" srcOrd="5" destOrd="0" parTransId="{B2794728-81F3-4C9C-8C30-E21FA2E11BA8}" sibTransId="{6A63D577-4336-4E9F-A435-21D6BF647327}"/>
    <dgm:cxn modelId="{0E36AFA3-B0E8-4160-BC24-332370D2C81E}" type="presOf" srcId="{6BDCEC9E-003A-4410-97FA-EDCB25A433A1}" destId="{0ECF2BD2-BF7C-45DE-A2B6-C1AF9DA7271C}" srcOrd="0" destOrd="0" presId="urn:microsoft.com/office/officeart/2011/layout/HexagonRadial"/>
    <dgm:cxn modelId="{12ACD8A5-4857-4DD5-973E-6B535C42C40B}" srcId="{62754835-1F27-419E-AEFA-52484B63C09A}" destId="{D0CC2FB9-EB92-4CCE-BDD5-4F88A504B6FA}" srcOrd="4" destOrd="0" parTransId="{4F79B8C7-EF66-4DC0-AAA5-EB5585E11989}" sibTransId="{699D7D2C-524B-4568-A626-EB9BE17F0E07}"/>
    <dgm:cxn modelId="{B85377C9-AF9E-4D0C-B9A0-E847F3DAD8D6}" srcId="{62754835-1F27-419E-AEFA-52484B63C09A}" destId="{6BDCEC9E-003A-4410-97FA-EDCB25A433A1}" srcOrd="2" destOrd="0" parTransId="{DC9E6A12-EF86-49FF-AE9D-819FD470C39F}" sibTransId="{B9EFE810-27AA-4910-ABF7-8B6C41CA0DA1}"/>
    <dgm:cxn modelId="{7D27B3F3-3E58-46D8-8C87-A6D38C2A454D}" type="presOf" srcId="{4A740D72-F112-4778-8396-A4305FD13A00}" destId="{74548717-1C59-4512-8BA9-07493AE22AA2}" srcOrd="0" destOrd="0" presId="urn:microsoft.com/office/officeart/2011/layout/HexagonRadial"/>
    <dgm:cxn modelId="{85DFF6F6-28FD-4BD5-9899-E37E6C2D91CC}" type="presOf" srcId="{2DDCC7E4-0BDD-46FD-83FD-FCFFAD8FF207}" destId="{C204E41C-E4CB-418C-8352-93B4184926CB}" srcOrd="0" destOrd="0" presId="urn:microsoft.com/office/officeart/2011/layout/HexagonRadial"/>
    <dgm:cxn modelId="{724D6C26-9A0D-43F8-AA87-7BEA65B581A5}" type="presParOf" srcId="{01DD7C15-4F15-4BBE-B46C-37D29C97B406}" destId="{BD5EEBDE-1FE7-4352-B674-A144CAB81BD8}" srcOrd="0" destOrd="0" presId="urn:microsoft.com/office/officeart/2011/layout/HexagonRadial"/>
    <dgm:cxn modelId="{45DB1384-94AC-492A-8525-69D301B698E1}" type="presParOf" srcId="{01DD7C15-4F15-4BBE-B46C-37D29C97B406}" destId="{BBCA40E6-A085-4FE6-9861-EF1A9C2873C4}" srcOrd="1" destOrd="0" presId="urn:microsoft.com/office/officeart/2011/layout/HexagonRadial"/>
    <dgm:cxn modelId="{213A0C73-190B-4D6E-BB83-2575FEBE5D23}" type="presParOf" srcId="{BBCA40E6-A085-4FE6-9861-EF1A9C2873C4}" destId="{C165D4F0-9481-4FCA-B530-14D3242C53BA}" srcOrd="0" destOrd="0" presId="urn:microsoft.com/office/officeart/2011/layout/HexagonRadial"/>
    <dgm:cxn modelId="{AD67380A-7AAE-4C90-A69F-313055EDDF8F}" type="presParOf" srcId="{01DD7C15-4F15-4BBE-B46C-37D29C97B406}" destId="{C204E41C-E4CB-418C-8352-93B4184926CB}" srcOrd="2" destOrd="0" presId="urn:microsoft.com/office/officeart/2011/layout/HexagonRadial"/>
    <dgm:cxn modelId="{7629ACF2-566B-4583-A4E3-B0116CF6AD24}" type="presParOf" srcId="{01DD7C15-4F15-4BBE-B46C-37D29C97B406}" destId="{01AA175F-E67D-462A-A774-159B06904805}" srcOrd="3" destOrd="0" presId="urn:microsoft.com/office/officeart/2011/layout/HexagonRadial"/>
    <dgm:cxn modelId="{4CEAB365-264F-4E92-8AAA-F1F4AF575CFE}" type="presParOf" srcId="{01AA175F-E67D-462A-A774-159B06904805}" destId="{C89669E1-1375-43BB-A2AA-74C5D8DB3469}" srcOrd="0" destOrd="0" presId="urn:microsoft.com/office/officeart/2011/layout/HexagonRadial"/>
    <dgm:cxn modelId="{2C0B8814-30E0-4749-8CF9-CB4D2BDD6DC1}" type="presParOf" srcId="{01DD7C15-4F15-4BBE-B46C-37D29C97B406}" destId="{74548717-1C59-4512-8BA9-07493AE22AA2}" srcOrd="4" destOrd="0" presId="urn:microsoft.com/office/officeart/2011/layout/HexagonRadial"/>
    <dgm:cxn modelId="{CB6B0011-22F4-4074-A252-89FED65B0375}" type="presParOf" srcId="{01DD7C15-4F15-4BBE-B46C-37D29C97B406}" destId="{8FA25DFA-B1D2-4017-9585-84D4FE5609DA}" srcOrd="5" destOrd="0" presId="urn:microsoft.com/office/officeart/2011/layout/HexagonRadial"/>
    <dgm:cxn modelId="{D612A38B-90D4-4FCD-862F-712A538F7A85}" type="presParOf" srcId="{8FA25DFA-B1D2-4017-9585-84D4FE5609DA}" destId="{2764E7B1-B98A-4F32-9E6E-0D31A9895DA6}" srcOrd="0" destOrd="0" presId="urn:microsoft.com/office/officeart/2011/layout/HexagonRadial"/>
    <dgm:cxn modelId="{9BD09646-8AA1-4495-92A6-1395325DD102}" type="presParOf" srcId="{01DD7C15-4F15-4BBE-B46C-37D29C97B406}" destId="{0ECF2BD2-BF7C-45DE-A2B6-C1AF9DA7271C}" srcOrd="6" destOrd="0" presId="urn:microsoft.com/office/officeart/2011/layout/HexagonRadial"/>
    <dgm:cxn modelId="{54E6328A-0249-4813-AC37-374BF811CD18}" type="presParOf" srcId="{01DD7C15-4F15-4BBE-B46C-37D29C97B406}" destId="{231EE796-9EEA-4E4D-BA81-7F6163498A27}" srcOrd="7" destOrd="0" presId="urn:microsoft.com/office/officeart/2011/layout/HexagonRadial"/>
    <dgm:cxn modelId="{76453D5A-5111-4590-9D3F-6C47A978FD8D}" type="presParOf" srcId="{231EE796-9EEA-4E4D-BA81-7F6163498A27}" destId="{F269120C-EE37-4957-B6E7-A5B1D9EE98BF}" srcOrd="0" destOrd="0" presId="urn:microsoft.com/office/officeart/2011/layout/HexagonRadial"/>
    <dgm:cxn modelId="{5A8EBBD8-58AE-4EF1-9E66-3D135F2190DE}" type="presParOf" srcId="{01DD7C15-4F15-4BBE-B46C-37D29C97B406}" destId="{B5AE36E8-867F-437C-BE4C-A3D11A6B4928}" srcOrd="8" destOrd="0" presId="urn:microsoft.com/office/officeart/2011/layout/HexagonRadial"/>
    <dgm:cxn modelId="{4DFED78B-DF0A-415C-A920-7486F7B7B571}" type="presParOf" srcId="{01DD7C15-4F15-4BBE-B46C-37D29C97B406}" destId="{79B96F62-878A-46F0-8B4D-531339F0C339}" srcOrd="9" destOrd="0" presId="urn:microsoft.com/office/officeart/2011/layout/HexagonRadial"/>
    <dgm:cxn modelId="{F6A0322B-4FD9-4EBD-A544-0188DB5A3464}" type="presParOf" srcId="{79B96F62-878A-46F0-8B4D-531339F0C339}" destId="{C8358F9E-775B-4E90-B821-EF6B6A2F2031}" srcOrd="0" destOrd="0" presId="urn:microsoft.com/office/officeart/2011/layout/HexagonRadial"/>
    <dgm:cxn modelId="{8ACA9B42-169E-4480-A33E-A61AF87881DD}" type="presParOf" srcId="{01DD7C15-4F15-4BBE-B46C-37D29C97B406}" destId="{717AD369-66F0-4BAB-82B6-27E4E79F4CBF}" srcOrd="10" destOrd="0" presId="urn:microsoft.com/office/officeart/2011/layout/HexagonRadial"/>
    <dgm:cxn modelId="{D1CFC53B-EB65-4601-A815-C3B290FE7D61}" type="presParOf" srcId="{01DD7C15-4F15-4BBE-B46C-37D29C97B406}" destId="{9B5F6321-4241-4CD1-8FB6-8824989F8F4E}" srcOrd="11" destOrd="0" presId="urn:microsoft.com/office/officeart/2011/layout/HexagonRadial"/>
    <dgm:cxn modelId="{16E7C4C2-580D-4D0B-8D95-B280938DE554}" type="presParOf" srcId="{9B5F6321-4241-4CD1-8FB6-8824989F8F4E}" destId="{345F8348-228E-4F78-8B35-277B0E7E505F}" srcOrd="0" destOrd="0" presId="urn:microsoft.com/office/officeart/2011/layout/HexagonRadial"/>
    <dgm:cxn modelId="{1572ABC7-0F65-4D28-8859-EA8A5A47883F}" type="presParOf" srcId="{01DD7C15-4F15-4BBE-B46C-37D29C97B406}" destId="{CE48C1E8-7941-40BB-8D93-B95416B4BC5E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141F0-E19E-4FD5-8CC4-B193C2684B2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D755650-AA5E-4BEA-8802-045CCABB24E9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/>
            <a:t>Concept Idea Lead Generation</a:t>
          </a:r>
        </a:p>
      </dgm:t>
    </dgm:pt>
    <dgm:pt modelId="{D7DCF6D3-9B58-4A0B-B91A-107F82AF8371}" type="parTrans" cxnId="{15106187-5379-4DFC-97CE-FC9F216EC638}">
      <dgm:prSet/>
      <dgm:spPr/>
      <dgm:t>
        <a:bodyPr/>
        <a:lstStyle/>
        <a:p>
          <a:endParaRPr lang="en-IE"/>
        </a:p>
      </dgm:t>
    </dgm:pt>
    <dgm:pt modelId="{B4160149-656A-4C42-854D-029D6E22C6B6}" type="sibTrans" cxnId="{15106187-5379-4DFC-97CE-FC9F216EC638}">
      <dgm:prSet/>
      <dgm:spPr/>
      <dgm:t>
        <a:bodyPr/>
        <a:lstStyle/>
        <a:p>
          <a:endParaRPr lang="en-IE"/>
        </a:p>
      </dgm:t>
    </dgm:pt>
    <dgm:pt modelId="{62E3D9B0-D8B1-461D-ADC9-F3DA6AE8D1BF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E" dirty="0"/>
            <a:t>Leading to Decision</a:t>
          </a:r>
        </a:p>
      </dgm:t>
    </dgm:pt>
    <dgm:pt modelId="{38EB5992-B9B5-4914-BE9E-48749D0E5798}" type="parTrans" cxnId="{0D0C2E22-D0F1-4F05-A120-6744715CF462}">
      <dgm:prSet/>
      <dgm:spPr/>
      <dgm:t>
        <a:bodyPr/>
        <a:lstStyle/>
        <a:p>
          <a:endParaRPr lang="en-IE"/>
        </a:p>
      </dgm:t>
    </dgm:pt>
    <dgm:pt modelId="{0638B3F1-1012-4432-8CF8-56CD997041BA}" type="sibTrans" cxnId="{0D0C2E22-D0F1-4F05-A120-6744715CF462}">
      <dgm:prSet/>
      <dgm:spPr/>
      <dgm:t>
        <a:bodyPr/>
        <a:lstStyle/>
        <a:p>
          <a:endParaRPr lang="en-IE"/>
        </a:p>
      </dgm:t>
    </dgm:pt>
    <dgm:pt modelId="{036DBF9E-AC77-4094-B059-5CDC7B39D4BB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E" dirty="0"/>
            <a:t>Licence or Spin out</a:t>
          </a:r>
        </a:p>
      </dgm:t>
    </dgm:pt>
    <dgm:pt modelId="{63316297-8461-4F6C-B0CD-FECA4C8B208F}" type="parTrans" cxnId="{112201A1-C0FC-49F3-8AE1-9C39C61556B0}">
      <dgm:prSet/>
      <dgm:spPr/>
      <dgm:t>
        <a:bodyPr/>
        <a:lstStyle/>
        <a:p>
          <a:endParaRPr lang="en-IE"/>
        </a:p>
      </dgm:t>
    </dgm:pt>
    <dgm:pt modelId="{BFE1629F-3B76-4D10-BF13-B1045239D412}" type="sibTrans" cxnId="{112201A1-C0FC-49F3-8AE1-9C39C61556B0}">
      <dgm:prSet/>
      <dgm:spPr/>
      <dgm:t>
        <a:bodyPr/>
        <a:lstStyle/>
        <a:p>
          <a:endParaRPr lang="en-IE"/>
        </a:p>
      </dgm:t>
    </dgm:pt>
    <dgm:pt modelId="{5D7DF0C5-95E8-463D-B88B-86E784A2156E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/>
            <a:t>Concept Idea Lead</a:t>
          </a:r>
        </a:p>
        <a:p>
          <a:r>
            <a:rPr lang="en-IE" dirty="0"/>
            <a:t>Generation</a:t>
          </a:r>
        </a:p>
      </dgm:t>
    </dgm:pt>
    <dgm:pt modelId="{820B6164-639D-4F05-8B32-635CC2933AD3}" type="parTrans" cxnId="{FFF73247-2418-4666-BC48-37C2305DF135}">
      <dgm:prSet/>
      <dgm:spPr/>
      <dgm:t>
        <a:bodyPr/>
        <a:lstStyle/>
        <a:p>
          <a:endParaRPr lang="en-IE"/>
        </a:p>
      </dgm:t>
    </dgm:pt>
    <dgm:pt modelId="{EFC10BDA-8A88-48BF-8F72-FDDFB86B6D94}" type="sibTrans" cxnId="{FFF73247-2418-4666-BC48-37C2305DF135}">
      <dgm:prSet/>
      <dgm:spPr/>
      <dgm:t>
        <a:bodyPr/>
        <a:lstStyle/>
        <a:p>
          <a:endParaRPr lang="en-IE"/>
        </a:p>
      </dgm:t>
    </dgm:pt>
    <dgm:pt modelId="{C55D80E2-8F9A-42EB-BA4A-CD9984622B4C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E" dirty="0"/>
            <a:t>Leading to </a:t>
          </a:r>
        </a:p>
      </dgm:t>
    </dgm:pt>
    <dgm:pt modelId="{5C25F723-F117-43EC-B1EC-557FBACD46B8}" type="parTrans" cxnId="{1E248713-B474-45EF-BB38-4B4CEB34ADEB}">
      <dgm:prSet/>
      <dgm:spPr/>
      <dgm:t>
        <a:bodyPr/>
        <a:lstStyle/>
        <a:p>
          <a:endParaRPr lang="en-IE"/>
        </a:p>
      </dgm:t>
    </dgm:pt>
    <dgm:pt modelId="{99B870FD-57D8-4A07-B8A7-3F9C88CBE1AF}" type="sibTrans" cxnId="{1E248713-B474-45EF-BB38-4B4CEB34ADEB}">
      <dgm:prSet/>
      <dgm:spPr/>
      <dgm:t>
        <a:bodyPr/>
        <a:lstStyle/>
        <a:p>
          <a:endParaRPr lang="en-IE"/>
        </a:p>
      </dgm:t>
    </dgm:pt>
    <dgm:pt modelId="{C6F82982-6E4B-4187-9C56-ACD5F2F0998C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E" dirty="0" err="1"/>
            <a:t>Broadbase</a:t>
          </a:r>
          <a:r>
            <a:rPr lang="en-IE" dirty="0"/>
            <a:t> Comms Fund application for Consideration with EI</a:t>
          </a:r>
        </a:p>
      </dgm:t>
    </dgm:pt>
    <dgm:pt modelId="{E8242B11-DE8A-40BE-AE57-6418DCE78B0F}" type="parTrans" cxnId="{9DA7310A-A2EE-41E9-8838-621E82F62E29}">
      <dgm:prSet/>
      <dgm:spPr/>
      <dgm:t>
        <a:bodyPr/>
        <a:lstStyle/>
        <a:p>
          <a:endParaRPr lang="en-IE"/>
        </a:p>
      </dgm:t>
    </dgm:pt>
    <dgm:pt modelId="{895BF6A8-40DE-45F6-BCDC-8B4A55B8AF63}" type="sibTrans" cxnId="{9DA7310A-A2EE-41E9-8838-621E82F62E29}">
      <dgm:prSet/>
      <dgm:spPr/>
      <dgm:t>
        <a:bodyPr/>
        <a:lstStyle/>
        <a:p>
          <a:endParaRPr lang="en-IE"/>
        </a:p>
      </dgm:t>
    </dgm:pt>
    <dgm:pt modelId="{A9D9810B-0F3C-428E-88C2-F62AC7E8BC32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/>
            <a:t>Concept Idea Lead Generation </a:t>
          </a:r>
        </a:p>
      </dgm:t>
    </dgm:pt>
    <dgm:pt modelId="{9BB51E59-E67B-49E2-8E08-CF7B3B57423C}" type="parTrans" cxnId="{78AE2143-DEAF-4D24-A1DC-2A1612A6E3A9}">
      <dgm:prSet/>
      <dgm:spPr/>
      <dgm:t>
        <a:bodyPr/>
        <a:lstStyle/>
        <a:p>
          <a:endParaRPr lang="en-IE"/>
        </a:p>
      </dgm:t>
    </dgm:pt>
    <dgm:pt modelId="{C86F8668-FAD2-417E-8780-6C2330B0DD87}" type="sibTrans" cxnId="{78AE2143-DEAF-4D24-A1DC-2A1612A6E3A9}">
      <dgm:prSet/>
      <dgm:spPr/>
      <dgm:t>
        <a:bodyPr/>
        <a:lstStyle/>
        <a:p>
          <a:endParaRPr lang="en-IE"/>
        </a:p>
      </dgm:t>
    </dgm:pt>
    <dgm:pt modelId="{A6323DCC-8EE6-4330-B6A0-383746858A53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E" dirty="0"/>
            <a:t>Leading to Feasibility Fund application market scoping</a:t>
          </a:r>
        </a:p>
      </dgm:t>
    </dgm:pt>
    <dgm:pt modelId="{6DC93EB6-7419-4463-AF3F-A4CFF1FA1F53}" type="parTrans" cxnId="{412FF6FB-9403-4E57-93DD-A61B185BAA9B}">
      <dgm:prSet/>
      <dgm:spPr/>
      <dgm:t>
        <a:bodyPr/>
        <a:lstStyle/>
        <a:p>
          <a:endParaRPr lang="en-IE"/>
        </a:p>
      </dgm:t>
    </dgm:pt>
    <dgm:pt modelId="{BEACFADA-C6E3-4A11-897D-2A1FAA4DC8FC}" type="sibTrans" cxnId="{412FF6FB-9403-4E57-93DD-A61B185BAA9B}">
      <dgm:prSet/>
      <dgm:spPr/>
      <dgm:t>
        <a:bodyPr/>
        <a:lstStyle/>
        <a:p>
          <a:endParaRPr lang="en-IE"/>
        </a:p>
      </dgm:t>
    </dgm:pt>
    <dgm:pt modelId="{89B52D00-FA8F-478D-9981-7911E8BFC36A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E" dirty="0"/>
            <a:t>Decision to Comms </a:t>
          </a:r>
          <a:r>
            <a:rPr lang="en-IE"/>
            <a:t>Fund application</a:t>
          </a:r>
          <a:endParaRPr lang="en-IE" dirty="0"/>
        </a:p>
      </dgm:t>
    </dgm:pt>
    <dgm:pt modelId="{E09F62E0-CC9E-4ABF-9212-96E8C3C63787}" type="parTrans" cxnId="{49BE90E6-1A00-4074-917F-6E128EAA5C09}">
      <dgm:prSet/>
      <dgm:spPr/>
      <dgm:t>
        <a:bodyPr/>
        <a:lstStyle/>
        <a:p>
          <a:endParaRPr lang="en-IE"/>
        </a:p>
      </dgm:t>
    </dgm:pt>
    <dgm:pt modelId="{A52BE195-1F98-4DB0-92DC-DE71F6242CD4}" type="sibTrans" cxnId="{49BE90E6-1A00-4074-917F-6E128EAA5C09}">
      <dgm:prSet/>
      <dgm:spPr/>
      <dgm:t>
        <a:bodyPr/>
        <a:lstStyle/>
        <a:p>
          <a:endParaRPr lang="en-IE"/>
        </a:p>
      </dgm:t>
    </dgm:pt>
    <dgm:pt modelId="{ED79964F-2FC1-4ED8-87B5-8496194C29D8}" type="pres">
      <dgm:prSet presAssocID="{494141F0-E19E-4FD5-8CC4-B193C2684B2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9501788-A5F8-4FE0-85D6-BF32FA0F1BC9}" type="pres">
      <dgm:prSet presAssocID="{ED755650-AA5E-4BEA-8802-045CCABB24E9}" presName="horFlow" presStyleCnt="0"/>
      <dgm:spPr/>
    </dgm:pt>
    <dgm:pt modelId="{F3B718ED-271B-4250-B535-A60B0C789D78}" type="pres">
      <dgm:prSet presAssocID="{ED755650-AA5E-4BEA-8802-045CCABB24E9}" presName="bigChev" presStyleLbl="node1" presStyleIdx="0" presStyleCnt="3"/>
      <dgm:spPr/>
    </dgm:pt>
    <dgm:pt modelId="{641EC0D1-E6DC-4138-A498-DB484EC9B8D0}" type="pres">
      <dgm:prSet presAssocID="{38EB5992-B9B5-4914-BE9E-48749D0E5798}" presName="parTrans" presStyleCnt="0"/>
      <dgm:spPr/>
    </dgm:pt>
    <dgm:pt modelId="{C58AB330-A308-4741-AA35-C81BF20FB008}" type="pres">
      <dgm:prSet presAssocID="{62E3D9B0-D8B1-461D-ADC9-F3DA6AE8D1BF}" presName="node" presStyleLbl="alignAccFollowNode1" presStyleIdx="0" presStyleCnt="6">
        <dgm:presLayoutVars>
          <dgm:bulletEnabled val="1"/>
        </dgm:presLayoutVars>
      </dgm:prSet>
      <dgm:spPr/>
    </dgm:pt>
    <dgm:pt modelId="{C9F2FB4E-6110-44FF-90C2-7B61A349B413}" type="pres">
      <dgm:prSet presAssocID="{0638B3F1-1012-4432-8CF8-56CD997041BA}" presName="sibTrans" presStyleCnt="0"/>
      <dgm:spPr/>
    </dgm:pt>
    <dgm:pt modelId="{5E7081AE-8E4E-4332-B899-94AB5BFFFBCE}" type="pres">
      <dgm:prSet presAssocID="{036DBF9E-AC77-4094-B059-5CDC7B39D4BB}" presName="node" presStyleLbl="alignAccFollowNode1" presStyleIdx="1" presStyleCnt="6">
        <dgm:presLayoutVars>
          <dgm:bulletEnabled val="1"/>
        </dgm:presLayoutVars>
      </dgm:prSet>
      <dgm:spPr/>
    </dgm:pt>
    <dgm:pt modelId="{3E3C8E30-B155-4F31-A2BA-600D4FC663DB}" type="pres">
      <dgm:prSet presAssocID="{ED755650-AA5E-4BEA-8802-045CCABB24E9}" presName="vSp" presStyleCnt="0"/>
      <dgm:spPr/>
    </dgm:pt>
    <dgm:pt modelId="{EFDB2E88-B6F5-4535-9D48-6676356FC700}" type="pres">
      <dgm:prSet presAssocID="{5D7DF0C5-95E8-463D-B88B-86E784A2156E}" presName="horFlow" presStyleCnt="0"/>
      <dgm:spPr/>
    </dgm:pt>
    <dgm:pt modelId="{BFDE1F8A-0847-44C1-B923-38D8EB899DDF}" type="pres">
      <dgm:prSet presAssocID="{5D7DF0C5-95E8-463D-B88B-86E784A2156E}" presName="bigChev" presStyleLbl="node1" presStyleIdx="1" presStyleCnt="3"/>
      <dgm:spPr/>
    </dgm:pt>
    <dgm:pt modelId="{96755DBA-32FC-4C10-83FF-FD79A3CEC9EC}" type="pres">
      <dgm:prSet presAssocID="{5C25F723-F117-43EC-B1EC-557FBACD46B8}" presName="parTrans" presStyleCnt="0"/>
      <dgm:spPr/>
    </dgm:pt>
    <dgm:pt modelId="{06F1740B-9F3A-44A0-BC0B-37DE136A732A}" type="pres">
      <dgm:prSet presAssocID="{C55D80E2-8F9A-42EB-BA4A-CD9984622B4C}" presName="node" presStyleLbl="alignAccFollowNode1" presStyleIdx="2" presStyleCnt="6">
        <dgm:presLayoutVars>
          <dgm:bulletEnabled val="1"/>
        </dgm:presLayoutVars>
      </dgm:prSet>
      <dgm:spPr/>
    </dgm:pt>
    <dgm:pt modelId="{EE24FFB7-E8F1-488A-9830-6FB243992259}" type="pres">
      <dgm:prSet presAssocID="{99B870FD-57D8-4A07-B8A7-3F9C88CBE1AF}" presName="sibTrans" presStyleCnt="0"/>
      <dgm:spPr/>
    </dgm:pt>
    <dgm:pt modelId="{32323F98-0DA5-4F49-A8AB-2CCEC59B3D0F}" type="pres">
      <dgm:prSet presAssocID="{C6F82982-6E4B-4187-9C56-ACD5F2F0998C}" presName="node" presStyleLbl="alignAccFollowNode1" presStyleIdx="3" presStyleCnt="6">
        <dgm:presLayoutVars>
          <dgm:bulletEnabled val="1"/>
        </dgm:presLayoutVars>
      </dgm:prSet>
      <dgm:spPr/>
    </dgm:pt>
    <dgm:pt modelId="{EB5E475C-E432-44CA-A35B-95791C25C039}" type="pres">
      <dgm:prSet presAssocID="{5D7DF0C5-95E8-463D-B88B-86E784A2156E}" presName="vSp" presStyleCnt="0"/>
      <dgm:spPr/>
    </dgm:pt>
    <dgm:pt modelId="{13573181-2224-412A-A38F-1E3DC301D9A0}" type="pres">
      <dgm:prSet presAssocID="{A9D9810B-0F3C-428E-88C2-F62AC7E8BC32}" presName="horFlow" presStyleCnt="0"/>
      <dgm:spPr/>
    </dgm:pt>
    <dgm:pt modelId="{2B769A21-117F-48EF-A046-4A9A7E1BC7B3}" type="pres">
      <dgm:prSet presAssocID="{A9D9810B-0F3C-428E-88C2-F62AC7E8BC32}" presName="bigChev" presStyleLbl="node1" presStyleIdx="2" presStyleCnt="3"/>
      <dgm:spPr/>
    </dgm:pt>
    <dgm:pt modelId="{ABD52CD4-746E-4E80-AE4E-C32D457EA054}" type="pres">
      <dgm:prSet presAssocID="{6DC93EB6-7419-4463-AF3F-A4CFF1FA1F53}" presName="parTrans" presStyleCnt="0"/>
      <dgm:spPr/>
    </dgm:pt>
    <dgm:pt modelId="{F884CACB-A9BD-482C-AC73-836621586D7D}" type="pres">
      <dgm:prSet presAssocID="{A6323DCC-8EE6-4330-B6A0-383746858A53}" presName="node" presStyleLbl="alignAccFollowNode1" presStyleIdx="4" presStyleCnt="6">
        <dgm:presLayoutVars>
          <dgm:bulletEnabled val="1"/>
        </dgm:presLayoutVars>
      </dgm:prSet>
      <dgm:spPr/>
    </dgm:pt>
    <dgm:pt modelId="{F78E51B1-B34D-46E4-85EF-0A04733D8478}" type="pres">
      <dgm:prSet presAssocID="{BEACFADA-C6E3-4A11-897D-2A1FAA4DC8FC}" presName="sibTrans" presStyleCnt="0"/>
      <dgm:spPr/>
    </dgm:pt>
    <dgm:pt modelId="{E6E26A12-F8C0-40BB-9D62-E6B1D4EA4172}" type="pres">
      <dgm:prSet presAssocID="{89B52D00-FA8F-478D-9981-7911E8BFC36A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9DA7310A-A2EE-41E9-8838-621E82F62E29}" srcId="{5D7DF0C5-95E8-463D-B88B-86E784A2156E}" destId="{C6F82982-6E4B-4187-9C56-ACD5F2F0998C}" srcOrd="1" destOrd="0" parTransId="{E8242B11-DE8A-40BE-AE57-6418DCE78B0F}" sibTransId="{895BF6A8-40DE-45F6-BCDC-8B4A55B8AF63}"/>
    <dgm:cxn modelId="{1E248713-B474-45EF-BB38-4B4CEB34ADEB}" srcId="{5D7DF0C5-95E8-463D-B88B-86E784A2156E}" destId="{C55D80E2-8F9A-42EB-BA4A-CD9984622B4C}" srcOrd="0" destOrd="0" parTransId="{5C25F723-F117-43EC-B1EC-557FBACD46B8}" sibTransId="{99B870FD-57D8-4A07-B8A7-3F9C88CBE1AF}"/>
    <dgm:cxn modelId="{0D0C2E22-D0F1-4F05-A120-6744715CF462}" srcId="{ED755650-AA5E-4BEA-8802-045CCABB24E9}" destId="{62E3D9B0-D8B1-461D-ADC9-F3DA6AE8D1BF}" srcOrd="0" destOrd="0" parTransId="{38EB5992-B9B5-4914-BE9E-48749D0E5798}" sibTransId="{0638B3F1-1012-4432-8CF8-56CD997041BA}"/>
    <dgm:cxn modelId="{BE4ECC39-1DC0-4F48-A864-445E7F3B8D61}" type="presOf" srcId="{C55D80E2-8F9A-42EB-BA4A-CD9984622B4C}" destId="{06F1740B-9F3A-44A0-BC0B-37DE136A732A}" srcOrd="0" destOrd="0" presId="urn:microsoft.com/office/officeart/2005/8/layout/lProcess3"/>
    <dgm:cxn modelId="{966D2E40-D519-46F3-8CF5-1AF4D28E3163}" type="presOf" srcId="{A9D9810B-0F3C-428E-88C2-F62AC7E8BC32}" destId="{2B769A21-117F-48EF-A046-4A9A7E1BC7B3}" srcOrd="0" destOrd="0" presId="urn:microsoft.com/office/officeart/2005/8/layout/lProcess3"/>
    <dgm:cxn modelId="{94643E41-4D77-42EC-AE11-1F279290B0E3}" type="presOf" srcId="{036DBF9E-AC77-4094-B059-5CDC7B39D4BB}" destId="{5E7081AE-8E4E-4332-B899-94AB5BFFFBCE}" srcOrd="0" destOrd="0" presId="urn:microsoft.com/office/officeart/2005/8/layout/lProcess3"/>
    <dgm:cxn modelId="{78AE2143-DEAF-4D24-A1DC-2A1612A6E3A9}" srcId="{494141F0-E19E-4FD5-8CC4-B193C2684B2E}" destId="{A9D9810B-0F3C-428E-88C2-F62AC7E8BC32}" srcOrd="2" destOrd="0" parTransId="{9BB51E59-E67B-49E2-8E08-CF7B3B57423C}" sibTransId="{C86F8668-FAD2-417E-8780-6C2330B0DD87}"/>
    <dgm:cxn modelId="{FFF73247-2418-4666-BC48-37C2305DF135}" srcId="{494141F0-E19E-4FD5-8CC4-B193C2684B2E}" destId="{5D7DF0C5-95E8-463D-B88B-86E784A2156E}" srcOrd="1" destOrd="0" parTransId="{820B6164-639D-4F05-8B32-635CC2933AD3}" sibTransId="{EFC10BDA-8A88-48BF-8F72-FDDFB86B6D94}"/>
    <dgm:cxn modelId="{6E0C156A-A493-4EC4-B98D-22918AE499FF}" type="presOf" srcId="{5D7DF0C5-95E8-463D-B88B-86E784A2156E}" destId="{BFDE1F8A-0847-44C1-B923-38D8EB899DDF}" srcOrd="0" destOrd="0" presId="urn:microsoft.com/office/officeart/2005/8/layout/lProcess3"/>
    <dgm:cxn modelId="{7CDFEC4C-3DE1-4AE4-ADBE-4F37D478DA33}" type="presOf" srcId="{A6323DCC-8EE6-4330-B6A0-383746858A53}" destId="{F884CACB-A9BD-482C-AC73-836621586D7D}" srcOrd="0" destOrd="0" presId="urn:microsoft.com/office/officeart/2005/8/layout/lProcess3"/>
    <dgm:cxn modelId="{46E9D774-56CC-49DC-9256-E00053EAC277}" type="presOf" srcId="{62E3D9B0-D8B1-461D-ADC9-F3DA6AE8D1BF}" destId="{C58AB330-A308-4741-AA35-C81BF20FB008}" srcOrd="0" destOrd="0" presId="urn:microsoft.com/office/officeart/2005/8/layout/lProcess3"/>
    <dgm:cxn modelId="{A3C47285-FFB4-40AA-8B76-E6BA00A9D8C4}" type="presOf" srcId="{494141F0-E19E-4FD5-8CC4-B193C2684B2E}" destId="{ED79964F-2FC1-4ED8-87B5-8496194C29D8}" srcOrd="0" destOrd="0" presId="urn:microsoft.com/office/officeart/2005/8/layout/lProcess3"/>
    <dgm:cxn modelId="{15106187-5379-4DFC-97CE-FC9F216EC638}" srcId="{494141F0-E19E-4FD5-8CC4-B193C2684B2E}" destId="{ED755650-AA5E-4BEA-8802-045CCABB24E9}" srcOrd="0" destOrd="0" parTransId="{D7DCF6D3-9B58-4A0B-B91A-107F82AF8371}" sibTransId="{B4160149-656A-4C42-854D-029D6E22C6B6}"/>
    <dgm:cxn modelId="{112201A1-C0FC-49F3-8AE1-9C39C61556B0}" srcId="{ED755650-AA5E-4BEA-8802-045CCABB24E9}" destId="{036DBF9E-AC77-4094-B059-5CDC7B39D4BB}" srcOrd="1" destOrd="0" parTransId="{63316297-8461-4F6C-B0CD-FECA4C8B208F}" sibTransId="{BFE1629F-3B76-4D10-BF13-B1045239D412}"/>
    <dgm:cxn modelId="{360D6EB7-5FD4-4517-9143-4CF972F7B0CA}" type="presOf" srcId="{C6F82982-6E4B-4187-9C56-ACD5F2F0998C}" destId="{32323F98-0DA5-4F49-A8AB-2CCEC59B3D0F}" srcOrd="0" destOrd="0" presId="urn:microsoft.com/office/officeart/2005/8/layout/lProcess3"/>
    <dgm:cxn modelId="{578D49CB-575F-4780-82A2-6931F875D812}" type="presOf" srcId="{89B52D00-FA8F-478D-9981-7911E8BFC36A}" destId="{E6E26A12-F8C0-40BB-9D62-E6B1D4EA4172}" srcOrd="0" destOrd="0" presId="urn:microsoft.com/office/officeart/2005/8/layout/lProcess3"/>
    <dgm:cxn modelId="{49BE90E6-1A00-4074-917F-6E128EAA5C09}" srcId="{A9D9810B-0F3C-428E-88C2-F62AC7E8BC32}" destId="{89B52D00-FA8F-478D-9981-7911E8BFC36A}" srcOrd="1" destOrd="0" parTransId="{E09F62E0-CC9E-4ABF-9212-96E8C3C63787}" sibTransId="{A52BE195-1F98-4DB0-92DC-DE71F6242CD4}"/>
    <dgm:cxn modelId="{E4BB59F4-F424-4DBE-8285-780A9348C7E4}" type="presOf" srcId="{ED755650-AA5E-4BEA-8802-045CCABB24E9}" destId="{F3B718ED-271B-4250-B535-A60B0C789D78}" srcOrd="0" destOrd="0" presId="urn:microsoft.com/office/officeart/2005/8/layout/lProcess3"/>
    <dgm:cxn modelId="{412FF6FB-9403-4E57-93DD-A61B185BAA9B}" srcId="{A9D9810B-0F3C-428E-88C2-F62AC7E8BC32}" destId="{A6323DCC-8EE6-4330-B6A0-383746858A53}" srcOrd="0" destOrd="0" parTransId="{6DC93EB6-7419-4463-AF3F-A4CFF1FA1F53}" sibTransId="{BEACFADA-C6E3-4A11-897D-2A1FAA4DC8FC}"/>
    <dgm:cxn modelId="{E2AFA00A-5894-46EC-9EFE-31A34E5A1B46}" type="presParOf" srcId="{ED79964F-2FC1-4ED8-87B5-8496194C29D8}" destId="{39501788-A5F8-4FE0-85D6-BF32FA0F1BC9}" srcOrd="0" destOrd="0" presId="urn:microsoft.com/office/officeart/2005/8/layout/lProcess3"/>
    <dgm:cxn modelId="{8BC6F78E-6EFD-4CE1-A1D4-5EFFB8446DAA}" type="presParOf" srcId="{39501788-A5F8-4FE0-85D6-BF32FA0F1BC9}" destId="{F3B718ED-271B-4250-B535-A60B0C789D78}" srcOrd="0" destOrd="0" presId="urn:microsoft.com/office/officeart/2005/8/layout/lProcess3"/>
    <dgm:cxn modelId="{2C5396AE-6693-43C0-B709-739FD656C080}" type="presParOf" srcId="{39501788-A5F8-4FE0-85D6-BF32FA0F1BC9}" destId="{641EC0D1-E6DC-4138-A498-DB484EC9B8D0}" srcOrd="1" destOrd="0" presId="urn:microsoft.com/office/officeart/2005/8/layout/lProcess3"/>
    <dgm:cxn modelId="{4AA5E567-EE40-4227-A7BB-2A85AD5DC6DF}" type="presParOf" srcId="{39501788-A5F8-4FE0-85D6-BF32FA0F1BC9}" destId="{C58AB330-A308-4741-AA35-C81BF20FB008}" srcOrd="2" destOrd="0" presId="urn:microsoft.com/office/officeart/2005/8/layout/lProcess3"/>
    <dgm:cxn modelId="{DCFF0198-CF98-4DE6-B6C9-5E2F39C30AAA}" type="presParOf" srcId="{39501788-A5F8-4FE0-85D6-BF32FA0F1BC9}" destId="{C9F2FB4E-6110-44FF-90C2-7B61A349B413}" srcOrd="3" destOrd="0" presId="urn:microsoft.com/office/officeart/2005/8/layout/lProcess3"/>
    <dgm:cxn modelId="{E860EB58-ECB7-4B28-A873-A4E4BD457913}" type="presParOf" srcId="{39501788-A5F8-4FE0-85D6-BF32FA0F1BC9}" destId="{5E7081AE-8E4E-4332-B899-94AB5BFFFBCE}" srcOrd="4" destOrd="0" presId="urn:microsoft.com/office/officeart/2005/8/layout/lProcess3"/>
    <dgm:cxn modelId="{92FD4B8D-D25B-45CF-86AB-459EDFEAC128}" type="presParOf" srcId="{ED79964F-2FC1-4ED8-87B5-8496194C29D8}" destId="{3E3C8E30-B155-4F31-A2BA-600D4FC663DB}" srcOrd="1" destOrd="0" presId="urn:microsoft.com/office/officeart/2005/8/layout/lProcess3"/>
    <dgm:cxn modelId="{A1FA5254-FC3B-415D-A4B1-676CB94E3E7E}" type="presParOf" srcId="{ED79964F-2FC1-4ED8-87B5-8496194C29D8}" destId="{EFDB2E88-B6F5-4535-9D48-6676356FC700}" srcOrd="2" destOrd="0" presId="urn:microsoft.com/office/officeart/2005/8/layout/lProcess3"/>
    <dgm:cxn modelId="{0F14A2E6-0799-40EC-8204-FC04FD70E771}" type="presParOf" srcId="{EFDB2E88-B6F5-4535-9D48-6676356FC700}" destId="{BFDE1F8A-0847-44C1-B923-38D8EB899DDF}" srcOrd="0" destOrd="0" presId="urn:microsoft.com/office/officeart/2005/8/layout/lProcess3"/>
    <dgm:cxn modelId="{3BF56B2E-192B-48CB-89A4-70CAD3724158}" type="presParOf" srcId="{EFDB2E88-B6F5-4535-9D48-6676356FC700}" destId="{96755DBA-32FC-4C10-83FF-FD79A3CEC9EC}" srcOrd="1" destOrd="0" presId="urn:microsoft.com/office/officeart/2005/8/layout/lProcess3"/>
    <dgm:cxn modelId="{A73560D1-A026-4C31-B1AE-EAF61F0228E2}" type="presParOf" srcId="{EFDB2E88-B6F5-4535-9D48-6676356FC700}" destId="{06F1740B-9F3A-44A0-BC0B-37DE136A732A}" srcOrd="2" destOrd="0" presId="urn:microsoft.com/office/officeart/2005/8/layout/lProcess3"/>
    <dgm:cxn modelId="{935101DB-24E9-4BF2-9651-F318FA5FB4DC}" type="presParOf" srcId="{EFDB2E88-B6F5-4535-9D48-6676356FC700}" destId="{EE24FFB7-E8F1-488A-9830-6FB243992259}" srcOrd="3" destOrd="0" presId="urn:microsoft.com/office/officeart/2005/8/layout/lProcess3"/>
    <dgm:cxn modelId="{3472A189-9ABA-48CB-9DA4-B2C440652EB7}" type="presParOf" srcId="{EFDB2E88-B6F5-4535-9D48-6676356FC700}" destId="{32323F98-0DA5-4F49-A8AB-2CCEC59B3D0F}" srcOrd="4" destOrd="0" presId="urn:microsoft.com/office/officeart/2005/8/layout/lProcess3"/>
    <dgm:cxn modelId="{6E58E985-0055-4787-9D1D-F9B5B64B3B68}" type="presParOf" srcId="{ED79964F-2FC1-4ED8-87B5-8496194C29D8}" destId="{EB5E475C-E432-44CA-A35B-95791C25C039}" srcOrd="3" destOrd="0" presId="urn:microsoft.com/office/officeart/2005/8/layout/lProcess3"/>
    <dgm:cxn modelId="{A63A8B35-C0C5-4C79-B77C-022B7D2A38BE}" type="presParOf" srcId="{ED79964F-2FC1-4ED8-87B5-8496194C29D8}" destId="{13573181-2224-412A-A38F-1E3DC301D9A0}" srcOrd="4" destOrd="0" presId="urn:microsoft.com/office/officeart/2005/8/layout/lProcess3"/>
    <dgm:cxn modelId="{D14D64E1-D2C6-4185-B66C-3BE5B7FF7034}" type="presParOf" srcId="{13573181-2224-412A-A38F-1E3DC301D9A0}" destId="{2B769A21-117F-48EF-A046-4A9A7E1BC7B3}" srcOrd="0" destOrd="0" presId="urn:microsoft.com/office/officeart/2005/8/layout/lProcess3"/>
    <dgm:cxn modelId="{D85EC8A8-1595-488B-A6C0-D542DF96B372}" type="presParOf" srcId="{13573181-2224-412A-A38F-1E3DC301D9A0}" destId="{ABD52CD4-746E-4E80-AE4E-C32D457EA054}" srcOrd="1" destOrd="0" presId="urn:microsoft.com/office/officeart/2005/8/layout/lProcess3"/>
    <dgm:cxn modelId="{2FF0FDFF-18BE-4955-A1F1-DB0C12BD9EEE}" type="presParOf" srcId="{13573181-2224-412A-A38F-1E3DC301D9A0}" destId="{F884CACB-A9BD-482C-AC73-836621586D7D}" srcOrd="2" destOrd="0" presId="urn:microsoft.com/office/officeart/2005/8/layout/lProcess3"/>
    <dgm:cxn modelId="{C421D131-2379-4F17-BEAE-6BB95F9B4BF3}" type="presParOf" srcId="{13573181-2224-412A-A38F-1E3DC301D9A0}" destId="{F78E51B1-B34D-46E4-85EF-0A04733D8478}" srcOrd="3" destOrd="0" presId="urn:microsoft.com/office/officeart/2005/8/layout/lProcess3"/>
    <dgm:cxn modelId="{96CC86AD-E874-4156-84E2-877EC8790C54}" type="presParOf" srcId="{13573181-2224-412A-A38F-1E3DC301D9A0}" destId="{E6E26A12-F8C0-40BB-9D62-E6B1D4EA417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B7F10-4C98-4ED0-A943-FF8A1615AED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2F49A80-D811-49FA-AE34-6E72B889CFCE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Elevator  Pitch </a:t>
          </a:r>
        </a:p>
        <a:p>
          <a:r>
            <a:rPr lang="en-IE" b="1" dirty="0">
              <a:solidFill>
                <a:schemeClr val="tx1"/>
              </a:solidFill>
            </a:rPr>
            <a:t> Slide Pitch Deck </a:t>
          </a:r>
        </a:p>
      </dgm:t>
    </dgm:pt>
    <dgm:pt modelId="{DC805589-E20C-4D72-AF2E-9477ECC32095}" type="parTrans" cxnId="{2B41428D-0406-4D47-8A1C-99D1F90DA3B5}">
      <dgm:prSet/>
      <dgm:spPr/>
      <dgm:t>
        <a:bodyPr/>
        <a:lstStyle/>
        <a:p>
          <a:endParaRPr lang="en-IE"/>
        </a:p>
      </dgm:t>
    </dgm:pt>
    <dgm:pt modelId="{B96A8F44-CED0-4657-9F40-D793B94042F2}" type="sibTrans" cxnId="{2B41428D-0406-4D47-8A1C-99D1F90DA3B5}">
      <dgm:prSet/>
      <dgm:spPr/>
      <dgm:t>
        <a:bodyPr/>
        <a:lstStyle/>
        <a:p>
          <a:endParaRPr lang="en-IE"/>
        </a:p>
      </dgm:t>
    </dgm:pt>
    <dgm:pt modelId="{780D5F43-DFDD-48D1-805A-631CAD7C26BD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Early Investor engagement</a:t>
          </a:r>
        </a:p>
      </dgm:t>
    </dgm:pt>
    <dgm:pt modelId="{D4457A9D-6871-436B-B7D3-9B98590CC91E}" type="parTrans" cxnId="{156A6D9C-BF37-47B7-8AA2-EABF1D967A75}">
      <dgm:prSet/>
      <dgm:spPr/>
      <dgm:t>
        <a:bodyPr/>
        <a:lstStyle/>
        <a:p>
          <a:endParaRPr lang="en-IE"/>
        </a:p>
      </dgm:t>
    </dgm:pt>
    <dgm:pt modelId="{1BA7E2FF-ECA7-4630-908A-58437A124EA1}" type="sibTrans" cxnId="{156A6D9C-BF37-47B7-8AA2-EABF1D967A75}">
      <dgm:prSet/>
      <dgm:spPr/>
      <dgm:t>
        <a:bodyPr/>
        <a:lstStyle/>
        <a:p>
          <a:endParaRPr lang="en-IE"/>
        </a:p>
      </dgm:t>
    </dgm:pt>
    <dgm:pt modelId="{312E72D8-2BC5-4D29-9D4A-E112D8CD6B8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Funding Options and Investment </a:t>
          </a:r>
        </a:p>
      </dgm:t>
    </dgm:pt>
    <dgm:pt modelId="{C8CC8720-BE71-48F5-908E-386C739F57C8}" type="parTrans" cxnId="{60B225E5-B3A4-4EF5-9839-22C62BE832CC}">
      <dgm:prSet/>
      <dgm:spPr/>
      <dgm:t>
        <a:bodyPr/>
        <a:lstStyle/>
        <a:p>
          <a:endParaRPr lang="en-IE"/>
        </a:p>
      </dgm:t>
    </dgm:pt>
    <dgm:pt modelId="{33C877BA-464F-4088-A7CA-85F3C8560DDC}" type="sibTrans" cxnId="{60B225E5-B3A4-4EF5-9839-22C62BE832CC}">
      <dgm:prSet/>
      <dgm:spPr/>
      <dgm:t>
        <a:bodyPr/>
        <a:lstStyle/>
        <a:p>
          <a:endParaRPr lang="en-IE"/>
        </a:p>
      </dgm:t>
    </dgm:pt>
    <dgm:pt modelId="{02EA13F4-549F-4954-BE9C-C7239FE7A9E2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S</a:t>
          </a:r>
          <a:r>
            <a:rPr lang="en-IE" b="1" dirty="0">
              <a:solidFill>
                <a:schemeClr val="tx1"/>
              </a:solidFill>
            </a:rPr>
            <a:t>ales Strategy / Market Validation</a:t>
          </a:r>
        </a:p>
      </dgm:t>
    </dgm:pt>
    <dgm:pt modelId="{BE0303CC-9651-4EAE-9ED7-317576840F95}" type="parTrans" cxnId="{1EA15D89-CFE8-41E6-AF3F-81C83C5850E8}">
      <dgm:prSet/>
      <dgm:spPr/>
      <dgm:t>
        <a:bodyPr/>
        <a:lstStyle/>
        <a:p>
          <a:endParaRPr lang="en-IE"/>
        </a:p>
      </dgm:t>
    </dgm:pt>
    <dgm:pt modelId="{DA9D2132-8516-45F9-99F3-343FC3DB325B}" type="sibTrans" cxnId="{1EA15D89-CFE8-41E6-AF3F-81C83C5850E8}">
      <dgm:prSet/>
      <dgm:spPr/>
      <dgm:t>
        <a:bodyPr/>
        <a:lstStyle/>
        <a:p>
          <a:endParaRPr lang="en-IE"/>
        </a:p>
      </dgm:t>
    </dgm:pt>
    <dgm:pt modelId="{8825EB94-BB19-484F-89D3-7BFFD560963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Term Sheets and Equity and Dilution</a:t>
          </a:r>
        </a:p>
      </dgm:t>
    </dgm:pt>
    <dgm:pt modelId="{09800D7A-78A9-4A4A-8783-92B24A0B4D20}" type="parTrans" cxnId="{61AE9E1F-C537-414D-B149-E6F143E8228B}">
      <dgm:prSet/>
      <dgm:spPr/>
      <dgm:t>
        <a:bodyPr/>
        <a:lstStyle/>
        <a:p>
          <a:endParaRPr lang="en-IE"/>
        </a:p>
      </dgm:t>
    </dgm:pt>
    <dgm:pt modelId="{B44620DA-CCC2-4B75-AB34-5EECADB74E87}" type="sibTrans" cxnId="{61AE9E1F-C537-414D-B149-E6F143E8228B}">
      <dgm:prSet/>
      <dgm:spPr/>
      <dgm:t>
        <a:bodyPr/>
        <a:lstStyle/>
        <a:p>
          <a:endParaRPr lang="en-IE"/>
        </a:p>
      </dgm:t>
    </dgm:pt>
    <dgm:pt modelId="{B7DAC668-3889-4217-97A5-77C8A0534B7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Comms Fund in place / </a:t>
          </a:r>
        </a:p>
        <a:p>
          <a:r>
            <a:rPr lang="en-IE" b="1" dirty="0">
              <a:solidFill>
                <a:schemeClr val="tx1"/>
              </a:solidFill>
            </a:rPr>
            <a:t>Commercial Lead engagement</a:t>
          </a:r>
        </a:p>
      </dgm:t>
    </dgm:pt>
    <dgm:pt modelId="{FC61D6EB-445B-486C-93AC-9FD2D3365482}" type="sibTrans" cxnId="{EAED43E5-3F6C-46C9-98A6-30E37D38BC24}">
      <dgm:prSet/>
      <dgm:spPr/>
      <dgm:t>
        <a:bodyPr/>
        <a:lstStyle/>
        <a:p>
          <a:endParaRPr lang="en-IE"/>
        </a:p>
      </dgm:t>
    </dgm:pt>
    <dgm:pt modelId="{0DEA1290-8A63-4AC9-9346-61471EE66C8E}" type="parTrans" cxnId="{EAED43E5-3F6C-46C9-98A6-30E37D38BC24}">
      <dgm:prSet/>
      <dgm:spPr/>
      <dgm:t>
        <a:bodyPr/>
        <a:lstStyle/>
        <a:p>
          <a:endParaRPr lang="en-IE"/>
        </a:p>
      </dgm:t>
    </dgm:pt>
    <dgm:pt modelId="{68A91C35-74DB-4688-B81F-3B09FD60C087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Business Plan Development</a:t>
          </a:r>
        </a:p>
      </dgm:t>
    </dgm:pt>
    <dgm:pt modelId="{5C3E3A22-196E-4ACE-8B9C-95C60223F64F}" type="sibTrans" cxnId="{9D9A9FE1-CE81-421A-B0DC-1C8F07413A74}">
      <dgm:prSet/>
      <dgm:spPr/>
      <dgm:t>
        <a:bodyPr/>
        <a:lstStyle/>
        <a:p>
          <a:endParaRPr lang="en-IE"/>
        </a:p>
      </dgm:t>
    </dgm:pt>
    <dgm:pt modelId="{B18FCA04-A796-4A5E-9650-F76341DCE29D}" type="parTrans" cxnId="{9D9A9FE1-CE81-421A-B0DC-1C8F07413A74}">
      <dgm:prSet/>
      <dgm:spPr/>
      <dgm:t>
        <a:bodyPr/>
        <a:lstStyle/>
        <a:p>
          <a:endParaRPr lang="en-IE"/>
        </a:p>
      </dgm:t>
    </dgm:pt>
    <dgm:pt modelId="{B8FEC652-8FD2-473D-963F-83F1B268AACC}" type="pres">
      <dgm:prSet presAssocID="{DCCB7F10-4C98-4ED0-A943-FF8A1615AED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78E3E39-F745-40AA-8AEB-2FB55C6F4D47}" type="pres">
      <dgm:prSet presAssocID="{B7DAC668-3889-4217-97A5-77C8A0534B7C}" presName="Parent" presStyleLbl="node0" presStyleIdx="0" presStyleCnt="1">
        <dgm:presLayoutVars>
          <dgm:chMax val="6"/>
          <dgm:chPref val="6"/>
        </dgm:presLayoutVars>
      </dgm:prSet>
      <dgm:spPr/>
    </dgm:pt>
    <dgm:pt modelId="{0437EDFE-2643-49CF-8C70-284FBD2721A5}" type="pres">
      <dgm:prSet presAssocID="{72F49A80-D811-49FA-AE34-6E72B889CFCE}" presName="Accent1" presStyleCnt="0"/>
      <dgm:spPr/>
    </dgm:pt>
    <dgm:pt modelId="{5117BF32-8327-4545-8329-A10EE8747BC3}" type="pres">
      <dgm:prSet presAssocID="{72F49A80-D811-49FA-AE34-6E72B889CFCE}" presName="Accent" presStyleLbl="bgShp" presStyleIdx="0" presStyleCnt="6"/>
      <dgm:spPr/>
    </dgm:pt>
    <dgm:pt modelId="{084A11B8-4D54-4906-9181-E2B19D9D4465}" type="pres">
      <dgm:prSet presAssocID="{72F49A80-D811-49FA-AE34-6E72B889CFC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3092E46-48FA-497A-9718-F3337642E928}" type="pres">
      <dgm:prSet presAssocID="{68A91C35-74DB-4688-B81F-3B09FD60C087}" presName="Accent2" presStyleCnt="0"/>
      <dgm:spPr/>
    </dgm:pt>
    <dgm:pt modelId="{183B30E7-41D9-42B3-9A4D-8BFDB3E3261E}" type="pres">
      <dgm:prSet presAssocID="{68A91C35-74DB-4688-B81F-3B09FD60C087}" presName="Accent" presStyleLbl="bgShp" presStyleIdx="1" presStyleCnt="6"/>
      <dgm:spPr/>
    </dgm:pt>
    <dgm:pt modelId="{98B6CFE3-53E3-4D79-B632-6543FEF9A513}" type="pres">
      <dgm:prSet presAssocID="{68A91C35-74DB-4688-B81F-3B09FD60C08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ADB5C1A-D3D0-4D72-A2A9-1201BC77EE5D}" type="pres">
      <dgm:prSet presAssocID="{780D5F43-DFDD-48D1-805A-631CAD7C26BD}" presName="Accent3" presStyleCnt="0"/>
      <dgm:spPr/>
    </dgm:pt>
    <dgm:pt modelId="{F5CCDFF7-BFBD-4A58-87C3-827CDF6DAD20}" type="pres">
      <dgm:prSet presAssocID="{780D5F43-DFDD-48D1-805A-631CAD7C26BD}" presName="Accent" presStyleLbl="bgShp" presStyleIdx="2" presStyleCnt="6"/>
      <dgm:spPr/>
    </dgm:pt>
    <dgm:pt modelId="{ECF68F65-98D1-4415-B606-61DE91214AEE}" type="pres">
      <dgm:prSet presAssocID="{780D5F43-DFDD-48D1-805A-631CAD7C26B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EA8228E-46C2-454D-B9F2-F44277696C4D}" type="pres">
      <dgm:prSet presAssocID="{312E72D8-2BC5-4D29-9D4A-E112D8CD6B84}" presName="Accent4" presStyleCnt="0"/>
      <dgm:spPr/>
    </dgm:pt>
    <dgm:pt modelId="{534B1333-F9A5-4B7F-AEEC-6357338302B4}" type="pres">
      <dgm:prSet presAssocID="{312E72D8-2BC5-4D29-9D4A-E112D8CD6B84}" presName="Accent" presStyleLbl="bgShp" presStyleIdx="3" presStyleCnt="6"/>
      <dgm:spPr/>
    </dgm:pt>
    <dgm:pt modelId="{748751BD-60EC-4AAA-A3B4-B19AE10A9544}" type="pres">
      <dgm:prSet presAssocID="{312E72D8-2BC5-4D29-9D4A-E112D8CD6B8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429B14C-A30D-4353-BBCB-F637382F6156}" type="pres">
      <dgm:prSet presAssocID="{02EA13F4-549F-4954-BE9C-C7239FE7A9E2}" presName="Accent5" presStyleCnt="0"/>
      <dgm:spPr/>
    </dgm:pt>
    <dgm:pt modelId="{556A6FE5-43DB-4D52-8F9C-53CAA4532079}" type="pres">
      <dgm:prSet presAssocID="{02EA13F4-549F-4954-BE9C-C7239FE7A9E2}" presName="Accent" presStyleLbl="bgShp" presStyleIdx="4" presStyleCnt="6"/>
      <dgm:spPr/>
    </dgm:pt>
    <dgm:pt modelId="{1637BEFD-ACB9-4CB1-83AC-D8679BBE842A}" type="pres">
      <dgm:prSet presAssocID="{02EA13F4-549F-4954-BE9C-C7239FE7A9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AE8295A-02A1-4401-A0C5-FBB69DE84D23}" type="pres">
      <dgm:prSet presAssocID="{8825EB94-BB19-484F-89D3-7BFFD560963B}" presName="Accent6" presStyleCnt="0"/>
      <dgm:spPr/>
    </dgm:pt>
    <dgm:pt modelId="{A34AE158-CB75-4C06-8AC9-70384AA2326C}" type="pres">
      <dgm:prSet presAssocID="{8825EB94-BB19-484F-89D3-7BFFD560963B}" presName="Accent" presStyleLbl="bgShp" presStyleIdx="5" presStyleCnt="6"/>
      <dgm:spPr/>
    </dgm:pt>
    <dgm:pt modelId="{46E3625C-69DB-44D9-A3E0-D78EAAC3EF2C}" type="pres">
      <dgm:prSet presAssocID="{8825EB94-BB19-484F-89D3-7BFFD560963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EF77610-6BB5-4313-A0B7-5C3C4BA85AB6}" type="presOf" srcId="{DCCB7F10-4C98-4ED0-A943-FF8A1615AED0}" destId="{B8FEC652-8FD2-473D-963F-83F1B268AACC}" srcOrd="0" destOrd="0" presId="urn:microsoft.com/office/officeart/2011/layout/HexagonRadial"/>
    <dgm:cxn modelId="{B2C1D615-BB40-4715-B409-36F1C71E0EE9}" type="presOf" srcId="{72F49A80-D811-49FA-AE34-6E72B889CFCE}" destId="{084A11B8-4D54-4906-9181-E2B19D9D4465}" srcOrd="0" destOrd="0" presId="urn:microsoft.com/office/officeart/2011/layout/HexagonRadial"/>
    <dgm:cxn modelId="{61AE9E1F-C537-414D-B149-E6F143E8228B}" srcId="{B7DAC668-3889-4217-97A5-77C8A0534B7C}" destId="{8825EB94-BB19-484F-89D3-7BFFD560963B}" srcOrd="5" destOrd="0" parTransId="{09800D7A-78A9-4A4A-8783-92B24A0B4D20}" sibTransId="{B44620DA-CCC2-4B75-AB34-5EECADB74E87}"/>
    <dgm:cxn modelId="{AE9CF541-2DEB-4A9D-86FD-05E44D200E0F}" type="presOf" srcId="{68A91C35-74DB-4688-B81F-3B09FD60C087}" destId="{98B6CFE3-53E3-4D79-B632-6543FEF9A513}" srcOrd="0" destOrd="0" presId="urn:microsoft.com/office/officeart/2011/layout/HexagonRadial"/>
    <dgm:cxn modelId="{9A118E6B-AA6C-46C6-8319-10057F96BFB0}" type="presOf" srcId="{B7DAC668-3889-4217-97A5-77C8A0534B7C}" destId="{578E3E39-F745-40AA-8AEB-2FB55C6F4D47}" srcOrd="0" destOrd="0" presId="urn:microsoft.com/office/officeart/2011/layout/HexagonRadial"/>
    <dgm:cxn modelId="{C2CC274E-65E3-4B10-ACFE-DB963A08C717}" type="presOf" srcId="{312E72D8-2BC5-4D29-9D4A-E112D8CD6B84}" destId="{748751BD-60EC-4AAA-A3B4-B19AE10A9544}" srcOrd="0" destOrd="0" presId="urn:microsoft.com/office/officeart/2011/layout/HexagonRadial"/>
    <dgm:cxn modelId="{1EA15D89-CFE8-41E6-AF3F-81C83C5850E8}" srcId="{B7DAC668-3889-4217-97A5-77C8A0534B7C}" destId="{02EA13F4-549F-4954-BE9C-C7239FE7A9E2}" srcOrd="4" destOrd="0" parTransId="{BE0303CC-9651-4EAE-9ED7-317576840F95}" sibTransId="{DA9D2132-8516-45F9-99F3-343FC3DB325B}"/>
    <dgm:cxn modelId="{2B41428D-0406-4D47-8A1C-99D1F90DA3B5}" srcId="{B7DAC668-3889-4217-97A5-77C8A0534B7C}" destId="{72F49A80-D811-49FA-AE34-6E72B889CFCE}" srcOrd="0" destOrd="0" parTransId="{DC805589-E20C-4D72-AF2E-9477ECC32095}" sibTransId="{B96A8F44-CED0-4657-9F40-D793B94042F2}"/>
    <dgm:cxn modelId="{156A6D9C-BF37-47B7-8AA2-EABF1D967A75}" srcId="{B7DAC668-3889-4217-97A5-77C8A0534B7C}" destId="{780D5F43-DFDD-48D1-805A-631CAD7C26BD}" srcOrd="2" destOrd="0" parTransId="{D4457A9D-6871-436B-B7D3-9B98590CC91E}" sibTransId="{1BA7E2FF-ECA7-4630-908A-58437A124EA1}"/>
    <dgm:cxn modelId="{DB8142A5-DDA3-4D80-844D-D15FADDBD0A0}" type="presOf" srcId="{8825EB94-BB19-484F-89D3-7BFFD560963B}" destId="{46E3625C-69DB-44D9-A3E0-D78EAAC3EF2C}" srcOrd="0" destOrd="0" presId="urn:microsoft.com/office/officeart/2011/layout/HexagonRadial"/>
    <dgm:cxn modelId="{396FF5C5-3B08-4B60-A9C6-6207494E291B}" type="presOf" srcId="{02EA13F4-549F-4954-BE9C-C7239FE7A9E2}" destId="{1637BEFD-ACB9-4CB1-83AC-D8679BBE842A}" srcOrd="0" destOrd="0" presId="urn:microsoft.com/office/officeart/2011/layout/HexagonRadial"/>
    <dgm:cxn modelId="{9D9A9FE1-CE81-421A-B0DC-1C8F07413A74}" srcId="{B7DAC668-3889-4217-97A5-77C8A0534B7C}" destId="{68A91C35-74DB-4688-B81F-3B09FD60C087}" srcOrd="1" destOrd="0" parTransId="{B18FCA04-A796-4A5E-9650-F76341DCE29D}" sibTransId="{5C3E3A22-196E-4ACE-8B9C-95C60223F64F}"/>
    <dgm:cxn modelId="{60B225E5-B3A4-4EF5-9839-22C62BE832CC}" srcId="{B7DAC668-3889-4217-97A5-77C8A0534B7C}" destId="{312E72D8-2BC5-4D29-9D4A-E112D8CD6B84}" srcOrd="3" destOrd="0" parTransId="{C8CC8720-BE71-48F5-908E-386C739F57C8}" sibTransId="{33C877BA-464F-4088-A7CA-85F3C8560DDC}"/>
    <dgm:cxn modelId="{EAED43E5-3F6C-46C9-98A6-30E37D38BC24}" srcId="{DCCB7F10-4C98-4ED0-A943-FF8A1615AED0}" destId="{B7DAC668-3889-4217-97A5-77C8A0534B7C}" srcOrd="0" destOrd="0" parTransId="{0DEA1290-8A63-4AC9-9346-61471EE66C8E}" sibTransId="{FC61D6EB-445B-486C-93AC-9FD2D3365482}"/>
    <dgm:cxn modelId="{9C479FFD-2CFC-4C9D-91DB-2D0C0AC721F9}" type="presOf" srcId="{780D5F43-DFDD-48D1-805A-631CAD7C26BD}" destId="{ECF68F65-98D1-4415-B606-61DE91214AEE}" srcOrd="0" destOrd="0" presId="urn:microsoft.com/office/officeart/2011/layout/HexagonRadial"/>
    <dgm:cxn modelId="{3B488697-9D98-4F36-9AAE-4CEB22BD473E}" type="presParOf" srcId="{B8FEC652-8FD2-473D-963F-83F1B268AACC}" destId="{578E3E39-F745-40AA-8AEB-2FB55C6F4D47}" srcOrd="0" destOrd="0" presId="urn:microsoft.com/office/officeart/2011/layout/HexagonRadial"/>
    <dgm:cxn modelId="{96219292-EA1B-4A10-9A21-4D5AD667F87A}" type="presParOf" srcId="{B8FEC652-8FD2-473D-963F-83F1B268AACC}" destId="{0437EDFE-2643-49CF-8C70-284FBD2721A5}" srcOrd="1" destOrd="0" presId="urn:microsoft.com/office/officeart/2011/layout/HexagonRadial"/>
    <dgm:cxn modelId="{A07B842D-67A8-4E12-A686-4CE501849723}" type="presParOf" srcId="{0437EDFE-2643-49CF-8C70-284FBD2721A5}" destId="{5117BF32-8327-4545-8329-A10EE8747BC3}" srcOrd="0" destOrd="0" presId="urn:microsoft.com/office/officeart/2011/layout/HexagonRadial"/>
    <dgm:cxn modelId="{06F4392F-8F04-4F39-BC65-F4FF6CEBE427}" type="presParOf" srcId="{B8FEC652-8FD2-473D-963F-83F1B268AACC}" destId="{084A11B8-4D54-4906-9181-E2B19D9D4465}" srcOrd="2" destOrd="0" presId="urn:microsoft.com/office/officeart/2011/layout/HexagonRadial"/>
    <dgm:cxn modelId="{5F5D80AA-E34F-4E8E-81D8-26B59AA5A205}" type="presParOf" srcId="{B8FEC652-8FD2-473D-963F-83F1B268AACC}" destId="{73092E46-48FA-497A-9718-F3337642E928}" srcOrd="3" destOrd="0" presId="urn:microsoft.com/office/officeart/2011/layout/HexagonRadial"/>
    <dgm:cxn modelId="{F1F0E1A4-2458-4A51-B47D-5A15102F45ED}" type="presParOf" srcId="{73092E46-48FA-497A-9718-F3337642E928}" destId="{183B30E7-41D9-42B3-9A4D-8BFDB3E3261E}" srcOrd="0" destOrd="0" presId="urn:microsoft.com/office/officeart/2011/layout/HexagonRadial"/>
    <dgm:cxn modelId="{EC8D496E-237C-46A8-9F91-4D56E63BB563}" type="presParOf" srcId="{B8FEC652-8FD2-473D-963F-83F1B268AACC}" destId="{98B6CFE3-53E3-4D79-B632-6543FEF9A513}" srcOrd="4" destOrd="0" presId="urn:microsoft.com/office/officeart/2011/layout/HexagonRadial"/>
    <dgm:cxn modelId="{E32CEA04-BB17-4660-BA6C-75BFEA520EE0}" type="presParOf" srcId="{B8FEC652-8FD2-473D-963F-83F1B268AACC}" destId="{BADB5C1A-D3D0-4D72-A2A9-1201BC77EE5D}" srcOrd="5" destOrd="0" presId="urn:microsoft.com/office/officeart/2011/layout/HexagonRadial"/>
    <dgm:cxn modelId="{7EB448F9-E059-4CAE-B5B8-BC23F4961011}" type="presParOf" srcId="{BADB5C1A-D3D0-4D72-A2A9-1201BC77EE5D}" destId="{F5CCDFF7-BFBD-4A58-87C3-827CDF6DAD20}" srcOrd="0" destOrd="0" presId="urn:microsoft.com/office/officeart/2011/layout/HexagonRadial"/>
    <dgm:cxn modelId="{CBBE3E8B-EFCC-4915-A521-38078D9C452B}" type="presParOf" srcId="{B8FEC652-8FD2-473D-963F-83F1B268AACC}" destId="{ECF68F65-98D1-4415-B606-61DE91214AEE}" srcOrd="6" destOrd="0" presId="urn:microsoft.com/office/officeart/2011/layout/HexagonRadial"/>
    <dgm:cxn modelId="{8DB56942-02F8-4F5B-ADC2-852F456370AD}" type="presParOf" srcId="{B8FEC652-8FD2-473D-963F-83F1B268AACC}" destId="{9EA8228E-46C2-454D-B9F2-F44277696C4D}" srcOrd="7" destOrd="0" presId="urn:microsoft.com/office/officeart/2011/layout/HexagonRadial"/>
    <dgm:cxn modelId="{3C0522A4-21D9-40CE-B3F9-E06F4BE07B92}" type="presParOf" srcId="{9EA8228E-46C2-454D-B9F2-F44277696C4D}" destId="{534B1333-F9A5-4B7F-AEEC-6357338302B4}" srcOrd="0" destOrd="0" presId="urn:microsoft.com/office/officeart/2011/layout/HexagonRadial"/>
    <dgm:cxn modelId="{A0BABA55-EE53-418E-B216-05B078AF5951}" type="presParOf" srcId="{B8FEC652-8FD2-473D-963F-83F1B268AACC}" destId="{748751BD-60EC-4AAA-A3B4-B19AE10A9544}" srcOrd="8" destOrd="0" presId="urn:microsoft.com/office/officeart/2011/layout/HexagonRadial"/>
    <dgm:cxn modelId="{D6396ADF-5391-4C5D-99B4-E8F380E08D55}" type="presParOf" srcId="{B8FEC652-8FD2-473D-963F-83F1B268AACC}" destId="{B429B14C-A30D-4353-BBCB-F637382F6156}" srcOrd="9" destOrd="0" presId="urn:microsoft.com/office/officeart/2011/layout/HexagonRadial"/>
    <dgm:cxn modelId="{B661C83C-C360-402E-B298-8139B982508D}" type="presParOf" srcId="{B429B14C-A30D-4353-BBCB-F637382F6156}" destId="{556A6FE5-43DB-4D52-8F9C-53CAA4532079}" srcOrd="0" destOrd="0" presId="urn:microsoft.com/office/officeart/2011/layout/HexagonRadial"/>
    <dgm:cxn modelId="{0015F252-F5A3-43E3-99FB-5FB4244DD656}" type="presParOf" srcId="{B8FEC652-8FD2-473D-963F-83F1B268AACC}" destId="{1637BEFD-ACB9-4CB1-83AC-D8679BBE842A}" srcOrd="10" destOrd="0" presId="urn:microsoft.com/office/officeart/2011/layout/HexagonRadial"/>
    <dgm:cxn modelId="{8F55678E-EDF6-4D94-B5BB-7A9CB64429C3}" type="presParOf" srcId="{B8FEC652-8FD2-473D-963F-83F1B268AACC}" destId="{DAE8295A-02A1-4401-A0C5-FBB69DE84D23}" srcOrd="11" destOrd="0" presId="urn:microsoft.com/office/officeart/2011/layout/HexagonRadial"/>
    <dgm:cxn modelId="{AAF22072-CBC6-4970-B027-1779D2C206C1}" type="presParOf" srcId="{DAE8295A-02A1-4401-A0C5-FBB69DE84D23}" destId="{A34AE158-CB75-4C06-8AC9-70384AA2326C}" srcOrd="0" destOrd="0" presId="urn:microsoft.com/office/officeart/2011/layout/HexagonRadial"/>
    <dgm:cxn modelId="{35B6C52A-A683-481D-8133-12A3EA7DAA8D}" type="presParOf" srcId="{B8FEC652-8FD2-473D-963F-83F1B268AACC}" destId="{46E3625C-69DB-44D9-A3E0-D78EAAC3EF2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E0484-A9A1-473D-B043-ADBD66778C5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883BE0A-687B-4FDC-A766-0B5E1313A083}">
      <dgm:prSet phldrT="[Text]"/>
      <dgm:spPr>
        <a:solidFill>
          <a:srgbClr val="FFC000"/>
        </a:solidFill>
      </dgm:spPr>
      <dgm:t>
        <a:bodyPr/>
        <a:lstStyle/>
        <a:p>
          <a:r>
            <a:rPr lang="en-IE" b="1">
              <a:solidFill>
                <a:schemeClr val="tx1"/>
              </a:solidFill>
            </a:rPr>
            <a:t>Investor Meetings/ Feedback</a:t>
          </a:r>
        </a:p>
      </dgm:t>
    </dgm:pt>
    <dgm:pt modelId="{2F782CF1-7244-45A6-996B-ECC77456F518}" type="parTrans" cxnId="{3C8B6B44-FBB9-4607-A943-7945F96748D0}">
      <dgm:prSet/>
      <dgm:spPr/>
      <dgm:t>
        <a:bodyPr/>
        <a:lstStyle/>
        <a:p>
          <a:endParaRPr lang="en-IE"/>
        </a:p>
      </dgm:t>
    </dgm:pt>
    <dgm:pt modelId="{45B5F5F9-B283-47A9-A26C-D208830AB5EB}" type="sibTrans" cxnId="{3C8B6B44-FBB9-4607-A943-7945F96748D0}">
      <dgm:prSet custT="1"/>
      <dgm:spPr>
        <a:solidFill>
          <a:srgbClr val="FFC000"/>
        </a:solidFill>
      </dgm:spPr>
      <dgm:t>
        <a:bodyPr/>
        <a:lstStyle/>
        <a:p>
          <a:r>
            <a:rPr lang="en-IE" sz="1200" b="1" dirty="0">
              <a:solidFill>
                <a:schemeClr val="tx1"/>
              </a:solidFill>
            </a:rPr>
            <a:t>Networking</a:t>
          </a:r>
        </a:p>
      </dgm:t>
    </dgm:pt>
    <dgm:pt modelId="{4665C711-E08E-4368-A413-CFCE1A5BAD5B}">
      <dgm:prSet phldrT="[Text]"/>
      <dgm:spPr/>
      <dgm:t>
        <a:bodyPr/>
        <a:lstStyle/>
        <a:p>
          <a:r>
            <a:rPr lang="en-IE"/>
            <a:t>Pitch Perfecting </a:t>
          </a:r>
        </a:p>
      </dgm:t>
    </dgm:pt>
    <dgm:pt modelId="{F9414564-BFB2-4C0A-8DF3-71125CC3BB8E}" type="parTrans" cxnId="{F0A36810-2C67-4FA3-A022-1E8DDCB250B2}">
      <dgm:prSet/>
      <dgm:spPr/>
      <dgm:t>
        <a:bodyPr/>
        <a:lstStyle/>
        <a:p>
          <a:endParaRPr lang="en-IE"/>
        </a:p>
      </dgm:t>
    </dgm:pt>
    <dgm:pt modelId="{39E3C0DE-2C7C-4BF3-95DA-67187417A8F4}" type="sibTrans" cxnId="{F0A36810-2C67-4FA3-A022-1E8DDCB250B2}">
      <dgm:prSet/>
      <dgm:spPr/>
      <dgm:t>
        <a:bodyPr/>
        <a:lstStyle/>
        <a:p>
          <a:endParaRPr lang="en-IE"/>
        </a:p>
      </dgm:t>
    </dgm:pt>
    <dgm:pt modelId="{EA9E5BAC-11F9-48D1-972A-57BE528E719D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Intensive Bootcamp</a:t>
          </a:r>
        </a:p>
      </dgm:t>
    </dgm:pt>
    <dgm:pt modelId="{6412169F-9E95-4D44-A0C7-26390E163E54}" type="parTrans" cxnId="{7ACAA3C0-12BE-4697-9437-885C305BBF03}">
      <dgm:prSet/>
      <dgm:spPr/>
      <dgm:t>
        <a:bodyPr/>
        <a:lstStyle/>
        <a:p>
          <a:endParaRPr lang="en-IE"/>
        </a:p>
      </dgm:t>
    </dgm:pt>
    <dgm:pt modelId="{0F868919-C631-47E8-AB1C-B88D1968BE8F}" type="sibTrans" cxnId="{7ACAA3C0-12BE-4697-9437-885C305BBF03}">
      <dgm:prSet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Refine Slide pitch deck </a:t>
          </a:r>
        </a:p>
      </dgm:t>
    </dgm:pt>
    <dgm:pt modelId="{A9404F19-49AE-40F1-816A-AB042F890DB5}">
      <dgm:prSet phldrT="[Text]"/>
      <dgm:spPr/>
      <dgm:t>
        <a:bodyPr/>
        <a:lstStyle/>
        <a:p>
          <a:r>
            <a:rPr lang="en-IE"/>
            <a:t>Coaching and Mentoring </a:t>
          </a:r>
        </a:p>
      </dgm:t>
    </dgm:pt>
    <dgm:pt modelId="{BC1B59D2-5C18-4F56-B4C5-0385A32623DB}" type="parTrans" cxnId="{C18BF4BD-89BE-41C7-861E-08D5277BF741}">
      <dgm:prSet/>
      <dgm:spPr/>
      <dgm:t>
        <a:bodyPr/>
        <a:lstStyle/>
        <a:p>
          <a:endParaRPr lang="en-IE"/>
        </a:p>
      </dgm:t>
    </dgm:pt>
    <dgm:pt modelId="{4763247A-EF1E-4635-80B6-C9A6D1A4C2A0}" type="sibTrans" cxnId="{C18BF4BD-89BE-41C7-861E-08D5277BF741}">
      <dgm:prSet/>
      <dgm:spPr/>
      <dgm:t>
        <a:bodyPr/>
        <a:lstStyle/>
        <a:p>
          <a:endParaRPr lang="en-IE"/>
        </a:p>
      </dgm:t>
    </dgm:pt>
    <dgm:pt modelId="{B7D8C00B-A1D3-4843-8154-5ED843943353}">
      <dgm:prSet phldrT="[Text]"/>
      <dgm:spPr>
        <a:solidFill>
          <a:srgbClr val="FFC0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Business plan/ Investor Readiness</a:t>
          </a:r>
        </a:p>
      </dgm:t>
    </dgm:pt>
    <dgm:pt modelId="{789F6267-6496-4B9C-9721-F719FC0A8CB5}" type="parTrans" cxnId="{2601360D-A586-4F7B-B3F0-469DED60282E}">
      <dgm:prSet/>
      <dgm:spPr/>
      <dgm:t>
        <a:bodyPr/>
        <a:lstStyle/>
        <a:p>
          <a:endParaRPr lang="en-IE"/>
        </a:p>
      </dgm:t>
    </dgm:pt>
    <dgm:pt modelId="{77C11A8E-FA47-4122-BCB6-C5EA87FFF23E}" type="sibTrans" cxnId="{2601360D-A586-4F7B-B3F0-469DED60282E}">
      <dgm:prSet/>
      <dgm:spPr>
        <a:solidFill>
          <a:srgbClr val="FFC000"/>
        </a:solidFill>
      </dgm:spPr>
      <dgm:t>
        <a:bodyPr/>
        <a:lstStyle/>
        <a:p>
          <a:r>
            <a:rPr lang="en-IE" b="1">
              <a:solidFill>
                <a:schemeClr val="tx1"/>
              </a:solidFill>
            </a:rPr>
            <a:t>Demo Day </a:t>
          </a:r>
        </a:p>
      </dgm:t>
    </dgm:pt>
    <dgm:pt modelId="{3806C461-F6E6-4E20-A7E7-01287525B95B}">
      <dgm:prSet phldrT="[Text]"/>
      <dgm:spPr/>
      <dgm:t>
        <a:bodyPr/>
        <a:lstStyle/>
        <a:p>
          <a:r>
            <a:rPr lang="en-IE"/>
            <a:t>Elevator Pitch </a:t>
          </a:r>
        </a:p>
      </dgm:t>
    </dgm:pt>
    <dgm:pt modelId="{4E5AD3F1-77E7-45D3-92EE-B9FCC9803F1C}" type="parTrans" cxnId="{8DC39A95-4969-4761-B666-33FE196B2B55}">
      <dgm:prSet/>
      <dgm:spPr/>
      <dgm:t>
        <a:bodyPr/>
        <a:lstStyle/>
        <a:p>
          <a:endParaRPr lang="en-IE"/>
        </a:p>
      </dgm:t>
    </dgm:pt>
    <dgm:pt modelId="{B83CC5A8-CE1E-48DC-AEAF-1BE87ABF41B2}" type="sibTrans" cxnId="{8DC39A95-4969-4761-B666-33FE196B2B55}">
      <dgm:prSet/>
      <dgm:spPr/>
      <dgm:t>
        <a:bodyPr/>
        <a:lstStyle/>
        <a:p>
          <a:endParaRPr lang="en-IE"/>
        </a:p>
      </dgm:t>
    </dgm:pt>
    <dgm:pt modelId="{57A5A6EB-2792-4634-A6F2-9D021E0E18EE}" type="pres">
      <dgm:prSet presAssocID="{E24E0484-A9A1-473D-B043-ADBD66778C51}" presName="Name0" presStyleCnt="0">
        <dgm:presLayoutVars>
          <dgm:chMax/>
          <dgm:chPref/>
          <dgm:dir/>
          <dgm:animLvl val="lvl"/>
        </dgm:presLayoutVars>
      </dgm:prSet>
      <dgm:spPr/>
    </dgm:pt>
    <dgm:pt modelId="{868A5C7C-2BF7-4D8B-A975-8743EB7709D1}" type="pres">
      <dgm:prSet presAssocID="{9883BE0A-687B-4FDC-A766-0B5E1313A083}" presName="composite" presStyleCnt="0"/>
      <dgm:spPr/>
    </dgm:pt>
    <dgm:pt modelId="{801E6BBB-F9BD-4988-9116-EECBE8E562AD}" type="pres">
      <dgm:prSet presAssocID="{9883BE0A-687B-4FDC-A766-0B5E1313A08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CB70A4F-C3B4-4DF8-8398-0487D055DBA0}" type="pres">
      <dgm:prSet presAssocID="{9883BE0A-687B-4FDC-A766-0B5E1313A08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12AAC52-C7A9-44F2-849D-949C4A34B36F}" type="pres">
      <dgm:prSet presAssocID="{9883BE0A-687B-4FDC-A766-0B5E1313A083}" presName="BalanceSpacing" presStyleCnt="0"/>
      <dgm:spPr/>
    </dgm:pt>
    <dgm:pt modelId="{4C83BB66-1893-4063-946D-221B7BEADFD6}" type="pres">
      <dgm:prSet presAssocID="{9883BE0A-687B-4FDC-A766-0B5E1313A083}" presName="BalanceSpacing1" presStyleCnt="0"/>
      <dgm:spPr/>
    </dgm:pt>
    <dgm:pt modelId="{305BE3E9-D309-4703-AB1F-9B9DA4E07681}" type="pres">
      <dgm:prSet presAssocID="{45B5F5F9-B283-47A9-A26C-D208830AB5EB}" presName="Accent1Text" presStyleLbl="node1" presStyleIdx="1" presStyleCnt="6" custLinFactNeighborY="0"/>
      <dgm:spPr/>
    </dgm:pt>
    <dgm:pt modelId="{5FB11262-6878-40D4-B785-E9C6A99E6399}" type="pres">
      <dgm:prSet presAssocID="{45B5F5F9-B283-47A9-A26C-D208830AB5EB}" presName="spaceBetweenRectangles" presStyleCnt="0"/>
      <dgm:spPr/>
    </dgm:pt>
    <dgm:pt modelId="{7137510A-8B78-47A0-B849-73CF4A82A83A}" type="pres">
      <dgm:prSet presAssocID="{EA9E5BAC-11F9-48D1-972A-57BE528E719D}" presName="composite" presStyleCnt="0"/>
      <dgm:spPr/>
    </dgm:pt>
    <dgm:pt modelId="{B1668CEC-CFEF-4A24-9D0D-42944916066A}" type="pres">
      <dgm:prSet presAssocID="{EA9E5BAC-11F9-48D1-972A-57BE528E719D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</dgm:pt>
    <dgm:pt modelId="{8E06C777-79BF-4A7E-982D-3E366D54CA61}" type="pres">
      <dgm:prSet presAssocID="{EA9E5BAC-11F9-48D1-972A-57BE528E719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DD2FE1E-C404-4DC4-AD52-6BCA56268F7C}" type="pres">
      <dgm:prSet presAssocID="{EA9E5BAC-11F9-48D1-972A-57BE528E719D}" presName="BalanceSpacing" presStyleCnt="0"/>
      <dgm:spPr/>
    </dgm:pt>
    <dgm:pt modelId="{A900FEA0-BDE2-451A-A418-637388E1679F}" type="pres">
      <dgm:prSet presAssocID="{EA9E5BAC-11F9-48D1-972A-57BE528E719D}" presName="BalanceSpacing1" presStyleCnt="0"/>
      <dgm:spPr/>
    </dgm:pt>
    <dgm:pt modelId="{39B8B858-6A84-4C53-BE53-4E3945B3939F}" type="pres">
      <dgm:prSet presAssocID="{0F868919-C631-47E8-AB1C-B88D1968BE8F}" presName="Accent1Text" presStyleLbl="node1" presStyleIdx="3" presStyleCnt="6" custLinFactNeighborY="0"/>
      <dgm:spPr/>
    </dgm:pt>
    <dgm:pt modelId="{FE8CD3D9-E137-4B50-A2C2-F5343A403DFD}" type="pres">
      <dgm:prSet presAssocID="{0F868919-C631-47E8-AB1C-B88D1968BE8F}" presName="spaceBetweenRectangles" presStyleCnt="0"/>
      <dgm:spPr/>
    </dgm:pt>
    <dgm:pt modelId="{3F1A731E-3614-476A-AB1D-1C9D91F52EE0}" type="pres">
      <dgm:prSet presAssocID="{B7D8C00B-A1D3-4843-8154-5ED843943353}" presName="composite" presStyleCnt="0"/>
      <dgm:spPr/>
    </dgm:pt>
    <dgm:pt modelId="{509B98B6-9087-4261-A2AB-7EC19DEE0037}" type="pres">
      <dgm:prSet presAssocID="{B7D8C00B-A1D3-4843-8154-5ED84394335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C2D2565-EDFB-4734-ADA8-602C3737D01C}" type="pres">
      <dgm:prSet presAssocID="{B7D8C00B-A1D3-4843-8154-5ED84394335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F547C98-7E27-4392-9CEF-2D9507754F2E}" type="pres">
      <dgm:prSet presAssocID="{B7D8C00B-A1D3-4843-8154-5ED843943353}" presName="BalanceSpacing" presStyleCnt="0"/>
      <dgm:spPr/>
    </dgm:pt>
    <dgm:pt modelId="{756674D7-2715-41A0-BDAE-E7FF688D40D4}" type="pres">
      <dgm:prSet presAssocID="{B7D8C00B-A1D3-4843-8154-5ED843943353}" presName="BalanceSpacing1" presStyleCnt="0"/>
      <dgm:spPr/>
    </dgm:pt>
    <dgm:pt modelId="{B876050F-FE41-4EEB-BBFB-A47E765AF040}" type="pres">
      <dgm:prSet presAssocID="{77C11A8E-FA47-4122-BCB6-C5EA87FFF23E}" presName="Accent1Text" presStyleLbl="node1" presStyleIdx="5" presStyleCnt="6" custLinFactNeighborY="0"/>
      <dgm:spPr/>
    </dgm:pt>
  </dgm:ptLst>
  <dgm:cxnLst>
    <dgm:cxn modelId="{2601360D-A586-4F7B-B3F0-469DED60282E}" srcId="{E24E0484-A9A1-473D-B043-ADBD66778C51}" destId="{B7D8C00B-A1D3-4843-8154-5ED843943353}" srcOrd="2" destOrd="0" parTransId="{789F6267-6496-4B9C-9721-F719FC0A8CB5}" sibTransId="{77C11A8E-FA47-4122-BCB6-C5EA87FFF23E}"/>
    <dgm:cxn modelId="{F0A36810-2C67-4FA3-A022-1E8DDCB250B2}" srcId="{9883BE0A-687B-4FDC-A766-0B5E1313A083}" destId="{4665C711-E08E-4368-A413-CFCE1A5BAD5B}" srcOrd="0" destOrd="0" parTransId="{F9414564-BFB2-4C0A-8DF3-71125CC3BB8E}" sibTransId="{39E3C0DE-2C7C-4BF3-95DA-67187417A8F4}"/>
    <dgm:cxn modelId="{866A3F1C-DBBC-4AAD-A733-11336A32C44B}" type="presOf" srcId="{EA9E5BAC-11F9-48D1-972A-57BE528E719D}" destId="{B1668CEC-CFEF-4A24-9D0D-42944916066A}" srcOrd="0" destOrd="0" presId="urn:microsoft.com/office/officeart/2008/layout/AlternatingHexagons"/>
    <dgm:cxn modelId="{10C5742B-AD60-476C-A98A-87C600DA7C71}" type="presOf" srcId="{4665C711-E08E-4368-A413-CFCE1A5BAD5B}" destId="{7CB70A4F-C3B4-4DF8-8398-0487D055DBA0}" srcOrd="0" destOrd="0" presId="urn:microsoft.com/office/officeart/2008/layout/AlternatingHexagons"/>
    <dgm:cxn modelId="{B2D5912B-C5A7-4783-A030-1C6E637B17C4}" type="presOf" srcId="{9883BE0A-687B-4FDC-A766-0B5E1313A083}" destId="{801E6BBB-F9BD-4988-9116-EECBE8E562AD}" srcOrd="0" destOrd="0" presId="urn:microsoft.com/office/officeart/2008/layout/AlternatingHexagons"/>
    <dgm:cxn modelId="{190CAB35-7A55-427A-B890-B3F42570010D}" type="presOf" srcId="{0F868919-C631-47E8-AB1C-B88D1968BE8F}" destId="{39B8B858-6A84-4C53-BE53-4E3945B3939F}" srcOrd="0" destOrd="0" presId="urn:microsoft.com/office/officeart/2008/layout/AlternatingHexagons"/>
    <dgm:cxn modelId="{3C8B6B44-FBB9-4607-A943-7945F96748D0}" srcId="{E24E0484-A9A1-473D-B043-ADBD66778C51}" destId="{9883BE0A-687B-4FDC-A766-0B5E1313A083}" srcOrd="0" destOrd="0" parTransId="{2F782CF1-7244-45A6-996B-ECC77456F518}" sibTransId="{45B5F5F9-B283-47A9-A26C-D208830AB5EB}"/>
    <dgm:cxn modelId="{500BDC77-D16C-431F-A193-94350FEAB285}" type="presOf" srcId="{A9404F19-49AE-40F1-816A-AB042F890DB5}" destId="{8E06C777-79BF-4A7E-982D-3E366D54CA61}" srcOrd="0" destOrd="0" presId="urn:microsoft.com/office/officeart/2008/layout/AlternatingHexagons"/>
    <dgm:cxn modelId="{921B4B88-5BED-4887-86FB-2422887060D8}" type="presOf" srcId="{45B5F5F9-B283-47A9-A26C-D208830AB5EB}" destId="{305BE3E9-D309-4703-AB1F-9B9DA4E07681}" srcOrd="0" destOrd="0" presId="urn:microsoft.com/office/officeart/2008/layout/AlternatingHexagons"/>
    <dgm:cxn modelId="{271DB68D-52CC-4788-A4B2-CDEA3188DBD7}" type="presOf" srcId="{E24E0484-A9A1-473D-B043-ADBD66778C51}" destId="{57A5A6EB-2792-4634-A6F2-9D021E0E18EE}" srcOrd="0" destOrd="0" presId="urn:microsoft.com/office/officeart/2008/layout/AlternatingHexagons"/>
    <dgm:cxn modelId="{7FA8C092-85D1-49E4-8088-95F09ACD58F2}" type="presOf" srcId="{B7D8C00B-A1D3-4843-8154-5ED843943353}" destId="{509B98B6-9087-4261-A2AB-7EC19DEE0037}" srcOrd="0" destOrd="0" presId="urn:microsoft.com/office/officeart/2008/layout/AlternatingHexagons"/>
    <dgm:cxn modelId="{8DC39A95-4969-4761-B666-33FE196B2B55}" srcId="{B7D8C00B-A1D3-4843-8154-5ED843943353}" destId="{3806C461-F6E6-4E20-A7E7-01287525B95B}" srcOrd="0" destOrd="0" parTransId="{4E5AD3F1-77E7-45D3-92EE-B9FCC9803F1C}" sibTransId="{B83CC5A8-CE1E-48DC-AEAF-1BE87ABF41B2}"/>
    <dgm:cxn modelId="{C18BF4BD-89BE-41C7-861E-08D5277BF741}" srcId="{EA9E5BAC-11F9-48D1-972A-57BE528E719D}" destId="{A9404F19-49AE-40F1-816A-AB042F890DB5}" srcOrd="0" destOrd="0" parTransId="{BC1B59D2-5C18-4F56-B4C5-0385A32623DB}" sibTransId="{4763247A-EF1E-4635-80B6-C9A6D1A4C2A0}"/>
    <dgm:cxn modelId="{7ACAA3C0-12BE-4697-9437-885C305BBF03}" srcId="{E24E0484-A9A1-473D-B043-ADBD66778C51}" destId="{EA9E5BAC-11F9-48D1-972A-57BE528E719D}" srcOrd="1" destOrd="0" parTransId="{6412169F-9E95-4D44-A0C7-26390E163E54}" sibTransId="{0F868919-C631-47E8-AB1C-B88D1968BE8F}"/>
    <dgm:cxn modelId="{AAD1BCE4-6B60-433E-9243-A6DDDE7DD78B}" type="presOf" srcId="{3806C461-F6E6-4E20-A7E7-01287525B95B}" destId="{4C2D2565-EDFB-4734-ADA8-602C3737D01C}" srcOrd="0" destOrd="0" presId="urn:microsoft.com/office/officeart/2008/layout/AlternatingHexagons"/>
    <dgm:cxn modelId="{08711AF0-42C6-4566-AB23-0B4435839357}" type="presOf" srcId="{77C11A8E-FA47-4122-BCB6-C5EA87FFF23E}" destId="{B876050F-FE41-4EEB-BBFB-A47E765AF040}" srcOrd="0" destOrd="0" presId="urn:microsoft.com/office/officeart/2008/layout/AlternatingHexagons"/>
    <dgm:cxn modelId="{DA397678-D1EF-4EB8-8AF5-8B8F8D8221C6}" type="presParOf" srcId="{57A5A6EB-2792-4634-A6F2-9D021E0E18EE}" destId="{868A5C7C-2BF7-4D8B-A975-8743EB7709D1}" srcOrd="0" destOrd="0" presId="urn:microsoft.com/office/officeart/2008/layout/AlternatingHexagons"/>
    <dgm:cxn modelId="{AA6A22FA-28A1-4E11-9074-A4A85EA214ED}" type="presParOf" srcId="{868A5C7C-2BF7-4D8B-A975-8743EB7709D1}" destId="{801E6BBB-F9BD-4988-9116-EECBE8E562AD}" srcOrd="0" destOrd="0" presId="urn:microsoft.com/office/officeart/2008/layout/AlternatingHexagons"/>
    <dgm:cxn modelId="{FAD3085E-F176-4A64-B152-9E68C7ECF6D9}" type="presParOf" srcId="{868A5C7C-2BF7-4D8B-A975-8743EB7709D1}" destId="{7CB70A4F-C3B4-4DF8-8398-0487D055DBA0}" srcOrd="1" destOrd="0" presId="urn:microsoft.com/office/officeart/2008/layout/AlternatingHexagons"/>
    <dgm:cxn modelId="{DA4BA002-E398-436B-B45C-2F2507ADD839}" type="presParOf" srcId="{868A5C7C-2BF7-4D8B-A975-8743EB7709D1}" destId="{612AAC52-C7A9-44F2-849D-949C4A34B36F}" srcOrd="2" destOrd="0" presId="urn:microsoft.com/office/officeart/2008/layout/AlternatingHexagons"/>
    <dgm:cxn modelId="{F06A675F-1581-472F-BCAC-98F90F6BFDE5}" type="presParOf" srcId="{868A5C7C-2BF7-4D8B-A975-8743EB7709D1}" destId="{4C83BB66-1893-4063-946D-221B7BEADFD6}" srcOrd="3" destOrd="0" presId="urn:microsoft.com/office/officeart/2008/layout/AlternatingHexagons"/>
    <dgm:cxn modelId="{03852969-A04A-4A30-ABD7-A13694AC974F}" type="presParOf" srcId="{868A5C7C-2BF7-4D8B-A975-8743EB7709D1}" destId="{305BE3E9-D309-4703-AB1F-9B9DA4E07681}" srcOrd="4" destOrd="0" presId="urn:microsoft.com/office/officeart/2008/layout/AlternatingHexagons"/>
    <dgm:cxn modelId="{6560F7D9-D377-4F0A-AA4A-FFBEF31D55C7}" type="presParOf" srcId="{57A5A6EB-2792-4634-A6F2-9D021E0E18EE}" destId="{5FB11262-6878-40D4-B785-E9C6A99E6399}" srcOrd="1" destOrd="0" presId="urn:microsoft.com/office/officeart/2008/layout/AlternatingHexagons"/>
    <dgm:cxn modelId="{1AA32DB3-5620-4586-9CE7-91872FC816EE}" type="presParOf" srcId="{57A5A6EB-2792-4634-A6F2-9D021E0E18EE}" destId="{7137510A-8B78-47A0-B849-73CF4A82A83A}" srcOrd="2" destOrd="0" presId="urn:microsoft.com/office/officeart/2008/layout/AlternatingHexagons"/>
    <dgm:cxn modelId="{179069F5-2520-4119-8E17-390A69E61A84}" type="presParOf" srcId="{7137510A-8B78-47A0-B849-73CF4A82A83A}" destId="{B1668CEC-CFEF-4A24-9D0D-42944916066A}" srcOrd="0" destOrd="0" presId="urn:microsoft.com/office/officeart/2008/layout/AlternatingHexagons"/>
    <dgm:cxn modelId="{7263FC19-76DF-485B-8301-B9B707994326}" type="presParOf" srcId="{7137510A-8B78-47A0-B849-73CF4A82A83A}" destId="{8E06C777-79BF-4A7E-982D-3E366D54CA61}" srcOrd="1" destOrd="0" presId="urn:microsoft.com/office/officeart/2008/layout/AlternatingHexagons"/>
    <dgm:cxn modelId="{AA83BDBA-7618-4A33-8971-62AA4B02EBF1}" type="presParOf" srcId="{7137510A-8B78-47A0-B849-73CF4A82A83A}" destId="{1DD2FE1E-C404-4DC4-AD52-6BCA56268F7C}" srcOrd="2" destOrd="0" presId="urn:microsoft.com/office/officeart/2008/layout/AlternatingHexagons"/>
    <dgm:cxn modelId="{A46FBB51-C7B3-41ED-8688-6B018A465478}" type="presParOf" srcId="{7137510A-8B78-47A0-B849-73CF4A82A83A}" destId="{A900FEA0-BDE2-451A-A418-637388E1679F}" srcOrd="3" destOrd="0" presId="urn:microsoft.com/office/officeart/2008/layout/AlternatingHexagons"/>
    <dgm:cxn modelId="{0B424D44-B366-4506-9322-CF3CD4E23E9B}" type="presParOf" srcId="{7137510A-8B78-47A0-B849-73CF4A82A83A}" destId="{39B8B858-6A84-4C53-BE53-4E3945B3939F}" srcOrd="4" destOrd="0" presId="urn:microsoft.com/office/officeart/2008/layout/AlternatingHexagons"/>
    <dgm:cxn modelId="{C47C4E4A-CC63-4B4B-98B0-3E0C31EC403A}" type="presParOf" srcId="{57A5A6EB-2792-4634-A6F2-9D021E0E18EE}" destId="{FE8CD3D9-E137-4B50-A2C2-F5343A403DFD}" srcOrd="3" destOrd="0" presId="urn:microsoft.com/office/officeart/2008/layout/AlternatingHexagons"/>
    <dgm:cxn modelId="{251477BA-905C-4B08-AE74-F57BD28B6481}" type="presParOf" srcId="{57A5A6EB-2792-4634-A6F2-9D021E0E18EE}" destId="{3F1A731E-3614-476A-AB1D-1C9D91F52EE0}" srcOrd="4" destOrd="0" presId="urn:microsoft.com/office/officeart/2008/layout/AlternatingHexagons"/>
    <dgm:cxn modelId="{77ADE8EB-A514-4C95-86B0-1E3B4A0038A7}" type="presParOf" srcId="{3F1A731E-3614-476A-AB1D-1C9D91F52EE0}" destId="{509B98B6-9087-4261-A2AB-7EC19DEE0037}" srcOrd="0" destOrd="0" presId="urn:microsoft.com/office/officeart/2008/layout/AlternatingHexagons"/>
    <dgm:cxn modelId="{4A537DF6-0C56-4838-AA68-C7916945DBBA}" type="presParOf" srcId="{3F1A731E-3614-476A-AB1D-1C9D91F52EE0}" destId="{4C2D2565-EDFB-4734-ADA8-602C3737D01C}" srcOrd="1" destOrd="0" presId="urn:microsoft.com/office/officeart/2008/layout/AlternatingHexagons"/>
    <dgm:cxn modelId="{51A24795-DBF0-4912-A7BC-4C2E8C3545AB}" type="presParOf" srcId="{3F1A731E-3614-476A-AB1D-1C9D91F52EE0}" destId="{CF547C98-7E27-4392-9CEF-2D9507754F2E}" srcOrd="2" destOrd="0" presId="urn:microsoft.com/office/officeart/2008/layout/AlternatingHexagons"/>
    <dgm:cxn modelId="{CCFD8BC8-BD39-4CEC-8E07-51073F4CE3F0}" type="presParOf" srcId="{3F1A731E-3614-476A-AB1D-1C9D91F52EE0}" destId="{756674D7-2715-41A0-BDAE-E7FF688D40D4}" srcOrd="3" destOrd="0" presId="urn:microsoft.com/office/officeart/2008/layout/AlternatingHexagons"/>
    <dgm:cxn modelId="{C30C2A07-C7E1-4DEA-985E-091747004D88}" type="presParOf" srcId="{3F1A731E-3614-476A-AB1D-1C9D91F52EE0}" destId="{B876050F-FE41-4EEB-BBFB-A47E765AF040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B954DA-CDE8-43A0-B31C-DBB0A4EEFA6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F8CE7D1C-8AD1-45C5-A132-EB9EABCCB66C}">
      <dgm:prSet phldrT="[Text]"/>
      <dgm:spPr/>
      <dgm:t>
        <a:bodyPr/>
        <a:lstStyle/>
        <a:p>
          <a:r>
            <a:rPr lang="en-IE" b="1"/>
            <a:t>Step 1</a:t>
          </a:r>
        </a:p>
        <a:p>
          <a:r>
            <a:rPr lang="en-IE"/>
            <a:t>Project Brief</a:t>
          </a:r>
        </a:p>
      </dgm:t>
    </dgm:pt>
    <dgm:pt modelId="{2443EFE3-7586-45B7-B695-076C1790EB23}" type="parTrans" cxnId="{C126BCE5-DB50-4E01-924E-090734577025}">
      <dgm:prSet/>
      <dgm:spPr/>
      <dgm:t>
        <a:bodyPr/>
        <a:lstStyle/>
        <a:p>
          <a:endParaRPr lang="en-IE"/>
        </a:p>
      </dgm:t>
    </dgm:pt>
    <dgm:pt modelId="{BF4BA7D9-A5C0-48A4-AED6-C5FD0A08FDF2}" type="sibTrans" cxnId="{C126BCE5-DB50-4E01-924E-090734577025}">
      <dgm:prSet/>
      <dgm:spPr/>
      <dgm:t>
        <a:bodyPr/>
        <a:lstStyle/>
        <a:p>
          <a:endParaRPr lang="en-IE"/>
        </a:p>
      </dgm:t>
    </dgm:pt>
    <dgm:pt modelId="{185D834E-CA45-4F13-B420-D17178D3D663}">
      <dgm:prSet phldrT="[Text]"/>
      <dgm:spPr/>
      <dgm:t>
        <a:bodyPr/>
        <a:lstStyle/>
        <a:p>
          <a:r>
            <a:rPr lang="en-IE" b="0" i="0"/>
            <a:t>Risk assessment  </a:t>
          </a:r>
          <a:endParaRPr lang="en-IE"/>
        </a:p>
      </dgm:t>
    </dgm:pt>
    <dgm:pt modelId="{EDD2EDDE-7D23-454E-8884-680FEA31D8AE}" type="parTrans" cxnId="{59475297-09BC-42AC-B880-030C7C54B810}">
      <dgm:prSet/>
      <dgm:spPr/>
      <dgm:t>
        <a:bodyPr/>
        <a:lstStyle/>
        <a:p>
          <a:endParaRPr lang="en-IE"/>
        </a:p>
      </dgm:t>
    </dgm:pt>
    <dgm:pt modelId="{B9C91954-B8B1-4E5F-96DB-4DF2E28DF71C}" type="sibTrans" cxnId="{59475297-09BC-42AC-B880-030C7C54B810}">
      <dgm:prSet/>
      <dgm:spPr/>
      <dgm:t>
        <a:bodyPr/>
        <a:lstStyle/>
        <a:p>
          <a:endParaRPr lang="en-IE"/>
        </a:p>
      </dgm:t>
    </dgm:pt>
    <dgm:pt modelId="{CAE3D788-13F4-451C-98AB-F832370E7CA6}">
      <dgm:prSet phldrT="[Text]"/>
      <dgm:spPr/>
      <dgm:t>
        <a:bodyPr/>
        <a:lstStyle/>
        <a:p>
          <a:r>
            <a:rPr lang="en-IE" b="1"/>
            <a:t>Step 2</a:t>
          </a:r>
        </a:p>
        <a:p>
          <a:r>
            <a:rPr lang="en-IE"/>
            <a:t>Draft Contract</a:t>
          </a:r>
        </a:p>
      </dgm:t>
    </dgm:pt>
    <dgm:pt modelId="{2B126791-E940-4793-97D7-DFAE1C76313D}" type="parTrans" cxnId="{A6AC9991-671D-455E-9C1D-DA51B0EAFD2F}">
      <dgm:prSet/>
      <dgm:spPr/>
      <dgm:t>
        <a:bodyPr/>
        <a:lstStyle/>
        <a:p>
          <a:endParaRPr lang="en-IE"/>
        </a:p>
      </dgm:t>
    </dgm:pt>
    <dgm:pt modelId="{CE5C0A61-A20F-4EAC-8B21-D0A95AF4FED7}" type="sibTrans" cxnId="{A6AC9991-671D-455E-9C1D-DA51B0EAFD2F}">
      <dgm:prSet/>
      <dgm:spPr/>
      <dgm:t>
        <a:bodyPr/>
        <a:lstStyle/>
        <a:p>
          <a:endParaRPr lang="en-IE"/>
        </a:p>
      </dgm:t>
    </dgm:pt>
    <dgm:pt modelId="{18A452F3-0ADD-4535-A471-4FB264BE554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sz="15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SOW - Price and Ts &amp; Cs</a:t>
          </a:r>
        </a:p>
      </dgm:t>
    </dgm:pt>
    <dgm:pt modelId="{4908C74E-54D4-4F5A-B76D-A4E300B20A03}" type="parTrans" cxnId="{EC047A75-24E8-42F3-9306-AB582B8D722C}">
      <dgm:prSet/>
      <dgm:spPr/>
      <dgm:t>
        <a:bodyPr/>
        <a:lstStyle/>
        <a:p>
          <a:endParaRPr lang="en-IE"/>
        </a:p>
      </dgm:t>
    </dgm:pt>
    <dgm:pt modelId="{64DC3351-C37F-432F-AA24-9109FFE24235}" type="sibTrans" cxnId="{EC047A75-24E8-42F3-9306-AB582B8D722C}">
      <dgm:prSet/>
      <dgm:spPr/>
      <dgm:t>
        <a:bodyPr/>
        <a:lstStyle/>
        <a:p>
          <a:endParaRPr lang="en-IE"/>
        </a:p>
      </dgm:t>
    </dgm:pt>
    <dgm:pt modelId="{FF67DF49-3264-4420-A506-4DC3EA64827C}">
      <dgm:prSet/>
      <dgm:spPr/>
      <dgm:t>
        <a:bodyPr/>
        <a:lstStyle/>
        <a:p>
          <a:r>
            <a:rPr lang="en-IE" b="1"/>
            <a:t>Step </a:t>
          </a:r>
          <a:r>
            <a:rPr lang="en-IE" b="1">
              <a:latin typeface="Verdana"/>
            </a:rPr>
            <a:t>3</a:t>
          </a:r>
          <a:endParaRPr lang="en-IE" b="1"/>
        </a:p>
        <a:p>
          <a:r>
            <a:rPr lang="en-IE"/>
            <a:t>Project Delivery</a:t>
          </a:r>
        </a:p>
      </dgm:t>
    </dgm:pt>
    <dgm:pt modelId="{D7B13FBB-0053-41C4-AA80-71CE9C299DF2}" type="parTrans" cxnId="{434715F7-C01C-43F0-8B1B-ED03728E8467}">
      <dgm:prSet/>
      <dgm:spPr/>
      <dgm:t>
        <a:bodyPr/>
        <a:lstStyle/>
        <a:p>
          <a:endParaRPr lang="en-IE"/>
        </a:p>
      </dgm:t>
    </dgm:pt>
    <dgm:pt modelId="{DC17E7EF-0424-4066-AD8E-F06544B2BA63}" type="sibTrans" cxnId="{434715F7-C01C-43F0-8B1B-ED03728E8467}">
      <dgm:prSet/>
      <dgm:spPr/>
      <dgm:t>
        <a:bodyPr/>
        <a:lstStyle/>
        <a:p>
          <a:endParaRPr lang="en-IE"/>
        </a:p>
      </dgm:t>
    </dgm:pt>
    <dgm:pt modelId="{6EAF2E70-9DE8-41C8-95C3-C3DD7762A823}">
      <dgm:prSet/>
      <dgm:spPr/>
      <dgm:t>
        <a:bodyPr/>
        <a:lstStyle/>
        <a:p>
          <a:r>
            <a:rPr lang="en-IE" b="1"/>
            <a:t>Step </a:t>
          </a:r>
          <a:r>
            <a:rPr lang="en-IE" b="1">
              <a:latin typeface="Verdana"/>
            </a:rPr>
            <a:t>4</a:t>
          </a:r>
          <a:endParaRPr lang="en-IE" b="1"/>
        </a:p>
        <a:p>
          <a:r>
            <a:rPr lang="en-IE"/>
            <a:t>Project Close</a:t>
          </a:r>
        </a:p>
      </dgm:t>
    </dgm:pt>
    <dgm:pt modelId="{0D168CBB-F2FB-42B8-8628-59405AC5F055}" type="parTrans" cxnId="{E7C75DA8-DD36-4365-B327-59002F87EE99}">
      <dgm:prSet/>
      <dgm:spPr/>
      <dgm:t>
        <a:bodyPr/>
        <a:lstStyle/>
        <a:p>
          <a:endParaRPr lang="en-IE"/>
        </a:p>
      </dgm:t>
    </dgm:pt>
    <dgm:pt modelId="{E286CFF5-55DA-4908-8D27-119959560820}" type="sibTrans" cxnId="{E7C75DA8-DD36-4365-B327-59002F87EE99}">
      <dgm:prSet/>
      <dgm:spPr/>
      <dgm:t>
        <a:bodyPr/>
        <a:lstStyle/>
        <a:p>
          <a:endParaRPr lang="en-IE"/>
        </a:p>
      </dgm:t>
    </dgm:pt>
    <dgm:pt modelId="{947FF170-912B-47BE-945F-F884DC62A9CC}">
      <dgm:prSet/>
      <dgm:spPr/>
      <dgm:t>
        <a:bodyPr/>
        <a:lstStyle/>
        <a:p>
          <a:r>
            <a:rPr lang="en-IE" b="0" i="0"/>
            <a:t>HOS/HOC Approvals</a:t>
          </a:r>
        </a:p>
      </dgm:t>
    </dgm:pt>
    <dgm:pt modelId="{C5D90739-8E69-4E7B-9676-A4809D338E31}" type="parTrans" cxnId="{BDCB39B6-084F-4A53-B96A-EE1AEC1932A4}">
      <dgm:prSet/>
      <dgm:spPr/>
      <dgm:t>
        <a:bodyPr/>
        <a:lstStyle/>
        <a:p>
          <a:endParaRPr lang="en-IE"/>
        </a:p>
      </dgm:t>
    </dgm:pt>
    <dgm:pt modelId="{808DEFAC-A5EE-4CA1-AFA8-7FD475AB9C59}" type="sibTrans" cxnId="{BDCB39B6-084F-4A53-B96A-EE1AEC1932A4}">
      <dgm:prSet/>
      <dgm:spPr/>
      <dgm:t>
        <a:bodyPr/>
        <a:lstStyle/>
        <a:p>
          <a:endParaRPr lang="en-IE"/>
        </a:p>
      </dgm:t>
    </dgm:pt>
    <dgm:pt modelId="{53C11865-044E-4C20-9DA9-7F6363BC646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sz="15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Issue to client for counter signature</a:t>
          </a:r>
        </a:p>
      </dgm:t>
    </dgm:pt>
    <dgm:pt modelId="{DA096B9D-E096-49CB-AF21-6A440FC2BEC5}" type="parTrans" cxnId="{645EE4ED-71BD-4E18-9450-2BACBFD56EEC}">
      <dgm:prSet/>
      <dgm:spPr/>
      <dgm:t>
        <a:bodyPr/>
        <a:lstStyle/>
        <a:p>
          <a:endParaRPr lang="en-IE"/>
        </a:p>
      </dgm:t>
    </dgm:pt>
    <dgm:pt modelId="{7414E374-2B78-4DB0-B6B4-0EAC3422414D}" type="sibTrans" cxnId="{645EE4ED-71BD-4E18-9450-2BACBFD56EEC}">
      <dgm:prSet/>
      <dgm:spPr/>
      <dgm:t>
        <a:bodyPr/>
        <a:lstStyle/>
        <a:p>
          <a:endParaRPr lang="en-IE"/>
        </a:p>
      </dgm:t>
    </dgm:pt>
    <dgm:pt modelId="{B0523B18-BD03-40EB-9F0B-2AA6125EB8AC}">
      <dgm:prSet/>
      <dgm:spPr/>
      <dgm:t>
        <a:bodyPr/>
        <a:lstStyle/>
        <a:p>
          <a:r>
            <a:rPr lang="en-IE" b="0" i="0"/>
            <a:t>Resources</a:t>
          </a:r>
        </a:p>
      </dgm:t>
    </dgm:pt>
    <dgm:pt modelId="{A594B416-8C24-4AE3-AF21-2402E8C11C2B}" type="parTrans" cxnId="{2B935B5C-C342-480E-BC73-78C530B489D5}">
      <dgm:prSet/>
      <dgm:spPr/>
      <dgm:t>
        <a:bodyPr/>
        <a:lstStyle/>
        <a:p>
          <a:endParaRPr lang="en-IE"/>
        </a:p>
      </dgm:t>
    </dgm:pt>
    <dgm:pt modelId="{5570D06A-9384-4F9C-BBAD-C65525F216CB}" type="sibTrans" cxnId="{2B935B5C-C342-480E-BC73-78C530B489D5}">
      <dgm:prSet/>
      <dgm:spPr/>
      <dgm:t>
        <a:bodyPr/>
        <a:lstStyle/>
        <a:p>
          <a:endParaRPr lang="en-IE"/>
        </a:p>
      </dgm:t>
    </dgm:pt>
    <dgm:pt modelId="{09231BFF-D33F-426A-99F8-5D2E32922378}" type="pres">
      <dgm:prSet presAssocID="{A7B954DA-CDE8-43A0-B31C-DBB0A4EEFA6B}" presName="rootnode" presStyleCnt="0">
        <dgm:presLayoutVars>
          <dgm:chMax/>
          <dgm:chPref/>
          <dgm:dir/>
          <dgm:animLvl val="lvl"/>
        </dgm:presLayoutVars>
      </dgm:prSet>
      <dgm:spPr/>
    </dgm:pt>
    <dgm:pt modelId="{5D2A2CCD-4493-4277-B82C-085FB1901CA3}" type="pres">
      <dgm:prSet presAssocID="{F8CE7D1C-8AD1-45C5-A132-EB9EABCCB66C}" presName="composite" presStyleCnt="0"/>
      <dgm:spPr/>
    </dgm:pt>
    <dgm:pt modelId="{11663ECE-09F9-423C-BE0C-6F786DAA25D5}" type="pres">
      <dgm:prSet presAssocID="{F8CE7D1C-8AD1-45C5-A132-EB9EABCCB66C}" presName="bentUpArrow1" presStyleLbl="alignImgPlace1" presStyleIdx="0" presStyleCnt="3"/>
      <dgm:spPr/>
    </dgm:pt>
    <dgm:pt modelId="{A9A009E9-2130-432E-9C1C-8A9FDCD877B6}" type="pres">
      <dgm:prSet presAssocID="{F8CE7D1C-8AD1-45C5-A132-EB9EABCCB66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041F9518-D9C9-4CE9-9B8B-045654721EDA}" type="pres">
      <dgm:prSet presAssocID="{F8CE7D1C-8AD1-45C5-A132-EB9EABCCB66C}" presName="ChildText" presStyleLbl="revTx" presStyleIdx="0" presStyleCnt="3" custScaleX="252463" custLinFactNeighborX="78730" custLinFactNeighborY="1065">
        <dgm:presLayoutVars>
          <dgm:chMax val="0"/>
          <dgm:chPref val="0"/>
          <dgm:bulletEnabled val="1"/>
        </dgm:presLayoutVars>
      </dgm:prSet>
      <dgm:spPr/>
    </dgm:pt>
    <dgm:pt modelId="{9D449A25-7BC4-499B-A38C-B23284F7BFE0}" type="pres">
      <dgm:prSet presAssocID="{BF4BA7D9-A5C0-48A4-AED6-C5FD0A08FDF2}" presName="sibTrans" presStyleCnt="0"/>
      <dgm:spPr/>
    </dgm:pt>
    <dgm:pt modelId="{2F1932B6-3E18-430E-9453-B30CBCFE6E11}" type="pres">
      <dgm:prSet presAssocID="{CAE3D788-13F4-451C-98AB-F832370E7CA6}" presName="composite" presStyleCnt="0"/>
      <dgm:spPr/>
    </dgm:pt>
    <dgm:pt modelId="{0B4E8A5B-4925-42A0-A879-3068AB82D862}" type="pres">
      <dgm:prSet presAssocID="{CAE3D788-13F4-451C-98AB-F832370E7CA6}" presName="bentUpArrow1" presStyleLbl="alignImgPlace1" presStyleIdx="1" presStyleCnt="3"/>
      <dgm:spPr/>
    </dgm:pt>
    <dgm:pt modelId="{E38C109A-7F85-4833-8380-ABDDB011E6FB}" type="pres">
      <dgm:prSet presAssocID="{CAE3D788-13F4-451C-98AB-F832370E7CA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652E3C3C-134F-45D3-86CE-AAD8321330EC}" type="pres">
      <dgm:prSet presAssocID="{CAE3D788-13F4-451C-98AB-F832370E7CA6}" presName="ChildText" presStyleLbl="revTx" presStyleIdx="1" presStyleCnt="3" custScaleX="208920" custScaleY="128096" custLinFactNeighborX="56444" custLinFactNeighborY="63">
        <dgm:presLayoutVars>
          <dgm:chMax val="0"/>
          <dgm:chPref val="0"/>
          <dgm:bulletEnabled val="1"/>
        </dgm:presLayoutVars>
      </dgm:prSet>
      <dgm:spPr/>
    </dgm:pt>
    <dgm:pt modelId="{63B0416F-4202-4196-84C8-05DDD9DDA86B}" type="pres">
      <dgm:prSet presAssocID="{CE5C0A61-A20F-4EAC-8B21-D0A95AF4FED7}" presName="sibTrans" presStyleCnt="0"/>
      <dgm:spPr/>
    </dgm:pt>
    <dgm:pt modelId="{DC26D6D3-85D4-46A2-A720-97AAADABEE67}" type="pres">
      <dgm:prSet presAssocID="{FF67DF49-3264-4420-A506-4DC3EA64827C}" presName="composite" presStyleCnt="0"/>
      <dgm:spPr/>
    </dgm:pt>
    <dgm:pt modelId="{9AD9BEA1-9CBA-4EC2-9EF5-92FF97344142}" type="pres">
      <dgm:prSet presAssocID="{FF67DF49-3264-4420-A506-4DC3EA64827C}" presName="bentUpArrow1" presStyleLbl="alignImgPlace1" presStyleIdx="2" presStyleCnt="3"/>
      <dgm:spPr/>
    </dgm:pt>
    <dgm:pt modelId="{82194953-767B-4225-9310-6C10E5D926D1}" type="pres">
      <dgm:prSet presAssocID="{FF67DF49-3264-4420-A506-4DC3EA64827C}" presName="ParentText" presStyleLbl="node1" presStyleIdx="2" presStyleCnt="4" custScaleX="105523" custScaleY="93549">
        <dgm:presLayoutVars>
          <dgm:chMax val="1"/>
          <dgm:chPref val="1"/>
          <dgm:bulletEnabled val="1"/>
        </dgm:presLayoutVars>
      </dgm:prSet>
      <dgm:spPr/>
    </dgm:pt>
    <dgm:pt modelId="{5FB6D898-8F63-466A-B246-29B37AFC0DAB}" type="pres">
      <dgm:prSet presAssocID="{FF67DF49-3264-4420-A506-4DC3EA64827C}" presName="ChildText" presStyleLbl="revTx" presStyleIdx="2" presStyleCnt="3" custLinFactX="-45858" custLinFactY="-38921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CA414A29-D712-4A96-83B0-79C1AFA3562C}" type="pres">
      <dgm:prSet presAssocID="{DC17E7EF-0424-4066-AD8E-F06544B2BA63}" presName="sibTrans" presStyleCnt="0"/>
      <dgm:spPr/>
    </dgm:pt>
    <dgm:pt modelId="{4EDD387F-F473-4EE1-B61F-351AEEB4563C}" type="pres">
      <dgm:prSet presAssocID="{6EAF2E70-9DE8-41C8-95C3-C3DD7762A823}" presName="composite" presStyleCnt="0"/>
      <dgm:spPr/>
    </dgm:pt>
    <dgm:pt modelId="{0B8AB242-ECF7-43A4-941E-0494F4FDABEF}" type="pres">
      <dgm:prSet presAssocID="{6EAF2E70-9DE8-41C8-95C3-C3DD7762A82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E01DB22-42B9-4DEC-BCD7-3E827D6ADD9C}" type="presOf" srcId="{947FF170-912B-47BE-945F-F884DC62A9CC}" destId="{041F9518-D9C9-4CE9-9B8B-045654721EDA}" srcOrd="0" destOrd="1" presId="urn:microsoft.com/office/officeart/2005/8/layout/StepDownProcess"/>
    <dgm:cxn modelId="{0AF1EC22-492A-4549-BBC6-66873FDF7BB3}" type="presOf" srcId="{185D834E-CA45-4F13-B420-D17178D3D663}" destId="{041F9518-D9C9-4CE9-9B8B-045654721EDA}" srcOrd="0" destOrd="0" presId="urn:microsoft.com/office/officeart/2005/8/layout/StepDownProcess"/>
    <dgm:cxn modelId="{04663B2A-7B40-454E-A60C-6628BD235ECB}" type="presOf" srcId="{18A452F3-0ADD-4535-A471-4FB264BE554E}" destId="{652E3C3C-134F-45D3-86CE-AAD8321330EC}" srcOrd="0" destOrd="0" presId="urn:microsoft.com/office/officeart/2005/8/layout/StepDownProcess"/>
    <dgm:cxn modelId="{2B935B5C-C342-480E-BC73-78C530B489D5}" srcId="{F8CE7D1C-8AD1-45C5-A132-EB9EABCCB66C}" destId="{B0523B18-BD03-40EB-9F0B-2AA6125EB8AC}" srcOrd="2" destOrd="0" parTransId="{A594B416-8C24-4AE3-AF21-2402E8C11C2B}" sibTransId="{5570D06A-9384-4F9C-BBAD-C65525F216CB}"/>
    <dgm:cxn modelId="{04F64B60-32AF-45C0-B52D-68138451DD98}" type="presOf" srcId="{FF67DF49-3264-4420-A506-4DC3EA64827C}" destId="{82194953-767B-4225-9310-6C10E5D926D1}" srcOrd="0" destOrd="0" presId="urn:microsoft.com/office/officeart/2005/8/layout/StepDownProcess"/>
    <dgm:cxn modelId="{48F0A34A-4BE9-494F-8A3A-9B2B379E6294}" type="presOf" srcId="{B0523B18-BD03-40EB-9F0B-2AA6125EB8AC}" destId="{041F9518-D9C9-4CE9-9B8B-045654721EDA}" srcOrd="0" destOrd="2" presId="urn:microsoft.com/office/officeart/2005/8/layout/StepDownProcess"/>
    <dgm:cxn modelId="{E582934B-3B75-4D8F-9F09-6A939C4C44DB}" type="presOf" srcId="{CAE3D788-13F4-451C-98AB-F832370E7CA6}" destId="{E38C109A-7F85-4833-8380-ABDDB011E6FB}" srcOrd="0" destOrd="0" presId="urn:microsoft.com/office/officeart/2005/8/layout/StepDownProcess"/>
    <dgm:cxn modelId="{4D02E372-CD5F-475B-97BB-EEA7EA24580F}" type="presOf" srcId="{A7B954DA-CDE8-43A0-B31C-DBB0A4EEFA6B}" destId="{09231BFF-D33F-426A-99F8-5D2E32922378}" srcOrd="0" destOrd="0" presId="urn:microsoft.com/office/officeart/2005/8/layout/StepDownProcess"/>
    <dgm:cxn modelId="{EC047A75-24E8-42F3-9306-AB582B8D722C}" srcId="{CAE3D788-13F4-451C-98AB-F832370E7CA6}" destId="{18A452F3-0ADD-4535-A471-4FB264BE554E}" srcOrd="0" destOrd="0" parTransId="{4908C74E-54D4-4F5A-B76D-A4E300B20A03}" sibTransId="{64DC3351-C37F-432F-AA24-9109FFE24235}"/>
    <dgm:cxn modelId="{00B37583-BF59-4DA0-9C7A-24C0FDFDD075}" type="presOf" srcId="{53C11865-044E-4C20-9DA9-7F6363BC6468}" destId="{652E3C3C-134F-45D3-86CE-AAD8321330EC}" srcOrd="0" destOrd="1" presId="urn:microsoft.com/office/officeart/2005/8/layout/StepDownProcess"/>
    <dgm:cxn modelId="{00AAD48F-3ACE-4D03-9E92-AA695299DB9F}" type="presOf" srcId="{6EAF2E70-9DE8-41C8-95C3-C3DD7762A823}" destId="{0B8AB242-ECF7-43A4-941E-0494F4FDABEF}" srcOrd="0" destOrd="0" presId="urn:microsoft.com/office/officeart/2005/8/layout/StepDownProcess"/>
    <dgm:cxn modelId="{A6AC9991-671D-455E-9C1D-DA51B0EAFD2F}" srcId="{A7B954DA-CDE8-43A0-B31C-DBB0A4EEFA6B}" destId="{CAE3D788-13F4-451C-98AB-F832370E7CA6}" srcOrd="1" destOrd="0" parTransId="{2B126791-E940-4793-97D7-DFAE1C76313D}" sibTransId="{CE5C0A61-A20F-4EAC-8B21-D0A95AF4FED7}"/>
    <dgm:cxn modelId="{59475297-09BC-42AC-B880-030C7C54B810}" srcId="{F8CE7D1C-8AD1-45C5-A132-EB9EABCCB66C}" destId="{185D834E-CA45-4F13-B420-D17178D3D663}" srcOrd="0" destOrd="0" parTransId="{EDD2EDDE-7D23-454E-8884-680FEA31D8AE}" sibTransId="{B9C91954-B8B1-4E5F-96DB-4DF2E28DF71C}"/>
    <dgm:cxn modelId="{E7C75DA8-DD36-4365-B327-59002F87EE99}" srcId="{A7B954DA-CDE8-43A0-B31C-DBB0A4EEFA6B}" destId="{6EAF2E70-9DE8-41C8-95C3-C3DD7762A823}" srcOrd="3" destOrd="0" parTransId="{0D168CBB-F2FB-42B8-8628-59405AC5F055}" sibTransId="{E286CFF5-55DA-4908-8D27-119959560820}"/>
    <dgm:cxn modelId="{50F41CAB-C5EC-49F6-8919-4110774C920F}" type="presOf" srcId="{F8CE7D1C-8AD1-45C5-A132-EB9EABCCB66C}" destId="{A9A009E9-2130-432E-9C1C-8A9FDCD877B6}" srcOrd="0" destOrd="0" presId="urn:microsoft.com/office/officeart/2005/8/layout/StepDownProcess"/>
    <dgm:cxn modelId="{BDCB39B6-084F-4A53-B96A-EE1AEC1932A4}" srcId="{F8CE7D1C-8AD1-45C5-A132-EB9EABCCB66C}" destId="{947FF170-912B-47BE-945F-F884DC62A9CC}" srcOrd="1" destOrd="0" parTransId="{C5D90739-8E69-4E7B-9676-A4809D338E31}" sibTransId="{808DEFAC-A5EE-4CA1-AFA8-7FD475AB9C59}"/>
    <dgm:cxn modelId="{C126BCE5-DB50-4E01-924E-090734577025}" srcId="{A7B954DA-CDE8-43A0-B31C-DBB0A4EEFA6B}" destId="{F8CE7D1C-8AD1-45C5-A132-EB9EABCCB66C}" srcOrd="0" destOrd="0" parTransId="{2443EFE3-7586-45B7-B695-076C1790EB23}" sibTransId="{BF4BA7D9-A5C0-48A4-AED6-C5FD0A08FDF2}"/>
    <dgm:cxn modelId="{645EE4ED-71BD-4E18-9450-2BACBFD56EEC}" srcId="{CAE3D788-13F4-451C-98AB-F832370E7CA6}" destId="{53C11865-044E-4C20-9DA9-7F6363BC6468}" srcOrd="1" destOrd="0" parTransId="{DA096B9D-E096-49CB-AF21-6A440FC2BEC5}" sibTransId="{7414E374-2B78-4DB0-B6B4-0EAC3422414D}"/>
    <dgm:cxn modelId="{434715F7-C01C-43F0-8B1B-ED03728E8467}" srcId="{A7B954DA-CDE8-43A0-B31C-DBB0A4EEFA6B}" destId="{FF67DF49-3264-4420-A506-4DC3EA64827C}" srcOrd="2" destOrd="0" parTransId="{D7B13FBB-0053-41C4-AA80-71CE9C299DF2}" sibTransId="{DC17E7EF-0424-4066-AD8E-F06544B2BA63}"/>
    <dgm:cxn modelId="{191DE325-A83F-46AB-91DE-3D2E18A2B90E}" type="presParOf" srcId="{09231BFF-D33F-426A-99F8-5D2E32922378}" destId="{5D2A2CCD-4493-4277-B82C-085FB1901CA3}" srcOrd="0" destOrd="0" presId="urn:microsoft.com/office/officeart/2005/8/layout/StepDownProcess"/>
    <dgm:cxn modelId="{3E135BCF-59FD-441C-9A49-2B745E58C3B5}" type="presParOf" srcId="{5D2A2CCD-4493-4277-B82C-085FB1901CA3}" destId="{11663ECE-09F9-423C-BE0C-6F786DAA25D5}" srcOrd="0" destOrd="0" presId="urn:microsoft.com/office/officeart/2005/8/layout/StepDownProcess"/>
    <dgm:cxn modelId="{E9ECBC78-A56E-4D37-8D35-709C62FBA485}" type="presParOf" srcId="{5D2A2CCD-4493-4277-B82C-085FB1901CA3}" destId="{A9A009E9-2130-432E-9C1C-8A9FDCD877B6}" srcOrd="1" destOrd="0" presId="urn:microsoft.com/office/officeart/2005/8/layout/StepDownProcess"/>
    <dgm:cxn modelId="{94A8B857-5428-488E-8751-185C6867EDCF}" type="presParOf" srcId="{5D2A2CCD-4493-4277-B82C-085FB1901CA3}" destId="{041F9518-D9C9-4CE9-9B8B-045654721EDA}" srcOrd="2" destOrd="0" presId="urn:microsoft.com/office/officeart/2005/8/layout/StepDownProcess"/>
    <dgm:cxn modelId="{7027EF92-3D06-4E31-A0E0-C020288B4E7D}" type="presParOf" srcId="{09231BFF-D33F-426A-99F8-5D2E32922378}" destId="{9D449A25-7BC4-499B-A38C-B23284F7BFE0}" srcOrd="1" destOrd="0" presId="urn:microsoft.com/office/officeart/2005/8/layout/StepDownProcess"/>
    <dgm:cxn modelId="{5804259A-57B1-4980-AA7E-B7E791A47599}" type="presParOf" srcId="{09231BFF-D33F-426A-99F8-5D2E32922378}" destId="{2F1932B6-3E18-430E-9453-B30CBCFE6E11}" srcOrd="2" destOrd="0" presId="urn:microsoft.com/office/officeart/2005/8/layout/StepDownProcess"/>
    <dgm:cxn modelId="{05D27FB4-B99C-4359-A5DD-0D9A39839BD6}" type="presParOf" srcId="{2F1932B6-3E18-430E-9453-B30CBCFE6E11}" destId="{0B4E8A5B-4925-42A0-A879-3068AB82D862}" srcOrd="0" destOrd="0" presId="urn:microsoft.com/office/officeart/2005/8/layout/StepDownProcess"/>
    <dgm:cxn modelId="{B9A9C7A8-0B5B-4559-BB31-9285B2EC2517}" type="presParOf" srcId="{2F1932B6-3E18-430E-9453-B30CBCFE6E11}" destId="{E38C109A-7F85-4833-8380-ABDDB011E6FB}" srcOrd="1" destOrd="0" presId="urn:microsoft.com/office/officeart/2005/8/layout/StepDownProcess"/>
    <dgm:cxn modelId="{EA4F2CF0-75C3-4192-AB18-3DB91F9485B8}" type="presParOf" srcId="{2F1932B6-3E18-430E-9453-B30CBCFE6E11}" destId="{652E3C3C-134F-45D3-86CE-AAD8321330EC}" srcOrd="2" destOrd="0" presId="urn:microsoft.com/office/officeart/2005/8/layout/StepDownProcess"/>
    <dgm:cxn modelId="{B35F1254-4668-482C-936A-14922FAAC9E5}" type="presParOf" srcId="{09231BFF-D33F-426A-99F8-5D2E32922378}" destId="{63B0416F-4202-4196-84C8-05DDD9DDA86B}" srcOrd="3" destOrd="0" presId="urn:microsoft.com/office/officeart/2005/8/layout/StepDownProcess"/>
    <dgm:cxn modelId="{CEAE96D3-AD36-4016-A71F-2F81534CA84A}" type="presParOf" srcId="{09231BFF-D33F-426A-99F8-5D2E32922378}" destId="{DC26D6D3-85D4-46A2-A720-97AAADABEE67}" srcOrd="4" destOrd="0" presId="urn:microsoft.com/office/officeart/2005/8/layout/StepDownProcess"/>
    <dgm:cxn modelId="{D2C6230B-D503-4B98-942A-8A4A51B15035}" type="presParOf" srcId="{DC26D6D3-85D4-46A2-A720-97AAADABEE67}" destId="{9AD9BEA1-9CBA-4EC2-9EF5-92FF97344142}" srcOrd="0" destOrd="0" presId="urn:microsoft.com/office/officeart/2005/8/layout/StepDownProcess"/>
    <dgm:cxn modelId="{FFCDDD2D-064B-49C8-BF77-63FBCA94EF0D}" type="presParOf" srcId="{DC26D6D3-85D4-46A2-A720-97AAADABEE67}" destId="{82194953-767B-4225-9310-6C10E5D926D1}" srcOrd="1" destOrd="0" presId="urn:microsoft.com/office/officeart/2005/8/layout/StepDownProcess"/>
    <dgm:cxn modelId="{859CE8BE-2E82-4BA7-97CF-EEDFD7C28553}" type="presParOf" srcId="{DC26D6D3-85D4-46A2-A720-97AAADABEE67}" destId="{5FB6D898-8F63-466A-B246-29B37AFC0DAB}" srcOrd="2" destOrd="0" presId="urn:microsoft.com/office/officeart/2005/8/layout/StepDownProcess"/>
    <dgm:cxn modelId="{255F1692-AA40-4A71-AE94-FA83D31D17C6}" type="presParOf" srcId="{09231BFF-D33F-426A-99F8-5D2E32922378}" destId="{CA414A29-D712-4A96-83B0-79C1AFA3562C}" srcOrd="5" destOrd="0" presId="urn:microsoft.com/office/officeart/2005/8/layout/StepDownProcess"/>
    <dgm:cxn modelId="{BEE50A6D-B005-4148-8CC5-1D19598E85F3}" type="presParOf" srcId="{09231BFF-D33F-426A-99F8-5D2E32922378}" destId="{4EDD387F-F473-4EE1-B61F-351AEEB4563C}" srcOrd="6" destOrd="0" presId="urn:microsoft.com/office/officeart/2005/8/layout/StepDownProcess"/>
    <dgm:cxn modelId="{DA9DC813-0633-4F95-8B54-B563CEF2B0EA}" type="presParOf" srcId="{4EDD387F-F473-4EE1-B61F-351AEEB4563C}" destId="{0B8AB242-ECF7-43A4-941E-0494F4FDABE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55366-4FB0-452F-AE14-95FBF2FEE2DE}">
      <dsp:nvSpPr>
        <dsp:cNvPr id="0" name=""/>
        <dsp:cNvSpPr/>
      </dsp:nvSpPr>
      <dsp:spPr>
        <a:xfrm>
          <a:off x="1316" y="1305184"/>
          <a:ext cx="3308818" cy="1277204"/>
        </a:xfrm>
        <a:prstGeom prst="chevron">
          <a:avLst>
            <a:gd name="adj" fmla="val 4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3C34B-A5CA-472E-8697-0F856E9A2AA0}">
      <dsp:nvSpPr>
        <dsp:cNvPr id="0" name=""/>
        <dsp:cNvSpPr/>
      </dsp:nvSpPr>
      <dsp:spPr>
        <a:xfrm>
          <a:off x="752317" y="1434693"/>
          <a:ext cx="2794113" cy="127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1.Kick off Bootcamp Concept Ideation </a:t>
          </a:r>
        </a:p>
      </dsp:txBody>
      <dsp:txXfrm>
        <a:off x="789725" y="1472101"/>
        <a:ext cx="2719297" cy="1202388"/>
      </dsp:txXfrm>
    </dsp:sp>
    <dsp:sp modelId="{C8630157-2F65-4394-AA94-7E7D9954845F}">
      <dsp:nvSpPr>
        <dsp:cNvPr id="0" name=""/>
        <dsp:cNvSpPr/>
      </dsp:nvSpPr>
      <dsp:spPr>
        <a:xfrm>
          <a:off x="3780723" y="1305184"/>
          <a:ext cx="3308818" cy="1277204"/>
        </a:xfrm>
        <a:prstGeom prst="chevron">
          <a:avLst>
            <a:gd name="adj" fmla="val 4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E9F7-1A76-4803-9F96-021B3D347CC1}">
      <dsp:nvSpPr>
        <dsp:cNvPr id="0" name=""/>
        <dsp:cNvSpPr/>
      </dsp:nvSpPr>
      <dsp:spPr>
        <a:xfrm>
          <a:off x="4351810" y="1409902"/>
          <a:ext cx="2794113" cy="127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2.Proof of Concept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Customer Validation</a:t>
          </a:r>
        </a:p>
      </dsp:txBody>
      <dsp:txXfrm>
        <a:off x="4389218" y="1447310"/>
        <a:ext cx="2719297" cy="1202388"/>
      </dsp:txXfrm>
    </dsp:sp>
    <dsp:sp modelId="{9F70EC7D-66C8-419B-84D7-65D12E7143F6}">
      <dsp:nvSpPr>
        <dsp:cNvPr id="0" name=""/>
        <dsp:cNvSpPr/>
      </dsp:nvSpPr>
      <dsp:spPr>
        <a:xfrm>
          <a:off x="7560129" y="1305184"/>
          <a:ext cx="3308818" cy="1277204"/>
        </a:xfrm>
        <a:prstGeom prst="chevron">
          <a:avLst>
            <a:gd name="adj" fmla="val 4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F062D-453D-4785-A390-6839F2B43370}">
      <dsp:nvSpPr>
        <dsp:cNvPr id="0" name=""/>
        <dsp:cNvSpPr/>
      </dsp:nvSpPr>
      <dsp:spPr>
        <a:xfrm>
          <a:off x="8386906" y="1434693"/>
          <a:ext cx="2794113" cy="1277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3 .Investor Readiness Demo Day </a:t>
          </a:r>
        </a:p>
      </dsp:txBody>
      <dsp:txXfrm>
        <a:off x="8424314" y="1472101"/>
        <a:ext cx="2719297" cy="1202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EBDE-1FE7-4352-B674-A144CAB81BD8}">
      <dsp:nvSpPr>
        <dsp:cNvPr id="0" name=""/>
        <dsp:cNvSpPr/>
      </dsp:nvSpPr>
      <dsp:spPr>
        <a:xfrm>
          <a:off x="4408602" y="1357137"/>
          <a:ext cx="1724981" cy="149217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Lead Generation </a:t>
          </a:r>
          <a:r>
            <a:rPr lang="en-IE" sz="1400" b="1" kern="1200" dirty="0">
              <a:solidFill>
                <a:schemeClr val="tx1"/>
              </a:solidFill>
            </a:rPr>
            <a:t>TARGET PHD/POST DOC/PI  </a:t>
          </a:r>
          <a:endParaRPr lang="en-IE" sz="1300" b="1" kern="1200" dirty="0">
            <a:solidFill>
              <a:schemeClr val="tx1"/>
            </a:solidFill>
          </a:endParaRPr>
        </a:p>
      </dsp:txBody>
      <dsp:txXfrm>
        <a:off x="4694456" y="1604412"/>
        <a:ext cx="1153273" cy="997628"/>
      </dsp:txXfrm>
    </dsp:sp>
    <dsp:sp modelId="{C89669E1-1375-43BB-A2AA-74C5D8DB3469}">
      <dsp:nvSpPr>
        <dsp:cNvPr id="0" name=""/>
        <dsp:cNvSpPr/>
      </dsp:nvSpPr>
      <dsp:spPr>
        <a:xfrm>
          <a:off x="5488771" y="643231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E41C-E4CB-418C-8352-93B4184926CB}">
      <dsp:nvSpPr>
        <dsp:cNvPr id="0" name=""/>
        <dsp:cNvSpPr/>
      </dsp:nvSpPr>
      <dsp:spPr>
        <a:xfrm>
          <a:off x="4564642" y="0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IP capture and Live Case Studies</a:t>
          </a:r>
        </a:p>
      </dsp:txBody>
      <dsp:txXfrm>
        <a:off x="4798907" y="202667"/>
        <a:ext cx="945079" cy="817604"/>
      </dsp:txXfrm>
    </dsp:sp>
    <dsp:sp modelId="{2764E7B1-B98A-4F32-9E6E-0D31A9895DA6}">
      <dsp:nvSpPr>
        <dsp:cNvPr id="0" name=""/>
        <dsp:cNvSpPr/>
      </dsp:nvSpPr>
      <dsp:spPr>
        <a:xfrm>
          <a:off x="6248341" y="1691584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48717-1C59-4512-8BA9-07493AE22AA2}">
      <dsp:nvSpPr>
        <dsp:cNvPr id="0" name=""/>
        <dsp:cNvSpPr/>
      </dsp:nvSpPr>
      <dsp:spPr>
        <a:xfrm>
          <a:off x="5863942" y="752189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EI Feasibility Template</a:t>
          </a:r>
        </a:p>
      </dsp:txBody>
      <dsp:txXfrm>
        <a:off x="6098207" y="954856"/>
        <a:ext cx="945079" cy="817604"/>
      </dsp:txXfrm>
    </dsp:sp>
    <dsp:sp modelId="{F269120C-EE37-4957-B6E7-A5B1D9EE98BF}">
      <dsp:nvSpPr>
        <dsp:cNvPr id="0" name=""/>
        <dsp:cNvSpPr/>
      </dsp:nvSpPr>
      <dsp:spPr>
        <a:xfrm>
          <a:off x="5720695" y="2874978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F2BD2-BF7C-45DE-A2B6-C1AF9DA7271C}">
      <dsp:nvSpPr>
        <dsp:cNvPr id="0" name=""/>
        <dsp:cNvSpPr/>
      </dsp:nvSpPr>
      <dsp:spPr>
        <a:xfrm>
          <a:off x="5863942" y="2230905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Market Evaluation</a:t>
          </a:r>
        </a:p>
      </dsp:txBody>
      <dsp:txXfrm>
        <a:off x="6098207" y="2433572"/>
        <a:ext cx="945079" cy="817604"/>
      </dsp:txXfrm>
    </dsp:sp>
    <dsp:sp modelId="{C8358F9E-775B-4E90-B821-EF6B6A2F2031}">
      <dsp:nvSpPr>
        <dsp:cNvPr id="0" name=""/>
        <dsp:cNvSpPr/>
      </dsp:nvSpPr>
      <dsp:spPr>
        <a:xfrm>
          <a:off x="4411812" y="2997819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E36E8-867F-437C-BE4C-A3D11A6B4928}">
      <dsp:nvSpPr>
        <dsp:cNvPr id="0" name=""/>
        <dsp:cNvSpPr/>
      </dsp:nvSpPr>
      <dsp:spPr>
        <a:xfrm>
          <a:off x="4567497" y="2983936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Customer Discovery</a:t>
          </a:r>
        </a:p>
      </dsp:txBody>
      <dsp:txXfrm>
        <a:off x="4801762" y="3186603"/>
        <a:ext cx="945079" cy="817604"/>
      </dsp:txXfrm>
    </dsp:sp>
    <dsp:sp modelId="{345F8348-228E-4F78-8B35-277B0E7E505F}">
      <dsp:nvSpPr>
        <dsp:cNvPr id="0" name=""/>
        <dsp:cNvSpPr/>
      </dsp:nvSpPr>
      <dsp:spPr>
        <a:xfrm>
          <a:off x="3639803" y="1949886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AD369-66F0-4BAB-82B6-27E4E79F4CBF}">
      <dsp:nvSpPr>
        <dsp:cNvPr id="0" name=""/>
        <dsp:cNvSpPr/>
      </dsp:nvSpPr>
      <dsp:spPr>
        <a:xfrm>
          <a:off x="3265034" y="2231747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Value Proposition</a:t>
          </a:r>
        </a:p>
      </dsp:txBody>
      <dsp:txXfrm>
        <a:off x="3499299" y="2434414"/>
        <a:ext cx="945079" cy="817604"/>
      </dsp:txXfrm>
    </dsp:sp>
    <dsp:sp modelId="{CE48C1E8-7941-40BB-8D93-B95416B4BC5E}">
      <dsp:nvSpPr>
        <dsp:cNvPr id="0" name=""/>
        <dsp:cNvSpPr/>
      </dsp:nvSpPr>
      <dsp:spPr>
        <a:xfrm>
          <a:off x="3265034" y="750506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Business Model Outline</a:t>
          </a:r>
        </a:p>
      </dsp:txBody>
      <dsp:txXfrm>
        <a:off x="3499299" y="953173"/>
        <a:ext cx="945079" cy="817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18ED-271B-4250-B535-A60B0C789D78}">
      <dsp:nvSpPr>
        <dsp:cNvPr id="0" name=""/>
        <dsp:cNvSpPr/>
      </dsp:nvSpPr>
      <dsp:spPr>
        <a:xfrm>
          <a:off x="1406921" y="2991"/>
          <a:ext cx="3201898" cy="1280759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Concept Idea Lead Generation</a:t>
          </a:r>
        </a:p>
      </dsp:txBody>
      <dsp:txXfrm>
        <a:off x="2047301" y="2991"/>
        <a:ext cx="1921139" cy="1280759"/>
      </dsp:txXfrm>
    </dsp:sp>
    <dsp:sp modelId="{C58AB330-A308-4741-AA35-C81BF20FB008}">
      <dsp:nvSpPr>
        <dsp:cNvPr id="0" name=""/>
        <dsp:cNvSpPr/>
      </dsp:nvSpPr>
      <dsp:spPr>
        <a:xfrm>
          <a:off x="4192573" y="111856"/>
          <a:ext cx="2657576" cy="1063030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Leading to Decision</a:t>
          </a:r>
        </a:p>
      </dsp:txBody>
      <dsp:txXfrm>
        <a:off x="4724088" y="111856"/>
        <a:ext cx="1594546" cy="1063030"/>
      </dsp:txXfrm>
    </dsp:sp>
    <dsp:sp modelId="{5E7081AE-8E4E-4332-B899-94AB5BFFFBCE}">
      <dsp:nvSpPr>
        <dsp:cNvPr id="0" name=""/>
        <dsp:cNvSpPr/>
      </dsp:nvSpPr>
      <dsp:spPr>
        <a:xfrm>
          <a:off x="6478089" y="111856"/>
          <a:ext cx="2657576" cy="1063030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Licence or Spin out</a:t>
          </a:r>
        </a:p>
      </dsp:txBody>
      <dsp:txXfrm>
        <a:off x="7009604" y="111856"/>
        <a:ext cx="1594546" cy="1063030"/>
      </dsp:txXfrm>
    </dsp:sp>
    <dsp:sp modelId="{BFDE1F8A-0847-44C1-B923-38D8EB899DDF}">
      <dsp:nvSpPr>
        <dsp:cNvPr id="0" name=""/>
        <dsp:cNvSpPr/>
      </dsp:nvSpPr>
      <dsp:spPr>
        <a:xfrm>
          <a:off x="1406921" y="1463057"/>
          <a:ext cx="3201898" cy="1280759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Concept Idea Lead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Generation</a:t>
          </a:r>
        </a:p>
      </dsp:txBody>
      <dsp:txXfrm>
        <a:off x="2047301" y="1463057"/>
        <a:ext cx="1921139" cy="1280759"/>
      </dsp:txXfrm>
    </dsp:sp>
    <dsp:sp modelId="{06F1740B-9F3A-44A0-BC0B-37DE136A732A}">
      <dsp:nvSpPr>
        <dsp:cNvPr id="0" name=""/>
        <dsp:cNvSpPr/>
      </dsp:nvSpPr>
      <dsp:spPr>
        <a:xfrm>
          <a:off x="4192573" y="1571922"/>
          <a:ext cx="2657576" cy="1063030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Leading to </a:t>
          </a:r>
        </a:p>
      </dsp:txBody>
      <dsp:txXfrm>
        <a:off x="4724088" y="1571922"/>
        <a:ext cx="1594546" cy="1063030"/>
      </dsp:txXfrm>
    </dsp:sp>
    <dsp:sp modelId="{32323F98-0DA5-4F49-A8AB-2CCEC59B3D0F}">
      <dsp:nvSpPr>
        <dsp:cNvPr id="0" name=""/>
        <dsp:cNvSpPr/>
      </dsp:nvSpPr>
      <dsp:spPr>
        <a:xfrm>
          <a:off x="6478089" y="1571922"/>
          <a:ext cx="2657576" cy="1063030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 err="1"/>
            <a:t>Broadbase</a:t>
          </a:r>
          <a:r>
            <a:rPr lang="en-IE" sz="1400" kern="1200" dirty="0"/>
            <a:t> Comms Fund application for Consideration with EI</a:t>
          </a:r>
        </a:p>
      </dsp:txBody>
      <dsp:txXfrm>
        <a:off x="7009604" y="1571922"/>
        <a:ext cx="1594546" cy="1063030"/>
      </dsp:txXfrm>
    </dsp:sp>
    <dsp:sp modelId="{2B769A21-117F-48EF-A046-4A9A7E1BC7B3}">
      <dsp:nvSpPr>
        <dsp:cNvPr id="0" name=""/>
        <dsp:cNvSpPr/>
      </dsp:nvSpPr>
      <dsp:spPr>
        <a:xfrm>
          <a:off x="1406921" y="2923123"/>
          <a:ext cx="3201898" cy="1280759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Concept Idea Lead Generation </a:t>
          </a:r>
        </a:p>
      </dsp:txBody>
      <dsp:txXfrm>
        <a:off x="2047301" y="2923123"/>
        <a:ext cx="1921139" cy="1280759"/>
      </dsp:txXfrm>
    </dsp:sp>
    <dsp:sp modelId="{F884CACB-A9BD-482C-AC73-836621586D7D}">
      <dsp:nvSpPr>
        <dsp:cNvPr id="0" name=""/>
        <dsp:cNvSpPr/>
      </dsp:nvSpPr>
      <dsp:spPr>
        <a:xfrm>
          <a:off x="4192573" y="3031988"/>
          <a:ext cx="2657576" cy="1063030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Leading to Feasibility Fund application market scoping</a:t>
          </a:r>
        </a:p>
      </dsp:txBody>
      <dsp:txXfrm>
        <a:off x="4724088" y="3031988"/>
        <a:ext cx="1594546" cy="1063030"/>
      </dsp:txXfrm>
    </dsp:sp>
    <dsp:sp modelId="{E6E26A12-F8C0-40BB-9D62-E6B1D4EA4172}">
      <dsp:nvSpPr>
        <dsp:cNvPr id="0" name=""/>
        <dsp:cNvSpPr/>
      </dsp:nvSpPr>
      <dsp:spPr>
        <a:xfrm>
          <a:off x="6478089" y="3031988"/>
          <a:ext cx="2657576" cy="1063030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Decision to Comms </a:t>
          </a:r>
          <a:r>
            <a:rPr lang="en-IE" sz="1400" kern="1200"/>
            <a:t>Fund application</a:t>
          </a:r>
          <a:endParaRPr lang="en-IE" sz="1400" kern="1200" dirty="0"/>
        </a:p>
      </dsp:txBody>
      <dsp:txXfrm>
        <a:off x="7009604" y="3031988"/>
        <a:ext cx="1594546" cy="1063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E3E39-F745-40AA-8AEB-2FB55C6F4D47}">
      <dsp:nvSpPr>
        <dsp:cNvPr id="0" name=""/>
        <dsp:cNvSpPr/>
      </dsp:nvSpPr>
      <dsp:spPr>
        <a:xfrm>
          <a:off x="4408602" y="1357137"/>
          <a:ext cx="1724981" cy="149217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Comms Fund in place /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Commercial Lead engagement</a:t>
          </a:r>
        </a:p>
      </dsp:txBody>
      <dsp:txXfrm>
        <a:off x="4694456" y="1604412"/>
        <a:ext cx="1153273" cy="997628"/>
      </dsp:txXfrm>
    </dsp:sp>
    <dsp:sp modelId="{183B30E7-41D9-42B3-9A4D-8BFDB3E3261E}">
      <dsp:nvSpPr>
        <dsp:cNvPr id="0" name=""/>
        <dsp:cNvSpPr/>
      </dsp:nvSpPr>
      <dsp:spPr>
        <a:xfrm>
          <a:off x="5488771" y="643231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A11B8-4D54-4906-9181-E2B19D9D4465}">
      <dsp:nvSpPr>
        <dsp:cNvPr id="0" name=""/>
        <dsp:cNvSpPr/>
      </dsp:nvSpPr>
      <dsp:spPr>
        <a:xfrm>
          <a:off x="4567497" y="0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Elevator  Pitch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 Slide Pitch Deck </a:t>
          </a:r>
        </a:p>
      </dsp:txBody>
      <dsp:txXfrm>
        <a:off x="4801762" y="202667"/>
        <a:ext cx="945079" cy="817604"/>
      </dsp:txXfrm>
    </dsp:sp>
    <dsp:sp modelId="{F5CCDFF7-BFBD-4A58-87C3-827CDF6DAD20}">
      <dsp:nvSpPr>
        <dsp:cNvPr id="0" name=""/>
        <dsp:cNvSpPr/>
      </dsp:nvSpPr>
      <dsp:spPr>
        <a:xfrm>
          <a:off x="6248341" y="1691584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6CFE3-53E3-4D79-B632-6543FEF9A513}">
      <dsp:nvSpPr>
        <dsp:cNvPr id="0" name=""/>
        <dsp:cNvSpPr/>
      </dsp:nvSpPr>
      <dsp:spPr>
        <a:xfrm>
          <a:off x="5863942" y="752189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Business Plan Development</a:t>
          </a:r>
        </a:p>
      </dsp:txBody>
      <dsp:txXfrm>
        <a:off x="6098207" y="954856"/>
        <a:ext cx="945079" cy="817604"/>
      </dsp:txXfrm>
    </dsp:sp>
    <dsp:sp modelId="{534B1333-F9A5-4B7F-AEEC-6357338302B4}">
      <dsp:nvSpPr>
        <dsp:cNvPr id="0" name=""/>
        <dsp:cNvSpPr/>
      </dsp:nvSpPr>
      <dsp:spPr>
        <a:xfrm>
          <a:off x="5720695" y="2874978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68F65-98D1-4415-B606-61DE91214AEE}">
      <dsp:nvSpPr>
        <dsp:cNvPr id="0" name=""/>
        <dsp:cNvSpPr/>
      </dsp:nvSpPr>
      <dsp:spPr>
        <a:xfrm>
          <a:off x="5863942" y="2230905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Early Investor engagement</a:t>
          </a:r>
        </a:p>
      </dsp:txBody>
      <dsp:txXfrm>
        <a:off x="6098207" y="2433572"/>
        <a:ext cx="945079" cy="817604"/>
      </dsp:txXfrm>
    </dsp:sp>
    <dsp:sp modelId="{556A6FE5-43DB-4D52-8F9C-53CAA4532079}">
      <dsp:nvSpPr>
        <dsp:cNvPr id="0" name=""/>
        <dsp:cNvSpPr/>
      </dsp:nvSpPr>
      <dsp:spPr>
        <a:xfrm>
          <a:off x="4411812" y="2997819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751BD-60EC-4AAA-A3B4-B19AE10A9544}">
      <dsp:nvSpPr>
        <dsp:cNvPr id="0" name=""/>
        <dsp:cNvSpPr/>
      </dsp:nvSpPr>
      <dsp:spPr>
        <a:xfrm>
          <a:off x="4567497" y="2983936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Funding Options and Investment </a:t>
          </a:r>
        </a:p>
      </dsp:txBody>
      <dsp:txXfrm>
        <a:off x="4801762" y="3186603"/>
        <a:ext cx="945079" cy="817604"/>
      </dsp:txXfrm>
    </dsp:sp>
    <dsp:sp modelId="{A34AE158-CB75-4C06-8AC9-70384AA2326C}">
      <dsp:nvSpPr>
        <dsp:cNvPr id="0" name=""/>
        <dsp:cNvSpPr/>
      </dsp:nvSpPr>
      <dsp:spPr>
        <a:xfrm>
          <a:off x="3639803" y="1949886"/>
          <a:ext cx="650830" cy="5607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7BEFD-ACB9-4CB1-83AC-D8679BBE842A}">
      <dsp:nvSpPr>
        <dsp:cNvPr id="0" name=""/>
        <dsp:cNvSpPr/>
      </dsp:nvSpPr>
      <dsp:spPr>
        <a:xfrm>
          <a:off x="3265034" y="2231747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>
              <a:solidFill>
                <a:schemeClr val="tx1"/>
              </a:solidFill>
            </a:rPr>
            <a:t>S</a:t>
          </a:r>
          <a:r>
            <a:rPr lang="en-IE" sz="1100" b="1" kern="1200" dirty="0">
              <a:solidFill>
                <a:schemeClr val="tx1"/>
              </a:solidFill>
            </a:rPr>
            <a:t>ales Strategy / Market Validation</a:t>
          </a:r>
        </a:p>
      </dsp:txBody>
      <dsp:txXfrm>
        <a:off x="3499299" y="2434414"/>
        <a:ext cx="945079" cy="817604"/>
      </dsp:txXfrm>
    </dsp:sp>
    <dsp:sp modelId="{46E3625C-69DB-44D9-A3E0-D78EAAC3EF2C}">
      <dsp:nvSpPr>
        <dsp:cNvPr id="0" name=""/>
        <dsp:cNvSpPr/>
      </dsp:nvSpPr>
      <dsp:spPr>
        <a:xfrm>
          <a:off x="3265034" y="750506"/>
          <a:ext cx="1413609" cy="122293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>
              <a:solidFill>
                <a:schemeClr val="tx1"/>
              </a:solidFill>
            </a:rPr>
            <a:t>Term Sheets and Equity and Dilution</a:t>
          </a:r>
        </a:p>
      </dsp:txBody>
      <dsp:txXfrm>
        <a:off x="3499299" y="953173"/>
        <a:ext cx="945079" cy="817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E6BBB-F9BD-4988-9116-EECBE8E562AD}">
      <dsp:nvSpPr>
        <dsp:cNvPr id="0" name=""/>
        <dsp:cNvSpPr/>
      </dsp:nvSpPr>
      <dsp:spPr>
        <a:xfrm rot="5400000">
          <a:off x="5048615" y="103098"/>
          <a:ext cx="1558139" cy="1355581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>
              <a:solidFill>
                <a:schemeClr val="tx1"/>
              </a:solidFill>
            </a:rPr>
            <a:t>Investor Meetings/ Feedback</a:t>
          </a:r>
        </a:p>
      </dsp:txBody>
      <dsp:txXfrm rot="-5400000">
        <a:off x="5361139" y="244629"/>
        <a:ext cx="933091" cy="1072519"/>
      </dsp:txXfrm>
    </dsp:sp>
    <dsp:sp modelId="{7CB70A4F-C3B4-4DF8-8398-0487D055DBA0}">
      <dsp:nvSpPr>
        <dsp:cNvPr id="0" name=""/>
        <dsp:cNvSpPr/>
      </dsp:nvSpPr>
      <dsp:spPr>
        <a:xfrm>
          <a:off x="6546610" y="313447"/>
          <a:ext cx="1738883" cy="93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Pitch Perfecting </a:t>
          </a:r>
        </a:p>
      </dsp:txBody>
      <dsp:txXfrm>
        <a:off x="6546610" y="313447"/>
        <a:ext cx="1738883" cy="934883"/>
      </dsp:txXfrm>
    </dsp:sp>
    <dsp:sp modelId="{305BE3E9-D309-4703-AB1F-9B9DA4E07681}">
      <dsp:nvSpPr>
        <dsp:cNvPr id="0" name=""/>
        <dsp:cNvSpPr/>
      </dsp:nvSpPr>
      <dsp:spPr>
        <a:xfrm rot="5400000">
          <a:off x="3584588" y="103098"/>
          <a:ext cx="1558139" cy="1355581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>
              <a:solidFill>
                <a:schemeClr val="tx1"/>
              </a:solidFill>
            </a:rPr>
            <a:t>Networking</a:t>
          </a:r>
        </a:p>
      </dsp:txBody>
      <dsp:txXfrm rot="-5400000">
        <a:off x="3897112" y="244629"/>
        <a:ext cx="933091" cy="1072519"/>
      </dsp:txXfrm>
    </dsp:sp>
    <dsp:sp modelId="{B1668CEC-CFEF-4A24-9D0D-42944916066A}">
      <dsp:nvSpPr>
        <dsp:cNvPr id="0" name=""/>
        <dsp:cNvSpPr/>
      </dsp:nvSpPr>
      <dsp:spPr>
        <a:xfrm rot="5400000">
          <a:off x="4313797" y="1425646"/>
          <a:ext cx="1558139" cy="1355581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Intensive Bootcamp</a:t>
          </a:r>
        </a:p>
      </dsp:txBody>
      <dsp:txXfrm rot="-5400000">
        <a:off x="4626321" y="1567177"/>
        <a:ext cx="933091" cy="1072519"/>
      </dsp:txXfrm>
    </dsp:sp>
    <dsp:sp modelId="{8E06C777-79BF-4A7E-982D-3E366D54CA61}">
      <dsp:nvSpPr>
        <dsp:cNvPr id="0" name=""/>
        <dsp:cNvSpPr/>
      </dsp:nvSpPr>
      <dsp:spPr>
        <a:xfrm>
          <a:off x="2676193" y="1635995"/>
          <a:ext cx="1682790" cy="93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Coaching and Mentoring </a:t>
          </a:r>
        </a:p>
      </dsp:txBody>
      <dsp:txXfrm>
        <a:off x="2676193" y="1635995"/>
        <a:ext cx="1682790" cy="934883"/>
      </dsp:txXfrm>
    </dsp:sp>
    <dsp:sp modelId="{39B8B858-6A84-4C53-BE53-4E3945B3939F}">
      <dsp:nvSpPr>
        <dsp:cNvPr id="0" name=""/>
        <dsp:cNvSpPr/>
      </dsp:nvSpPr>
      <dsp:spPr>
        <a:xfrm rot="5400000">
          <a:off x="5777824" y="1425646"/>
          <a:ext cx="1558139" cy="1355581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tx1"/>
              </a:solidFill>
            </a:rPr>
            <a:t>Refine Slide pitch deck </a:t>
          </a:r>
        </a:p>
      </dsp:txBody>
      <dsp:txXfrm rot="-5400000">
        <a:off x="6090348" y="1567177"/>
        <a:ext cx="933091" cy="1072519"/>
      </dsp:txXfrm>
    </dsp:sp>
    <dsp:sp modelId="{509B98B6-9087-4261-A2AB-7EC19DEE0037}">
      <dsp:nvSpPr>
        <dsp:cNvPr id="0" name=""/>
        <dsp:cNvSpPr/>
      </dsp:nvSpPr>
      <dsp:spPr>
        <a:xfrm rot="5400000">
          <a:off x="5048615" y="2748195"/>
          <a:ext cx="1558139" cy="1355581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b="1" kern="1200" dirty="0">
              <a:solidFill>
                <a:schemeClr val="tx1"/>
              </a:solidFill>
            </a:rPr>
            <a:t>Business plan/ Investor Readiness</a:t>
          </a:r>
        </a:p>
      </dsp:txBody>
      <dsp:txXfrm rot="-5400000">
        <a:off x="5361139" y="2889726"/>
        <a:ext cx="933091" cy="1072519"/>
      </dsp:txXfrm>
    </dsp:sp>
    <dsp:sp modelId="{4C2D2565-EDFB-4734-ADA8-602C3737D01C}">
      <dsp:nvSpPr>
        <dsp:cNvPr id="0" name=""/>
        <dsp:cNvSpPr/>
      </dsp:nvSpPr>
      <dsp:spPr>
        <a:xfrm>
          <a:off x="6546610" y="2958544"/>
          <a:ext cx="1738883" cy="93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Elevator Pitch </a:t>
          </a:r>
        </a:p>
      </dsp:txBody>
      <dsp:txXfrm>
        <a:off x="6546610" y="2958544"/>
        <a:ext cx="1738883" cy="934883"/>
      </dsp:txXfrm>
    </dsp:sp>
    <dsp:sp modelId="{B876050F-FE41-4EEB-BBFB-A47E765AF040}">
      <dsp:nvSpPr>
        <dsp:cNvPr id="0" name=""/>
        <dsp:cNvSpPr/>
      </dsp:nvSpPr>
      <dsp:spPr>
        <a:xfrm rot="5400000">
          <a:off x="3584588" y="2748195"/>
          <a:ext cx="1558139" cy="1355581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b="1" kern="1200">
              <a:solidFill>
                <a:schemeClr val="tx1"/>
              </a:solidFill>
            </a:rPr>
            <a:t>Demo Day </a:t>
          </a:r>
        </a:p>
      </dsp:txBody>
      <dsp:txXfrm rot="-5400000">
        <a:off x="3897112" y="2889726"/>
        <a:ext cx="933091" cy="1072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3ECE-09F9-423C-BE0C-6F786DAA25D5}">
      <dsp:nvSpPr>
        <dsp:cNvPr id="0" name=""/>
        <dsp:cNvSpPr/>
      </dsp:nvSpPr>
      <dsp:spPr>
        <a:xfrm rot="5400000">
          <a:off x="1234933" y="1186303"/>
          <a:ext cx="1044387" cy="11889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009E9-2130-432E-9C1C-8A9FDCD877B6}">
      <dsp:nvSpPr>
        <dsp:cNvPr id="0" name=""/>
        <dsp:cNvSpPr/>
      </dsp:nvSpPr>
      <dsp:spPr>
        <a:xfrm>
          <a:off x="958234" y="28579"/>
          <a:ext cx="1758133" cy="123063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Step 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Project Brief</a:t>
          </a:r>
        </a:p>
      </dsp:txBody>
      <dsp:txXfrm>
        <a:off x="1018320" y="88665"/>
        <a:ext cx="1637961" cy="1110464"/>
      </dsp:txXfrm>
    </dsp:sp>
    <dsp:sp modelId="{041F9518-D9C9-4CE9-9B8B-045654721EDA}">
      <dsp:nvSpPr>
        <dsp:cNvPr id="0" name=""/>
        <dsp:cNvSpPr/>
      </dsp:nvSpPr>
      <dsp:spPr>
        <a:xfrm>
          <a:off x="2748316" y="156541"/>
          <a:ext cx="3228241" cy="99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0" i="0" kern="1200"/>
            <a:t>Risk assessment  </a:t>
          </a:r>
          <a:endParaRPr lang="en-IE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0" i="0" kern="1200"/>
            <a:t>HOS/HOC Approvals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0" i="0" kern="1200"/>
            <a:t>Resources</a:t>
          </a:r>
        </a:p>
      </dsp:txBody>
      <dsp:txXfrm>
        <a:off x="2748316" y="156541"/>
        <a:ext cx="3228241" cy="994654"/>
      </dsp:txXfrm>
    </dsp:sp>
    <dsp:sp modelId="{0B4E8A5B-4925-42A0-A879-3068AB82D862}">
      <dsp:nvSpPr>
        <dsp:cNvPr id="0" name=""/>
        <dsp:cNvSpPr/>
      </dsp:nvSpPr>
      <dsp:spPr>
        <a:xfrm rot="5400000">
          <a:off x="3160503" y="2591074"/>
          <a:ext cx="1044387" cy="11889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C109A-7F85-4833-8380-ABDDB011E6FB}">
      <dsp:nvSpPr>
        <dsp:cNvPr id="0" name=""/>
        <dsp:cNvSpPr/>
      </dsp:nvSpPr>
      <dsp:spPr>
        <a:xfrm>
          <a:off x="2883804" y="1433350"/>
          <a:ext cx="1758133" cy="123063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Step 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Draft Contract</a:t>
          </a:r>
        </a:p>
      </dsp:txBody>
      <dsp:txXfrm>
        <a:off x="2943890" y="1493436"/>
        <a:ext cx="1637961" cy="1110464"/>
      </dsp:txXfrm>
    </dsp:sp>
    <dsp:sp modelId="{652E3C3C-134F-45D3-86CE-AAD8321330EC}">
      <dsp:nvSpPr>
        <dsp:cNvPr id="0" name=""/>
        <dsp:cNvSpPr/>
      </dsp:nvSpPr>
      <dsp:spPr>
        <a:xfrm>
          <a:off x="4667307" y="1411617"/>
          <a:ext cx="2671457" cy="127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E" sz="15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SOW - Price and Ts &amp; 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E" sz="15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Issue to client for counter signature</a:t>
          </a:r>
        </a:p>
      </dsp:txBody>
      <dsp:txXfrm>
        <a:off x="4667307" y="1411617"/>
        <a:ext cx="2671457" cy="1274112"/>
      </dsp:txXfrm>
    </dsp:sp>
    <dsp:sp modelId="{9AD9BEA1-9CBA-4EC2-9EF5-92FF97344142}">
      <dsp:nvSpPr>
        <dsp:cNvPr id="0" name=""/>
        <dsp:cNvSpPr/>
      </dsp:nvSpPr>
      <dsp:spPr>
        <a:xfrm rot="5400000">
          <a:off x="5134624" y="3933791"/>
          <a:ext cx="1044387" cy="11889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94953-767B-4225-9310-6C10E5D926D1}">
      <dsp:nvSpPr>
        <dsp:cNvPr id="0" name=""/>
        <dsp:cNvSpPr/>
      </dsp:nvSpPr>
      <dsp:spPr>
        <a:xfrm>
          <a:off x="4809374" y="2815761"/>
          <a:ext cx="1855235" cy="115124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Step </a:t>
          </a:r>
          <a:r>
            <a:rPr lang="en-IE" sz="1900" b="1" kern="1200">
              <a:latin typeface="Verdana"/>
            </a:rPr>
            <a:t>3</a:t>
          </a:r>
          <a:endParaRPr lang="en-IE" sz="1900" b="1" kern="120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Project Delivery</a:t>
          </a:r>
        </a:p>
      </dsp:txBody>
      <dsp:txXfrm>
        <a:off x="4865583" y="2871970"/>
        <a:ext cx="1742817" cy="1038830"/>
      </dsp:txXfrm>
    </dsp:sp>
    <dsp:sp modelId="{5FB6D898-8F63-466A-B246-29B37AFC0DAB}">
      <dsp:nvSpPr>
        <dsp:cNvPr id="0" name=""/>
        <dsp:cNvSpPr/>
      </dsp:nvSpPr>
      <dsp:spPr>
        <a:xfrm>
          <a:off x="4750974" y="1511651"/>
          <a:ext cx="1278698" cy="99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AB242-ECF7-43A4-941E-0494F4FDABEF}">
      <dsp:nvSpPr>
        <dsp:cNvPr id="0" name=""/>
        <dsp:cNvSpPr/>
      </dsp:nvSpPr>
      <dsp:spPr>
        <a:xfrm>
          <a:off x="6734944" y="4158477"/>
          <a:ext cx="1758133" cy="123063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Step </a:t>
          </a:r>
          <a:r>
            <a:rPr lang="en-IE" sz="1900" b="1" kern="1200">
              <a:latin typeface="Verdana"/>
            </a:rPr>
            <a:t>4</a:t>
          </a:r>
          <a:endParaRPr lang="en-IE" sz="1900" b="1" kern="120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Project Close</a:t>
          </a:r>
        </a:p>
      </dsp:txBody>
      <dsp:txXfrm>
        <a:off x="6795030" y="4218563"/>
        <a:ext cx="1637961" cy="1110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3ABA1-0086-439C-A81C-A184BFA54734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C138-381D-41C3-AD91-8CE7386932E7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403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75022-B498-4021-AB80-414FAF093F9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2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75022-B498-4021-AB80-414FAF093F9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147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DC8-E731-4D91-B141-AADDD8BE5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F5E44-123D-411A-B7E7-40166A7D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04E54-F588-42FA-A779-D525B8E5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6161-536A-496D-A0B3-7B1D7F6B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23A61-135F-4810-94DA-E35743F3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715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0EE4-7A37-42C5-B92F-23989A18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D39F4-C903-4A0A-A4E9-8DFF8C83A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8CA6-2D96-42CA-AE53-2AE8130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1D3AD-9033-402B-8E64-C24C75E4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2D979-DC94-47A9-AE7D-E9FDB5B4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900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A32B9-A301-4BF6-B3F7-4F70497B9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73896-667A-4960-8AE3-D8C620405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B0F7-0FB5-4AD4-ADF4-7146397F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1212-4A7F-4948-B93F-E216A7F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8CE6-5951-4A74-82A2-9716245B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340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1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8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68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1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6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1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3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8DE6-6D3C-4FD2-A242-39F0D436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E653-A4AC-4C31-A0C7-35FA7984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18CE-E6C1-42DB-BDC5-CF65479B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9BC5-A295-4193-9B59-C9A81A1C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22917-F4AB-4D25-A30D-1C3D2F92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6221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75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32BE-A758-4D33-903F-E5A03252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D8583-791E-450C-8DEE-18A46D3D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33481-A2E1-4A0A-9736-4F9D8C0A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CC0AD-5F74-46C6-BD10-1D3A83FE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8B2BF-54E9-4B8C-885B-CA4CE269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179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6960-6A72-47F3-ABFA-8BEBBD5C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74AD-27B7-4E01-932D-E4EC8DC94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5404D-3786-4A59-B3A4-AA535AF0A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CECF9-D57F-4542-8CE9-700D8CA0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2D8C6-8652-41A6-B9FA-E6A14686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E034B-69F5-4ACB-B200-1395FBB8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09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6DC3-6DB7-4BFE-ADCF-F1127070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1B7E1-9862-4AAD-9DC9-420395411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70E71-6218-45A5-9609-08D211FB4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9277B-8190-46F9-998C-2387EA37C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E02D-57D7-4266-AA2F-8776633E9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B34DB-A314-46F3-8F76-2483024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60F49-0B12-4D9E-93BE-31173269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AD03E-B083-414A-85A9-4CD9CA00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075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A077-6CA4-41BE-86AA-4465967E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813B7-D398-49A2-AB06-1BC28B75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40BFE-4EB8-42B8-A15C-F7AB6945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CDDE6-4592-4CDD-9F08-0143E78D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878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2C5C6-FD17-4C98-BD37-AA0ACF2A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A2948-0474-470D-9251-1A2F360F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55FF5-2C3C-4653-A770-FBDDAAF3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592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65B2-DD2D-4D49-8669-7AE4FAE2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7D9C-3195-4B7F-A913-F75545322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EA67F-1412-48A0-8FDA-9C9DFA996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42E1-968B-4EC5-A8EE-0267E05A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0C32D-2C7A-48B6-A655-6A6BB72A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52B98-4272-44ED-91F6-CB559EC7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3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92C2-427E-428F-A652-D87A1F71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984FF-E023-410C-8802-934C03847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F2D2A-756F-452D-B1C9-17BEFF05B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8CD3E-CA05-40DC-844F-CEA90C2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FC75D-F422-46F4-8852-CE42467C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B5F9A-962B-4505-8CCC-1497CEB4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010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DBDAF-8DDA-4BD8-BFC1-A84A071A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3B12-3DAC-42F7-BF71-4440E68A7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4FFE-6E28-44C2-B006-80A8C8DC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82AA-9141-429F-92C3-5018C1A82928}" type="datetimeFigureOut">
              <a:rPr lang="en-IE" smtClean="0"/>
              <a:t>06/10/2023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8341-32CF-4488-97EC-2DB08AB53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741EE-6C23-49FA-9981-84FAC0AB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4B94-D127-4337-86EC-768FD74464F3}" type="slidenum">
              <a:rPr lang="en-IE" smtClean="0"/>
              <a:t>‹N›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28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Friday, October 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yriam.cronin@ucc.i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yriam.cronin@ucc.i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.pn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2.png"/><Relationship Id="rId7" Type="http://schemas.openxmlformats.org/officeDocument/2006/relationships/image" Target="../media/image11.jp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2" Type="http://schemas.openxmlformats.org/officeDocument/2006/relationships/image" Target="../media/image6.jpg"/><Relationship Id="rId16" Type="http://schemas.openxmlformats.org/officeDocument/2006/relationships/image" Target="../media/image18.jpe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emf"/><Relationship Id="rId24" Type="http://schemas.openxmlformats.org/officeDocument/2006/relationships/image" Target="../media/image25.jpg"/><Relationship Id="rId32" Type="http://schemas.openxmlformats.org/officeDocument/2006/relationships/image" Target="../media/image33.png"/><Relationship Id="rId5" Type="http://schemas.openxmlformats.org/officeDocument/2006/relationships/image" Target="../media/image9.jpe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0.emf"/><Relationship Id="rId31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12.emf"/><Relationship Id="rId14" Type="http://schemas.openxmlformats.org/officeDocument/2006/relationships/image" Target="../media/image16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5670" y="2118028"/>
            <a:ext cx="5396578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0" defTabSz="914400">
              <a:spcBef>
                <a:spcPct val="20000"/>
              </a:spcBef>
              <a:buNone/>
              <a:defRPr/>
            </a:pPr>
            <a:r>
              <a:rPr lang="en-US" sz="2400" b="1" dirty="0"/>
              <a:t>Myriam Cronin, Head </a:t>
            </a:r>
          </a:p>
          <a:p>
            <a:pPr marL="114300" lvl="1" indent="0" defTabSz="914400">
              <a:spcBef>
                <a:spcPct val="20000"/>
              </a:spcBef>
              <a:buNone/>
              <a:defRPr/>
            </a:pPr>
            <a:r>
              <a:rPr lang="en-US" sz="2400" b="1" dirty="0"/>
              <a:t>of Gateway UCC</a:t>
            </a:r>
          </a:p>
          <a:p>
            <a:pPr marL="114300" lvl="1" indent="0" defTabSz="914400">
              <a:spcBef>
                <a:spcPct val="20000"/>
              </a:spcBef>
              <a:buNone/>
              <a:defRPr/>
            </a:pPr>
            <a:r>
              <a:rPr lang="en-US" sz="2400" b="1" dirty="0">
                <a:ea typeface="Calibri"/>
                <a:cs typeface="Calibri"/>
              </a:rPr>
              <a:t>6 October 2023</a:t>
            </a:r>
          </a:p>
          <a:p>
            <a:pPr marL="114300" lvl="1" indent="0" defTabSz="914400">
              <a:spcBef>
                <a:spcPct val="20000"/>
              </a:spcBef>
              <a:buNone/>
              <a:defRPr/>
            </a:pPr>
            <a:r>
              <a:rPr lang="en-IE" sz="2400">
                <a:hlinkClick r:id="rId2"/>
              </a:rPr>
              <a:t>myriam.cronin@ucc.ie</a:t>
            </a: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4A6A48-6297-4458-8AAC-478C97E3E19A}"/>
              </a:ext>
            </a:extLst>
          </p:cNvPr>
          <p:cNvSpPr txBox="1"/>
          <p:nvPr/>
        </p:nvSpPr>
        <p:spPr>
          <a:xfrm>
            <a:off x="1045029" y="1062849"/>
            <a:ext cx="36698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Researcher Guide to Commercialisation and Business Start Up 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ACCD741-93BD-472D-ABD9-5139997EA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93" y="2912617"/>
            <a:ext cx="2698479" cy="26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3B59-C333-463E-8F79-4A93FB13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24916"/>
            <a:ext cx="11237912" cy="1325563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Proposed revamp: </a:t>
            </a:r>
            <a:br>
              <a:rPr lang="en-IE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3600" b="1" dirty="0">
                <a:latin typeface="Calibri" panose="020F0502020204030204" pitchFamily="34" charset="0"/>
                <a:cs typeface="Calibri" panose="020F0502020204030204" pitchFamily="34" charset="0"/>
              </a:rPr>
              <a:t>3 Phase Spin-out Development Pathway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575AB8-9C5A-45AF-BA89-DD0B1282E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464625"/>
              </p:ext>
            </p:extLst>
          </p:nvPr>
        </p:nvGraphicFramePr>
        <p:xfrm>
          <a:off x="420688" y="1866721"/>
          <a:ext cx="11237912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CAC9D3-CDD7-401A-912E-580F01EA6E4D}"/>
              </a:ext>
            </a:extLst>
          </p:cNvPr>
          <p:cNvSpPr txBox="1"/>
          <p:nvPr/>
        </p:nvSpPr>
        <p:spPr>
          <a:xfrm>
            <a:off x="1419195" y="4647864"/>
            <a:ext cx="122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>
                <a:solidFill>
                  <a:srgbClr val="000000"/>
                </a:solidFill>
                <a:latin typeface="Univers"/>
              </a:rPr>
              <a:t>6 modules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A0FD3-2E57-46AB-A8F3-DFB177904AF3}"/>
              </a:ext>
            </a:extLst>
          </p:cNvPr>
          <p:cNvSpPr txBox="1"/>
          <p:nvPr/>
        </p:nvSpPr>
        <p:spPr>
          <a:xfrm>
            <a:off x="7085135" y="4647864"/>
            <a:ext cx="122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16 modules Weeks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E737E-70BF-44F4-9B49-9357F0A131A7}"/>
              </a:ext>
            </a:extLst>
          </p:cNvPr>
          <p:cNvSpPr txBox="1"/>
          <p:nvPr/>
        </p:nvSpPr>
        <p:spPr>
          <a:xfrm>
            <a:off x="9954142" y="4682970"/>
            <a:ext cx="122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>
                <a:solidFill>
                  <a:srgbClr val="000000"/>
                </a:solidFill>
                <a:latin typeface="Univers"/>
              </a:rPr>
              <a:t>4 days over a month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A650E6C-4981-408C-BA0E-3B1A692C2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11" y="209248"/>
            <a:ext cx="2338313" cy="17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6B78-AE81-4D00-AA99-CF533695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00" y="272246"/>
            <a:ext cx="11612880" cy="1325563"/>
          </a:xfrm>
        </p:spPr>
        <p:txBody>
          <a:bodyPr>
            <a:normAutofit fontScale="90000"/>
          </a:bodyPr>
          <a:lstStyle/>
          <a:p>
            <a:r>
              <a:rPr lang="en-I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1: KICK OFF BOOTCAMP</a:t>
            </a:r>
            <a:br>
              <a:rPr lang="en-I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 IDEA STAGE</a:t>
            </a:r>
            <a:br>
              <a:rPr lang="en-IE" sz="4400" dirty="0"/>
            </a:br>
            <a:r>
              <a:rPr lang="en-IE" sz="4400" dirty="0"/>
              <a:t>			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76C1FD-CF89-48FE-8E53-7B11FB1B9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13595"/>
              </p:ext>
            </p:extLst>
          </p:nvPr>
        </p:nvGraphicFramePr>
        <p:xfrm>
          <a:off x="593683" y="1790060"/>
          <a:ext cx="10542587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FC48F0-A8E1-486B-A1AE-BDFDEBBB65FF}"/>
              </a:ext>
            </a:extLst>
          </p:cNvPr>
          <p:cNvSpPr txBox="1"/>
          <p:nvPr/>
        </p:nvSpPr>
        <p:spPr>
          <a:xfrm>
            <a:off x="355928" y="1750907"/>
            <a:ext cx="36126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Purpose (UCC Innovation):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Lead Generation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Inform researchers of UCC supports and policies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Link to Case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Format: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modules;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weeks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28A7F-CFE8-4073-A78E-B849DD53DB5B}"/>
              </a:ext>
            </a:extLst>
          </p:cNvPr>
          <p:cNvSpPr txBox="1"/>
          <p:nvPr/>
        </p:nvSpPr>
        <p:spPr>
          <a:xfrm>
            <a:off x="7899543" y="1597809"/>
            <a:ext cx="60944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Participant Learning Outcomes: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Knowledge of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Understand UCC supports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Feasibility fund 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F11846F-E841-4F90-A0BD-A7026A494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86" y="4190698"/>
            <a:ext cx="2338313" cy="17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E16A-C9BF-4A3E-98D5-E3249C49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46075"/>
            <a:ext cx="10543032" cy="1325563"/>
          </a:xfrm>
        </p:spPr>
        <p:txBody>
          <a:bodyPr>
            <a:normAutofit/>
          </a:bodyPr>
          <a:lstStyle/>
          <a:p>
            <a:r>
              <a:rPr lang="en-I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Problem/Solution/Market Analysis/IP CAPTURE EXERCISE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1290A6-8E85-4E8D-AD53-4300CA37E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497075"/>
              </p:ext>
            </p:extLst>
          </p:nvPr>
        </p:nvGraphicFramePr>
        <p:xfrm>
          <a:off x="420688" y="1825625"/>
          <a:ext cx="10542587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508E46A-1573-4D68-9828-E8D010EB7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18" y="4325531"/>
            <a:ext cx="2338313" cy="17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8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32A7-ED8B-4773-98C2-7B52EBE0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116809"/>
            <a:ext cx="10624883" cy="1325563"/>
          </a:xfrm>
        </p:spPr>
        <p:txBody>
          <a:bodyPr>
            <a:normAutofit/>
          </a:bodyPr>
          <a:lstStyle/>
          <a:p>
            <a:pPr>
              <a:tabLst>
                <a:tab pos="3951288" algn="l"/>
              </a:tabLst>
            </a:pPr>
            <a:r>
              <a:rPr lang="en-I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 – Proof of Concept/Customer Validation  (Comms Fund Underway)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092E14-2721-4972-9A83-CE79E84DB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640634"/>
              </p:ext>
            </p:extLst>
          </p:nvPr>
        </p:nvGraphicFramePr>
        <p:xfrm>
          <a:off x="420688" y="1825625"/>
          <a:ext cx="10542587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1895E0-11A4-4D96-B9D0-85DC5589EFC7}"/>
              </a:ext>
            </a:extLst>
          </p:cNvPr>
          <p:cNvSpPr txBox="1"/>
          <p:nvPr/>
        </p:nvSpPr>
        <p:spPr>
          <a:xfrm>
            <a:off x="222969" y="1472211"/>
            <a:ext cx="348016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Pur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pose (UCC Innovation):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Lead Generation/Customer Validation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Format: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 modules;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3/4 month period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Entry requirements: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Comms feasibility funding/Comms Fund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UCC Outcomes: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Spin out pipeline prospects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152AC-21DB-40E1-BEC5-9C4E1B934991}"/>
              </a:ext>
            </a:extLst>
          </p:cNvPr>
          <p:cNvSpPr txBox="1"/>
          <p:nvPr/>
        </p:nvSpPr>
        <p:spPr>
          <a:xfrm>
            <a:off x="8375015" y="1690688"/>
            <a:ext cx="381698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Participant Learning Outcomes: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Developing entrepreneurial skills Product market validation &amp; Commercial lead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2638AD4-6F51-4E1E-892D-5AC4653EC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93" y="4411477"/>
            <a:ext cx="2338313" cy="17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6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69D4-60E8-4200-8577-BDA51A96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43" y="297656"/>
            <a:ext cx="10543032" cy="1325563"/>
          </a:xfrm>
        </p:spPr>
        <p:txBody>
          <a:bodyPr>
            <a:normAutofit/>
          </a:bodyPr>
          <a:lstStyle/>
          <a:p>
            <a: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  <a:t>Phase 3: Investor Ready Bootcamp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56EBF8-13D8-460F-AA02-B5859A99B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512806"/>
              </p:ext>
            </p:extLst>
          </p:nvPr>
        </p:nvGraphicFramePr>
        <p:xfrm>
          <a:off x="420688" y="1825625"/>
          <a:ext cx="10961687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BA3E10-7256-4998-8F73-33A56C496DB3}"/>
              </a:ext>
            </a:extLst>
          </p:cNvPr>
          <p:cNvSpPr txBox="1"/>
          <p:nvPr/>
        </p:nvSpPr>
        <p:spPr>
          <a:xfrm>
            <a:off x="166985" y="1690688"/>
            <a:ext cx="3480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Purpose (UCC Innovation):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Get spin-out companies investor ready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Format: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modules; 4 days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day/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weekly</a:t>
            </a:r>
            <a:endParaRPr kumimoji="0" lang="en-I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x 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Entry requirements: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Will complete Comm Fund in next 3-6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Ready to incorporate spin-out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UCC Outcomes: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Spin-out 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Potential investment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A934D-49C5-43A6-8F20-F9E4AB32F9B8}"/>
              </a:ext>
            </a:extLst>
          </p:cNvPr>
          <p:cNvSpPr txBox="1"/>
          <p:nvPr/>
        </p:nvSpPr>
        <p:spPr>
          <a:xfrm>
            <a:off x="8347023" y="1718498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Participant Learning Outcomes: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Spin out business start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On-boarding investment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Defining Team structure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80CA036-CEB1-4548-B73E-7C1A5CDAA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93" y="4411477"/>
            <a:ext cx="2338313" cy="17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7040-0D76-F130-CDBD-130D1EFC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tx2"/>
                </a:solidFill>
              </a:rPr>
              <a:t>SPRINT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CA9A-CB28-AC2F-DACF-9C61CF80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advice</a:t>
            </a:r>
            <a:r>
              <a:rPr lang="en-IE" sz="59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</a:t>
            </a:r>
            <a:r>
              <a:rPr lang="en-IE" sz="9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from entrepreneurs</a:t>
            </a:r>
            <a:endParaRPr lang="en-IE" sz="9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IE" sz="11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Start-up advice</a:t>
            </a: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E" sz="11200" b="1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Case Studies </a:t>
            </a: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Peer discussion</a:t>
            </a:r>
            <a:endParaRPr lang="en-IE" sz="9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solidFill>
                  <a:srgbClr val="CC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 your Network</a:t>
            </a: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en-IE" sz="96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Raising finance      </a:t>
            </a:r>
            <a:endParaRPr lang="en-IE" sz="9600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IE" sz="112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structure</a:t>
            </a:r>
            <a:r>
              <a:rPr lang="en-IE" sz="9600" b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E" sz="9600" b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generation</a:t>
            </a:r>
            <a:endParaRPr lang="en-IE" sz="9600" b="1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IE" sz="1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discovery</a:t>
            </a:r>
            <a:r>
              <a:rPr lang="en-IE" sz="9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IE" sz="9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</a:t>
            </a:r>
            <a:r>
              <a:rPr lang="en-IE" sz="9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 identification</a:t>
            </a:r>
            <a:endParaRPr lang="en-IE" sz="96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plan</a:t>
            </a: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E" sz="9600" b="1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Mentoring/Coaching</a:t>
            </a:r>
            <a:endParaRPr lang="en-IE" sz="9600" b="1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E" sz="9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Thinking</a:t>
            </a:r>
            <a:r>
              <a:rPr lang="en-IE" sz="96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	</a:t>
            </a:r>
            <a:r>
              <a:rPr lang="en-IE" sz="11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Model Canvas </a:t>
            </a:r>
            <a:endParaRPr lang="en-IE" sz="112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5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5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r>
              <a:rPr lang="en-IE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Skills</a:t>
            </a:r>
            <a:r>
              <a:rPr lang="en-IE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IE" sz="7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Conducting </a:t>
            </a:r>
            <a:r>
              <a:rPr lang="en-IE" sz="7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Interviews	</a:t>
            </a:r>
            <a:r>
              <a:rPr lang="en-IE" sz="9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Management</a:t>
            </a:r>
            <a:r>
              <a:rPr lang="en-IE" sz="7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IE" sz="9600" b="1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endParaRPr lang="en-IE" sz="74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buNone/>
            </a:pPr>
            <a:endParaRPr lang="en-IE" sz="5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7AEC1B9-F571-32C9-D4A8-1A870667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66" y="167906"/>
            <a:ext cx="2082801" cy="152278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67926E2-0F89-8A74-A5FE-ABE50995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7" y="167906"/>
            <a:ext cx="2283599" cy="15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66A5-2F54-F903-1307-B2450AE3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tx2"/>
                </a:solidFill>
              </a:rPr>
              <a:t>SPRINT – Testimonials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F0CFAC-BFE3-D926-6F5B-8CF0869B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270" y="1972639"/>
            <a:ext cx="5085706" cy="186961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5CBA28-E4D6-2EFC-C0B7-E356970CB4C4}"/>
              </a:ext>
            </a:extLst>
          </p:cNvPr>
          <p:cNvSpPr txBox="1"/>
          <p:nvPr/>
        </p:nvSpPr>
        <p:spPr>
          <a:xfrm>
            <a:off x="986319" y="5722706"/>
            <a:ext cx="724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/>
                </a:solidFill>
              </a:rPr>
              <a:t>For further information, please contact </a:t>
            </a:r>
            <a:r>
              <a:rPr lang="en-IE" dirty="0">
                <a:hlinkClick r:id="rId3"/>
              </a:rPr>
              <a:t>myriam.cronin@ucc.ie</a:t>
            </a:r>
            <a:r>
              <a:rPr lang="en-IE" dirty="0"/>
              <a:t>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34E161D-C8E4-F950-68F2-48B3CFA40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02" y="564146"/>
            <a:ext cx="2212975" cy="147568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9F7AA09-AC44-4E61-03C0-C876414ED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77" y="564146"/>
            <a:ext cx="2082801" cy="1522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F65EC-970D-259B-E5A8-189F6E5BCFCD}"/>
              </a:ext>
            </a:extLst>
          </p:cNvPr>
          <p:cNvSpPr txBox="1"/>
          <p:nvPr/>
        </p:nvSpPr>
        <p:spPr>
          <a:xfrm>
            <a:off x="6180801" y="4862836"/>
            <a:ext cx="7064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b="1" i="0" u="none" strike="noStrike" baseline="0" dirty="0">
                <a:solidFill>
                  <a:schemeClr val="tx2"/>
                </a:solidFill>
                <a:latin typeface="Gotham Bold"/>
              </a:rPr>
              <a:t>“Fantastic and highly </a:t>
            </a:r>
            <a:r>
              <a:rPr lang="en-IE" sz="1800" b="1" i="0" u="none" strike="noStrike" baseline="0" dirty="0">
                <a:solidFill>
                  <a:srgbClr val="002060"/>
                </a:solidFill>
                <a:latin typeface="Gotham Bold"/>
              </a:rPr>
              <a:t>recommended,”</a:t>
            </a:r>
          </a:p>
          <a:p>
            <a:pPr marL="0" indent="0">
              <a:buNone/>
            </a:pPr>
            <a:r>
              <a:rPr lang="en-IE" sz="1800" i="1" u="none" strike="noStrike" baseline="0" dirty="0">
                <a:solidFill>
                  <a:schemeClr val="tx2"/>
                </a:solidFill>
                <a:latin typeface="Gotham Bold"/>
              </a:rPr>
              <a:t>Dr Xing Dai, IPIC, Tyndall National Institute </a:t>
            </a:r>
            <a:endParaRPr lang="en-IE" sz="1800" i="1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CD2A2-6368-0C00-90D5-D7BA566FFCB7}"/>
              </a:ext>
            </a:extLst>
          </p:cNvPr>
          <p:cNvSpPr txBox="1"/>
          <p:nvPr/>
        </p:nvSpPr>
        <p:spPr>
          <a:xfrm>
            <a:off x="903270" y="4239471"/>
            <a:ext cx="4887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“This was the most relevant course I have ever taken. I can’t pick our a single session that I didn’t benefit from,”  </a:t>
            </a:r>
            <a:r>
              <a:rPr lang="en-IE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 Brenda Long, ERI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836019-1E92-11C1-510C-D6CC471E9E74}"/>
              </a:ext>
            </a:extLst>
          </p:cNvPr>
          <p:cNvSpPr txBox="1"/>
          <p:nvPr/>
        </p:nvSpPr>
        <p:spPr>
          <a:xfrm>
            <a:off x="6203026" y="2176003"/>
            <a:ext cx="5604453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“GatewayUCC’s SPRINT Accelerator Programme gave me the opportunity to build a solid foundation of the essentials needed to progress my research towards commercialisation. The seminars are led by industry experts and experienced entrepreneurs who offer a wealth of support and provide great opportunities to build a strong business network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i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Mark O’Sullivan, NeuroBell.</a:t>
            </a:r>
            <a:endParaRPr lang="en-IE" i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F43A-A126-21D0-B892-82C9D9513993}"/>
              </a:ext>
            </a:extLst>
          </p:cNvPr>
          <p:cNvSpPr txBox="1"/>
          <p:nvPr/>
        </p:nvSpPr>
        <p:spPr>
          <a:xfrm>
            <a:off x="986319" y="3783647"/>
            <a:ext cx="197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Lin</a:t>
            </a:r>
            <a:r>
              <a:rPr lang="en-IE" sz="1600" dirty="0">
                <a:solidFill>
                  <a:schemeClr val="tx2"/>
                </a:solidFill>
              </a:rPr>
              <a:t>kedIn post</a:t>
            </a:r>
          </a:p>
        </p:txBody>
      </p:sp>
    </p:spTree>
    <p:extLst>
      <p:ext uri="{BB962C8B-B14F-4D97-AF65-F5344CB8AC3E}">
        <p14:creationId xmlns:p14="http://schemas.microsoft.com/office/powerpoint/2010/main" val="94851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2C1922-99DE-451A-AEE8-D965F80D2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" r="19554" b="47260"/>
          <a:stretch/>
        </p:blipFill>
        <p:spPr>
          <a:xfrm>
            <a:off x="-1" y="0"/>
            <a:ext cx="1218895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F29BA-A026-42BD-B777-E31F268CD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01"/>
          <a:stretch/>
        </p:blipFill>
        <p:spPr>
          <a:xfrm>
            <a:off x="9791992" y="0"/>
            <a:ext cx="2400008" cy="677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70349-FDC3-4458-8945-D24613C7FD32}"/>
              </a:ext>
            </a:extLst>
          </p:cNvPr>
          <p:cNvSpPr txBox="1"/>
          <p:nvPr/>
        </p:nvSpPr>
        <p:spPr>
          <a:xfrm>
            <a:off x="461364" y="1227831"/>
            <a:ext cx="9329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800" b="1" dirty="0">
                <a:solidFill>
                  <a:schemeClr val="accent4"/>
                </a:solidFill>
              </a:rPr>
              <a:t>Commercialisation Feasibility Fund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E" sz="2400" dirty="0">
                <a:solidFill>
                  <a:srgbClr val="BBD75E"/>
                </a:solidFill>
              </a:rPr>
              <a:t>Assess the commercial viability of your research</a:t>
            </a:r>
          </a:p>
          <a:p>
            <a:pPr lvl="1"/>
            <a:r>
              <a:rPr lang="en-IE" sz="2400" dirty="0">
                <a:solidFill>
                  <a:schemeClr val="bg1"/>
                </a:solidFill>
              </a:rPr>
              <a:t>This fund provides researchers with the opportunity to validate the commercial opportunity for your technology with a grant of €15,000 to procure an expert independent industry consultant </a:t>
            </a:r>
          </a:p>
          <a:p>
            <a:endParaRPr lang="en-IE" sz="2400" dirty="0"/>
          </a:p>
          <a:p>
            <a:pPr>
              <a:lnSpc>
                <a:spcPct val="150000"/>
              </a:lnSpc>
            </a:pPr>
            <a:r>
              <a:rPr lang="en-IE" sz="2800" b="1" dirty="0">
                <a:solidFill>
                  <a:schemeClr val="accent4"/>
                </a:solidFill>
              </a:rPr>
              <a:t>Commercialisation Fund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E" sz="2400" dirty="0">
                <a:solidFill>
                  <a:srgbClr val="BBD75E"/>
                </a:solidFill>
              </a:rPr>
              <a:t>Move your technology up the TRL scale</a:t>
            </a:r>
          </a:p>
          <a:p>
            <a:r>
              <a:rPr lang="en-IE" sz="2400" dirty="0">
                <a:solidFill>
                  <a:schemeClr val="bg1"/>
                </a:solidFill>
              </a:rPr>
              <a:t>This fund provides researchers with a dedicated Commercialisation Specialist to guide and support applicants during the application and project. Proposals range from ~€80,000 to €350,000. </a:t>
            </a:r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FD24DEEC-0282-900A-7230-B40C1D23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956269" cy="10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6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6D84B6-A5E4-C0AF-B2BA-F6287485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608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IE" sz="1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en-IE" b="1" dirty="0">
              <a:solidFill>
                <a:schemeClr val="accent3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322AB1AA-4576-5445-B121-B7CDAC128B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1362" y="1861487"/>
          <a:ext cx="10348376" cy="451318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587094">
                  <a:extLst>
                    <a:ext uri="{9D8B030D-6E8A-4147-A177-3AD203B41FA5}">
                      <a16:colId xmlns:a16="http://schemas.microsoft.com/office/drawing/2014/main" val="1348484674"/>
                    </a:ext>
                  </a:extLst>
                </a:gridCol>
                <a:gridCol w="2587094">
                  <a:extLst>
                    <a:ext uri="{9D8B030D-6E8A-4147-A177-3AD203B41FA5}">
                      <a16:colId xmlns:a16="http://schemas.microsoft.com/office/drawing/2014/main" val="1192797180"/>
                    </a:ext>
                  </a:extLst>
                </a:gridCol>
                <a:gridCol w="2587094">
                  <a:extLst>
                    <a:ext uri="{9D8B030D-6E8A-4147-A177-3AD203B41FA5}">
                      <a16:colId xmlns:a16="http://schemas.microsoft.com/office/drawing/2014/main" val="1020483242"/>
                    </a:ext>
                  </a:extLst>
                </a:gridCol>
                <a:gridCol w="2587094">
                  <a:extLst>
                    <a:ext uri="{9D8B030D-6E8A-4147-A177-3AD203B41FA5}">
                      <a16:colId xmlns:a16="http://schemas.microsoft.com/office/drawing/2014/main" val="1249312660"/>
                    </a:ext>
                  </a:extLst>
                </a:gridCol>
              </a:tblGrid>
              <a:tr h="1735841">
                <a:tc>
                  <a:txBody>
                    <a:bodyPr/>
                    <a:lstStyle/>
                    <a:p>
                      <a:pPr algn="ctr"/>
                      <a:endParaRPr lang="en-I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97472"/>
                  </a:ext>
                </a:extLst>
              </a:tr>
              <a:tr h="520752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Anthony Morrissey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 O’ Shea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Kevin Dalton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Corkery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28303"/>
                  </a:ext>
                </a:extLst>
              </a:tr>
              <a:tr h="1735841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PIC/Photonics Mathematics 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Science 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CUBS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APC 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Microbiology 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Psychiatry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Infant 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Pharmacy 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Tyndall Wireless Systems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Tyndall MCCI</a:t>
                      </a:r>
                    </a:p>
                    <a:p>
                      <a:pPr algn="ctr"/>
                      <a:r>
                        <a:rPr lang="en-I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Tyndall SPSS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59187"/>
                  </a:ext>
                </a:extLst>
              </a:tr>
              <a:tr h="520752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a.morrissey@ucc.ie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emeroshea@ucc.ie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k.Dalton@ucc.ie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d.corkery@ucc.ie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6336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01CDF56-0358-EE4B-D008-1555079CE804}"/>
              </a:ext>
            </a:extLst>
          </p:cNvPr>
          <p:cNvGrpSpPr/>
          <p:nvPr/>
        </p:nvGrpSpPr>
        <p:grpSpPr>
          <a:xfrm>
            <a:off x="876799" y="1988547"/>
            <a:ext cx="9625565" cy="1440000"/>
            <a:chOff x="801362" y="2046239"/>
            <a:chExt cx="9625565" cy="1440000"/>
          </a:xfrm>
        </p:grpSpPr>
        <p:pic>
          <p:nvPicPr>
            <p:cNvPr id="4" name="Picture 3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0F9321B3-FB6F-BA3A-1721-FE527309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5562" y="2046239"/>
              <a:ext cx="1440000" cy="1440000"/>
            </a:xfrm>
            <a:prstGeom prst="rect">
              <a:avLst/>
            </a:prstGeom>
          </p:spPr>
        </p:pic>
        <p:pic>
          <p:nvPicPr>
            <p:cNvPr id="6146" name="Picture 2" descr="Anthony Morrissey - IPIC">
              <a:extLst>
                <a:ext uri="{FF2B5EF4-FFF2-40B4-BE49-F238E27FC236}">
                  <a16:creationId xmlns:a16="http://schemas.microsoft.com/office/drawing/2014/main" id="{425CB228-D6E2-C7B6-D68B-F86301E66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0" b="31615"/>
            <a:stretch/>
          </p:blipFill>
          <p:spPr bwMode="auto">
            <a:xfrm>
              <a:off x="801362" y="2046239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News | University College Cork">
              <a:extLst>
                <a:ext uri="{FF2B5EF4-FFF2-40B4-BE49-F238E27FC236}">
                  <a16:creationId xmlns:a16="http://schemas.microsoft.com/office/drawing/2014/main" id="{1C74386E-EBC2-61EC-4966-E864AAC73B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4" t="16103" r="49999" b="37141"/>
            <a:stretch/>
          </p:blipFill>
          <p:spPr bwMode="auto">
            <a:xfrm>
              <a:off x="8986927" y="2046239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Emer O' Shea (@emeroshea) / Twitter">
              <a:extLst>
                <a:ext uri="{FF2B5EF4-FFF2-40B4-BE49-F238E27FC236}">
                  <a16:creationId xmlns:a16="http://schemas.microsoft.com/office/drawing/2014/main" id="{22F1D5B0-7756-F25D-4EC8-682FBC088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197" y="2046239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9324082-BE78-0985-6D5A-328E937842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0" y="212460"/>
            <a:ext cx="4919482" cy="1563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A8E86-498F-7ED0-B6E1-B563C2A14993}"/>
              </a:ext>
            </a:extLst>
          </p:cNvPr>
          <p:cNvSpPr txBox="1"/>
          <p:nvPr/>
        </p:nvSpPr>
        <p:spPr>
          <a:xfrm>
            <a:off x="6420626" y="164768"/>
            <a:ext cx="557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latin typeface="+mj-lt"/>
                <a:cs typeface="Calibri" panose="020F0502020204030204" pitchFamily="34" charset="0"/>
              </a:rPr>
              <a:t>Commercialisation Case Managers (TTO)</a:t>
            </a:r>
            <a:endParaRPr lang="en-IE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26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-Medium" pitchFamily="1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D8A0F25-75CC-4B12-8912-3E61BD25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0" y="994305"/>
            <a:ext cx="3174216" cy="2317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BCD18-770F-4213-A9BE-BB907E465EE9}"/>
              </a:ext>
            </a:extLst>
          </p:cNvPr>
          <p:cNvSpPr txBox="1"/>
          <p:nvPr/>
        </p:nvSpPr>
        <p:spPr>
          <a:xfrm>
            <a:off x="1009650" y="827988"/>
            <a:ext cx="5004494" cy="122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6000"/>
              </a:lnSpc>
              <a:spcAft>
                <a:spcPts val="800"/>
              </a:spcAft>
            </a:pPr>
            <a:r>
              <a:rPr lang="en-IE" sz="2400" b="1" dirty="0"/>
              <a:t>New Commercial Champions </a:t>
            </a:r>
          </a:p>
          <a:p>
            <a:pPr defTabSz="457200">
              <a:lnSpc>
                <a:spcPct val="106000"/>
              </a:lnSpc>
              <a:spcAft>
                <a:spcPts val="800"/>
              </a:spcAft>
            </a:pPr>
            <a:r>
              <a:rPr lang="en-IE" sz="2000" b="1" dirty="0"/>
              <a:t>New leads and earlier engagement – partnering to accelerate the spin out</a:t>
            </a:r>
            <a:endParaRPr lang="en-US" sz="2000" dirty="0">
              <a:solidFill>
                <a:prstClr val="black"/>
              </a:solidFill>
              <a:latin typeface="Gotham-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9AB40F-1201-44AE-A388-B1F74368C101}"/>
              </a:ext>
            </a:extLst>
          </p:cNvPr>
          <p:cNvSpPr txBox="1"/>
          <p:nvPr/>
        </p:nvSpPr>
        <p:spPr>
          <a:xfrm>
            <a:off x="435094" y="2261881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VC / business Partners Programme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Cork BIC / National BIC network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Alumni Event opportunities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Headhunting / middle management in corporates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Tagline on all correspondence - Newsletters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IRRUS Angel Network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Boole Angel Network</a:t>
            </a:r>
          </a:p>
        </p:txBody>
      </p:sp>
    </p:spTree>
    <p:extLst>
      <p:ext uri="{BB962C8B-B14F-4D97-AF65-F5344CB8AC3E}">
        <p14:creationId xmlns:p14="http://schemas.microsoft.com/office/powerpoint/2010/main" val="341496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03CAC-3088-4078-80A2-28EB488D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100778"/>
            <a:ext cx="9456171" cy="66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78B1-B628-43AF-A83B-78344F76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ea typeface="Verdana"/>
                <a:cs typeface="Verdana"/>
              </a:rPr>
            </a:br>
            <a:r>
              <a:rPr lang="en-US">
                <a:ea typeface="Verdana"/>
                <a:cs typeface="Verdana"/>
              </a:rPr>
              <a:t>UCC Consulting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C1EE2-25E3-4E5C-853F-BF592CED5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Verdana"/>
                <a:cs typeface="Verdana"/>
              </a:rPr>
              <a:t>Introduction to UCC’s managed consultancy unit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69DA5-A5B2-40D5-8FB0-CA88F1878DB3}"/>
              </a:ext>
            </a:extLst>
          </p:cNvPr>
          <p:cNvSpPr/>
          <p:nvPr/>
        </p:nvSpPr>
        <p:spPr>
          <a:xfrm>
            <a:off x="8150680" y="3901609"/>
            <a:ext cx="3906175" cy="295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3691F-41C5-4294-9271-505E46700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19" y="4941472"/>
            <a:ext cx="2817181" cy="19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B2ED9D-801C-4A98-8C8F-34F38440FF46}"/>
              </a:ext>
            </a:extLst>
          </p:cNvPr>
          <p:cNvGrpSpPr/>
          <p:nvPr/>
        </p:nvGrpSpPr>
        <p:grpSpPr>
          <a:xfrm>
            <a:off x="419276" y="1100831"/>
            <a:ext cx="11459046" cy="5417694"/>
            <a:chOff x="563925" y="719666"/>
            <a:chExt cx="11584268" cy="5418667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64D83608-AB25-4AF3-AF31-09DA50234F4D}"/>
                </a:ext>
              </a:extLst>
            </p:cNvPr>
            <p:cNvGraphicFramePr/>
            <p:nvPr/>
          </p:nvGraphicFramePr>
          <p:xfrm>
            <a:off x="563925" y="719666"/>
            <a:ext cx="9554595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7058F1-3E57-45AA-95E1-9FD42386A15E}"/>
                </a:ext>
              </a:extLst>
            </p:cNvPr>
            <p:cNvSpPr txBox="1"/>
            <p:nvPr/>
          </p:nvSpPr>
          <p:spPr>
            <a:xfrm>
              <a:off x="7366931" y="3691155"/>
              <a:ext cx="31864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Project milestones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Time/budget management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Billing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C7FD44-42C7-482E-A486-C45D045FCB86}"/>
                </a:ext>
              </a:extLst>
            </p:cNvPr>
            <p:cNvSpPr txBox="1"/>
            <p:nvPr/>
          </p:nvSpPr>
          <p:spPr>
            <a:xfrm>
              <a:off x="9183846" y="4868755"/>
              <a:ext cx="2964347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Delivery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Invoicing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Internal distributions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Consultancy declaration on IRIS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IE" sz="15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Impact report (where applicable)</a:t>
              </a:r>
              <a:endParaRPr lang="en-IE" sz="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88D41B9-2560-4B20-8CE0-0D3B2768FF9F}"/>
              </a:ext>
            </a:extLst>
          </p:cNvPr>
          <p:cNvSpPr txBox="1">
            <a:spLocks/>
          </p:cNvSpPr>
          <p:nvPr/>
        </p:nvSpPr>
        <p:spPr>
          <a:xfrm>
            <a:off x="648561" y="168338"/>
            <a:ext cx="9096023" cy="1057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Our Process</a:t>
            </a:r>
            <a:br>
              <a:rPr lang="en-GB" sz="3600"/>
            </a:b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71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4BCD18-770F-4213-A9BE-BB907E465EE9}"/>
              </a:ext>
            </a:extLst>
          </p:cNvPr>
          <p:cNvSpPr txBox="1"/>
          <p:nvPr/>
        </p:nvSpPr>
        <p:spPr>
          <a:xfrm>
            <a:off x="990600" y="4642583"/>
            <a:ext cx="10210800" cy="1099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Introducing…. 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405745"/>
          </a:xfrm>
          <a:prstGeom prst="rect">
            <a:avLst/>
          </a:prstGeom>
          <a:solidFill>
            <a:srgbClr val="3D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3" y="320843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7C978D-370F-4816-902D-2C019115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5" y="556807"/>
            <a:ext cx="2305742" cy="3236130"/>
          </a:xfrm>
          <a:prstGeom prst="rect">
            <a:avLst/>
          </a:prstGeom>
        </p:spPr>
      </p:pic>
      <p:sp>
        <p:nvSpPr>
          <p:cNvPr id="62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7198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56CCF3-E9E1-4693-AC5C-FCBEEEAA3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64" y="556807"/>
            <a:ext cx="2282067" cy="3236976"/>
          </a:xfrm>
          <a:prstGeom prst="rect">
            <a:avLst/>
          </a:prstGeom>
        </p:spPr>
      </p:pic>
      <p:sp>
        <p:nvSpPr>
          <p:cNvPr id="63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2834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E89ADF-0BA6-4B2F-90CE-6C2336612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08" y="553028"/>
            <a:ext cx="2298252" cy="323697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-Medium" pitchFamily="1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1CDF7B4-CC8A-44AA-BAD4-FC0C1F72D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80" y="4637931"/>
            <a:ext cx="3194283" cy="21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Current Position </a:t>
            </a:r>
          </a:p>
          <a:p>
            <a:pPr marL="742950" lvl="1" indent="-285750" defTabSz="457200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Assisted</a:t>
            </a:r>
            <a:r>
              <a:rPr lang="en-US" dirty="0">
                <a:solidFill>
                  <a:srgbClr val="000000"/>
                </a:solidFill>
              </a:rPr>
              <a:t> just under 100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company start-ups including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on the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Sprint Accelerator Startup over </a:t>
            </a:r>
            <a:r>
              <a:rPr lang="en-US" b="1" i="1" dirty="0">
                <a:solidFill>
                  <a:srgbClr val="000000"/>
                </a:solidFill>
              </a:rPr>
              <a:t>8 </a:t>
            </a:r>
            <a:r>
              <a:rPr lang="en-US" b="1" i="1" dirty="0" err="1">
                <a:solidFill>
                  <a:srgbClr val="000000"/>
                </a:solidFill>
              </a:rPr>
              <a:t>yrs</a:t>
            </a:r>
            <a:endParaRPr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742950" lvl="1" indent="-285750" defTabSz="457200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Total of </a:t>
            </a:r>
            <a:r>
              <a:rPr lang="en-US" dirty="0">
                <a:solidFill>
                  <a:srgbClr val="000000"/>
                </a:solidFill>
              </a:rPr>
              <a:t>550 jobs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and growing</a:t>
            </a:r>
            <a:r>
              <a:rPr lang="en-US" dirty="0">
                <a:solidFill>
                  <a:srgbClr val="000000"/>
                </a:solidFill>
              </a:rPr>
              <a:t>  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100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people currently working in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Gateway UCC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Campus Companies in UCC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Impact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4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LEO and EI High Potential Start Up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HPSU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) companies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60  pipeline new ventures via SPRINT Accelerator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	</a:t>
            </a:r>
            <a:r>
              <a:rPr lang="en-US" b="1" dirty="0">
                <a:solidFill>
                  <a:srgbClr val="000000"/>
                </a:solidFill>
              </a:rPr>
              <a:t>550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jobs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created since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2010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€25m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per annum salaries into the local economy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€50m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investment raised public and private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D8A0F25-75CC-4B12-8912-3E61BD25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0" y="994305"/>
            <a:ext cx="3174216" cy="2317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F7FF89-800A-4A88-A2BE-4FA61CD02BCD}"/>
              </a:ext>
            </a:extLst>
          </p:cNvPr>
          <p:cNvSpPr txBox="1"/>
          <p:nvPr/>
        </p:nvSpPr>
        <p:spPr>
          <a:xfrm>
            <a:off x="990600" y="994305"/>
            <a:ext cx="473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Current Position &amp; Impact</a:t>
            </a:r>
          </a:p>
        </p:txBody>
      </p:sp>
    </p:spTree>
    <p:extLst>
      <p:ext uri="{BB962C8B-B14F-4D97-AF65-F5344CB8AC3E}">
        <p14:creationId xmlns:p14="http://schemas.microsoft.com/office/powerpoint/2010/main" val="267811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-Medium" pitchFamily="1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D8A0F25-75CC-4B12-8912-3E61BD25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0" y="994305"/>
            <a:ext cx="3174216" cy="231717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4CD46CC-B3E3-4E95-BC6F-69B900B59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4" y="2268042"/>
            <a:ext cx="5709894" cy="40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3E4C2-02CE-4EE2-9CAD-47864009833A}"/>
              </a:ext>
            </a:extLst>
          </p:cNvPr>
          <p:cNvSpPr txBox="1"/>
          <p:nvPr/>
        </p:nvSpPr>
        <p:spPr>
          <a:xfrm>
            <a:off x="851163" y="656150"/>
            <a:ext cx="526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kern="0" dirty="0">
                <a:solidFill>
                  <a:prstClr val="black"/>
                </a:solidFill>
                <a:latin typeface="Gotham-Medium"/>
              </a:rPr>
              <a:t>Gateway UCC Incubation Locations</a:t>
            </a:r>
            <a:endParaRPr lang="en-GB" b="1" kern="0" dirty="0">
              <a:solidFill>
                <a:prstClr val="black"/>
              </a:solidFill>
              <a:latin typeface="Gotham-Medium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prstClr val="black"/>
                </a:solidFill>
                <a:latin typeface="Gotham-Medium"/>
              </a:rPr>
              <a:t>1,300 sq metres, 24 Business Units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prstClr val="black"/>
                </a:solidFill>
                <a:latin typeface="Gotham-Medium"/>
              </a:rPr>
              <a:t>3 Locations , 8 Wet Laboratory units + write up offices, 10 Hot Desks</a:t>
            </a:r>
          </a:p>
        </p:txBody>
      </p:sp>
    </p:spTree>
    <p:extLst>
      <p:ext uri="{BB962C8B-B14F-4D97-AF65-F5344CB8AC3E}">
        <p14:creationId xmlns:p14="http://schemas.microsoft.com/office/powerpoint/2010/main" val="372190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teway UCC_template slide revi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25483" cy="6858000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60" y="2907815"/>
            <a:ext cx="1939542" cy="437912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24" y="4350728"/>
            <a:ext cx="1775144" cy="49522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57" y="1093396"/>
            <a:ext cx="932801" cy="932801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41" y="1820656"/>
            <a:ext cx="2262716" cy="532404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75" y="1083836"/>
            <a:ext cx="2273144" cy="662255"/>
          </a:xfrm>
          <a:prstGeom prst="rect">
            <a:avLst/>
          </a:prstGeom>
        </p:spPr>
      </p:pic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146419" y="3461451"/>
          <a:ext cx="1421545" cy="77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6800715" imgH="3695610" progId="AcroExch.Document.11">
                  <p:embed/>
                </p:oleObj>
              </mc:Choice>
              <mc:Fallback>
                <p:oleObj name="Acrobat Document" r:id="rId8" imgW="6800715" imgH="3695610" progId="AcroExch.Document.11">
                  <p:embed/>
                  <p:pic>
                    <p:nvPicPr>
                      <p:cNvPr id="11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6419" y="3461451"/>
                        <a:ext cx="1421545" cy="772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574178" y="1668575"/>
          <a:ext cx="1695854" cy="104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8191500" imgH="5057775" progId="AcroExch.Document.11">
                  <p:embed/>
                </p:oleObj>
              </mc:Choice>
              <mc:Fallback>
                <p:oleObj name="Acrobat Document" r:id="rId10" imgW="8191500" imgH="5057775" progId="AcroExch.Document.11">
                  <p:embed/>
                  <p:pic>
                    <p:nvPicPr>
                      <p:cNvPr id="12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74178" y="1668575"/>
                        <a:ext cx="1695854" cy="104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8" y="1162833"/>
            <a:ext cx="1911129" cy="64401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66" y="1962640"/>
            <a:ext cx="2237201" cy="451546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69" y="3114725"/>
            <a:ext cx="1272460" cy="1276956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43" y="5075878"/>
            <a:ext cx="1577908" cy="572515"/>
          </a:xfrm>
          <a:prstGeom prst="rect">
            <a:avLst/>
          </a:prstGeom>
        </p:spPr>
      </p:pic>
      <p:pic>
        <p:nvPicPr>
          <p:cNvPr id="17" name="Picture 22" descr="TST logo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823669" y="4811342"/>
            <a:ext cx="1313655" cy="67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26" y="1261771"/>
            <a:ext cx="966017" cy="1050018"/>
          </a:xfrm>
          <a:prstGeom prst="rect">
            <a:avLst/>
          </a:prstGeom>
        </p:spPr>
      </p:pic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7633997" y="4883490"/>
          <a:ext cx="1112299" cy="65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8" imgW="8019915" imgH="5667285" progId="AcroExch.Document.11">
                  <p:embed/>
                </p:oleObj>
              </mc:Choice>
              <mc:Fallback>
                <p:oleObj name="Acrobat Document" r:id="rId18" imgW="8019915" imgH="5667285" progId="AcroExch.Document.11">
                  <p:embed/>
                  <p:pic>
                    <p:nvPicPr>
                      <p:cNvPr id="19" name="Object 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33997" y="4883490"/>
                        <a:ext cx="1112299" cy="652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4529" y="3574875"/>
            <a:ext cx="1913744" cy="61239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4224" y="5047691"/>
            <a:ext cx="2384847" cy="43619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58659" y="3092119"/>
            <a:ext cx="1396314" cy="60145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93664" y="3521152"/>
            <a:ext cx="1666110" cy="123237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24891" y="2855634"/>
            <a:ext cx="1497244" cy="481214"/>
          </a:xfrm>
          <a:prstGeom prst="rect">
            <a:avLst/>
          </a:prstGeom>
        </p:spPr>
      </p:pic>
      <p:sp>
        <p:nvSpPr>
          <p:cNvPr id="24" name="Textfeld 5"/>
          <p:cNvSpPr txBox="1"/>
          <p:nvPr/>
        </p:nvSpPr>
        <p:spPr>
          <a:xfrm>
            <a:off x="3763147" y="508550"/>
            <a:ext cx="571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kern="0" dirty="0">
                <a:solidFill>
                  <a:prstClr val="black"/>
                </a:solidFill>
                <a:latin typeface="Gotham-Medium"/>
              </a:rPr>
              <a:t>Gateway UCC sample spinout activity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92" y="4133550"/>
            <a:ext cx="1680210" cy="74994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2" y="4285950"/>
            <a:ext cx="1680210" cy="74994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3922A82-52BB-4EAF-AEFC-355AB0E129B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78" y="5816615"/>
            <a:ext cx="1737924" cy="631565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9123E387-E14E-48F7-A58A-77C10BCBA6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09" y="5755161"/>
            <a:ext cx="2174306" cy="754472"/>
          </a:xfrm>
          <a:prstGeom prst="rect">
            <a:avLst/>
          </a:prstGeom>
        </p:spPr>
      </p:pic>
      <p:pic>
        <p:nvPicPr>
          <p:cNvPr id="31" name="Picture 30" descr="Logo, icon&#10;&#10;Description automatically generated">
            <a:extLst>
              <a:ext uri="{FF2B5EF4-FFF2-40B4-BE49-F238E27FC236}">
                <a16:creationId xmlns:a16="http://schemas.microsoft.com/office/drawing/2014/main" id="{27416D59-BFFB-49E8-9937-A46612D799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66" y="5588353"/>
            <a:ext cx="1168076" cy="866835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67F446E2-7D40-4391-B4DC-2976368BF92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65" y="2495456"/>
            <a:ext cx="1948315" cy="619269"/>
          </a:xfrm>
          <a:prstGeom prst="rect">
            <a:avLst/>
          </a:prstGeom>
        </p:spPr>
      </p:pic>
      <p:pic>
        <p:nvPicPr>
          <p:cNvPr id="35" name="Picture 34" descr="Text&#10;&#10;Description automatically generated with medium confidence">
            <a:extLst>
              <a:ext uri="{FF2B5EF4-FFF2-40B4-BE49-F238E27FC236}">
                <a16:creationId xmlns:a16="http://schemas.microsoft.com/office/drawing/2014/main" id="{7B4E89E5-CE5B-489F-92B8-14F2F12B072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11" y="4211186"/>
            <a:ext cx="1757049" cy="676627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FEA5AE9C-20AA-48A6-8EFE-67E6D04C340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17" y="2581276"/>
            <a:ext cx="1976565" cy="492725"/>
          </a:xfrm>
          <a:prstGeom prst="rect">
            <a:avLst/>
          </a:prstGeom>
        </p:spPr>
      </p:pic>
      <p:pic>
        <p:nvPicPr>
          <p:cNvPr id="39" name="Picture 38" descr="A picture containing shape&#10;&#10;Description automatically generated">
            <a:extLst>
              <a:ext uri="{FF2B5EF4-FFF2-40B4-BE49-F238E27FC236}">
                <a16:creationId xmlns:a16="http://schemas.microsoft.com/office/drawing/2014/main" id="{A7F32DCF-5966-4094-8389-382D5D77ADD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63" y="2299748"/>
            <a:ext cx="1587582" cy="609631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2650F9C7-4B24-4007-9167-64AB8F5C255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48" y="1014377"/>
            <a:ext cx="800387" cy="7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-Medium" pitchFamily="1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D8A0F25-75CC-4B12-8912-3E61BD25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0" y="994305"/>
            <a:ext cx="3174216" cy="23171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C24B5E-2869-4E3E-BBB5-A671C544D5EF}"/>
              </a:ext>
            </a:extLst>
          </p:cNvPr>
          <p:cNvSpPr txBox="1"/>
          <p:nvPr/>
        </p:nvSpPr>
        <p:spPr>
          <a:xfrm>
            <a:off x="267837" y="2180177"/>
            <a:ext cx="6300874" cy="403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Launched Feb 2016 by Julie Sinnamon, CEO Enterprise Ireland.</a:t>
            </a:r>
          </a:p>
          <a:p>
            <a:pPr marL="285750" indent="-285750" defTabSz="45720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</a:rPr>
              <a:t>Providing a backdrop for a University Wide Exposition of its entrepreneurship support initiatives.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Researchers with Early Stage Start Up Ideas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Working with </a:t>
            </a:r>
            <a:r>
              <a:rPr lang="en-US" sz="2000" b="1" dirty="0">
                <a:solidFill>
                  <a:prstClr val="black"/>
                </a:solidFill>
              </a:rPr>
              <a:t>Seasoned and Successful Business </a:t>
            </a:r>
            <a:r>
              <a:rPr lang="en-US" sz="2000" dirty="0">
                <a:solidFill>
                  <a:prstClr val="black"/>
                </a:solidFill>
              </a:rPr>
              <a:t>Mentors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SPRINT  a </a:t>
            </a:r>
            <a:r>
              <a:rPr lang="en-US" sz="2000" b="1" dirty="0">
                <a:solidFill>
                  <a:prstClr val="black"/>
                </a:solidFill>
              </a:rPr>
              <a:t>GatewayUCC </a:t>
            </a:r>
            <a:r>
              <a:rPr lang="en-US" sz="2000" dirty="0">
                <a:solidFill>
                  <a:prstClr val="black"/>
                </a:solidFill>
              </a:rPr>
              <a:t>developed programme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Business Development Coaching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Scaling and International Growth under the guidance of the </a:t>
            </a:r>
            <a:r>
              <a:rPr lang="en-US" sz="2000" b="1" dirty="0">
                <a:solidFill>
                  <a:prstClr val="black"/>
                </a:solidFill>
              </a:rPr>
              <a:t>GATEWAY </a:t>
            </a:r>
            <a:r>
              <a:rPr lang="en-US" sz="2000" dirty="0">
                <a:solidFill>
                  <a:prstClr val="black"/>
                </a:solidFill>
              </a:rPr>
              <a:t>Manager</a:t>
            </a:r>
            <a:endParaRPr lang="en-IE" sz="2000" dirty="0">
              <a:solidFill>
                <a:prstClr val="black"/>
              </a:solidFill>
            </a:endParaRPr>
          </a:p>
          <a:p>
            <a:pPr defTabSz="457200">
              <a:lnSpc>
                <a:spcPct val="106000"/>
              </a:lnSpc>
              <a:spcAft>
                <a:spcPts val="800"/>
              </a:spcAft>
            </a:pPr>
            <a:endParaRPr lang="en-IE" dirty="0">
              <a:solidFill>
                <a:prstClr val="black"/>
              </a:solidFill>
              <a:latin typeface="Gotham-Medium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9ADF1-879E-4E39-9D27-060D188CF1E1}"/>
              </a:ext>
            </a:extLst>
          </p:cNvPr>
          <p:cNvSpPr txBox="1"/>
          <p:nvPr/>
        </p:nvSpPr>
        <p:spPr>
          <a:xfrm>
            <a:off x="883925" y="1062849"/>
            <a:ext cx="502354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</a:rPr>
              <a:t>GatewayUCC SPRINT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Accelerator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Programme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6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-Medium" pitchFamily="1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D8A0F25-75CC-4B12-8912-3E61BD25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0" y="994305"/>
            <a:ext cx="3174216" cy="2317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F1C30E-8E1C-4BDB-9666-B3EA037D1249}"/>
              </a:ext>
            </a:extLst>
          </p:cNvPr>
          <p:cNvSpPr txBox="1"/>
          <p:nvPr/>
        </p:nvSpPr>
        <p:spPr>
          <a:xfrm>
            <a:off x="599440" y="2333060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Identifies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pre and early-stage companies and researchers working on cutting edge technologies and platforms, </a:t>
            </a:r>
          </a:p>
          <a:p>
            <a:pPr defTabSz="457200"/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Gives the tools and 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needed prior to spin out for the  development of their business.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Navigates the 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business landscape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introductions  to the 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networks/funding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connections that can help them succeed. 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This typically happens 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 months to 2 years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prior to the spin out taking place. 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SPRINT 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first comprehensive business </a:t>
            </a:r>
            <a:r>
              <a:rPr lang="en-US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in the University.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BCD18-770F-4213-A9BE-BB907E465EE9}"/>
              </a:ext>
            </a:extLst>
          </p:cNvPr>
          <p:cNvSpPr txBox="1"/>
          <p:nvPr/>
        </p:nvSpPr>
        <p:spPr>
          <a:xfrm>
            <a:off x="883925" y="1108620"/>
            <a:ext cx="500449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</a:rPr>
              <a:t>GatewayUCC SPRINT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Accelerator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Programme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9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-Medium" pitchFamily="1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D8A0F25-75CC-4B12-8912-3E61BD25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0" y="994305"/>
            <a:ext cx="3174216" cy="2317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F1C30E-8E1C-4BDB-9666-B3EA037D1249}"/>
              </a:ext>
            </a:extLst>
          </p:cNvPr>
          <p:cNvSpPr txBox="1"/>
          <p:nvPr/>
        </p:nvSpPr>
        <p:spPr>
          <a:xfrm>
            <a:off x="523240" y="2143008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8</a:t>
            </a:r>
            <a:r>
              <a:rPr lang="en-IE" sz="2000" baseline="30000" dirty="0"/>
              <a:t>TH</a:t>
            </a:r>
            <a:r>
              <a:rPr lang="en-IE" sz="2000" dirty="0"/>
              <a:t> YEAR </a:t>
            </a:r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90 Researchers/ through the programme. From </a:t>
            </a:r>
            <a:r>
              <a:rPr lang="en-IE" sz="2000" b="1" dirty="0"/>
              <a:t>Tyndall, APC Microbiome, Infant, </a:t>
            </a:r>
            <a:r>
              <a:rPr lang="en-IE" sz="2000" b="1" dirty="0" err="1"/>
              <a:t>MaREI</a:t>
            </a:r>
            <a:r>
              <a:rPr lang="en-IE" sz="2000" b="1" dirty="0"/>
              <a:t>, IPIC, INSIGHT.</a:t>
            </a:r>
            <a:endParaRPr lang="en-IE" sz="2000" dirty="0"/>
          </a:p>
          <a:p>
            <a:r>
              <a:rPr lang="en-IE" sz="2000" dirty="0"/>
              <a:t>     Three Phases,  first Phase 6 modules – </a:t>
            </a:r>
            <a:r>
              <a:rPr lang="en-IE" sz="2000" b="1" dirty="0"/>
              <a:t>Digital Badge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Serial Entrepreneurs and Business Practitioners presenting.</a:t>
            </a:r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Sponsored by Enterprise Ireland, Cork City LEO and Cork City Council.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BCD18-770F-4213-A9BE-BB907E465EE9}"/>
              </a:ext>
            </a:extLst>
          </p:cNvPr>
          <p:cNvSpPr txBox="1"/>
          <p:nvPr/>
        </p:nvSpPr>
        <p:spPr>
          <a:xfrm>
            <a:off x="1009650" y="994305"/>
            <a:ext cx="500449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Gotham-Medium"/>
              </a:rPr>
              <a:t>SPRINT to date </a:t>
            </a:r>
            <a:endParaRPr lang="en-US" sz="2000" dirty="0">
              <a:solidFill>
                <a:prstClr val="black"/>
              </a:solidFill>
              <a:latin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717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7837" y="2369825"/>
            <a:ext cx="6275203" cy="383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-Medium" pitchFamily="1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F758AFF-F045-4786-98CA-442B178E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0" y="841905"/>
            <a:ext cx="3174216" cy="23171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F17CEA-3208-4C9B-9A44-5028A34EA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4006449"/>
            <a:ext cx="4305905" cy="171159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D8A0F25-75CC-4B12-8912-3E61BD25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10" y="994305"/>
            <a:ext cx="3174216" cy="2317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BCD18-770F-4213-A9BE-BB907E465EE9}"/>
              </a:ext>
            </a:extLst>
          </p:cNvPr>
          <p:cNvSpPr txBox="1"/>
          <p:nvPr/>
        </p:nvSpPr>
        <p:spPr>
          <a:xfrm>
            <a:off x="1009650" y="994305"/>
            <a:ext cx="500449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Gotham-Medium"/>
              </a:rPr>
              <a:t> </a:t>
            </a:r>
            <a:endParaRPr lang="en-US" sz="2000" dirty="0">
              <a:solidFill>
                <a:prstClr val="black"/>
              </a:solidFill>
              <a:latin typeface="Gotham-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5B0368-D550-444B-B5E2-62134FDC7976}"/>
              </a:ext>
            </a:extLst>
          </p:cNvPr>
          <p:cNvSpPr txBox="1"/>
          <p:nvPr/>
        </p:nvSpPr>
        <p:spPr>
          <a:xfrm>
            <a:off x="1027279" y="2655172"/>
            <a:ext cx="49868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/>
              <a:t>Map out Stages for Pipeline Generation and SPRINT Development Pathway</a:t>
            </a:r>
          </a:p>
        </p:txBody>
      </p:sp>
      <p:pic>
        <p:nvPicPr>
          <p:cNvPr id="6" name="Picture 5" descr="Rolled blueprint designs">
            <a:extLst>
              <a:ext uri="{FF2B5EF4-FFF2-40B4-BE49-F238E27FC236}">
                <a16:creationId xmlns:a16="http://schemas.microsoft.com/office/drawing/2014/main" id="{8EEE2AD1-3044-45EC-A224-3CEB32754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15" y="4220625"/>
            <a:ext cx="3310703" cy="2126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F56E5-DAFE-4924-A177-AFCFFDAF61AA}"/>
              </a:ext>
            </a:extLst>
          </p:cNvPr>
          <p:cNvSpPr txBox="1"/>
          <p:nvPr/>
        </p:nvSpPr>
        <p:spPr>
          <a:xfrm>
            <a:off x="838200" y="1062849"/>
            <a:ext cx="451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Map out stages </a:t>
            </a:r>
          </a:p>
        </p:txBody>
      </p:sp>
    </p:spTree>
    <p:extLst>
      <p:ext uri="{BB962C8B-B14F-4D97-AF65-F5344CB8AC3E}">
        <p14:creationId xmlns:p14="http://schemas.microsoft.com/office/powerpoint/2010/main" val="258515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setVTI">
  <a:themeElements>
    <a:clrScheme name="AnalogousFromLightSeedLeftStep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1179</Words>
  <Application>Microsoft Office PowerPoint</Application>
  <PresentationFormat>Widescreen</PresentationFormat>
  <Paragraphs>228</Paragraphs>
  <Slides>22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Dante (Headings)2</vt:lpstr>
      <vt:lpstr>Gotham Bold</vt:lpstr>
      <vt:lpstr>Gotham-Medium</vt:lpstr>
      <vt:lpstr>Univers</vt:lpstr>
      <vt:lpstr>Univers Light</vt:lpstr>
      <vt:lpstr>Verdana</vt:lpstr>
      <vt:lpstr>Wingdings 2</vt:lpstr>
      <vt:lpstr>Office Theme</vt:lpstr>
      <vt:lpstr>OffsetVTI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Proposed revamp:  3 Phase Spin-out Development Pathway </vt:lpstr>
      <vt:lpstr>PHASE 1: KICK OFF BOOTCAMP CONCEPT IDEA STAGE    </vt:lpstr>
      <vt:lpstr>Problem/Solution/Market Analysis/IP CAPTURE EXERCISE</vt:lpstr>
      <vt:lpstr>Phase 2 – Proof of Concept/Customer Validation  (Comms Fund Underway)</vt:lpstr>
      <vt:lpstr>Phase 3: Investor Ready Bootcamp</vt:lpstr>
      <vt:lpstr>SPRINT content</vt:lpstr>
      <vt:lpstr>SPRINT – Testimonials </vt:lpstr>
      <vt:lpstr>Presentazione standard di PowerPoint</vt:lpstr>
      <vt:lpstr>     </vt:lpstr>
      <vt:lpstr>Presentazione standard di PowerPoint</vt:lpstr>
      <vt:lpstr> UCC Consulting</vt:lpstr>
      <vt:lpstr>Presentazione standard di PowerPoint</vt:lpstr>
      <vt:lpstr>Presentazione standard di PowerPoint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O'Sullivan, Ashling</dc:creator>
  <cp:lastModifiedBy>Paolo Saporito</cp:lastModifiedBy>
  <cp:revision>11</cp:revision>
  <dcterms:created xsi:type="dcterms:W3CDTF">2022-05-16T13:08:43Z</dcterms:created>
  <dcterms:modified xsi:type="dcterms:W3CDTF">2023-10-06T10:48:58Z</dcterms:modified>
</cp:coreProperties>
</file>