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31.jpg" ContentType="image/pn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5" r:id="rId1"/>
    <p:sldMasterId id="2147483727" r:id="rId2"/>
  </p:sldMasterIdLst>
  <p:notesMasterIdLst>
    <p:notesMasterId r:id="rId18"/>
  </p:notesMasterIdLst>
  <p:sldIdLst>
    <p:sldId id="324" r:id="rId3"/>
    <p:sldId id="368" r:id="rId4"/>
    <p:sldId id="374" r:id="rId5"/>
    <p:sldId id="375" r:id="rId6"/>
    <p:sldId id="273" r:id="rId7"/>
    <p:sldId id="382" r:id="rId8"/>
    <p:sldId id="369" r:id="rId9"/>
    <p:sldId id="380" r:id="rId10"/>
    <p:sldId id="297" r:id="rId11"/>
    <p:sldId id="383" r:id="rId12"/>
    <p:sldId id="384" r:id="rId13"/>
    <p:sldId id="317" r:id="rId14"/>
    <p:sldId id="367" r:id="rId15"/>
    <p:sldId id="378" r:id="rId16"/>
    <p:sldId id="311"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Kunstler Script" panose="030304020206070D0D06" pitchFamily="66" charset="0"/>
      <p:regular r:id="rId25"/>
    </p:embeddedFont>
    <p:embeddedFont>
      <p:font typeface="Verdana" panose="020B0604030504040204" pitchFamily="34"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6" Type="http://schemas.openxmlformats.org/officeDocument/2006/relationships/image" Target="../media/image28.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6" Type="http://schemas.openxmlformats.org/officeDocument/2006/relationships/image" Target="../media/image28.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0890DA-45F9-40C5-827D-D3F30A5D82C4}"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72CD59E-898C-4EEA-BC92-37D509D81142}">
      <dgm:prSet phldrT="[Text]"/>
      <dgm:spPr/>
      <dgm:t>
        <a:bodyPr/>
        <a:lstStyle/>
        <a:p>
          <a:pPr>
            <a:lnSpc>
              <a:spcPct val="100000"/>
            </a:lnSpc>
            <a:defRPr cap="all"/>
          </a:pPr>
          <a:r>
            <a:rPr lang="en-US"/>
            <a:t>1 to 1 consultations</a:t>
          </a:r>
        </a:p>
      </dgm:t>
    </dgm:pt>
    <dgm:pt modelId="{BB1D13B8-314A-4452-8EDE-7A97E957AF1D}" type="parTrans" cxnId="{328DBD12-40FE-4926-8D44-4469282DE795}">
      <dgm:prSet/>
      <dgm:spPr/>
      <dgm:t>
        <a:bodyPr/>
        <a:lstStyle/>
        <a:p>
          <a:endParaRPr lang="en-US"/>
        </a:p>
      </dgm:t>
    </dgm:pt>
    <dgm:pt modelId="{0B3B5465-BD86-481A-9266-D64DD4D45BB3}" type="sibTrans" cxnId="{328DBD12-40FE-4926-8D44-4469282DE795}">
      <dgm:prSet/>
      <dgm:spPr/>
      <dgm:t>
        <a:bodyPr/>
        <a:lstStyle/>
        <a:p>
          <a:endParaRPr lang="en-US"/>
        </a:p>
      </dgm:t>
    </dgm:pt>
    <dgm:pt modelId="{76860420-253B-4777-8DDE-BA67E992EC65}">
      <dgm:prSet phldrT="[Text]"/>
      <dgm:spPr/>
      <dgm:t>
        <a:bodyPr/>
        <a:lstStyle/>
        <a:p>
          <a:pPr>
            <a:lnSpc>
              <a:spcPct val="100000"/>
            </a:lnSpc>
            <a:defRPr cap="all"/>
          </a:pPr>
          <a:r>
            <a:rPr lang="en-US"/>
            <a:t>Application and endorsement</a:t>
          </a:r>
        </a:p>
      </dgm:t>
    </dgm:pt>
    <dgm:pt modelId="{1977E3D1-56A9-4AA3-98BB-0006E52B9206}" type="parTrans" cxnId="{A91B17A8-333F-496D-AF85-3DDF95D6A5D1}">
      <dgm:prSet/>
      <dgm:spPr/>
      <dgm:t>
        <a:bodyPr/>
        <a:lstStyle/>
        <a:p>
          <a:endParaRPr lang="en-US"/>
        </a:p>
      </dgm:t>
    </dgm:pt>
    <dgm:pt modelId="{FB1F6DB9-69CD-455C-869F-3275C820BEBD}" type="sibTrans" cxnId="{A91B17A8-333F-496D-AF85-3DDF95D6A5D1}">
      <dgm:prSet/>
      <dgm:spPr/>
      <dgm:t>
        <a:bodyPr/>
        <a:lstStyle/>
        <a:p>
          <a:endParaRPr lang="en-US"/>
        </a:p>
      </dgm:t>
    </dgm:pt>
    <dgm:pt modelId="{BE0CD6F3-B381-4FBE-A0FC-3A370DDBB1FD}">
      <dgm:prSet phldrT="[Text]"/>
      <dgm:spPr/>
      <dgm:t>
        <a:bodyPr/>
        <a:lstStyle/>
        <a:p>
          <a:pPr>
            <a:lnSpc>
              <a:spcPct val="100000"/>
            </a:lnSpc>
            <a:defRPr cap="all"/>
          </a:pPr>
          <a:r>
            <a:rPr lang="en-US"/>
            <a:t>Budget</a:t>
          </a:r>
        </a:p>
      </dgm:t>
    </dgm:pt>
    <dgm:pt modelId="{0FE6B3B5-0399-4B58-B5B9-BBF447BB1A46}" type="parTrans" cxnId="{23FB657F-05F9-4617-A354-FC530C398F45}">
      <dgm:prSet/>
      <dgm:spPr/>
      <dgm:t>
        <a:bodyPr/>
        <a:lstStyle/>
        <a:p>
          <a:endParaRPr lang="en-US"/>
        </a:p>
      </dgm:t>
    </dgm:pt>
    <dgm:pt modelId="{2C81E85C-F70C-471A-B122-27ED2373E15F}" type="sibTrans" cxnId="{23FB657F-05F9-4617-A354-FC530C398F45}">
      <dgm:prSet/>
      <dgm:spPr/>
      <dgm:t>
        <a:bodyPr/>
        <a:lstStyle/>
        <a:p>
          <a:endParaRPr lang="en-US"/>
        </a:p>
      </dgm:t>
    </dgm:pt>
    <dgm:pt modelId="{740F8830-DC58-45B6-99A0-6A63A20AF67D}">
      <dgm:prSet phldrT="[Text]"/>
      <dgm:spPr/>
      <dgm:t>
        <a:bodyPr/>
        <a:lstStyle/>
        <a:p>
          <a:pPr>
            <a:lnSpc>
              <a:spcPct val="100000"/>
            </a:lnSpc>
            <a:defRPr cap="all"/>
          </a:pPr>
          <a:r>
            <a:rPr lang="en-US"/>
            <a:t>Proposal </a:t>
          </a:r>
        </a:p>
      </dgm:t>
    </dgm:pt>
    <dgm:pt modelId="{08C3F9F1-B09B-4963-95AB-6586D9911C24}" type="parTrans" cxnId="{64CCC7CE-836E-4DE0-B920-2E855F8F50E2}">
      <dgm:prSet/>
      <dgm:spPr/>
      <dgm:t>
        <a:bodyPr/>
        <a:lstStyle/>
        <a:p>
          <a:endParaRPr lang="en-US"/>
        </a:p>
      </dgm:t>
    </dgm:pt>
    <dgm:pt modelId="{9DB59167-A85B-4CDD-990B-6D285AF0455A}" type="sibTrans" cxnId="{64CCC7CE-836E-4DE0-B920-2E855F8F50E2}">
      <dgm:prSet/>
      <dgm:spPr/>
      <dgm:t>
        <a:bodyPr/>
        <a:lstStyle/>
        <a:p>
          <a:endParaRPr lang="en-US"/>
        </a:p>
      </dgm:t>
    </dgm:pt>
    <dgm:pt modelId="{66DDF193-00CE-4FB6-A54B-1040137EE8F1}">
      <dgm:prSet phldrT="[Text]"/>
      <dgm:spPr/>
      <dgm:t>
        <a:bodyPr/>
        <a:lstStyle/>
        <a:p>
          <a:pPr>
            <a:lnSpc>
              <a:spcPct val="100000"/>
            </a:lnSpc>
            <a:defRPr cap="all"/>
          </a:pPr>
          <a:r>
            <a:rPr lang="en-US"/>
            <a:t>Letters of commitment</a:t>
          </a:r>
        </a:p>
      </dgm:t>
    </dgm:pt>
    <dgm:pt modelId="{DFF1F790-C24C-4A5D-BE2B-4A6C252FC01F}" type="parTrans" cxnId="{9A560C53-923F-4845-88B1-D6140189DBAB}">
      <dgm:prSet/>
      <dgm:spPr/>
      <dgm:t>
        <a:bodyPr/>
        <a:lstStyle/>
        <a:p>
          <a:endParaRPr lang="en-US"/>
        </a:p>
      </dgm:t>
    </dgm:pt>
    <dgm:pt modelId="{6B5A7084-B123-4949-A90C-4A977A0BA294}" type="sibTrans" cxnId="{9A560C53-923F-4845-88B1-D6140189DBAB}">
      <dgm:prSet/>
      <dgm:spPr/>
      <dgm:t>
        <a:bodyPr/>
        <a:lstStyle/>
        <a:p>
          <a:endParaRPr lang="en-US"/>
        </a:p>
      </dgm:t>
    </dgm:pt>
    <dgm:pt modelId="{C760B035-88BD-47D8-98F1-2D6F6C2F8180}">
      <dgm:prSet/>
      <dgm:spPr/>
      <dgm:t>
        <a:bodyPr/>
        <a:lstStyle/>
        <a:p>
          <a:pPr>
            <a:lnSpc>
              <a:spcPct val="100000"/>
            </a:lnSpc>
            <a:defRPr cap="all"/>
          </a:pPr>
          <a:r>
            <a:rPr lang="en-US"/>
            <a:t>Safety reviews</a:t>
          </a:r>
        </a:p>
      </dgm:t>
    </dgm:pt>
    <dgm:pt modelId="{5AF1D025-22A9-45C1-A682-74B33AFAE9E1}" type="parTrans" cxnId="{F025C26A-129C-4E24-B070-9FFBAD9E04BF}">
      <dgm:prSet/>
      <dgm:spPr/>
      <dgm:t>
        <a:bodyPr/>
        <a:lstStyle/>
        <a:p>
          <a:endParaRPr lang="en-US"/>
        </a:p>
      </dgm:t>
    </dgm:pt>
    <dgm:pt modelId="{B27AAEEC-D876-49A6-B70A-F5D3A233824C}" type="sibTrans" cxnId="{F025C26A-129C-4E24-B070-9FFBAD9E04BF}">
      <dgm:prSet/>
      <dgm:spPr/>
      <dgm:t>
        <a:bodyPr/>
        <a:lstStyle/>
        <a:p>
          <a:endParaRPr lang="en-US"/>
        </a:p>
      </dgm:t>
    </dgm:pt>
    <dgm:pt modelId="{5B03F576-F0E2-46F7-BDFE-9EAB6DC8A4BE}">
      <dgm:prSet/>
      <dgm:spPr/>
      <dgm:t>
        <a:bodyPr/>
        <a:lstStyle/>
        <a:p>
          <a:pPr>
            <a:lnSpc>
              <a:spcPct val="100000"/>
            </a:lnSpc>
            <a:defRPr cap="all"/>
          </a:pPr>
          <a:r>
            <a:rPr lang="en-US"/>
            <a:t>Contracts </a:t>
          </a:r>
        </a:p>
      </dgm:t>
    </dgm:pt>
    <dgm:pt modelId="{78D57EE3-6400-413C-A2AD-2F66E070BD17}" type="parTrans" cxnId="{48D7A1AD-541B-4CD8-9837-975C122A985A}">
      <dgm:prSet/>
      <dgm:spPr/>
      <dgm:t>
        <a:bodyPr/>
        <a:lstStyle/>
        <a:p>
          <a:endParaRPr lang="en-US"/>
        </a:p>
      </dgm:t>
    </dgm:pt>
    <dgm:pt modelId="{0F704996-6C40-4B50-9075-7AA5CEFB9791}" type="sibTrans" cxnId="{48D7A1AD-541B-4CD8-9837-975C122A985A}">
      <dgm:prSet/>
      <dgm:spPr/>
      <dgm:t>
        <a:bodyPr/>
        <a:lstStyle/>
        <a:p>
          <a:endParaRPr lang="en-US"/>
        </a:p>
      </dgm:t>
    </dgm:pt>
    <dgm:pt modelId="{1E5247B7-B019-4304-BEDF-72F099A173DD}">
      <dgm:prSet/>
      <dgm:spPr/>
      <dgm:t>
        <a:bodyPr/>
        <a:lstStyle/>
        <a:p>
          <a:pPr>
            <a:lnSpc>
              <a:spcPct val="100000"/>
            </a:lnSpc>
            <a:defRPr cap="all"/>
          </a:pPr>
          <a:r>
            <a:rPr lang="en-US"/>
            <a:t>Research Acount</a:t>
          </a:r>
        </a:p>
      </dgm:t>
    </dgm:pt>
    <dgm:pt modelId="{C72DC4EC-2A91-4948-A0EB-2322C7B68DAF}" type="parTrans" cxnId="{97EC39DD-5A4E-4566-B083-D7FEDC2FEFE1}">
      <dgm:prSet/>
      <dgm:spPr/>
      <dgm:t>
        <a:bodyPr/>
        <a:lstStyle/>
        <a:p>
          <a:endParaRPr lang="en-US"/>
        </a:p>
      </dgm:t>
    </dgm:pt>
    <dgm:pt modelId="{9BB91466-054D-45A1-B845-FAB8EF8FE4D0}" type="sibTrans" cxnId="{97EC39DD-5A4E-4566-B083-D7FEDC2FEFE1}">
      <dgm:prSet/>
      <dgm:spPr/>
      <dgm:t>
        <a:bodyPr/>
        <a:lstStyle/>
        <a:p>
          <a:endParaRPr lang="en-US"/>
        </a:p>
      </dgm:t>
    </dgm:pt>
    <dgm:pt modelId="{CA33312A-C907-4664-B6D3-19C3C1EA7D03}" type="pres">
      <dgm:prSet presAssocID="{1A0890DA-45F9-40C5-827D-D3F30A5D82C4}" presName="root" presStyleCnt="0">
        <dgm:presLayoutVars>
          <dgm:dir/>
          <dgm:resizeHandles val="exact"/>
        </dgm:presLayoutVars>
      </dgm:prSet>
      <dgm:spPr/>
    </dgm:pt>
    <dgm:pt modelId="{CC9B6DED-8952-44A8-8312-3E203B22D907}" type="pres">
      <dgm:prSet presAssocID="{472CD59E-898C-4EEA-BC92-37D509D81142}" presName="compNode" presStyleCnt="0"/>
      <dgm:spPr/>
    </dgm:pt>
    <dgm:pt modelId="{0DDCC39A-7629-44C3-A09A-C4F2FFBD80B1}" type="pres">
      <dgm:prSet presAssocID="{472CD59E-898C-4EEA-BC92-37D509D81142}" presName="iconBgRect" presStyleLbl="bgShp" presStyleIdx="0" presStyleCnt="8"/>
      <dgm:spPr>
        <a:prstGeom prst="round2DiagRect">
          <a:avLst>
            <a:gd name="adj1" fmla="val 29727"/>
            <a:gd name="adj2" fmla="val 0"/>
          </a:avLst>
        </a:prstGeom>
      </dgm:spPr>
    </dgm:pt>
    <dgm:pt modelId="{A131B638-FD36-46A3-A7ED-6F654E58CA35}" type="pres">
      <dgm:prSet presAssocID="{472CD59E-898C-4EEA-BC92-37D509D81142}"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2F75C2A-55C9-45CE-BEB1-B00208C7CB1D}" type="pres">
      <dgm:prSet presAssocID="{472CD59E-898C-4EEA-BC92-37D509D81142}" presName="spaceRect" presStyleCnt="0"/>
      <dgm:spPr/>
    </dgm:pt>
    <dgm:pt modelId="{3122CF55-624C-45D4-996C-D32B2E21F2AD}" type="pres">
      <dgm:prSet presAssocID="{472CD59E-898C-4EEA-BC92-37D509D81142}" presName="textRect" presStyleLbl="revTx" presStyleIdx="0" presStyleCnt="8">
        <dgm:presLayoutVars>
          <dgm:chMax val="1"/>
          <dgm:chPref val="1"/>
        </dgm:presLayoutVars>
      </dgm:prSet>
      <dgm:spPr/>
    </dgm:pt>
    <dgm:pt modelId="{225F6E70-CDF3-4195-B3CC-B6482751EBEA}" type="pres">
      <dgm:prSet presAssocID="{0B3B5465-BD86-481A-9266-D64DD4D45BB3}" presName="sibTrans" presStyleCnt="0"/>
      <dgm:spPr/>
    </dgm:pt>
    <dgm:pt modelId="{3FC23BA4-4EE8-4AD1-8905-4E3984DE9476}" type="pres">
      <dgm:prSet presAssocID="{76860420-253B-4777-8DDE-BA67E992EC65}" presName="compNode" presStyleCnt="0"/>
      <dgm:spPr/>
    </dgm:pt>
    <dgm:pt modelId="{9E9A6BFB-5230-4E34-AF5D-99C93FD55BCB}" type="pres">
      <dgm:prSet presAssocID="{76860420-253B-4777-8DDE-BA67E992EC65}" presName="iconBgRect" presStyleLbl="bgShp" presStyleIdx="1" presStyleCnt="8"/>
      <dgm:spPr>
        <a:prstGeom prst="round2DiagRect">
          <a:avLst>
            <a:gd name="adj1" fmla="val 29727"/>
            <a:gd name="adj2" fmla="val 0"/>
          </a:avLst>
        </a:prstGeom>
      </dgm:spPr>
    </dgm:pt>
    <dgm:pt modelId="{E26EE500-8BC1-498A-A649-8B573B35E4A8}" type="pres">
      <dgm:prSet presAssocID="{76860420-253B-4777-8DDE-BA67E992EC65}"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C1FC9CCB-36C3-4EEE-A328-091C880D228B}" type="pres">
      <dgm:prSet presAssocID="{76860420-253B-4777-8DDE-BA67E992EC65}" presName="spaceRect" presStyleCnt="0"/>
      <dgm:spPr/>
    </dgm:pt>
    <dgm:pt modelId="{2EB0AB1C-ACBC-4278-99FB-09EA6263F48D}" type="pres">
      <dgm:prSet presAssocID="{76860420-253B-4777-8DDE-BA67E992EC65}" presName="textRect" presStyleLbl="revTx" presStyleIdx="1" presStyleCnt="8">
        <dgm:presLayoutVars>
          <dgm:chMax val="1"/>
          <dgm:chPref val="1"/>
        </dgm:presLayoutVars>
      </dgm:prSet>
      <dgm:spPr/>
    </dgm:pt>
    <dgm:pt modelId="{E7822DFB-A570-4B1F-9D6D-EE49B479CE6E}" type="pres">
      <dgm:prSet presAssocID="{FB1F6DB9-69CD-455C-869F-3275C820BEBD}" presName="sibTrans" presStyleCnt="0"/>
      <dgm:spPr/>
    </dgm:pt>
    <dgm:pt modelId="{A5D44488-2736-469D-A67E-EE82312177EC}" type="pres">
      <dgm:prSet presAssocID="{BE0CD6F3-B381-4FBE-A0FC-3A370DDBB1FD}" presName="compNode" presStyleCnt="0"/>
      <dgm:spPr/>
    </dgm:pt>
    <dgm:pt modelId="{B26544B5-AC18-4951-B08D-29C47466EF21}" type="pres">
      <dgm:prSet presAssocID="{BE0CD6F3-B381-4FBE-A0FC-3A370DDBB1FD}" presName="iconBgRect" presStyleLbl="bgShp" presStyleIdx="2" presStyleCnt="8"/>
      <dgm:spPr>
        <a:prstGeom prst="round2DiagRect">
          <a:avLst>
            <a:gd name="adj1" fmla="val 29727"/>
            <a:gd name="adj2" fmla="val 0"/>
          </a:avLst>
        </a:prstGeom>
      </dgm:spPr>
    </dgm:pt>
    <dgm:pt modelId="{AA9DB888-12B1-434F-8A2A-51CD9B0A2E4B}" type="pres">
      <dgm:prSet presAssocID="{BE0CD6F3-B381-4FBE-A0FC-3A370DDBB1FD}"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8A18845D-96CA-4F62-B7CE-C99694F98D4F}" type="pres">
      <dgm:prSet presAssocID="{BE0CD6F3-B381-4FBE-A0FC-3A370DDBB1FD}" presName="spaceRect" presStyleCnt="0"/>
      <dgm:spPr/>
    </dgm:pt>
    <dgm:pt modelId="{B369B180-F8EE-4C8F-9266-96A2297738AD}" type="pres">
      <dgm:prSet presAssocID="{BE0CD6F3-B381-4FBE-A0FC-3A370DDBB1FD}" presName="textRect" presStyleLbl="revTx" presStyleIdx="2" presStyleCnt="8">
        <dgm:presLayoutVars>
          <dgm:chMax val="1"/>
          <dgm:chPref val="1"/>
        </dgm:presLayoutVars>
      </dgm:prSet>
      <dgm:spPr/>
    </dgm:pt>
    <dgm:pt modelId="{BF76E9C9-CEA7-468F-B188-A1A199DF38C2}" type="pres">
      <dgm:prSet presAssocID="{2C81E85C-F70C-471A-B122-27ED2373E15F}" presName="sibTrans" presStyleCnt="0"/>
      <dgm:spPr/>
    </dgm:pt>
    <dgm:pt modelId="{FE2C9FFA-B5CB-41FA-8EF8-24B75AC67A78}" type="pres">
      <dgm:prSet presAssocID="{740F8830-DC58-45B6-99A0-6A63A20AF67D}" presName="compNode" presStyleCnt="0"/>
      <dgm:spPr/>
    </dgm:pt>
    <dgm:pt modelId="{0F55D58A-4514-4BD5-909D-4EA1ADD7FC6F}" type="pres">
      <dgm:prSet presAssocID="{740F8830-DC58-45B6-99A0-6A63A20AF67D}" presName="iconBgRect" presStyleLbl="bgShp" presStyleIdx="3" presStyleCnt="8"/>
      <dgm:spPr>
        <a:prstGeom prst="round2DiagRect">
          <a:avLst>
            <a:gd name="adj1" fmla="val 29727"/>
            <a:gd name="adj2" fmla="val 0"/>
          </a:avLst>
        </a:prstGeom>
      </dgm:spPr>
    </dgm:pt>
    <dgm:pt modelId="{FC16FB76-6664-4EAC-86E1-C57B928F4E3F}" type="pres">
      <dgm:prSet presAssocID="{740F8830-DC58-45B6-99A0-6A63A20AF67D}"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0054E696-C8BA-4975-8E2E-A18EB4EA9895}" type="pres">
      <dgm:prSet presAssocID="{740F8830-DC58-45B6-99A0-6A63A20AF67D}" presName="spaceRect" presStyleCnt="0"/>
      <dgm:spPr/>
    </dgm:pt>
    <dgm:pt modelId="{D575BBA3-4217-41C1-8E29-95D32840149B}" type="pres">
      <dgm:prSet presAssocID="{740F8830-DC58-45B6-99A0-6A63A20AF67D}" presName="textRect" presStyleLbl="revTx" presStyleIdx="3" presStyleCnt="8">
        <dgm:presLayoutVars>
          <dgm:chMax val="1"/>
          <dgm:chPref val="1"/>
        </dgm:presLayoutVars>
      </dgm:prSet>
      <dgm:spPr/>
    </dgm:pt>
    <dgm:pt modelId="{5C942B04-D21D-41EA-8075-9D54D29659F5}" type="pres">
      <dgm:prSet presAssocID="{9DB59167-A85B-4CDD-990B-6D285AF0455A}" presName="sibTrans" presStyleCnt="0"/>
      <dgm:spPr/>
    </dgm:pt>
    <dgm:pt modelId="{FCEEB125-92F8-483D-94AC-11D35281EE68}" type="pres">
      <dgm:prSet presAssocID="{66DDF193-00CE-4FB6-A54B-1040137EE8F1}" presName="compNode" presStyleCnt="0"/>
      <dgm:spPr/>
    </dgm:pt>
    <dgm:pt modelId="{F46E8241-3DF7-4751-BB18-FFF902509A8C}" type="pres">
      <dgm:prSet presAssocID="{66DDF193-00CE-4FB6-A54B-1040137EE8F1}" presName="iconBgRect" presStyleLbl="bgShp" presStyleIdx="4" presStyleCnt="8"/>
      <dgm:spPr>
        <a:prstGeom prst="round2DiagRect">
          <a:avLst>
            <a:gd name="adj1" fmla="val 29727"/>
            <a:gd name="adj2" fmla="val 0"/>
          </a:avLst>
        </a:prstGeom>
      </dgm:spPr>
    </dgm:pt>
    <dgm:pt modelId="{C34CBDD0-E6F5-4194-A468-548B5C0FAFBF}" type="pres">
      <dgm:prSet presAssocID="{66DDF193-00CE-4FB6-A54B-1040137EE8F1}"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pen envelope"/>
        </a:ext>
      </dgm:extLst>
    </dgm:pt>
    <dgm:pt modelId="{882EACC0-FB90-4860-9D5D-50F58B422CCF}" type="pres">
      <dgm:prSet presAssocID="{66DDF193-00CE-4FB6-A54B-1040137EE8F1}" presName="spaceRect" presStyleCnt="0"/>
      <dgm:spPr/>
    </dgm:pt>
    <dgm:pt modelId="{ECC40B25-6BE8-4FA1-832C-B664229F1F69}" type="pres">
      <dgm:prSet presAssocID="{66DDF193-00CE-4FB6-A54B-1040137EE8F1}" presName="textRect" presStyleLbl="revTx" presStyleIdx="4" presStyleCnt="8">
        <dgm:presLayoutVars>
          <dgm:chMax val="1"/>
          <dgm:chPref val="1"/>
        </dgm:presLayoutVars>
      </dgm:prSet>
      <dgm:spPr/>
    </dgm:pt>
    <dgm:pt modelId="{52D850BC-7126-485E-A3CF-536AE246EC54}" type="pres">
      <dgm:prSet presAssocID="{6B5A7084-B123-4949-A90C-4A977A0BA294}" presName="sibTrans" presStyleCnt="0"/>
      <dgm:spPr/>
    </dgm:pt>
    <dgm:pt modelId="{4E36E038-A86A-4262-9219-264C3D2FB310}" type="pres">
      <dgm:prSet presAssocID="{C760B035-88BD-47D8-98F1-2D6F6C2F8180}" presName="compNode" presStyleCnt="0"/>
      <dgm:spPr/>
    </dgm:pt>
    <dgm:pt modelId="{D19A66FD-C1F8-423A-A985-2D3D7C020B59}" type="pres">
      <dgm:prSet presAssocID="{C760B035-88BD-47D8-98F1-2D6F6C2F8180}" presName="iconBgRect" presStyleLbl="bgShp" presStyleIdx="5" presStyleCnt="8"/>
      <dgm:spPr>
        <a:prstGeom prst="round2DiagRect">
          <a:avLst>
            <a:gd name="adj1" fmla="val 29727"/>
            <a:gd name="adj2" fmla="val 0"/>
          </a:avLst>
        </a:prstGeom>
      </dgm:spPr>
    </dgm:pt>
    <dgm:pt modelId="{679D5D12-41C2-469E-AFD3-723315651C4E}" type="pres">
      <dgm:prSet presAssocID="{C760B035-88BD-47D8-98F1-2D6F6C2F8180}"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arning"/>
        </a:ext>
      </dgm:extLst>
    </dgm:pt>
    <dgm:pt modelId="{ADF39461-48EF-4CE0-8CB0-D22AE2C1DA95}" type="pres">
      <dgm:prSet presAssocID="{C760B035-88BD-47D8-98F1-2D6F6C2F8180}" presName="spaceRect" presStyleCnt="0"/>
      <dgm:spPr/>
    </dgm:pt>
    <dgm:pt modelId="{490C388E-4F97-4674-863F-4DE80E41B8BD}" type="pres">
      <dgm:prSet presAssocID="{C760B035-88BD-47D8-98F1-2D6F6C2F8180}" presName="textRect" presStyleLbl="revTx" presStyleIdx="5" presStyleCnt="8">
        <dgm:presLayoutVars>
          <dgm:chMax val="1"/>
          <dgm:chPref val="1"/>
        </dgm:presLayoutVars>
      </dgm:prSet>
      <dgm:spPr/>
    </dgm:pt>
    <dgm:pt modelId="{F31483A5-A2C9-45AB-B436-30704D151C61}" type="pres">
      <dgm:prSet presAssocID="{B27AAEEC-D876-49A6-B70A-F5D3A233824C}" presName="sibTrans" presStyleCnt="0"/>
      <dgm:spPr/>
    </dgm:pt>
    <dgm:pt modelId="{94FFE7C0-D8C3-4639-99F8-6B4051C78EE8}" type="pres">
      <dgm:prSet presAssocID="{5B03F576-F0E2-46F7-BDFE-9EAB6DC8A4BE}" presName="compNode" presStyleCnt="0"/>
      <dgm:spPr/>
    </dgm:pt>
    <dgm:pt modelId="{0E442A65-BD28-4C50-9270-005B8C48C42F}" type="pres">
      <dgm:prSet presAssocID="{5B03F576-F0E2-46F7-BDFE-9EAB6DC8A4BE}" presName="iconBgRect" presStyleLbl="bgShp" presStyleIdx="6" presStyleCnt="8"/>
      <dgm:spPr>
        <a:prstGeom prst="round2DiagRect">
          <a:avLst>
            <a:gd name="adj1" fmla="val 29727"/>
            <a:gd name="adj2" fmla="val 0"/>
          </a:avLst>
        </a:prstGeom>
      </dgm:spPr>
    </dgm:pt>
    <dgm:pt modelId="{366825D1-A7DD-4DBD-A9CD-FFB0103A1D86}" type="pres">
      <dgm:prSet presAssocID="{5B03F576-F0E2-46F7-BDFE-9EAB6DC8A4BE}"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ontract"/>
        </a:ext>
      </dgm:extLst>
    </dgm:pt>
    <dgm:pt modelId="{8BA3CC99-3668-4CA7-B238-986A71A99380}" type="pres">
      <dgm:prSet presAssocID="{5B03F576-F0E2-46F7-BDFE-9EAB6DC8A4BE}" presName="spaceRect" presStyleCnt="0"/>
      <dgm:spPr/>
    </dgm:pt>
    <dgm:pt modelId="{973A33A9-D4D9-4FB1-8E04-AC7E9CAEA787}" type="pres">
      <dgm:prSet presAssocID="{5B03F576-F0E2-46F7-BDFE-9EAB6DC8A4BE}" presName="textRect" presStyleLbl="revTx" presStyleIdx="6" presStyleCnt="8">
        <dgm:presLayoutVars>
          <dgm:chMax val="1"/>
          <dgm:chPref val="1"/>
        </dgm:presLayoutVars>
      </dgm:prSet>
      <dgm:spPr/>
    </dgm:pt>
    <dgm:pt modelId="{9FA132DA-7D6A-469B-A4E7-98ED484C8781}" type="pres">
      <dgm:prSet presAssocID="{0F704996-6C40-4B50-9075-7AA5CEFB9791}" presName="sibTrans" presStyleCnt="0"/>
      <dgm:spPr/>
    </dgm:pt>
    <dgm:pt modelId="{EA17AA39-CDEF-4D0D-9CBC-7E0E25957107}" type="pres">
      <dgm:prSet presAssocID="{1E5247B7-B019-4304-BEDF-72F099A173DD}" presName="compNode" presStyleCnt="0"/>
      <dgm:spPr/>
    </dgm:pt>
    <dgm:pt modelId="{BD221DCF-47D2-4779-9EA7-E6D062D5589C}" type="pres">
      <dgm:prSet presAssocID="{1E5247B7-B019-4304-BEDF-72F099A173DD}" presName="iconBgRect" presStyleLbl="bgShp" presStyleIdx="7" presStyleCnt="8"/>
      <dgm:spPr>
        <a:prstGeom prst="round2DiagRect">
          <a:avLst>
            <a:gd name="adj1" fmla="val 29727"/>
            <a:gd name="adj2" fmla="val 0"/>
          </a:avLst>
        </a:prstGeom>
      </dgm:spPr>
    </dgm:pt>
    <dgm:pt modelId="{ACF6D6FB-8746-4639-9EA2-8F4215F239F6}" type="pres">
      <dgm:prSet presAssocID="{1E5247B7-B019-4304-BEDF-72F099A173DD}"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Magnifying glass"/>
        </a:ext>
      </dgm:extLst>
    </dgm:pt>
    <dgm:pt modelId="{7867B622-638B-43A0-BAA4-0BB93339F267}" type="pres">
      <dgm:prSet presAssocID="{1E5247B7-B019-4304-BEDF-72F099A173DD}" presName="spaceRect" presStyleCnt="0"/>
      <dgm:spPr/>
    </dgm:pt>
    <dgm:pt modelId="{D5D08ACC-48CF-46E8-8197-76EA6AA027B9}" type="pres">
      <dgm:prSet presAssocID="{1E5247B7-B019-4304-BEDF-72F099A173DD}" presName="textRect" presStyleLbl="revTx" presStyleIdx="7" presStyleCnt="8">
        <dgm:presLayoutVars>
          <dgm:chMax val="1"/>
          <dgm:chPref val="1"/>
        </dgm:presLayoutVars>
      </dgm:prSet>
      <dgm:spPr/>
    </dgm:pt>
  </dgm:ptLst>
  <dgm:cxnLst>
    <dgm:cxn modelId="{33449D08-0A6C-4F3B-8505-32AE26A71218}" type="presOf" srcId="{1A0890DA-45F9-40C5-827D-D3F30A5D82C4}" destId="{CA33312A-C907-4664-B6D3-19C3C1EA7D03}" srcOrd="0" destOrd="0" presId="urn:microsoft.com/office/officeart/2018/5/layout/IconLeafLabelList"/>
    <dgm:cxn modelId="{328DBD12-40FE-4926-8D44-4469282DE795}" srcId="{1A0890DA-45F9-40C5-827D-D3F30A5D82C4}" destId="{472CD59E-898C-4EEA-BC92-37D509D81142}" srcOrd="0" destOrd="0" parTransId="{BB1D13B8-314A-4452-8EDE-7A97E957AF1D}" sibTransId="{0B3B5465-BD86-481A-9266-D64DD4D45BB3}"/>
    <dgm:cxn modelId="{96B7C31F-0F41-4401-8594-4DC45953C7C5}" type="presOf" srcId="{1E5247B7-B019-4304-BEDF-72F099A173DD}" destId="{D5D08ACC-48CF-46E8-8197-76EA6AA027B9}" srcOrd="0" destOrd="0" presId="urn:microsoft.com/office/officeart/2018/5/layout/IconLeafLabelList"/>
    <dgm:cxn modelId="{1C74DD37-D301-4F54-B176-1341892F01B5}" type="presOf" srcId="{BE0CD6F3-B381-4FBE-A0FC-3A370DDBB1FD}" destId="{B369B180-F8EE-4C8F-9266-96A2297738AD}" srcOrd="0" destOrd="0" presId="urn:microsoft.com/office/officeart/2018/5/layout/IconLeafLabelList"/>
    <dgm:cxn modelId="{41A6CB3E-B37A-4D89-8610-DA41B9793104}" type="presOf" srcId="{76860420-253B-4777-8DDE-BA67E992EC65}" destId="{2EB0AB1C-ACBC-4278-99FB-09EA6263F48D}" srcOrd="0" destOrd="0" presId="urn:microsoft.com/office/officeart/2018/5/layout/IconLeafLabelList"/>
    <dgm:cxn modelId="{C4C84D44-910D-4A6B-BF95-A35FB95D207A}" type="presOf" srcId="{740F8830-DC58-45B6-99A0-6A63A20AF67D}" destId="{D575BBA3-4217-41C1-8E29-95D32840149B}" srcOrd="0" destOrd="0" presId="urn:microsoft.com/office/officeart/2018/5/layout/IconLeafLabelList"/>
    <dgm:cxn modelId="{C0C98144-1B23-4562-BD87-4A8342C8B9A3}" type="presOf" srcId="{472CD59E-898C-4EEA-BC92-37D509D81142}" destId="{3122CF55-624C-45D4-996C-D32B2E21F2AD}" srcOrd="0" destOrd="0" presId="urn:microsoft.com/office/officeart/2018/5/layout/IconLeafLabelList"/>
    <dgm:cxn modelId="{0CAD6B65-4911-4323-963C-EF608584605D}" type="presOf" srcId="{C760B035-88BD-47D8-98F1-2D6F6C2F8180}" destId="{490C388E-4F97-4674-863F-4DE80E41B8BD}" srcOrd="0" destOrd="0" presId="urn:microsoft.com/office/officeart/2018/5/layout/IconLeafLabelList"/>
    <dgm:cxn modelId="{F025C26A-129C-4E24-B070-9FFBAD9E04BF}" srcId="{1A0890DA-45F9-40C5-827D-D3F30A5D82C4}" destId="{C760B035-88BD-47D8-98F1-2D6F6C2F8180}" srcOrd="5" destOrd="0" parTransId="{5AF1D025-22A9-45C1-A682-74B33AFAE9E1}" sibTransId="{B27AAEEC-D876-49A6-B70A-F5D3A233824C}"/>
    <dgm:cxn modelId="{9A560C53-923F-4845-88B1-D6140189DBAB}" srcId="{1A0890DA-45F9-40C5-827D-D3F30A5D82C4}" destId="{66DDF193-00CE-4FB6-A54B-1040137EE8F1}" srcOrd="4" destOrd="0" parTransId="{DFF1F790-C24C-4A5D-BE2B-4A6C252FC01F}" sibTransId="{6B5A7084-B123-4949-A90C-4A977A0BA294}"/>
    <dgm:cxn modelId="{23FB657F-05F9-4617-A354-FC530C398F45}" srcId="{1A0890DA-45F9-40C5-827D-D3F30A5D82C4}" destId="{BE0CD6F3-B381-4FBE-A0FC-3A370DDBB1FD}" srcOrd="2" destOrd="0" parTransId="{0FE6B3B5-0399-4B58-B5B9-BBF447BB1A46}" sibTransId="{2C81E85C-F70C-471A-B122-27ED2373E15F}"/>
    <dgm:cxn modelId="{A91B17A8-333F-496D-AF85-3DDF95D6A5D1}" srcId="{1A0890DA-45F9-40C5-827D-D3F30A5D82C4}" destId="{76860420-253B-4777-8DDE-BA67E992EC65}" srcOrd="1" destOrd="0" parTransId="{1977E3D1-56A9-4AA3-98BB-0006E52B9206}" sibTransId="{FB1F6DB9-69CD-455C-869F-3275C820BEBD}"/>
    <dgm:cxn modelId="{48D7A1AD-541B-4CD8-9837-975C122A985A}" srcId="{1A0890DA-45F9-40C5-827D-D3F30A5D82C4}" destId="{5B03F576-F0E2-46F7-BDFE-9EAB6DC8A4BE}" srcOrd="6" destOrd="0" parTransId="{78D57EE3-6400-413C-A2AD-2F66E070BD17}" sibTransId="{0F704996-6C40-4B50-9075-7AA5CEFB9791}"/>
    <dgm:cxn modelId="{64CCC7CE-836E-4DE0-B920-2E855F8F50E2}" srcId="{1A0890DA-45F9-40C5-827D-D3F30A5D82C4}" destId="{740F8830-DC58-45B6-99A0-6A63A20AF67D}" srcOrd="3" destOrd="0" parTransId="{08C3F9F1-B09B-4963-95AB-6586D9911C24}" sibTransId="{9DB59167-A85B-4CDD-990B-6D285AF0455A}"/>
    <dgm:cxn modelId="{93DC13DC-8550-4EFC-BE6D-0AB417849CCA}" type="presOf" srcId="{66DDF193-00CE-4FB6-A54B-1040137EE8F1}" destId="{ECC40B25-6BE8-4FA1-832C-B664229F1F69}" srcOrd="0" destOrd="0" presId="urn:microsoft.com/office/officeart/2018/5/layout/IconLeafLabelList"/>
    <dgm:cxn modelId="{97EC39DD-5A4E-4566-B083-D7FEDC2FEFE1}" srcId="{1A0890DA-45F9-40C5-827D-D3F30A5D82C4}" destId="{1E5247B7-B019-4304-BEDF-72F099A173DD}" srcOrd="7" destOrd="0" parTransId="{C72DC4EC-2A91-4948-A0EB-2322C7B68DAF}" sibTransId="{9BB91466-054D-45A1-B845-FAB8EF8FE4D0}"/>
    <dgm:cxn modelId="{75D64BFF-EF59-4674-B2B0-7654F209B35F}" type="presOf" srcId="{5B03F576-F0E2-46F7-BDFE-9EAB6DC8A4BE}" destId="{973A33A9-D4D9-4FB1-8E04-AC7E9CAEA787}" srcOrd="0" destOrd="0" presId="urn:microsoft.com/office/officeart/2018/5/layout/IconLeafLabelList"/>
    <dgm:cxn modelId="{70A1A324-C7C9-477F-83E6-AC7C7F9CE3E5}" type="presParOf" srcId="{CA33312A-C907-4664-B6D3-19C3C1EA7D03}" destId="{CC9B6DED-8952-44A8-8312-3E203B22D907}" srcOrd="0" destOrd="0" presId="urn:microsoft.com/office/officeart/2018/5/layout/IconLeafLabelList"/>
    <dgm:cxn modelId="{F41F189A-F59C-4345-97CB-CDB96DE2BD30}" type="presParOf" srcId="{CC9B6DED-8952-44A8-8312-3E203B22D907}" destId="{0DDCC39A-7629-44C3-A09A-C4F2FFBD80B1}" srcOrd="0" destOrd="0" presId="urn:microsoft.com/office/officeart/2018/5/layout/IconLeafLabelList"/>
    <dgm:cxn modelId="{C48759E2-6546-4C30-B903-1DC93241728B}" type="presParOf" srcId="{CC9B6DED-8952-44A8-8312-3E203B22D907}" destId="{A131B638-FD36-46A3-A7ED-6F654E58CA35}" srcOrd="1" destOrd="0" presId="urn:microsoft.com/office/officeart/2018/5/layout/IconLeafLabelList"/>
    <dgm:cxn modelId="{468DC60D-FC38-4A67-8FFB-B97B148D3C7D}" type="presParOf" srcId="{CC9B6DED-8952-44A8-8312-3E203B22D907}" destId="{B2F75C2A-55C9-45CE-BEB1-B00208C7CB1D}" srcOrd="2" destOrd="0" presId="urn:microsoft.com/office/officeart/2018/5/layout/IconLeafLabelList"/>
    <dgm:cxn modelId="{7D27D7F0-210F-4555-BD1B-187A2BC18CE1}" type="presParOf" srcId="{CC9B6DED-8952-44A8-8312-3E203B22D907}" destId="{3122CF55-624C-45D4-996C-D32B2E21F2AD}" srcOrd="3" destOrd="0" presId="urn:microsoft.com/office/officeart/2018/5/layout/IconLeafLabelList"/>
    <dgm:cxn modelId="{C8158363-0F2E-4046-BB46-A6D43B5FC1D3}" type="presParOf" srcId="{CA33312A-C907-4664-B6D3-19C3C1EA7D03}" destId="{225F6E70-CDF3-4195-B3CC-B6482751EBEA}" srcOrd="1" destOrd="0" presId="urn:microsoft.com/office/officeart/2018/5/layout/IconLeafLabelList"/>
    <dgm:cxn modelId="{72DB2480-C431-40CC-BA5D-05E2DB3F764C}" type="presParOf" srcId="{CA33312A-C907-4664-B6D3-19C3C1EA7D03}" destId="{3FC23BA4-4EE8-4AD1-8905-4E3984DE9476}" srcOrd="2" destOrd="0" presId="urn:microsoft.com/office/officeart/2018/5/layout/IconLeafLabelList"/>
    <dgm:cxn modelId="{0809F349-7455-4E4F-84A4-024E89F0B8F5}" type="presParOf" srcId="{3FC23BA4-4EE8-4AD1-8905-4E3984DE9476}" destId="{9E9A6BFB-5230-4E34-AF5D-99C93FD55BCB}" srcOrd="0" destOrd="0" presId="urn:microsoft.com/office/officeart/2018/5/layout/IconLeafLabelList"/>
    <dgm:cxn modelId="{E0131849-9926-4BAD-8AA8-80A470A1B0AD}" type="presParOf" srcId="{3FC23BA4-4EE8-4AD1-8905-4E3984DE9476}" destId="{E26EE500-8BC1-498A-A649-8B573B35E4A8}" srcOrd="1" destOrd="0" presId="urn:microsoft.com/office/officeart/2018/5/layout/IconLeafLabelList"/>
    <dgm:cxn modelId="{EE003870-3FD7-4F7C-B70D-085BE96B5A57}" type="presParOf" srcId="{3FC23BA4-4EE8-4AD1-8905-4E3984DE9476}" destId="{C1FC9CCB-36C3-4EEE-A328-091C880D228B}" srcOrd="2" destOrd="0" presId="urn:microsoft.com/office/officeart/2018/5/layout/IconLeafLabelList"/>
    <dgm:cxn modelId="{FA95956E-FEEB-4129-9EA6-5C25C0DC7BD5}" type="presParOf" srcId="{3FC23BA4-4EE8-4AD1-8905-4E3984DE9476}" destId="{2EB0AB1C-ACBC-4278-99FB-09EA6263F48D}" srcOrd="3" destOrd="0" presId="urn:microsoft.com/office/officeart/2018/5/layout/IconLeafLabelList"/>
    <dgm:cxn modelId="{46F84AB1-3478-4C29-AEE8-AC26B719CBFE}" type="presParOf" srcId="{CA33312A-C907-4664-B6D3-19C3C1EA7D03}" destId="{E7822DFB-A570-4B1F-9D6D-EE49B479CE6E}" srcOrd="3" destOrd="0" presId="urn:microsoft.com/office/officeart/2018/5/layout/IconLeafLabelList"/>
    <dgm:cxn modelId="{BEA1B7C2-A96B-4ABE-99BE-1D1C2331CC14}" type="presParOf" srcId="{CA33312A-C907-4664-B6D3-19C3C1EA7D03}" destId="{A5D44488-2736-469D-A67E-EE82312177EC}" srcOrd="4" destOrd="0" presId="urn:microsoft.com/office/officeart/2018/5/layout/IconLeafLabelList"/>
    <dgm:cxn modelId="{CEB8E582-9D17-4BDB-A7EA-71D4CCE5114F}" type="presParOf" srcId="{A5D44488-2736-469D-A67E-EE82312177EC}" destId="{B26544B5-AC18-4951-B08D-29C47466EF21}" srcOrd="0" destOrd="0" presId="urn:microsoft.com/office/officeart/2018/5/layout/IconLeafLabelList"/>
    <dgm:cxn modelId="{29465D02-DA93-4FB8-869B-D1B9A19FBDE4}" type="presParOf" srcId="{A5D44488-2736-469D-A67E-EE82312177EC}" destId="{AA9DB888-12B1-434F-8A2A-51CD9B0A2E4B}" srcOrd="1" destOrd="0" presId="urn:microsoft.com/office/officeart/2018/5/layout/IconLeafLabelList"/>
    <dgm:cxn modelId="{56CE21E6-694A-490B-A7CB-47BBB8A57CA7}" type="presParOf" srcId="{A5D44488-2736-469D-A67E-EE82312177EC}" destId="{8A18845D-96CA-4F62-B7CE-C99694F98D4F}" srcOrd="2" destOrd="0" presId="urn:microsoft.com/office/officeart/2018/5/layout/IconLeafLabelList"/>
    <dgm:cxn modelId="{D1116FB7-3D4C-4649-B7C3-799CBB011068}" type="presParOf" srcId="{A5D44488-2736-469D-A67E-EE82312177EC}" destId="{B369B180-F8EE-4C8F-9266-96A2297738AD}" srcOrd="3" destOrd="0" presId="urn:microsoft.com/office/officeart/2018/5/layout/IconLeafLabelList"/>
    <dgm:cxn modelId="{D51B95BD-5E5E-4A55-AC95-AF4A202B71C9}" type="presParOf" srcId="{CA33312A-C907-4664-B6D3-19C3C1EA7D03}" destId="{BF76E9C9-CEA7-468F-B188-A1A199DF38C2}" srcOrd="5" destOrd="0" presId="urn:microsoft.com/office/officeart/2018/5/layout/IconLeafLabelList"/>
    <dgm:cxn modelId="{BCCAB66D-4FAF-4047-90B5-D5D2F3001816}" type="presParOf" srcId="{CA33312A-C907-4664-B6D3-19C3C1EA7D03}" destId="{FE2C9FFA-B5CB-41FA-8EF8-24B75AC67A78}" srcOrd="6" destOrd="0" presId="urn:microsoft.com/office/officeart/2018/5/layout/IconLeafLabelList"/>
    <dgm:cxn modelId="{09A16858-42C8-43D5-BDE7-FB5C27EA4E5C}" type="presParOf" srcId="{FE2C9FFA-B5CB-41FA-8EF8-24B75AC67A78}" destId="{0F55D58A-4514-4BD5-909D-4EA1ADD7FC6F}" srcOrd="0" destOrd="0" presId="urn:microsoft.com/office/officeart/2018/5/layout/IconLeafLabelList"/>
    <dgm:cxn modelId="{0734D815-8512-47B3-A690-5D8AAC3636D5}" type="presParOf" srcId="{FE2C9FFA-B5CB-41FA-8EF8-24B75AC67A78}" destId="{FC16FB76-6664-4EAC-86E1-C57B928F4E3F}" srcOrd="1" destOrd="0" presId="urn:microsoft.com/office/officeart/2018/5/layout/IconLeafLabelList"/>
    <dgm:cxn modelId="{1980174B-7402-4FD8-A43A-8F2876AFE9B6}" type="presParOf" srcId="{FE2C9FFA-B5CB-41FA-8EF8-24B75AC67A78}" destId="{0054E696-C8BA-4975-8E2E-A18EB4EA9895}" srcOrd="2" destOrd="0" presId="urn:microsoft.com/office/officeart/2018/5/layout/IconLeafLabelList"/>
    <dgm:cxn modelId="{D8C752A4-CE47-4A81-B318-BE450ACED79E}" type="presParOf" srcId="{FE2C9FFA-B5CB-41FA-8EF8-24B75AC67A78}" destId="{D575BBA3-4217-41C1-8E29-95D32840149B}" srcOrd="3" destOrd="0" presId="urn:microsoft.com/office/officeart/2018/5/layout/IconLeafLabelList"/>
    <dgm:cxn modelId="{0E48FFBC-0F64-407F-897E-A59CD36F9C81}" type="presParOf" srcId="{CA33312A-C907-4664-B6D3-19C3C1EA7D03}" destId="{5C942B04-D21D-41EA-8075-9D54D29659F5}" srcOrd="7" destOrd="0" presId="urn:microsoft.com/office/officeart/2018/5/layout/IconLeafLabelList"/>
    <dgm:cxn modelId="{8AC22452-DD60-4896-8E73-99B28FA6C553}" type="presParOf" srcId="{CA33312A-C907-4664-B6D3-19C3C1EA7D03}" destId="{FCEEB125-92F8-483D-94AC-11D35281EE68}" srcOrd="8" destOrd="0" presId="urn:microsoft.com/office/officeart/2018/5/layout/IconLeafLabelList"/>
    <dgm:cxn modelId="{1D4FB20C-4C01-4B0E-A1F1-C4E0CE56EA6D}" type="presParOf" srcId="{FCEEB125-92F8-483D-94AC-11D35281EE68}" destId="{F46E8241-3DF7-4751-BB18-FFF902509A8C}" srcOrd="0" destOrd="0" presId="urn:microsoft.com/office/officeart/2018/5/layout/IconLeafLabelList"/>
    <dgm:cxn modelId="{0159F238-0552-4E9F-AAF4-6ED0606A7C7D}" type="presParOf" srcId="{FCEEB125-92F8-483D-94AC-11D35281EE68}" destId="{C34CBDD0-E6F5-4194-A468-548B5C0FAFBF}" srcOrd="1" destOrd="0" presId="urn:microsoft.com/office/officeart/2018/5/layout/IconLeafLabelList"/>
    <dgm:cxn modelId="{AB1812FD-DF31-43A7-ADA7-085FB9121DA6}" type="presParOf" srcId="{FCEEB125-92F8-483D-94AC-11D35281EE68}" destId="{882EACC0-FB90-4860-9D5D-50F58B422CCF}" srcOrd="2" destOrd="0" presId="urn:microsoft.com/office/officeart/2018/5/layout/IconLeafLabelList"/>
    <dgm:cxn modelId="{38E66BB3-36A0-4191-A78E-BFE60A116353}" type="presParOf" srcId="{FCEEB125-92F8-483D-94AC-11D35281EE68}" destId="{ECC40B25-6BE8-4FA1-832C-B664229F1F69}" srcOrd="3" destOrd="0" presId="urn:microsoft.com/office/officeart/2018/5/layout/IconLeafLabelList"/>
    <dgm:cxn modelId="{51009941-F152-46D3-91A8-1C17CF116ED9}" type="presParOf" srcId="{CA33312A-C907-4664-B6D3-19C3C1EA7D03}" destId="{52D850BC-7126-485E-A3CF-536AE246EC54}" srcOrd="9" destOrd="0" presId="urn:microsoft.com/office/officeart/2018/5/layout/IconLeafLabelList"/>
    <dgm:cxn modelId="{8C731086-E0B5-45E7-B1BB-99BF168BD6F7}" type="presParOf" srcId="{CA33312A-C907-4664-B6D3-19C3C1EA7D03}" destId="{4E36E038-A86A-4262-9219-264C3D2FB310}" srcOrd="10" destOrd="0" presId="urn:microsoft.com/office/officeart/2018/5/layout/IconLeafLabelList"/>
    <dgm:cxn modelId="{8CD41E46-451C-4866-80B7-D8BF2F7BD021}" type="presParOf" srcId="{4E36E038-A86A-4262-9219-264C3D2FB310}" destId="{D19A66FD-C1F8-423A-A985-2D3D7C020B59}" srcOrd="0" destOrd="0" presId="urn:microsoft.com/office/officeart/2018/5/layout/IconLeafLabelList"/>
    <dgm:cxn modelId="{773D18EF-00B4-4C8C-A420-4BF08BB06C6F}" type="presParOf" srcId="{4E36E038-A86A-4262-9219-264C3D2FB310}" destId="{679D5D12-41C2-469E-AFD3-723315651C4E}" srcOrd="1" destOrd="0" presId="urn:microsoft.com/office/officeart/2018/5/layout/IconLeafLabelList"/>
    <dgm:cxn modelId="{7CEA6388-17C0-4343-89BC-A4FA01605768}" type="presParOf" srcId="{4E36E038-A86A-4262-9219-264C3D2FB310}" destId="{ADF39461-48EF-4CE0-8CB0-D22AE2C1DA95}" srcOrd="2" destOrd="0" presId="urn:microsoft.com/office/officeart/2018/5/layout/IconLeafLabelList"/>
    <dgm:cxn modelId="{F2341A61-7425-4B7C-B4A6-7A0BBB7D9083}" type="presParOf" srcId="{4E36E038-A86A-4262-9219-264C3D2FB310}" destId="{490C388E-4F97-4674-863F-4DE80E41B8BD}" srcOrd="3" destOrd="0" presId="urn:microsoft.com/office/officeart/2018/5/layout/IconLeafLabelList"/>
    <dgm:cxn modelId="{BD50BF73-D738-4D07-AA03-0848DB4DF828}" type="presParOf" srcId="{CA33312A-C907-4664-B6D3-19C3C1EA7D03}" destId="{F31483A5-A2C9-45AB-B436-30704D151C61}" srcOrd="11" destOrd="0" presId="urn:microsoft.com/office/officeart/2018/5/layout/IconLeafLabelList"/>
    <dgm:cxn modelId="{37BF7A83-AF2F-4F83-B801-CEEEAF1401B7}" type="presParOf" srcId="{CA33312A-C907-4664-B6D3-19C3C1EA7D03}" destId="{94FFE7C0-D8C3-4639-99F8-6B4051C78EE8}" srcOrd="12" destOrd="0" presId="urn:microsoft.com/office/officeart/2018/5/layout/IconLeafLabelList"/>
    <dgm:cxn modelId="{943A088A-1643-4B74-BD62-B93C9ECC5891}" type="presParOf" srcId="{94FFE7C0-D8C3-4639-99F8-6B4051C78EE8}" destId="{0E442A65-BD28-4C50-9270-005B8C48C42F}" srcOrd="0" destOrd="0" presId="urn:microsoft.com/office/officeart/2018/5/layout/IconLeafLabelList"/>
    <dgm:cxn modelId="{2EC8B123-E163-4EA1-B876-B4368F4EF238}" type="presParOf" srcId="{94FFE7C0-D8C3-4639-99F8-6B4051C78EE8}" destId="{366825D1-A7DD-4DBD-A9CD-FFB0103A1D86}" srcOrd="1" destOrd="0" presId="urn:microsoft.com/office/officeart/2018/5/layout/IconLeafLabelList"/>
    <dgm:cxn modelId="{A886DCE6-B0BB-4857-8C4D-B89D37202A53}" type="presParOf" srcId="{94FFE7C0-D8C3-4639-99F8-6B4051C78EE8}" destId="{8BA3CC99-3668-4CA7-B238-986A71A99380}" srcOrd="2" destOrd="0" presId="urn:microsoft.com/office/officeart/2018/5/layout/IconLeafLabelList"/>
    <dgm:cxn modelId="{A93C8A37-D4FC-43CF-81D1-DF3C6FF00299}" type="presParOf" srcId="{94FFE7C0-D8C3-4639-99F8-6B4051C78EE8}" destId="{973A33A9-D4D9-4FB1-8E04-AC7E9CAEA787}" srcOrd="3" destOrd="0" presId="urn:microsoft.com/office/officeart/2018/5/layout/IconLeafLabelList"/>
    <dgm:cxn modelId="{5D8758ED-BDEA-4BE9-96F0-42EA3FF680A7}" type="presParOf" srcId="{CA33312A-C907-4664-B6D3-19C3C1EA7D03}" destId="{9FA132DA-7D6A-469B-A4E7-98ED484C8781}" srcOrd="13" destOrd="0" presId="urn:microsoft.com/office/officeart/2018/5/layout/IconLeafLabelList"/>
    <dgm:cxn modelId="{E0B37611-49EA-45EE-B974-70AB0868E88F}" type="presParOf" srcId="{CA33312A-C907-4664-B6D3-19C3C1EA7D03}" destId="{EA17AA39-CDEF-4D0D-9CBC-7E0E25957107}" srcOrd="14" destOrd="0" presId="urn:microsoft.com/office/officeart/2018/5/layout/IconLeafLabelList"/>
    <dgm:cxn modelId="{1C261BC1-8A10-426B-A8BE-A75D5D4D9614}" type="presParOf" srcId="{EA17AA39-CDEF-4D0D-9CBC-7E0E25957107}" destId="{BD221DCF-47D2-4779-9EA7-E6D062D5589C}" srcOrd="0" destOrd="0" presId="urn:microsoft.com/office/officeart/2018/5/layout/IconLeafLabelList"/>
    <dgm:cxn modelId="{A25F95C8-BF89-4032-BAF3-012DC727C789}" type="presParOf" srcId="{EA17AA39-CDEF-4D0D-9CBC-7E0E25957107}" destId="{ACF6D6FB-8746-4639-9EA2-8F4215F239F6}" srcOrd="1" destOrd="0" presId="urn:microsoft.com/office/officeart/2018/5/layout/IconLeafLabelList"/>
    <dgm:cxn modelId="{385DDF8F-1718-44C2-93CC-0373BC57AB97}" type="presParOf" srcId="{EA17AA39-CDEF-4D0D-9CBC-7E0E25957107}" destId="{7867B622-638B-43A0-BAA4-0BB93339F267}" srcOrd="2" destOrd="0" presId="urn:microsoft.com/office/officeart/2018/5/layout/IconLeafLabelList"/>
    <dgm:cxn modelId="{B42DF782-89B1-4A4A-BA6C-3E5FE7813008}" type="presParOf" srcId="{EA17AA39-CDEF-4D0D-9CBC-7E0E25957107}" destId="{D5D08ACC-48CF-46E8-8197-76EA6AA027B9}"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0890DA-45F9-40C5-827D-D3F30A5D82C4}"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472CD59E-898C-4EEA-BC92-37D509D81142}">
      <dgm:prSet phldrT="[Text]" custT="1"/>
      <dgm:spPr/>
      <dgm:t>
        <a:bodyPr/>
        <a:lstStyle/>
        <a:p>
          <a:pPr algn="l"/>
          <a:endParaRPr lang="en-US" sz="2400" b="1" dirty="0"/>
        </a:p>
      </dgm:t>
    </dgm:pt>
    <dgm:pt modelId="{BB1D13B8-314A-4452-8EDE-7A97E957AF1D}" type="parTrans" cxnId="{328DBD12-40FE-4926-8D44-4469282DE795}">
      <dgm:prSet/>
      <dgm:spPr/>
      <dgm:t>
        <a:bodyPr/>
        <a:lstStyle/>
        <a:p>
          <a:endParaRPr lang="en-US"/>
        </a:p>
      </dgm:t>
    </dgm:pt>
    <dgm:pt modelId="{0B3B5465-BD86-481A-9266-D64DD4D45BB3}" type="sibTrans" cxnId="{328DBD12-40FE-4926-8D44-4469282DE795}">
      <dgm:prSet/>
      <dgm:spPr/>
      <dgm:t>
        <a:bodyPr/>
        <a:lstStyle/>
        <a:p>
          <a:endParaRPr lang="en-US"/>
        </a:p>
      </dgm:t>
    </dgm:pt>
    <dgm:pt modelId="{76860420-253B-4777-8DDE-BA67E992EC65}">
      <dgm:prSet phldrT="[Text]"/>
      <dgm:spPr/>
      <dgm:t>
        <a:bodyPr/>
        <a:lstStyle/>
        <a:p>
          <a:r>
            <a:rPr lang="en-US" dirty="0"/>
            <a:t>1   Show you have read the guidelines and understand the evaluation criteria. This should drive the structure.  </a:t>
          </a:r>
        </a:p>
      </dgm:t>
    </dgm:pt>
    <dgm:pt modelId="{1977E3D1-56A9-4AA3-98BB-0006E52B9206}" type="parTrans" cxnId="{A91B17A8-333F-496D-AF85-3DDF95D6A5D1}">
      <dgm:prSet/>
      <dgm:spPr/>
      <dgm:t>
        <a:bodyPr/>
        <a:lstStyle/>
        <a:p>
          <a:endParaRPr lang="en-US"/>
        </a:p>
      </dgm:t>
    </dgm:pt>
    <dgm:pt modelId="{FB1F6DB9-69CD-455C-869F-3275C820BEBD}" type="sibTrans" cxnId="{A91B17A8-333F-496D-AF85-3DDF95D6A5D1}">
      <dgm:prSet/>
      <dgm:spPr/>
      <dgm:t>
        <a:bodyPr/>
        <a:lstStyle/>
        <a:p>
          <a:endParaRPr lang="en-US"/>
        </a:p>
      </dgm:t>
    </dgm:pt>
    <dgm:pt modelId="{BE0CD6F3-B381-4FBE-A0FC-3A370DDBB1FD}">
      <dgm:prSet phldrT="[Text]"/>
      <dgm:spPr/>
      <dgm:t>
        <a:bodyPr/>
        <a:lstStyle/>
        <a:p>
          <a:r>
            <a:rPr lang="en-US" dirty="0"/>
            <a:t>2  Use and respect the templates – including CV. If listing publications, make it clear what your contribution is that demonstrates your feasibility for this project. </a:t>
          </a:r>
        </a:p>
      </dgm:t>
    </dgm:pt>
    <dgm:pt modelId="{0FE6B3B5-0399-4B58-B5B9-BBF447BB1A46}" type="parTrans" cxnId="{23FB657F-05F9-4617-A354-FC530C398F45}">
      <dgm:prSet/>
      <dgm:spPr/>
      <dgm:t>
        <a:bodyPr/>
        <a:lstStyle/>
        <a:p>
          <a:endParaRPr lang="en-US"/>
        </a:p>
      </dgm:t>
    </dgm:pt>
    <dgm:pt modelId="{2C81E85C-F70C-471A-B122-27ED2373E15F}" type="sibTrans" cxnId="{23FB657F-05F9-4617-A354-FC530C398F45}">
      <dgm:prSet/>
      <dgm:spPr/>
      <dgm:t>
        <a:bodyPr/>
        <a:lstStyle/>
        <a:p>
          <a:endParaRPr lang="en-US"/>
        </a:p>
      </dgm:t>
    </dgm:pt>
    <dgm:pt modelId="{740F8830-DC58-45B6-99A0-6A63A20AF67D}">
      <dgm:prSet phldrT="[Text]"/>
      <dgm:spPr/>
      <dgm:t>
        <a:bodyPr/>
        <a:lstStyle/>
        <a:p>
          <a:r>
            <a:rPr lang="en-US" dirty="0"/>
            <a:t>3  Ask your research question from the beginning. </a:t>
          </a:r>
          <a:r>
            <a:rPr lang="en-US" dirty="0" err="1"/>
            <a:t>Customise</a:t>
          </a:r>
          <a:r>
            <a:rPr lang="en-US" dirty="0"/>
            <a:t>. Be careful with copy and paste. Make it easy to scan.</a:t>
          </a:r>
        </a:p>
      </dgm:t>
    </dgm:pt>
    <dgm:pt modelId="{08C3F9F1-B09B-4963-95AB-6586D9911C24}" type="parTrans" cxnId="{64CCC7CE-836E-4DE0-B920-2E855F8F50E2}">
      <dgm:prSet/>
      <dgm:spPr/>
      <dgm:t>
        <a:bodyPr/>
        <a:lstStyle/>
        <a:p>
          <a:endParaRPr lang="en-US"/>
        </a:p>
      </dgm:t>
    </dgm:pt>
    <dgm:pt modelId="{9DB59167-A85B-4CDD-990B-6D285AF0455A}" type="sibTrans" cxnId="{64CCC7CE-836E-4DE0-B920-2E855F8F50E2}">
      <dgm:prSet/>
      <dgm:spPr/>
      <dgm:t>
        <a:bodyPr/>
        <a:lstStyle/>
        <a:p>
          <a:endParaRPr lang="en-US"/>
        </a:p>
      </dgm:t>
    </dgm:pt>
    <dgm:pt modelId="{66DDF193-00CE-4FB6-A54B-1040137EE8F1}">
      <dgm:prSet phldrT="[Text]"/>
      <dgm:spPr/>
      <dgm:t>
        <a:bodyPr/>
        <a:lstStyle/>
        <a:p>
          <a:r>
            <a:rPr lang="en-US" dirty="0"/>
            <a:t>4  Make diagrams easy to follow – check with family or friends</a:t>
          </a:r>
        </a:p>
      </dgm:t>
    </dgm:pt>
    <dgm:pt modelId="{DFF1F790-C24C-4A5D-BE2B-4A6C252FC01F}" type="parTrans" cxnId="{9A560C53-923F-4845-88B1-D6140189DBAB}">
      <dgm:prSet/>
      <dgm:spPr/>
      <dgm:t>
        <a:bodyPr/>
        <a:lstStyle/>
        <a:p>
          <a:endParaRPr lang="en-US"/>
        </a:p>
      </dgm:t>
    </dgm:pt>
    <dgm:pt modelId="{6B5A7084-B123-4949-A90C-4A977A0BA294}" type="sibTrans" cxnId="{9A560C53-923F-4845-88B1-D6140189DBAB}">
      <dgm:prSet/>
      <dgm:spPr/>
      <dgm:t>
        <a:bodyPr/>
        <a:lstStyle/>
        <a:p>
          <a:endParaRPr lang="en-US"/>
        </a:p>
      </dgm:t>
    </dgm:pt>
    <dgm:pt modelId="{C760B035-88BD-47D8-98F1-2D6F6C2F8180}">
      <dgm:prSet/>
      <dgm:spPr/>
      <dgm:t>
        <a:bodyPr/>
        <a:lstStyle/>
        <a:p>
          <a:r>
            <a:rPr lang="en-US"/>
            <a:t>5  Identify risks and contingencies / gains that make the risk worth it</a:t>
          </a:r>
          <a:endParaRPr lang="en-US" dirty="0"/>
        </a:p>
      </dgm:t>
    </dgm:pt>
    <dgm:pt modelId="{5AF1D025-22A9-45C1-A682-74B33AFAE9E1}" type="parTrans" cxnId="{F025C26A-129C-4E24-B070-9FFBAD9E04BF}">
      <dgm:prSet/>
      <dgm:spPr/>
      <dgm:t>
        <a:bodyPr/>
        <a:lstStyle/>
        <a:p>
          <a:endParaRPr lang="en-US"/>
        </a:p>
      </dgm:t>
    </dgm:pt>
    <dgm:pt modelId="{B27AAEEC-D876-49A6-B70A-F5D3A233824C}" type="sibTrans" cxnId="{F025C26A-129C-4E24-B070-9FFBAD9E04BF}">
      <dgm:prSet/>
      <dgm:spPr/>
      <dgm:t>
        <a:bodyPr/>
        <a:lstStyle/>
        <a:p>
          <a:endParaRPr lang="en-US"/>
        </a:p>
      </dgm:t>
    </dgm:pt>
    <dgm:pt modelId="{5B03F576-F0E2-46F7-BDFE-9EAB6DC8A4BE}">
      <dgm:prSet/>
      <dgm:spPr/>
      <dgm:t>
        <a:bodyPr/>
        <a:lstStyle/>
        <a:p>
          <a:r>
            <a:rPr lang="en-US" dirty="0"/>
            <a:t>6  Be clear as to the aim of each objective and work package. Outline and develop. No random surprises mid text</a:t>
          </a:r>
        </a:p>
      </dgm:t>
    </dgm:pt>
    <dgm:pt modelId="{78D57EE3-6400-413C-A2AD-2F66E070BD17}" type="parTrans" cxnId="{48D7A1AD-541B-4CD8-9837-975C122A985A}">
      <dgm:prSet/>
      <dgm:spPr/>
      <dgm:t>
        <a:bodyPr/>
        <a:lstStyle/>
        <a:p>
          <a:endParaRPr lang="en-US"/>
        </a:p>
      </dgm:t>
    </dgm:pt>
    <dgm:pt modelId="{0F704996-6C40-4B50-9075-7AA5CEFB9791}" type="sibTrans" cxnId="{48D7A1AD-541B-4CD8-9837-975C122A985A}">
      <dgm:prSet/>
      <dgm:spPr/>
      <dgm:t>
        <a:bodyPr/>
        <a:lstStyle/>
        <a:p>
          <a:endParaRPr lang="en-US"/>
        </a:p>
      </dgm:t>
    </dgm:pt>
    <dgm:pt modelId="{1E5247B7-B019-4304-BEDF-72F099A173DD}">
      <dgm:prSet/>
      <dgm:spPr/>
      <dgm:t>
        <a:bodyPr/>
        <a:lstStyle/>
        <a:p>
          <a:r>
            <a:rPr lang="en-US" dirty="0"/>
            <a:t>7. If they don’t want incremental, make it very clear why its not. If it’s a novel idea then gather preliminary data to demonstrate feasibility.   </a:t>
          </a:r>
        </a:p>
      </dgm:t>
    </dgm:pt>
    <dgm:pt modelId="{C72DC4EC-2A91-4948-A0EB-2322C7B68DAF}" type="parTrans" cxnId="{97EC39DD-5A4E-4566-B083-D7FEDC2FEFE1}">
      <dgm:prSet/>
      <dgm:spPr/>
      <dgm:t>
        <a:bodyPr/>
        <a:lstStyle/>
        <a:p>
          <a:endParaRPr lang="en-US"/>
        </a:p>
      </dgm:t>
    </dgm:pt>
    <dgm:pt modelId="{9BB91466-054D-45A1-B845-FAB8EF8FE4D0}" type="sibTrans" cxnId="{97EC39DD-5A4E-4566-B083-D7FEDC2FEFE1}">
      <dgm:prSet/>
      <dgm:spPr/>
      <dgm:t>
        <a:bodyPr/>
        <a:lstStyle/>
        <a:p>
          <a:endParaRPr lang="en-US"/>
        </a:p>
      </dgm:t>
    </dgm:pt>
    <dgm:pt modelId="{BEB4F73A-1E93-443E-B17A-CA4D1E2A10A1}" type="pres">
      <dgm:prSet presAssocID="{1A0890DA-45F9-40C5-827D-D3F30A5D82C4}" presName="vert0" presStyleCnt="0">
        <dgm:presLayoutVars>
          <dgm:dir/>
          <dgm:animOne val="branch"/>
          <dgm:animLvl val="lvl"/>
        </dgm:presLayoutVars>
      </dgm:prSet>
      <dgm:spPr/>
    </dgm:pt>
    <dgm:pt modelId="{FEEE871A-98AF-4722-AB4B-E2342C576E6B}" type="pres">
      <dgm:prSet presAssocID="{472CD59E-898C-4EEA-BC92-37D509D81142}" presName="thickLine" presStyleLbl="alignNode1" presStyleIdx="0" presStyleCnt="8"/>
      <dgm:spPr/>
    </dgm:pt>
    <dgm:pt modelId="{3B9D23AF-1A8C-46D6-B7B5-8AD02AAD5864}" type="pres">
      <dgm:prSet presAssocID="{472CD59E-898C-4EEA-BC92-37D509D81142}" presName="horz1" presStyleCnt="0"/>
      <dgm:spPr/>
    </dgm:pt>
    <dgm:pt modelId="{20343111-3BDC-42FE-9B7E-C08ACC09827A}" type="pres">
      <dgm:prSet presAssocID="{472CD59E-898C-4EEA-BC92-37D509D81142}" presName="tx1" presStyleLbl="revTx" presStyleIdx="0" presStyleCnt="8" custLinFactNeighborX="1251" custLinFactNeighborY="-11355"/>
      <dgm:spPr/>
    </dgm:pt>
    <dgm:pt modelId="{ACFF1045-32DB-43B4-9498-3FCF2147BD14}" type="pres">
      <dgm:prSet presAssocID="{472CD59E-898C-4EEA-BC92-37D509D81142}" presName="vert1" presStyleCnt="0"/>
      <dgm:spPr/>
    </dgm:pt>
    <dgm:pt modelId="{6BA549BC-30E6-4536-A924-4DBB793859A9}" type="pres">
      <dgm:prSet presAssocID="{76860420-253B-4777-8DDE-BA67E992EC65}" presName="thickLine" presStyleLbl="alignNode1" presStyleIdx="1" presStyleCnt="8"/>
      <dgm:spPr/>
    </dgm:pt>
    <dgm:pt modelId="{57C87C9F-1542-4044-9941-FDF4EE210C11}" type="pres">
      <dgm:prSet presAssocID="{76860420-253B-4777-8DDE-BA67E992EC65}" presName="horz1" presStyleCnt="0"/>
      <dgm:spPr/>
    </dgm:pt>
    <dgm:pt modelId="{97722EEF-1450-4742-B0A1-8BD4AF3B4361}" type="pres">
      <dgm:prSet presAssocID="{76860420-253B-4777-8DDE-BA67E992EC65}" presName="tx1" presStyleLbl="revTx" presStyleIdx="1" presStyleCnt="8" custScaleY="134500"/>
      <dgm:spPr/>
    </dgm:pt>
    <dgm:pt modelId="{0308A196-2204-4670-A649-C7C349B93D25}" type="pres">
      <dgm:prSet presAssocID="{76860420-253B-4777-8DDE-BA67E992EC65}" presName="vert1" presStyleCnt="0"/>
      <dgm:spPr/>
    </dgm:pt>
    <dgm:pt modelId="{FD12809C-5F1D-4B9E-A571-E444E890FA4D}" type="pres">
      <dgm:prSet presAssocID="{BE0CD6F3-B381-4FBE-A0FC-3A370DDBB1FD}" presName="thickLine" presStyleLbl="alignNode1" presStyleIdx="2" presStyleCnt="8"/>
      <dgm:spPr/>
    </dgm:pt>
    <dgm:pt modelId="{9B868E39-AC5D-4C29-A1C5-2A9D562FBFDA}" type="pres">
      <dgm:prSet presAssocID="{BE0CD6F3-B381-4FBE-A0FC-3A370DDBB1FD}" presName="horz1" presStyleCnt="0"/>
      <dgm:spPr/>
    </dgm:pt>
    <dgm:pt modelId="{19F47A14-91B5-4474-A2F8-39D8EF6E32F1}" type="pres">
      <dgm:prSet presAssocID="{BE0CD6F3-B381-4FBE-A0FC-3A370DDBB1FD}" presName="tx1" presStyleLbl="revTx" presStyleIdx="2" presStyleCnt="8" custScaleY="140611"/>
      <dgm:spPr/>
    </dgm:pt>
    <dgm:pt modelId="{91F97279-00AE-44C8-AC62-94C9E5744A32}" type="pres">
      <dgm:prSet presAssocID="{BE0CD6F3-B381-4FBE-A0FC-3A370DDBB1FD}" presName="vert1" presStyleCnt="0"/>
      <dgm:spPr/>
    </dgm:pt>
    <dgm:pt modelId="{73682B26-6562-4634-B966-6FBF81DF4B83}" type="pres">
      <dgm:prSet presAssocID="{740F8830-DC58-45B6-99A0-6A63A20AF67D}" presName="thickLine" presStyleLbl="alignNode1" presStyleIdx="3" presStyleCnt="8"/>
      <dgm:spPr/>
    </dgm:pt>
    <dgm:pt modelId="{2229C47B-FFC7-48EA-8C35-5CAEFCCA7C41}" type="pres">
      <dgm:prSet presAssocID="{740F8830-DC58-45B6-99A0-6A63A20AF67D}" presName="horz1" presStyleCnt="0"/>
      <dgm:spPr/>
    </dgm:pt>
    <dgm:pt modelId="{80A3AA19-3E8A-482B-971A-99EBE5B585AF}" type="pres">
      <dgm:prSet presAssocID="{740F8830-DC58-45B6-99A0-6A63A20AF67D}" presName="tx1" presStyleLbl="revTx" presStyleIdx="3" presStyleCnt="8"/>
      <dgm:spPr/>
    </dgm:pt>
    <dgm:pt modelId="{9FF59962-D1F5-40E8-BC53-B15C586FA118}" type="pres">
      <dgm:prSet presAssocID="{740F8830-DC58-45B6-99A0-6A63A20AF67D}" presName="vert1" presStyleCnt="0"/>
      <dgm:spPr/>
    </dgm:pt>
    <dgm:pt modelId="{FF6425AC-E8C4-4DB7-B305-DEB92C14E46B}" type="pres">
      <dgm:prSet presAssocID="{66DDF193-00CE-4FB6-A54B-1040137EE8F1}" presName="thickLine" presStyleLbl="alignNode1" presStyleIdx="4" presStyleCnt="8"/>
      <dgm:spPr/>
    </dgm:pt>
    <dgm:pt modelId="{70668210-E2B5-48DB-8193-58915A880E62}" type="pres">
      <dgm:prSet presAssocID="{66DDF193-00CE-4FB6-A54B-1040137EE8F1}" presName="horz1" presStyleCnt="0"/>
      <dgm:spPr/>
    </dgm:pt>
    <dgm:pt modelId="{D700BFB0-784D-49EB-B684-CF3A5FB7A997}" type="pres">
      <dgm:prSet presAssocID="{66DDF193-00CE-4FB6-A54B-1040137EE8F1}" presName="tx1" presStyleLbl="revTx" presStyleIdx="4" presStyleCnt="8"/>
      <dgm:spPr/>
    </dgm:pt>
    <dgm:pt modelId="{EBF36577-4404-4095-8C08-DE2291287BF9}" type="pres">
      <dgm:prSet presAssocID="{66DDF193-00CE-4FB6-A54B-1040137EE8F1}" presName="vert1" presStyleCnt="0"/>
      <dgm:spPr/>
    </dgm:pt>
    <dgm:pt modelId="{A52CBE5A-B4AE-4307-BC1A-361C895366B6}" type="pres">
      <dgm:prSet presAssocID="{C760B035-88BD-47D8-98F1-2D6F6C2F8180}" presName="thickLine" presStyleLbl="alignNode1" presStyleIdx="5" presStyleCnt="8"/>
      <dgm:spPr/>
    </dgm:pt>
    <dgm:pt modelId="{378B5A82-638D-4268-B8BE-D447D8916915}" type="pres">
      <dgm:prSet presAssocID="{C760B035-88BD-47D8-98F1-2D6F6C2F8180}" presName="horz1" presStyleCnt="0"/>
      <dgm:spPr/>
    </dgm:pt>
    <dgm:pt modelId="{B36A1C96-8C0E-4DCD-BC8B-A106B0B7D525}" type="pres">
      <dgm:prSet presAssocID="{C760B035-88BD-47D8-98F1-2D6F6C2F8180}" presName="tx1" presStyleLbl="revTx" presStyleIdx="5" presStyleCnt="8"/>
      <dgm:spPr/>
    </dgm:pt>
    <dgm:pt modelId="{2589BB0A-99BC-456B-8BE7-B41E081D4212}" type="pres">
      <dgm:prSet presAssocID="{C760B035-88BD-47D8-98F1-2D6F6C2F8180}" presName="vert1" presStyleCnt="0"/>
      <dgm:spPr/>
    </dgm:pt>
    <dgm:pt modelId="{89F999CE-709E-4971-B1CD-F7A83479BAC1}" type="pres">
      <dgm:prSet presAssocID="{5B03F576-F0E2-46F7-BDFE-9EAB6DC8A4BE}" presName="thickLine" presStyleLbl="alignNode1" presStyleIdx="6" presStyleCnt="8"/>
      <dgm:spPr/>
    </dgm:pt>
    <dgm:pt modelId="{28AFDAC4-53E1-400D-B6A6-3831DB95D484}" type="pres">
      <dgm:prSet presAssocID="{5B03F576-F0E2-46F7-BDFE-9EAB6DC8A4BE}" presName="horz1" presStyleCnt="0"/>
      <dgm:spPr/>
    </dgm:pt>
    <dgm:pt modelId="{5E99E19A-473D-4566-BD50-FCDD9CA31391}" type="pres">
      <dgm:prSet presAssocID="{5B03F576-F0E2-46F7-BDFE-9EAB6DC8A4BE}" presName="tx1" presStyleLbl="revTx" presStyleIdx="6" presStyleCnt="8"/>
      <dgm:spPr/>
    </dgm:pt>
    <dgm:pt modelId="{8F7F0C23-000C-4F88-81CC-BEE100E72521}" type="pres">
      <dgm:prSet presAssocID="{5B03F576-F0E2-46F7-BDFE-9EAB6DC8A4BE}" presName="vert1" presStyleCnt="0"/>
      <dgm:spPr/>
    </dgm:pt>
    <dgm:pt modelId="{8C745836-954A-4437-88C7-C61B712A48EB}" type="pres">
      <dgm:prSet presAssocID="{1E5247B7-B019-4304-BEDF-72F099A173DD}" presName="thickLine" presStyleLbl="alignNode1" presStyleIdx="7" presStyleCnt="8"/>
      <dgm:spPr/>
    </dgm:pt>
    <dgm:pt modelId="{0C936EF2-523C-46A1-893E-EC4B17DD7294}" type="pres">
      <dgm:prSet presAssocID="{1E5247B7-B019-4304-BEDF-72F099A173DD}" presName="horz1" presStyleCnt="0"/>
      <dgm:spPr/>
    </dgm:pt>
    <dgm:pt modelId="{AF3CF2C3-C157-4EFB-878D-884A84882FEB}" type="pres">
      <dgm:prSet presAssocID="{1E5247B7-B019-4304-BEDF-72F099A173DD}" presName="tx1" presStyleLbl="revTx" presStyleIdx="7" presStyleCnt="8"/>
      <dgm:spPr/>
    </dgm:pt>
    <dgm:pt modelId="{B4ADF61B-A968-4D72-A796-FC7C76EC8069}" type="pres">
      <dgm:prSet presAssocID="{1E5247B7-B019-4304-BEDF-72F099A173DD}" presName="vert1" presStyleCnt="0"/>
      <dgm:spPr/>
    </dgm:pt>
  </dgm:ptLst>
  <dgm:cxnLst>
    <dgm:cxn modelId="{328DBD12-40FE-4926-8D44-4469282DE795}" srcId="{1A0890DA-45F9-40C5-827D-D3F30A5D82C4}" destId="{472CD59E-898C-4EEA-BC92-37D509D81142}" srcOrd="0" destOrd="0" parTransId="{BB1D13B8-314A-4452-8EDE-7A97E957AF1D}" sibTransId="{0B3B5465-BD86-481A-9266-D64DD4D45BB3}"/>
    <dgm:cxn modelId="{3D2D3019-13F3-469F-9D54-9D32AA2755DC}" type="presOf" srcId="{76860420-253B-4777-8DDE-BA67E992EC65}" destId="{97722EEF-1450-4742-B0A1-8BD4AF3B4361}" srcOrd="0" destOrd="0" presId="urn:microsoft.com/office/officeart/2008/layout/LinedList"/>
    <dgm:cxn modelId="{7612833A-3142-49DD-B389-BB346C674E5E}" type="presOf" srcId="{66DDF193-00CE-4FB6-A54B-1040137EE8F1}" destId="{D700BFB0-784D-49EB-B684-CF3A5FB7A997}" srcOrd="0" destOrd="0" presId="urn:microsoft.com/office/officeart/2008/layout/LinedList"/>
    <dgm:cxn modelId="{F025C26A-129C-4E24-B070-9FFBAD9E04BF}" srcId="{1A0890DA-45F9-40C5-827D-D3F30A5D82C4}" destId="{C760B035-88BD-47D8-98F1-2D6F6C2F8180}" srcOrd="5" destOrd="0" parTransId="{5AF1D025-22A9-45C1-A682-74B33AFAE9E1}" sibTransId="{B27AAEEC-D876-49A6-B70A-F5D3A233824C}"/>
    <dgm:cxn modelId="{9A560C53-923F-4845-88B1-D6140189DBAB}" srcId="{1A0890DA-45F9-40C5-827D-D3F30A5D82C4}" destId="{66DDF193-00CE-4FB6-A54B-1040137EE8F1}" srcOrd="4" destOrd="0" parTransId="{DFF1F790-C24C-4A5D-BE2B-4A6C252FC01F}" sibTransId="{6B5A7084-B123-4949-A90C-4A977A0BA294}"/>
    <dgm:cxn modelId="{23FB657F-05F9-4617-A354-FC530C398F45}" srcId="{1A0890DA-45F9-40C5-827D-D3F30A5D82C4}" destId="{BE0CD6F3-B381-4FBE-A0FC-3A370DDBB1FD}" srcOrd="2" destOrd="0" parTransId="{0FE6B3B5-0399-4B58-B5B9-BBF447BB1A46}" sibTransId="{2C81E85C-F70C-471A-B122-27ED2373E15F}"/>
    <dgm:cxn modelId="{9C658293-6AA4-45E5-BAF7-9D0546D426E2}" type="presOf" srcId="{C760B035-88BD-47D8-98F1-2D6F6C2F8180}" destId="{B36A1C96-8C0E-4DCD-BC8B-A106B0B7D525}" srcOrd="0" destOrd="0" presId="urn:microsoft.com/office/officeart/2008/layout/LinedList"/>
    <dgm:cxn modelId="{3AF75BA6-406E-403B-90B6-E79D454772B8}" type="presOf" srcId="{1E5247B7-B019-4304-BEDF-72F099A173DD}" destId="{AF3CF2C3-C157-4EFB-878D-884A84882FEB}" srcOrd="0" destOrd="0" presId="urn:microsoft.com/office/officeart/2008/layout/LinedList"/>
    <dgm:cxn modelId="{A91B17A8-333F-496D-AF85-3DDF95D6A5D1}" srcId="{1A0890DA-45F9-40C5-827D-D3F30A5D82C4}" destId="{76860420-253B-4777-8DDE-BA67E992EC65}" srcOrd="1" destOrd="0" parTransId="{1977E3D1-56A9-4AA3-98BB-0006E52B9206}" sibTransId="{FB1F6DB9-69CD-455C-869F-3275C820BEBD}"/>
    <dgm:cxn modelId="{B5C45DAB-EC45-43FF-9D95-A2244B0779BF}" type="presOf" srcId="{5B03F576-F0E2-46F7-BDFE-9EAB6DC8A4BE}" destId="{5E99E19A-473D-4566-BD50-FCDD9CA31391}" srcOrd="0" destOrd="0" presId="urn:microsoft.com/office/officeart/2008/layout/LinedList"/>
    <dgm:cxn modelId="{48D7A1AD-541B-4CD8-9837-975C122A985A}" srcId="{1A0890DA-45F9-40C5-827D-D3F30A5D82C4}" destId="{5B03F576-F0E2-46F7-BDFE-9EAB6DC8A4BE}" srcOrd="6" destOrd="0" parTransId="{78D57EE3-6400-413C-A2AD-2F66E070BD17}" sibTransId="{0F704996-6C40-4B50-9075-7AA5CEFB9791}"/>
    <dgm:cxn modelId="{CE819FCD-E8CC-403F-BE04-FDD00D38C328}" type="presOf" srcId="{740F8830-DC58-45B6-99A0-6A63A20AF67D}" destId="{80A3AA19-3E8A-482B-971A-99EBE5B585AF}" srcOrd="0" destOrd="0" presId="urn:microsoft.com/office/officeart/2008/layout/LinedList"/>
    <dgm:cxn modelId="{64CCC7CE-836E-4DE0-B920-2E855F8F50E2}" srcId="{1A0890DA-45F9-40C5-827D-D3F30A5D82C4}" destId="{740F8830-DC58-45B6-99A0-6A63A20AF67D}" srcOrd="3" destOrd="0" parTransId="{08C3F9F1-B09B-4963-95AB-6586D9911C24}" sibTransId="{9DB59167-A85B-4CDD-990B-6D285AF0455A}"/>
    <dgm:cxn modelId="{A796D1CE-0FFF-4DAC-8846-F2E3C8F097DB}" type="presOf" srcId="{BE0CD6F3-B381-4FBE-A0FC-3A370DDBB1FD}" destId="{19F47A14-91B5-4474-A2F8-39D8EF6E32F1}" srcOrd="0" destOrd="0" presId="urn:microsoft.com/office/officeart/2008/layout/LinedList"/>
    <dgm:cxn modelId="{97EC39DD-5A4E-4566-B083-D7FEDC2FEFE1}" srcId="{1A0890DA-45F9-40C5-827D-D3F30A5D82C4}" destId="{1E5247B7-B019-4304-BEDF-72F099A173DD}" srcOrd="7" destOrd="0" parTransId="{C72DC4EC-2A91-4948-A0EB-2322C7B68DAF}" sibTransId="{9BB91466-054D-45A1-B845-FAB8EF8FE4D0}"/>
    <dgm:cxn modelId="{C8F825E7-890E-49FD-A999-EBD50DBE3AFD}" type="presOf" srcId="{1A0890DA-45F9-40C5-827D-D3F30A5D82C4}" destId="{BEB4F73A-1E93-443E-B17A-CA4D1E2A10A1}" srcOrd="0" destOrd="0" presId="urn:microsoft.com/office/officeart/2008/layout/LinedList"/>
    <dgm:cxn modelId="{347D56EF-1C15-4A6C-8570-9E2EDC095149}" type="presOf" srcId="{472CD59E-898C-4EEA-BC92-37D509D81142}" destId="{20343111-3BDC-42FE-9B7E-C08ACC09827A}" srcOrd="0" destOrd="0" presId="urn:microsoft.com/office/officeart/2008/layout/LinedList"/>
    <dgm:cxn modelId="{D47A2E3D-4B68-46F0-925E-350A7E942327}" type="presParOf" srcId="{BEB4F73A-1E93-443E-B17A-CA4D1E2A10A1}" destId="{FEEE871A-98AF-4722-AB4B-E2342C576E6B}" srcOrd="0" destOrd="0" presId="urn:microsoft.com/office/officeart/2008/layout/LinedList"/>
    <dgm:cxn modelId="{DD2DE73C-9951-4CC8-BB14-27DE1607A7AE}" type="presParOf" srcId="{BEB4F73A-1E93-443E-B17A-CA4D1E2A10A1}" destId="{3B9D23AF-1A8C-46D6-B7B5-8AD02AAD5864}" srcOrd="1" destOrd="0" presId="urn:microsoft.com/office/officeart/2008/layout/LinedList"/>
    <dgm:cxn modelId="{E18D5D8F-CEC4-4E21-A6A0-0D693EBD677B}" type="presParOf" srcId="{3B9D23AF-1A8C-46D6-B7B5-8AD02AAD5864}" destId="{20343111-3BDC-42FE-9B7E-C08ACC09827A}" srcOrd="0" destOrd="0" presId="urn:microsoft.com/office/officeart/2008/layout/LinedList"/>
    <dgm:cxn modelId="{E9B62795-BE48-4CB0-9C56-D4F59B526CE2}" type="presParOf" srcId="{3B9D23AF-1A8C-46D6-B7B5-8AD02AAD5864}" destId="{ACFF1045-32DB-43B4-9498-3FCF2147BD14}" srcOrd="1" destOrd="0" presId="urn:microsoft.com/office/officeart/2008/layout/LinedList"/>
    <dgm:cxn modelId="{9134F260-A234-4321-8752-38774B0D175B}" type="presParOf" srcId="{BEB4F73A-1E93-443E-B17A-CA4D1E2A10A1}" destId="{6BA549BC-30E6-4536-A924-4DBB793859A9}" srcOrd="2" destOrd="0" presId="urn:microsoft.com/office/officeart/2008/layout/LinedList"/>
    <dgm:cxn modelId="{711BB46F-7CA8-4D6A-B715-EB377F4F6D60}" type="presParOf" srcId="{BEB4F73A-1E93-443E-B17A-CA4D1E2A10A1}" destId="{57C87C9F-1542-4044-9941-FDF4EE210C11}" srcOrd="3" destOrd="0" presId="urn:microsoft.com/office/officeart/2008/layout/LinedList"/>
    <dgm:cxn modelId="{901DB350-1999-4C49-84CA-8733A9BB93FA}" type="presParOf" srcId="{57C87C9F-1542-4044-9941-FDF4EE210C11}" destId="{97722EEF-1450-4742-B0A1-8BD4AF3B4361}" srcOrd="0" destOrd="0" presId="urn:microsoft.com/office/officeart/2008/layout/LinedList"/>
    <dgm:cxn modelId="{3C782E61-4069-4A3D-9861-1C426E3C8153}" type="presParOf" srcId="{57C87C9F-1542-4044-9941-FDF4EE210C11}" destId="{0308A196-2204-4670-A649-C7C349B93D25}" srcOrd="1" destOrd="0" presId="urn:microsoft.com/office/officeart/2008/layout/LinedList"/>
    <dgm:cxn modelId="{C36D7FAC-C16A-421E-ABAD-17474A726DD1}" type="presParOf" srcId="{BEB4F73A-1E93-443E-B17A-CA4D1E2A10A1}" destId="{FD12809C-5F1D-4B9E-A571-E444E890FA4D}" srcOrd="4" destOrd="0" presId="urn:microsoft.com/office/officeart/2008/layout/LinedList"/>
    <dgm:cxn modelId="{88B89CE3-14B7-4E73-BBC5-83EC5253A827}" type="presParOf" srcId="{BEB4F73A-1E93-443E-B17A-CA4D1E2A10A1}" destId="{9B868E39-AC5D-4C29-A1C5-2A9D562FBFDA}" srcOrd="5" destOrd="0" presId="urn:microsoft.com/office/officeart/2008/layout/LinedList"/>
    <dgm:cxn modelId="{241ABFCE-C2D0-4CB8-901A-B4AE87A6EEF3}" type="presParOf" srcId="{9B868E39-AC5D-4C29-A1C5-2A9D562FBFDA}" destId="{19F47A14-91B5-4474-A2F8-39D8EF6E32F1}" srcOrd="0" destOrd="0" presId="urn:microsoft.com/office/officeart/2008/layout/LinedList"/>
    <dgm:cxn modelId="{AA18623C-F558-45ED-B746-58E6C8A28ED0}" type="presParOf" srcId="{9B868E39-AC5D-4C29-A1C5-2A9D562FBFDA}" destId="{91F97279-00AE-44C8-AC62-94C9E5744A32}" srcOrd="1" destOrd="0" presId="urn:microsoft.com/office/officeart/2008/layout/LinedList"/>
    <dgm:cxn modelId="{AF609B73-C516-4C7F-8E32-7B6C88D3AF35}" type="presParOf" srcId="{BEB4F73A-1E93-443E-B17A-CA4D1E2A10A1}" destId="{73682B26-6562-4634-B966-6FBF81DF4B83}" srcOrd="6" destOrd="0" presId="urn:microsoft.com/office/officeart/2008/layout/LinedList"/>
    <dgm:cxn modelId="{81EBAA89-76B5-4D23-BFA3-1E2EDA81A398}" type="presParOf" srcId="{BEB4F73A-1E93-443E-B17A-CA4D1E2A10A1}" destId="{2229C47B-FFC7-48EA-8C35-5CAEFCCA7C41}" srcOrd="7" destOrd="0" presId="urn:microsoft.com/office/officeart/2008/layout/LinedList"/>
    <dgm:cxn modelId="{2DE2770A-245F-4397-93ED-1C1CA962317A}" type="presParOf" srcId="{2229C47B-FFC7-48EA-8C35-5CAEFCCA7C41}" destId="{80A3AA19-3E8A-482B-971A-99EBE5B585AF}" srcOrd="0" destOrd="0" presId="urn:microsoft.com/office/officeart/2008/layout/LinedList"/>
    <dgm:cxn modelId="{5D604B6B-610F-45B9-86AB-936AA559CB1D}" type="presParOf" srcId="{2229C47B-FFC7-48EA-8C35-5CAEFCCA7C41}" destId="{9FF59962-D1F5-40E8-BC53-B15C586FA118}" srcOrd="1" destOrd="0" presId="urn:microsoft.com/office/officeart/2008/layout/LinedList"/>
    <dgm:cxn modelId="{A259F17F-6260-4AAC-9EDA-35370F904451}" type="presParOf" srcId="{BEB4F73A-1E93-443E-B17A-CA4D1E2A10A1}" destId="{FF6425AC-E8C4-4DB7-B305-DEB92C14E46B}" srcOrd="8" destOrd="0" presId="urn:microsoft.com/office/officeart/2008/layout/LinedList"/>
    <dgm:cxn modelId="{7C63ACEA-7B68-4EE4-BB2D-8925610D4DF5}" type="presParOf" srcId="{BEB4F73A-1E93-443E-B17A-CA4D1E2A10A1}" destId="{70668210-E2B5-48DB-8193-58915A880E62}" srcOrd="9" destOrd="0" presId="urn:microsoft.com/office/officeart/2008/layout/LinedList"/>
    <dgm:cxn modelId="{43AAEC3F-1658-411B-99AF-FCB2C56F90BF}" type="presParOf" srcId="{70668210-E2B5-48DB-8193-58915A880E62}" destId="{D700BFB0-784D-49EB-B684-CF3A5FB7A997}" srcOrd="0" destOrd="0" presId="urn:microsoft.com/office/officeart/2008/layout/LinedList"/>
    <dgm:cxn modelId="{2A065085-9E36-4BAA-B7CA-9FFE3AC75925}" type="presParOf" srcId="{70668210-E2B5-48DB-8193-58915A880E62}" destId="{EBF36577-4404-4095-8C08-DE2291287BF9}" srcOrd="1" destOrd="0" presId="urn:microsoft.com/office/officeart/2008/layout/LinedList"/>
    <dgm:cxn modelId="{91BB8843-4833-4FB3-A38F-5F5DFB7235A4}" type="presParOf" srcId="{BEB4F73A-1E93-443E-B17A-CA4D1E2A10A1}" destId="{A52CBE5A-B4AE-4307-BC1A-361C895366B6}" srcOrd="10" destOrd="0" presId="urn:microsoft.com/office/officeart/2008/layout/LinedList"/>
    <dgm:cxn modelId="{9F9FE24F-9056-4452-A71C-A283C0A7F8C8}" type="presParOf" srcId="{BEB4F73A-1E93-443E-B17A-CA4D1E2A10A1}" destId="{378B5A82-638D-4268-B8BE-D447D8916915}" srcOrd="11" destOrd="0" presId="urn:microsoft.com/office/officeart/2008/layout/LinedList"/>
    <dgm:cxn modelId="{8334FD05-D698-42C4-8326-17DE71DB938F}" type="presParOf" srcId="{378B5A82-638D-4268-B8BE-D447D8916915}" destId="{B36A1C96-8C0E-4DCD-BC8B-A106B0B7D525}" srcOrd="0" destOrd="0" presId="urn:microsoft.com/office/officeart/2008/layout/LinedList"/>
    <dgm:cxn modelId="{51C9DB85-CB40-4FED-B980-229E0A8BAD87}" type="presParOf" srcId="{378B5A82-638D-4268-B8BE-D447D8916915}" destId="{2589BB0A-99BC-456B-8BE7-B41E081D4212}" srcOrd="1" destOrd="0" presId="urn:microsoft.com/office/officeart/2008/layout/LinedList"/>
    <dgm:cxn modelId="{B8431802-2F21-4526-90A7-F572933D5576}" type="presParOf" srcId="{BEB4F73A-1E93-443E-B17A-CA4D1E2A10A1}" destId="{89F999CE-709E-4971-B1CD-F7A83479BAC1}" srcOrd="12" destOrd="0" presId="urn:microsoft.com/office/officeart/2008/layout/LinedList"/>
    <dgm:cxn modelId="{F491B2EF-88E3-4A13-BFCE-EC65E7ED806E}" type="presParOf" srcId="{BEB4F73A-1E93-443E-B17A-CA4D1E2A10A1}" destId="{28AFDAC4-53E1-400D-B6A6-3831DB95D484}" srcOrd="13" destOrd="0" presId="urn:microsoft.com/office/officeart/2008/layout/LinedList"/>
    <dgm:cxn modelId="{5F8A2A3B-6410-4A69-90BB-663A0077FAA8}" type="presParOf" srcId="{28AFDAC4-53E1-400D-B6A6-3831DB95D484}" destId="{5E99E19A-473D-4566-BD50-FCDD9CA31391}" srcOrd="0" destOrd="0" presId="urn:microsoft.com/office/officeart/2008/layout/LinedList"/>
    <dgm:cxn modelId="{5EEFFF70-EF48-482B-B942-711DDFB0B8CA}" type="presParOf" srcId="{28AFDAC4-53E1-400D-B6A6-3831DB95D484}" destId="{8F7F0C23-000C-4F88-81CC-BEE100E72521}" srcOrd="1" destOrd="0" presId="urn:microsoft.com/office/officeart/2008/layout/LinedList"/>
    <dgm:cxn modelId="{8A45FE5F-C238-4C71-AC03-938156B9C7B5}" type="presParOf" srcId="{BEB4F73A-1E93-443E-B17A-CA4D1E2A10A1}" destId="{8C745836-954A-4437-88C7-C61B712A48EB}" srcOrd="14" destOrd="0" presId="urn:microsoft.com/office/officeart/2008/layout/LinedList"/>
    <dgm:cxn modelId="{06571AD5-F336-4DA7-B80D-C6CFB1720D9E}" type="presParOf" srcId="{BEB4F73A-1E93-443E-B17A-CA4D1E2A10A1}" destId="{0C936EF2-523C-46A1-893E-EC4B17DD7294}" srcOrd="15" destOrd="0" presId="urn:microsoft.com/office/officeart/2008/layout/LinedList"/>
    <dgm:cxn modelId="{C727662C-1CFF-4DB2-8F67-26E4E2620979}" type="presParOf" srcId="{0C936EF2-523C-46A1-893E-EC4B17DD7294}" destId="{AF3CF2C3-C157-4EFB-878D-884A84882FEB}" srcOrd="0" destOrd="0" presId="urn:microsoft.com/office/officeart/2008/layout/LinedList"/>
    <dgm:cxn modelId="{657E5EF5-56AF-4F87-AAAD-75180A40F34C}" type="presParOf" srcId="{0C936EF2-523C-46A1-893E-EC4B17DD7294}" destId="{B4ADF61B-A968-4D72-A796-FC7C76EC806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CC39A-7629-44C3-A09A-C4F2FFBD80B1}">
      <dsp:nvSpPr>
        <dsp:cNvPr id="0" name=""/>
        <dsp:cNvSpPr/>
      </dsp:nvSpPr>
      <dsp:spPr>
        <a:xfrm>
          <a:off x="898829" y="288"/>
          <a:ext cx="1001496" cy="1001496"/>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31B638-FD36-46A3-A7ED-6F654E58CA35}">
      <dsp:nvSpPr>
        <dsp:cNvPr id="0" name=""/>
        <dsp:cNvSpPr/>
      </dsp:nvSpPr>
      <dsp:spPr>
        <a:xfrm>
          <a:off x="1112262" y="213721"/>
          <a:ext cx="574628" cy="574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22CF55-624C-45D4-996C-D32B2E21F2AD}">
      <dsp:nvSpPr>
        <dsp:cNvPr id="0" name=""/>
        <dsp:cNvSpPr/>
      </dsp:nvSpPr>
      <dsp:spPr>
        <a:xfrm>
          <a:off x="578678"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1 to 1 consultations</a:t>
          </a:r>
        </a:p>
      </dsp:txBody>
      <dsp:txXfrm>
        <a:off x="578678" y="1313725"/>
        <a:ext cx="1641796" cy="656718"/>
      </dsp:txXfrm>
    </dsp:sp>
    <dsp:sp modelId="{9E9A6BFB-5230-4E34-AF5D-99C93FD55BCB}">
      <dsp:nvSpPr>
        <dsp:cNvPr id="0" name=""/>
        <dsp:cNvSpPr/>
      </dsp:nvSpPr>
      <dsp:spPr>
        <a:xfrm>
          <a:off x="2827940" y="288"/>
          <a:ext cx="1001496" cy="1001496"/>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6EE500-8BC1-498A-A649-8B573B35E4A8}">
      <dsp:nvSpPr>
        <dsp:cNvPr id="0" name=""/>
        <dsp:cNvSpPr/>
      </dsp:nvSpPr>
      <dsp:spPr>
        <a:xfrm>
          <a:off x="3041374" y="213721"/>
          <a:ext cx="574628" cy="574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B0AB1C-ACBC-4278-99FB-09EA6263F48D}">
      <dsp:nvSpPr>
        <dsp:cNvPr id="0" name=""/>
        <dsp:cNvSpPr/>
      </dsp:nvSpPr>
      <dsp:spPr>
        <a:xfrm>
          <a:off x="2507790"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Application and endorsement</a:t>
          </a:r>
        </a:p>
      </dsp:txBody>
      <dsp:txXfrm>
        <a:off x="2507790" y="1313725"/>
        <a:ext cx="1641796" cy="656718"/>
      </dsp:txXfrm>
    </dsp:sp>
    <dsp:sp modelId="{B26544B5-AC18-4951-B08D-29C47466EF21}">
      <dsp:nvSpPr>
        <dsp:cNvPr id="0" name=""/>
        <dsp:cNvSpPr/>
      </dsp:nvSpPr>
      <dsp:spPr>
        <a:xfrm>
          <a:off x="4757051" y="288"/>
          <a:ext cx="1001496" cy="1001496"/>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9DB888-12B1-434F-8A2A-51CD9B0A2E4B}">
      <dsp:nvSpPr>
        <dsp:cNvPr id="0" name=""/>
        <dsp:cNvSpPr/>
      </dsp:nvSpPr>
      <dsp:spPr>
        <a:xfrm>
          <a:off x="4970485" y="213721"/>
          <a:ext cx="574628" cy="5746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69B180-F8EE-4C8F-9266-96A2297738AD}">
      <dsp:nvSpPr>
        <dsp:cNvPr id="0" name=""/>
        <dsp:cNvSpPr/>
      </dsp:nvSpPr>
      <dsp:spPr>
        <a:xfrm>
          <a:off x="4436901"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Budget</a:t>
          </a:r>
        </a:p>
      </dsp:txBody>
      <dsp:txXfrm>
        <a:off x="4436901" y="1313725"/>
        <a:ext cx="1641796" cy="656718"/>
      </dsp:txXfrm>
    </dsp:sp>
    <dsp:sp modelId="{0F55D58A-4514-4BD5-909D-4EA1ADD7FC6F}">
      <dsp:nvSpPr>
        <dsp:cNvPr id="0" name=""/>
        <dsp:cNvSpPr/>
      </dsp:nvSpPr>
      <dsp:spPr>
        <a:xfrm>
          <a:off x="6686163" y="288"/>
          <a:ext cx="1001496" cy="1001496"/>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16FB76-6664-4EAC-86E1-C57B928F4E3F}">
      <dsp:nvSpPr>
        <dsp:cNvPr id="0" name=""/>
        <dsp:cNvSpPr/>
      </dsp:nvSpPr>
      <dsp:spPr>
        <a:xfrm>
          <a:off x="6899596" y="213721"/>
          <a:ext cx="574628" cy="5746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75BBA3-4217-41C1-8E29-95D32840149B}">
      <dsp:nvSpPr>
        <dsp:cNvPr id="0" name=""/>
        <dsp:cNvSpPr/>
      </dsp:nvSpPr>
      <dsp:spPr>
        <a:xfrm>
          <a:off x="6366012"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Proposal </a:t>
          </a:r>
        </a:p>
      </dsp:txBody>
      <dsp:txXfrm>
        <a:off x="6366012" y="1313725"/>
        <a:ext cx="1641796" cy="656718"/>
      </dsp:txXfrm>
    </dsp:sp>
    <dsp:sp modelId="{F46E8241-3DF7-4751-BB18-FFF902509A8C}">
      <dsp:nvSpPr>
        <dsp:cNvPr id="0" name=""/>
        <dsp:cNvSpPr/>
      </dsp:nvSpPr>
      <dsp:spPr>
        <a:xfrm>
          <a:off x="8615274" y="288"/>
          <a:ext cx="1001496" cy="1001496"/>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4CBDD0-E6F5-4194-A468-548B5C0FAFBF}">
      <dsp:nvSpPr>
        <dsp:cNvPr id="0" name=""/>
        <dsp:cNvSpPr/>
      </dsp:nvSpPr>
      <dsp:spPr>
        <a:xfrm>
          <a:off x="8828708" y="213721"/>
          <a:ext cx="574628" cy="5746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C40B25-6BE8-4FA1-832C-B664229F1F69}">
      <dsp:nvSpPr>
        <dsp:cNvPr id="0" name=""/>
        <dsp:cNvSpPr/>
      </dsp:nvSpPr>
      <dsp:spPr>
        <a:xfrm>
          <a:off x="8295124"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Letters of commitment</a:t>
          </a:r>
        </a:p>
      </dsp:txBody>
      <dsp:txXfrm>
        <a:off x="8295124" y="1313725"/>
        <a:ext cx="1641796" cy="656718"/>
      </dsp:txXfrm>
    </dsp:sp>
    <dsp:sp modelId="{D19A66FD-C1F8-423A-A985-2D3D7C020B59}">
      <dsp:nvSpPr>
        <dsp:cNvPr id="0" name=""/>
        <dsp:cNvSpPr/>
      </dsp:nvSpPr>
      <dsp:spPr>
        <a:xfrm>
          <a:off x="2827940" y="2380893"/>
          <a:ext cx="1001496" cy="1001496"/>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D5D12-41C2-469E-AFD3-723315651C4E}">
      <dsp:nvSpPr>
        <dsp:cNvPr id="0" name=""/>
        <dsp:cNvSpPr/>
      </dsp:nvSpPr>
      <dsp:spPr>
        <a:xfrm>
          <a:off x="3041374" y="2594327"/>
          <a:ext cx="574628" cy="5746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0C388E-4F97-4674-863F-4DE80E41B8BD}">
      <dsp:nvSpPr>
        <dsp:cNvPr id="0" name=""/>
        <dsp:cNvSpPr/>
      </dsp:nvSpPr>
      <dsp:spPr>
        <a:xfrm>
          <a:off x="2507790"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Safety reviews</a:t>
          </a:r>
        </a:p>
      </dsp:txBody>
      <dsp:txXfrm>
        <a:off x="2507790" y="3694331"/>
        <a:ext cx="1641796" cy="656718"/>
      </dsp:txXfrm>
    </dsp:sp>
    <dsp:sp modelId="{0E442A65-BD28-4C50-9270-005B8C48C42F}">
      <dsp:nvSpPr>
        <dsp:cNvPr id="0" name=""/>
        <dsp:cNvSpPr/>
      </dsp:nvSpPr>
      <dsp:spPr>
        <a:xfrm>
          <a:off x="4757051" y="2380893"/>
          <a:ext cx="1001496" cy="1001496"/>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6825D1-A7DD-4DBD-A9CD-FFB0103A1D86}">
      <dsp:nvSpPr>
        <dsp:cNvPr id="0" name=""/>
        <dsp:cNvSpPr/>
      </dsp:nvSpPr>
      <dsp:spPr>
        <a:xfrm>
          <a:off x="4970485" y="2594327"/>
          <a:ext cx="574628" cy="57462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3A33A9-D4D9-4FB1-8E04-AC7E9CAEA787}">
      <dsp:nvSpPr>
        <dsp:cNvPr id="0" name=""/>
        <dsp:cNvSpPr/>
      </dsp:nvSpPr>
      <dsp:spPr>
        <a:xfrm>
          <a:off x="4436901"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Contracts </a:t>
          </a:r>
        </a:p>
      </dsp:txBody>
      <dsp:txXfrm>
        <a:off x="4436901" y="3694331"/>
        <a:ext cx="1641796" cy="656718"/>
      </dsp:txXfrm>
    </dsp:sp>
    <dsp:sp modelId="{BD221DCF-47D2-4779-9EA7-E6D062D5589C}">
      <dsp:nvSpPr>
        <dsp:cNvPr id="0" name=""/>
        <dsp:cNvSpPr/>
      </dsp:nvSpPr>
      <dsp:spPr>
        <a:xfrm>
          <a:off x="6686163" y="2380893"/>
          <a:ext cx="1001496" cy="1001496"/>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F6D6FB-8746-4639-9EA2-8F4215F239F6}">
      <dsp:nvSpPr>
        <dsp:cNvPr id="0" name=""/>
        <dsp:cNvSpPr/>
      </dsp:nvSpPr>
      <dsp:spPr>
        <a:xfrm>
          <a:off x="6899596" y="2594327"/>
          <a:ext cx="574628" cy="574628"/>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D08ACC-48CF-46E8-8197-76EA6AA027B9}">
      <dsp:nvSpPr>
        <dsp:cNvPr id="0" name=""/>
        <dsp:cNvSpPr/>
      </dsp:nvSpPr>
      <dsp:spPr>
        <a:xfrm>
          <a:off x="6366012"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Research Acount</a:t>
          </a:r>
        </a:p>
      </dsp:txBody>
      <dsp:txXfrm>
        <a:off x="6366012" y="3694331"/>
        <a:ext cx="1641796" cy="656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E871A-98AF-4722-AB4B-E2342C576E6B}">
      <dsp:nvSpPr>
        <dsp:cNvPr id="0" name=""/>
        <dsp:cNvSpPr/>
      </dsp:nvSpPr>
      <dsp:spPr>
        <a:xfrm>
          <a:off x="0" y="367"/>
          <a:ext cx="7818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0343111-3BDC-42FE-9B7E-C08ACC09827A}">
      <dsp:nvSpPr>
        <dsp:cNvPr id="0" name=""/>
        <dsp:cNvSpPr/>
      </dsp:nvSpPr>
      <dsp:spPr>
        <a:xfrm>
          <a:off x="0" y="0"/>
          <a:ext cx="7818512" cy="716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b="1" kern="1200" dirty="0"/>
        </a:p>
      </dsp:txBody>
      <dsp:txXfrm>
        <a:off x="0" y="0"/>
        <a:ext cx="7818512" cy="716105"/>
      </dsp:txXfrm>
    </dsp:sp>
    <dsp:sp modelId="{6BA549BC-30E6-4536-A924-4DBB793859A9}">
      <dsp:nvSpPr>
        <dsp:cNvPr id="0" name=""/>
        <dsp:cNvSpPr/>
      </dsp:nvSpPr>
      <dsp:spPr>
        <a:xfrm>
          <a:off x="0" y="716472"/>
          <a:ext cx="7818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7722EEF-1450-4742-B0A1-8BD4AF3B4361}">
      <dsp:nvSpPr>
        <dsp:cNvPr id="0" name=""/>
        <dsp:cNvSpPr/>
      </dsp:nvSpPr>
      <dsp:spPr>
        <a:xfrm>
          <a:off x="0" y="716472"/>
          <a:ext cx="7803248" cy="963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1   Show you have read the guidelines and understand the evaluation criteria. This should drive the structure.  </a:t>
          </a:r>
        </a:p>
      </dsp:txBody>
      <dsp:txXfrm>
        <a:off x="0" y="716472"/>
        <a:ext cx="7803248" cy="963161"/>
      </dsp:txXfrm>
    </dsp:sp>
    <dsp:sp modelId="{FD12809C-5F1D-4B9E-A571-E444E890FA4D}">
      <dsp:nvSpPr>
        <dsp:cNvPr id="0" name=""/>
        <dsp:cNvSpPr/>
      </dsp:nvSpPr>
      <dsp:spPr>
        <a:xfrm>
          <a:off x="0" y="1679634"/>
          <a:ext cx="7818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9F47A14-91B5-4474-A2F8-39D8EF6E32F1}">
      <dsp:nvSpPr>
        <dsp:cNvPr id="0" name=""/>
        <dsp:cNvSpPr/>
      </dsp:nvSpPr>
      <dsp:spPr>
        <a:xfrm>
          <a:off x="0" y="1679634"/>
          <a:ext cx="7803248" cy="1006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2  Use and respect the templates – including CV. If listing publications, make it clear what your contribution is that demonstrates your feasibility for this project. </a:t>
          </a:r>
        </a:p>
      </dsp:txBody>
      <dsp:txXfrm>
        <a:off x="0" y="1679634"/>
        <a:ext cx="7803248" cy="1006922"/>
      </dsp:txXfrm>
    </dsp:sp>
    <dsp:sp modelId="{73682B26-6562-4634-B966-6FBF81DF4B83}">
      <dsp:nvSpPr>
        <dsp:cNvPr id="0" name=""/>
        <dsp:cNvSpPr/>
      </dsp:nvSpPr>
      <dsp:spPr>
        <a:xfrm>
          <a:off x="0" y="2686556"/>
          <a:ext cx="7818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0A3AA19-3E8A-482B-971A-99EBE5B585AF}">
      <dsp:nvSpPr>
        <dsp:cNvPr id="0" name=""/>
        <dsp:cNvSpPr/>
      </dsp:nvSpPr>
      <dsp:spPr>
        <a:xfrm>
          <a:off x="0" y="2686556"/>
          <a:ext cx="7818512" cy="716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3  Ask your research question from the beginning. </a:t>
          </a:r>
          <a:r>
            <a:rPr lang="en-US" sz="2000" kern="1200" dirty="0" err="1"/>
            <a:t>Customise</a:t>
          </a:r>
          <a:r>
            <a:rPr lang="en-US" sz="2000" kern="1200" dirty="0"/>
            <a:t>. Be careful with copy and paste. Make it easy to scan.</a:t>
          </a:r>
        </a:p>
      </dsp:txBody>
      <dsp:txXfrm>
        <a:off x="0" y="2686556"/>
        <a:ext cx="7818512" cy="716105"/>
      </dsp:txXfrm>
    </dsp:sp>
    <dsp:sp modelId="{FF6425AC-E8C4-4DB7-B305-DEB92C14E46B}">
      <dsp:nvSpPr>
        <dsp:cNvPr id="0" name=""/>
        <dsp:cNvSpPr/>
      </dsp:nvSpPr>
      <dsp:spPr>
        <a:xfrm>
          <a:off x="0" y="3402661"/>
          <a:ext cx="7818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700BFB0-784D-49EB-B684-CF3A5FB7A997}">
      <dsp:nvSpPr>
        <dsp:cNvPr id="0" name=""/>
        <dsp:cNvSpPr/>
      </dsp:nvSpPr>
      <dsp:spPr>
        <a:xfrm>
          <a:off x="0" y="3402661"/>
          <a:ext cx="7818512" cy="716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4  Make diagrams easy to follow – check with family or friends</a:t>
          </a:r>
        </a:p>
      </dsp:txBody>
      <dsp:txXfrm>
        <a:off x="0" y="3402661"/>
        <a:ext cx="7818512" cy="716105"/>
      </dsp:txXfrm>
    </dsp:sp>
    <dsp:sp modelId="{A52CBE5A-B4AE-4307-BC1A-361C895366B6}">
      <dsp:nvSpPr>
        <dsp:cNvPr id="0" name=""/>
        <dsp:cNvSpPr/>
      </dsp:nvSpPr>
      <dsp:spPr>
        <a:xfrm>
          <a:off x="0" y="4118766"/>
          <a:ext cx="7818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36A1C96-8C0E-4DCD-BC8B-A106B0B7D525}">
      <dsp:nvSpPr>
        <dsp:cNvPr id="0" name=""/>
        <dsp:cNvSpPr/>
      </dsp:nvSpPr>
      <dsp:spPr>
        <a:xfrm>
          <a:off x="0" y="4118766"/>
          <a:ext cx="7818512" cy="716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5  Identify risks and contingencies / gains that make the risk worth it</a:t>
          </a:r>
          <a:endParaRPr lang="en-US" sz="2000" kern="1200" dirty="0"/>
        </a:p>
      </dsp:txBody>
      <dsp:txXfrm>
        <a:off x="0" y="4118766"/>
        <a:ext cx="7818512" cy="716105"/>
      </dsp:txXfrm>
    </dsp:sp>
    <dsp:sp modelId="{89F999CE-709E-4971-B1CD-F7A83479BAC1}">
      <dsp:nvSpPr>
        <dsp:cNvPr id="0" name=""/>
        <dsp:cNvSpPr/>
      </dsp:nvSpPr>
      <dsp:spPr>
        <a:xfrm>
          <a:off x="0" y="4834872"/>
          <a:ext cx="7818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E99E19A-473D-4566-BD50-FCDD9CA31391}">
      <dsp:nvSpPr>
        <dsp:cNvPr id="0" name=""/>
        <dsp:cNvSpPr/>
      </dsp:nvSpPr>
      <dsp:spPr>
        <a:xfrm>
          <a:off x="0" y="4834872"/>
          <a:ext cx="7818512" cy="716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6  Be clear as to the aim of each objective and work package. Outline and develop. No random surprises mid text</a:t>
          </a:r>
        </a:p>
      </dsp:txBody>
      <dsp:txXfrm>
        <a:off x="0" y="4834872"/>
        <a:ext cx="7818512" cy="716105"/>
      </dsp:txXfrm>
    </dsp:sp>
    <dsp:sp modelId="{8C745836-954A-4437-88C7-C61B712A48EB}">
      <dsp:nvSpPr>
        <dsp:cNvPr id="0" name=""/>
        <dsp:cNvSpPr/>
      </dsp:nvSpPr>
      <dsp:spPr>
        <a:xfrm>
          <a:off x="0" y="5550977"/>
          <a:ext cx="7818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F3CF2C3-C157-4EFB-878D-884A84882FEB}">
      <dsp:nvSpPr>
        <dsp:cNvPr id="0" name=""/>
        <dsp:cNvSpPr/>
      </dsp:nvSpPr>
      <dsp:spPr>
        <a:xfrm>
          <a:off x="0" y="5550977"/>
          <a:ext cx="7818512" cy="716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7. If they don’t want incremental, make it very clear why its not. If it’s a novel idea then gather preliminary data to demonstrate feasibility.   </a:t>
          </a:r>
        </a:p>
      </dsp:txBody>
      <dsp:txXfrm>
        <a:off x="0" y="5550977"/>
        <a:ext cx="7818512" cy="716105"/>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085B-1C54-49E1-AC93-1759658DC6A3}" type="datetimeFigureOut">
              <a:rPr lang="en-IE" smtClean="0"/>
              <a:t>16/06/2023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301DB-F339-431B-BD03-DE410EFEAD4A}" type="slidenum">
              <a:rPr lang="en-IE" smtClean="0"/>
              <a:t>‹#›</a:t>
            </a:fld>
            <a:endParaRPr lang="en-IE"/>
          </a:p>
        </p:txBody>
      </p:sp>
    </p:spTree>
    <p:extLst>
      <p:ext uri="{BB962C8B-B14F-4D97-AF65-F5344CB8AC3E}">
        <p14:creationId xmlns:p14="http://schemas.microsoft.com/office/powerpoint/2010/main" val="2995867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e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9081BF-5733-4461-80E1-C5D40DC117BB}" type="datetimeFigureOut">
              <a:rPr lang="en-IE" smtClean="0"/>
              <a:t>16/06/2023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5D44BB5-211B-4E6F-93F6-382BBFB78583}" type="slidenum">
              <a:rPr lang="en-IE" smtClean="0"/>
              <a:t>‹#›</a:t>
            </a:fld>
            <a:endParaRPr lang="en-IE"/>
          </a:p>
        </p:txBody>
      </p:sp>
    </p:spTree>
    <p:extLst>
      <p:ext uri="{BB962C8B-B14F-4D97-AF65-F5344CB8AC3E}">
        <p14:creationId xmlns:p14="http://schemas.microsoft.com/office/powerpoint/2010/main" val="100685221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15F278-C456-403B-9715-7A82943FFE80}"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073F64-EB1A-44F8-958F-DF100A0D29B2}" type="slidenum">
              <a:rPr lang="en-GB" smtClean="0"/>
              <a:t>‹#›</a:t>
            </a:fld>
            <a:endParaRPr lang="en-GB"/>
          </a:p>
        </p:txBody>
      </p:sp>
      <p:pic>
        <p:nvPicPr>
          <p:cNvPr id="7" name="Picture 6">
            <a:extLst>
              <a:ext uri="{FF2B5EF4-FFF2-40B4-BE49-F238E27FC236}">
                <a16:creationId xmlns:a16="http://schemas.microsoft.com/office/drawing/2014/main" id="{1E955658-F6B2-41C7-9023-D6FD18F215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
        <p:nvSpPr>
          <p:cNvPr id="8" name="Rectangle 7">
            <a:extLst>
              <a:ext uri="{FF2B5EF4-FFF2-40B4-BE49-F238E27FC236}">
                <a16:creationId xmlns:a16="http://schemas.microsoft.com/office/drawing/2014/main" id="{144F56E2-7EC9-4E06-AE7B-EE307E8A82EB}"/>
              </a:ext>
            </a:extLst>
          </p:cNvPr>
          <p:cNvSpPr/>
          <p:nvPr userDrawn="1"/>
        </p:nvSpPr>
        <p:spPr>
          <a:xfrm>
            <a:off x="10447987" y="212726"/>
            <a:ext cx="1440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60838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15F278-C456-403B-9715-7A82943FFE80}"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073F64-EB1A-44F8-958F-DF100A0D29B2}" type="slidenum">
              <a:rPr lang="en-GB" smtClean="0"/>
              <a:t>‹#›</a:t>
            </a:fld>
            <a:endParaRPr lang="en-GB"/>
          </a:p>
        </p:txBody>
      </p:sp>
      <p:pic>
        <p:nvPicPr>
          <p:cNvPr id="7" name="Picture 6">
            <a:extLst>
              <a:ext uri="{FF2B5EF4-FFF2-40B4-BE49-F238E27FC236}">
                <a16:creationId xmlns:a16="http://schemas.microsoft.com/office/drawing/2014/main" id="{641DD0AF-7A3D-4A7C-B151-132A4A6883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1051052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727652"/>
            <a:ext cx="9096023" cy="4220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5F278-C456-403B-9715-7A82943FFE80}"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a:p>
        </p:txBody>
      </p:sp>
      <p:sp>
        <p:nvSpPr>
          <p:cNvPr id="10"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1" name="Rectangle 10"/>
          <p:cNvSpPr/>
          <p:nvPr userDrawn="1"/>
        </p:nvSpPr>
        <p:spPr>
          <a:xfrm rot="5400000">
            <a:off x="9060775" y="3117986"/>
            <a:ext cx="4220662" cy="1440000"/>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800"/>
          </a:p>
        </p:txBody>
      </p:sp>
      <p:sp>
        <p:nvSpPr>
          <p:cNvPr id="12" name="Rectangle 11"/>
          <p:cNvSpPr/>
          <p:nvPr userDrawn="1"/>
        </p:nvSpPr>
        <p:spPr>
          <a:xfrm>
            <a:off x="10447987" y="212726"/>
            <a:ext cx="1440000" cy="144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8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309812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727652"/>
            <a:ext cx="9096023" cy="4220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5F278-C456-403B-9715-7A82943FFE80}"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a:p>
        </p:txBody>
      </p:sp>
      <p:sp>
        <p:nvSpPr>
          <p:cNvPr id="10"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1" name="Rectangle 10"/>
          <p:cNvSpPr/>
          <p:nvPr userDrawn="1"/>
        </p:nvSpPr>
        <p:spPr>
          <a:xfrm rot="5400000">
            <a:off x="9060775" y="3117986"/>
            <a:ext cx="4220662" cy="1440000"/>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800"/>
          </a:p>
        </p:txBody>
      </p:sp>
      <p:sp>
        <p:nvSpPr>
          <p:cNvPr id="12" name="Rectangle 11"/>
          <p:cNvSpPr/>
          <p:nvPr userDrawn="1"/>
        </p:nvSpPr>
        <p:spPr>
          <a:xfrm>
            <a:off x="10447987" y="212726"/>
            <a:ext cx="1440000" cy="1440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8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4208354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27652"/>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5F278-C456-403B-9715-7A82943FFE80}"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a:p>
        </p:txBody>
      </p:sp>
      <p:sp>
        <p:nvSpPr>
          <p:cNvPr id="10" name="Picture Placeholder 9"/>
          <p:cNvSpPr>
            <a:spLocks noGrp="1"/>
          </p:cNvSpPr>
          <p:nvPr>
            <p:ph type="pic" sz="quarter" idx="13"/>
          </p:nvPr>
        </p:nvSpPr>
        <p:spPr>
          <a:xfrm>
            <a:off x="8415339" y="1727200"/>
            <a:ext cx="3451775" cy="4216400"/>
          </a:xfrm>
          <a:noFill/>
        </p:spPr>
        <p:txBody>
          <a:bodyPr/>
          <a:lstStyle/>
          <a:p>
            <a:r>
              <a:rPr lang="en-US"/>
              <a:t>Click icon to add picture</a:t>
            </a:r>
            <a:endParaRPr lang="en-GB"/>
          </a:p>
        </p:txBody>
      </p:sp>
      <p:sp>
        <p:nvSpPr>
          <p:cNvPr id="11"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5" name="Rectangle 14"/>
          <p:cNvSpPr/>
          <p:nvPr userDrawn="1"/>
        </p:nvSpPr>
        <p:spPr>
          <a:xfrm>
            <a:off x="10447987" y="212726"/>
            <a:ext cx="1440000" cy="144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80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3924458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27652"/>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5F278-C456-403B-9715-7A82943FFE80}"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a:p>
        </p:txBody>
      </p:sp>
      <p:sp>
        <p:nvSpPr>
          <p:cNvPr id="10" name="Picture Placeholder 9"/>
          <p:cNvSpPr>
            <a:spLocks noGrp="1"/>
          </p:cNvSpPr>
          <p:nvPr>
            <p:ph type="pic" sz="quarter" idx="13"/>
          </p:nvPr>
        </p:nvSpPr>
        <p:spPr>
          <a:xfrm>
            <a:off x="8460496" y="1727651"/>
            <a:ext cx="3406619" cy="4216400"/>
          </a:xfrm>
          <a:noFill/>
        </p:spPr>
        <p:txBody>
          <a:bodyPr/>
          <a:lstStyle/>
          <a:p>
            <a:r>
              <a:rPr lang="en-US"/>
              <a:t>Click icon to add picture</a:t>
            </a:r>
            <a:endParaRPr lang="en-GB"/>
          </a:p>
        </p:txBody>
      </p:sp>
      <p:sp>
        <p:nvSpPr>
          <p:cNvPr id="14"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5" name="Rectangle 14"/>
          <p:cNvSpPr/>
          <p:nvPr userDrawn="1"/>
        </p:nvSpPr>
        <p:spPr>
          <a:xfrm>
            <a:off x="10447987" y="212726"/>
            <a:ext cx="1440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1105286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27652"/>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5F278-C456-403B-9715-7A82943FFE80}"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a:p>
        </p:txBody>
      </p:sp>
      <p:sp>
        <p:nvSpPr>
          <p:cNvPr id="10" name="Picture Placeholder 9"/>
          <p:cNvSpPr>
            <a:spLocks noGrp="1"/>
          </p:cNvSpPr>
          <p:nvPr>
            <p:ph type="pic" sz="quarter" idx="13"/>
          </p:nvPr>
        </p:nvSpPr>
        <p:spPr>
          <a:xfrm>
            <a:off x="8415339" y="1727200"/>
            <a:ext cx="3451775" cy="4216400"/>
          </a:xfrm>
          <a:noFill/>
        </p:spPr>
        <p:txBody>
          <a:bodyPr/>
          <a:lstStyle/>
          <a:p>
            <a:r>
              <a:rPr lang="en-US"/>
              <a:t>Click icon to add picture</a:t>
            </a:r>
            <a:endParaRPr lang="en-GB"/>
          </a:p>
        </p:txBody>
      </p:sp>
      <p:sp>
        <p:nvSpPr>
          <p:cNvPr id="14"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5" name="Rectangle 14"/>
          <p:cNvSpPr/>
          <p:nvPr userDrawn="1"/>
        </p:nvSpPr>
        <p:spPr>
          <a:xfrm>
            <a:off x="10447987" y="212726"/>
            <a:ext cx="1440000" cy="1440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80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1904914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27651"/>
            <a:ext cx="7315200" cy="41996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5F278-C456-403B-9715-7A82943FFE80}"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1" y="6356352"/>
            <a:ext cx="1338943" cy="365125"/>
          </a:xfrm>
        </p:spPr>
        <p:txBody>
          <a:bodyPr/>
          <a:lstStyle/>
          <a:p>
            <a:fld id="{C2073F64-EB1A-44F8-958F-DF100A0D29B2}"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7667" y="1727650"/>
            <a:ext cx="3589447" cy="4199621"/>
          </a:xfrm>
          <a:prstGeom prst="rect">
            <a:avLst/>
          </a:prstGeom>
        </p:spPr>
      </p:pic>
      <p:sp>
        <p:nvSpPr>
          <p:cNvPr id="11"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4" name="Rectangle 13"/>
          <p:cNvSpPr/>
          <p:nvPr userDrawn="1"/>
        </p:nvSpPr>
        <p:spPr>
          <a:xfrm>
            <a:off x="10447987" y="212726"/>
            <a:ext cx="1440000" cy="144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80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3305662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715F278-C456-403B-9715-7A82943FFE80}" type="datetimeFigureOut">
              <a:rPr lang="en-GB" smtClean="0"/>
              <a:t>16/06/2023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a:p>
        </p:txBody>
      </p:sp>
      <p:sp>
        <p:nvSpPr>
          <p:cNvPr id="10"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4" name="Rectangle 13"/>
          <p:cNvSpPr/>
          <p:nvPr userDrawn="1"/>
        </p:nvSpPr>
        <p:spPr>
          <a:xfrm>
            <a:off x="10447987" y="212726"/>
            <a:ext cx="1440000" cy="144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80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152934536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618514" y="1760765"/>
            <a:ext cx="527203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618514" y="2710416"/>
            <a:ext cx="5272039" cy="3584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3715F278-C456-403B-9715-7A82943FFE80}" type="datetimeFigureOut">
              <a:rPr lang="en-GB" smtClean="0"/>
              <a:t>16/06/2023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a:p>
        </p:txBody>
      </p:sp>
      <p:sp>
        <p:nvSpPr>
          <p:cNvPr id="17" name="Text Placeholder 4"/>
          <p:cNvSpPr>
            <a:spLocks noGrp="1"/>
          </p:cNvSpPr>
          <p:nvPr>
            <p:ph type="body" sz="quarter" idx="15"/>
          </p:nvPr>
        </p:nvSpPr>
        <p:spPr>
          <a:xfrm>
            <a:off x="823962" y="1771650"/>
            <a:ext cx="527203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8" name="Content Placeholder 5"/>
          <p:cNvSpPr>
            <a:spLocks noGrp="1"/>
          </p:cNvSpPr>
          <p:nvPr>
            <p:ph sz="quarter" idx="16"/>
          </p:nvPr>
        </p:nvSpPr>
        <p:spPr>
          <a:xfrm>
            <a:off x="818518" y="2718021"/>
            <a:ext cx="5282924" cy="3584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3" name="Rectangle 12"/>
          <p:cNvSpPr/>
          <p:nvPr userDrawn="1"/>
        </p:nvSpPr>
        <p:spPr>
          <a:xfrm>
            <a:off x="10447987" y="212726"/>
            <a:ext cx="1440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134585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15F278-C456-403B-9715-7A82943FFE80}"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073F64-EB1A-44F8-958F-DF100A0D29B2}" type="slidenum">
              <a:rPr lang="en-GB" smtClean="0"/>
              <a:t>‹#›</a:t>
            </a:fld>
            <a:endParaRPr lang="en-GB"/>
          </a:p>
        </p:txBody>
      </p:sp>
      <p:pic>
        <p:nvPicPr>
          <p:cNvPr id="7" name="Picture 6">
            <a:extLst>
              <a:ext uri="{FF2B5EF4-FFF2-40B4-BE49-F238E27FC236}">
                <a16:creationId xmlns:a16="http://schemas.microsoft.com/office/drawing/2014/main" id="{897207F4-A0F0-4CD1-AFD4-E0CAA56954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4130741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15F278-C456-403B-9715-7A82943FFE80}" type="datetimeFigureOut">
              <a:rPr lang="en-GB" smtClean="0"/>
              <a:t>16/06/2023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a:p>
        </p:txBody>
      </p:sp>
      <p:sp>
        <p:nvSpPr>
          <p:cNvPr id="11"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2" name="Rectangle 11"/>
          <p:cNvSpPr/>
          <p:nvPr userDrawn="1"/>
        </p:nvSpPr>
        <p:spPr>
          <a:xfrm>
            <a:off x="10447987" y="212726"/>
            <a:ext cx="1440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1669936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2" y="1825626"/>
            <a:ext cx="9096021" cy="417495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3715F278-C456-403B-9715-7A82943FFE80}"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
        <p:nvSpPr>
          <p:cNvPr id="14"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5" name="Rectangle 14"/>
          <p:cNvSpPr/>
          <p:nvPr userDrawn="1"/>
        </p:nvSpPr>
        <p:spPr>
          <a:xfrm>
            <a:off x="10447987" y="212726"/>
            <a:ext cx="1440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Slide Number Placeholder 6"/>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a:p>
        </p:txBody>
      </p:sp>
    </p:spTree>
    <p:extLst>
      <p:ext uri="{BB962C8B-B14F-4D97-AF65-F5344CB8AC3E}">
        <p14:creationId xmlns:p14="http://schemas.microsoft.com/office/powerpoint/2010/main" val="4284224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arket Overview">
    <p:bg>
      <p:bgPr>
        <a:solidFill>
          <a:schemeClr val="accent6"/>
        </a:solidFill>
        <a:effectLst/>
      </p:bgPr>
    </p:bg>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4721D2A8-92CC-4A4D-9252-1D5E72D9996D}"/>
              </a:ext>
            </a:extLst>
          </p:cNvPr>
          <p:cNvSpPr>
            <a:spLocks noGrp="1"/>
          </p:cNvSpPr>
          <p:nvPr>
            <p:ph type="body" sz="quarter" idx="26" hasCustomPrompt="1"/>
          </p:nvPr>
        </p:nvSpPr>
        <p:spPr>
          <a:xfrm>
            <a:off x="0" y="0"/>
            <a:ext cx="13879773" cy="2514600"/>
          </a:xfrm>
          <a:prstGeom prst="rect">
            <a:avLst/>
          </a:prstGeom>
        </p:spPr>
        <p:txBody>
          <a:bodyPr/>
          <a:lstStyle>
            <a:lvl1pPr marL="0" indent="0" algn="r">
              <a:lnSpc>
                <a:spcPct val="40000"/>
              </a:lnSpc>
              <a:spcBef>
                <a:spcPts val="0"/>
              </a:spcBef>
              <a:buNone/>
              <a:defRPr sz="50000" baseline="0">
                <a:solidFill>
                  <a:schemeClr val="bg1">
                    <a:alpha val="8000"/>
                  </a:schemeClr>
                </a:solidFill>
                <a:latin typeface="Kunstler Script" panose="030304020206070D0D06" pitchFamily="66" charset="0"/>
              </a:defRPr>
            </a:lvl1pPr>
          </a:lstStyle>
          <a:p>
            <a:r>
              <a:rPr lang="en-US" dirty="0"/>
              <a:t>Market</a:t>
            </a:r>
          </a:p>
        </p:txBody>
      </p:sp>
      <p:sp>
        <p:nvSpPr>
          <p:cNvPr id="5" name="Date Placeholder 4">
            <a:extLst>
              <a:ext uri="{FF2B5EF4-FFF2-40B4-BE49-F238E27FC236}">
                <a16:creationId xmlns:a16="http://schemas.microsoft.com/office/drawing/2014/main" id="{D4D09877-9D5E-4728-9E1B-F801C727CDBA}"/>
              </a:ext>
            </a:extLst>
          </p:cNvPr>
          <p:cNvSpPr>
            <a:spLocks noGrp="1"/>
          </p:cNvSpPr>
          <p:nvPr>
            <p:ph type="dt" sz="half" idx="10"/>
          </p:nvPr>
        </p:nvSpPr>
        <p:spPr/>
        <p:txBody>
          <a:bodyPr/>
          <a:lstStyle>
            <a:lvl1pPr>
              <a:defRPr>
                <a:solidFill>
                  <a:schemeClr val="accent6">
                    <a:lumMod val="25000"/>
                    <a:lumOff val="75000"/>
                  </a:schemeClr>
                </a:solidFill>
              </a:defRPr>
            </a:lvl1pPr>
          </a:lstStyle>
          <a:p>
            <a:r>
              <a:rPr lang="en-US" dirty="0"/>
              <a:t>8/03/20XX</a:t>
            </a:r>
          </a:p>
        </p:txBody>
      </p:sp>
      <p:sp>
        <p:nvSpPr>
          <p:cNvPr id="6" name="Footer Placeholder 5">
            <a:extLst>
              <a:ext uri="{FF2B5EF4-FFF2-40B4-BE49-F238E27FC236}">
                <a16:creationId xmlns:a16="http://schemas.microsoft.com/office/drawing/2014/main" id="{3435AAD1-49C3-459F-8752-6773813AA19E}"/>
              </a:ext>
            </a:extLst>
          </p:cNvPr>
          <p:cNvSpPr>
            <a:spLocks noGrp="1"/>
          </p:cNvSpPr>
          <p:nvPr>
            <p:ph type="ftr" sz="quarter" idx="11"/>
          </p:nvPr>
        </p:nvSpPr>
        <p:spPr/>
        <p:txBody>
          <a:bodyPr/>
          <a:lstStyle>
            <a:lvl1pPr>
              <a:defRPr>
                <a:solidFill>
                  <a:schemeClr val="accent6">
                    <a:lumMod val="25000"/>
                    <a:lumOff val="75000"/>
                  </a:schemeClr>
                </a:solidFill>
              </a:defRPr>
            </a:lvl1pPr>
          </a:lstStyle>
          <a:p>
            <a:r>
              <a:rPr lang="en-US" dirty="0"/>
              <a:t>PITCH DECK</a:t>
            </a:r>
          </a:p>
        </p:txBody>
      </p:sp>
      <p:sp>
        <p:nvSpPr>
          <p:cNvPr id="7" name="Slide Number Placeholder 6">
            <a:extLst>
              <a:ext uri="{FF2B5EF4-FFF2-40B4-BE49-F238E27FC236}">
                <a16:creationId xmlns:a16="http://schemas.microsoft.com/office/drawing/2014/main" id="{D0DC1F07-5ADF-4FA1-890D-55E05685BDA8}"/>
              </a:ext>
            </a:extLst>
          </p:cNvPr>
          <p:cNvSpPr>
            <a:spLocks noGrp="1"/>
          </p:cNvSpPr>
          <p:nvPr>
            <p:ph type="sldNum" sz="quarter" idx="12"/>
          </p:nvPr>
        </p:nvSpPr>
        <p:spPr/>
        <p:txBody>
          <a:bodyPr/>
          <a:lstStyle>
            <a:lvl1pPr>
              <a:defRPr>
                <a:solidFill>
                  <a:schemeClr val="accent6">
                    <a:lumMod val="25000"/>
                    <a:lumOff val="75000"/>
                  </a:schemeClr>
                </a:solidFill>
              </a:defRPr>
            </a:lvl1pPr>
          </a:lstStyle>
          <a:p>
            <a:fld id="{4F6357DA-28E9-40D3-918C-4D14E8263D81}" type="slidenum">
              <a:rPr lang="en-US" smtClean="0"/>
              <a:pPr/>
              <a:t>‹#›</a:t>
            </a:fld>
            <a:endParaRPr lang="en-US" dirty="0"/>
          </a:p>
        </p:txBody>
      </p:sp>
      <p:sp>
        <p:nvSpPr>
          <p:cNvPr id="8" name="Title 1">
            <a:extLst>
              <a:ext uri="{FF2B5EF4-FFF2-40B4-BE49-F238E27FC236}">
                <a16:creationId xmlns:a16="http://schemas.microsoft.com/office/drawing/2014/main" id="{5E430114-0FFE-44D3-9D11-77F649F9B108}"/>
              </a:ext>
            </a:extLst>
          </p:cNvPr>
          <p:cNvSpPr>
            <a:spLocks noGrp="1"/>
          </p:cNvSpPr>
          <p:nvPr>
            <p:ph type="ctrTitle" hasCustomPrompt="1"/>
          </p:nvPr>
        </p:nvSpPr>
        <p:spPr>
          <a:xfrm>
            <a:off x="7075483" y="1941509"/>
            <a:ext cx="4386945" cy="639955"/>
          </a:xfrm>
          <a:prstGeom prst="rect">
            <a:avLst/>
          </a:prstGeom>
        </p:spPr>
        <p:txBody>
          <a:bodyPr anchor="ctr"/>
          <a:lstStyle>
            <a:lvl1pPr algn="r">
              <a:defRPr sz="2200" cap="all" spc="200" baseline="0">
                <a:solidFill>
                  <a:schemeClr val="bg1"/>
                </a:solidFill>
                <a:latin typeface="+mj-lt"/>
              </a:defRPr>
            </a:lvl1pPr>
          </a:lstStyle>
          <a:p>
            <a:r>
              <a:rPr lang="en-US"/>
              <a:t>Click to add title</a:t>
            </a:r>
          </a:p>
        </p:txBody>
      </p:sp>
      <p:sp>
        <p:nvSpPr>
          <p:cNvPr id="9" name="Text Placeholder 14">
            <a:extLst>
              <a:ext uri="{FF2B5EF4-FFF2-40B4-BE49-F238E27FC236}">
                <a16:creationId xmlns:a16="http://schemas.microsoft.com/office/drawing/2014/main" id="{4A448A10-6C5A-42B4-AFD7-DF6DD58F0737}"/>
              </a:ext>
            </a:extLst>
          </p:cNvPr>
          <p:cNvSpPr>
            <a:spLocks noGrp="1"/>
          </p:cNvSpPr>
          <p:nvPr>
            <p:ph type="body" sz="quarter" idx="20" hasCustomPrompt="1"/>
          </p:nvPr>
        </p:nvSpPr>
        <p:spPr>
          <a:xfrm>
            <a:off x="860223" y="4076963"/>
            <a:ext cx="2834640" cy="1151633"/>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0" name="Text Placeholder 10">
            <a:extLst>
              <a:ext uri="{FF2B5EF4-FFF2-40B4-BE49-F238E27FC236}">
                <a16:creationId xmlns:a16="http://schemas.microsoft.com/office/drawing/2014/main" id="{6D1B0E05-9C40-4BB7-B07F-D8FD6B11F6AF}"/>
              </a:ext>
            </a:extLst>
          </p:cNvPr>
          <p:cNvSpPr>
            <a:spLocks noGrp="1"/>
          </p:cNvSpPr>
          <p:nvPr>
            <p:ph type="body" sz="quarter" idx="14" hasCustomPrompt="1"/>
          </p:nvPr>
        </p:nvSpPr>
        <p:spPr>
          <a:xfrm>
            <a:off x="1070773" y="2806964"/>
            <a:ext cx="2693128" cy="991689"/>
          </a:xfrm>
          <a:prstGeom prst="rect">
            <a:avLst/>
          </a:prstGeom>
        </p:spPr>
        <p:txBody>
          <a:bodyPr anchor="b"/>
          <a:lstStyle>
            <a:lvl1pPr marL="0" indent="0" algn="r">
              <a:buNone/>
              <a:defRPr sz="4000" kern="0" cap="all" spc="400" baseline="0">
                <a:solidFill>
                  <a:schemeClr val="tx2"/>
                </a:solidFill>
                <a:latin typeface="+mj-lt"/>
              </a:defRPr>
            </a:lvl1pPr>
          </a:lstStyle>
          <a:p>
            <a:pPr lvl="0"/>
            <a:r>
              <a:rPr lang="en-US"/>
              <a:t>Add title</a:t>
            </a:r>
          </a:p>
        </p:txBody>
      </p:sp>
      <p:sp>
        <p:nvSpPr>
          <p:cNvPr id="11" name="Text Placeholder 14">
            <a:extLst>
              <a:ext uri="{FF2B5EF4-FFF2-40B4-BE49-F238E27FC236}">
                <a16:creationId xmlns:a16="http://schemas.microsoft.com/office/drawing/2014/main" id="{FF94E508-0A60-413A-9DE0-DE8BDEC1FC2E}"/>
              </a:ext>
            </a:extLst>
          </p:cNvPr>
          <p:cNvSpPr>
            <a:spLocks noGrp="1"/>
          </p:cNvSpPr>
          <p:nvPr>
            <p:ph type="body" sz="quarter" idx="21" hasCustomPrompt="1"/>
          </p:nvPr>
        </p:nvSpPr>
        <p:spPr>
          <a:xfrm>
            <a:off x="4728372" y="4076963"/>
            <a:ext cx="2833338" cy="1151633"/>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2" name="Text Placeholder 14">
            <a:extLst>
              <a:ext uri="{FF2B5EF4-FFF2-40B4-BE49-F238E27FC236}">
                <a16:creationId xmlns:a16="http://schemas.microsoft.com/office/drawing/2014/main" id="{3A34A8A7-647E-4685-A99B-1177931A13C7}"/>
              </a:ext>
            </a:extLst>
          </p:cNvPr>
          <p:cNvSpPr>
            <a:spLocks noGrp="1"/>
          </p:cNvSpPr>
          <p:nvPr>
            <p:ph type="body" sz="quarter" idx="23" hasCustomPrompt="1"/>
          </p:nvPr>
        </p:nvSpPr>
        <p:spPr>
          <a:xfrm>
            <a:off x="8595219" y="4076963"/>
            <a:ext cx="2833339" cy="1151633"/>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cxnSp>
        <p:nvCxnSpPr>
          <p:cNvPr id="13" name="Straight Connector 12">
            <a:extLst>
              <a:ext uri="{FF2B5EF4-FFF2-40B4-BE49-F238E27FC236}">
                <a16:creationId xmlns:a16="http://schemas.microsoft.com/office/drawing/2014/main" id="{FCECDC73-A31B-4C94-AE4B-BDC32D94F1EA}"/>
              </a:ext>
            </a:extLst>
          </p:cNvPr>
          <p:cNvCxnSpPr>
            <a:cxnSpLocks/>
          </p:cNvCxnSpPr>
          <p:nvPr userDrawn="1"/>
        </p:nvCxnSpPr>
        <p:spPr>
          <a:xfrm>
            <a:off x="860223" y="3939883"/>
            <a:ext cx="29036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DD83A920-6634-4731-94D5-4186C82C6A93}"/>
              </a:ext>
            </a:extLst>
          </p:cNvPr>
          <p:cNvSpPr>
            <a:spLocks noGrp="1"/>
          </p:cNvSpPr>
          <p:nvPr>
            <p:ph type="body" sz="quarter" idx="24" hasCustomPrompt="1"/>
          </p:nvPr>
        </p:nvSpPr>
        <p:spPr>
          <a:xfrm>
            <a:off x="4937619" y="2806964"/>
            <a:ext cx="2693128" cy="991689"/>
          </a:xfrm>
          <a:prstGeom prst="rect">
            <a:avLst/>
          </a:prstGeom>
        </p:spPr>
        <p:txBody>
          <a:bodyPr anchor="b"/>
          <a:lstStyle>
            <a:lvl1pPr marL="0" indent="0" algn="r">
              <a:buNone/>
              <a:defRPr sz="4000" kern="0" cap="all" spc="400" baseline="0">
                <a:solidFill>
                  <a:schemeClr val="tx2"/>
                </a:solidFill>
                <a:latin typeface="+mj-lt"/>
              </a:defRPr>
            </a:lvl1pPr>
          </a:lstStyle>
          <a:p>
            <a:pPr lvl="0"/>
            <a:r>
              <a:rPr lang="en-US"/>
              <a:t>Add title</a:t>
            </a:r>
          </a:p>
        </p:txBody>
      </p:sp>
      <p:sp>
        <p:nvSpPr>
          <p:cNvPr id="15" name="Text Placeholder 10">
            <a:extLst>
              <a:ext uri="{FF2B5EF4-FFF2-40B4-BE49-F238E27FC236}">
                <a16:creationId xmlns:a16="http://schemas.microsoft.com/office/drawing/2014/main" id="{16592B16-F73C-4572-ACB3-FBB03EE7EE7F}"/>
              </a:ext>
            </a:extLst>
          </p:cNvPr>
          <p:cNvSpPr>
            <a:spLocks noGrp="1"/>
          </p:cNvSpPr>
          <p:nvPr>
            <p:ph type="body" sz="quarter" idx="25" hasCustomPrompt="1"/>
          </p:nvPr>
        </p:nvSpPr>
        <p:spPr>
          <a:xfrm>
            <a:off x="8804467" y="2806964"/>
            <a:ext cx="2693128" cy="991689"/>
          </a:xfrm>
          <a:prstGeom prst="rect">
            <a:avLst/>
          </a:prstGeom>
        </p:spPr>
        <p:txBody>
          <a:bodyPr anchor="b"/>
          <a:lstStyle>
            <a:lvl1pPr marL="0" indent="0" algn="r">
              <a:buNone/>
              <a:defRPr sz="4000" kern="0" cap="all" spc="400" baseline="0">
                <a:solidFill>
                  <a:schemeClr val="tx2"/>
                </a:solidFill>
                <a:latin typeface="+mj-lt"/>
              </a:defRPr>
            </a:lvl1pPr>
          </a:lstStyle>
          <a:p>
            <a:pPr lvl="0"/>
            <a:r>
              <a:rPr lang="en-US"/>
              <a:t>Add title</a:t>
            </a:r>
          </a:p>
        </p:txBody>
      </p:sp>
      <p:cxnSp>
        <p:nvCxnSpPr>
          <p:cNvPr id="27" name="Straight Connector 26">
            <a:extLst>
              <a:ext uri="{FF2B5EF4-FFF2-40B4-BE49-F238E27FC236}">
                <a16:creationId xmlns:a16="http://schemas.microsoft.com/office/drawing/2014/main" id="{E8685373-D021-44D0-B9F5-DD46F7C2EACA}"/>
              </a:ext>
            </a:extLst>
          </p:cNvPr>
          <p:cNvCxnSpPr>
            <a:cxnSpLocks/>
          </p:cNvCxnSpPr>
          <p:nvPr userDrawn="1"/>
        </p:nvCxnSpPr>
        <p:spPr>
          <a:xfrm>
            <a:off x="8593917" y="3939883"/>
            <a:ext cx="274111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6020995-72BD-4944-B899-E6DA4064D131}"/>
              </a:ext>
            </a:extLst>
          </p:cNvPr>
          <p:cNvCxnSpPr>
            <a:cxnSpLocks/>
          </p:cNvCxnSpPr>
          <p:nvPr userDrawn="1"/>
        </p:nvCxnSpPr>
        <p:spPr>
          <a:xfrm>
            <a:off x="4727069" y="3939883"/>
            <a:ext cx="29036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0C8E87B-2B7F-4A86-8EE0-6B1F9CDB72CD}"/>
              </a:ext>
            </a:extLst>
          </p:cNvPr>
          <p:cNvCxnSpPr>
            <a:cxnSpLocks/>
          </p:cNvCxnSpPr>
          <p:nvPr userDrawn="1"/>
        </p:nvCxnSpPr>
        <p:spPr>
          <a:xfrm>
            <a:off x="8593917" y="3939883"/>
            <a:ext cx="29036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476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bout Us">
    <p:bg>
      <p:bgPr>
        <a:solidFill>
          <a:schemeClr val="accent1"/>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E265C839-12C3-47EF-9941-39B43796B35E}"/>
              </a:ext>
            </a:extLst>
          </p:cNvPr>
          <p:cNvSpPr>
            <a:spLocks noGrp="1"/>
          </p:cNvSpPr>
          <p:nvPr>
            <p:ph type="pic" sz="quarter" idx="13" hasCustomPrompt="1"/>
          </p:nvPr>
        </p:nvSpPr>
        <p:spPr>
          <a:xfrm>
            <a:off x="5361215" y="0"/>
            <a:ext cx="6830785"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10" name="Text Placeholder 4">
            <a:extLst>
              <a:ext uri="{FF2B5EF4-FFF2-40B4-BE49-F238E27FC236}">
                <a16:creationId xmlns:a16="http://schemas.microsoft.com/office/drawing/2014/main" id="{E6AB2BC9-972D-4B30-981B-BAD528A7FBE9}"/>
              </a:ext>
            </a:extLst>
          </p:cNvPr>
          <p:cNvSpPr>
            <a:spLocks noGrp="1"/>
          </p:cNvSpPr>
          <p:nvPr>
            <p:ph type="body" sz="quarter" idx="14" hasCustomPrompt="1"/>
          </p:nvPr>
        </p:nvSpPr>
        <p:spPr>
          <a:xfrm>
            <a:off x="0" y="4002437"/>
            <a:ext cx="12186555" cy="2855564"/>
          </a:xfrm>
          <a:prstGeom prst="rect">
            <a:avLst/>
          </a:prstGeom>
        </p:spPr>
        <p:txBody>
          <a:bodyPr/>
          <a:lstStyle>
            <a:lvl1pPr marL="0" indent="0" algn="ctr">
              <a:lnSpc>
                <a:spcPct val="50000"/>
              </a:lnSpc>
              <a:spcBef>
                <a:spcPts val="0"/>
              </a:spcBef>
              <a:buNone/>
              <a:defRPr sz="50000" baseline="0">
                <a:solidFill>
                  <a:schemeClr val="bg1">
                    <a:alpha val="8000"/>
                  </a:schemeClr>
                </a:solidFill>
                <a:latin typeface="Kunstler Script" panose="030304020206070D0D06" pitchFamily="66" charset="0"/>
              </a:defRPr>
            </a:lvl1pPr>
          </a:lstStyle>
          <a:p>
            <a:pPr lvl="0"/>
            <a:r>
              <a:rPr lang="en-US" dirty="0"/>
              <a:t>About</a:t>
            </a:r>
          </a:p>
        </p:txBody>
      </p:sp>
      <p:sp>
        <p:nvSpPr>
          <p:cNvPr id="4" name="Date Placeholder 3">
            <a:extLst>
              <a:ext uri="{FF2B5EF4-FFF2-40B4-BE49-F238E27FC236}">
                <a16:creationId xmlns:a16="http://schemas.microsoft.com/office/drawing/2014/main" id="{CE1F2E92-C9AF-47A3-84EF-181F642A4110}"/>
              </a:ext>
            </a:extLst>
          </p:cNvPr>
          <p:cNvSpPr>
            <a:spLocks noGrp="1"/>
          </p:cNvSpPr>
          <p:nvPr>
            <p:ph type="dt" sz="half" idx="10"/>
          </p:nvPr>
        </p:nvSpPr>
        <p:spPr/>
        <p:txBody>
          <a:bodyPr/>
          <a:lstStyle>
            <a:lvl1pPr>
              <a:defRPr>
                <a:solidFill>
                  <a:schemeClr val="accent3"/>
                </a:solidFill>
              </a:defRPr>
            </a:lvl1pPr>
          </a:lstStyle>
          <a:p>
            <a:r>
              <a:rPr lang="en-US" dirty="0"/>
              <a:t>8/03/20XX</a:t>
            </a:r>
          </a:p>
        </p:txBody>
      </p:sp>
      <p:sp>
        <p:nvSpPr>
          <p:cNvPr id="5" name="Footer Placeholder 4">
            <a:extLst>
              <a:ext uri="{FF2B5EF4-FFF2-40B4-BE49-F238E27FC236}">
                <a16:creationId xmlns:a16="http://schemas.microsoft.com/office/drawing/2014/main" id="{274F2C06-CE94-4D97-A7F5-08D8D7BF144E}"/>
              </a:ext>
            </a:extLst>
          </p:cNvPr>
          <p:cNvSpPr>
            <a:spLocks noGrp="1"/>
          </p:cNvSpPr>
          <p:nvPr>
            <p:ph type="ftr" sz="quarter" idx="11"/>
          </p:nvPr>
        </p:nvSpPr>
        <p:spPr/>
        <p:txBody>
          <a:bodyPr/>
          <a:lstStyle>
            <a:lvl1pPr>
              <a:defRPr>
                <a:solidFill>
                  <a:schemeClr val="accent3"/>
                </a:solidFill>
              </a:defRPr>
            </a:lvl1pPr>
          </a:lstStyle>
          <a:p>
            <a:r>
              <a:rPr lang="en-US" dirty="0"/>
              <a:t>PITCH DECK</a:t>
            </a:r>
          </a:p>
        </p:txBody>
      </p:sp>
      <p:sp>
        <p:nvSpPr>
          <p:cNvPr id="6" name="Slide Number Placeholder 5">
            <a:extLst>
              <a:ext uri="{FF2B5EF4-FFF2-40B4-BE49-F238E27FC236}">
                <a16:creationId xmlns:a16="http://schemas.microsoft.com/office/drawing/2014/main" id="{E210CA9D-6428-41AF-B478-FB553C041DE9}"/>
              </a:ext>
            </a:extLst>
          </p:cNvPr>
          <p:cNvSpPr>
            <a:spLocks noGrp="1"/>
          </p:cNvSpPr>
          <p:nvPr>
            <p:ph type="sldNum" sz="quarter" idx="12"/>
          </p:nvPr>
        </p:nvSpPr>
        <p:spPr/>
        <p:txBody>
          <a:bodyPr/>
          <a:lstStyle>
            <a:lvl1pPr>
              <a:defRPr>
                <a:solidFill>
                  <a:schemeClr val="bg1">
                    <a:lumMod val="95000"/>
                  </a:schemeClr>
                </a:solidFill>
              </a:defRPr>
            </a:lvl1pPr>
          </a:lstStyle>
          <a:p>
            <a:fld id="{4F6357DA-28E9-40D3-918C-4D14E8263D81}" type="slidenum">
              <a:rPr lang="en-US" smtClean="0"/>
              <a:pPr/>
              <a:t>‹#›</a:t>
            </a:fld>
            <a:endParaRPr lang="en-US" dirty="0"/>
          </a:p>
        </p:txBody>
      </p:sp>
      <p:sp>
        <p:nvSpPr>
          <p:cNvPr id="8" name="Title 1">
            <a:extLst>
              <a:ext uri="{FF2B5EF4-FFF2-40B4-BE49-F238E27FC236}">
                <a16:creationId xmlns:a16="http://schemas.microsoft.com/office/drawing/2014/main" id="{5214FDE4-5230-4BC7-8C8A-024BF947CD9C}"/>
              </a:ext>
            </a:extLst>
          </p:cNvPr>
          <p:cNvSpPr>
            <a:spLocks noGrp="1"/>
          </p:cNvSpPr>
          <p:nvPr>
            <p:ph type="ctrTitle" hasCustomPrompt="1"/>
          </p:nvPr>
        </p:nvSpPr>
        <p:spPr>
          <a:xfrm>
            <a:off x="838201" y="901598"/>
            <a:ext cx="3684814" cy="336548"/>
          </a:xfrm>
          <a:prstGeom prst="rect">
            <a:avLst/>
          </a:prstGeom>
        </p:spPr>
        <p:txBody>
          <a:bodyPr anchor="b"/>
          <a:lstStyle>
            <a:lvl1pPr algn="l">
              <a:defRPr sz="2200" cap="all" spc="200" baseline="0">
                <a:solidFill>
                  <a:schemeClr val="bg1">
                    <a:lumMod val="95000"/>
                  </a:schemeClr>
                </a:solidFill>
                <a:latin typeface="+mj-lt"/>
              </a:defRPr>
            </a:lvl1pPr>
          </a:lstStyle>
          <a:p>
            <a:r>
              <a:rPr lang="en-US" dirty="0"/>
              <a:t>Click to add title</a:t>
            </a:r>
          </a:p>
        </p:txBody>
      </p:sp>
      <p:sp>
        <p:nvSpPr>
          <p:cNvPr id="9" name="Subtitle 2">
            <a:extLst>
              <a:ext uri="{FF2B5EF4-FFF2-40B4-BE49-F238E27FC236}">
                <a16:creationId xmlns:a16="http://schemas.microsoft.com/office/drawing/2014/main" id="{95062B64-8BE7-421C-8F8F-F0CEEB1C5C92}"/>
              </a:ext>
            </a:extLst>
          </p:cNvPr>
          <p:cNvSpPr>
            <a:spLocks noGrp="1"/>
          </p:cNvSpPr>
          <p:nvPr>
            <p:ph type="subTitle" idx="1" hasCustomPrompt="1"/>
          </p:nvPr>
        </p:nvSpPr>
        <p:spPr>
          <a:xfrm>
            <a:off x="838201" y="1454764"/>
            <a:ext cx="3684814" cy="2801597"/>
          </a:xfrm>
          <a:prstGeom prst="rect">
            <a:avLst/>
          </a:prstGeom>
        </p:spPr>
        <p:txBody>
          <a:bodyPr/>
          <a:lstStyle>
            <a:lvl1pPr marL="0" indent="0" algn="l">
              <a:lnSpc>
                <a:spcPct val="125000"/>
              </a:lnSpc>
              <a:spcBef>
                <a:spcPts val="0"/>
              </a:spcBef>
              <a:buNone/>
              <a:defRPr sz="14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cxnSp>
        <p:nvCxnSpPr>
          <p:cNvPr id="3" name="Straight Connector 2">
            <a:extLst>
              <a:ext uri="{FF2B5EF4-FFF2-40B4-BE49-F238E27FC236}">
                <a16:creationId xmlns:a16="http://schemas.microsoft.com/office/drawing/2014/main" id="{51A8088E-EE7F-4006-9745-8926E1ABB691}"/>
              </a:ext>
            </a:extLst>
          </p:cNvPr>
          <p:cNvCxnSpPr>
            <a:cxnSpLocks/>
          </p:cNvCxnSpPr>
          <p:nvPr userDrawn="1"/>
        </p:nvCxnSpPr>
        <p:spPr>
          <a:xfrm>
            <a:off x="587189" y="0"/>
            <a:ext cx="0" cy="3048000"/>
          </a:xfrm>
          <a:prstGeom prst="line">
            <a:avLst/>
          </a:prstGeom>
          <a:ln>
            <a:solidFill>
              <a:schemeClr val="tx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358461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778" y="4414000"/>
            <a:ext cx="7528883" cy="1185521"/>
          </a:xfrm>
        </p:spPr>
        <p:txBody>
          <a:bodyPr anchor="b">
            <a:normAutofit/>
          </a:bodyPr>
          <a:lstStyle>
            <a:lvl1pPr algn="l">
              <a:defRPr sz="3000"/>
            </a:lvl1pPr>
          </a:lstStyle>
          <a:p>
            <a:r>
              <a:rPr lang="en-US"/>
              <a:t>Click to edit Master title style</a:t>
            </a:r>
            <a:endParaRPr lang="en-GB" dirty="0"/>
          </a:p>
        </p:txBody>
      </p:sp>
      <p:sp>
        <p:nvSpPr>
          <p:cNvPr id="3" name="Subtitle 2"/>
          <p:cNvSpPr>
            <a:spLocks noGrp="1"/>
          </p:cNvSpPr>
          <p:nvPr>
            <p:ph type="subTitle" idx="1"/>
          </p:nvPr>
        </p:nvSpPr>
        <p:spPr>
          <a:xfrm>
            <a:off x="370779" y="5684363"/>
            <a:ext cx="7528882" cy="928771"/>
          </a:xfrm>
        </p:spPr>
        <p:txBody>
          <a:bodyPr>
            <a:normAutofit/>
          </a:bodyPr>
          <a:lstStyle>
            <a:lvl1pPr marL="0" indent="0" algn="l">
              <a:buNone/>
              <a:defRPr sz="16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13" name="Picture 1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544440" y="1848174"/>
            <a:ext cx="1260000" cy="1260000"/>
          </a:xfrm>
          <a:prstGeom prst="rect">
            <a:avLst/>
          </a:prstGeom>
        </p:spPr>
      </p:pic>
      <p:pic>
        <p:nvPicPr>
          <p:cNvPr id="14" name="Picture 13"/>
          <p:cNvPicPr>
            <a:picLocks/>
          </p:cNvPicPr>
          <p:nvPr/>
        </p:nvPicPr>
        <p:blipFill>
          <a:blip r:embed="rId3">
            <a:extLst>
              <a:ext uri="{28A0092B-C50C-407E-A947-70E740481C1C}">
                <a14:useLocalDpi xmlns:a14="http://schemas.microsoft.com/office/drawing/2010/main" val="0"/>
              </a:ext>
            </a:extLst>
          </a:blip>
          <a:stretch>
            <a:fillRect/>
          </a:stretch>
        </p:blipFill>
        <p:spPr>
          <a:xfrm>
            <a:off x="10313650" y="525307"/>
            <a:ext cx="1260000" cy="1260000"/>
          </a:xfrm>
          <a:prstGeom prst="rect">
            <a:avLst/>
          </a:prstGeom>
        </p:spPr>
      </p:pic>
      <p:pic>
        <p:nvPicPr>
          <p:cNvPr id="21" name="Picture 20"/>
          <p:cNvPicPr>
            <a:picLocks/>
          </p:cNvPicPr>
          <p:nvPr/>
        </p:nvPicPr>
        <p:blipFill>
          <a:blip r:embed="rId4">
            <a:extLst>
              <a:ext uri="{28A0092B-C50C-407E-A947-70E740481C1C}">
                <a14:useLocalDpi xmlns:a14="http://schemas.microsoft.com/office/drawing/2010/main" val="0"/>
              </a:ext>
            </a:extLst>
          </a:blip>
          <a:stretch>
            <a:fillRect/>
          </a:stretch>
        </p:blipFill>
        <p:spPr>
          <a:xfrm>
            <a:off x="8554440" y="3373134"/>
            <a:ext cx="3240000" cy="3240000"/>
          </a:xfrm>
          <a:prstGeom prst="rect">
            <a:avLst/>
          </a:prstGeom>
        </p:spPr>
      </p:pic>
      <p:pic>
        <p:nvPicPr>
          <p:cNvPr id="22" name="Picture 21"/>
          <p:cNvPicPr>
            <a:picLocks/>
          </p:cNvPicPr>
          <p:nvPr/>
        </p:nvPicPr>
        <p:blipFill>
          <a:blip r:embed="rId5">
            <a:extLst>
              <a:ext uri="{28A0092B-C50C-407E-A947-70E740481C1C}">
                <a14:useLocalDpi xmlns:a14="http://schemas.microsoft.com/office/drawing/2010/main" val="0"/>
              </a:ext>
            </a:extLst>
          </a:blip>
          <a:stretch>
            <a:fillRect/>
          </a:stretch>
        </p:blipFill>
        <p:spPr>
          <a:xfrm>
            <a:off x="9544440" y="1065307"/>
            <a:ext cx="720000" cy="720000"/>
          </a:xfrm>
          <a:prstGeom prst="rect">
            <a:avLst/>
          </a:prstGeom>
        </p:spPr>
      </p:pic>
      <p:pic>
        <p:nvPicPr>
          <p:cNvPr id="23" name="Picture 22"/>
          <p:cNvPicPr>
            <a:picLocks/>
          </p:cNvPicPr>
          <p:nvPr/>
        </p:nvPicPr>
        <p:blipFill>
          <a:blip r:embed="rId6">
            <a:extLst>
              <a:ext uri="{28A0092B-C50C-407E-A947-70E740481C1C}">
                <a14:useLocalDpi xmlns:a14="http://schemas.microsoft.com/office/drawing/2010/main" val="0"/>
              </a:ext>
            </a:extLst>
          </a:blip>
          <a:stretch>
            <a:fillRect/>
          </a:stretch>
        </p:blipFill>
        <p:spPr>
          <a:xfrm>
            <a:off x="8775230" y="2388174"/>
            <a:ext cx="720000" cy="720000"/>
          </a:xfrm>
          <a:prstGeom prst="rect">
            <a:avLst/>
          </a:prstGeom>
        </p:spPr>
      </p:pic>
      <p:pic>
        <p:nvPicPr>
          <p:cNvPr id="24" name="Picture 23"/>
          <p:cNvPicPr>
            <a:picLocks/>
          </p:cNvPicPr>
          <p:nvPr/>
        </p:nvPicPr>
        <p:blipFill>
          <a:blip r:embed="rId7">
            <a:extLst>
              <a:ext uri="{28A0092B-C50C-407E-A947-70E740481C1C}">
                <a14:useLocalDpi xmlns:a14="http://schemas.microsoft.com/office/drawing/2010/main" val="0"/>
              </a:ext>
            </a:extLst>
          </a:blip>
          <a:stretch>
            <a:fillRect/>
          </a:stretch>
        </p:blipFill>
        <p:spPr>
          <a:xfrm>
            <a:off x="10853650" y="1848174"/>
            <a:ext cx="720000" cy="720000"/>
          </a:xfrm>
          <a:prstGeom prst="rect">
            <a:avLst/>
          </a:prstGeom>
        </p:spPr>
      </p:pic>
      <p:pic>
        <p:nvPicPr>
          <p:cNvPr id="6" name="Picture 5"/>
          <p:cNvPicPr>
            <a:picLocks/>
          </p:cNvPicPr>
          <p:nvPr/>
        </p:nvPicPr>
        <p:blipFill rotWithShape="1">
          <a:blip r:embed="rId8">
            <a:extLst>
              <a:ext uri="{28A0092B-C50C-407E-A947-70E740481C1C}">
                <a14:useLocalDpi xmlns:a14="http://schemas.microsoft.com/office/drawing/2010/main" val="0"/>
              </a:ext>
            </a:extLst>
          </a:blip>
          <a:srcRect t="26051"/>
          <a:stretch/>
        </p:blipFill>
        <p:spPr>
          <a:xfrm>
            <a:off x="370779" y="525307"/>
            <a:ext cx="3600000" cy="3600000"/>
          </a:xfrm>
          <a:prstGeom prst="rect">
            <a:avLst/>
          </a:prstGeom>
        </p:spPr>
      </p:pic>
      <p:pic>
        <p:nvPicPr>
          <p:cNvPr id="7" name="Picture 6"/>
          <p:cNvPicPr>
            <a:picLocks/>
          </p:cNvPicPr>
          <p:nvPr/>
        </p:nvPicPr>
        <p:blipFill rotWithShape="1">
          <a:blip r:embed="rId9" cstate="print">
            <a:extLst>
              <a:ext uri="{28A0092B-C50C-407E-A947-70E740481C1C}">
                <a14:useLocalDpi xmlns:a14="http://schemas.microsoft.com/office/drawing/2010/main" val="0"/>
              </a:ext>
            </a:extLst>
          </a:blip>
          <a:srcRect t="10369" b="22058"/>
          <a:stretch/>
        </p:blipFill>
        <p:spPr>
          <a:xfrm>
            <a:off x="4297690" y="525307"/>
            <a:ext cx="3600000" cy="3600000"/>
          </a:xfrm>
          <a:prstGeom prst="rect">
            <a:avLst/>
          </a:prstGeom>
        </p:spPr>
      </p:pic>
    </p:spTree>
    <p:extLst>
      <p:ext uri="{BB962C8B-B14F-4D97-AF65-F5344CB8AC3E}">
        <p14:creationId xmlns:p14="http://schemas.microsoft.com/office/powerpoint/2010/main" val="189131718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3" name="Content Placeholder 2"/>
          <p:cNvSpPr>
            <a:spLocks noGrp="1"/>
          </p:cNvSpPr>
          <p:nvPr>
            <p:ph idx="1"/>
          </p:nvPr>
        </p:nvSpPr>
        <p:spPr>
          <a:xfrm>
            <a:off x="838201" y="1727652"/>
            <a:ext cx="9096023" cy="4220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5F278-C456-403B-9715-7A82943FFE80}"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a:p>
        </p:txBody>
      </p:sp>
      <p:sp>
        <p:nvSpPr>
          <p:cNvPr id="7" name="Rectangle 6"/>
          <p:cNvSpPr/>
          <p:nvPr/>
        </p:nvSpPr>
        <p:spPr>
          <a:xfrm rot="5400000">
            <a:off x="9060775" y="3117986"/>
            <a:ext cx="4220662" cy="1440000"/>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800"/>
          </a:p>
        </p:txBody>
      </p:sp>
      <p:sp>
        <p:nvSpPr>
          <p:cNvPr id="9" name="Rectangle 8"/>
          <p:cNvSpPr/>
          <p:nvPr/>
        </p:nvSpPr>
        <p:spPr>
          <a:xfrm>
            <a:off x="10447987" y="212726"/>
            <a:ext cx="1440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3515949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727652"/>
            <a:ext cx="9096023" cy="4220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5F278-C456-403B-9715-7A82943FFE80}"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a:p>
        </p:txBody>
      </p:sp>
      <p:sp>
        <p:nvSpPr>
          <p:cNvPr id="10"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1" name="Rectangle 10"/>
          <p:cNvSpPr/>
          <p:nvPr userDrawn="1"/>
        </p:nvSpPr>
        <p:spPr>
          <a:xfrm rot="5400000">
            <a:off x="9060775" y="3117986"/>
            <a:ext cx="4220662" cy="1440000"/>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800"/>
          </a:p>
        </p:txBody>
      </p:sp>
      <p:sp>
        <p:nvSpPr>
          <p:cNvPr id="12" name="Rectangle 11"/>
          <p:cNvSpPr/>
          <p:nvPr userDrawn="1"/>
        </p:nvSpPr>
        <p:spPr>
          <a:xfrm>
            <a:off x="10447987" y="212726"/>
            <a:ext cx="1440000" cy="144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8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1045984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727652"/>
            <a:ext cx="9096023" cy="4220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5F278-C456-403B-9715-7A82943FFE80}"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a:p>
        </p:txBody>
      </p:sp>
      <p:sp>
        <p:nvSpPr>
          <p:cNvPr id="10"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1" name="Rectangle 10"/>
          <p:cNvSpPr/>
          <p:nvPr userDrawn="1"/>
        </p:nvSpPr>
        <p:spPr>
          <a:xfrm rot="5400000">
            <a:off x="9060775" y="3117986"/>
            <a:ext cx="4220662" cy="1440000"/>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800"/>
          </a:p>
        </p:txBody>
      </p:sp>
      <p:sp>
        <p:nvSpPr>
          <p:cNvPr id="12" name="Rectangle 11"/>
          <p:cNvSpPr/>
          <p:nvPr userDrawn="1"/>
        </p:nvSpPr>
        <p:spPr>
          <a:xfrm>
            <a:off x="10447987" y="212726"/>
            <a:ext cx="1440000" cy="1440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8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2446128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27652"/>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5F278-C456-403B-9715-7A82943FFE80}"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a:p>
        </p:txBody>
      </p:sp>
      <p:sp>
        <p:nvSpPr>
          <p:cNvPr id="10" name="Picture Placeholder 9"/>
          <p:cNvSpPr>
            <a:spLocks noGrp="1"/>
          </p:cNvSpPr>
          <p:nvPr>
            <p:ph type="pic" sz="quarter" idx="13"/>
          </p:nvPr>
        </p:nvSpPr>
        <p:spPr>
          <a:xfrm>
            <a:off x="8415339" y="1727200"/>
            <a:ext cx="3451775" cy="4216400"/>
          </a:xfrm>
          <a:noFill/>
        </p:spPr>
        <p:txBody>
          <a:bodyPr/>
          <a:lstStyle/>
          <a:p>
            <a:r>
              <a:rPr lang="en-US"/>
              <a:t>Click icon to add picture</a:t>
            </a:r>
            <a:endParaRPr lang="en-GB"/>
          </a:p>
        </p:txBody>
      </p:sp>
      <p:sp>
        <p:nvSpPr>
          <p:cNvPr id="11"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5" name="Rectangle 14"/>
          <p:cNvSpPr/>
          <p:nvPr userDrawn="1"/>
        </p:nvSpPr>
        <p:spPr>
          <a:xfrm>
            <a:off x="10447987" y="212726"/>
            <a:ext cx="1440000" cy="144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80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2387047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27652"/>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5F278-C456-403B-9715-7A82943FFE80}"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a:p>
        </p:txBody>
      </p:sp>
      <p:sp>
        <p:nvSpPr>
          <p:cNvPr id="10" name="Picture Placeholder 9"/>
          <p:cNvSpPr>
            <a:spLocks noGrp="1"/>
          </p:cNvSpPr>
          <p:nvPr>
            <p:ph type="pic" sz="quarter" idx="13"/>
          </p:nvPr>
        </p:nvSpPr>
        <p:spPr>
          <a:xfrm>
            <a:off x="8460496" y="1727651"/>
            <a:ext cx="3406619" cy="4216400"/>
          </a:xfrm>
          <a:noFill/>
        </p:spPr>
        <p:txBody>
          <a:bodyPr/>
          <a:lstStyle/>
          <a:p>
            <a:r>
              <a:rPr lang="en-US"/>
              <a:t>Click icon to add picture</a:t>
            </a:r>
            <a:endParaRPr lang="en-GB"/>
          </a:p>
        </p:txBody>
      </p:sp>
      <p:sp>
        <p:nvSpPr>
          <p:cNvPr id="14"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5" name="Rectangle 14"/>
          <p:cNvSpPr/>
          <p:nvPr userDrawn="1"/>
        </p:nvSpPr>
        <p:spPr>
          <a:xfrm>
            <a:off x="10447987" y="212726"/>
            <a:ext cx="1440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3319005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15F278-C456-403B-9715-7A82943FFE80}"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44BB5-211B-4E6F-93F6-382BBFB78583}" type="slidenum">
              <a:rPr lang="en-IE" smtClean="0"/>
              <a:t>‹#›</a:t>
            </a:fld>
            <a:endParaRPr lang="en-IE"/>
          </a:p>
        </p:txBody>
      </p:sp>
      <p:pic>
        <p:nvPicPr>
          <p:cNvPr id="7" name="Picture 6">
            <a:extLst>
              <a:ext uri="{FF2B5EF4-FFF2-40B4-BE49-F238E27FC236}">
                <a16:creationId xmlns:a16="http://schemas.microsoft.com/office/drawing/2014/main" id="{782B8B9C-586F-4055-A96B-F8AC47146C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98719" y="3947797"/>
            <a:ext cx="2761488" cy="2773680"/>
          </a:xfrm>
          <a:prstGeom prst="rect">
            <a:avLst/>
          </a:prstGeom>
        </p:spPr>
      </p:pic>
    </p:spTree>
    <p:extLst>
      <p:ext uri="{BB962C8B-B14F-4D97-AF65-F5344CB8AC3E}">
        <p14:creationId xmlns:p14="http://schemas.microsoft.com/office/powerpoint/2010/main" val="41767540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27652"/>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5F278-C456-403B-9715-7A82943FFE80}"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a:p>
        </p:txBody>
      </p:sp>
      <p:sp>
        <p:nvSpPr>
          <p:cNvPr id="10" name="Picture Placeholder 9"/>
          <p:cNvSpPr>
            <a:spLocks noGrp="1"/>
          </p:cNvSpPr>
          <p:nvPr>
            <p:ph type="pic" sz="quarter" idx="13"/>
          </p:nvPr>
        </p:nvSpPr>
        <p:spPr>
          <a:xfrm>
            <a:off x="8415339" y="1727200"/>
            <a:ext cx="3451775" cy="4216400"/>
          </a:xfrm>
          <a:noFill/>
        </p:spPr>
        <p:txBody>
          <a:bodyPr/>
          <a:lstStyle/>
          <a:p>
            <a:r>
              <a:rPr lang="en-US"/>
              <a:t>Click icon to add picture</a:t>
            </a:r>
            <a:endParaRPr lang="en-GB"/>
          </a:p>
        </p:txBody>
      </p:sp>
      <p:sp>
        <p:nvSpPr>
          <p:cNvPr id="14"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5" name="Rectangle 14"/>
          <p:cNvSpPr/>
          <p:nvPr userDrawn="1"/>
        </p:nvSpPr>
        <p:spPr>
          <a:xfrm>
            <a:off x="10447987" y="212726"/>
            <a:ext cx="1440000" cy="1440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80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3549571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27651"/>
            <a:ext cx="7315200" cy="41996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5F278-C456-403B-9715-7A82943FFE80}"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1" y="6356352"/>
            <a:ext cx="1338943" cy="365125"/>
          </a:xfrm>
        </p:spPr>
        <p:txBody>
          <a:bodyPr/>
          <a:lstStyle/>
          <a:p>
            <a:fld id="{C2073F64-EB1A-44F8-958F-DF100A0D29B2}"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7667" y="1727650"/>
            <a:ext cx="3589447" cy="4199621"/>
          </a:xfrm>
          <a:prstGeom prst="rect">
            <a:avLst/>
          </a:prstGeom>
        </p:spPr>
      </p:pic>
      <p:sp>
        <p:nvSpPr>
          <p:cNvPr id="11"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4" name="Rectangle 13"/>
          <p:cNvSpPr/>
          <p:nvPr userDrawn="1"/>
        </p:nvSpPr>
        <p:spPr>
          <a:xfrm>
            <a:off x="10447987" y="212726"/>
            <a:ext cx="1440000" cy="144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80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461141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472610"/>
            <a:ext cx="8126507" cy="3475187"/>
          </a:xfrm>
          <a:solidFill>
            <a:srgbClr val="FFB500"/>
          </a:solidFill>
        </p:spPr>
        <p:txBody>
          <a:bodyPr anchor="t"/>
          <a:lstStyle>
            <a:lvl1pPr>
              <a:defRPr sz="4500"/>
            </a:lvl1pPr>
          </a:lstStyle>
          <a:p>
            <a:r>
              <a:rPr lang="en-US"/>
              <a:t>Click to edit Master title style</a:t>
            </a:r>
            <a:endParaRPr lang="en-GB" dirty="0"/>
          </a:p>
        </p:txBody>
      </p:sp>
      <p:sp>
        <p:nvSpPr>
          <p:cNvPr id="3" name="Text Placeholder 2"/>
          <p:cNvSpPr>
            <a:spLocks noGrp="1"/>
          </p:cNvSpPr>
          <p:nvPr>
            <p:ph type="body" idx="1"/>
          </p:nvPr>
        </p:nvSpPr>
        <p:spPr>
          <a:xfrm>
            <a:off x="838200" y="2329986"/>
            <a:ext cx="8126507" cy="1099015"/>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15F278-C456-403B-9715-7A82943FFE80}"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98719" y="3947797"/>
            <a:ext cx="2761488" cy="2773680"/>
          </a:xfrm>
          <a:prstGeom prst="rect">
            <a:avLst/>
          </a:prstGeom>
        </p:spPr>
      </p:pic>
    </p:spTree>
    <p:extLst>
      <p:ext uri="{BB962C8B-B14F-4D97-AF65-F5344CB8AC3E}">
        <p14:creationId xmlns:p14="http://schemas.microsoft.com/office/powerpoint/2010/main" val="580856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715F278-C456-403B-9715-7A82943FFE80}" type="datetimeFigureOut">
              <a:rPr lang="en-GB" smtClean="0"/>
              <a:t>16/06/2023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a:p>
        </p:txBody>
      </p:sp>
      <p:sp>
        <p:nvSpPr>
          <p:cNvPr id="10"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4" name="Rectangle 13"/>
          <p:cNvSpPr/>
          <p:nvPr userDrawn="1"/>
        </p:nvSpPr>
        <p:spPr>
          <a:xfrm>
            <a:off x="10447987" y="212726"/>
            <a:ext cx="1440000" cy="144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80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395358117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618514" y="1760765"/>
            <a:ext cx="527203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618514" y="2710416"/>
            <a:ext cx="5272039" cy="3584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3715F278-C456-403B-9715-7A82943FFE80}" type="datetimeFigureOut">
              <a:rPr lang="en-GB" smtClean="0"/>
              <a:t>16/06/2023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a:p>
        </p:txBody>
      </p:sp>
      <p:sp>
        <p:nvSpPr>
          <p:cNvPr id="17" name="Text Placeholder 4"/>
          <p:cNvSpPr>
            <a:spLocks noGrp="1"/>
          </p:cNvSpPr>
          <p:nvPr>
            <p:ph type="body" sz="quarter" idx="15"/>
          </p:nvPr>
        </p:nvSpPr>
        <p:spPr>
          <a:xfrm>
            <a:off x="823962" y="1771650"/>
            <a:ext cx="527203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8" name="Content Placeholder 5"/>
          <p:cNvSpPr>
            <a:spLocks noGrp="1"/>
          </p:cNvSpPr>
          <p:nvPr>
            <p:ph sz="quarter" idx="16"/>
          </p:nvPr>
        </p:nvSpPr>
        <p:spPr>
          <a:xfrm>
            <a:off x="818518" y="2718021"/>
            <a:ext cx="5282924" cy="3584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3" name="Rectangle 12"/>
          <p:cNvSpPr/>
          <p:nvPr userDrawn="1"/>
        </p:nvSpPr>
        <p:spPr>
          <a:xfrm>
            <a:off x="10447987" y="212726"/>
            <a:ext cx="1440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379916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15F278-C456-403B-9715-7A82943FFE80}" type="datetimeFigureOut">
              <a:rPr lang="en-GB" smtClean="0"/>
              <a:t>16/06/2023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a:p>
        </p:txBody>
      </p:sp>
      <p:sp>
        <p:nvSpPr>
          <p:cNvPr id="11"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2" name="Rectangle 11"/>
          <p:cNvSpPr/>
          <p:nvPr userDrawn="1"/>
        </p:nvSpPr>
        <p:spPr>
          <a:xfrm>
            <a:off x="10447987" y="212726"/>
            <a:ext cx="1440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9894271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5F278-C456-403B-9715-7A82943FFE80}" type="datetimeFigureOut">
              <a:rPr lang="en-GB" smtClean="0"/>
              <a:t>16/06/2023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18577123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rgbClr val="FFB500"/>
          </a:solidFill>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457201"/>
            <a:ext cx="6172200" cy="540385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715F278-C456-403B-9715-7A82943FFE80}" type="datetimeFigureOut">
              <a:rPr lang="en-GB" smtClean="0"/>
              <a:t>16/06/2023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12305858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rgbClr val="FFB500"/>
          </a:solidFill>
        </p:spPr>
        <p:txBody>
          <a:bodyPr anchor="b"/>
          <a:lstStyle>
            <a:lvl1pPr>
              <a:defRPr sz="2400"/>
            </a:lvl1pPr>
          </a:lstStyle>
          <a:p>
            <a:r>
              <a:rPr lang="en-US"/>
              <a:t>Click to edit Master title style</a:t>
            </a:r>
            <a:endParaRPr lang="en-GB" dirty="0"/>
          </a:p>
        </p:txBody>
      </p:sp>
      <p:sp>
        <p:nvSpPr>
          <p:cNvPr id="3" name="Picture Placeholder 2"/>
          <p:cNvSpPr>
            <a:spLocks noGrp="1"/>
          </p:cNvSpPr>
          <p:nvPr>
            <p:ph type="pic" idx="1"/>
          </p:nvPr>
        </p:nvSpPr>
        <p:spPr>
          <a:xfrm>
            <a:off x="5183188" y="457201"/>
            <a:ext cx="6172200" cy="540385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715F278-C456-403B-9715-7A82943FFE80}" type="datetimeFigureOut">
              <a:rPr lang="en-GB" smtClean="0"/>
              <a:t>16/06/2023</a:t>
            </a:fld>
            <a:endParaRPr lang="en-GB"/>
          </a:p>
        </p:txBody>
      </p:sp>
      <p:sp>
        <p:nvSpPr>
          <p:cNvPr id="6" name="Footer Placeholder 5"/>
          <p:cNvSpPr>
            <a:spLocks noGrp="1"/>
          </p:cNvSpPr>
          <p:nvPr>
            <p:ph type="ftr" sz="quarter" idx="11"/>
          </p:nvPr>
        </p:nvSpPr>
        <p:spPr/>
        <p:txBody>
          <a:bodyPr/>
          <a:lstStyle/>
          <a:p>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
        <p:nvSpPr>
          <p:cNvPr id="11" name="Slide Number Placeholder 6"/>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a:p>
        </p:txBody>
      </p:sp>
    </p:spTree>
    <p:extLst>
      <p:ext uri="{BB962C8B-B14F-4D97-AF65-F5344CB8AC3E}">
        <p14:creationId xmlns:p14="http://schemas.microsoft.com/office/powerpoint/2010/main" val="41618237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2" y="1825626"/>
            <a:ext cx="9096021" cy="417495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3715F278-C456-403B-9715-7A82943FFE80}"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
        <p:nvSpPr>
          <p:cNvPr id="14"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5" name="Rectangle 14"/>
          <p:cNvSpPr/>
          <p:nvPr userDrawn="1"/>
        </p:nvSpPr>
        <p:spPr>
          <a:xfrm>
            <a:off x="10447987" y="212726"/>
            <a:ext cx="1440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Slide Number Placeholder 6"/>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a:p>
        </p:txBody>
      </p:sp>
    </p:spTree>
    <p:extLst>
      <p:ext uri="{BB962C8B-B14F-4D97-AF65-F5344CB8AC3E}">
        <p14:creationId xmlns:p14="http://schemas.microsoft.com/office/powerpoint/2010/main" val="2791762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15F278-C456-403B-9715-7A82943FFE80}" type="datetimeFigureOut">
              <a:rPr lang="en-GB" smtClean="0"/>
              <a:t>16/06/2023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073F64-EB1A-44F8-958F-DF100A0D29B2}" type="slidenum">
              <a:rPr lang="en-GB" smtClean="0"/>
              <a:t>‹#›</a:t>
            </a:fld>
            <a:endParaRPr lang="en-GB"/>
          </a:p>
        </p:txBody>
      </p:sp>
      <p:sp>
        <p:nvSpPr>
          <p:cNvPr id="8" name="Rectangle 7">
            <a:extLst>
              <a:ext uri="{FF2B5EF4-FFF2-40B4-BE49-F238E27FC236}">
                <a16:creationId xmlns:a16="http://schemas.microsoft.com/office/drawing/2014/main" id="{B9C737CD-3578-4ADF-97E6-ED5C1EA3A8A9}"/>
              </a:ext>
            </a:extLst>
          </p:cNvPr>
          <p:cNvSpPr/>
          <p:nvPr userDrawn="1"/>
        </p:nvSpPr>
        <p:spPr>
          <a:xfrm>
            <a:off x="10447987" y="212726"/>
            <a:ext cx="1440000" cy="144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800"/>
          </a:p>
        </p:txBody>
      </p:sp>
      <p:pic>
        <p:nvPicPr>
          <p:cNvPr id="9" name="Picture 8">
            <a:extLst>
              <a:ext uri="{FF2B5EF4-FFF2-40B4-BE49-F238E27FC236}">
                <a16:creationId xmlns:a16="http://schemas.microsoft.com/office/drawing/2014/main" id="{5A808044-BFCF-4851-AF9A-805A479BD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985893666"/>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564335"/>
          </a:xfrm>
          <a:solidFill>
            <a:srgbClr val="FFB500"/>
          </a:solidFill>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838201" y="365125"/>
            <a:ext cx="7734300" cy="556433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5F278-C456-403B-9715-7A82943FFE80}"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
        <p:nvSpPr>
          <p:cNvPr id="11" name="Slide Number Placeholder 6"/>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a:p>
        </p:txBody>
      </p:sp>
    </p:spTree>
    <p:extLst>
      <p:ext uri="{BB962C8B-B14F-4D97-AF65-F5344CB8AC3E}">
        <p14:creationId xmlns:p14="http://schemas.microsoft.com/office/powerpoint/2010/main" val="690598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roduct Overview">
    <p:bg>
      <p:bgPr>
        <a:solidFill>
          <a:schemeClr val="accent1"/>
        </a:solidFill>
        <a:effectLst/>
      </p:bgPr>
    </p:bg>
    <p:spTree>
      <p:nvGrpSpPr>
        <p:cNvPr id="1" name=""/>
        <p:cNvGrpSpPr/>
        <p:nvPr/>
      </p:nvGrpSpPr>
      <p:grpSpPr>
        <a:xfrm>
          <a:off x="0" y="0"/>
          <a:ext cx="0" cy="0"/>
          <a:chOff x="0" y="0"/>
          <a:chExt cx="0" cy="0"/>
        </a:xfrm>
      </p:grpSpPr>
      <p:sp>
        <p:nvSpPr>
          <p:cNvPr id="19" name="Picture Placeholder 7">
            <a:extLst>
              <a:ext uri="{FF2B5EF4-FFF2-40B4-BE49-F238E27FC236}">
                <a16:creationId xmlns:a16="http://schemas.microsoft.com/office/drawing/2014/main" id="{FE652442-8170-498C-A898-AF94B2DD1175}"/>
              </a:ext>
            </a:extLst>
          </p:cNvPr>
          <p:cNvSpPr>
            <a:spLocks noGrp="1"/>
          </p:cNvSpPr>
          <p:nvPr>
            <p:ph type="pic" sz="quarter" idx="13" hasCustomPrompt="1"/>
          </p:nvPr>
        </p:nvSpPr>
        <p:spPr>
          <a:xfrm>
            <a:off x="6862439" y="0"/>
            <a:ext cx="5328822"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7" name="Date Placeholder 6">
            <a:extLst>
              <a:ext uri="{FF2B5EF4-FFF2-40B4-BE49-F238E27FC236}">
                <a16:creationId xmlns:a16="http://schemas.microsoft.com/office/drawing/2014/main" id="{3270AEB0-C94B-4451-9167-6BD905C0F451}"/>
              </a:ext>
            </a:extLst>
          </p:cNvPr>
          <p:cNvSpPr>
            <a:spLocks noGrp="1"/>
          </p:cNvSpPr>
          <p:nvPr>
            <p:ph type="dt" sz="half" idx="10"/>
          </p:nvPr>
        </p:nvSpPr>
        <p:spPr/>
        <p:txBody>
          <a:bodyPr/>
          <a:lstStyle>
            <a:lvl1pPr>
              <a:defRPr>
                <a:solidFill>
                  <a:schemeClr val="accent3"/>
                </a:solidFill>
              </a:defRPr>
            </a:lvl1pPr>
          </a:lstStyle>
          <a:p>
            <a:r>
              <a:rPr lang="en-US" dirty="0"/>
              <a:t>8/03/20XX</a:t>
            </a:r>
          </a:p>
        </p:txBody>
      </p:sp>
      <p:sp>
        <p:nvSpPr>
          <p:cNvPr id="8" name="Footer Placeholder 7">
            <a:extLst>
              <a:ext uri="{FF2B5EF4-FFF2-40B4-BE49-F238E27FC236}">
                <a16:creationId xmlns:a16="http://schemas.microsoft.com/office/drawing/2014/main" id="{972ADD39-75F0-48ED-9F83-7301863941C4}"/>
              </a:ext>
            </a:extLst>
          </p:cNvPr>
          <p:cNvSpPr>
            <a:spLocks noGrp="1"/>
          </p:cNvSpPr>
          <p:nvPr>
            <p:ph type="ftr" sz="quarter" idx="11"/>
          </p:nvPr>
        </p:nvSpPr>
        <p:spPr/>
        <p:txBody>
          <a:bodyPr/>
          <a:lstStyle>
            <a:lvl1pPr>
              <a:defRPr>
                <a:solidFill>
                  <a:schemeClr val="accent3"/>
                </a:solidFill>
              </a:defRPr>
            </a:lvl1pPr>
          </a:lstStyle>
          <a:p>
            <a:r>
              <a:rPr lang="en-US" dirty="0"/>
              <a:t>PITCH DECK</a:t>
            </a:r>
          </a:p>
        </p:txBody>
      </p:sp>
      <p:sp>
        <p:nvSpPr>
          <p:cNvPr id="9" name="Slide Number Placeholder 8">
            <a:extLst>
              <a:ext uri="{FF2B5EF4-FFF2-40B4-BE49-F238E27FC236}">
                <a16:creationId xmlns:a16="http://schemas.microsoft.com/office/drawing/2014/main" id="{7446418F-6895-486C-A333-AE3A509B7A5B}"/>
              </a:ext>
            </a:extLst>
          </p:cNvPr>
          <p:cNvSpPr>
            <a:spLocks noGrp="1"/>
          </p:cNvSpPr>
          <p:nvPr>
            <p:ph type="sldNum" sz="quarter" idx="12"/>
          </p:nvPr>
        </p:nvSpPr>
        <p:spPr/>
        <p:txBody>
          <a:bodyPr/>
          <a:lstStyle>
            <a:lvl1pPr>
              <a:defRPr>
                <a:solidFill>
                  <a:schemeClr val="bg1">
                    <a:lumMod val="95000"/>
                  </a:schemeClr>
                </a:solidFill>
              </a:defRPr>
            </a:lvl1pPr>
          </a:lstStyle>
          <a:p>
            <a:fld id="{4F6357DA-28E9-40D3-918C-4D14E8263D81}" type="slidenum">
              <a:rPr lang="en-US" smtClean="0"/>
              <a:pPr/>
              <a:t>‹#›</a:t>
            </a:fld>
            <a:endParaRPr lang="en-US" dirty="0"/>
          </a:p>
        </p:txBody>
      </p:sp>
      <p:sp>
        <p:nvSpPr>
          <p:cNvPr id="5" name="Subtitle 2">
            <a:extLst>
              <a:ext uri="{FF2B5EF4-FFF2-40B4-BE49-F238E27FC236}">
                <a16:creationId xmlns:a16="http://schemas.microsoft.com/office/drawing/2014/main" id="{AFEC7295-AA7A-4373-AFCC-01672D79269F}"/>
              </a:ext>
            </a:extLst>
          </p:cNvPr>
          <p:cNvSpPr>
            <a:spLocks noGrp="1"/>
          </p:cNvSpPr>
          <p:nvPr>
            <p:ph type="subTitle" idx="1" hasCustomPrompt="1"/>
          </p:nvPr>
        </p:nvSpPr>
        <p:spPr>
          <a:xfrm>
            <a:off x="838200" y="2154063"/>
            <a:ext cx="2383973" cy="1452926"/>
          </a:xfrm>
          <a:prstGeom prst="rect">
            <a:avLst/>
          </a:prstGeom>
        </p:spPr>
        <p:txBody>
          <a:bodyPr/>
          <a:lstStyle>
            <a:lvl1pPr marL="0" indent="0" algn="l">
              <a:lnSpc>
                <a:spcPct val="125000"/>
              </a:lnSpc>
              <a:spcBef>
                <a:spcPts val="0"/>
              </a:spcBef>
              <a:buNone/>
              <a:defRPr sz="14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sp>
        <p:nvSpPr>
          <p:cNvPr id="6" name="Text Placeholder 15">
            <a:extLst>
              <a:ext uri="{FF2B5EF4-FFF2-40B4-BE49-F238E27FC236}">
                <a16:creationId xmlns:a16="http://schemas.microsoft.com/office/drawing/2014/main" id="{598ED1F4-A00A-4498-9EE6-005CF2D8FA7F}"/>
              </a:ext>
            </a:extLst>
          </p:cNvPr>
          <p:cNvSpPr>
            <a:spLocks noGrp="1"/>
          </p:cNvSpPr>
          <p:nvPr>
            <p:ph type="body" sz="quarter" idx="14" hasCustomPrompt="1"/>
          </p:nvPr>
        </p:nvSpPr>
        <p:spPr>
          <a:xfrm>
            <a:off x="838200" y="1787638"/>
            <a:ext cx="2383973"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dirty="0"/>
              <a:t>Click to add subtitle</a:t>
            </a:r>
          </a:p>
        </p:txBody>
      </p:sp>
      <p:sp>
        <p:nvSpPr>
          <p:cNvPr id="10" name="Text Placeholder 30">
            <a:extLst>
              <a:ext uri="{FF2B5EF4-FFF2-40B4-BE49-F238E27FC236}">
                <a16:creationId xmlns:a16="http://schemas.microsoft.com/office/drawing/2014/main" id="{CF8F506C-096D-434B-8C0A-B784CA4AC7A9}"/>
              </a:ext>
            </a:extLst>
          </p:cNvPr>
          <p:cNvSpPr>
            <a:spLocks noGrp="1"/>
          </p:cNvSpPr>
          <p:nvPr>
            <p:ph type="body" sz="quarter" idx="15" hasCustomPrompt="1"/>
          </p:nvPr>
        </p:nvSpPr>
        <p:spPr>
          <a:xfrm>
            <a:off x="3548746" y="2154063"/>
            <a:ext cx="2383972" cy="1422437"/>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1" name="Text Placeholder 15">
            <a:extLst>
              <a:ext uri="{FF2B5EF4-FFF2-40B4-BE49-F238E27FC236}">
                <a16:creationId xmlns:a16="http://schemas.microsoft.com/office/drawing/2014/main" id="{1DC47ED6-4130-40E7-8FC9-D611942ACAA4}"/>
              </a:ext>
            </a:extLst>
          </p:cNvPr>
          <p:cNvSpPr>
            <a:spLocks noGrp="1"/>
          </p:cNvSpPr>
          <p:nvPr>
            <p:ph type="body" sz="quarter" idx="16" hasCustomPrompt="1"/>
          </p:nvPr>
        </p:nvSpPr>
        <p:spPr>
          <a:xfrm>
            <a:off x="3548746" y="1787638"/>
            <a:ext cx="2383972"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
        <p:nvSpPr>
          <p:cNvPr id="12" name="Text Placeholder 30">
            <a:extLst>
              <a:ext uri="{FF2B5EF4-FFF2-40B4-BE49-F238E27FC236}">
                <a16:creationId xmlns:a16="http://schemas.microsoft.com/office/drawing/2014/main" id="{ED4BD005-97C0-42DC-8C08-6B9F4DB00199}"/>
              </a:ext>
            </a:extLst>
          </p:cNvPr>
          <p:cNvSpPr>
            <a:spLocks noGrp="1"/>
          </p:cNvSpPr>
          <p:nvPr>
            <p:ph type="body" sz="quarter" idx="17" hasCustomPrompt="1"/>
          </p:nvPr>
        </p:nvSpPr>
        <p:spPr>
          <a:xfrm>
            <a:off x="838200" y="4415035"/>
            <a:ext cx="2383973" cy="1332622"/>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dirty="0"/>
              <a:t>Click to add text</a:t>
            </a:r>
          </a:p>
        </p:txBody>
      </p:sp>
      <p:sp>
        <p:nvSpPr>
          <p:cNvPr id="13" name="Text Placeholder 15">
            <a:extLst>
              <a:ext uri="{FF2B5EF4-FFF2-40B4-BE49-F238E27FC236}">
                <a16:creationId xmlns:a16="http://schemas.microsoft.com/office/drawing/2014/main" id="{96E60615-9B40-4EAF-87C7-81C56B101A9B}"/>
              </a:ext>
            </a:extLst>
          </p:cNvPr>
          <p:cNvSpPr>
            <a:spLocks noGrp="1"/>
          </p:cNvSpPr>
          <p:nvPr>
            <p:ph type="body" sz="quarter" idx="18" hasCustomPrompt="1"/>
          </p:nvPr>
        </p:nvSpPr>
        <p:spPr>
          <a:xfrm>
            <a:off x="838200" y="4048610"/>
            <a:ext cx="2383973"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
        <p:nvSpPr>
          <p:cNvPr id="14" name="Text Placeholder 30">
            <a:extLst>
              <a:ext uri="{FF2B5EF4-FFF2-40B4-BE49-F238E27FC236}">
                <a16:creationId xmlns:a16="http://schemas.microsoft.com/office/drawing/2014/main" id="{A88908D1-7E92-448F-A890-1C2E229F6C4F}"/>
              </a:ext>
            </a:extLst>
          </p:cNvPr>
          <p:cNvSpPr>
            <a:spLocks noGrp="1"/>
          </p:cNvSpPr>
          <p:nvPr>
            <p:ph type="body" sz="quarter" idx="19" hasCustomPrompt="1"/>
          </p:nvPr>
        </p:nvSpPr>
        <p:spPr>
          <a:xfrm>
            <a:off x="3548746" y="4415035"/>
            <a:ext cx="2383972" cy="1332622"/>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5" name="Text Placeholder 15">
            <a:extLst>
              <a:ext uri="{FF2B5EF4-FFF2-40B4-BE49-F238E27FC236}">
                <a16:creationId xmlns:a16="http://schemas.microsoft.com/office/drawing/2014/main" id="{1BD5AD54-7BC4-4C94-BE3A-18B3144A2BB9}"/>
              </a:ext>
            </a:extLst>
          </p:cNvPr>
          <p:cNvSpPr>
            <a:spLocks noGrp="1"/>
          </p:cNvSpPr>
          <p:nvPr>
            <p:ph type="body" sz="quarter" idx="20" hasCustomPrompt="1"/>
          </p:nvPr>
        </p:nvSpPr>
        <p:spPr>
          <a:xfrm>
            <a:off x="3548746" y="4048610"/>
            <a:ext cx="2383972" cy="464399"/>
          </a:xfrm>
          <a:prstGeom prst="rect">
            <a:avLst/>
          </a:prstGeom>
        </p:spPr>
        <p:txBody>
          <a:bodyPr anchor="ctr"/>
          <a:lstStyle>
            <a:lvl1pPr marL="0" indent="0" algn="l">
              <a:buNone/>
              <a:defRPr sz="1400" kern="1200" cap="all" spc="200" baseline="0">
                <a:solidFill>
                  <a:schemeClr val="bg1"/>
                </a:solidFill>
                <a:latin typeface="+mj-lt"/>
              </a:defRPr>
            </a:lvl1pPr>
          </a:lstStyle>
          <a:p>
            <a:pPr lvl="0"/>
            <a:r>
              <a:rPr lang="en-US"/>
              <a:t>Click to add subtitle</a:t>
            </a:r>
          </a:p>
        </p:txBody>
      </p:sp>
      <p:sp>
        <p:nvSpPr>
          <p:cNvPr id="16" name="Title 1">
            <a:extLst>
              <a:ext uri="{FF2B5EF4-FFF2-40B4-BE49-F238E27FC236}">
                <a16:creationId xmlns:a16="http://schemas.microsoft.com/office/drawing/2014/main" id="{D3673029-D2A1-4074-ACCA-13D6DE34D6BC}"/>
              </a:ext>
            </a:extLst>
          </p:cNvPr>
          <p:cNvSpPr>
            <a:spLocks noGrp="1"/>
          </p:cNvSpPr>
          <p:nvPr>
            <p:ph type="ctrTitle" hasCustomPrompt="1"/>
          </p:nvPr>
        </p:nvSpPr>
        <p:spPr>
          <a:xfrm>
            <a:off x="838201" y="893045"/>
            <a:ext cx="5094517" cy="296676"/>
          </a:xfrm>
          <a:prstGeom prst="rect">
            <a:avLst/>
          </a:prstGeom>
        </p:spPr>
        <p:txBody>
          <a:bodyPr anchor="ctr"/>
          <a:lstStyle>
            <a:lvl1pPr algn="l">
              <a:defRPr sz="2200" cap="all" spc="200" baseline="0">
                <a:solidFill>
                  <a:schemeClr val="bg1">
                    <a:lumMod val="95000"/>
                  </a:schemeClr>
                </a:solidFill>
                <a:latin typeface="+mj-lt"/>
              </a:defRPr>
            </a:lvl1pPr>
          </a:lstStyle>
          <a:p>
            <a:r>
              <a:rPr lang="en-US"/>
              <a:t>Click to add title</a:t>
            </a:r>
          </a:p>
        </p:txBody>
      </p:sp>
    </p:spTree>
    <p:extLst>
      <p:ext uri="{BB962C8B-B14F-4D97-AF65-F5344CB8AC3E}">
        <p14:creationId xmlns:p14="http://schemas.microsoft.com/office/powerpoint/2010/main" val="235474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15F278-C456-403B-9715-7A82943FFE80}" type="datetimeFigureOut">
              <a:rPr lang="en-GB" smtClean="0"/>
              <a:t>16/06/2023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073F64-EB1A-44F8-958F-DF100A0D29B2}" type="slidenum">
              <a:rPr lang="en-GB" smtClean="0"/>
              <a:t>‹#›</a:t>
            </a:fld>
            <a:endParaRPr lang="en-GB"/>
          </a:p>
        </p:txBody>
      </p:sp>
    </p:spTree>
    <p:extLst>
      <p:ext uri="{BB962C8B-B14F-4D97-AF65-F5344CB8AC3E}">
        <p14:creationId xmlns:p14="http://schemas.microsoft.com/office/powerpoint/2010/main" val="4164810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15F278-C456-403B-9715-7A82943FFE80}" type="datetimeFigureOut">
              <a:rPr lang="en-GB" smtClean="0"/>
              <a:t>16/06/2023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073F64-EB1A-44F8-958F-DF100A0D29B2}" type="slidenum">
              <a:rPr lang="en-GB" smtClean="0"/>
              <a:t>‹#›</a:t>
            </a:fld>
            <a:endParaRPr lang="en-GB"/>
          </a:p>
        </p:txBody>
      </p:sp>
      <p:sp>
        <p:nvSpPr>
          <p:cNvPr id="6" name="Rectangle 5">
            <a:extLst>
              <a:ext uri="{FF2B5EF4-FFF2-40B4-BE49-F238E27FC236}">
                <a16:creationId xmlns:a16="http://schemas.microsoft.com/office/drawing/2014/main" id="{E309F7C5-4F2C-41BF-9CAD-0F2EDD3D0499}"/>
              </a:ext>
            </a:extLst>
          </p:cNvPr>
          <p:cNvSpPr/>
          <p:nvPr userDrawn="1"/>
        </p:nvSpPr>
        <p:spPr>
          <a:xfrm>
            <a:off x="10447987" y="212726"/>
            <a:ext cx="1440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7" name="Picture 6">
            <a:extLst>
              <a:ext uri="{FF2B5EF4-FFF2-40B4-BE49-F238E27FC236}">
                <a16:creationId xmlns:a16="http://schemas.microsoft.com/office/drawing/2014/main" id="{5AB2F351-9A22-4934-BF04-309C9E1A11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303574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5F278-C456-403B-9715-7A82943FFE80}" type="datetimeFigureOut">
              <a:rPr lang="en-GB" smtClean="0"/>
              <a:t>16/06/2023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073F64-EB1A-44F8-958F-DF100A0D29B2}" type="slidenum">
              <a:rPr lang="en-GB" smtClean="0"/>
              <a:t>‹#›</a:t>
            </a:fld>
            <a:endParaRPr lang="en-GB"/>
          </a:p>
        </p:txBody>
      </p:sp>
      <p:pic>
        <p:nvPicPr>
          <p:cNvPr id="5" name="Picture 4">
            <a:extLst>
              <a:ext uri="{FF2B5EF4-FFF2-40B4-BE49-F238E27FC236}">
                <a16:creationId xmlns:a16="http://schemas.microsoft.com/office/drawing/2014/main" id="{C2385011-BE5A-408A-B605-999CE419B9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388729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15F278-C456-403B-9715-7A82943FFE80}" type="datetimeFigureOut">
              <a:rPr lang="en-GB" smtClean="0"/>
              <a:t>16/06/2023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073F64-EB1A-44F8-958F-DF100A0D29B2}" type="slidenum">
              <a:rPr lang="en-GB" smtClean="0"/>
              <a:t>‹#›</a:t>
            </a:fld>
            <a:endParaRPr lang="en-GB"/>
          </a:p>
        </p:txBody>
      </p:sp>
      <p:pic>
        <p:nvPicPr>
          <p:cNvPr id="8" name="Picture 7">
            <a:extLst>
              <a:ext uri="{FF2B5EF4-FFF2-40B4-BE49-F238E27FC236}">
                <a16:creationId xmlns:a16="http://schemas.microsoft.com/office/drawing/2014/main" id="{ED2E85A7-8C52-4DBC-95E4-A60BC48D47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307185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15F278-C456-403B-9715-7A82943FFE80}" type="datetimeFigureOut">
              <a:rPr lang="en-GB" smtClean="0"/>
              <a:t>16/06/2023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073F64-EB1A-44F8-958F-DF100A0D29B2}" type="slidenum">
              <a:rPr lang="en-GB" smtClean="0"/>
              <a:t>‹#›</a:t>
            </a:fld>
            <a:endParaRPr lang="en-GB"/>
          </a:p>
        </p:txBody>
      </p:sp>
      <p:pic>
        <p:nvPicPr>
          <p:cNvPr id="8" name="Picture 7">
            <a:extLst>
              <a:ext uri="{FF2B5EF4-FFF2-40B4-BE49-F238E27FC236}">
                <a16:creationId xmlns:a16="http://schemas.microsoft.com/office/drawing/2014/main" id="{0138EE52-48E8-4FC6-9E22-361B31D5E6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3613764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5F278-C456-403B-9715-7A82943FFE80}" type="datetimeFigureOut">
              <a:rPr lang="en-GB" smtClean="0"/>
              <a:t>16/06/2023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73F64-EB1A-44F8-958F-DF100A0D29B2}" type="slidenum">
              <a:rPr lang="en-GB" smtClean="0"/>
              <a:t>‹#›</a:t>
            </a:fld>
            <a:endParaRPr lang="en-GB"/>
          </a:p>
        </p:txBody>
      </p:sp>
    </p:spTree>
    <p:extLst>
      <p:ext uri="{BB962C8B-B14F-4D97-AF65-F5344CB8AC3E}">
        <p14:creationId xmlns:p14="http://schemas.microsoft.com/office/powerpoint/2010/main" val="226697275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676" r:id="rId12"/>
    <p:sldLayoutId id="2147483677" r:id="rId13"/>
    <p:sldLayoutId id="2147483678" r:id="rId14"/>
    <p:sldLayoutId id="2147483679" r:id="rId15"/>
    <p:sldLayoutId id="2147483680" r:id="rId16"/>
    <p:sldLayoutId id="2147483681" r:id="rId17"/>
    <p:sldLayoutId id="2147483683" r:id="rId18"/>
    <p:sldLayoutId id="2147483684" r:id="rId19"/>
    <p:sldLayoutId id="2147483685" r:id="rId20"/>
    <p:sldLayoutId id="2147483689" r:id="rId21"/>
    <p:sldLayoutId id="2147483746" r:id="rId22"/>
    <p:sldLayoutId id="2147483747"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9568543" cy="1325563"/>
          </a:xfrm>
          <a:prstGeom prst="rect">
            <a:avLst/>
          </a:prstGeom>
          <a:noFill/>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2" y="1825625"/>
            <a:ext cx="9568543"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715F278-C456-403B-9715-7A82943FFE80}" type="datetimeFigureOut">
              <a:rPr lang="en-GB" smtClean="0"/>
              <a:t>16/06/2023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073F64-EB1A-44F8-958F-DF100A0D29B2}" type="slidenum">
              <a:rPr lang="en-GB" smtClean="0"/>
              <a:t>‹#›</a:t>
            </a:fld>
            <a:endParaRPr lang="en-GB"/>
          </a:p>
        </p:txBody>
      </p:sp>
    </p:spTree>
    <p:extLst>
      <p:ext uri="{BB962C8B-B14F-4D97-AF65-F5344CB8AC3E}">
        <p14:creationId xmlns:p14="http://schemas.microsoft.com/office/powerpoint/2010/main" val="361106492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iamh.mundow@ucc.ie" TargetMode="Externa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1.svg"/><Relationship Id="rId7" Type="http://schemas.openxmlformats.org/officeDocument/2006/relationships/diagramColors" Target="../diagrams/colors2.xml"/><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hyperlink" Target="https://enspire.science/grant-review-guide-top-6-ways-to-annoy-a-grant-reviewer/"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ucc.ie/en/research/suppor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36.xml"/><Relationship Id="rId4" Type="http://schemas.openxmlformats.org/officeDocument/2006/relationships/hyperlink" Target="https://www.ucc.ie/en/hr/vacancies/researc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3.xml"/><Relationship Id="rId4" Type="http://schemas.openxmlformats.org/officeDocument/2006/relationships/hyperlink" Target="https://www.researchprofessional.com/0/rr/hom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EI%20support/FINAL-EI-H-Europe-Guidelines-ERC-Support-24-May-2023.pdf" TargetMode="External"/><Relationship Id="rId2" Type="http://schemas.openxmlformats.org/officeDocument/2006/relationships/hyperlink" Target="https://horizoneurope.ie/" TargetMode="Externa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Writing Grant Proposals          </a:t>
            </a:r>
            <a:r>
              <a:rPr lang="en-GB" sz="1600" dirty="0"/>
              <a:t>16 June 2023 </a:t>
            </a:r>
          </a:p>
        </p:txBody>
      </p:sp>
      <p:sp>
        <p:nvSpPr>
          <p:cNvPr id="3" name="Subtitle 2"/>
          <p:cNvSpPr>
            <a:spLocks noGrp="1"/>
          </p:cNvSpPr>
          <p:nvPr>
            <p:ph type="subTitle" idx="1"/>
          </p:nvPr>
        </p:nvSpPr>
        <p:spPr>
          <a:xfrm>
            <a:off x="370777" y="5684363"/>
            <a:ext cx="8064305" cy="928771"/>
          </a:xfrm>
        </p:spPr>
        <p:txBody>
          <a:bodyPr>
            <a:normAutofit fontScale="70000" lnSpcReduction="20000"/>
          </a:bodyPr>
          <a:lstStyle/>
          <a:p>
            <a:endParaRPr lang="en-GB" dirty="0"/>
          </a:p>
          <a:p>
            <a:r>
              <a:rPr lang="en-GB" sz="2600" b="1" dirty="0"/>
              <a:t>Niamh Mundow   </a:t>
            </a:r>
            <a:r>
              <a:rPr lang="en-GB" sz="2600" dirty="0"/>
              <a:t>EU Research Officer    </a:t>
            </a:r>
            <a:r>
              <a:rPr lang="en-GB" sz="2600" dirty="0">
                <a:hlinkClick r:id="rId2"/>
              </a:rPr>
              <a:t>Niamh.mundow@ucc.ie</a:t>
            </a:r>
            <a:endParaRPr lang="en-GB" sz="2600" dirty="0"/>
          </a:p>
          <a:p>
            <a:r>
              <a:rPr lang="en-GB" sz="2600" dirty="0"/>
              <a:t>							euresearch@ucc.ie</a:t>
            </a:r>
          </a:p>
        </p:txBody>
      </p:sp>
    </p:spTree>
    <p:extLst>
      <p:ext uri="{BB962C8B-B14F-4D97-AF65-F5344CB8AC3E}">
        <p14:creationId xmlns:p14="http://schemas.microsoft.com/office/powerpoint/2010/main" val="3717570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6">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30" name="Straight Connector 17">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18">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5BE0D975-7725-493F-8862-ED40C46BE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4" name="Oval 23">
              <a:extLst>
                <a:ext uri="{FF2B5EF4-FFF2-40B4-BE49-F238E27FC236}">
                  <a16:creationId xmlns:a16="http://schemas.microsoft.com/office/drawing/2014/main" id="{683F0D96-8CD4-4CDE-B0CC-6577972606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24C51D7-954A-4143-B39C-4752FA3B6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491EF17-1635-4AEB-AC11-07BA2A119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2F202BA-4686-4BC5-8CA5-60010A0FC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753C14B0-1161-49D1-9AAC-B4BAD7436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8E96422-DF7F-4DB7-9786-EABEBF8BC6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EE35AD3E-51F0-108F-082B-215C61054D57}"/>
              </a:ext>
            </a:extLst>
          </p:cNvPr>
          <p:cNvPicPr>
            <a:picLocks noChangeAspect="1"/>
          </p:cNvPicPr>
          <p:nvPr/>
        </p:nvPicPr>
        <p:blipFill>
          <a:blip r:embed="rId2"/>
          <a:stretch>
            <a:fillRect/>
          </a:stretch>
        </p:blipFill>
        <p:spPr>
          <a:xfrm>
            <a:off x="411708" y="386077"/>
            <a:ext cx="7867906" cy="5609689"/>
          </a:xfrm>
          <a:prstGeom prst="rect">
            <a:avLst/>
          </a:prstGeom>
        </p:spPr>
      </p:pic>
      <p:sp>
        <p:nvSpPr>
          <p:cNvPr id="31" name="Rectangle 30">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4" name="Straight Connector 33">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C30CB8EF-92D4-2647-12C6-44F6F0A85C30}"/>
              </a:ext>
            </a:extLst>
          </p:cNvPr>
          <p:cNvPicPr>
            <a:picLocks noChangeAspect="1"/>
          </p:cNvPicPr>
          <p:nvPr/>
        </p:nvPicPr>
        <p:blipFill>
          <a:blip r:embed="rId3"/>
          <a:stretch>
            <a:fillRect/>
          </a:stretch>
        </p:blipFill>
        <p:spPr>
          <a:xfrm>
            <a:off x="8695274" y="1413834"/>
            <a:ext cx="2782427" cy="1207622"/>
          </a:xfrm>
          <a:prstGeom prst="rect">
            <a:avLst/>
          </a:prstGeom>
        </p:spPr>
      </p:pic>
      <p:sp>
        <p:nvSpPr>
          <p:cNvPr id="39" name="Rectangle 38">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2" name="Straight Connector 41">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01CA7A2D-203A-D616-AFBE-79ABC45CEB87}"/>
              </a:ext>
            </a:extLst>
          </p:cNvPr>
          <p:cNvSpPr txBox="1"/>
          <p:nvPr/>
        </p:nvSpPr>
        <p:spPr>
          <a:xfrm>
            <a:off x="8770969" y="3029608"/>
            <a:ext cx="2631036" cy="2255025"/>
          </a:xfrm>
          <a:prstGeom prst="rect">
            <a:avLst/>
          </a:prstGeom>
          <a:noFill/>
        </p:spPr>
        <p:txBody>
          <a:bodyPr vert="horz" lIns="91440" tIns="45720" rIns="91440" bIns="45720" rtlCol="0" anchor="t">
            <a:normAutofit fontScale="85000" lnSpcReduction="20000"/>
          </a:bodyPr>
          <a:lstStyle/>
          <a:p>
            <a:pPr indent="-228600" defTabSz="914400">
              <a:lnSpc>
                <a:spcPct val="90000"/>
              </a:lnSpc>
              <a:spcAft>
                <a:spcPts val="600"/>
              </a:spcAft>
              <a:buFont typeface="Arial" panose="020B0604020202020204" pitchFamily="34" charset="0"/>
              <a:buChar char="•"/>
            </a:pPr>
            <a:r>
              <a:rPr lang="en-US" dirty="0">
                <a:solidFill>
                  <a:schemeClr val="bg1"/>
                </a:solidFill>
              </a:rPr>
              <a:t>Eligibility checks</a:t>
            </a:r>
          </a:p>
          <a:p>
            <a:pPr defTabSz="914400">
              <a:lnSpc>
                <a:spcPct val="90000"/>
              </a:lnSpc>
              <a:spcAft>
                <a:spcPts val="600"/>
              </a:spcAft>
            </a:pPr>
            <a:endParaRPr lang="en-US" dirty="0">
              <a:solidFill>
                <a:schemeClr val="bg1"/>
              </a:solidFill>
            </a:endParaRPr>
          </a:p>
          <a:p>
            <a:pPr indent="-228600" defTabSz="914400">
              <a:lnSpc>
                <a:spcPct val="90000"/>
              </a:lnSpc>
              <a:spcAft>
                <a:spcPts val="600"/>
              </a:spcAft>
              <a:buFont typeface="Arial" panose="020B0604020202020204" pitchFamily="34" charset="0"/>
              <a:buChar char="•"/>
            </a:pPr>
            <a:r>
              <a:rPr lang="en-US" dirty="0">
                <a:solidFill>
                  <a:schemeClr val="bg1"/>
                </a:solidFill>
              </a:rPr>
              <a:t>Track record and CV</a:t>
            </a:r>
          </a:p>
          <a:p>
            <a:pPr defTabSz="914400">
              <a:lnSpc>
                <a:spcPct val="90000"/>
              </a:lnSpc>
              <a:spcAft>
                <a:spcPts val="600"/>
              </a:spcAft>
            </a:pPr>
            <a:endParaRPr lang="en-US" dirty="0">
              <a:solidFill>
                <a:schemeClr val="bg1"/>
              </a:solidFill>
            </a:endParaRPr>
          </a:p>
          <a:p>
            <a:pPr indent="-228600" defTabSz="914400">
              <a:lnSpc>
                <a:spcPct val="90000"/>
              </a:lnSpc>
              <a:spcAft>
                <a:spcPts val="600"/>
              </a:spcAft>
              <a:buFont typeface="Arial" panose="020B0604020202020204" pitchFamily="34" charset="0"/>
              <a:buChar char="•"/>
            </a:pPr>
            <a:r>
              <a:rPr lang="en-US" dirty="0">
                <a:solidFill>
                  <a:schemeClr val="bg1"/>
                </a:solidFill>
              </a:rPr>
              <a:t>Know which panel you addressing and the profiles of the evaluators</a:t>
            </a:r>
          </a:p>
          <a:p>
            <a:pPr defTabSz="914400">
              <a:lnSpc>
                <a:spcPct val="90000"/>
              </a:lnSpc>
              <a:spcAft>
                <a:spcPts val="600"/>
              </a:spcAft>
            </a:pPr>
            <a:endParaRPr lang="en-US" dirty="0">
              <a:solidFill>
                <a:schemeClr val="bg1"/>
              </a:solidFill>
            </a:endParaRPr>
          </a:p>
          <a:p>
            <a:pPr indent="-228600" defTabSz="914400">
              <a:lnSpc>
                <a:spcPct val="90000"/>
              </a:lnSpc>
              <a:spcAft>
                <a:spcPts val="600"/>
              </a:spcAft>
              <a:buFont typeface="Arial" panose="020B0604020202020204" pitchFamily="34" charset="0"/>
              <a:buChar char="•"/>
            </a:pPr>
            <a:r>
              <a:rPr lang="en-US" dirty="0">
                <a:solidFill>
                  <a:schemeClr val="bg1"/>
                </a:solidFill>
              </a:rPr>
              <a:t>2 proposals – B1 and B2 submitted together</a:t>
            </a:r>
          </a:p>
        </p:txBody>
      </p:sp>
    </p:spTree>
    <p:extLst>
      <p:ext uri="{BB962C8B-B14F-4D97-AF65-F5344CB8AC3E}">
        <p14:creationId xmlns:p14="http://schemas.microsoft.com/office/powerpoint/2010/main" val="283353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80666869-1006-71A0-D3C4-C6656DBEB65C}"/>
              </a:ext>
            </a:extLst>
          </p:cNvPr>
          <p:cNvPicPr>
            <a:picLocks noChangeAspect="1"/>
          </p:cNvPicPr>
          <p:nvPr/>
        </p:nvPicPr>
        <p:blipFill>
          <a:blip r:embed="rId2"/>
          <a:stretch>
            <a:fillRect/>
          </a:stretch>
        </p:blipFill>
        <p:spPr>
          <a:xfrm>
            <a:off x="1121386" y="885302"/>
            <a:ext cx="3225963" cy="1401176"/>
          </a:xfrm>
          <a:prstGeom prst="rect">
            <a:avLst/>
          </a:prstGeom>
        </p:spPr>
      </p:pic>
      <p:sp>
        <p:nvSpPr>
          <p:cNvPr id="3" name="TextBox 2">
            <a:extLst>
              <a:ext uri="{FF2B5EF4-FFF2-40B4-BE49-F238E27FC236}">
                <a16:creationId xmlns:a16="http://schemas.microsoft.com/office/drawing/2014/main" id="{1F80DCBC-63AC-F5E1-FE69-E6BEA4D59B43}"/>
              </a:ext>
            </a:extLst>
          </p:cNvPr>
          <p:cNvSpPr txBox="1"/>
          <p:nvPr/>
        </p:nvSpPr>
        <p:spPr>
          <a:xfrm>
            <a:off x="5878875" y="706339"/>
            <a:ext cx="5592721" cy="707886"/>
          </a:xfrm>
          <a:prstGeom prst="rect">
            <a:avLst/>
          </a:prstGeom>
          <a:noFill/>
        </p:spPr>
        <p:txBody>
          <a:bodyPr wrap="square" rtlCol="0">
            <a:spAutoFit/>
          </a:bodyPr>
          <a:lstStyle/>
          <a:p>
            <a:pPr defTabSz="347472">
              <a:spcAft>
                <a:spcPts val="600"/>
              </a:spcAft>
            </a:pPr>
            <a:r>
              <a:rPr lang="en-IE" sz="2000" b="1" kern="1200" dirty="0">
                <a:solidFill>
                  <a:schemeClr val="tx1"/>
                </a:solidFill>
                <a:latin typeface="+mn-lt"/>
                <a:ea typeface="+mn-ea"/>
                <a:cs typeface="+mn-cs"/>
              </a:rPr>
              <a:t>General feedback on </a:t>
            </a:r>
            <a:r>
              <a:rPr lang="en-IE" sz="2000" b="1" dirty="0"/>
              <a:t>ERC </a:t>
            </a:r>
            <a:r>
              <a:rPr lang="en-IE" sz="2000" b="1" kern="1200" dirty="0">
                <a:solidFill>
                  <a:schemeClr val="tx1"/>
                </a:solidFill>
                <a:latin typeface="+mn-lt"/>
                <a:ea typeface="+mn-ea"/>
                <a:cs typeface="+mn-cs"/>
              </a:rPr>
              <a:t>Evaluation Summary Reports</a:t>
            </a:r>
            <a:endParaRPr lang="en-IE" sz="2000" b="1" dirty="0"/>
          </a:p>
        </p:txBody>
      </p:sp>
      <p:sp>
        <p:nvSpPr>
          <p:cNvPr id="4" name="TextBox 3">
            <a:extLst>
              <a:ext uri="{FF2B5EF4-FFF2-40B4-BE49-F238E27FC236}">
                <a16:creationId xmlns:a16="http://schemas.microsoft.com/office/drawing/2014/main" id="{700F88DD-4BC9-EA98-0709-D2BFE02D3FC8}"/>
              </a:ext>
            </a:extLst>
          </p:cNvPr>
          <p:cNvSpPr txBox="1"/>
          <p:nvPr/>
        </p:nvSpPr>
        <p:spPr>
          <a:xfrm>
            <a:off x="4829533" y="1476724"/>
            <a:ext cx="7143159" cy="1431161"/>
          </a:xfrm>
          <a:prstGeom prst="rect">
            <a:avLst/>
          </a:prstGeom>
          <a:noFill/>
        </p:spPr>
        <p:txBody>
          <a:bodyPr wrap="square" rtlCol="0">
            <a:spAutoFit/>
          </a:bodyPr>
          <a:lstStyle/>
          <a:p>
            <a:pPr defTabSz="347472">
              <a:spcAft>
                <a:spcPts val="600"/>
              </a:spcAft>
            </a:pPr>
            <a:r>
              <a:rPr lang="en-IE" b="1" kern="1200" dirty="0">
                <a:solidFill>
                  <a:schemeClr val="tx1"/>
                </a:solidFill>
                <a:latin typeface="+mn-lt"/>
                <a:ea typeface="+mn-ea"/>
                <a:cs typeface="+mn-cs"/>
              </a:rPr>
              <a:t>Positive</a:t>
            </a:r>
          </a:p>
          <a:p>
            <a:pPr marL="217170" indent="-217170" defTabSz="347472">
              <a:spcAft>
                <a:spcPts val="600"/>
              </a:spcAft>
              <a:buFont typeface="Arial" panose="020B0604020202020204" pitchFamily="34" charset="0"/>
              <a:buChar char="•"/>
            </a:pPr>
            <a:r>
              <a:rPr lang="en-IE" kern="1200" dirty="0">
                <a:solidFill>
                  <a:schemeClr val="tx1"/>
                </a:solidFill>
                <a:latin typeface="+mn-lt"/>
                <a:ea typeface="+mn-ea"/>
                <a:cs typeface="+mn-cs"/>
              </a:rPr>
              <a:t>The PI has an excellent record of achievement</a:t>
            </a:r>
          </a:p>
          <a:p>
            <a:pPr marL="217170" indent="-217170" defTabSz="347472">
              <a:spcAft>
                <a:spcPts val="600"/>
              </a:spcAft>
              <a:buFont typeface="Arial" panose="020B0604020202020204" pitchFamily="34" charset="0"/>
              <a:buChar char="•"/>
            </a:pPr>
            <a:r>
              <a:rPr lang="en-IE" kern="1200" dirty="0">
                <a:solidFill>
                  <a:schemeClr val="tx1"/>
                </a:solidFill>
                <a:latin typeface="+mn-lt"/>
                <a:ea typeface="+mn-ea"/>
                <a:cs typeface="+mn-cs"/>
              </a:rPr>
              <a:t>This project aims to fill an important gap in research</a:t>
            </a:r>
          </a:p>
          <a:p>
            <a:pPr marL="285750" indent="-285750">
              <a:spcAft>
                <a:spcPts val="600"/>
              </a:spcAft>
              <a:buFont typeface="Arial" panose="020B0604020202020204" pitchFamily="34" charset="0"/>
              <a:buChar char="•"/>
            </a:pPr>
            <a:endParaRPr lang="en-IE" dirty="0"/>
          </a:p>
        </p:txBody>
      </p:sp>
      <p:sp>
        <p:nvSpPr>
          <p:cNvPr id="5" name="TextBox 4">
            <a:extLst>
              <a:ext uri="{FF2B5EF4-FFF2-40B4-BE49-F238E27FC236}">
                <a16:creationId xmlns:a16="http://schemas.microsoft.com/office/drawing/2014/main" id="{71F0B272-9DB4-5DB8-18BC-615706D703D7}"/>
              </a:ext>
            </a:extLst>
          </p:cNvPr>
          <p:cNvSpPr txBox="1"/>
          <p:nvPr/>
        </p:nvSpPr>
        <p:spPr>
          <a:xfrm>
            <a:off x="1121386" y="2366257"/>
            <a:ext cx="9996493" cy="4319324"/>
          </a:xfrm>
          <a:prstGeom prst="rect">
            <a:avLst/>
          </a:prstGeom>
          <a:noFill/>
        </p:spPr>
        <p:txBody>
          <a:bodyPr wrap="square" rtlCol="0">
            <a:spAutoFit/>
          </a:bodyPr>
          <a:lstStyle/>
          <a:p>
            <a:pPr defTabSz="347472">
              <a:spcAft>
                <a:spcPts val="600"/>
              </a:spcAft>
            </a:pPr>
            <a:r>
              <a:rPr lang="en-IE" b="1" kern="1200" dirty="0">
                <a:solidFill>
                  <a:schemeClr val="tx1"/>
                </a:solidFill>
                <a:latin typeface="+mn-lt"/>
                <a:ea typeface="+mn-ea"/>
                <a:cs typeface="+mn-cs"/>
              </a:rPr>
              <a:t>Negative</a:t>
            </a:r>
          </a:p>
          <a:p>
            <a:pPr marL="217170" indent="-217170" defTabSz="347472">
              <a:spcAft>
                <a:spcPts val="600"/>
              </a:spcAft>
              <a:buFont typeface="Arial" panose="020B0604020202020204" pitchFamily="34" charset="0"/>
              <a:buChar char="•"/>
            </a:pPr>
            <a:r>
              <a:rPr lang="en-IE" kern="1200" dirty="0">
                <a:solidFill>
                  <a:schemeClr val="tx1"/>
                </a:solidFill>
                <a:latin typeface="Calibri" panose="020F0502020204030204" pitchFamily="34" charset="0"/>
                <a:ea typeface="+mn-ea"/>
                <a:cs typeface="Times New Roman" panose="02020603050405020304" pitchFamily="18" charset="0"/>
              </a:rPr>
              <a:t>The very broad scope of the project, as well as the lack of sufficient detail for some of the approaches are an area of concern</a:t>
            </a:r>
          </a:p>
          <a:p>
            <a:pPr marL="217170" indent="-217170" defTabSz="347472">
              <a:spcAft>
                <a:spcPts val="600"/>
              </a:spcAft>
              <a:buFont typeface="Arial" panose="020B0604020202020204" pitchFamily="34" charset="0"/>
              <a:buChar char="•"/>
            </a:pPr>
            <a:r>
              <a:rPr lang="en-IE" kern="1200" dirty="0">
                <a:solidFill>
                  <a:schemeClr val="tx1"/>
                </a:solidFill>
                <a:latin typeface="Calibri" panose="020F0502020204030204" pitchFamily="34" charset="0"/>
                <a:ea typeface="+mn-ea"/>
                <a:cs typeface="Times New Roman" panose="02020603050405020304" pitchFamily="18" charset="0"/>
              </a:rPr>
              <a:t>A credible contingency plan is not provided. It seems like the applicant is putting all his eggs in one basket</a:t>
            </a:r>
          </a:p>
          <a:p>
            <a:pPr marL="217170" indent="-217170" defTabSz="347472">
              <a:spcAft>
                <a:spcPts val="600"/>
              </a:spcAft>
              <a:buFont typeface="Arial" panose="020B0604020202020204" pitchFamily="34" charset="0"/>
              <a:buChar char="•"/>
            </a:pPr>
            <a:r>
              <a:rPr lang="en-IE" kern="1200" dirty="0">
                <a:solidFill>
                  <a:schemeClr val="tx1"/>
                </a:solidFill>
                <a:latin typeface="Calibri" panose="020F0502020204030204" pitchFamily="34" charset="0"/>
                <a:ea typeface="+mn-ea"/>
                <a:cs typeface="Times New Roman" panose="02020603050405020304" pitchFamily="18" charset="0"/>
              </a:rPr>
              <a:t>The projects </a:t>
            </a:r>
            <a:r>
              <a:rPr lang="en-IE" kern="1200" dirty="0" err="1">
                <a:solidFill>
                  <a:schemeClr val="tx1"/>
                </a:solidFill>
                <a:latin typeface="Calibri" panose="020F0502020204030204" pitchFamily="34" charset="0"/>
                <a:ea typeface="+mn-ea"/>
                <a:cs typeface="Times New Roman" panose="02020603050405020304" pitchFamily="18" charset="0"/>
              </a:rPr>
              <a:t>groundbreaking</a:t>
            </a:r>
            <a:r>
              <a:rPr lang="en-IE" kern="1200" dirty="0">
                <a:solidFill>
                  <a:schemeClr val="tx1"/>
                </a:solidFill>
                <a:latin typeface="Calibri" panose="020F0502020204030204" pitchFamily="34" charset="0"/>
                <a:ea typeface="+mn-ea"/>
                <a:cs typeface="Times New Roman" panose="02020603050405020304" pitchFamily="18" charset="0"/>
              </a:rPr>
              <a:t> potential is uncertain due to the lack of genuine novelty and excessively narrow focus</a:t>
            </a:r>
          </a:p>
          <a:p>
            <a:pPr marL="217170" indent="-217170" defTabSz="347472">
              <a:spcAft>
                <a:spcPts val="600"/>
              </a:spcAft>
              <a:buFont typeface="Arial" panose="020B0604020202020204" pitchFamily="34" charset="0"/>
              <a:buChar char="•"/>
            </a:pPr>
            <a:r>
              <a:rPr lang="en-IE" kern="1200" dirty="0">
                <a:solidFill>
                  <a:schemeClr val="tx1"/>
                </a:solidFill>
                <a:latin typeface="Calibri" panose="020F0502020204030204" pitchFamily="34" charset="0"/>
                <a:ea typeface="+mn-ea"/>
                <a:cs typeface="Times New Roman" panose="02020603050405020304" pitchFamily="18" charset="0"/>
              </a:rPr>
              <a:t>No indication of number of subjects used for this study</a:t>
            </a:r>
          </a:p>
          <a:p>
            <a:pPr marL="217170" indent="-217170" defTabSz="347472">
              <a:spcAft>
                <a:spcPts val="600"/>
              </a:spcAft>
              <a:buFont typeface="Arial" panose="020B0604020202020204" pitchFamily="34" charset="0"/>
              <a:buChar char="•"/>
            </a:pPr>
            <a:r>
              <a:rPr lang="en-IE" dirty="0">
                <a:latin typeface="Calibri" panose="020F0502020204030204" pitchFamily="34" charset="0"/>
                <a:cs typeface="Times New Roman" panose="02020603050405020304" pitchFamily="18" charset="0"/>
              </a:rPr>
              <a:t>Some of the existing literature is overlooked</a:t>
            </a:r>
          </a:p>
          <a:p>
            <a:pPr marL="217170" indent="-217170" defTabSz="347472">
              <a:spcAft>
                <a:spcPts val="600"/>
              </a:spcAft>
              <a:buFont typeface="Arial" panose="020B0604020202020204" pitchFamily="34" charset="0"/>
              <a:buChar char="•"/>
            </a:pPr>
            <a:r>
              <a:rPr lang="en-IE" kern="1200" dirty="0">
                <a:solidFill>
                  <a:schemeClr val="tx1"/>
                </a:solidFill>
                <a:latin typeface="Calibri" panose="020F0502020204030204" pitchFamily="34" charset="0"/>
                <a:ea typeface="+mn-ea"/>
                <a:cs typeface="Times New Roman" panose="02020603050405020304" pitchFamily="18" charset="0"/>
              </a:rPr>
              <a:t>Evidence of research leadership would strengthen the proposal</a:t>
            </a:r>
          </a:p>
          <a:p>
            <a:pPr marL="217170" indent="-217170" defTabSz="347472">
              <a:spcAft>
                <a:spcPts val="600"/>
              </a:spcAft>
              <a:buFont typeface="Arial" panose="020B0604020202020204" pitchFamily="34" charset="0"/>
              <a:buChar char="•"/>
            </a:pPr>
            <a:r>
              <a:rPr lang="en-IE" dirty="0">
                <a:latin typeface="Calibri" panose="020F0502020204030204" pitchFamily="34" charset="0"/>
                <a:cs typeface="Times New Roman" panose="02020603050405020304" pitchFamily="18" charset="0"/>
              </a:rPr>
              <a:t>Not sufficiently novel</a:t>
            </a:r>
            <a:endParaRPr lang="en-IE" kern="1200" dirty="0">
              <a:solidFill>
                <a:schemeClr val="tx1"/>
              </a:solidFill>
              <a:latin typeface="Calibri" panose="020F0502020204030204" pitchFamily="34" charset="0"/>
              <a:ea typeface="+mn-ea"/>
              <a:cs typeface="Times New Roman" panose="02020603050405020304" pitchFamily="18" charset="0"/>
            </a:endParaRPr>
          </a:p>
          <a:p>
            <a:pPr marL="217170" indent="-217170" defTabSz="347472">
              <a:spcAft>
                <a:spcPts val="600"/>
              </a:spcAft>
              <a:buFont typeface="Arial" panose="020B0604020202020204" pitchFamily="34" charset="0"/>
              <a:buChar char="•"/>
            </a:pPr>
            <a:endParaRPr lang="en-IE" sz="1368" kern="1200" dirty="0">
              <a:solidFill>
                <a:schemeClr val="tx1"/>
              </a:solidFill>
              <a:latin typeface="Calibri" panose="020F0502020204030204" pitchFamily="34" charset="0"/>
              <a:ea typeface="+mn-ea"/>
              <a:cs typeface="Times New Roman" panose="02020603050405020304" pitchFamily="18" charset="0"/>
            </a:endParaRPr>
          </a:p>
          <a:p>
            <a:pPr marL="285750" indent="-285750">
              <a:spcAft>
                <a:spcPts val="600"/>
              </a:spcAft>
              <a:buFont typeface="Arial" panose="020B0604020202020204" pitchFamily="34" charset="0"/>
              <a:buChar char="•"/>
            </a:pPr>
            <a:endParaRPr lang="en-IE" dirty="0"/>
          </a:p>
        </p:txBody>
      </p:sp>
    </p:spTree>
    <p:extLst>
      <p:ext uri="{BB962C8B-B14F-4D97-AF65-F5344CB8AC3E}">
        <p14:creationId xmlns:p14="http://schemas.microsoft.com/office/powerpoint/2010/main" val="1241764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62410" y="412819"/>
            <a:ext cx="1790265" cy="1768406"/>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TextBox 6"/>
          <p:cNvSpPr txBox="1"/>
          <p:nvPr/>
        </p:nvSpPr>
        <p:spPr>
          <a:xfrm>
            <a:off x="4572435" y="221366"/>
            <a:ext cx="4507300" cy="830997"/>
          </a:xfrm>
          <a:prstGeom prst="rect">
            <a:avLst/>
          </a:prstGeom>
          <a:noFill/>
        </p:spPr>
        <p:txBody>
          <a:bodyPr wrap="square" rtlCol="0">
            <a:spAutoFit/>
          </a:bodyPr>
          <a:lstStyle/>
          <a:p>
            <a:r>
              <a:rPr lang="en-GB" sz="2400" b="1" dirty="0"/>
              <a:t>MSCA Post Doctoral fellowships</a:t>
            </a:r>
            <a:endParaRPr lang="en-IE" dirty="0"/>
          </a:p>
        </p:txBody>
      </p:sp>
      <p:sp>
        <p:nvSpPr>
          <p:cNvPr id="2" name="TextBox 1">
            <a:extLst>
              <a:ext uri="{FF2B5EF4-FFF2-40B4-BE49-F238E27FC236}">
                <a16:creationId xmlns:a16="http://schemas.microsoft.com/office/drawing/2014/main" id="{81261CAA-35DF-418B-9256-91D0CA58E758}"/>
              </a:ext>
            </a:extLst>
          </p:cNvPr>
          <p:cNvSpPr txBox="1"/>
          <p:nvPr/>
        </p:nvSpPr>
        <p:spPr>
          <a:xfrm>
            <a:off x="9079735" y="96693"/>
            <a:ext cx="3599873" cy="2400657"/>
          </a:xfrm>
          <a:prstGeom prst="rect">
            <a:avLst/>
          </a:prstGeom>
          <a:noFill/>
        </p:spPr>
        <p:txBody>
          <a:bodyPr wrap="square" rtlCol="0">
            <a:spAutoFit/>
          </a:bodyPr>
          <a:lstStyle/>
          <a:p>
            <a:r>
              <a:rPr lang="en-IE" sz="4800" dirty="0"/>
              <a:t>Evaluation Criteria</a:t>
            </a:r>
          </a:p>
          <a:p>
            <a:pPr marL="285750" indent="-285750">
              <a:buFont typeface="Arial" panose="020B0604020202020204" pitchFamily="34" charset="0"/>
              <a:buChar char="•"/>
            </a:pPr>
            <a:endParaRPr lang="en-IE" dirty="0"/>
          </a:p>
          <a:p>
            <a:endParaRPr lang="en-IE" dirty="0"/>
          </a:p>
          <a:p>
            <a:endParaRPr lang="en-IE" dirty="0"/>
          </a:p>
        </p:txBody>
      </p:sp>
      <p:sp>
        <p:nvSpPr>
          <p:cNvPr id="9" name="TextBox 8">
            <a:extLst>
              <a:ext uri="{FF2B5EF4-FFF2-40B4-BE49-F238E27FC236}">
                <a16:creationId xmlns:a16="http://schemas.microsoft.com/office/drawing/2014/main" id="{9D1B21C6-C566-435F-96B6-2F018BA1CD29}"/>
              </a:ext>
            </a:extLst>
          </p:cNvPr>
          <p:cNvSpPr txBox="1"/>
          <p:nvPr/>
        </p:nvSpPr>
        <p:spPr>
          <a:xfrm>
            <a:off x="190500" y="2497350"/>
            <a:ext cx="3857625" cy="3662541"/>
          </a:xfrm>
          <a:prstGeom prst="rect">
            <a:avLst/>
          </a:prstGeom>
          <a:noFill/>
        </p:spPr>
        <p:txBody>
          <a:bodyPr wrap="square" rtlCol="0">
            <a:spAutoFit/>
          </a:bodyPr>
          <a:lstStyle/>
          <a:p>
            <a:r>
              <a:rPr lang="en-IE" sz="2800" dirty="0"/>
              <a:t>Excellence   Weighting: 50%</a:t>
            </a:r>
          </a:p>
          <a:p>
            <a:endParaRPr lang="en-IE" sz="1600" dirty="0"/>
          </a:p>
          <a:p>
            <a:pPr marL="285750" indent="-285750">
              <a:buFont typeface="Arial" panose="020B0604020202020204" pitchFamily="34" charset="0"/>
              <a:buChar char="•"/>
            </a:pPr>
            <a:r>
              <a:rPr lang="en-IE" sz="1600" dirty="0"/>
              <a:t> Quality of objectives</a:t>
            </a:r>
          </a:p>
          <a:p>
            <a:pPr marL="285750" indent="-285750">
              <a:buFont typeface="Arial" panose="020B0604020202020204" pitchFamily="34" charset="0"/>
              <a:buChar char="•"/>
            </a:pPr>
            <a:r>
              <a:rPr lang="en-IE" sz="1600" dirty="0"/>
              <a:t>Methodology – including interdisciplinary approaches, gender, diversity, quality of open science, engagement of civil society</a:t>
            </a:r>
          </a:p>
          <a:p>
            <a:pPr marL="285750" indent="-285750">
              <a:buFont typeface="Arial" panose="020B0604020202020204" pitchFamily="34" charset="0"/>
              <a:buChar char="•"/>
            </a:pPr>
            <a:r>
              <a:rPr lang="en-IE" sz="1600" dirty="0"/>
              <a:t>Quality of the supervision, training and two way transfer of knowledge between the researcher and the host</a:t>
            </a:r>
          </a:p>
          <a:p>
            <a:pPr marL="285750" indent="-285750">
              <a:buFont typeface="Arial" panose="020B0604020202020204" pitchFamily="34" charset="0"/>
              <a:buChar char="•"/>
            </a:pPr>
            <a:r>
              <a:rPr lang="en-IE" sz="1600" dirty="0"/>
              <a:t>Researchers existing experience in relation to the proposed project</a:t>
            </a:r>
          </a:p>
        </p:txBody>
      </p:sp>
      <p:sp>
        <p:nvSpPr>
          <p:cNvPr id="4" name="TextBox 3">
            <a:extLst>
              <a:ext uri="{FF2B5EF4-FFF2-40B4-BE49-F238E27FC236}">
                <a16:creationId xmlns:a16="http://schemas.microsoft.com/office/drawing/2014/main" id="{B311E40A-8736-B0CE-A87F-B08DB8B1A84E}"/>
              </a:ext>
            </a:extLst>
          </p:cNvPr>
          <p:cNvSpPr txBox="1"/>
          <p:nvPr/>
        </p:nvSpPr>
        <p:spPr>
          <a:xfrm>
            <a:off x="3953792" y="1052363"/>
            <a:ext cx="3788540" cy="4678204"/>
          </a:xfrm>
          <a:prstGeom prst="rect">
            <a:avLst/>
          </a:prstGeom>
          <a:noFill/>
        </p:spPr>
        <p:txBody>
          <a:bodyPr wrap="square" rtlCol="0">
            <a:spAutoFit/>
          </a:bodyPr>
          <a:lstStyle/>
          <a:p>
            <a:r>
              <a:rPr lang="en-IE" sz="2800" dirty="0"/>
              <a:t>Impact   Weighting – 30%</a:t>
            </a:r>
          </a:p>
          <a:p>
            <a:endParaRPr lang="en-IE" sz="1600" dirty="0"/>
          </a:p>
          <a:p>
            <a:pPr marL="285750" indent="-285750">
              <a:buFont typeface="Arial" panose="020B0604020202020204" pitchFamily="34" charset="0"/>
              <a:buChar char="•"/>
            </a:pPr>
            <a:r>
              <a:rPr lang="en-IE" sz="1600" dirty="0"/>
              <a:t>Measures to enhance career perspectives and employability of researcher and contribution to skills development</a:t>
            </a:r>
          </a:p>
          <a:p>
            <a:pPr marL="285750" indent="-285750">
              <a:buFont typeface="Arial" panose="020B0604020202020204" pitchFamily="34" charset="0"/>
              <a:buChar char="•"/>
            </a:pPr>
            <a:r>
              <a:rPr lang="en-IE" sz="1600" dirty="0"/>
              <a:t>Suitability and quality of the measures to maximise expected outcomes and impact as set out in the dissemination and exploitation plan, including communication activities</a:t>
            </a:r>
          </a:p>
          <a:p>
            <a:pPr marL="285750" indent="-285750">
              <a:buFont typeface="Arial" panose="020B0604020202020204" pitchFamily="34" charset="0"/>
              <a:buChar char="•"/>
            </a:pPr>
            <a:r>
              <a:rPr lang="en-IE" sz="1600" dirty="0"/>
              <a:t>The magnitude and importance of the projects contribution to the expected and scientific, societal and economic impacts</a:t>
            </a:r>
          </a:p>
          <a:p>
            <a:endParaRPr lang="en-IE" dirty="0"/>
          </a:p>
        </p:txBody>
      </p:sp>
      <p:sp>
        <p:nvSpPr>
          <p:cNvPr id="5" name="TextBox 4">
            <a:extLst>
              <a:ext uri="{FF2B5EF4-FFF2-40B4-BE49-F238E27FC236}">
                <a16:creationId xmlns:a16="http://schemas.microsoft.com/office/drawing/2014/main" id="{B09FF25F-F40C-3F78-2EB7-513217492881}"/>
              </a:ext>
            </a:extLst>
          </p:cNvPr>
          <p:cNvSpPr txBox="1"/>
          <p:nvPr/>
        </p:nvSpPr>
        <p:spPr>
          <a:xfrm>
            <a:off x="8221909" y="2251128"/>
            <a:ext cx="3788540" cy="4154984"/>
          </a:xfrm>
          <a:prstGeom prst="rect">
            <a:avLst/>
          </a:prstGeom>
          <a:noFill/>
        </p:spPr>
        <p:txBody>
          <a:bodyPr wrap="square" rtlCol="0">
            <a:spAutoFit/>
          </a:bodyPr>
          <a:lstStyle/>
          <a:p>
            <a:r>
              <a:rPr lang="en-IE" sz="2400" dirty="0"/>
              <a:t>Quality and efficiency of implementation –20%</a:t>
            </a:r>
          </a:p>
          <a:p>
            <a:endParaRPr lang="en-IE" dirty="0"/>
          </a:p>
          <a:p>
            <a:r>
              <a:rPr lang="en-IE" dirty="0"/>
              <a:t>3.1 Quality and efficiency of the work plan, assessment or risks and appropriateness of the </a:t>
            </a:r>
            <a:r>
              <a:rPr lang="en-IE" dirty="0" err="1"/>
              <a:t>effot</a:t>
            </a:r>
            <a:r>
              <a:rPr lang="en-IE" dirty="0"/>
              <a:t> assigned to work packages  (</a:t>
            </a:r>
            <a:r>
              <a:rPr lang="en-IE" dirty="0" err="1"/>
              <a:t>nb</a:t>
            </a:r>
            <a:r>
              <a:rPr lang="en-IE" dirty="0"/>
              <a:t> </a:t>
            </a:r>
            <a:r>
              <a:rPr lang="en-IE" dirty="0" err="1"/>
              <a:t>gantt</a:t>
            </a:r>
            <a:r>
              <a:rPr lang="en-IE" dirty="0"/>
              <a:t> chart)</a:t>
            </a:r>
          </a:p>
          <a:p>
            <a:endParaRPr lang="en-IE" dirty="0"/>
          </a:p>
          <a:p>
            <a:r>
              <a:rPr lang="en-IE" dirty="0"/>
              <a:t>3.2 Quality and capacity of host institutions and participating organisations including hosting arrangements</a:t>
            </a:r>
          </a:p>
          <a:p>
            <a:endParaRPr lang="en-IE" dirty="0"/>
          </a:p>
          <a:p>
            <a:endParaRPr lang="en-IE" dirty="0"/>
          </a:p>
        </p:txBody>
      </p:sp>
    </p:spTree>
    <p:extLst>
      <p:ext uri="{BB962C8B-B14F-4D97-AF65-F5344CB8AC3E}">
        <p14:creationId xmlns:p14="http://schemas.microsoft.com/office/powerpoint/2010/main" val="176602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B7694FDC-A66D-47C8-B5A5-E5FEE8256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44" name="Freeform 6">
            <a:extLst>
              <a:ext uri="{FF2B5EF4-FFF2-40B4-BE49-F238E27FC236}">
                <a16:creationId xmlns:a16="http://schemas.microsoft.com/office/drawing/2014/main" id="{C3F69AFD-BDEB-4A68-B6CE-073AB5E44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02207"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rgbClr val="FFFFFF"/>
          </a:solidFill>
          <a:ln w="0">
            <a:noFill/>
            <a:prstDash val="solid"/>
            <a:round/>
            <a:headEnd/>
            <a:tailEnd/>
          </a:ln>
        </p:spPr>
      </p:sp>
      <p:pic>
        <p:nvPicPr>
          <p:cNvPr id="4" name="Picture 3" descr="Network diagram outline">
            <a:extLst>
              <a:ext uri="{FF2B5EF4-FFF2-40B4-BE49-F238E27FC236}">
                <a16:creationId xmlns:a16="http://schemas.microsoft.com/office/drawing/2014/main" id="{F3FFFC55-9437-6C24-3928-CBD6EADAE5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884" r="1884"/>
          <a:stretch/>
        </p:blipFill>
        <p:spPr>
          <a:xfrm>
            <a:off x="7828457" y="1885950"/>
            <a:ext cx="2850494" cy="2962108"/>
          </a:xfrm>
          <a:prstGeom prst="rect">
            <a:avLst/>
          </a:prstGeom>
        </p:spPr>
      </p:pic>
      <p:graphicFrame>
        <p:nvGraphicFramePr>
          <p:cNvPr id="2" name="Content Placeholder 3">
            <a:extLst>
              <a:ext uri="{FF2B5EF4-FFF2-40B4-BE49-F238E27FC236}">
                <a16:creationId xmlns:a16="http://schemas.microsoft.com/office/drawing/2014/main" id="{5EDBA5F7-B701-493E-8A09-1299955AAFF1}"/>
              </a:ext>
            </a:extLst>
          </p:cNvPr>
          <p:cNvGraphicFramePr>
            <a:graphicFrameLocks/>
          </p:cNvGraphicFramePr>
          <p:nvPr>
            <p:extLst>
              <p:ext uri="{D42A27DB-BD31-4B8C-83A1-F6EECF244321}">
                <p14:modId xmlns:p14="http://schemas.microsoft.com/office/powerpoint/2010/main" val="1952337822"/>
              </p:ext>
            </p:extLst>
          </p:nvPr>
        </p:nvGraphicFramePr>
        <p:xfrm>
          <a:off x="515863" y="276226"/>
          <a:ext cx="7818512" cy="6267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A9EC35C3-FCB4-477C-A9B1-7E86F894B99E}"/>
              </a:ext>
            </a:extLst>
          </p:cNvPr>
          <p:cNvSpPr txBox="1"/>
          <p:nvPr/>
        </p:nvSpPr>
        <p:spPr>
          <a:xfrm>
            <a:off x="515863" y="503158"/>
            <a:ext cx="5802744" cy="461665"/>
          </a:xfrm>
          <a:prstGeom prst="rect">
            <a:avLst/>
          </a:prstGeom>
          <a:noFill/>
        </p:spPr>
        <p:txBody>
          <a:bodyPr wrap="square" rtlCol="0">
            <a:spAutoFit/>
          </a:bodyPr>
          <a:lstStyle/>
          <a:p>
            <a:r>
              <a:rPr lang="en-IE" sz="2400" b="1" dirty="0">
                <a:hlinkClick r:id="rId9"/>
              </a:rPr>
              <a:t>Tips</a:t>
            </a:r>
            <a:endParaRPr lang="en-IE" sz="2400" b="1" dirty="0"/>
          </a:p>
        </p:txBody>
      </p:sp>
    </p:spTree>
    <p:extLst>
      <p:ext uri="{BB962C8B-B14F-4D97-AF65-F5344CB8AC3E}">
        <p14:creationId xmlns:p14="http://schemas.microsoft.com/office/powerpoint/2010/main" val="1074990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Flowchart: Document 8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222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05DD42F-1B59-4AD8-8401-35F226FE132C}"/>
              </a:ext>
            </a:extLst>
          </p:cNvPr>
          <p:cNvSpPr txBox="1"/>
          <p:nvPr/>
        </p:nvSpPr>
        <p:spPr>
          <a:xfrm>
            <a:off x="838200" y="171162"/>
            <a:ext cx="2840182" cy="237114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kern="1200">
                <a:solidFill>
                  <a:srgbClr val="FFFFFF"/>
                </a:solidFill>
                <a:latin typeface="+mj-lt"/>
                <a:ea typeface="+mj-ea"/>
                <a:cs typeface="+mj-cs"/>
              </a:rPr>
              <a:t>Build your profile</a:t>
            </a:r>
            <a:endParaRPr lang="en-US" sz="3200" b="1" kern="1200" dirty="0">
              <a:solidFill>
                <a:srgbClr val="FFFFFF"/>
              </a:solidFill>
              <a:latin typeface="+mj-lt"/>
              <a:ea typeface="+mj-ea"/>
              <a:cs typeface="+mj-cs"/>
            </a:endParaRPr>
          </a:p>
        </p:txBody>
      </p:sp>
      <p:sp>
        <p:nvSpPr>
          <p:cNvPr id="8" name="TextBox 7">
            <a:extLst>
              <a:ext uri="{FF2B5EF4-FFF2-40B4-BE49-F238E27FC236}">
                <a16:creationId xmlns:a16="http://schemas.microsoft.com/office/drawing/2014/main" id="{F4AEECC1-311A-F35A-A43C-BE8D77E67209}"/>
              </a:ext>
            </a:extLst>
          </p:cNvPr>
          <p:cNvSpPr txBox="1"/>
          <p:nvPr/>
        </p:nvSpPr>
        <p:spPr>
          <a:xfrm>
            <a:off x="9276080" y="304800"/>
            <a:ext cx="1747520" cy="646331"/>
          </a:xfrm>
          <a:prstGeom prst="rect">
            <a:avLst/>
          </a:prstGeom>
          <a:noFill/>
        </p:spPr>
        <p:txBody>
          <a:bodyPr wrap="square" rtlCol="0">
            <a:spAutoFit/>
          </a:bodyPr>
          <a:lstStyle/>
          <a:p>
            <a:r>
              <a:rPr lang="en-IE" sz="3600"/>
              <a:t>Publish</a:t>
            </a:r>
            <a:endParaRPr lang="en-IE" sz="3600" dirty="0"/>
          </a:p>
        </p:txBody>
      </p:sp>
      <p:sp>
        <p:nvSpPr>
          <p:cNvPr id="9" name="TextBox 8">
            <a:extLst>
              <a:ext uri="{FF2B5EF4-FFF2-40B4-BE49-F238E27FC236}">
                <a16:creationId xmlns:a16="http://schemas.microsoft.com/office/drawing/2014/main" id="{83D40B9D-F8D6-4D3E-4103-74F5D7FCDD51}"/>
              </a:ext>
            </a:extLst>
          </p:cNvPr>
          <p:cNvSpPr txBox="1"/>
          <p:nvPr/>
        </p:nvSpPr>
        <p:spPr>
          <a:xfrm>
            <a:off x="4307839" y="831890"/>
            <a:ext cx="4196081" cy="461665"/>
          </a:xfrm>
          <a:prstGeom prst="rect">
            <a:avLst/>
          </a:prstGeom>
          <a:noFill/>
        </p:spPr>
        <p:txBody>
          <a:bodyPr wrap="square" rtlCol="0">
            <a:spAutoFit/>
          </a:bodyPr>
          <a:lstStyle/>
          <a:p>
            <a:r>
              <a:rPr lang="en-IE" sz="2400" dirty="0"/>
              <a:t>Contribute in conferences</a:t>
            </a:r>
          </a:p>
        </p:txBody>
      </p:sp>
      <p:pic>
        <p:nvPicPr>
          <p:cNvPr id="11" name="Picture 10">
            <a:extLst>
              <a:ext uri="{FF2B5EF4-FFF2-40B4-BE49-F238E27FC236}">
                <a16:creationId xmlns:a16="http://schemas.microsoft.com/office/drawing/2014/main" id="{8A633C11-0385-B7CC-147E-A487C3E76971}"/>
              </a:ext>
            </a:extLst>
          </p:cNvPr>
          <p:cNvPicPr>
            <a:picLocks noChangeAspect="1"/>
          </p:cNvPicPr>
          <p:nvPr/>
        </p:nvPicPr>
        <p:blipFill>
          <a:blip r:embed="rId2"/>
          <a:stretch>
            <a:fillRect/>
          </a:stretch>
        </p:blipFill>
        <p:spPr>
          <a:xfrm>
            <a:off x="4947634" y="1673384"/>
            <a:ext cx="7094512" cy="5113496"/>
          </a:xfrm>
          <a:prstGeom prst="rect">
            <a:avLst/>
          </a:prstGeom>
        </p:spPr>
      </p:pic>
      <p:sp>
        <p:nvSpPr>
          <p:cNvPr id="12" name="TextBox 11">
            <a:extLst>
              <a:ext uri="{FF2B5EF4-FFF2-40B4-BE49-F238E27FC236}">
                <a16:creationId xmlns:a16="http://schemas.microsoft.com/office/drawing/2014/main" id="{DDE0DBB2-A66F-FBA9-C0EB-7CA9DF3094DD}"/>
              </a:ext>
            </a:extLst>
          </p:cNvPr>
          <p:cNvSpPr txBox="1"/>
          <p:nvPr/>
        </p:nvSpPr>
        <p:spPr>
          <a:xfrm>
            <a:off x="2258291" y="4515641"/>
            <a:ext cx="3088640" cy="523220"/>
          </a:xfrm>
          <a:prstGeom prst="rect">
            <a:avLst/>
          </a:prstGeom>
          <a:noFill/>
        </p:spPr>
        <p:txBody>
          <a:bodyPr wrap="square" rtlCol="0">
            <a:spAutoFit/>
          </a:bodyPr>
          <a:lstStyle/>
          <a:p>
            <a:r>
              <a:rPr lang="en-IE" sz="2800" dirty="0"/>
              <a:t>Ongoing projects</a:t>
            </a:r>
          </a:p>
        </p:txBody>
      </p:sp>
      <p:sp>
        <p:nvSpPr>
          <p:cNvPr id="2" name="TextBox 1">
            <a:extLst>
              <a:ext uri="{FF2B5EF4-FFF2-40B4-BE49-F238E27FC236}">
                <a16:creationId xmlns:a16="http://schemas.microsoft.com/office/drawing/2014/main" id="{160DF588-7312-6428-8950-10F9BF7054BD}"/>
              </a:ext>
            </a:extLst>
          </p:cNvPr>
          <p:cNvSpPr txBox="1"/>
          <p:nvPr/>
        </p:nvSpPr>
        <p:spPr>
          <a:xfrm>
            <a:off x="467360" y="5373611"/>
            <a:ext cx="2651760" cy="954107"/>
          </a:xfrm>
          <a:prstGeom prst="rect">
            <a:avLst/>
          </a:prstGeom>
          <a:noFill/>
        </p:spPr>
        <p:txBody>
          <a:bodyPr wrap="square" rtlCol="0">
            <a:spAutoFit/>
          </a:bodyPr>
          <a:lstStyle/>
          <a:p>
            <a:r>
              <a:rPr lang="en-IE" sz="2800" dirty="0"/>
              <a:t>Become an evaluator</a:t>
            </a:r>
          </a:p>
        </p:txBody>
      </p:sp>
    </p:spTree>
    <p:extLst>
      <p:ext uri="{BB962C8B-B14F-4D97-AF65-F5344CB8AC3E}">
        <p14:creationId xmlns:p14="http://schemas.microsoft.com/office/powerpoint/2010/main" val="376197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87379" y="663672"/>
            <a:ext cx="7499745" cy="480131"/>
          </a:xfrm>
          <a:prstGeom prst="rect">
            <a:avLst/>
          </a:prstGeom>
        </p:spPr>
        <p:txBody>
          <a:bodyPr wrap="none">
            <a:spAutoFit/>
          </a:bodyPr>
          <a:lstStyle/>
          <a:p>
            <a:pPr algn="ctr"/>
            <a:r>
              <a:rPr lang="en-IE" sz="2800" dirty="0">
                <a:hlinkClick r:id="rId2"/>
              </a:rPr>
              <a:t>https://www.ucc.ie/en/research/support</a:t>
            </a:r>
            <a:endParaRPr lang="en-IE" sz="2800" dirty="0"/>
          </a:p>
        </p:txBody>
      </p:sp>
      <p:pic>
        <p:nvPicPr>
          <p:cNvPr id="6" name="Content Placeholder 5"/>
          <p:cNvPicPr>
            <a:picLocks noGrp="1" noChangeAspect="1"/>
          </p:cNvPicPr>
          <p:nvPr>
            <p:ph idx="1"/>
          </p:nvPr>
        </p:nvPicPr>
        <p:blipFill>
          <a:blip r:embed="rId3"/>
          <a:stretch>
            <a:fillRect/>
          </a:stretch>
        </p:blipFill>
        <p:spPr>
          <a:xfrm>
            <a:off x="1248594" y="1825625"/>
            <a:ext cx="9694812" cy="4351338"/>
          </a:xfrm>
          <a:prstGeom prst="rect">
            <a:avLst/>
          </a:prstGeom>
        </p:spPr>
      </p:pic>
    </p:spTree>
    <p:extLst>
      <p:ext uri="{BB962C8B-B14F-4D97-AF65-F5344CB8AC3E}">
        <p14:creationId xmlns:p14="http://schemas.microsoft.com/office/powerpoint/2010/main" val="2969903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large stone building with a lawn in front of it&#10;&#10;Description automatically generated with low confidence">
            <a:extLst>
              <a:ext uri="{FF2B5EF4-FFF2-40B4-BE49-F238E27FC236}">
                <a16:creationId xmlns:a16="http://schemas.microsoft.com/office/drawing/2014/main" id="{31E3BDA7-690D-4B00-8FF8-EB0878E68D7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922" r="24922"/>
          <a:stretch>
            <a:fillRect/>
          </a:stretch>
        </p:blipFill>
        <p:spPr/>
      </p:pic>
      <p:sp>
        <p:nvSpPr>
          <p:cNvPr id="14" name="Text Placeholder 8">
            <a:extLst>
              <a:ext uri="{FF2B5EF4-FFF2-40B4-BE49-F238E27FC236}">
                <a16:creationId xmlns:a16="http://schemas.microsoft.com/office/drawing/2014/main" id="{ABA7D248-8ECC-41AB-90EC-08341805BEDB}"/>
              </a:ext>
            </a:extLst>
          </p:cNvPr>
          <p:cNvSpPr txBox="1">
            <a:spLocks/>
          </p:cNvSpPr>
          <p:nvPr/>
        </p:nvSpPr>
        <p:spPr>
          <a:xfrm>
            <a:off x="985215" y="799672"/>
            <a:ext cx="5110785" cy="648984"/>
          </a:xfrm>
          <a:prstGeom prst="rect">
            <a:avLst/>
          </a:prstGeom>
        </p:spPr>
        <p:txBody>
          <a:bodyPr vert="horz" lIns="91440" tIns="45720" rIns="91440" bIns="45720" rtlCol="0">
            <a:normAutofit/>
          </a:bodyPr>
          <a:lstStyle>
            <a:lvl1pPr marL="0" indent="0" algn="l" defTabSz="685800" rtl="0" eaLnBrk="1" latinLnBrk="0" hangingPunct="1">
              <a:lnSpc>
                <a:spcPct val="125000"/>
              </a:lnSpc>
              <a:spcBef>
                <a:spcPts val="0"/>
              </a:spcBef>
              <a:buFont typeface="Arial" panose="020B0604020202020204" pitchFamily="34" charset="0"/>
              <a:buNone/>
              <a:defRPr sz="1400" kern="1200" spc="100" baseline="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IE" dirty="0"/>
          </a:p>
        </p:txBody>
      </p:sp>
      <p:sp>
        <p:nvSpPr>
          <p:cNvPr id="19" name="Text Placeholder 18">
            <a:extLst>
              <a:ext uri="{FF2B5EF4-FFF2-40B4-BE49-F238E27FC236}">
                <a16:creationId xmlns:a16="http://schemas.microsoft.com/office/drawing/2014/main" id="{2118B0AB-ED50-4198-9DEC-3C0B4FCE90E7}"/>
              </a:ext>
            </a:extLst>
          </p:cNvPr>
          <p:cNvSpPr>
            <a:spLocks noGrp="1"/>
          </p:cNvSpPr>
          <p:nvPr>
            <p:ph type="body" sz="quarter" idx="19"/>
          </p:nvPr>
        </p:nvSpPr>
        <p:spPr>
          <a:xfrm>
            <a:off x="965771" y="2054831"/>
            <a:ext cx="5038866" cy="3127747"/>
          </a:xfrm>
        </p:spPr>
        <p:txBody>
          <a:bodyPr>
            <a:normAutofit lnSpcReduction="10000"/>
          </a:bodyPr>
          <a:lstStyle/>
          <a:p>
            <a:endParaRPr lang="en-IE" dirty="0"/>
          </a:p>
          <a:p>
            <a:r>
              <a:rPr lang="en-IE" dirty="0"/>
              <a:t>When you apply for funding for your research, UCC’s involvement becomes part of the terms and conditions of it being granted.</a:t>
            </a:r>
          </a:p>
          <a:p>
            <a:endParaRPr lang="en-IE" dirty="0"/>
          </a:p>
          <a:p>
            <a:endParaRPr lang="en-IE" dirty="0"/>
          </a:p>
          <a:p>
            <a:r>
              <a:rPr lang="en-IE" dirty="0"/>
              <a:t>Your funder grants the funding to UCC and not directly to you.</a:t>
            </a:r>
          </a:p>
          <a:p>
            <a:endParaRPr lang="en-IE" dirty="0"/>
          </a:p>
          <a:p>
            <a:endParaRPr lang="en-IE" dirty="0"/>
          </a:p>
          <a:p>
            <a:r>
              <a:rPr lang="en-IE" dirty="0"/>
              <a:t>Your research applications and contracts need a legal signatory – VP Research &amp; Innovation.</a:t>
            </a:r>
          </a:p>
          <a:p>
            <a:endParaRPr lang="en-IE" dirty="0"/>
          </a:p>
        </p:txBody>
      </p:sp>
    </p:spTree>
    <p:extLst>
      <p:ext uri="{BB962C8B-B14F-4D97-AF65-F5344CB8AC3E}">
        <p14:creationId xmlns:p14="http://schemas.microsoft.com/office/powerpoint/2010/main" val="121427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ontent Placeholder 3">
            <a:extLst>
              <a:ext uri="{FF2B5EF4-FFF2-40B4-BE49-F238E27FC236}">
                <a16:creationId xmlns:a16="http://schemas.microsoft.com/office/drawing/2014/main" id="{5EDBA5F7-B701-493E-8A09-1299955AAFF1}"/>
              </a:ext>
            </a:extLst>
          </p:cNvPr>
          <p:cNvGraphicFramePr>
            <a:graphicFrameLocks/>
          </p:cNvGraphicFramePr>
          <p:nvPr>
            <p:extLst>
              <p:ext uri="{D42A27DB-BD31-4B8C-83A1-F6EECF244321}">
                <p14:modId xmlns:p14="http://schemas.microsoft.com/office/powerpoint/2010/main" val="36394822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541503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Placeholder 8" descr="Escalator Up outline">
            <a:extLst>
              <a:ext uri="{FF2B5EF4-FFF2-40B4-BE49-F238E27FC236}">
                <a16:creationId xmlns:a16="http://schemas.microsoft.com/office/drawing/2014/main" id="{5FCC25A7-AF0D-4EE9-8B99-E35CF3D3AEA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691883" y="786623"/>
            <a:ext cx="6499378" cy="6499378"/>
          </a:xfrm>
          <a:prstGeom prst="rect">
            <a:avLst/>
          </a:prstGeom>
        </p:spPr>
      </p:pic>
      <p:sp>
        <p:nvSpPr>
          <p:cNvPr id="7" name="TextBox 6">
            <a:extLst>
              <a:ext uri="{FF2B5EF4-FFF2-40B4-BE49-F238E27FC236}">
                <a16:creationId xmlns:a16="http://schemas.microsoft.com/office/drawing/2014/main" id="{D55A6167-E4A0-C914-C300-0004E4A8AA12}"/>
              </a:ext>
            </a:extLst>
          </p:cNvPr>
          <p:cNvSpPr txBox="1"/>
          <p:nvPr/>
        </p:nvSpPr>
        <p:spPr>
          <a:xfrm>
            <a:off x="320675" y="2273614"/>
            <a:ext cx="6200775" cy="1200329"/>
          </a:xfrm>
          <a:prstGeom prst="rect">
            <a:avLst/>
          </a:prstGeom>
          <a:noFill/>
        </p:spPr>
        <p:txBody>
          <a:bodyPr wrap="square" rtlCol="0">
            <a:spAutoFit/>
          </a:bodyPr>
          <a:lstStyle/>
          <a:p>
            <a:r>
              <a:rPr lang="en-IE" dirty="0">
                <a:solidFill>
                  <a:schemeClr val="bg1"/>
                </a:solidFill>
              </a:rPr>
              <a:t>When looking at funders you need to consider not just where you are now, but where you are going, so you have time to develop your profile and meet the eligibility criteria in future calls. </a:t>
            </a:r>
          </a:p>
        </p:txBody>
      </p:sp>
      <p:sp>
        <p:nvSpPr>
          <p:cNvPr id="8" name="TextBox 7">
            <a:extLst>
              <a:ext uri="{FF2B5EF4-FFF2-40B4-BE49-F238E27FC236}">
                <a16:creationId xmlns:a16="http://schemas.microsoft.com/office/drawing/2014/main" id="{4AFCD5B6-20C9-B915-9F33-891E9C5BCACB}"/>
              </a:ext>
            </a:extLst>
          </p:cNvPr>
          <p:cNvSpPr txBox="1"/>
          <p:nvPr/>
        </p:nvSpPr>
        <p:spPr>
          <a:xfrm>
            <a:off x="320675" y="4960933"/>
            <a:ext cx="6096000" cy="369332"/>
          </a:xfrm>
          <a:prstGeom prst="rect">
            <a:avLst/>
          </a:prstGeom>
          <a:noFill/>
        </p:spPr>
        <p:txBody>
          <a:bodyPr wrap="square" rtlCol="0">
            <a:spAutoFit/>
          </a:bodyPr>
          <a:lstStyle/>
          <a:p>
            <a:r>
              <a:rPr lang="en-IE" dirty="0">
                <a:solidFill>
                  <a:schemeClr val="bg1"/>
                </a:solidFill>
              </a:rPr>
              <a:t>Potential to lead  ---- leadership ---- established leader</a:t>
            </a:r>
          </a:p>
        </p:txBody>
      </p:sp>
      <p:sp>
        <p:nvSpPr>
          <p:cNvPr id="9" name="TextBox 8">
            <a:extLst>
              <a:ext uri="{FF2B5EF4-FFF2-40B4-BE49-F238E27FC236}">
                <a16:creationId xmlns:a16="http://schemas.microsoft.com/office/drawing/2014/main" id="{C86E3F24-B026-0BA2-CF88-CDAAA6760AC4}"/>
              </a:ext>
            </a:extLst>
          </p:cNvPr>
          <p:cNvSpPr txBox="1"/>
          <p:nvPr/>
        </p:nvSpPr>
        <p:spPr>
          <a:xfrm>
            <a:off x="320675" y="234632"/>
            <a:ext cx="4953000" cy="1477328"/>
          </a:xfrm>
          <a:prstGeom prst="rect">
            <a:avLst/>
          </a:prstGeom>
          <a:noFill/>
        </p:spPr>
        <p:txBody>
          <a:bodyPr wrap="square" rtlCol="0">
            <a:spAutoFit/>
          </a:bodyPr>
          <a:lstStyle/>
          <a:p>
            <a:r>
              <a:rPr lang="en-IE" dirty="0">
                <a:solidFill>
                  <a:schemeClr val="bg1"/>
                </a:solidFill>
              </a:rPr>
              <a:t>Do not select funders based on upcoming deadlines at the last minute – you could end up being penalised for not having understood the amount of time you should be putting in for a competitive proposal </a:t>
            </a:r>
          </a:p>
        </p:txBody>
      </p:sp>
    </p:spTree>
    <p:extLst>
      <p:ext uri="{BB962C8B-B14F-4D97-AF65-F5344CB8AC3E}">
        <p14:creationId xmlns:p14="http://schemas.microsoft.com/office/powerpoint/2010/main" val="130557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D66CB2F-A005-418C-A7FA-31F6FE3A2DAE}"/>
              </a:ext>
            </a:extLst>
          </p:cNvPr>
          <p:cNvSpPr txBox="1"/>
          <p:nvPr/>
        </p:nvSpPr>
        <p:spPr>
          <a:xfrm>
            <a:off x="-152400" y="639193"/>
            <a:ext cx="4363092" cy="3573516"/>
          </a:xfrm>
          <a:prstGeom prst="ellipse">
            <a:avLst/>
          </a:prstGeom>
        </p:spPr>
        <p:txBody>
          <a:bodyPr vert="horz" lIns="91440" tIns="45720" rIns="91440" bIns="45720" rtlCol="0" anchor="b">
            <a:normAutofit/>
          </a:bodyPr>
          <a:lstStyle/>
          <a:p>
            <a:pPr>
              <a:lnSpc>
                <a:spcPct val="90000"/>
              </a:lnSpc>
              <a:spcBef>
                <a:spcPct val="0"/>
              </a:spcBef>
              <a:spcAft>
                <a:spcPts val="600"/>
              </a:spcAft>
            </a:pPr>
            <a:r>
              <a:rPr lang="en-US" sz="4800" b="1" kern="1200" dirty="0">
                <a:solidFill>
                  <a:schemeClr val="tx1"/>
                </a:solidFill>
                <a:latin typeface="+mj-lt"/>
                <a:ea typeface="+mj-ea"/>
                <a:cs typeface="+mj-cs"/>
              </a:rPr>
              <a:t>Horizon Europe</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167" y="354568"/>
            <a:ext cx="8092529" cy="4193294"/>
          </a:xfrm>
          <a:prstGeom prst="rect">
            <a:avLst/>
          </a:prstGeom>
        </p:spPr>
      </p:pic>
      <p:sp>
        <p:nvSpPr>
          <p:cNvPr id="2" name="TextBox 1">
            <a:extLst>
              <a:ext uri="{FF2B5EF4-FFF2-40B4-BE49-F238E27FC236}">
                <a16:creationId xmlns:a16="http://schemas.microsoft.com/office/drawing/2014/main" id="{CFABC440-E2A9-FB73-8605-ED6910E00BF1}"/>
              </a:ext>
            </a:extLst>
          </p:cNvPr>
          <p:cNvSpPr txBox="1"/>
          <p:nvPr/>
        </p:nvSpPr>
        <p:spPr>
          <a:xfrm>
            <a:off x="6591299" y="5229225"/>
            <a:ext cx="3190875" cy="369332"/>
          </a:xfrm>
          <a:prstGeom prst="rect">
            <a:avLst/>
          </a:prstGeom>
          <a:noFill/>
        </p:spPr>
        <p:txBody>
          <a:bodyPr wrap="square" rtlCol="0">
            <a:spAutoFit/>
          </a:bodyPr>
          <a:lstStyle/>
          <a:p>
            <a:r>
              <a:rPr lang="en-IE" dirty="0"/>
              <a:t>Top down or bottom up?</a:t>
            </a:r>
          </a:p>
        </p:txBody>
      </p:sp>
    </p:spTree>
    <p:extLst>
      <p:ext uri="{BB962C8B-B14F-4D97-AF65-F5344CB8AC3E}">
        <p14:creationId xmlns:p14="http://schemas.microsoft.com/office/powerpoint/2010/main" val="2674458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0+ Ucc Stock Photos, Pictures &amp; Royalty-Free Images ...">
            <a:extLst>
              <a:ext uri="{FF2B5EF4-FFF2-40B4-BE49-F238E27FC236}">
                <a16:creationId xmlns:a16="http://schemas.microsoft.com/office/drawing/2014/main" id="{9B72FA60-2EF6-7246-F640-26EDF8AE64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83" r="24241" b="-1"/>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867822-7057-FFD0-670A-A8AACA645F44}"/>
              </a:ext>
            </a:extLst>
          </p:cNvPr>
          <p:cNvSpPr txBox="1"/>
          <p:nvPr/>
        </p:nvSpPr>
        <p:spPr>
          <a:xfrm>
            <a:off x="7320465" y="828675"/>
            <a:ext cx="4140013" cy="5274013"/>
          </a:xfrm>
          <a:prstGeom prst="rect">
            <a:avLst/>
          </a:prstGeom>
        </p:spPr>
        <p:txBody>
          <a:bodyPr vert="horz" lIns="91440" tIns="45720" rIns="91440" bIns="45720" rtlCol="0">
            <a:normAutofit/>
          </a:bodyPr>
          <a:lstStyle/>
          <a:p>
            <a:pPr defTabSz="914400">
              <a:lnSpc>
                <a:spcPct val="90000"/>
              </a:lnSpc>
              <a:spcAft>
                <a:spcPts val="600"/>
              </a:spcAft>
            </a:pPr>
            <a:r>
              <a:rPr lang="en-US" sz="2000" dirty="0"/>
              <a:t>Post doctoral fellowships are often advertised locally in UCC. Speak to academics in your Department about any projects recently funded or in the pipeline.</a:t>
            </a:r>
          </a:p>
        </p:txBody>
      </p:sp>
      <p:pic>
        <p:nvPicPr>
          <p:cNvPr id="3" name="Picture 2">
            <a:extLst>
              <a:ext uri="{FF2B5EF4-FFF2-40B4-BE49-F238E27FC236}">
                <a16:creationId xmlns:a16="http://schemas.microsoft.com/office/drawing/2014/main" id="{56485E40-40FE-B37E-E20D-4500B2B04C3D}"/>
              </a:ext>
            </a:extLst>
          </p:cNvPr>
          <p:cNvPicPr>
            <a:picLocks noChangeAspect="1"/>
          </p:cNvPicPr>
          <p:nvPr/>
        </p:nvPicPr>
        <p:blipFill>
          <a:blip r:embed="rId3"/>
          <a:stretch>
            <a:fillRect/>
          </a:stretch>
        </p:blipFill>
        <p:spPr>
          <a:xfrm>
            <a:off x="7860355" y="3027922"/>
            <a:ext cx="3060232" cy="2074804"/>
          </a:xfrm>
          <a:prstGeom prst="rect">
            <a:avLst/>
          </a:prstGeom>
        </p:spPr>
      </p:pic>
      <p:sp>
        <p:nvSpPr>
          <p:cNvPr id="5" name="TextBox 4">
            <a:extLst>
              <a:ext uri="{FF2B5EF4-FFF2-40B4-BE49-F238E27FC236}">
                <a16:creationId xmlns:a16="http://schemas.microsoft.com/office/drawing/2014/main" id="{9AD0947A-2BA1-C21E-E528-D14ABDB6E3F5}"/>
              </a:ext>
            </a:extLst>
          </p:cNvPr>
          <p:cNvSpPr txBox="1"/>
          <p:nvPr/>
        </p:nvSpPr>
        <p:spPr>
          <a:xfrm>
            <a:off x="6526362" y="5512961"/>
            <a:ext cx="6096000" cy="369332"/>
          </a:xfrm>
          <a:prstGeom prst="rect">
            <a:avLst/>
          </a:prstGeom>
          <a:noFill/>
        </p:spPr>
        <p:txBody>
          <a:bodyPr wrap="square">
            <a:spAutoFit/>
          </a:bodyPr>
          <a:lstStyle/>
          <a:p>
            <a:r>
              <a:rPr lang="en-IE" dirty="0">
                <a:hlinkClick r:id="rId4"/>
              </a:rPr>
              <a:t>https://www.ucc.ie/en/hr/vacancies/research/</a:t>
            </a:r>
            <a:endParaRPr lang="en-IE" dirty="0"/>
          </a:p>
        </p:txBody>
      </p:sp>
    </p:spTree>
    <p:extLst>
      <p:ext uri="{BB962C8B-B14F-4D97-AF65-F5344CB8AC3E}">
        <p14:creationId xmlns:p14="http://schemas.microsoft.com/office/powerpoint/2010/main" val="3577492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6EEEE8E-EA88-4EF2-80D7-3CA7155642B5}"/>
              </a:ext>
            </a:extLst>
          </p:cNvPr>
          <p:cNvPicPr>
            <a:picLocks noGrp="1" noChangeAspect="1"/>
          </p:cNvPicPr>
          <p:nvPr>
            <p:ph type="pic" sz="quarter" idx="13"/>
          </p:nvPr>
        </p:nvPicPr>
        <p:blipFill rotWithShape="1">
          <a:blip r:embed="rId2"/>
          <a:srcRect t="7917" b="10856"/>
          <a:stretch/>
        </p:blipFill>
        <p:spPr>
          <a:xfrm>
            <a:off x="20" y="10"/>
            <a:ext cx="12191980" cy="6857990"/>
          </a:xfrm>
          <a:prstGeom prst="rect">
            <a:avLst/>
          </a:prstGeom>
          <a:noFill/>
        </p:spPr>
      </p:pic>
      <p:pic>
        <p:nvPicPr>
          <p:cNvPr id="7" name="Content Placeholder 6">
            <a:extLst>
              <a:ext uri="{FF2B5EF4-FFF2-40B4-BE49-F238E27FC236}">
                <a16:creationId xmlns:a16="http://schemas.microsoft.com/office/drawing/2014/main" id="{88FBECE1-B987-491B-8BF4-9F7D0F6F8219}"/>
              </a:ext>
            </a:extLst>
          </p:cNvPr>
          <p:cNvPicPr>
            <a:picLocks noChangeAspect="1"/>
          </p:cNvPicPr>
          <p:nvPr/>
        </p:nvPicPr>
        <p:blipFill>
          <a:blip r:embed="rId3"/>
          <a:stretch>
            <a:fillRect/>
          </a:stretch>
        </p:blipFill>
        <p:spPr>
          <a:xfrm>
            <a:off x="8080024" y="4318000"/>
            <a:ext cx="3429000" cy="1333500"/>
          </a:xfrm>
          <a:prstGeom prst="rect">
            <a:avLst/>
          </a:prstGeom>
        </p:spPr>
      </p:pic>
      <p:sp>
        <p:nvSpPr>
          <p:cNvPr id="9" name="TextBox 8">
            <a:extLst>
              <a:ext uri="{FF2B5EF4-FFF2-40B4-BE49-F238E27FC236}">
                <a16:creationId xmlns:a16="http://schemas.microsoft.com/office/drawing/2014/main" id="{F9AE4068-35C1-4673-A250-F3E9CAEF8C3A}"/>
              </a:ext>
            </a:extLst>
          </p:cNvPr>
          <p:cNvSpPr txBox="1"/>
          <p:nvPr/>
        </p:nvSpPr>
        <p:spPr>
          <a:xfrm>
            <a:off x="2476500" y="1021834"/>
            <a:ext cx="6223000" cy="369332"/>
          </a:xfrm>
          <a:prstGeom prst="rect">
            <a:avLst/>
          </a:prstGeom>
          <a:noFill/>
        </p:spPr>
        <p:txBody>
          <a:bodyPr wrap="square">
            <a:spAutoFit/>
          </a:bodyPr>
          <a:lstStyle/>
          <a:p>
            <a:r>
              <a:rPr lang="en-IE" dirty="0">
                <a:hlinkClick r:id="rId4"/>
              </a:rPr>
              <a:t>https://www.researchprofessional.com/0/rr/home</a:t>
            </a:r>
            <a:endParaRPr lang="en-IE" dirty="0"/>
          </a:p>
        </p:txBody>
      </p:sp>
    </p:spTree>
    <p:extLst>
      <p:ext uri="{BB962C8B-B14F-4D97-AF65-F5344CB8AC3E}">
        <p14:creationId xmlns:p14="http://schemas.microsoft.com/office/powerpoint/2010/main" val="1483496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805996-339A-9998-9D22-DA7A834BD067}"/>
              </a:ext>
            </a:extLst>
          </p:cNvPr>
          <p:cNvSpPr txBox="1"/>
          <p:nvPr/>
        </p:nvSpPr>
        <p:spPr>
          <a:xfrm>
            <a:off x="586775" y="3203027"/>
            <a:ext cx="4689475" cy="3312965"/>
          </a:xfrm>
          <a:prstGeom prst="rect">
            <a:avLst/>
          </a:prstGeom>
        </p:spPr>
        <p:txBody>
          <a:bodyPr vert="horz" lIns="91440" tIns="45720" rIns="91440" bIns="45720" rtlCol="0">
            <a:normAutofit/>
          </a:bodyPr>
          <a:lstStyle/>
          <a:p>
            <a:pPr defTabSz="914400">
              <a:lnSpc>
                <a:spcPct val="90000"/>
              </a:lnSpc>
              <a:spcAft>
                <a:spcPts val="600"/>
              </a:spcAft>
            </a:pPr>
            <a:r>
              <a:rPr lang="en-US" b="1" dirty="0"/>
              <a:t>Individual applications</a:t>
            </a:r>
          </a:p>
          <a:p>
            <a:pPr defTabSz="914400">
              <a:lnSpc>
                <a:spcPct val="90000"/>
              </a:lnSpc>
              <a:spcAft>
                <a:spcPts val="600"/>
              </a:spcAft>
            </a:pPr>
            <a:endParaRPr lang="en-US" dirty="0"/>
          </a:p>
          <a:p>
            <a:pPr indent="-228600" defTabSz="914400">
              <a:lnSpc>
                <a:spcPct val="90000"/>
              </a:lnSpc>
              <a:spcAft>
                <a:spcPts val="600"/>
              </a:spcAft>
              <a:buFont typeface="Arial" panose="020B0604020202020204" pitchFamily="34" charset="0"/>
              <a:buChar char="•"/>
            </a:pPr>
            <a:r>
              <a:rPr lang="en-US" sz="2000" dirty="0"/>
              <a:t>Enterprise Ireland support</a:t>
            </a:r>
          </a:p>
          <a:p>
            <a:pPr indent="-228600" defTabSz="914400">
              <a:lnSpc>
                <a:spcPct val="90000"/>
              </a:lnSpc>
              <a:spcAft>
                <a:spcPts val="600"/>
              </a:spcAft>
              <a:buFont typeface="Arial" panose="020B0604020202020204" pitchFamily="34" charset="0"/>
              <a:buChar char="•"/>
            </a:pPr>
            <a:r>
              <a:rPr lang="en-US" sz="2000" dirty="0"/>
              <a:t>Workshops</a:t>
            </a:r>
          </a:p>
          <a:p>
            <a:pPr indent="-228600" defTabSz="914400">
              <a:lnSpc>
                <a:spcPct val="90000"/>
              </a:lnSpc>
              <a:spcAft>
                <a:spcPts val="600"/>
              </a:spcAft>
              <a:buFont typeface="Arial" panose="020B0604020202020204" pitchFamily="34" charset="0"/>
              <a:buChar char="•"/>
            </a:pPr>
            <a:r>
              <a:rPr lang="en-US" sz="2000" dirty="0"/>
              <a:t>Reviews - in line with consultant sessions</a:t>
            </a:r>
          </a:p>
          <a:p>
            <a:pPr indent="-228600" defTabSz="914400">
              <a:lnSpc>
                <a:spcPct val="90000"/>
              </a:lnSpc>
              <a:spcAft>
                <a:spcPts val="600"/>
              </a:spcAft>
              <a:buFont typeface="Arial" panose="020B0604020202020204" pitchFamily="34" charset="0"/>
              <a:buChar char="•"/>
            </a:pPr>
            <a:r>
              <a:rPr lang="en-US" sz="2000" dirty="0"/>
              <a:t>Mock interviews</a:t>
            </a:r>
          </a:p>
          <a:p>
            <a:pPr indent="-228600" defTabSz="914400">
              <a:lnSpc>
                <a:spcPct val="90000"/>
              </a:lnSpc>
              <a:spcAft>
                <a:spcPts val="600"/>
              </a:spcAft>
              <a:buFont typeface="Arial" panose="020B0604020202020204" pitchFamily="34" charset="0"/>
              <a:buChar char="•"/>
            </a:pPr>
            <a:r>
              <a:rPr lang="en-US" sz="2000" dirty="0"/>
              <a:t>Application / portal</a:t>
            </a:r>
          </a:p>
          <a:p>
            <a:pPr defTabSz="914400">
              <a:lnSpc>
                <a:spcPct val="90000"/>
              </a:lnSpc>
              <a:spcAft>
                <a:spcPts val="600"/>
              </a:spcAft>
            </a:pPr>
            <a:endParaRPr lang="en-US" sz="2000" dirty="0"/>
          </a:p>
          <a:p>
            <a:pPr defTabSz="914400">
              <a:lnSpc>
                <a:spcPct val="90000"/>
              </a:lnSpc>
              <a:spcAft>
                <a:spcPts val="600"/>
              </a:spcAft>
            </a:pPr>
            <a:r>
              <a:rPr lang="en-US" dirty="0"/>
              <a:t>euresearch@ucc.ie</a:t>
            </a:r>
          </a:p>
          <a:p>
            <a:pPr indent="-228600" defTabSz="914400">
              <a:lnSpc>
                <a:spcPct val="90000"/>
              </a:lnSpc>
              <a:spcAft>
                <a:spcPts val="600"/>
              </a:spcAft>
              <a:buFont typeface="Arial" panose="020B0604020202020204" pitchFamily="34" charset="0"/>
              <a:buChar char="•"/>
            </a:pPr>
            <a:endParaRPr lang="en-US" dirty="0"/>
          </a:p>
          <a:p>
            <a:pPr indent="-228600" defTabSz="914400">
              <a:lnSpc>
                <a:spcPct val="90000"/>
              </a:lnSpc>
              <a:spcAft>
                <a:spcPts val="600"/>
              </a:spcAft>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4C0C76D0-786E-6134-19DC-3E81C11B5844}"/>
              </a:ext>
            </a:extLst>
          </p:cNvPr>
          <p:cNvPicPr>
            <a:picLocks noChangeAspect="1"/>
          </p:cNvPicPr>
          <p:nvPr/>
        </p:nvPicPr>
        <p:blipFill>
          <a:blip r:embed="rId2"/>
          <a:stretch>
            <a:fillRect/>
          </a:stretch>
        </p:blipFill>
        <p:spPr>
          <a:xfrm>
            <a:off x="159501" y="-17748"/>
            <a:ext cx="4221597" cy="1832247"/>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
        <p:nvSpPr>
          <p:cNvPr id="8" name="Oval 7">
            <a:extLst>
              <a:ext uri="{FF2B5EF4-FFF2-40B4-BE49-F238E27FC236}">
                <a16:creationId xmlns:a16="http://schemas.microsoft.com/office/drawing/2014/main" id="{A8DDC9B7-9335-37FB-A22A-B13CA1892371}"/>
              </a:ext>
            </a:extLst>
          </p:cNvPr>
          <p:cNvSpPr/>
          <p:nvPr/>
        </p:nvSpPr>
        <p:spPr>
          <a:xfrm>
            <a:off x="9945026" y="4191050"/>
            <a:ext cx="1555424" cy="1415346"/>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TextBox 8">
            <a:extLst>
              <a:ext uri="{FF2B5EF4-FFF2-40B4-BE49-F238E27FC236}">
                <a16:creationId xmlns:a16="http://schemas.microsoft.com/office/drawing/2014/main" id="{F48B5E49-E1DC-218B-28E9-A2893EAD6A37}"/>
              </a:ext>
            </a:extLst>
          </p:cNvPr>
          <p:cNvSpPr txBox="1"/>
          <p:nvPr/>
        </p:nvSpPr>
        <p:spPr>
          <a:xfrm>
            <a:off x="7647985" y="552769"/>
            <a:ext cx="3852465" cy="6017032"/>
          </a:xfrm>
          <a:prstGeom prst="rect">
            <a:avLst/>
          </a:prstGeom>
          <a:noFill/>
        </p:spPr>
        <p:txBody>
          <a:bodyPr wrap="square" rtlCol="0">
            <a:spAutoFit/>
          </a:bodyPr>
          <a:lstStyle/>
          <a:p>
            <a:pPr defTabSz="269748">
              <a:spcAft>
                <a:spcPts val="600"/>
              </a:spcAft>
            </a:pPr>
            <a:r>
              <a:rPr lang="en-IE" b="1" kern="1200" dirty="0">
                <a:solidFill>
                  <a:schemeClr val="tx1"/>
                </a:solidFill>
                <a:latin typeface="+mn-lt"/>
                <a:ea typeface="+mn-ea"/>
                <a:cs typeface="+mn-cs"/>
              </a:rPr>
              <a:t>Consortium applications</a:t>
            </a:r>
          </a:p>
          <a:p>
            <a:pPr defTabSz="269748">
              <a:spcAft>
                <a:spcPts val="600"/>
              </a:spcAft>
            </a:pPr>
            <a:r>
              <a:rPr lang="en-IE" kern="1200" dirty="0">
                <a:solidFill>
                  <a:schemeClr val="tx1"/>
                </a:solidFill>
                <a:latin typeface="+mn-lt"/>
                <a:ea typeface="+mn-ea"/>
                <a:cs typeface="+mn-cs"/>
              </a:rPr>
              <a:t>MSCA Doctoral Networks / Co-Fund,  European Innovation Council, Widening / ERA,   Pillar 2 Global Challenge, Missions </a:t>
            </a:r>
          </a:p>
          <a:p>
            <a:pPr defTabSz="269748">
              <a:spcAft>
                <a:spcPts val="600"/>
              </a:spcAft>
            </a:pPr>
            <a:endParaRPr lang="en-IE" sz="2000" kern="1200" dirty="0">
              <a:solidFill>
                <a:schemeClr val="tx1"/>
              </a:solidFill>
              <a:latin typeface="+mn-lt"/>
              <a:ea typeface="+mn-ea"/>
              <a:cs typeface="+mn-cs"/>
            </a:endParaRPr>
          </a:p>
          <a:p>
            <a:pPr marL="168593" indent="-168593" defTabSz="269748">
              <a:spcAft>
                <a:spcPts val="600"/>
              </a:spcAft>
              <a:buFont typeface="Arial" panose="020B0604020202020204" pitchFamily="34" charset="0"/>
              <a:buChar char="•"/>
            </a:pPr>
            <a:r>
              <a:rPr lang="en-IE" sz="2000" kern="1200" dirty="0">
                <a:solidFill>
                  <a:schemeClr val="tx1"/>
                </a:solidFill>
                <a:latin typeface="+mn-lt"/>
                <a:ea typeface="+mn-ea"/>
                <a:cs typeface="+mn-cs"/>
              </a:rPr>
              <a:t>Work programmes</a:t>
            </a:r>
          </a:p>
          <a:p>
            <a:pPr marL="168593" indent="-168593" defTabSz="269748">
              <a:spcAft>
                <a:spcPts val="600"/>
              </a:spcAft>
              <a:buFont typeface="Arial" panose="020B0604020202020204" pitchFamily="34" charset="0"/>
              <a:buChar char="•"/>
            </a:pPr>
            <a:r>
              <a:rPr lang="en-IE" sz="2000" kern="1200" dirty="0">
                <a:solidFill>
                  <a:schemeClr val="tx1"/>
                </a:solidFill>
                <a:latin typeface="+mn-lt"/>
                <a:ea typeface="+mn-ea"/>
                <a:cs typeface="+mn-cs"/>
              </a:rPr>
              <a:t>Involvement in developing work programmes</a:t>
            </a:r>
          </a:p>
          <a:p>
            <a:pPr marL="168593" indent="-168593" defTabSz="269748">
              <a:spcAft>
                <a:spcPts val="600"/>
              </a:spcAft>
              <a:buFont typeface="Arial" panose="020B0604020202020204" pitchFamily="34" charset="0"/>
              <a:buChar char="•"/>
            </a:pPr>
            <a:r>
              <a:rPr lang="en-IE" sz="2000" kern="1200" dirty="0">
                <a:solidFill>
                  <a:schemeClr val="tx1"/>
                </a:solidFill>
                <a:latin typeface="+mn-lt"/>
                <a:ea typeface="+mn-ea"/>
                <a:cs typeface="+mn-cs"/>
              </a:rPr>
              <a:t>Enterprise Ireland funding – 12.500</a:t>
            </a:r>
          </a:p>
          <a:p>
            <a:pPr marL="168593" indent="-168593" defTabSz="269748">
              <a:spcAft>
                <a:spcPts val="600"/>
              </a:spcAft>
              <a:buFont typeface="Arial" panose="020B0604020202020204" pitchFamily="34" charset="0"/>
              <a:buChar char="•"/>
            </a:pPr>
            <a:r>
              <a:rPr lang="en-IE" sz="2000" kern="1200" dirty="0">
                <a:solidFill>
                  <a:schemeClr val="tx1"/>
                </a:solidFill>
                <a:latin typeface="+mn-lt"/>
                <a:ea typeface="+mn-ea"/>
                <a:cs typeface="+mn-cs"/>
              </a:rPr>
              <a:t>Application</a:t>
            </a:r>
          </a:p>
          <a:p>
            <a:pPr marL="168593" indent="-168593" defTabSz="269748">
              <a:spcAft>
                <a:spcPts val="600"/>
              </a:spcAft>
              <a:buFont typeface="Arial" panose="020B0604020202020204" pitchFamily="34" charset="0"/>
              <a:buChar char="•"/>
            </a:pPr>
            <a:r>
              <a:rPr lang="en-IE" sz="2000" kern="1200" dirty="0">
                <a:solidFill>
                  <a:schemeClr val="tx1"/>
                </a:solidFill>
                <a:latin typeface="+mn-lt"/>
                <a:ea typeface="+mn-ea"/>
                <a:cs typeface="+mn-cs"/>
              </a:rPr>
              <a:t>Reviews </a:t>
            </a:r>
          </a:p>
          <a:p>
            <a:pPr marL="168593" indent="-168593" defTabSz="269748">
              <a:spcAft>
                <a:spcPts val="600"/>
              </a:spcAft>
              <a:buFont typeface="Arial" panose="020B0604020202020204" pitchFamily="34" charset="0"/>
              <a:buChar char="•"/>
            </a:pPr>
            <a:r>
              <a:rPr lang="en-IE" sz="2000" kern="1200" dirty="0">
                <a:solidFill>
                  <a:schemeClr val="tx1"/>
                </a:solidFill>
                <a:latin typeface="+mn-lt"/>
                <a:ea typeface="+mn-ea"/>
                <a:cs typeface="+mn-cs"/>
              </a:rPr>
              <a:t>Policy research</a:t>
            </a:r>
          </a:p>
          <a:p>
            <a:pPr marL="168593" indent="-168593" defTabSz="269748">
              <a:spcAft>
                <a:spcPts val="600"/>
              </a:spcAft>
              <a:buFont typeface="Arial" panose="020B0604020202020204" pitchFamily="34" charset="0"/>
              <a:buChar char="•"/>
            </a:pPr>
            <a:r>
              <a:rPr lang="en-IE" sz="2000" kern="1200" dirty="0">
                <a:solidFill>
                  <a:schemeClr val="tx1"/>
                </a:solidFill>
                <a:latin typeface="+mn-lt"/>
                <a:ea typeface="+mn-ea"/>
                <a:cs typeface="+mn-cs"/>
              </a:rPr>
              <a:t>Partner searches</a:t>
            </a:r>
          </a:p>
          <a:p>
            <a:pPr marL="168593" indent="-168593" defTabSz="269748">
              <a:spcAft>
                <a:spcPts val="600"/>
              </a:spcAft>
              <a:buFont typeface="Arial" panose="020B0604020202020204" pitchFamily="34" charset="0"/>
              <a:buChar char="•"/>
            </a:pPr>
            <a:r>
              <a:rPr lang="en-IE" sz="2000" kern="1200" dirty="0">
                <a:solidFill>
                  <a:schemeClr val="tx1"/>
                </a:solidFill>
                <a:latin typeface="+mn-lt"/>
                <a:ea typeface="+mn-ea"/>
                <a:cs typeface="+mn-cs"/>
              </a:rPr>
              <a:t>Information sessions</a:t>
            </a:r>
          </a:p>
          <a:p>
            <a:pPr marL="168593" indent="-168593" defTabSz="269748">
              <a:spcAft>
                <a:spcPts val="600"/>
              </a:spcAft>
              <a:buFont typeface="Arial" panose="020B0604020202020204" pitchFamily="34" charset="0"/>
              <a:buChar char="•"/>
            </a:pPr>
            <a:r>
              <a:rPr lang="en-IE" sz="2000" dirty="0"/>
              <a:t>Workshops</a:t>
            </a:r>
            <a:endParaRPr lang="en-IE" sz="2000" kern="1200" dirty="0">
              <a:solidFill>
                <a:schemeClr val="tx1"/>
              </a:solidFill>
              <a:latin typeface="+mn-lt"/>
              <a:ea typeface="+mn-ea"/>
              <a:cs typeface="+mn-cs"/>
            </a:endParaRPr>
          </a:p>
        </p:txBody>
      </p:sp>
      <p:sp>
        <p:nvSpPr>
          <p:cNvPr id="11" name="TextBox 10">
            <a:extLst>
              <a:ext uri="{FF2B5EF4-FFF2-40B4-BE49-F238E27FC236}">
                <a16:creationId xmlns:a16="http://schemas.microsoft.com/office/drawing/2014/main" id="{347A148E-44D3-293C-052E-32ECABDE5467}"/>
              </a:ext>
            </a:extLst>
          </p:cNvPr>
          <p:cNvSpPr txBox="1"/>
          <p:nvPr/>
        </p:nvSpPr>
        <p:spPr>
          <a:xfrm>
            <a:off x="1609725" y="1288323"/>
            <a:ext cx="6201179" cy="584775"/>
          </a:xfrm>
          <a:prstGeom prst="rect">
            <a:avLst/>
          </a:prstGeom>
          <a:noFill/>
        </p:spPr>
        <p:txBody>
          <a:bodyPr wrap="square" rtlCol="0">
            <a:spAutoFit/>
          </a:bodyPr>
          <a:lstStyle/>
          <a:p>
            <a:r>
              <a:rPr lang="en-IE" sz="3200" b="1" dirty="0"/>
              <a:t>If you are writing the proposal…</a:t>
            </a:r>
          </a:p>
        </p:txBody>
      </p:sp>
    </p:spTree>
    <p:extLst>
      <p:ext uri="{BB962C8B-B14F-4D97-AF65-F5344CB8AC3E}">
        <p14:creationId xmlns:p14="http://schemas.microsoft.com/office/powerpoint/2010/main" val="228862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19EF74-69FF-4593-903B-F4018E21C4CB}"/>
              </a:ext>
            </a:extLst>
          </p:cNvPr>
          <p:cNvSpPr>
            <a:spLocks noGrp="1"/>
          </p:cNvSpPr>
          <p:nvPr>
            <p:ph type="ctrTitle"/>
          </p:nvPr>
        </p:nvSpPr>
        <p:spPr>
          <a:xfrm>
            <a:off x="2108201" y="1429831"/>
            <a:ext cx="9354228" cy="1151633"/>
          </a:xfrm>
        </p:spPr>
        <p:txBody>
          <a:bodyPr/>
          <a:lstStyle/>
          <a:p>
            <a:r>
              <a:rPr lang="en-US" dirty="0">
                <a:hlinkClick r:id="rId2"/>
              </a:rPr>
              <a:t>Enterprise Ireland </a:t>
            </a:r>
            <a:r>
              <a:rPr lang="en-US" dirty="0"/>
              <a:t>support for Horizon Europe</a:t>
            </a:r>
          </a:p>
        </p:txBody>
      </p:sp>
      <p:sp>
        <p:nvSpPr>
          <p:cNvPr id="14" name="Text Placeholder 13">
            <a:extLst>
              <a:ext uri="{FF2B5EF4-FFF2-40B4-BE49-F238E27FC236}">
                <a16:creationId xmlns:a16="http://schemas.microsoft.com/office/drawing/2014/main" id="{3F8DD117-8EC8-4825-BBB5-553DEA734960}"/>
              </a:ext>
            </a:extLst>
          </p:cNvPr>
          <p:cNvSpPr>
            <a:spLocks noGrp="1"/>
          </p:cNvSpPr>
          <p:nvPr>
            <p:ph type="body" sz="quarter" idx="14"/>
          </p:nvPr>
        </p:nvSpPr>
        <p:spPr>
          <a:xfrm>
            <a:off x="1070773" y="2806964"/>
            <a:ext cx="2693128" cy="991689"/>
          </a:xfrm>
        </p:spPr>
        <p:txBody>
          <a:bodyPr/>
          <a:lstStyle/>
          <a:p>
            <a:r>
              <a:rPr lang="en-US" dirty="0"/>
              <a:t>€16,000</a:t>
            </a:r>
          </a:p>
        </p:txBody>
      </p:sp>
      <p:sp>
        <p:nvSpPr>
          <p:cNvPr id="17" name="Text Placeholder 16">
            <a:extLst>
              <a:ext uri="{FF2B5EF4-FFF2-40B4-BE49-F238E27FC236}">
                <a16:creationId xmlns:a16="http://schemas.microsoft.com/office/drawing/2014/main" id="{F6DF28A9-C0AE-407A-9AFC-DBC32D4F615D}"/>
              </a:ext>
            </a:extLst>
          </p:cNvPr>
          <p:cNvSpPr>
            <a:spLocks noGrp="1"/>
          </p:cNvSpPr>
          <p:nvPr>
            <p:ph type="body" sz="quarter" idx="24"/>
          </p:nvPr>
        </p:nvSpPr>
        <p:spPr>
          <a:xfrm>
            <a:off x="4937619" y="2806964"/>
            <a:ext cx="2693128" cy="991689"/>
          </a:xfrm>
        </p:spPr>
        <p:txBody>
          <a:bodyPr/>
          <a:lstStyle/>
          <a:p>
            <a:r>
              <a:rPr lang="en-US" dirty="0"/>
              <a:t>€12,500</a:t>
            </a:r>
          </a:p>
        </p:txBody>
      </p:sp>
      <p:sp>
        <p:nvSpPr>
          <p:cNvPr id="18" name="Text Placeholder 17">
            <a:extLst>
              <a:ext uri="{FF2B5EF4-FFF2-40B4-BE49-F238E27FC236}">
                <a16:creationId xmlns:a16="http://schemas.microsoft.com/office/drawing/2014/main" id="{5B0E68A5-7FD4-42F8-A4BA-07C6999D38B1}"/>
              </a:ext>
            </a:extLst>
          </p:cNvPr>
          <p:cNvSpPr>
            <a:spLocks noGrp="1"/>
          </p:cNvSpPr>
          <p:nvPr>
            <p:ph type="body" sz="quarter" idx="25"/>
          </p:nvPr>
        </p:nvSpPr>
        <p:spPr>
          <a:xfrm>
            <a:off x="8804467" y="2806964"/>
            <a:ext cx="2693128" cy="991689"/>
          </a:xfrm>
        </p:spPr>
        <p:txBody>
          <a:bodyPr/>
          <a:lstStyle/>
          <a:p>
            <a:r>
              <a:rPr lang="en-US" dirty="0"/>
              <a:t>€3000</a:t>
            </a:r>
          </a:p>
        </p:txBody>
      </p:sp>
      <p:sp>
        <p:nvSpPr>
          <p:cNvPr id="13" name="Text Placeholder 12">
            <a:extLst>
              <a:ext uri="{FF2B5EF4-FFF2-40B4-BE49-F238E27FC236}">
                <a16:creationId xmlns:a16="http://schemas.microsoft.com/office/drawing/2014/main" id="{B67A7CEE-BC77-4C94-86A4-09E2D3E73453}"/>
              </a:ext>
            </a:extLst>
          </p:cNvPr>
          <p:cNvSpPr>
            <a:spLocks noGrp="1"/>
          </p:cNvSpPr>
          <p:nvPr>
            <p:ph type="body" sz="quarter" idx="20"/>
          </p:nvPr>
        </p:nvSpPr>
        <p:spPr>
          <a:xfrm>
            <a:off x="860223" y="4076963"/>
            <a:ext cx="2834640" cy="2184500"/>
          </a:xfrm>
        </p:spPr>
        <p:txBody>
          <a:bodyPr/>
          <a:lstStyle/>
          <a:p>
            <a:r>
              <a:rPr lang="en-IE" sz="1600" b="1" dirty="0">
                <a:hlinkClick r:id="rId3" action="ppaction://hlinkfile"/>
              </a:rPr>
              <a:t>ERC</a:t>
            </a:r>
            <a:endParaRPr lang="en-IE" sz="1600" b="1" dirty="0"/>
          </a:p>
          <a:p>
            <a:r>
              <a:rPr lang="en-IE" dirty="0"/>
              <a:t>Staff Costs </a:t>
            </a:r>
          </a:p>
          <a:p>
            <a:r>
              <a:rPr lang="en-IE" dirty="0"/>
              <a:t> Travel  </a:t>
            </a:r>
          </a:p>
          <a:p>
            <a:r>
              <a:rPr lang="en-IE" dirty="0"/>
              <a:t>Professional </a:t>
            </a:r>
          </a:p>
          <a:p>
            <a:r>
              <a:rPr lang="en-IE" dirty="0"/>
              <a:t>4 month deadline</a:t>
            </a:r>
          </a:p>
          <a:p>
            <a:r>
              <a:rPr lang="en-US" dirty="0"/>
              <a:t>​</a:t>
            </a:r>
          </a:p>
        </p:txBody>
      </p:sp>
      <p:sp>
        <p:nvSpPr>
          <p:cNvPr id="15" name="Text Placeholder 14">
            <a:extLst>
              <a:ext uri="{FF2B5EF4-FFF2-40B4-BE49-F238E27FC236}">
                <a16:creationId xmlns:a16="http://schemas.microsoft.com/office/drawing/2014/main" id="{33D7A057-56FC-4C14-AFD4-64D99F826AE0}"/>
              </a:ext>
            </a:extLst>
          </p:cNvPr>
          <p:cNvSpPr>
            <a:spLocks noGrp="1"/>
          </p:cNvSpPr>
          <p:nvPr>
            <p:ph type="body" sz="quarter" idx="21"/>
          </p:nvPr>
        </p:nvSpPr>
        <p:spPr>
          <a:xfrm>
            <a:off x="4728372" y="4076962"/>
            <a:ext cx="2833338" cy="2577837"/>
          </a:xfrm>
        </p:spPr>
        <p:txBody>
          <a:bodyPr/>
          <a:lstStyle/>
          <a:p>
            <a:r>
              <a:rPr lang="en-IE" sz="1600" b="1" dirty="0"/>
              <a:t>Coordinator</a:t>
            </a:r>
          </a:p>
          <a:p>
            <a:r>
              <a:rPr lang="en-IE" dirty="0"/>
              <a:t>Staff costs €8000</a:t>
            </a:r>
          </a:p>
          <a:p>
            <a:r>
              <a:rPr lang="en-IE" dirty="0"/>
              <a:t>Travel €2000</a:t>
            </a:r>
          </a:p>
          <a:p>
            <a:r>
              <a:rPr lang="en-IE" dirty="0"/>
              <a:t>Professional €4000</a:t>
            </a:r>
          </a:p>
          <a:p>
            <a:r>
              <a:rPr lang="en-IE" dirty="0"/>
              <a:t>10 week deadline</a:t>
            </a:r>
          </a:p>
          <a:p>
            <a:r>
              <a:rPr lang="en-IE" dirty="0"/>
              <a:t>12 MSCA</a:t>
            </a:r>
          </a:p>
          <a:p>
            <a:r>
              <a:rPr lang="en-IE" dirty="0"/>
              <a:t>COST = €3000</a:t>
            </a:r>
          </a:p>
          <a:p>
            <a:endParaRPr lang="en-US" dirty="0"/>
          </a:p>
        </p:txBody>
      </p:sp>
      <p:sp>
        <p:nvSpPr>
          <p:cNvPr id="16" name="Text Placeholder 15">
            <a:extLst>
              <a:ext uri="{FF2B5EF4-FFF2-40B4-BE49-F238E27FC236}">
                <a16:creationId xmlns:a16="http://schemas.microsoft.com/office/drawing/2014/main" id="{616A95C3-844A-429D-A34D-A0E89B5F4BB3}"/>
              </a:ext>
            </a:extLst>
          </p:cNvPr>
          <p:cNvSpPr>
            <a:spLocks noGrp="1"/>
          </p:cNvSpPr>
          <p:nvPr>
            <p:ph type="body" sz="quarter" idx="23"/>
          </p:nvPr>
        </p:nvSpPr>
        <p:spPr>
          <a:xfrm>
            <a:off x="8595219" y="4076963"/>
            <a:ext cx="2833339" cy="2501637"/>
          </a:xfrm>
        </p:spPr>
        <p:txBody>
          <a:bodyPr/>
          <a:lstStyle/>
          <a:p>
            <a:r>
              <a:rPr lang="en-IE" sz="1600" b="1" dirty="0"/>
              <a:t>Travel</a:t>
            </a:r>
          </a:p>
          <a:p>
            <a:r>
              <a:rPr lang="en-IE" dirty="0"/>
              <a:t>3 days per trip</a:t>
            </a:r>
          </a:p>
          <a:p>
            <a:r>
              <a:rPr lang="en-IE" dirty="0"/>
              <a:t>Multiple trips allowed</a:t>
            </a:r>
          </a:p>
          <a:p>
            <a:r>
              <a:rPr lang="en-IE" dirty="0"/>
              <a:t>EU brokerage events</a:t>
            </a:r>
          </a:p>
          <a:p>
            <a:r>
              <a:rPr lang="en-IE" dirty="0"/>
              <a:t>HE Consortium meetings</a:t>
            </a:r>
          </a:p>
          <a:p>
            <a:r>
              <a:rPr lang="en-IE" dirty="0"/>
              <a:t>Meet potential partners</a:t>
            </a:r>
            <a:r>
              <a:rPr lang="en-ZA" dirty="0"/>
              <a:t>​</a:t>
            </a:r>
          </a:p>
        </p:txBody>
      </p:sp>
    </p:spTree>
    <p:extLst>
      <p:ext uri="{BB962C8B-B14F-4D97-AF65-F5344CB8AC3E}">
        <p14:creationId xmlns:p14="http://schemas.microsoft.com/office/powerpoint/2010/main" val="6921273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UCC Branded Template Traditional Ratio">
  <a:themeElements>
    <a:clrScheme name="UCC">
      <a:dk1>
        <a:sysClr val="windowText" lastClr="000000"/>
      </a:dk1>
      <a:lt1>
        <a:sysClr val="window" lastClr="FFFFFF"/>
      </a:lt1>
      <a:dk2>
        <a:srgbClr val="44546A"/>
      </a:dk2>
      <a:lt2>
        <a:srgbClr val="E7E6E6"/>
      </a:lt2>
      <a:accent1>
        <a:srgbClr val="003C69"/>
      </a:accent1>
      <a:accent2>
        <a:srgbClr val="CE222C"/>
      </a:accent2>
      <a:accent3>
        <a:srgbClr val="BBBCBC"/>
      </a:accent3>
      <a:accent4>
        <a:srgbClr val="FFB500"/>
      </a:accent4>
      <a:accent5>
        <a:srgbClr val="69B3E7"/>
      </a:accent5>
      <a:accent6>
        <a:srgbClr val="74AA50"/>
      </a:accent6>
      <a:hlink>
        <a:srgbClr val="C6893F"/>
      </a:hlink>
      <a:folHlink>
        <a:srgbClr val="7566DC"/>
      </a:folHlink>
    </a:clrScheme>
    <a:fontScheme name="UCC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Applying for a post doc 04.02.2021" id="{D5E0F335-8C86-42F9-9103-66695A4FA772}" vid="{8A2F4F2B-A0B8-4369-B589-3194BE5C4B5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3424</TotalTime>
  <Words>865</Words>
  <Application>Microsoft Office PowerPoint</Application>
  <PresentationFormat>Widescreen</PresentationFormat>
  <Paragraphs>125</Paragraphs>
  <Slides>15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Courier New</vt:lpstr>
      <vt:lpstr>Calibri</vt:lpstr>
      <vt:lpstr>Calibri Light</vt:lpstr>
      <vt:lpstr>Verdana</vt:lpstr>
      <vt:lpstr>Kunstler Script</vt:lpstr>
      <vt:lpstr>Office Theme</vt:lpstr>
      <vt:lpstr>UCC Branded Template Traditional Ratio</vt:lpstr>
      <vt:lpstr>Writing Grant Proposals          16 June 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Enterprise Ireland support for Horizon Europe</vt:lpstr>
      <vt:lpstr>PowerPoint Presentation</vt:lpstr>
      <vt:lpstr>PowerPoint Presentation</vt:lpstr>
      <vt:lpstr>PowerPoint Presentation</vt:lpstr>
      <vt:lpstr>PowerPoint Presentation</vt:lpstr>
      <vt:lpstr>PowerPoint Presentation</vt:lpstr>
      <vt:lpstr>https://www.ucc.ie/en/research/support</vt:lpstr>
    </vt:vector>
  </TitlesOfParts>
  <Company>University College Cork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for Post-Doc Funding</dc:title>
  <dc:creator>Mundow, Niamh</dc:creator>
  <cp:lastModifiedBy>Mundow, Niamh</cp:lastModifiedBy>
  <cp:revision>144</cp:revision>
  <dcterms:created xsi:type="dcterms:W3CDTF">2021-01-28T23:37:27Z</dcterms:created>
  <dcterms:modified xsi:type="dcterms:W3CDTF">2023-06-16T11:02:25Z</dcterms:modified>
</cp:coreProperties>
</file>