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511" r:id="rId6"/>
    <p:sldId id="322" r:id="rId7"/>
    <p:sldId id="264" r:id="rId8"/>
    <p:sldId id="260" r:id="rId9"/>
    <p:sldId id="512" r:id="rId10"/>
    <p:sldId id="329" r:id="rId11"/>
    <p:sldId id="330" r:id="rId12"/>
    <p:sldId id="510" r:id="rId13"/>
    <p:sldId id="261" r:id="rId14"/>
    <p:sldId id="323" r:id="rId15"/>
    <p:sldId id="324" r:id="rId16"/>
    <p:sldId id="325" r:id="rId17"/>
    <p:sldId id="326" r:id="rId18"/>
    <p:sldId id="513" r:id="rId19"/>
    <p:sldId id="327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69"/>
    <a:srgbClr val="385723"/>
    <a:srgbClr val="C6893F"/>
    <a:srgbClr val="B20837"/>
    <a:srgbClr val="E2E2E4"/>
    <a:srgbClr val="FFCC00"/>
    <a:srgbClr val="548235"/>
    <a:srgbClr val="FFFFFF"/>
    <a:srgbClr val="2A8FCD"/>
    <a:srgbClr val="EE2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EDE3D-35B0-413F-9E9C-D86C194FB15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BBCC61D-89C4-4FBC-93EE-62C1F7715269}">
      <dgm:prSet phldrT="[Text]"/>
      <dgm:spPr>
        <a:solidFill>
          <a:srgbClr val="002060"/>
        </a:solidFill>
      </dgm:spPr>
      <dgm:t>
        <a:bodyPr/>
        <a:lstStyle/>
        <a:p>
          <a:r>
            <a:rPr lang="en-IE" dirty="0"/>
            <a:t> </a:t>
          </a:r>
          <a:r>
            <a:rPr lang="en-GB" dirty="0"/>
            <a:t>Identify </a:t>
          </a:r>
          <a:endParaRPr lang="en-IE" dirty="0"/>
        </a:p>
      </dgm:t>
    </dgm:pt>
    <dgm:pt modelId="{691C7596-1C25-4AD4-B76D-052D5E39474B}" type="parTrans" cxnId="{779F06E9-1042-4666-8E98-02A6CABEBF67}">
      <dgm:prSet/>
      <dgm:spPr/>
      <dgm:t>
        <a:bodyPr/>
        <a:lstStyle/>
        <a:p>
          <a:endParaRPr lang="en-IE"/>
        </a:p>
      </dgm:t>
    </dgm:pt>
    <dgm:pt modelId="{6A46A7EC-B0A7-490B-BE1F-37F6C72B1771}" type="sibTrans" cxnId="{779F06E9-1042-4666-8E98-02A6CABEBF67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IE"/>
        </a:p>
      </dgm:t>
    </dgm:pt>
    <dgm:pt modelId="{DE8A7EDC-95C5-443F-B3C5-FED760B6ED70}">
      <dgm:prSet phldrT="[Text]"/>
      <dgm:spPr>
        <a:solidFill>
          <a:srgbClr val="002060"/>
        </a:solidFill>
      </dgm:spPr>
      <dgm:t>
        <a:bodyPr/>
        <a:lstStyle/>
        <a:p>
          <a:r>
            <a:rPr lang="en-GB" sz="1400"/>
            <a:t>Evaluate </a:t>
          </a:r>
          <a:endParaRPr lang="en-GB" sz="1400" dirty="0"/>
        </a:p>
      </dgm:t>
    </dgm:pt>
    <dgm:pt modelId="{A7CCC926-7642-426D-9DC3-3C91F00E33C5}" type="parTrans" cxnId="{D1B3685B-F449-4761-9E67-CFF405DD6AFB}">
      <dgm:prSet/>
      <dgm:spPr/>
      <dgm:t>
        <a:bodyPr/>
        <a:lstStyle/>
        <a:p>
          <a:endParaRPr lang="en-IE"/>
        </a:p>
      </dgm:t>
    </dgm:pt>
    <dgm:pt modelId="{47697507-8C5B-481F-95CE-593D25D4B53B}" type="sibTrans" cxnId="{D1B3685B-F449-4761-9E67-CFF405DD6AFB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IE"/>
        </a:p>
      </dgm:t>
    </dgm:pt>
    <dgm:pt modelId="{2E600690-D4F7-4E1B-9BD4-27EFCE19900C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/>
            <a:t>Protect </a:t>
          </a:r>
        </a:p>
      </dgm:t>
    </dgm:pt>
    <dgm:pt modelId="{ADF2B0E6-2F18-4A36-B4D7-9AE02E634CDD}" type="parTrans" cxnId="{0F141744-C907-4BCE-8B74-62374721A6FF}">
      <dgm:prSet/>
      <dgm:spPr/>
      <dgm:t>
        <a:bodyPr/>
        <a:lstStyle/>
        <a:p>
          <a:endParaRPr lang="en-IE"/>
        </a:p>
      </dgm:t>
    </dgm:pt>
    <dgm:pt modelId="{F933ED04-20E0-4287-A2F7-BE7B8884C52F}" type="sibTrans" cxnId="{0F141744-C907-4BCE-8B74-62374721A6FF}">
      <dgm:prSet/>
      <dgm:spPr/>
      <dgm:t>
        <a:bodyPr/>
        <a:lstStyle/>
        <a:p>
          <a:endParaRPr lang="en-IE"/>
        </a:p>
      </dgm:t>
    </dgm:pt>
    <dgm:pt modelId="{2D2B5ED1-4307-4ADE-8474-569DD6CDA1DD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/>
            <a:t>Market</a:t>
          </a:r>
        </a:p>
      </dgm:t>
    </dgm:pt>
    <dgm:pt modelId="{EF1D5D06-E6CC-414B-BDA7-CA6702F61CBC}" type="parTrans" cxnId="{C88CEA02-5EBC-4DE3-9CE6-6CFA8CB4C9EE}">
      <dgm:prSet/>
      <dgm:spPr/>
      <dgm:t>
        <a:bodyPr/>
        <a:lstStyle/>
        <a:p>
          <a:endParaRPr lang="en-IE"/>
        </a:p>
      </dgm:t>
    </dgm:pt>
    <dgm:pt modelId="{118BC117-5BA3-46A4-A8A9-37B7EDD48449}" type="sibTrans" cxnId="{C88CEA02-5EBC-4DE3-9CE6-6CFA8CB4C9EE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IE"/>
        </a:p>
      </dgm:t>
    </dgm:pt>
    <dgm:pt modelId="{907DD4E4-6F24-4302-831B-2DF1FC7D883B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/>
            <a:t>Deal</a:t>
          </a:r>
        </a:p>
      </dgm:t>
    </dgm:pt>
    <dgm:pt modelId="{BD59522D-16AE-4C75-9CEB-2D96B00BC595}" type="parTrans" cxnId="{DCB0FECD-79F4-46F5-8AEF-38C9C735B7F9}">
      <dgm:prSet/>
      <dgm:spPr/>
      <dgm:t>
        <a:bodyPr/>
        <a:lstStyle/>
        <a:p>
          <a:endParaRPr lang="en-IE"/>
        </a:p>
      </dgm:t>
    </dgm:pt>
    <dgm:pt modelId="{5BEF534A-8F0A-41C4-9FDA-852E72D2107E}" type="sibTrans" cxnId="{DCB0FECD-79F4-46F5-8AEF-38C9C735B7F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IE"/>
        </a:p>
      </dgm:t>
    </dgm:pt>
    <dgm:pt modelId="{74F8355F-B809-476B-9AB1-6F7A99EFF98C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/>
            <a:t>Relationship</a:t>
          </a:r>
        </a:p>
      </dgm:t>
    </dgm:pt>
    <dgm:pt modelId="{EC2473AC-D628-46F0-9016-E4D4E5CE241E}" type="parTrans" cxnId="{275C56A5-BA98-49C0-8564-9600796A33C8}">
      <dgm:prSet/>
      <dgm:spPr/>
      <dgm:t>
        <a:bodyPr/>
        <a:lstStyle/>
        <a:p>
          <a:endParaRPr lang="en-IE"/>
        </a:p>
      </dgm:t>
    </dgm:pt>
    <dgm:pt modelId="{759A137D-B88E-4356-A1B7-F489CDB2A748}" type="sibTrans" cxnId="{275C56A5-BA98-49C0-8564-9600796A33C8}">
      <dgm:prSet/>
      <dgm:spPr/>
      <dgm:t>
        <a:bodyPr/>
        <a:lstStyle/>
        <a:p>
          <a:endParaRPr lang="en-IE"/>
        </a:p>
      </dgm:t>
    </dgm:pt>
    <dgm:pt modelId="{01444BA5-7FAE-4759-9280-598336EF0FD0}">
      <dgm:prSet phldrT="[Text]"/>
      <dgm:spPr>
        <a:solidFill>
          <a:srgbClr val="002060"/>
        </a:solidFill>
      </dgm:spPr>
      <dgm:t>
        <a:bodyPr/>
        <a:lstStyle/>
        <a:p>
          <a:r>
            <a:rPr lang="en-IE" dirty="0"/>
            <a:t>Internal marketing</a:t>
          </a:r>
        </a:p>
      </dgm:t>
    </dgm:pt>
    <dgm:pt modelId="{2F1079F9-ABD8-491E-B4C1-BAD19206667B}" type="parTrans" cxnId="{467C84A3-8D5C-468E-8636-3644B203D266}">
      <dgm:prSet/>
      <dgm:spPr/>
      <dgm:t>
        <a:bodyPr/>
        <a:lstStyle/>
        <a:p>
          <a:endParaRPr lang="en-IE"/>
        </a:p>
      </dgm:t>
    </dgm:pt>
    <dgm:pt modelId="{469D4A88-1E64-4882-A8C0-42A412E9D21D}" type="sibTrans" cxnId="{467C84A3-8D5C-468E-8636-3644B203D266}">
      <dgm:prSet/>
      <dgm:spPr/>
      <dgm:t>
        <a:bodyPr/>
        <a:lstStyle/>
        <a:p>
          <a:endParaRPr lang="en-IE"/>
        </a:p>
      </dgm:t>
    </dgm:pt>
    <dgm:pt modelId="{DB71A22E-F9C6-4ED4-BE3C-6FF066E0BB45}">
      <dgm:prSet/>
      <dgm:spPr>
        <a:solidFill>
          <a:srgbClr val="002060"/>
        </a:solidFill>
      </dgm:spPr>
      <dgm:t>
        <a:bodyPr/>
        <a:lstStyle/>
        <a:p>
          <a:r>
            <a:rPr lang="en-IE"/>
            <a:t>Researcher meeting</a:t>
          </a:r>
        </a:p>
      </dgm:t>
    </dgm:pt>
    <dgm:pt modelId="{DC34AB8E-22E0-4F7B-828C-2EEA47688289}" type="parTrans" cxnId="{695EBBC3-492E-4B59-A7AF-F242F0F843BE}">
      <dgm:prSet/>
      <dgm:spPr/>
      <dgm:t>
        <a:bodyPr/>
        <a:lstStyle/>
        <a:p>
          <a:endParaRPr lang="en-IE"/>
        </a:p>
      </dgm:t>
    </dgm:pt>
    <dgm:pt modelId="{100B5962-8164-4A9F-9530-DBC90F444B1E}" type="sibTrans" cxnId="{695EBBC3-492E-4B59-A7AF-F242F0F843BE}">
      <dgm:prSet/>
      <dgm:spPr/>
      <dgm:t>
        <a:bodyPr/>
        <a:lstStyle/>
        <a:p>
          <a:endParaRPr lang="en-IE"/>
        </a:p>
      </dgm:t>
    </dgm:pt>
    <dgm:pt modelId="{CF892BE6-2290-47FF-8461-2708EA1D6843}">
      <dgm:prSet/>
      <dgm:spPr>
        <a:solidFill>
          <a:srgbClr val="002060"/>
        </a:solidFill>
      </dgm:spPr>
      <dgm:t>
        <a:bodyPr/>
        <a:lstStyle/>
        <a:p>
          <a:r>
            <a:rPr lang="en-IE"/>
            <a:t>IDF Prep</a:t>
          </a:r>
        </a:p>
      </dgm:t>
    </dgm:pt>
    <dgm:pt modelId="{7C2A217C-7D45-4D08-90B8-7BE948ED9EA0}" type="parTrans" cxnId="{3BC53B45-F286-4789-8679-9A32E2D6CB29}">
      <dgm:prSet/>
      <dgm:spPr/>
      <dgm:t>
        <a:bodyPr/>
        <a:lstStyle/>
        <a:p>
          <a:endParaRPr lang="en-IE"/>
        </a:p>
      </dgm:t>
    </dgm:pt>
    <dgm:pt modelId="{8E29A1FB-D470-4264-A320-05B6ED68D814}" type="sibTrans" cxnId="{3BC53B45-F286-4789-8679-9A32E2D6CB29}">
      <dgm:prSet/>
      <dgm:spPr/>
      <dgm:t>
        <a:bodyPr/>
        <a:lstStyle/>
        <a:p>
          <a:endParaRPr lang="en-IE"/>
        </a:p>
      </dgm:t>
    </dgm:pt>
    <dgm:pt modelId="{D1BBEC22-B58A-4840-B940-682CA64790A7}">
      <dgm:prSet/>
      <dgm:spPr>
        <a:solidFill>
          <a:srgbClr val="002060"/>
        </a:solidFill>
      </dgm:spPr>
      <dgm:t>
        <a:bodyPr/>
        <a:lstStyle/>
        <a:p>
          <a:r>
            <a:rPr lang="en-IE" dirty="0"/>
            <a:t>IDF submission</a:t>
          </a:r>
        </a:p>
      </dgm:t>
    </dgm:pt>
    <dgm:pt modelId="{D39845C0-3F06-4595-9E4D-F889F80E02E6}" type="parTrans" cxnId="{B9907C2B-F01B-41B7-86FD-CC6D51F1CCD1}">
      <dgm:prSet/>
      <dgm:spPr/>
      <dgm:t>
        <a:bodyPr/>
        <a:lstStyle/>
        <a:p>
          <a:endParaRPr lang="en-IE"/>
        </a:p>
      </dgm:t>
    </dgm:pt>
    <dgm:pt modelId="{053261A1-DA85-4450-BEB9-286DE01075FB}" type="sibTrans" cxnId="{B9907C2B-F01B-41B7-86FD-CC6D51F1CCD1}">
      <dgm:prSet/>
      <dgm:spPr/>
      <dgm:t>
        <a:bodyPr/>
        <a:lstStyle/>
        <a:p>
          <a:endParaRPr lang="en-IE"/>
        </a:p>
      </dgm:t>
    </dgm:pt>
    <dgm:pt modelId="{E63FCA7C-3EE8-47AF-AFE2-3467661CB07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IE" sz="1300" b="0" dirty="0"/>
            <a:t>Customer Readiness Level (CRL)</a:t>
          </a:r>
          <a:endParaRPr lang="en-GB" sz="1300" b="0" dirty="0"/>
        </a:p>
      </dgm:t>
    </dgm:pt>
    <dgm:pt modelId="{F5ECE6BF-4E7C-4012-86FF-6F0E93E55643}" type="parTrans" cxnId="{FB8ED947-89CF-41BE-848C-592B26BAE817}">
      <dgm:prSet/>
      <dgm:spPr/>
      <dgm:t>
        <a:bodyPr/>
        <a:lstStyle/>
        <a:p>
          <a:endParaRPr lang="en-IE"/>
        </a:p>
      </dgm:t>
    </dgm:pt>
    <dgm:pt modelId="{A54D1F69-CE77-4521-A7FC-F2ADD8F72E19}" type="sibTrans" cxnId="{FB8ED947-89CF-41BE-848C-592B26BAE817}">
      <dgm:prSet/>
      <dgm:spPr/>
      <dgm:t>
        <a:bodyPr/>
        <a:lstStyle/>
        <a:p>
          <a:endParaRPr lang="en-IE"/>
        </a:p>
      </dgm:t>
    </dgm:pt>
    <dgm:pt modelId="{AC06ADBD-3F46-430E-89CC-4F674F750AEC}">
      <dgm:prSet custT="1"/>
      <dgm:spPr>
        <a:solidFill>
          <a:srgbClr val="002060"/>
        </a:solidFill>
      </dgm:spPr>
      <dgm:t>
        <a:bodyPr/>
        <a:lstStyle/>
        <a:p>
          <a:r>
            <a:rPr lang="en-IE" sz="1300" b="0" dirty="0"/>
            <a:t>Technology Readiness Level (TRL)</a:t>
          </a:r>
        </a:p>
      </dgm:t>
    </dgm:pt>
    <dgm:pt modelId="{14C81E1A-C2DF-41F9-B070-DA7628D63498}" type="parTrans" cxnId="{3843BCB4-C93D-42D8-9428-0012A349E29D}">
      <dgm:prSet/>
      <dgm:spPr/>
      <dgm:t>
        <a:bodyPr/>
        <a:lstStyle/>
        <a:p>
          <a:endParaRPr lang="en-IE"/>
        </a:p>
      </dgm:t>
    </dgm:pt>
    <dgm:pt modelId="{0EA33EA9-760A-4753-9CED-59C454C03C1C}" type="sibTrans" cxnId="{3843BCB4-C93D-42D8-9428-0012A349E29D}">
      <dgm:prSet/>
      <dgm:spPr/>
      <dgm:t>
        <a:bodyPr/>
        <a:lstStyle/>
        <a:p>
          <a:endParaRPr lang="en-IE"/>
        </a:p>
      </dgm:t>
    </dgm:pt>
    <dgm:pt modelId="{9539003C-AFBE-4DA1-A4BA-C03104384BA5}">
      <dgm:prSet custT="1"/>
      <dgm:spPr>
        <a:solidFill>
          <a:srgbClr val="002060"/>
        </a:solidFill>
      </dgm:spPr>
      <dgm:t>
        <a:bodyPr/>
        <a:lstStyle/>
        <a:p>
          <a:r>
            <a:rPr lang="en-IE" sz="1300" b="0" dirty="0"/>
            <a:t>Business Readiness Level BRL)</a:t>
          </a:r>
        </a:p>
      </dgm:t>
    </dgm:pt>
    <dgm:pt modelId="{43200FCE-A354-4EEC-9019-A3FE6382AA9A}" type="parTrans" cxnId="{06346CEC-D586-496F-B07B-ADB1D3A42569}">
      <dgm:prSet/>
      <dgm:spPr/>
      <dgm:t>
        <a:bodyPr/>
        <a:lstStyle/>
        <a:p>
          <a:endParaRPr lang="en-IE"/>
        </a:p>
      </dgm:t>
    </dgm:pt>
    <dgm:pt modelId="{DD3231E9-6103-4FF9-BAD2-2EF4B13241E8}" type="sibTrans" cxnId="{06346CEC-D586-496F-B07B-ADB1D3A42569}">
      <dgm:prSet/>
      <dgm:spPr/>
      <dgm:t>
        <a:bodyPr/>
        <a:lstStyle/>
        <a:p>
          <a:endParaRPr lang="en-IE"/>
        </a:p>
      </dgm:t>
    </dgm:pt>
    <dgm:pt modelId="{EAEFAD54-71ED-45C3-A496-1DEBE5512EC2}">
      <dgm:prSet custT="1"/>
      <dgm:spPr>
        <a:solidFill>
          <a:srgbClr val="002060"/>
        </a:solidFill>
      </dgm:spPr>
      <dgm:t>
        <a:bodyPr/>
        <a:lstStyle/>
        <a:p>
          <a:r>
            <a:rPr lang="en-IE" sz="1300" b="0" dirty="0"/>
            <a:t>IPR Level (IPRL)</a:t>
          </a:r>
        </a:p>
      </dgm:t>
    </dgm:pt>
    <dgm:pt modelId="{BEC9FA78-9009-450C-A04F-16EDC79DBB23}" type="parTrans" cxnId="{5AD5D1E5-6166-493D-90E1-8B81DBFA1CF1}">
      <dgm:prSet/>
      <dgm:spPr/>
      <dgm:t>
        <a:bodyPr/>
        <a:lstStyle/>
        <a:p>
          <a:endParaRPr lang="en-IE"/>
        </a:p>
      </dgm:t>
    </dgm:pt>
    <dgm:pt modelId="{BCB9FC41-6019-43BD-9AEC-F39F5034DC43}" type="sibTrans" cxnId="{5AD5D1E5-6166-493D-90E1-8B81DBFA1CF1}">
      <dgm:prSet/>
      <dgm:spPr/>
      <dgm:t>
        <a:bodyPr/>
        <a:lstStyle/>
        <a:p>
          <a:endParaRPr lang="en-IE"/>
        </a:p>
      </dgm:t>
    </dgm:pt>
    <dgm:pt modelId="{CCD0C334-C67F-4F04-A3EE-243A45F78653}">
      <dgm:prSet custT="1"/>
      <dgm:spPr>
        <a:solidFill>
          <a:srgbClr val="002060"/>
        </a:solidFill>
      </dgm:spPr>
      <dgm:t>
        <a:bodyPr/>
        <a:lstStyle/>
        <a:p>
          <a:r>
            <a:rPr lang="en-IE" sz="1300" b="0" dirty="0"/>
            <a:t>Team Readiness Level (TMRL)</a:t>
          </a:r>
        </a:p>
      </dgm:t>
    </dgm:pt>
    <dgm:pt modelId="{2023D006-005A-4E22-8299-4CF471212FEE}" type="parTrans" cxnId="{B9440864-86D3-4291-A159-A58403076F4F}">
      <dgm:prSet/>
      <dgm:spPr/>
      <dgm:t>
        <a:bodyPr/>
        <a:lstStyle/>
        <a:p>
          <a:endParaRPr lang="en-IE"/>
        </a:p>
      </dgm:t>
    </dgm:pt>
    <dgm:pt modelId="{92C6008E-7C72-4B46-91C8-B85A6FDCF3B8}" type="sibTrans" cxnId="{B9440864-86D3-4291-A159-A58403076F4F}">
      <dgm:prSet/>
      <dgm:spPr/>
      <dgm:t>
        <a:bodyPr/>
        <a:lstStyle/>
        <a:p>
          <a:endParaRPr lang="en-IE"/>
        </a:p>
      </dgm:t>
    </dgm:pt>
    <dgm:pt modelId="{863051D0-E2AC-413B-B2CE-4E3101FD6254}">
      <dgm:prSet custT="1"/>
      <dgm:spPr>
        <a:solidFill>
          <a:srgbClr val="002060"/>
        </a:solidFill>
      </dgm:spPr>
      <dgm:t>
        <a:bodyPr/>
        <a:lstStyle/>
        <a:p>
          <a:r>
            <a:rPr lang="en-IE" sz="1300" b="0" dirty="0"/>
            <a:t>Funding Readiness Level (FRL)</a:t>
          </a:r>
        </a:p>
      </dgm:t>
    </dgm:pt>
    <dgm:pt modelId="{D2E7789D-62F6-47A8-AD47-669D6A664BFF}" type="parTrans" cxnId="{F7805A06-34DB-4DE3-992D-49DB7B631CA1}">
      <dgm:prSet/>
      <dgm:spPr/>
      <dgm:t>
        <a:bodyPr/>
        <a:lstStyle/>
        <a:p>
          <a:endParaRPr lang="en-IE"/>
        </a:p>
      </dgm:t>
    </dgm:pt>
    <dgm:pt modelId="{F324A114-D874-4093-85D1-750294C1C748}" type="sibTrans" cxnId="{F7805A06-34DB-4DE3-992D-49DB7B631CA1}">
      <dgm:prSet/>
      <dgm:spPr/>
      <dgm:t>
        <a:bodyPr/>
        <a:lstStyle/>
        <a:p>
          <a:endParaRPr lang="en-IE"/>
        </a:p>
      </dgm:t>
    </dgm:pt>
    <dgm:pt modelId="{067BFAA9-2F40-4727-B1A9-CBF2760580D1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/>
            <a:t>Priority</a:t>
          </a:r>
        </a:p>
      </dgm:t>
    </dgm:pt>
    <dgm:pt modelId="{C6B6EAE3-A8F6-46C1-8476-CA4F90089D6E}" type="parTrans" cxnId="{48318EE9-7712-4477-A07C-D5C661ADDB62}">
      <dgm:prSet/>
      <dgm:spPr/>
      <dgm:t>
        <a:bodyPr/>
        <a:lstStyle/>
        <a:p>
          <a:endParaRPr lang="en-IE"/>
        </a:p>
      </dgm:t>
    </dgm:pt>
    <dgm:pt modelId="{376DBD5F-D35E-444D-BF2A-F7E3106F820D}" type="sibTrans" cxnId="{48318EE9-7712-4477-A07C-D5C661ADDB62}">
      <dgm:prSet/>
      <dgm:spPr/>
      <dgm:t>
        <a:bodyPr/>
        <a:lstStyle/>
        <a:p>
          <a:endParaRPr lang="en-IE"/>
        </a:p>
      </dgm:t>
    </dgm:pt>
    <dgm:pt modelId="{028A5D4B-C4CE-4751-9616-530868E6E77C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/>
            <a:t>PCT</a:t>
          </a:r>
        </a:p>
      </dgm:t>
    </dgm:pt>
    <dgm:pt modelId="{ECB60006-D195-4EF0-8F38-DF7109593830}" type="parTrans" cxnId="{856EC30F-1215-4F7F-9915-7B14D05A0AC9}">
      <dgm:prSet/>
      <dgm:spPr/>
      <dgm:t>
        <a:bodyPr/>
        <a:lstStyle/>
        <a:p>
          <a:endParaRPr lang="en-IE"/>
        </a:p>
      </dgm:t>
    </dgm:pt>
    <dgm:pt modelId="{3D6DFC7C-9061-4FA2-879F-CE7A73CE3F24}" type="sibTrans" cxnId="{856EC30F-1215-4F7F-9915-7B14D05A0AC9}">
      <dgm:prSet/>
      <dgm:spPr/>
      <dgm:t>
        <a:bodyPr/>
        <a:lstStyle/>
        <a:p>
          <a:endParaRPr lang="en-IE"/>
        </a:p>
      </dgm:t>
    </dgm:pt>
    <dgm:pt modelId="{7A21ECF5-F122-4DCA-B9EB-CB594F9659AE}">
      <dgm:prSet phldrT="[Text]"/>
      <dgm:spPr>
        <a:solidFill>
          <a:srgbClr val="002060"/>
        </a:solidFill>
      </dgm:spPr>
      <dgm:t>
        <a:bodyPr/>
        <a:lstStyle/>
        <a:p>
          <a:r>
            <a:rPr lang="en-GB"/>
            <a:t>Nationalise</a:t>
          </a:r>
          <a:endParaRPr lang="en-GB" dirty="0"/>
        </a:p>
      </dgm:t>
    </dgm:pt>
    <dgm:pt modelId="{E459EE63-C607-40F2-8D58-30E455835F59}" type="parTrans" cxnId="{89A27761-092E-49E2-8DA7-509E73D03DE7}">
      <dgm:prSet/>
      <dgm:spPr/>
      <dgm:t>
        <a:bodyPr/>
        <a:lstStyle/>
        <a:p>
          <a:endParaRPr lang="en-IE"/>
        </a:p>
      </dgm:t>
    </dgm:pt>
    <dgm:pt modelId="{5706DF5B-6169-4E62-BAE0-5762294F08B3}" type="sibTrans" cxnId="{89A27761-092E-49E2-8DA7-509E73D03DE7}">
      <dgm:prSet/>
      <dgm:spPr/>
      <dgm:t>
        <a:bodyPr/>
        <a:lstStyle/>
        <a:p>
          <a:endParaRPr lang="en-IE"/>
        </a:p>
      </dgm:t>
    </dgm:pt>
    <dgm:pt modelId="{280E66DE-5310-4500-A986-C18F28351FBF}">
      <dgm:prSet phldrT="[Text]"/>
      <dgm:spPr>
        <a:solidFill>
          <a:srgbClr val="002060"/>
        </a:solidFill>
      </dgm:spPr>
      <dgm:t>
        <a:bodyPr/>
        <a:lstStyle/>
        <a:p>
          <a:r>
            <a:rPr lang="en-IE" dirty="0"/>
            <a:t>Write profile</a:t>
          </a:r>
          <a:endParaRPr lang="en-GB" dirty="0"/>
        </a:p>
      </dgm:t>
    </dgm:pt>
    <dgm:pt modelId="{7AF15C10-C8ED-4B66-AB6B-FACC17C057DD}" type="parTrans" cxnId="{27560A78-368C-4CE5-A0D2-01BF45A6822B}">
      <dgm:prSet/>
      <dgm:spPr/>
      <dgm:t>
        <a:bodyPr/>
        <a:lstStyle/>
        <a:p>
          <a:endParaRPr lang="en-IE"/>
        </a:p>
      </dgm:t>
    </dgm:pt>
    <dgm:pt modelId="{F66361FB-AD8E-4C35-815E-3681BF9FD458}" type="sibTrans" cxnId="{27560A78-368C-4CE5-A0D2-01BF45A6822B}">
      <dgm:prSet/>
      <dgm:spPr/>
      <dgm:t>
        <a:bodyPr/>
        <a:lstStyle/>
        <a:p>
          <a:endParaRPr lang="en-IE"/>
        </a:p>
      </dgm:t>
    </dgm:pt>
    <dgm:pt modelId="{AD3B9B88-A251-4F18-BD85-C9086B614901}">
      <dgm:prSet/>
      <dgm:spPr>
        <a:solidFill>
          <a:srgbClr val="002060"/>
        </a:solidFill>
      </dgm:spPr>
      <dgm:t>
        <a:bodyPr/>
        <a:lstStyle/>
        <a:p>
          <a:r>
            <a:rPr lang="en-IE" dirty="0"/>
            <a:t>Promote</a:t>
          </a:r>
        </a:p>
      </dgm:t>
    </dgm:pt>
    <dgm:pt modelId="{A4772E6D-3458-4A9F-98C5-E73D2D0D732C}" type="parTrans" cxnId="{9E6F452F-F7C6-4113-BBA9-A69339AED1A0}">
      <dgm:prSet/>
      <dgm:spPr/>
      <dgm:t>
        <a:bodyPr/>
        <a:lstStyle/>
        <a:p>
          <a:endParaRPr lang="en-IE"/>
        </a:p>
      </dgm:t>
    </dgm:pt>
    <dgm:pt modelId="{87D257EC-B6A2-4E99-82DA-208596864CC1}" type="sibTrans" cxnId="{9E6F452F-F7C6-4113-BBA9-A69339AED1A0}">
      <dgm:prSet/>
      <dgm:spPr/>
      <dgm:t>
        <a:bodyPr/>
        <a:lstStyle/>
        <a:p>
          <a:endParaRPr lang="en-IE"/>
        </a:p>
      </dgm:t>
    </dgm:pt>
    <dgm:pt modelId="{D260D03E-7C9F-4E6F-BA13-6F3AE81DE750}">
      <dgm:prSet/>
      <dgm:spPr>
        <a:solidFill>
          <a:srgbClr val="002060"/>
        </a:solidFill>
      </dgm:spPr>
      <dgm:t>
        <a:bodyPr/>
        <a:lstStyle/>
        <a:p>
          <a:r>
            <a:rPr lang="en-IE" dirty="0"/>
            <a:t>Online</a:t>
          </a:r>
        </a:p>
      </dgm:t>
    </dgm:pt>
    <dgm:pt modelId="{90F5C461-5328-4F86-AB63-78F2D50056BD}" type="parTrans" cxnId="{344C4503-58E8-4D6D-9BE8-3F9874EBFEFB}">
      <dgm:prSet/>
      <dgm:spPr/>
      <dgm:t>
        <a:bodyPr/>
        <a:lstStyle/>
        <a:p>
          <a:endParaRPr lang="en-IE"/>
        </a:p>
      </dgm:t>
    </dgm:pt>
    <dgm:pt modelId="{CF93EB86-C7B2-49F4-84F4-B8B78012371B}" type="sibTrans" cxnId="{344C4503-58E8-4D6D-9BE8-3F9874EBFEFB}">
      <dgm:prSet/>
      <dgm:spPr/>
      <dgm:t>
        <a:bodyPr/>
        <a:lstStyle/>
        <a:p>
          <a:endParaRPr lang="en-IE"/>
        </a:p>
      </dgm:t>
    </dgm:pt>
    <dgm:pt modelId="{AB11A319-1EC6-4684-9CE3-896B37B03F02}">
      <dgm:prSet/>
      <dgm:spPr>
        <a:solidFill>
          <a:srgbClr val="002060"/>
        </a:solidFill>
      </dgm:spPr>
      <dgm:t>
        <a:bodyPr/>
        <a:lstStyle/>
        <a:p>
          <a:r>
            <a:rPr lang="en-IE" dirty="0"/>
            <a:t>In print</a:t>
          </a:r>
        </a:p>
      </dgm:t>
    </dgm:pt>
    <dgm:pt modelId="{EA353527-9E44-4A99-B1F8-FF861CCAE910}" type="parTrans" cxnId="{611C9D55-92C7-4F27-B6E1-5F25B4C7FB06}">
      <dgm:prSet/>
      <dgm:spPr/>
      <dgm:t>
        <a:bodyPr/>
        <a:lstStyle/>
        <a:p>
          <a:endParaRPr lang="en-IE"/>
        </a:p>
      </dgm:t>
    </dgm:pt>
    <dgm:pt modelId="{A98C4E5E-F85C-4B6C-B55F-BCA5E7A3AC98}" type="sibTrans" cxnId="{611C9D55-92C7-4F27-B6E1-5F25B4C7FB06}">
      <dgm:prSet/>
      <dgm:spPr/>
      <dgm:t>
        <a:bodyPr/>
        <a:lstStyle/>
        <a:p>
          <a:endParaRPr lang="en-IE"/>
        </a:p>
      </dgm:t>
    </dgm:pt>
    <dgm:pt modelId="{68279E57-264C-4928-9905-7E8888497F7A}">
      <dgm:prSet/>
      <dgm:spPr>
        <a:solidFill>
          <a:srgbClr val="002060"/>
        </a:solidFill>
      </dgm:spPr>
      <dgm:t>
        <a:bodyPr/>
        <a:lstStyle/>
        <a:p>
          <a:r>
            <a:rPr lang="en-IE" dirty="0"/>
            <a:t>Phone</a:t>
          </a:r>
        </a:p>
      </dgm:t>
    </dgm:pt>
    <dgm:pt modelId="{51A13C9F-668A-465F-8418-A17896ACFCC7}" type="parTrans" cxnId="{41F2DBE5-3DAF-4BE7-A8EB-29B381887148}">
      <dgm:prSet/>
      <dgm:spPr/>
      <dgm:t>
        <a:bodyPr/>
        <a:lstStyle/>
        <a:p>
          <a:endParaRPr lang="en-IE"/>
        </a:p>
      </dgm:t>
    </dgm:pt>
    <dgm:pt modelId="{2229B5F1-C14E-4827-9561-324F9893E7AA}" type="sibTrans" cxnId="{41F2DBE5-3DAF-4BE7-A8EB-29B381887148}">
      <dgm:prSet/>
      <dgm:spPr/>
      <dgm:t>
        <a:bodyPr/>
        <a:lstStyle/>
        <a:p>
          <a:endParaRPr lang="en-IE"/>
        </a:p>
      </dgm:t>
    </dgm:pt>
    <dgm:pt modelId="{C6F84E5D-77C9-4D53-8EFB-3FB645541A3D}">
      <dgm:prSet phldrT="[Text]"/>
      <dgm:spPr>
        <a:solidFill>
          <a:srgbClr val="002060"/>
        </a:solidFill>
      </dgm:spPr>
      <dgm:t>
        <a:bodyPr/>
        <a:lstStyle/>
        <a:p>
          <a:r>
            <a:rPr lang="en-IE" dirty="0"/>
            <a:t>Valuation</a:t>
          </a:r>
          <a:endParaRPr lang="en-GB" dirty="0"/>
        </a:p>
      </dgm:t>
    </dgm:pt>
    <dgm:pt modelId="{4D17053D-34BF-4395-AFF4-4B344646B9C7}" type="parTrans" cxnId="{474E6ECC-04A0-4C8E-865A-5A2725D9AFB1}">
      <dgm:prSet/>
      <dgm:spPr/>
      <dgm:t>
        <a:bodyPr/>
        <a:lstStyle/>
        <a:p>
          <a:endParaRPr lang="en-IE"/>
        </a:p>
      </dgm:t>
    </dgm:pt>
    <dgm:pt modelId="{EDD185ED-D5B7-4624-89AE-C4B80DED6F55}" type="sibTrans" cxnId="{474E6ECC-04A0-4C8E-865A-5A2725D9AFB1}">
      <dgm:prSet/>
      <dgm:spPr/>
      <dgm:t>
        <a:bodyPr/>
        <a:lstStyle/>
        <a:p>
          <a:endParaRPr lang="en-IE"/>
        </a:p>
      </dgm:t>
    </dgm:pt>
    <dgm:pt modelId="{E7FFC0C0-B457-41E8-BF92-DA8A8BEB0310}">
      <dgm:prSet/>
      <dgm:spPr>
        <a:solidFill>
          <a:srgbClr val="002060"/>
        </a:solidFill>
      </dgm:spPr>
      <dgm:t>
        <a:bodyPr/>
        <a:lstStyle/>
        <a:p>
          <a:r>
            <a:rPr lang="en-IE" dirty="0"/>
            <a:t>Term sheet</a:t>
          </a:r>
        </a:p>
      </dgm:t>
    </dgm:pt>
    <dgm:pt modelId="{0DCA13DB-7A32-4B01-BEFE-4E2C3573B2BD}" type="parTrans" cxnId="{AFCE46D1-6240-480C-9D83-AF57BA76EC79}">
      <dgm:prSet/>
      <dgm:spPr/>
      <dgm:t>
        <a:bodyPr/>
        <a:lstStyle/>
        <a:p>
          <a:endParaRPr lang="en-IE"/>
        </a:p>
      </dgm:t>
    </dgm:pt>
    <dgm:pt modelId="{189247D2-759E-48B3-A86C-4F5E18353BA0}" type="sibTrans" cxnId="{AFCE46D1-6240-480C-9D83-AF57BA76EC79}">
      <dgm:prSet/>
      <dgm:spPr/>
      <dgm:t>
        <a:bodyPr/>
        <a:lstStyle/>
        <a:p>
          <a:endParaRPr lang="en-IE"/>
        </a:p>
      </dgm:t>
    </dgm:pt>
    <dgm:pt modelId="{9D7F4D9D-393F-4F1A-AD00-5061B2062BBC}">
      <dgm:prSet/>
      <dgm:spPr>
        <a:solidFill>
          <a:srgbClr val="002060"/>
        </a:solidFill>
      </dgm:spPr>
      <dgm:t>
        <a:bodyPr/>
        <a:lstStyle/>
        <a:p>
          <a:r>
            <a:rPr lang="en-IE" dirty="0"/>
            <a:t>Template agreements</a:t>
          </a:r>
        </a:p>
      </dgm:t>
    </dgm:pt>
    <dgm:pt modelId="{1D33601F-8D1A-4301-9EF1-D9DBB39709C7}" type="parTrans" cxnId="{8E0075A9-3297-4C20-ACE5-0BBA20A5CBC4}">
      <dgm:prSet/>
      <dgm:spPr/>
      <dgm:t>
        <a:bodyPr/>
        <a:lstStyle/>
        <a:p>
          <a:endParaRPr lang="en-IE"/>
        </a:p>
      </dgm:t>
    </dgm:pt>
    <dgm:pt modelId="{6BC52318-773F-4C3E-A639-F80EE489DDC7}" type="sibTrans" cxnId="{8E0075A9-3297-4C20-ACE5-0BBA20A5CBC4}">
      <dgm:prSet/>
      <dgm:spPr/>
      <dgm:t>
        <a:bodyPr/>
        <a:lstStyle/>
        <a:p>
          <a:endParaRPr lang="en-IE"/>
        </a:p>
      </dgm:t>
    </dgm:pt>
    <dgm:pt modelId="{CC6A3F28-E2D8-402D-94D1-DEE38D5F6857}">
      <dgm:prSet/>
      <dgm:spPr>
        <a:solidFill>
          <a:srgbClr val="002060"/>
        </a:solidFill>
      </dgm:spPr>
      <dgm:t>
        <a:bodyPr/>
        <a:lstStyle/>
        <a:p>
          <a:r>
            <a:rPr lang="en-IE"/>
            <a:t>Sign off</a:t>
          </a:r>
        </a:p>
      </dgm:t>
    </dgm:pt>
    <dgm:pt modelId="{2348F138-B7A8-4C7B-9836-4367402CA2AD}" type="parTrans" cxnId="{6C20ED7B-7BB9-42D0-9EB1-BEBB83A0B810}">
      <dgm:prSet/>
      <dgm:spPr/>
      <dgm:t>
        <a:bodyPr/>
        <a:lstStyle/>
        <a:p>
          <a:endParaRPr lang="en-IE"/>
        </a:p>
      </dgm:t>
    </dgm:pt>
    <dgm:pt modelId="{0F6B2C22-9ACB-428C-9F23-8296675F5251}" type="sibTrans" cxnId="{6C20ED7B-7BB9-42D0-9EB1-BEBB83A0B810}">
      <dgm:prSet/>
      <dgm:spPr/>
      <dgm:t>
        <a:bodyPr/>
        <a:lstStyle/>
        <a:p>
          <a:endParaRPr lang="en-IE"/>
        </a:p>
      </dgm:t>
    </dgm:pt>
    <dgm:pt modelId="{89487E11-D11F-4173-AF93-94C7DD5BF572}">
      <dgm:prSet phldrT="[Text]"/>
      <dgm:spPr>
        <a:solidFill>
          <a:srgbClr val="002060"/>
        </a:solidFill>
      </dgm:spPr>
      <dgm:t>
        <a:bodyPr/>
        <a:lstStyle/>
        <a:p>
          <a:r>
            <a:rPr lang="en-IE" dirty="0"/>
            <a:t>Annual royalty report</a:t>
          </a:r>
          <a:endParaRPr lang="en-GB" dirty="0"/>
        </a:p>
      </dgm:t>
    </dgm:pt>
    <dgm:pt modelId="{3BBBD197-0613-4893-8126-C2D0F71F738A}" type="parTrans" cxnId="{8E38C4C5-9330-45E4-B784-E5236DBE067C}">
      <dgm:prSet/>
      <dgm:spPr/>
      <dgm:t>
        <a:bodyPr/>
        <a:lstStyle/>
        <a:p>
          <a:endParaRPr lang="en-IE"/>
        </a:p>
      </dgm:t>
    </dgm:pt>
    <dgm:pt modelId="{07395DF4-2ED0-454F-AA22-500C86AA5460}" type="sibTrans" cxnId="{8E38C4C5-9330-45E4-B784-E5236DBE067C}">
      <dgm:prSet/>
      <dgm:spPr/>
      <dgm:t>
        <a:bodyPr/>
        <a:lstStyle/>
        <a:p>
          <a:endParaRPr lang="en-IE"/>
        </a:p>
      </dgm:t>
    </dgm:pt>
    <dgm:pt modelId="{20013885-4477-4FD0-996C-9F76A67E8AA4}">
      <dgm:prSet/>
      <dgm:spPr>
        <a:solidFill>
          <a:srgbClr val="002060"/>
        </a:solidFill>
      </dgm:spPr>
      <dgm:t>
        <a:bodyPr/>
        <a:lstStyle/>
        <a:p>
          <a:r>
            <a:rPr lang="en-IE" dirty="0"/>
            <a:t>Technology "forward due diligence"</a:t>
          </a:r>
        </a:p>
      </dgm:t>
    </dgm:pt>
    <dgm:pt modelId="{AA903E84-5AA4-466B-8185-66BFAFD29452}" type="parTrans" cxnId="{DD8C9CC9-37F2-45F0-A074-8705000BCDAA}">
      <dgm:prSet/>
      <dgm:spPr/>
      <dgm:t>
        <a:bodyPr/>
        <a:lstStyle/>
        <a:p>
          <a:endParaRPr lang="en-IE"/>
        </a:p>
      </dgm:t>
    </dgm:pt>
    <dgm:pt modelId="{03398E5E-A1E2-498E-985B-98BD1F69AD54}" type="sibTrans" cxnId="{DD8C9CC9-37F2-45F0-A074-8705000BCDAA}">
      <dgm:prSet/>
      <dgm:spPr/>
      <dgm:t>
        <a:bodyPr/>
        <a:lstStyle/>
        <a:p>
          <a:endParaRPr lang="en-IE"/>
        </a:p>
      </dgm:t>
    </dgm:pt>
    <dgm:pt modelId="{758B6812-B28D-4DC0-8938-4062C357B2D1}">
      <dgm:prSet/>
      <dgm:spPr>
        <a:solidFill>
          <a:srgbClr val="002060"/>
        </a:solidFill>
      </dgm:spPr>
      <dgm:t>
        <a:bodyPr/>
        <a:lstStyle/>
        <a:p>
          <a:r>
            <a:rPr lang="en-IE" dirty="0"/>
            <a:t>Research collaboration</a:t>
          </a:r>
        </a:p>
      </dgm:t>
    </dgm:pt>
    <dgm:pt modelId="{A1695B3F-CEB1-4E9E-9ED1-4B58D3F8A234}" type="parTrans" cxnId="{3B642DE2-A6DB-4704-8533-25CB4D7C1DE4}">
      <dgm:prSet/>
      <dgm:spPr/>
      <dgm:t>
        <a:bodyPr/>
        <a:lstStyle/>
        <a:p>
          <a:endParaRPr lang="en-IE"/>
        </a:p>
      </dgm:t>
    </dgm:pt>
    <dgm:pt modelId="{9D2BDEF2-302C-4049-AE7E-BFEB9AC95353}" type="sibTrans" cxnId="{3B642DE2-A6DB-4704-8533-25CB4D7C1DE4}">
      <dgm:prSet/>
      <dgm:spPr/>
      <dgm:t>
        <a:bodyPr/>
        <a:lstStyle/>
        <a:p>
          <a:endParaRPr lang="en-IE"/>
        </a:p>
      </dgm:t>
    </dgm:pt>
    <dgm:pt modelId="{AFFEAD94-5F37-4587-B775-461DD1A8C78A}">
      <dgm:prSet/>
      <dgm:spPr>
        <a:solidFill>
          <a:srgbClr val="002060"/>
        </a:solidFill>
      </dgm:spPr>
      <dgm:t>
        <a:bodyPr/>
        <a:lstStyle/>
        <a:p>
          <a:r>
            <a:rPr lang="en-IE" dirty="0"/>
            <a:t>Royalty audit</a:t>
          </a:r>
        </a:p>
      </dgm:t>
    </dgm:pt>
    <dgm:pt modelId="{FB35F414-DDA6-4EC9-A87C-5EE7EE025019}" type="parTrans" cxnId="{DD547E15-7B77-452C-9FA2-5B6A223C64A0}">
      <dgm:prSet/>
      <dgm:spPr/>
      <dgm:t>
        <a:bodyPr/>
        <a:lstStyle/>
        <a:p>
          <a:endParaRPr lang="en-IE"/>
        </a:p>
      </dgm:t>
    </dgm:pt>
    <dgm:pt modelId="{BE71558B-4586-4DF5-9EE5-B0B0648EFB6A}" type="sibTrans" cxnId="{DD547E15-7B77-452C-9FA2-5B6A223C64A0}">
      <dgm:prSet/>
      <dgm:spPr/>
      <dgm:t>
        <a:bodyPr/>
        <a:lstStyle/>
        <a:p>
          <a:endParaRPr lang="en-IE"/>
        </a:p>
      </dgm:t>
    </dgm:pt>
    <dgm:pt modelId="{7B877523-C011-48A4-A966-A2C1EE33CF72}" type="pres">
      <dgm:prSet presAssocID="{F78EDE3D-35B0-413F-9E9C-D86C194FB159}" presName="diagram" presStyleCnt="0">
        <dgm:presLayoutVars>
          <dgm:dir/>
          <dgm:resizeHandles val="exact"/>
        </dgm:presLayoutVars>
      </dgm:prSet>
      <dgm:spPr/>
    </dgm:pt>
    <dgm:pt modelId="{E67829B5-636F-47DF-89DC-23A73B83FED9}" type="pres">
      <dgm:prSet presAssocID="{BBBCC61D-89C4-4FBC-93EE-62C1F7715269}" presName="node" presStyleLbl="node1" presStyleIdx="0" presStyleCnt="6">
        <dgm:presLayoutVars>
          <dgm:bulletEnabled val="1"/>
        </dgm:presLayoutVars>
      </dgm:prSet>
      <dgm:spPr/>
    </dgm:pt>
    <dgm:pt modelId="{1EC1F0C1-38D8-4775-BD8D-B70614E4B7DB}" type="pres">
      <dgm:prSet presAssocID="{6A46A7EC-B0A7-490B-BE1F-37F6C72B1771}" presName="sibTrans" presStyleLbl="sibTrans2D1" presStyleIdx="0" presStyleCnt="5"/>
      <dgm:spPr/>
    </dgm:pt>
    <dgm:pt modelId="{743A6076-3E93-4FFE-9A2F-003707DEA7E7}" type="pres">
      <dgm:prSet presAssocID="{6A46A7EC-B0A7-490B-BE1F-37F6C72B1771}" presName="connectorText" presStyleLbl="sibTrans2D1" presStyleIdx="0" presStyleCnt="5"/>
      <dgm:spPr/>
    </dgm:pt>
    <dgm:pt modelId="{48D95830-8F34-41BD-9B84-46F73B8958F7}" type="pres">
      <dgm:prSet presAssocID="{DE8A7EDC-95C5-443F-B3C5-FED760B6ED70}" presName="node" presStyleLbl="node1" presStyleIdx="1" presStyleCnt="6">
        <dgm:presLayoutVars>
          <dgm:bulletEnabled val="1"/>
        </dgm:presLayoutVars>
      </dgm:prSet>
      <dgm:spPr/>
    </dgm:pt>
    <dgm:pt modelId="{9534CD7B-A8AD-4387-86EE-43CBBEE088E0}" type="pres">
      <dgm:prSet presAssocID="{47697507-8C5B-481F-95CE-593D25D4B53B}" presName="sibTrans" presStyleLbl="sibTrans2D1" presStyleIdx="1" presStyleCnt="5"/>
      <dgm:spPr/>
    </dgm:pt>
    <dgm:pt modelId="{99D5A2C1-202C-4511-8636-C31426EA43BC}" type="pres">
      <dgm:prSet presAssocID="{47697507-8C5B-481F-95CE-593D25D4B53B}" presName="connectorText" presStyleLbl="sibTrans2D1" presStyleIdx="1" presStyleCnt="5"/>
      <dgm:spPr/>
    </dgm:pt>
    <dgm:pt modelId="{7D25D3B2-BB6B-4710-A842-21C237157FAA}" type="pres">
      <dgm:prSet presAssocID="{2E600690-D4F7-4E1B-9BD4-27EFCE19900C}" presName="node" presStyleLbl="node1" presStyleIdx="2" presStyleCnt="6">
        <dgm:presLayoutVars>
          <dgm:bulletEnabled val="1"/>
        </dgm:presLayoutVars>
      </dgm:prSet>
      <dgm:spPr/>
    </dgm:pt>
    <dgm:pt modelId="{BB7041F3-92A9-4BEA-AEE9-F981CAF6ED2B}" type="pres">
      <dgm:prSet presAssocID="{F933ED04-20E0-4287-A2F7-BE7B8884C52F}" presName="sibTrans" presStyleLbl="sibTrans2D1" presStyleIdx="2" presStyleCnt="5"/>
      <dgm:spPr/>
    </dgm:pt>
    <dgm:pt modelId="{957DF308-E9E3-48D3-98A4-BA199BF8FB41}" type="pres">
      <dgm:prSet presAssocID="{F933ED04-20E0-4287-A2F7-BE7B8884C52F}" presName="connectorText" presStyleLbl="sibTrans2D1" presStyleIdx="2" presStyleCnt="5"/>
      <dgm:spPr/>
    </dgm:pt>
    <dgm:pt modelId="{6D13B94A-A9EF-47A5-8084-1F6A15B3497A}" type="pres">
      <dgm:prSet presAssocID="{2D2B5ED1-4307-4ADE-8474-569DD6CDA1DD}" presName="node" presStyleLbl="node1" presStyleIdx="3" presStyleCnt="6">
        <dgm:presLayoutVars>
          <dgm:bulletEnabled val="1"/>
        </dgm:presLayoutVars>
      </dgm:prSet>
      <dgm:spPr/>
    </dgm:pt>
    <dgm:pt modelId="{F7A4A413-31C2-4420-BCAF-560F91C34DA8}" type="pres">
      <dgm:prSet presAssocID="{118BC117-5BA3-46A4-A8A9-37B7EDD48449}" presName="sibTrans" presStyleLbl="sibTrans2D1" presStyleIdx="3" presStyleCnt="5"/>
      <dgm:spPr/>
    </dgm:pt>
    <dgm:pt modelId="{DF23B67C-A340-45AF-B825-94D02B822035}" type="pres">
      <dgm:prSet presAssocID="{118BC117-5BA3-46A4-A8A9-37B7EDD48449}" presName="connectorText" presStyleLbl="sibTrans2D1" presStyleIdx="3" presStyleCnt="5"/>
      <dgm:spPr/>
    </dgm:pt>
    <dgm:pt modelId="{AF03E42D-CF82-4814-B860-C8BA96325D85}" type="pres">
      <dgm:prSet presAssocID="{907DD4E4-6F24-4302-831B-2DF1FC7D883B}" presName="node" presStyleLbl="node1" presStyleIdx="4" presStyleCnt="6">
        <dgm:presLayoutVars>
          <dgm:bulletEnabled val="1"/>
        </dgm:presLayoutVars>
      </dgm:prSet>
      <dgm:spPr/>
    </dgm:pt>
    <dgm:pt modelId="{C91C50E1-B2AB-41A4-AEC2-9C8840258355}" type="pres">
      <dgm:prSet presAssocID="{5BEF534A-8F0A-41C4-9FDA-852E72D2107E}" presName="sibTrans" presStyleLbl="sibTrans2D1" presStyleIdx="4" presStyleCnt="5"/>
      <dgm:spPr/>
    </dgm:pt>
    <dgm:pt modelId="{17F511AB-740F-4036-AC80-9BB76A633E45}" type="pres">
      <dgm:prSet presAssocID="{5BEF534A-8F0A-41C4-9FDA-852E72D2107E}" presName="connectorText" presStyleLbl="sibTrans2D1" presStyleIdx="4" presStyleCnt="5"/>
      <dgm:spPr/>
    </dgm:pt>
    <dgm:pt modelId="{74BDF7BA-AD69-4485-AAB5-11D0320F2FE9}" type="pres">
      <dgm:prSet presAssocID="{74F8355F-B809-476B-9AB1-6F7A99EFF98C}" presName="node" presStyleLbl="node1" presStyleIdx="5" presStyleCnt="6">
        <dgm:presLayoutVars>
          <dgm:bulletEnabled val="1"/>
        </dgm:presLayoutVars>
      </dgm:prSet>
      <dgm:spPr/>
    </dgm:pt>
  </dgm:ptLst>
  <dgm:cxnLst>
    <dgm:cxn modelId="{C88CEA02-5EBC-4DE3-9CE6-6CFA8CB4C9EE}" srcId="{F78EDE3D-35B0-413F-9E9C-D86C194FB159}" destId="{2D2B5ED1-4307-4ADE-8474-569DD6CDA1DD}" srcOrd="3" destOrd="0" parTransId="{EF1D5D06-E6CC-414B-BDA7-CA6702F61CBC}" sibTransId="{118BC117-5BA3-46A4-A8A9-37B7EDD48449}"/>
    <dgm:cxn modelId="{344C4503-58E8-4D6D-9BE8-3F9874EBFEFB}" srcId="{AD3B9B88-A251-4F18-BD85-C9086B614901}" destId="{D260D03E-7C9F-4E6F-BA13-6F3AE81DE750}" srcOrd="0" destOrd="0" parTransId="{90F5C461-5328-4F86-AB63-78F2D50056BD}" sibTransId="{CF93EB86-C7B2-49F4-84F4-B8B78012371B}"/>
    <dgm:cxn modelId="{F7805A06-34DB-4DE3-992D-49DB7B631CA1}" srcId="{DE8A7EDC-95C5-443F-B3C5-FED760B6ED70}" destId="{863051D0-E2AC-413B-B2CE-4E3101FD6254}" srcOrd="5" destOrd="0" parTransId="{D2E7789D-62F6-47A8-AD47-669D6A664BFF}" sibTransId="{F324A114-D874-4093-85D1-750294C1C748}"/>
    <dgm:cxn modelId="{81B2570C-0204-42E5-9FF2-72155CC4794A}" type="presOf" srcId="{CCD0C334-C67F-4F04-A3EE-243A45F78653}" destId="{48D95830-8F34-41BD-9B84-46F73B8958F7}" srcOrd="0" destOrd="5" presId="urn:microsoft.com/office/officeart/2005/8/layout/process5"/>
    <dgm:cxn modelId="{422C340D-AC96-4FC4-8C6E-3B65584E8CF4}" type="presOf" srcId="{DE8A7EDC-95C5-443F-B3C5-FED760B6ED70}" destId="{48D95830-8F34-41BD-9B84-46F73B8958F7}" srcOrd="0" destOrd="0" presId="urn:microsoft.com/office/officeart/2005/8/layout/process5"/>
    <dgm:cxn modelId="{5324420F-784A-4227-82A8-4411ABA32718}" type="presOf" srcId="{F78EDE3D-35B0-413F-9E9C-D86C194FB159}" destId="{7B877523-C011-48A4-A966-A2C1EE33CF72}" srcOrd="0" destOrd="0" presId="urn:microsoft.com/office/officeart/2005/8/layout/process5"/>
    <dgm:cxn modelId="{856EC30F-1215-4F7F-9915-7B14D05A0AC9}" srcId="{2E600690-D4F7-4E1B-9BD4-27EFCE19900C}" destId="{028A5D4B-C4CE-4751-9616-530868E6E77C}" srcOrd="1" destOrd="0" parTransId="{ECB60006-D195-4EF0-8F38-DF7109593830}" sibTransId="{3D6DFC7C-9061-4FA2-879F-CE7A73CE3F24}"/>
    <dgm:cxn modelId="{FCE0FF11-CF6A-4C88-9F43-F424ED050761}" type="presOf" srcId="{118BC117-5BA3-46A4-A8A9-37B7EDD48449}" destId="{F7A4A413-31C2-4420-BCAF-560F91C34DA8}" srcOrd="0" destOrd="0" presId="urn:microsoft.com/office/officeart/2005/8/layout/process5"/>
    <dgm:cxn modelId="{DD547E15-7B77-452C-9FA2-5B6A223C64A0}" srcId="{74F8355F-B809-476B-9AB1-6F7A99EFF98C}" destId="{AFFEAD94-5F37-4587-B775-461DD1A8C78A}" srcOrd="3" destOrd="0" parTransId="{FB35F414-DDA6-4EC9-A87C-5EE7EE025019}" sibTransId="{BE71558B-4586-4DF5-9EE5-B0B0648EFB6A}"/>
    <dgm:cxn modelId="{59DFC718-F2C4-468C-A695-DC03E3A0FADC}" type="presOf" srcId="{AC06ADBD-3F46-430E-89CC-4F674F750AEC}" destId="{48D95830-8F34-41BD-9B84-46F73B8958F7}" srcOrd="0" destOrd="2" presId="urn:microsoft.com/office/officeart/2005/8/layout/process5"/>
    <dgm:cxn modelId="{1ACB5523-7BA8-4A7F-AC28-A5007F6C40C6}" type="presOf" srcId="{C6F84E5D-77C9-4D53-8EFB-3FB645541A3D}" destId="{AF03E42D-CF82-4814-B860-C8BA96325D85}" srcOrd="0" destOrd="1" presId="urn:microsoft.com/office/officeart/2005/8/layout/process5"/>
    <dgm:cxn modelId="{1732992A-AFE0-47EB-9773-5973B8AD90B2}" type="presOf" srcId="{907DD4E4-6F24-4302-831B-2DF1FC7D883B}" destId="{AF03E42D-CF82-4814-B860-C8BA96325D85}" srcOrd="0" destOrd="0" presId="urn:microsoft.com/office/officeart/2005/8/layout/process5"/>
    <dgm:cxn modelId="{A598042B-EDBA-4E7B-A0EA-F58C349DAB13}" type="presOf" srcId="{BBBCC61D-89C4-4FBC-93EE-62C1F7715269}" destId="{E67829B5-636F-47DF-89DC-23A73B83FED9}" srcOrd="0" destOrd="0" presId="urn:microsoft.com/office/officeart/2005/8/layout/process5"/>
    <dgm:cxn modelId="{B9907C2B-F01B-41B7-86FD-CC6D51F1CCD1}" srcId="{BBBCC61D-89C4-4FBC-93EE-62C1F7715269}" destId="{D1BBEC22-B58A-4840-B940-682CA64790A7}" srcOrd="3" destOrd="0" parTransId="{D39845C0-3F06-4595-9E4D-F889F80E02E6}" sibTransId="{053261A1-DA85-4450-BEB9-286DE01075FB}"/>
    <dgm:cxn modelId="{BF7CC12C-CAD8-4683-B0E7-98DD4F71AA90}" type="presOf" srcId="{6A46A7EC-B0A7-490B-BE1F-37F6C72B1771}" destId="{743A6076-3E93-4FFE-9A2F-003707DEA7E7}" srcOrd="1" destOrd="0" presId="urn:microsoft.com/office/officeart/2005/8/layout/process5"/>
    <dgm:cxn modelId="{9E6F452F-F7C6-4113-BBA9-A69339AED1A0}" srcId="{2D2B5ED1-4307-4ADE-8474-569DD6CDA1DD}" destId="{AD3B9B88-A251-4F18-BD85-C9086B614901}" srcOrd="1" destOrd="0" parTransId="{A4772E6D-3458-4A9F-98C5-E73D2D0D732C}" sibTransId="{87D257EC-B6A2-4E99-82DA-208596864CC1}"/>
    <dgm:cxn modelId="{09A5C836-FE2A-41A2-B0C9-E0BB84B0ED0D}" type="presOf" srcId="{D1BBEC22-B58A-4840-B940-682CA64790A7}" destId="{E67829B5-636F-47DF-89DC-23A73B83FED9}" srcOrd="0" destOrd="4" presId="urn:microsoft.com/office/officeart/2005/8/layout/process5"/>
    <dgm:cxn modelId="{D1B3685B-F449-4761-9E67-CFF405DD6AFB}" srcId="{F78EDE3D-35B0-413F-9E9C-D86C194FB159}" destId="{DE8A7EDC-95C5-443F-B3C5-FED760B6ED70}" srcOrd="1" destOrd="0" parTransId="{A7CCC926-7642-426D-9DC3-3C91F00E33C5}" sibTransId="{47697507-8C5B-481F-95CE-593D25D4B53B}"/>
    <dgm:cxn modelId="{89A27761-092E-49E2-8DA7-509E73D03DE7}" srcId="{2E600690-D4F7-4E1B-9BD4-27EFCE19900C}" destId="{7A21ECF5-F122-4DCA-B9EB-CB594F9659AE}" srcOrd="2" destOrd="0" parTransId="{E459EE63-C607-40F2-8D58-30E455835F59}" sibTransId="{5706DF5B-6169-4E62-BAE0-5762294F08B3}"/>
    <dgm:cxn modelId="{B9440864-86D3-4291-A159-A58403076F4F}" srcId="{DE8A7EDC-95C5-443F-B3C5-FED760B6ED70}" destId="{CCD0C334-C67F-4F04-A3EE-243A45F78653}" srcOrd="4" destOrd="0" parTransId="{2023D006-005A-4E22-8299-4CF471212FEE}" sibTransId="{92C6008E-7C72-4B46-91C8-B85A6FDCF3B8}"/>
    <dgm:cxn modelId="{0F141744-C907-4BCE-8B74-62374721A6FF}" srcId="{F78EDE3D-35B0-413F-9E9C-D86C194FB159}" destId="{2E600690-D4F7-4E1B-9BD4-27EFCE19900C}" srcOrd="2" destOrd="0" parTransId="{ADF2B0E6-2F18-4A36-B4D7-9AE02E634CDD}" sibTransId="{F933ED04-20E0-4287-A2F7-BE7B8884C52F}"/>
    <dgm:cxn modelId="{33C60C65-62E1-4728-BA4E-76FC3AAB245B}" type="presOf" srcId="{D260D03E-7C9F-4E6F-BA13-6F3AE81DE750}" destId="{6D13B94A-A9EF-47A5-8084-1F6A15B3497A}" srcOrd="0" destOrd="3" presId="urn:microsoft.com/office/officeart/2005/8/layout/process5"/>
    <dgm:cxn modelId="{3BC53B45-F286-4789-8679-9A32E2D6CB29}" srcId="{BBBCC61D-89C4-4FBC-93EE-62C1F7715269}" destId="{CF892BE6-2290-47FF-8461-2708EA1D6843}" srcOrd="2" destOrd="0" parTransId="{7C2A217C-7D45-4D08-90B8-7BE948ED9EA0}" sibTransId="{8E29A1FB-D470-4264-A320-05B6ED68D814}"/>
    <dgm:cxn modelId="{69610746-1480-4F63-8A43-656981F1480B}" type="presOf" srcId="{5BEF534A-8F0A-41C4-9FDA-852E72D2107E}" destId="{C91C50E1-B2AB-41A4-AEC2-9C8840258355}" srcOrd="0" destOrd="0" presId="urn:microsoft.com/office/officeart/2005/8/layout/process5"/>
    <dgm:cxn modelId="{0A120C46-198C-4152-BF8A-7048EBAEF38E}" type="presOf" srcId="{68279E57-264C-4928-9905-7E8888497F7A}" destId="{6D13B94A-A9EF-47A5-8084-1F6A15B3497A}" srcOrd="0" destOrd="5" presId="urn:microsoft.com/office/officeart/2005/8/layout/process5"/>
    <dgm:cxn modelId="{FB8ED947-89CF-41BE-848C-592B26BAE817}" srcId="{DE8A7EDC-95C5-443F-B3C5-FED760B6ED70}" destId="{E63FCA7C-3EE8-47AF-AFE2-3467661CB07E}" srcOrd="0" destOrd="0" parTransId="{F5ECE6BF-4E7C-4012-86FF-6F0E93E55643}" sibTransId="{A54D1F69-CE77-4521-A7FC-F2ADD8F72E19}"/>
    <dgm:cxn modelId="{AFE26E68-B32C-4B01-9218-9D351DC468B9}" type="presOf" srcId="{9D7F4D9D-393F-4F1A-AD00-5061B2062BBC}" destId="{AF03E42D-CF82-4814-B860-C8BA96325D85}" srcOrd="0" destOrd="3" presId="urn:microsoft.com/office/officeart/2005/8/layout/process5"/>
    <dgm:cxn modelId="{BE5CF14A-698F-45F5-AF9C-FF8B94CE71E0}" type="presOf" srcId="{9539003C-AFBE-4DA1-A4BA-C03104384BA5}" destId="{48D95830-8F34-41BD-9B84-46F73B8958F7}" srcOrd="0" destOrd="3" presId="urn:microsoft.com/office/officeart/2005/8/layout/process5"/>
    <dgm:cxn modelId="{E8B6014C-B446-4DC1-B957-7B90A5ED7798}" type="presOf" srcId="{AD3B9B88-A251-4F18-BD85-C9086B614901}" destId="{6D13B94A-A9EF-47A5-8084-1F6A15B3497A}" srcOrd="0" destOrd="2" presId="urn:microsoft.com/office/officeart/2005/8/layout/process5"/>
    <dgm:cxn modelId="{C66CB74C-E989-4B91-8368-941A7FDA8B20}" type="presOf" srcId="{F933ED04-20E0-4287-A2F7-BE7B8884C52F}" destId="{BB7041F3-92A9-4BEA-AEE9-F981CAF6ED2B}" srcOrd="0" destOrd="0" presId="urn:microsoft.com/office/officeart/2005/8/layout/process5"/>
    <dgm:cxn modelId="{A1E89370-D0AE-428A-ADD4-FE9B7065AE2F}" type="presOf" srcId="{CF892BE6-2290-47FF-8461-2708EA1D6843}" destId="{E67829B5-636F-47DF-89DC-23A73B83FED9}" srcOrd="0" destOrd="3" presId="urn:microsoft.com/office/officeart/2005/8/layout/process5"/>
    <dgm:cxn modelId="{DC85B654-47D4-4630-B125-5B5672FE669C}" type="presOf" srcId="{47697507-8C5B-481F-95CE-593D25D4B53B}" destId="{9534CD7B-A8AD-4387-86EE-43CBBEE088E0}" srcOrd="0" destOrd="0" presId="urn:microsoft.com/office/officeart/2005/8/layout/process5"/>
    <dgm:cxn modelId="{F9BB9755-7F1F-4746-A278-A3A28C6E6735}" type="presOf" srcId="{118BC117-5BA3-46A4-A8A9-37B7EDD48449}" destId="{DF23B67C-A340-45AF-B825-94D02B822035}" srcOrd="1" destOrd="0" presId="urn:microsoft.com/office/officeart/2005/8/layout/process5"/>
    <dgm:cxn modelId="{611C9D55-92C7-4F27-B6E1-5F25B4C7FB06}" srcId="{AD3B9B88-A251-4F18-BD85-C9086B614901}" destId="{AB11A319-1EC6-4684-9CE3-896B37B03F02}" srcOrd="1" destOrd="0" parTransId="{EA353527-9E44-4A99-B1F8-FF861CCAE910}" sibTransId="{A98C4E5E-F85C-4B6C-B55F-BCA5E7A3AC98}"/>
    <dgm:cxn modelId="{27560A78-368C-4CE5-A0D2-01BF45A6822B}" srcId="{2D2B5ED1-4307-4ADE-8474-569DD6CDA1DD}" destId="{280E66DE-5310-4500-A986-C18F28351FBF}" srcOrd="0" destOrd="0" parTransId="{7AF15C10-C8ED-4B66-AB6B-FACC17C057DD}" sibTransId="{F66361FB-AD8E-4C35-815E-3681BF9FD458}"/>
    <dgm:cxn modelId="{6C20ED7B-7BB9-42D0-9EB1-BEBB83A0B810}" srcId="{907DD4E4-6F24-4302-831B-2DF1FC7D883B}" destId="{CC6A3F28-E2D8-402D-94D1-DEE38D5F6857}" srcOrd="3" destOrd="0" parTransId="{2348F138-B7A8-4C7B-9836-4367402CA2AD}" sibTransId="{0F6B2C22-9ACB-428C-9F23-8296675F5251}"/>
    <dgm:cxn modelId="{DB60057D-62C4-4A11-AD95-FDEA6C9CD6B6}" type="presOf" srcId="{EAEFAD54-71ED-45C3-A496-1DEBE5512EC2}" destId="{48D95830-8F34-41BD-9B84-46F73B8958F7}" srcOrd="0" destOrd="4" presId="urn:microsoft.com/office/officeart/2005/8/layout/process5"/>
    <dgm:cxn modelId="{4AD7FB80-36D3-4562-A152-B7CEE6A9B653}" type="presOf" srcId="{758B6812-B28D-4DC0-8938-4062C357B2D1}" destId="{74BDF7BA-AD69-4485-AAB5-11D0320F2FE9}" srcOrd="0" destOrd="3" presId="urn:microsoft.com/office/officeart/2005/8/layout/process5"/>
    <dgm:cxn modelId="{533BB185-5B14-4AAB-9D4D-C4204EB6CC59}" type="presOf" srcId="{20013885-4477-4FD0-996C-9F76A67E8AA4}" destId="{74BDF7BA-AD69-4485-AAB5-11D0320F2FE9}" srcOrd="0" destOrd="2" presId="urn:microsoft.com/office/officeart/2005/8/layout/process5"/>
    <dgm:cxn modelId="{569C3786-98CA-4D4F-8EC9-6D2E74C1D2D6}" type="presOf" srcId="{E7FFC0C0-B457-41E8-BF92-DA8A8BEB0310}" destId="{AF03E42D-CF82-4814-B860-C8BA96325D85}" srcOrd="0" destOrd="2" presId="urn:microsoft.com/office/officeart/2005/8/layout/process5"/>
    <dgm:cxn modelId="{99B5D986-706C-480F-9B41-D49A7997C1BE}" type="presOf" srcId="{6A46A7EC-B0A7-490B-BE1F-37F6C72B1771}" destId="{1EC1F0C1-38D8-4775-BD8D-B70614E4B7DB}" srcOrd="0" destOrd="0" presId="urn:microsoft.com/office/officeart/2005/8/layout/process5"/>
    <dgm:cxn modelId="{9DF13D8E-5EE8-404E-A55B-5277A6AAA13A}" type="presOf" srcId="{863051D0-E2AC-413B-B2CE-4E3101FD6254}" destId="{48D95830-8F34-41BD-9B84-46F73B8958F7}" srcOrd="0" destOrd="6" presId="urn:microsoft.com/office/officeart/2005/8/layout/process5"/>
    <dgm:cxn modelId="{312C4E92-A0B7-4989-8126-F1405C50043D}" type="presOf" srcId="{01444BA5-7FAE-4759-9280-598336EF0FD0}" destId="{E67829B5-636F-47DF-89DC-23A73B83FED9}" srcOrd="0" destOrd="1" presId="urn:microsoft.com/office/officeart/2005/8/layout/process5"/>
    <dgm:cxn modelId="{467C84A3-8D5C-468E-8636-3644B203D266}" srcId="{BBBCC61D-89C4-4FBC-93EE-62C1F7715269}" destId="{01444BA5-7FAE-4759-9280-598336EF0FD0}" srcOrd="0" destOrd="0" parTransId="{2F1079F9-ABD8-491E-B4C1-BAD19206667B}" sibTransId="{469D4A88-1E64-4882-A8C0-42A412E9D21D}"/>
    <dgm:cxn modelId="{275C56A5-BA98-49C0-8564-9600796A33C8}" srcId="{F78EDE3D-35B0-413F-9E9C-D86C194FB159}" destId="{74F8355F-B809-476B-9AB1-6F7A99EFF98C}" srcOrd="5" destOrd="0" parTransId="{EC2473AC-D628-46F0-9016-E4D4E5CE241E}" sibTransId="{759A137D-B88E-4356-A1B7-F489CDB2A748}"/>
    <dgm:cxn modelId="{8E0075A9-3297-4C20-ACE5-0BBA20A5CBC4}" srcId="{907DD4E4-6F24-4302-831B-2DF1FC7D883B}" destId="{9D7F4D9D-393F-4F1A-AD00-5061B2062BBC}" srcOrd="2" destOrd="0" parTransId="{1D33601F-8D1A-4301-9EF1-D9DBB39709C7}" sibTransId="{6BC52318-773F-4C3E-A639-F80EE489DDC7}"/>
    <dgm:cxn modelId="{3843BCB4-C93D-42D8-9428-0012A349E29D}" srcId="{DE8A7EDC-95C5-443F-B3C5-FED760B6ED70}" destId="{AC06ADBD-3F46-430E-89CC-4F674F750AEC}" srcOrd="1" destOrd="0" parTransId="{14C81E1A-C2DF-41F9-B070-DA7628D63498}" sibTransId="{0EA33EA9-760A-4753-9CED-59C454C03C1C}"/>
    <dgm:cxn modelId="{EC414FB5-C0BE-46A2-9B30-54BA9C8492A4}" type="presOf" srcId="{DB71A22E-F9C6-4ED4-BE3C-6FF066E0BB45}" destId="{E67829B5-636F-47DF-89DC-23A73B83FED9}" srcOrd="0" destOrd="2" presId="urn:microsoft.com/office/officeart/2005/8/layout/process5"/>
    <dgm:cxn modelId="{6F90E6B7-904E-4196-A4E3-25F8E24FA2F7}" type="presOf" srcId="{AB11A319-1EC6-4684-9CE3-896B37B03F02}" destId="{6D13B94A-A9EF-47A5-8084-1F6A15B3497A}" srcOrd="0" destOrd="4" presId="urn:microsoft.com/office/officeart/2005/8/layout/process5"/>
    <dgm:cxn modelId="{B865B5B9-823E-474C-BB5F-4CB0D89971C0}" type="presOf" srcId="{74F8355F-B809-476B-9AB1-6F7A99EFF98C}" destId="{74BDF7BA-AD69-4485-AAB5-11D0320F2FE9}" srcOrd="0" destOrd="0" presId="urn:microsoft.com/office/officeart/2005/8/layout/process5"/>
    <dgm:cxn modelId="{695EBBC3-492E-4B59-A7AF-F242F0F843BE}" srcId="{BBBCC61D-89C4-4FBC-93EE-62C1F7715269}" destId="{DB71A22E-F9C6-4ED4-BE3C-6FF066E0BB45}" srcOrd="1" destOrd="0" parTransId="{DC34AB8E-22E0-4F7B-828C-2EEA47688289}" sibTransId="{100B5962-8164-4A9F-9530-DBC90F444B1E}"/>
    <dgm:cxn modelId="{5E4D7CC4-33CB-4549-A55E-8BB28C4EA991}" type="presOf" srcId="{028A5D4B-C4CE-4751-9616-530868E6E77C}" destId="{7D25D3B2-BB6B-4710-A842-21C237157FAA}" srcOrd="0" destOrd="2" presId="urn:microsoft.com/office/officeart/2005/8/layout/process5"/>
    <dgm:cxn modelId="{8E38C4C5-9330-45E4-B784-E5236DBE067C}" srcId="{74F8355F-B809-476B-9AB1-6F7A99EFF98C}" destId="{89487E11-D11F-4173-AF93-94C7DD5BF572}" srcOrd="0" destOrd="0" parTransId="{3BBBD197-0613-4893-8126-C2D0F71F738A}" sibTransId="{07395DF4-2ED0-454F-AA22-500C86AA5460}"/>
    <dgm:cxn modelId="{AF0CDFC6-7022-4606-9CD9-00E6D854DFA2}" type="presOf" srcId="{E63FCA7C-3EE8-47AF-AFE2-3467661CB07E}" destId="{48D95830-8F34-41BD-9B84-46F73B8958F7}" srcOrd="0" destOrd="1" presId="urn:microsoft.com/office/officeart/2005/8/layout/process5"/>
    <dgm:cxn modelId="{153F5DC9-5591-43FA-BBA8-0AD6BA30060D}" type="presOf" srcId="{2E600690-D4F7-4E1B-9BD4-27EFCE19900C}" destId="{7D25D3B2-BB6B-4710-A842-21C237157FAA}" srcOrd="0" destOrd="0" presId="urn:microsoft.com/office/officeart/2005/8/layout/process5"/>
    <dgm:cxn modelId="{DD8C9CC9-37F2-45F0-A074-8705000BCDAA}" srcId="{74F8355F-B809-476B-9AB1-6F7A99EFF98C}" destId="{20013885-4477-4FD0-996C-9F76A67E8AA4}" srcOrd="1" destOrd="0" parTransId="{AA903E84-5AA4-466B-8185-66BFAFD29452}" sibTransId="{03398E5E-A1E2-498E-985B-98BD1F69AD54}"/>
    <dgm:cxn modelId="{474E6ECC-04A0-4C8E-865A-5A2725D9AFB1}" srcId="{907DD4E4-6F24-4302-831B-2DF1FC7D883B}" destId="{C6F84E5D-77C9-4D53-8EFB-3FB645541A3D}" srcOrd="0" destOrd="0" parTransId="{4D17053D-34BF-4395-AFF4-4B344646B9C7}" sibTransId="{EDD185ED-D5B7-4624-89AE-C4B80DED6F55}"/>
    <dgm:cxn modelId="{DCB0FECD-79F4-46F5-8AEF-38C9C735B7F9}" srcId="{F78EDE3D-35B0-413F-9E9C-D86C194FB159}" destId="{907DD4E4-6F24-4302-831B-2DF1FC7D883B}" srcOrd="4" destOrd="0" parTransId="{BD59522D-16AE-4C75-9CEB-2D96B00BC595}" sibTransId="{5BEF534A-8F0A-41C4-9FDA-852E72D2107E}"/>
    <dgm:cxn modelId="{AFCE46D1-6240-480C-9D83-AF57BA76EC79}" srcId="{907DD4E4-6F24-4302-831B-2DF1FC7D883B}" destId="{E7FFC0C0-B457-41E8-BF92-DA8A8BEB0310}" srcOrd="1" destOrd="0" parTransId="{0DCA13DB-7A32-4B01-BEFE-4E2C3573B2BD}" sibTransId="{189247D2-759E-48B3-A86C-4F5E18353BA0}"/>
    <dgm:cxn modelId="{3367BBD1-F5B9-4959-B2CB-589B4CAED8DB}" type="presOf" srcId="{280E66DE-5310-4500-A986-C18F28351FBF}" destId="{6D13B94A-A9EF-47A5-8084-1F6A15B3497A}" srcOrd="0" destOrd="1" presId="urn:microsoft.com/office/officeart/2005/8/layout/process5"/>
    <dgm:cxn modelId="{46931FD5-A0B6-4290-BC54-FF7E4AA98A90}" type="presOf" srcId="{7A21ECF5-F122-4DCA-B9EB-CB594F9659AE}" destId="{7D25D3B2-BB6B-4710-A842-21C237157FAA}" srcOrd="0" destOrd="3" presId="urn:microsoft.com/office/officeart/2005/8/layout/process5"/>
    <dgm:cxn modelId="{FABBDAD6-5F9F-47B1-A67C-2F3D00A7ADE7}" type="presOf" srcId="{2D2B5ED1-4307-4ADE-8474-569DD6CDA1DD}" destId="{6D13B94A-A9EF-47A5-8084-1F6A15B3497A}" srcOrd="0" destOrd="0" presId="urn:microsoft.com/office/officeart/2005/8/layout/process5"/>
    <dgm:cxn modelId="{D7D828D7-76D0-490A-A57D-5027346F1D61}" type="presOf" srcId="{067BFAA9-2F40-4727-B1A9-CBF2760580D1}" destId="{7D25D3B2-BB6B-4710-A842-21C237157FAA}" srcOrd="0" destOrd="1" presId="urn:microsoft.com/office/officeart/2005/8/layout/process5"/>
    <dgm:cxn modelId="{3B642DE2-A6DB-4704-8533-25CB4D7C1DE4}" srcId="{74F8355F-B809-476B-9AB1-6F7A99EFF98C}" destId="{758B6812-B28D-4DC0-8938-4062C357B2D1}" srcOrd="2" destOrd="0" parTransId="{A1695B3F-CEB1-4E9E-9ED1-4B58D3F8A234}" sibTransId="{9D2BDEF2-302C-4049-AE7E-BFEB9AC95353}"/>
    <dgm:cxn modelId="{0C4DAEE2-EE24-45A9-8BFB-6B7339A6B586}" type="presOf" srcId="{47697507-8C5B-481F-95CE-593D25D4B53B}" destId="{99D5A2C1-202C-4511-8636-C31426EA43BC}" srcOrd="1" destOrd="0" presId="urn:microsoft.com/office/officeart/2005/8/layout/process5"/>
    <dgm:cxn modelId="{357508E4-1EEB-4C09-A063-54925512BB4E}" type="presOf" srcId="{89487E11-D11F-4173-AF93-94C7DD5BF572}" destId="{74BDF7BA-AD69-4485-AAB5-11D0320F2FE9}" srcOrd="0" destOrd="1" presId="urn:microsoft.com/office/officeart/2005/8/layout/process5"/>
    <dgm:cxn modelId="{62304DE4-6542-4EBD-BC35-85D9754F693A}" type="presOf" srcId="{CC6A3F28-E2D8-402D-94D1-DEE38D5F6857}" destId="{AF03E42D-CF82-4814-B860-C8BA96325D85}" srcOrd="0" destOrd="4" presId="urn:microsoft.com/office/officeart/2005/8/layout/process5"/>
    <dgm:cxn modelId="{5AD5D1E5-6166-493D-90E1-8B81DBFA1CF1}" srcId="{DE8A7EDC-95C5-443F-B3C5-FED760B6ED70}" destId="{EAEFAD54-71ED-45C3-A496-1DEBE5512EC2}" srcOrd="3" destOrd="0" parTransId="{BEC9FA78-9009-450C-A04F-16EDC79DBB23}" sibTransId="{BCB9FC41-6019-43BD-9AEC-F39F5034DC43}"/>
    <dgm:cxn modelId="{41F2DBE5-3DAF-4BE7-A8EB-29B381887148}" srcId="{AD3B9B88-A251-4F18-BD85-C9086B614901}" destId="{68279E57-264C-4928-9905-7E8888497F7A}" srcOrd="2" destOrd="0" parTransId="{51A13C9F-668A-465F-8418-A17896ACFCC7}" sibTransId="{2229B5F1-C14E-4827-9561-324F9893E7AA}"/>
    <dgm:cxn modelId="{779F06E9-1042-4666-8E98-02A6CABEBF67}" srcId="{F78EDE3D-35B0-413F-9E9C-D86C194FB159}" destId="{BBBCC61D-89C4-4FBC-93EE-62C1F7715269}" srcOrd="0" destOrd="0" parTransId="{691C7596-1C25-4AD4-B76D-052D5E39474B}" sibTransId="{6A46A7EC-B0A7-490B-BE1F-37F6C72B1771}"/>
    <dgm:cxn modelId="{48318EE9-7712-4477-A07C-D5C661ADDB62}" srcId="{2E600690-D4F7-4E1B-9BD4-27EFCE19900C}" destId="{067BFAA9-2F40-4727-B1A9-CBF2760580D1}" srcOrd="0" destOrd="0" parTransId="{C6B6EAE3-A8F6-46C1-8476-CA4F90089D6E}" sibTransId="{376DBD5F-D35E-444D-BF2A-F7E3106F820D}"/>
    <dgm:cxn modelId="{06346CEC-D586-496F-B07B-ADB1D3A42569}" srcId="{DE8A7EDC-95C5-443F-B3C5-FED760B6ED70}" destId="{9539003C-AFBE-4DA1-A4BA-C03104384BA5}" srcOrd="2" destOrd="0" parTransId="{43200FCE-A354-4EEC-9019-A3FE6382AA9A}" sibTransId="{DD3231E9-6103-4FF9-BAD2-2EF4B13241E8}"/>
    <dgm:cxn modelId="{64C44AEE-1854-4117-9796-44B68AF289AE}" type="presOf" srcId="{5BEF534A-8F0A-41C4-9FDA-852E72D2107E}" destId="{17F511AB-740F-4036-AC80-9BB76A633E45}" srcOrd="1" destOrd="0" presId="urn:microsoft.com/office/officeart/2005/8/layout/process5"/>
    <dgm:cxn modelId="{D48733F6-7740-4CA9-BCEF-F65B79297715}" type="presOf" srcId="{AFFEAD94-5F37-4587-B775-461DD1A8C78A}" destId="{74BDF7BA-AD69-4485-AAB5-11D0320F2FE9}" srcOrd="0" destOrd="4" presId="urn:microsoft.com/office/officeart/2005/8/layout/process5"/>
    <dgm:cxn modelId="{7741FFFA-9A62-4ED5-A27C-94DF7F72EEB9}" type="presOf" srcId="{F933ED04-20E0-4287-A2F7-BE7B8884C52F}" destId="{957DF308-E9E3-48D3-98A4-BA199BF8FB41}" srcOrd="1" destOrd="0" presId="urn:microsoft.com/office/officeart/2005/8/layout/process5"/>
    <dgm:cxn modelId="{95144195-ACFE-4E87-ACCB-7E5C77EA9E93}" type="presParOf" srcId="{7B877523-C011-48A4-A966-A2C1EE33CF72}" destId="{E67829B5-636F-47DF-89DC-23A73B83FED9}" srcOrd="0" destOrd="0" presId="urn:microsoft.com/office/officeart/2005/8/layout/process5"/>
    <dgm:cxn modelId="{A7876CEB-B83F-40A5-8101-2239042E6249}" type="presParOf" srcId="{7B877523-C011-48A4-A966-A2C1EE33CF72}" destId="{1EC1F0C1-38D8-4775-BD8D-B70614E4B7DB}" srcOrd="1" destOrd="0" presId="urn:microsoft.com/office/officeart/2005/8/layout/process5"/>
    <dgm:cxn modelId="{5747C942-845A-4AD1-816F-D203EEB585B6}" type="presParOf" srcId="{1EC1F0C1-38D8-4775-BD8D-B70614E4B7DB}" destId="{743A6076-3E93-4FFE-9A2F-003707DEA7E7}" srcOrd="0" destOrd="0" presId="urn:microsoft.com/office/officeart/2005/8/layout/process5"/>
    <dgm:cxn modelId="{959B4E22-6815-4961-9685-E15AEA5108C8}" type="presParOf" srcId="{7B877523-C011-48A4-A966-A2C1EE33CF72}" destId="{48D95830-8F34-41BD-9B84-46F73B8958F7}" srcOrd="2" destOrd="0" presId="urn:microsoft.com/office/officeart/2005/8/layout/process5"/>
    <dgm:cxn modelId="{A2249AC9-E761-43AD-94EA-F7B101E1D096}" type="presParOf" srcId="{7B877523-C011-48A4-A966-A2C1EE33CF72}" destId="{9534CD7B-A8AD-4387-86EE-43CBBEE088E0}" srcOrd="3" destOrd="0" presId="urn:microsoft.com/office/officeart/2005/8/layout/process5"/>
    <dgm:cxn modelId="{35DC6CB9-BC48-4A3A-ACEE-7B8001EBD8A0}" type="presParOf" srcId="{9534CD7B-A8AD-4387-86EE-43CBBEE088E0}" destId="{99D5A2C1-202C-4511-8636-C31426EA43BC}" srcOrd="0" destOrd="0" presId="urn:microsoft.com/office/officeart/2005/8/layout/process5"/>
    <dgm:cxn modelId="{93CB5DD7-FE84-4BE9-9DB8-1B326683FB15}" type="presParOf" srcId="{7B877523-C011-48A4-A966-A2C1EE33CF72}" destId="{7D25D3B2-BB6B-4710-A842-21C237157FAA}" srcOrd="4" destOrd="0" presId="urn:microsoft.com/office/officeart/2005/8/layout/process5"/>
    <dgm:cxn modelId="{E77DED05-96A2-4866-A6E7-CD1207E46B4B}" type="presParOf" srcId="{7B877523-C011-48A4-A966-A2C1EE33CF72}" destId="{BB7041F3-92A9-4BEA-AEE9-F981CAF6ED2B}" srcOrd="5" destOrd="0" presId="urn:microsoft.com/office/officeart/2005/8/layout/process5"/>
    <dgm:cxn modelId="{39806D80-CBA9-4242-9D28-39555C167E53}" type="presParOf" srcId="{BB7041F3-92A9-4BEA-AEE9-F981CAF6ED2B}" destId="{957DF308-E9E3-48D3-98A4-BA199BF8FB41}" srcOrd="0" destOrd="0" presId="urn:microsoft.com/office/officeart/2005/8/layout/process5"/>
    <dgm:cxn modelId="{3C00A8E9-7A07-44C9-8F38-681C219E4AE1}" type="presParOf" srcId="{7B877523-C011-48A4-A966-A2C1EE33CF72}" destId="{6D13B94A-A9EF-47A5-8084-1F6A15B3497A}" srcOrd="6" destOrd="0" presId="urn:microsoft.com/office/officeart/2005/8/layout/process5"/>
    <dgm:cxn modelId="{AD359FF4-F20F-4986-808E-938C2CA38C8B}" type="presParOf" srcId="{7B877523-C011-48A4-A966-A2C1EE33CF72}" destId="{F7A4A413-31C2-4420-BCAF-560F91C34DA8}" srcOrd="7" destOrd="0" presId="urn:microsoft.com/office/officeart/2005/8/layout/process5"/>
    <dgm:cxn modelId="{69A43C57-680D-49C2-BE4B-20DAFCD61DC9}" type="presParOf" srcId="{F7A4A413-31C2-4420-BCAF-560F91C34DA8}" destId="{DF23B67C-A340-45AF-B825-94D02B822035}" srcOrd="0" destOrd="0" presId="urn:microsoft.com/office/officeart/2005/8/layout/process5"/>
    <dgm:cxn modelId="{7FB94FF1-F022-4702-AF99-CB45366344E2}" type="presParOf" srcId="{7B877523-C011-48A4-A966-A2C1EE33CF72}" destId="{AF03E42D-CF82-4814-B860-C8BA96325D85}" srcOrd="8" destOrd="0" presId="urn:microsoft.com/office/officeart/2005/8/layout/process5"/>
    <dgm:cxn modelId="{4D8CE512-A6BD-48DD-A32B-B514F1308F96}" type="presParOf" srcId="{7B877523-C011-48A4-A966-A2C1EE33CF72}" destId="{C91C50E1-B2AB-41A4-AEC2-9C8840258355}" srcOrd="9" destOrd="0" presId="urn:microsoft.com/office/officeart/2005/8/layout/process5"/>
    <dgm:cxn modelId="{8CBF4B7E-71C6-4D59-AF1A-93969A48B169}" type="presParOf" srcId="{C91C50E1-B2AB-41A4-AEC2-9C8840258355}" destId="{17F511AB-740F-4036-AC80-9BB76A633E45}" srcOrd="0" destOrd="0" presId="urn:microsoft.com/office/officeart/2005/8/layout/process5"/>
    <dgm:cxn modelId="{AD616455-E638-4602-A016-94E3201A8342}" type="presParOf" srcId="{7B877523-C011-48A4-A966-A2C1EE33CF72}" destId="{74BDF7BA-AD69-4485-AAB5-11D0320F2FE9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829B5-636F-47DF-89DC-23A73B83FED9}">
      <dsp:nvSpPr>
        <dsp:cNvPr id="0" name=""/>
        <dsp:cNvSpPr/>
      </dsp:nvSpPr>
      <dsp:spPr>
        <a:xfrm>
          <a:off x="97043" y="2718"/>
          <a:ext cx="2716187" cy="162971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 </a:t>
          </a:r>
          <a:r>
            <a:rPr lang="en-GB" sz="1700" kern="1200" dirty="0"/>
            <a:t>Identify </a:t>
          </a:r>
          <a:endParaRPr lang="en-IE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dirty="0"/>
            <a:t>Internal marketing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/>
            <a:t>Researcher meeting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/>
            <a:t>IDF Prep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dirty="0"/>
            <a:t>IDF submission</a:t>
          </a:r>
        </a:p>
      </dsp:txBody>
      <dsp:txXfrm>
        <a:off x="144776" y="50451"/>
        <a:ext cx="2620721" cy="1534246"/>
      </dsp:txXfrm>
    </dsp:sp>
    <dsp:sp modelId="{1EC1F0C1-38D8-4775-BD8D-B70614E4B7DB}">
      <dsp:nvSpPr>
        <dsp:cNvPr id="0" name=""/>
        <dsp:cNvSpPr/>
      </dsp:nvSpPr>
      <dsp:spPr>
        <a:xfrm>
          <a:off x="3052255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/>
        </a:p>
      </dsp:txBody>
      <dsp:txXfrm>
        <a:off x="3052255" y="615490"/>
        <a:ext cx="403082" cy="404168"/>
      </dsp:txXfrm>
    </dsp:sp>
    <dsp:sp modelId="{48D95830-8F34-41BD-9B84-46F73B8958F7}">
      <dsp:nvSpPr>
        <dsp:cNvPr id="0" name=""/>
        <dsp:cNvSpPr/>
      </dsp:nvSpPr>
      <dsp:spPr>
        <a:xfrm>
          <a:off x="3899706" y="2718"/>
          <a:ext cx="2716187" cy="162971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Evaluate </a:t>
          </a:r>
          <a:endParaRPr lang="en-GB" sz="14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b="0" kern="1200" dirty="0"/>
            <a:t>Customer Readiness Level (CRL)</a:t>
          </a:r>
          <a:endParaRPr lang="en-GB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b="0" kern="1200" dirty="0"/>
            <a:t>Technology Readiness Level (TRL)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b="0" kern="1200" dirty="0"/>
            <a:t>Business Readiness Level BRL)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b="0" kern="1200" dirty="0"/>
            <a:t>IPR Level (IPRL)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b="0" kern="1200" dirty="0"/>
            <a:t>Team Readiness Level (TMRL)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b="0" kern="1200" dirty="0"/>
            <a:t>Funding Readiness Level (FRL)</a:t>
          </a:r>
        </a:p>
      </dsp:txBody>
      <dsp:txXfrm>
        <a:off x="3947439" y="50451"/>
        <a:ext cx="2620721" cy="1534246"/>
      </dsp:txXfrm>
    </dsp:sp>
    <dsp:sp modelId="{9534CD7B-A8AD-4387-86EE-43CBBEE088E0}">
      <dsp:nvSpPr>
        <dsp:cNvPr id="0" name=""/>
        <dsp:cNvSpPr/>
      </dsp:nvSpPr>
      <dsp:spPr>
        <a:xfrm>
          <a:off x="6854918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/>
        </a:p>
      </dsp:txBody>
      <dsp:txXfrm>
        <a:off x="6854918" y="615490"/>
        <a:ext cx="403082" cy="404168"/>
      </dsp:txXfrm>
    </dsp:sp>
    <dsp:sp modelId="{7D25D3B2-BB6B-4710-A842-21C237157FAA}">
      <dsp:nvSpPr>
        <dsp:cNvPr id="0" name=""/>
        <dsp:cNvSpPr/>
      </dsp:nvSpPr>
      <dsp:spPr>
        <a:xfrm>
          <a:off x="7702368" y="2718"/>
          <a:ext cx="2716187" cy="162971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Protect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Priority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PCT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Nationalise</a:t>
          </a:r>
          <a:endParaRPr lang="en-GB" sz="1300" kern="1200" dirty="0"/>
        </a:p>
      </dsp:txBody>
      <dsp:txXfrm>
        <a:off x="7750101" y="50451"/>
        <a:ext cx="2620721" cy="1534246"/>
      </dsp:txXfrm>
    </dsp:sp>
    <dsp:sp modelId="{BB7041F3-92A9-4BEA-AEE9-F981CAF6ED2B}">
      <dsp:nvSpPr>
        <dsp:cNvPr id="0" name=""/>
        <dsp:cNvSpPr/>
      </dsp:nvSpPr>
      <dsp:spPr>
        <a:xfrm rot="5400000">
          <a:off x="8772546" y="1822564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/>
        </a:p>
      </dsp:txBody>
      <dsp:txXfrm rot="-5400000">
        <a:off x="8858378" y="1871456"/>
        <a:ext cx="404168" cy="403082"/>
      </dsp:txXfrm>
    </dsp:sp>
    <dsp:sp modelId="{6D13B94A-A9EF-47A5-8084-1F6A15B3497A}">
      <dsp:nvSpPr>
        <dsp:cNvPr id="0" name=""/>
        <dsp:cNvSpPr/>
      </dsp:nvSpPr>
      <dsp:spPr>
        <a:xfrm>
          <a:off x="7702368" y="2718906"/>
          <a:ext cx="2716187" cy="162971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Market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dirty="0"/>
            <a:t>Write profile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dirty="0"/>
            <a:t>Promote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dirty="0"/>
            <a:t>Online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dirty="0"/>
            <a:t>In print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dirty="0"/>
            <a:t>Phone</a:t>
          </a:r>
        </a:p>
      </dsp:txBody>
      <dsp:txXfrm>
        <a:off x="7750101" y="2766639"/>
        <a:ext cx="2620721" cy="1534246"/>
      </dsp:txXfrm>
    </dsp:sp>
    <dsp:sp modelId="{F7A4A413-31C2-4420-BCAF-560F91C34DA8}">
      <dsp:nvSpPr>
        <dsp:cNvPr id="0" name=""/>
        <dsp:cNvSpPr/>
      </dsp:nvSpPr>
      <dsp:spPr>
        <a:xfrm rot="10800000">
          <a:off x="6887512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/>
        </a:p>
      </dsp:txBody>
      <dsp:txXfrm rot="10800000">
        <a:off x="7060261" y="3331678"/>
        <a:ext cx="403082" cy="404168"/>
      </dsp:txXfrm>
    </dsp:sp>
    <dsp:sp modelId="{AF03E42D-CF82-4814-B860-C8BA96325D85}">
      <dsp:nvSpPr>
        <dsp:cNvPr id="0" name=""/>
        <dsp:cNvSpPr/>
      </dsp:nvSpPr>
      <dsp:spPr>
        <a:xfrm>
          <a:off x="3899706" y="2718906"/>
          <a:ext cx="2716187" cy="162971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Deal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dirty="0"/>
            <a:t>Valuation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dirty="0"/>
            <a:t>Term sheet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dirty="0"/>
            <a:t>Template agreements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/>
            <a:t>Sign off</a:t>
          </a:r>
        </a:p>
      </dsp:txBody>
      <dsp:txXfrm>
        <a:off x="3947439" y="2766639"/>
        <a:ext cx="2620721" cy="1534246"/>
      </dsp:txXfrm>
    </dsp:sp>
    <dsp:sp modelId="{C91C50E1-B2AB-41A4-AEC2-9C8840258355}">
      <dsp:nvSpPr>
        <dsp:cNvPr id="0" name=""/>
        <dsp:cNvSpPr/>
      </dsp:nvSpPr>
      <dsp:spPr>
        <a:xfrm rot="10800000">
          <a:off x="3084849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/>
        </a:p>
      </dsp:txBody>
      <dsp:txXfrm rot="10800000">
        <a:off x="3257598" y="3331678"/>
        <a:ext cx="403082" cy="404168"/>
      </dsp:txXfrm>
    </dsp:sp>
    <dsp:sp modelId="{74BDF7BA-AD69-4485-AAB5-11D0320F2FE9}">
      <dsp:nvSpPr>
        <dsp:cNvPr id="0" name=""/>
        <dsp:cNvSpPr/>
      </dsp:nvSpPr>
      <dsp:spPr>
        <a:xfrm>
          <a:off x="97043" y="2718906"/>
          <a:ext cx="2716187" cy="162971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Relationship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dirty="0"/>
            <a:t>Annual royalty report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dirty="0"/>
            <a:t>Technology "forward due diligence"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dirty="0"/>
            <a:t>Research collaboration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 dirty="0"/>
            <a:t>Royalty audit</a:t>
          </a:r>
        </a:p>
      </dsp:txBody>
      <dsp:txXfrm>
        <a:off x="144776" y="2766639"/>
        <a:ext cx="2620721" cy="1534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9D208-7F16-442E-9E6D-D2EB11455514}" type="datetimeFigureOut">
              <a:rPr lang="en-IE" smtClean="0"/>
              <a:t>21/05/2021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B5BAA-9B2E-4C06-9D88-9961DC58E71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606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BD03-6CCD-41F8-9725-74E7F3657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483" y="2534433"/>
            <a:ext cx="11277600" cy="2387600"/>
          </a:xfrm>
        </p:spPr>
        <p:txBody>
          <a:bodyPr anchor="t" anchorCtr="0">
            <a:normAutofit/>
          </a:bodyPr>
          <a:lstStyle>
            <a:lvl1pPr algn="l">
              <a:defRPr sz="4800" b="1"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8C470-25AF-4ACE-8B58-7E1293E62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483" y="1680200"/>
            <a:ext cx="11277600" cy="849889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CD66D-F768-4724-A592-71761F48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21/05/2021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5AFD6-8124-4FF2-BC0F-5BDA2B24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A19FC-6E71-4302-9A26-51B4F80FE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F716B9-3F4E-4F93-91E3-782AF733A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26" y="4912888"/>
            <a:ext cx="4235493" cy="1590178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4E992E0B-F747-4D29-8A70-7758887976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23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6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8564C-0939-4A5C-A7F6-2CACAB25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E905C-2ADA-4C6E-B950-D6E341265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EB814-F812-43F6-A9A0-1A91E0C4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21/05/2021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1F672-969F-4BC7-AAF7-79C0661A8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4D0C1-E622-4B70-9D17-ED8E5297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86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54D3A2-F30D-4092-A47B-E65B607FD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BFBAE-8B85-4D93-8AE9-47E65DCB8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8D4E3-2DBF-49AB-80B6-493450F1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21/05/2021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F619C-2DE5-45FB-9299-110D676B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F7683-188E-4372-824C-9A5308CD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281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47045-2AD7-48AF-BDEF-AF55BC01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5C3F1-7EE8-4CA1-9CAD-A23C88CB3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4AE03-D601-454E-B4EE-AAA015008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21/05/2021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F9BDB-13D3-4230-B8B2-2F13AEF5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D9AC3-9D4A-4DAA-862C-429FF6A6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7F5B3D-BB4C-4D91-A904-55564CBE53FE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BF692A-E9F8-401D-8E65-C907DE1B26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53065" y="847388"/>
            <a:ext cx="1544332" cy="5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8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EE79-DD70-4A3A-92F2-923E4142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86060-5EB8-4DF3-8613-C9AA78C82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68291-6AF7-4559-91F3-B61FB039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21/05/2021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95776-E7E9-4EF2-AB3C-2A7869CE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7F1F-C522-4F7B-B2EE-DE680FAC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5925B-CC74-4748-9179-D6AC7F0F2D55}"/>
              </a:ext>
            </a:extLst>
          </p:cNvPr>
          <p:cNvSpPr/>
          <p:nvPr userDrawn="1"/>
        </p:nvSpPr>
        <p:spPr>
          <a:xfrm>
            <a:off x="0" y="6089650"/>
            <a:ext cx="12192000" cy="768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D1900702-7D4F-49AE-839C-04A3D7EEC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610" y="6215915"/>
            <a:ext cx="1854087" cy="6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8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99FA-1201-49B3-8E19-6B719BD6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DF99A-DC98-4068-A075-63A2CD4A0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BE8BB-F933-4BAC-8F01-60A4F7A44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38572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EE25A-509A-49E8-8B30-A5BEC1082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21/05/2021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DADF-94B9-45FB-A7CC-6D488045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D1599-A0DE-4F59-94A0-0313F45A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78B96-C6D6-4947-A807-442579D13F26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3EF7CC-856A-4926-8C2C-071D4CF7E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53065" y="847388"/>
            <a:ext cx="1544332" cy="5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5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3DC6D-4552-46F5-81B0-D618DA27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B03CE-2785-4ADA-B117-4CB558674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A1F01-A30E-4658-B22F-730E2146D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EDAA4-268E-4F6E-943E-52951C683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01D5B9-CA6E-414A-AE1C-B75B73501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6144C0-9E99-4B78-9065-B3F10F42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21/05/2021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E6B49B-B307-437F-A201-380220CF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07783-2B7C-4513-BC2E-24ECCC83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3B91DE-4169-437B-93D4-145FE8FF4E70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1A3986-136E-49CC-9D96-E5EF34D03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53065" y="847388"/>
            <a:ext cx="1544332" cy="5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2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1581-A10F-4EEE-AE64-7EDE6EE0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48F3A9-7975-4BA1-9C0C-73112F4CF04D}"/>
              </a:ext>
            </a:extLst>
          </p:cNvPr>
          <p:cNvSpPr/>
          <p:nvPr userDrawn="1"/>
        </p:nvSpPr>
        <p:spPr>
          <a:xfrm>
            <a:off x="336395" y="250825"/>
            <a:ext cx="11519210" cy="63563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1F1D62-07EE-4A63-B7DA-5403CE4E1E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0" y="1070788"/>
            <a:ext cx="5594350" cy="4716424"/>
          </a:xfrm>
        </p:spPr>
        <p:txBody>
          <a:bodyPr anchor="ctr" anchorCtr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0D009C7-FCBE-424A-B0C4-D1335D8C89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070788"/>
            <a:ext cx="5594350" cy="4716424"/>
          </a:xfrm>
        </p:spPr>
        <p:txBody>
          <a:bodyPr anchor="ctr" anchorCtr="0"/>
          <a:lstStyle>
            <a:lvl1pPr>
              <a:defRPr>
                <a:solidFill>
                  <a:srgbClr val="385723"/>
                </a:solidFill>
              </a:defRPr>
            </a:lvl1pPr>
            <a:lvl2pPr>
              <a:defRPr>
                <a:solidFill>
                  <a:srgbClr val="385723"/>
                </a:solidFill>
              </a:defRPr>
            </a:lvl2pPr>
            <a:lvl3pPr>
              <a:defRPr>
                <a:solidFill>
                  <a:srgbClr val="385723"/>
                </a:solidFill>
              </a:defRPr>
            </a:lvl3pPr>
            <a:lvl4pPr>
              <a:defRPr>
                <a:solidFill>
                  <a:srgbClr val="385723"/>
                </a:solidFill>
              </a:defRPr>
            </a:lvl4pPr>
            <a:lvl5pPr>
              <a:defRPr>
                <a:solidFill>
                  <a:srgbClr val="38572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0310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765BB5-D030-4980-8313-CBC4A2FF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21/05/2021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0FAE6-0299-4C66-9AA8-5170FE53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54B81-8233-412F-9D32-2458C472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FF79C4-BE20-4550-8B36-BE1942B8838A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227D06-31A0-4BE4-8706-9AE09CE37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53065" y="847388"/>
            <a:ext cx="1544332" cy="5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FC3D-DE65-4148-ADC9-7837A187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210E6-B97F-4EB3-AC52-AB559E33D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4D517-73D3-4A52-BA1B-8376D19E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70CAF-3172-476E-A925-40CEB4FE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21/05/2021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16F33-738B-4B5D-BF64-7325972F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DBB82-FA40-4757-AD11-68BCE389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218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724641-2B76-4EB0-95D1-EF92753E5378}"/>
              </a:ext>
            </a:extLst>
          </p:cNvPr>
          <p:cNvSpPr/>
          <p:nvPr userDrawn="1"/>
        </p:nvSpPr>
        <p:spPr>
          <a:xfrm>
            <a:off x="336395" y="250825"/>
            <a:ext cx="11519210" cy="63563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26067-7DB1-47FB-B9B1-F9EF3D77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BDF53-A793-4B8A-853C-64256F581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9B3DF-8C1A-44BC-A862-33B55B017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60C18-188F-43B6-8E4F-F388E90A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EA2C-A94B-44B5-AB3C-9CD2D9DF9A07}" type="datetimeFigureOut">
              <a:rPr lang="en-IE" smtClean="0"/>
              <a:t>21/05/2021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07A38-986F-42E8-871B-CF0A6911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51A70-FA15-4A67-B5E9-EBA32E716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664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369A38-3E9A-4DBA-A49A-F5440D73E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EFDD7-E0A7-4567-B004-1567BF017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D95D4-2F80-4406-8452-AC3FFEA64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2EA2C-A94B-44B5-AB3C-9CD2D9DF9A07}" type="datetimeFigureOut">
              <a:rPr lang="en-IE" smtClean="0"/>
              <a:t>21/05/2021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C7E2F-6445-47C3-9056-1A6D06C66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8E2E5-C822-42E5-AE32-C58A9AF92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460F5-9160-461A-A458-9065CE6F750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500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echtransfer.ucc.ie/" TargetMode="External"/><Relationship Id="rId7" Type="http://schemas.openxmlformats.org/officeDocument/2006/relationships/image" Target="../media/image11.svg"/><Relationship Id="rId2" Type="http://schemas.openxmlformats.org/officeDocument/2006/relationships/hyperlink" Target="mailto:uccinnovation@ucc.i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twitter.com/ucctechtransfer" TargetMode="External"/><Relationship Id="rId4" Type="http://schemas.openxmlformats.org/officeDocument/2006/relationships/hyperlink" Target="http://linkedin.com/company/tech-transfer-uc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CEA7-969A-46A6-8E6E-1148BDEF9D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Welcome to UCC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43CF4-B1A3-4F3C-A476-53D30A63DA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Commercial Awareness and Knowledge Transfer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E35792-F898-4883-95DC-830E01D66FDA}"/>
              </a:ext>
            </a:extLst>
          </p:cNvPr>
          <p:cNvSpPr/>
          <p:nvPr/>
        </p:nvSpPr>
        <p:spPr>
          <a:xfrm>
            <a:off x="274320" y="277368"/>
            <a:ext cx="11643360" cy="630326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36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UCC HR </a:t>
            </a:r>
          </a:p>
          <a:p>
            <a:pPr algn="ctr"/>
            <a:endParaRPr lang="en-I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E" sz="48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Online sessions for Research Staff</a:t>
            </a:r>
            <a:endParaRPr lang="en-IE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15A2A-4D42-4A10-AE3F-3EA4BD00D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04" y="4809744"/>
            <a:ext cx="4319016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80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96C2C-D251-42C6-AFD4-E4722D55D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IE" sz="6000" dirty="0">
                <a:solidFill>
                  <a:schemeClr val="accent1">
                    <a:lumMod val="50000"/>
                  </a:schemeClr>
                </a:solidFill>
              </a:rPr>
              <a:t>PROTECT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ED632-D0BF-4BCB-9D1C-DD4DDD0105B4}"/>
              </a:ext>
            </a:extLst>
          </p:cNvPr>
          <p:cNvSpPr txBox="1"/>
          <p:nvPr/>
        </p:nvSpPr>
        <p:spPr>
          <a:xfrm>
            <a:off x="6822198" y="1105786"/>
            <a:ext cx="3548151" cy="4390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sz="32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Forms of Protection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Patent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Copyright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Know-How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Open-source</a:t>
            </a:r>
          </a:p>
        </p:txBody>
      </p:sp>
      <p:pic>
        <p:nvPicPr>
          <p:cNvPr id="6" name="Content Placeholder 11" descr="Lightbulb">
            <a:extLst>
              <a:ext uri="{FF2B5EF4-FFF2-40B4-BE49-F238E27FC236}">
                <a16:creationId xmlns:a16="http://schemas.microsoft.com/office/drawing/2014/main" id="{607EEE8B-8611-470D-9198-D17DA7A23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2879" y="2243360"/>
            <a:ext cx="564667" cy="564667"/>
          </a:xfrm>
          <a:prstGeom prst="rect">
            <a:avLst/>
          </a:prstGeom>
        </p:spPr>
      </p:pic>
      <p:pic>
        <p:nvPicPr>
          <p:cNvPr id="7" name="Content Placeholder 11" descr="Lightbulb">
            <a:extLst>
              <a:ext uri="{FF2B5EF4-FFF2-40B4-BE49-F238E27FC236}">
                <a16:creationId xmlns:a16="http://schemas.microsoft.com/office/drawing/2014/main" id="{89318436-66CF-4289-AA52-D97348098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2879" y="3239205"/>
            <a:ext cx="564667" cy="564667"/>
          </a:xfrm>
          <a:prstGeom prst="rect">
            <a:avLst/>
          </a:prstGeom>
        </p:spPr>
      </p:pic>
      <p:pic>
        <p:nvPicPr>
          <p:cNvPr id="8" name="Content Placeholder 11" descr="Lightbulb">
            <a:extLst>
              <a:ext uri="{FF2B5EF4-FFF2-40B4-BE49-F238E27FC236}">
                <a16:creationId xmlns:a16="http://schemas.microsoft.com/office/drawing/2014/main" id="{5AA91A7A-D62A-4707-AD86-06EE60240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2879" y="4086195"/>
            <a:ext cx="564667" cy="564667"/>
          </a:xfrm>
          <a:prstGeom prst="rect">
            <a:avLst/>
          </a:prstGeom>
        </p:spPr>
      </p:pic>
      <p:pic>
        <p:nvPicPr>
          <p:cNvPr id="9" name="Content Placeholder 11" descr="Lightbulb">
            <a:extLst>
              <a:ext uri="{FF2B5EF4-FFF2-40B4-BE49-F238E27FC236}">
                <a16:creationId xmlns:a16="http://schemas.microsoft.com/office/drawing/2014/main" id="{748001F3-1562-491B-A814-3F7C1F12B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2879" y="4933185"/>
            <a:ext cx="564667" cy="56466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A11E4BB-CB87-472D-88E3-98CA8942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424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96C2C-D251-42C6-AFD4-E4722D55D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6000" dirty="0">
                <a:solidFill>
                  <a:schemeClr val="accent1">
                    <a:lumMod val="50000"/>
                  </a:schemeClr>
                </a:solidFill>
              </a:rPr>
              <a:t>PROTECT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ED632-D0BF-4BCB-9D1C-DD4DDD0105B4}"/>
              </a:ext>
            </a:extLst>
          </p:cNvPr>
          <p:cNvSpPr txBox="1"/>
          <p:nvPr/>
        </p:nvSpPr>
        <p:spPr>
          <a:xfrm>
            <a:off x="6813257" y="1105786"/>
            <a:ext cx="2874505" cy="4390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sz="32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Patent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Negative Right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Novelty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Utility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Non-Obviousness</a:t>
            </a:r>
          </a:p>
        </p:txBody>
      </p:sp>
      <p:pic>
        <p:nvPicPr>
          <p:cNvPr id="6" name="Content Placeholder 11" descr="Lightbulb">
            <a:extLst>
              <a:ext uri="{FF2B5EF4-FFF2-40B4-BE49-F238E27FC236}">
                <a16:creationId xmlns:a16="http://schemas.microsoft.com/office/drawing/2014/main" id="{607EEE8B-8611-470D-9198-D17DA7A23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2243360"/>
            <a:ext cx="564667" cy="564667"/>
          </a:xfrm>
          <a:prstGeom prst="rect">
            <a:avLst/>
          </a:prstGeom>
        </p:spPr>
      </p:pic>
      <p:pic>
        <p:nvPicPr>
          <p:cNvPr id="7" name="Content Placeholder 11" descr="Lightbulb">
            <a:extLst>
              <a:ext uri="{FF2B5EF4-FFF2-40B4-BE49-F238E27FC236}">
                <a16:creationId xmlns:a16="http://schemas.microsoft.com/office/drawing/2014/main" id="{89318436-66CF-4289-AA52-D97348098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3239205"/>
            <a:ext cx="564667" cy="564667"/>
          </a:xfrm>
          <a:prstGeom prst="rect">
            <a:avLst/>
          </a:prstGeom>
        </p:spPr>
      </p:pic>
      <p:pic>
        <p:nvPicPr>
          <p:cNvPr id="8" name="Content Placeholder 11" descr="Lightbulb">
            <a:extLst>
              <a:ext uri="{FF2B5EF4-FFF2-40B4-BE49-F238E27FC236}">
                <a16:creationId xmlns:a16="http://schemas.microsoft.com/office/drawing/2014/main" id="{5AA91A7A-D62A-4707-AD86-06EE60240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4086195"/>
            <a:ext cx="564667" cy="564667"/>
          </a:xfrm>
          <a:prstGeom prst="rect">
            <a:avLst/>
          </a:prstGeom>
        </p:spPr>
      </p:pic>
      <p:pic>
        <p:nvPicPr>
          <p:cNvPr id="9" name="Content Placeholder 11" descr="Lightbulb">
            <a:extLst>
              <a:ext uri="{FF2B5EF4-FFF2-40B4-BE49-F238E27FC236}">
                <a16:creationId xmlns:a16="http://schemas.microsoft.com/office/drawing/2014/main" id="{748001F3-1562-491B-A814-3F7C1F12B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4933185"/>
            <a:ext cx="564667" cy="56466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73A9BE6-C5AC-4D6E-8E58-6DF53F18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900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96C2C-D251-42C6-AFD4-E4722D55D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6000" dirty="0">
                <a:solidFill>
                  <a:schemeClr val="accent1">
                    <a:lumMod val="50000"/>
                  </a:schemeClr>
                </a:solidFill>
              </a:rPr>
              <a:t>PROTECT</a:t>
            </a:r>
            <a:endParaRPr lang="en-IE" sz="6000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ED632-D0BF-4BCB-9D1C-DD4DDD0105B4}"/>
              </a:ext>
            </a:extLst>
          </p:cNvPr>
          <p:cNvSpPr txBox="1"/>
          <p:nvPr/>
        </p:nvSpPr>
        <p:spPr>
          <a:xfrm>
            <a:off x="6813257" y="1105786"/>
            <a:ext cx="4865114" cy="4390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sz="32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Copyright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Arises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“Right to Copy” – NOT the idea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Not Registered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© UCC 2021</a:t>
            </a:r>
          </a:p>
        </p:txBody>
      </p:sp>
      <p:pic>
        <p:nvPicPr>
          <p:cNvPr id="6" name="Content Placeholder 11" descr="Lightbulb">
            <a:extLst>
              <a:ext uri="{FF2B5EF4-FFF2-40B4-BE49-F238E27FC236}">
                <a16:creationId xmlns:a16="http://schemas.microsoft.com/office/drawing/2014/main" id="{607EEE8B-8611-470D-9198-D17DA7A23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2243360"/>
            <a:ext cx="564667" cy="564667"/>
          </a:xfrm>
          <a:prstGeom prst="rect">
            <a:avLst/>
          </a:prstGeom>
        </p:spPr>
      </p:pic>
      <p:pic>
        <p:nvPicPr>
          <p:cNvPr id="7" name="Content Placeholder 11" descr="Lightbulb">
            <a:extLst>
              <a:ext uri="{FF2B5EF4-FFF2-40B4-BE49-F238E27FC236}">
                <a16:creationId xmlns:a16="http://schemas.microsoft.com/office/drawing/2014/main" id="{89318436-66CF-4289-AA52-D97348098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3239205"/>
            <a:ext cx="564667" cy="564667"/>
          </a:xfrm>
          <a:prstGeom prst="rect">
            <a:avLst/>
          </a:prstGeom>
        </p:spPr>
      </p:pic>
      <p:pic>
        <p:nvPicPr>
          <p:cNvPr id="8" name="Content Placeholder 11" descr="Lightbulb">
            <a:extLst>
              <a:ext uri="{FF2B5EF4-FFF2-40B4-BE49-F238E27FC236}">
                <a16:creationId xmlns:a16="http://schemas.microsoft.com/office/drawing/2014/main" id="{5AA91A7A-D62A-4707-AD86-06EE60240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4086195"/>
            <a:ext cx="564667" cy="564667"/>
          </a:xfrm>
          <a:prstGeom prst="rect">
            <a:avLst/>
          </a:prstGeom>
        </p:spPr>
      </p:pic>
      <p:pic>
        <p:nvPicPr>
          <p:cNvPr id="9" name="Content Placeholder 11" descr="Lightbulb">
            <a:extLst>
              <a:ext uri="{FF2B5EF4-FFF2-40B4-BE49-F238E27FC236}">
                <a16:creationId xmlns:a16="http://schemas.microsoft.com/office/drawing/2014/main" id="{748001F3-1562-491B-A814-3F7C1F12B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4933185"/>
            <a:ext cx="564667" cy="56466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589D75D-9AE4-4890-BAE5-41AE61F1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0328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96C2C-D251-42C6-AFD4-E4722D55D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IE" sz="6000" dirty="0">
                <a:solidFill>
                  <a:schemeClr val="accent1">
                    <a:lumMod val="50000"/>
                  </a:schemeClr>
                </a:solidFill>
              </a:rPr>
              <a:t>DEAL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ED632-D0BF-4BCB-9D1C-DD4DDD0105B4}"/>
              </a:ext>
            </a:extLst>
          </p:cNvPr>
          <p:cNvSpPr txBox="1"/>
          <p:nvPr/>
        </p:nvSpPr>
        <p:spPr>
          <a:xfrm>
            <a:off x="6813257" y="1105786"/>
            <a:ext cx="4903822" cy="439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sz="32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Outputs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License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Spin-Out Company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Research Collaboration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Consultancy</a:t>
            </a:r>
          </a:p>
        </p:txBody>
      </p:sp>
      <p:pic>
        <p:nvPicPr>
          <p:cNvPr id="6" name="Content Placeholder 11" descr="Lightbulb">
            <a:extLst>
              <a:ext uri="{FF2B5EF4-FFF2-40B4-BE49-F238E27FC236}">
                <a16:creationId xmlns:a16="http://schemas.microsoft.com/office/drawing/2014/main" id="{607EEE8B-8611-470D-9198-D17DA7A23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2243360"/>
            <a:ext cx="564667" cy="564667"/>
          </a:xfrm>
          <a:prstGeom prst="rect">
            <a:avLst/>
          </a:prstGeom>
        </p:spPr>
      </p:pic>
      <p:pic>
        <p:nvPicPr>
          <p:cNvPr id="7" name="Content Placeholder 11" descr="Lightbulb">
            <a:extLst>
              <a:ext uri="{FF2B5EF4-FFF2-40B4-BE49-F238E27FC236}">
                <a16:creationId xmlns:a16="http://schemas.microsoft.com/office/drawing/2014/main" id="{89318436-66CF-4289-AA52-D97348098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3239205"/>
            <a:ext cx="564667" cy="564667"/>
          </a:xfrm>
          <a:prstGeom prst="rect">
            <a:avLst/>
          </a:prstGeom>
        </p:spPr>
      </p:pic>
      <p:pic>
        <p:nvPicPr>
          <p:cNvPr id="8" name="Content Placeholder 11" descr="Lightbulb">
            <a:extLst>
              <a:ext uri="{FF2B5EF4-FFF2-40B4-BE49-F238E27FC236}">
                <a16:creationId xmlns:a16="http://schemas.microsoft.com/office/drawing/2014/main" id="{5AA91A7A-D62A-4707-AD86-06EE60240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4086195"/>
            <a:ext cx="564667" cy="564667"/>
          </a:xfrm>
          <a:prstGeom prst="rect">
            <a:avLst/>
          </a:prstGeom>
        </p:spPr>
      </p:pic>
      <p:pic>
        <p:nvPicPr>
          <p:cNvPr id="9" name="Content Placeholder 11" descr="Lightbulb">
            <a:extLst>
              <a:ext uri="{FF2B5EF4-FFF2-40B4-BE49-F238E27FC236}">
                <a16:creationId xmlns:a16="http://schemas.microsoft.com/office/drawing/2014/main" id="{748001F3-1562-491B-A814-3F7C1F12B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4933185"/>
            <a:ext cx="564667" cy="56466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911A428-836A-4302-8041-F596B60E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687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96C2C-D251-42C6-AFD4-E4722D55D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600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SUCCESSFUL </a:t>
            </a:r>
          </a:p>
          <a:p>
            <a:pPr marL="0" indent="0">
              <a:buNone/>
            </a:pPr>
            <a:r>
              <a:rPr lang="en-IE" sz="600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RELATIONSHIP</a:t>
            </a:r>
          </a:p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ED632-D0BF-4BCB-9D1C-DD4DDD0105B4}"/>
              </a:ext>
            </a:extLst>
          </p:cNvPr>
          <p:cNvSpPr txBox="1"/>
          <p:nvPr/>
        </p:nvSpPr>
        <p:spPr>
          <a:xfrm>
            <a:off x="6813257" y="1105786"/>
            <a:ext cx="4903822" cy="439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sz="32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Impacts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Jobs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Products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Partnership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Revenue</a:t>
            </a:r>
          </a:p>
        </p:txBody>
      </p:sp>
      <p:pic>
        <p:nvPicPr>
          <p:cNvPr id="6" name="Content Placeholder 11" descr="Lightbulb">
            <a:extLst>
              <a:ext uri="{FF2B5EF4-FFF2-40B4-BE49-F238E27FC236}">
                <a16:creationId xmlns:a16="http://schemas.microsoft.com/office/drawing/2014/main" id="{607EEE8B-8611-470D-9198-D17DA7A23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2243360"/>
            <a:ext cx="564667" cy="564667"/>
          </a:xfrm>
          <a:prstGeom prst="rect">
            <a:avLst/>
          </a:prstGeom>
        </p:spPr>
      </p:pic>
      <p:pic>
        <p:nvPicPr>
          <p:cNvPr id="7" name="Content Placeholder 11" descr="Lightbulb">
            <a:extLst>
              <a:ext uri="{FF2B5EF4-FFF2-40B4-BE49-F238E27FC236}">
                <a16:creationId xmlns:a16="http://schemas.microsoft.com/office/drawing/2014/main" id="{89318436-66CF-4289-AA52-D97348098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3239205"/>
            <a:ext cx="564667" cy="564667"/>
          </a:xfrm>
          <a:prstGeom prst="rect">
            <a:avLst/>
          </a:prstGeom>
        </p:spPr>
      </p:pic>
      <p:pic>
        <p:nvPicPr>
          <p:cNvPr id="8" name="Content Placeholder 11" descr="Lightbulb">
            <a:extLst>
              <a:ext uri="{FF2B5EF4-FFF2-40B4-BE49-F238E27FC236}">
                <a16:creationId xmlns:a16="http://schemas.microsoft.com/office/drawing/2014/main" id="{5AA91A7A-D62A-4707-AD86-06EE60240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4086195"/>
            <a:ext cx="564667" cy="564667"/>
          </a:xfrm>
          <a:prstGeom prst="rect">
            <a:avLst/>
          </a:prstGeom>
        </p:spPr>
      </p:pic>
      <p:pic>
        <p:nvPicPr>
          <p:cNvPr id="9" name="Content Placeholder 11" descr="Lightbulb">
            <a:extLst>
              <a:ext uri="{FF2B5EF4-FFF2-40B4-BE49-F238E27FC236}">
                <a16:creationId xmlns:a16="http://schemas.microsoft.com/office/drawing/2014/main" id="{748001F3-1562-491B-A814-3F7C1F12B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4933185"/>
            <a:ext cx="564667" cy="56466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F07FD2A-52FF-424D-99E3-E9BEDD773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0807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96C2C-D251-42C6-AFD4-E4722D55D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600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BENEFITS</a:t>
            </a:r>
          </a:p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ED632-D0BF-4BCB-9D1C-DD4DDD0105B4}"/>
              </a:ext>
            </a:extLst>
          </p:cNvPr>
          <p:cNvSpPr txBox="1"/>
          <p:nvPr/>
        </p:nvSpPr>
        <p:spPr>
          <a:xfrm>
            <a:off x="6813257" y="1105786"/>
            <a:ext cx="4903822" cy="4267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IE" sz="2800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Impacts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Extended Network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Competitive Advantage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Income</a:t>
            </a:r>
          </a:p>
        </p:txBody>
      </p:sp>
      <p:pic>
        <p:nvPicPr>
          <p:cNvPr id="6" name="Content Placeholder 11" descr="Lightbulb">
            <a:extLst>
              <a:ext uri="{FF2B5EF4-FFF2-40B4-BE49-F238E27FC236}">
                <a16:creationId xmlns:a16="http://schemas.microsoft.com/office/drawing/2014/main" id="{607EEE8B-8611-470D-9198-D17DA7A23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2243360"/>
            <a:ext cx="564667" cy="564667"/>
          </a:xfrm>
          <a:prstGeom prst="rect">
            <a:avLst/>
          </a:prstGeom>
        </p:spPr>
      </p:pic>
      <p:pic>
        <p:nvPicPr>
          <p:cNvPr id="7" name="Content Placeholder 11" descr="Lightbulb">
            <a:extLst>
              <a:ext uri="{FF2B5EF4-FFF2-40B4-BE49-F238E27FC236}">
                <a16:creationId xmlns:a16="http://schemas.microsoft.com/office/drawing/2014/main" id="{89318436-66CF-4289-AA52-D97348098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3239205"/>
            <a:ext cx="564667" cy="564667"/>
          </a:xfrm>
          <a:prstGeom prst="rect">
            <a:avLst/>
          </a:prstGeom>
        </p:spPr>
      </p:pic>
      <p:pic>
        <p:nvPicPr>
          <p:cNvPr id="8" name="Content Placeholder 11" descr="Lightbulb">
            <a:extLst>
              <a:ext uri="{FF2B5EF4-FFF2-40B4-BE49-F238E27FC236}">
                <a16:creationId xmlns:a16="http://schemas.microsoft.com/office/drawing/2014/main" id="{5AA91A7A-D62A-4707-AD86-06EE60240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4086195"/>
            <a:ext cx="564667" cy="564667"/>
          </a:xfrm>
          <a:prstGeom prst="rect">
            <a:avLst/>
          </a:prstGeom>
        </p:spPr>
      </p:pic>
      <p:pic>
        <p:nvPicPr>
          <p:cNvPr id="9" name="Content Placeholder 11" descr="Lightbulb">
            <a:extLst>
              <a:ext uri="{FF2B5EF4-FFF2-40B4-BE49-F238E27FC236}">
                <a16:creationId xmlns:a16="http://schemas.microsoft.com/office/drawing/2014/main" id="{748001F3-1562-491B-A814-3F7C1F12B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4933185"/>
            <a:ext cx="564667" cy="56466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F07FD2A-52FF-424D-99E3-E9BEDD773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0639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96C2C-D251-42C6-AFD4-E4722D55D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600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ACTIONS</a:t>
            </a:r>
          </a:p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ED632-D0BF-4BCB-9D1C-DD4DDD0105B4}"/>
              </a:ext>
            </a:extLst>
          </p:cNvPr>
          <p:cNvSpPr txBox="1"/>
          <p:nvPr/>
        </p:nvSpPr>
        <p:spPr>
          <a:xfrm>
            <a:off x="6813257" y="1105786"/>
            <a:ext cx="4903822" cy="439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sz="32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UCC owns the IP</a:t>
            </a:r>
          </a:p>
          <a:p>
            <a:pPr>
              <a:lnSpc>
                <a:spcPct val="200000"/>
              </a:lnSpc>
            </a:pPr>
            <a:r>
              <a:rPr lang="en-IE" sz="28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Talk to UCC Innovation….early</a:t>
            </a:r>
          </a:p>
          <a:p>
            <a:pPr>
              <a:lnSpc>
                <a:spcPct val="200000"/>
              </a:lnSpc>
            </a:pPr>
            <a:r>
              <a:rPr lang="en-IE" sz="28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Don’t publish….yet</a:t>
            </a:r>
          </a:p>
          <a:p>
            <a:pPr>
              <a:lnSpc>
                <a:spcPct val="200000"/>
              </a:lnSpc>
            </a:pPr>
            <a:r>
              <a:rPr lang="en-IE" sz="28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Use Confidentiality Agreements</a:t>
            </a:r>
          </a:p>
          <a:p>
            <a:pPr>
              <a:lnSpc>
                <a:spcPct val="200000"/>
              </a:lnSpc>
            </a:pPr>
            <a:r>
              <a:rPr lang="en-IE" sz="28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Leave a Forwarding Address</a:t>
            </a:r>
          </a:p>
        </p:txBody>
      </p:sp>
      <p:pic>
        <p:nvPicPr>
          <p:cNvPr id="6" name="Content Placeholder 11" descr="Lightbulb">
            <a:extLst>
              <a:ext uri="{FF2B5EF4-FFF2-40B4-BE49-F238E27FC236}">
                <a16:creationId xmlns:a16="http://schemas.microsoft.com/office/drawing/2014/main" id="{607EEE8B-8611-470D-9198-D17DA7A23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2243360"/>
            <a:ext cx="564667" cy="564667"/>
          </a:xfrm>
          <a:prstGeom prst="rect">
            <a:avLst/>
          </a:prstGeom>
        </p:spPr>
      </p:pic>
      <p:pic>
        <p:nvPicPr>
          <p:cNvPr id="7" name="Content Placeholder 11" descr="Lightbulb">
            <a:extLst>
              <a:ext uri="{FF2B5EF4-FFF2-40B4-BE49-F238E27FC236}">
                <a16:creationId xmlns:a16="http://schemas.microsoft.com/office/drawing/2014/main" id="{89318436-66CF-4289-AA52-D97348098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3239205"/>
            <a:ext cx="564667" cy="564667"/>
          </a:xfrm>
          <a:prstGeom prst="rect">
            <a:avLst/>
          </a:prstGeom>
        </p:spPr>
      </p:pic>
      <p:pic>
        <p:nvPicPr>
          <p:cNvPr id="8" name="Content Placeholder 11" descr="Lightbulb">
            <a:extLst>
              <a:ext uri="{FF2B5EF4-FFF2-40B4-BE49-F238E27FC236}">
                <a16:creationId xmlns:a16="http://schemas.microsoft.com/office/drawing/2014/main" id="{5AA91A7A-D62A-4707-AD86-06EE60240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4086195"/>
            <a:ext cx="564667" cy="564667"/>
          </a:xfrm>
          <a:prstGeom prst="rect">
            <a:avLst/>
          </a:prstGeom>
        </p:spPr>
      </p:pic>
      <p:pic>
        <p:nvPicPr>
          <p:cNvPr id="9" name="Content Placeholder 11" descr="Lightbulb">
            <a:extLst>
              <a:ext uri="{FF2B5EF4-FFF2-40B4-BE49-F238E27FC236}">
                <a16:creationId xmlns:a16="http://schemas.microsoft.com/office/drawing/2014/main" id="{748001F3-1562-491B-A814-3F7C1F12B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938" y="4933185"/>
            <a:ext cx="564667" cy="56466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6CBD10A-4BC3-4A45-AB4C-7B3959C6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9899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E492-EE1A-4112-9EF4-F4CB0D723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I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96C2C-D251-42C6-AFD4-E4722D55D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6000" dirty="0">
                <a:solidFill>
                  <a:schemeClr val="accent1">
                    <a:lumMod val="50000"/>
                  </a:schemeClr>
                </a:solidFill>
                <a:cs typeface="Segoe UI Light" panose="020B0502040204020203" pitchFamily="34" charset="0"/>
              </a:rPr>
              <a:t>CONTACT US</a:t>
            </a:r>
          </a:p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08C52-9184-4065-B416-A1F7DD5F17F5}"/>
              </a:ext>
            </a:extLst>
          </p:cNvPr>
          <p:cNvSpPr txBox="1"/>
          <p:nvPr/>
        </p:nvSpPr>
        <p:spPr>
          <a:xfrm>
            <a:off x="6813257" y="1105786"/>
            <a:ext cx="4903822" cy="525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sz="32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Technologies UCC</a:t>
            </a:r>
          </a:p>
          <a:p>
            <a:pPr>
              <a:lnSpc>
                <a:spcPct val="200000"/>
              </a:lnSpc>
            </a:pPr>
            <a:r>
              <a:rPr lang="en-IE" sz="28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uccinnovation@ucc.ie</a:t>
            </a:r>
            <a:r>
              <a:rPr lang="en-IE" sz="28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IE" sz="28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+353-21-4205880</a:t>
            </a:r>
          </a:p>
          <a:p>
            <a:pPr>
              <a:lnSpc>
                <a:spcPct val="200000"/>
              </a:lnSpc>
            </a:pPr>
            <a:r>
              <a:rPr lang="en-IE" sz="28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http://techtransfer.ucc.ie</a:t>
            </a:r>
            <a:r>
              <a:rPr lang="en-IE" sz="28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</a:p>
          <a:p>
            <a:pPr>
              <a:lnSpc>
                <a:spcPct val="200000"/>
              </a:lnSpc>
            </a:pPr>
            <a:r>
              <a:rPr lang="en-IE" sz="2800" b="1" dirty="0" err="1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r>
              <a:rPr lang="en-IE" sz="28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&amp; </a:t>
            </a:r>
            <a:r>
              <a:rPr lang="en-IE" sz="28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lang="en-IE" sz="2800" b="1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200000"/>
              </a:lnSpc>
            </a:pPr>
            <a:endParaRPr lang="en-IE" sz="2800" b="1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Content Placeholder 11" descr="Lightbulb">
            <a:extLst>
              <a:ext uri="{FF2B5EF4-FFF2-40B4-BE49-F238E27FC236}">
                <a16:creationId xmlns:a16="http://schemas.microsoft.com/office/drawing/2014/main" id="{90F11ADA-BA62-45A4-9FCD-506926E72E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3938" y="2243360"/>
            <a:ext cx="564667" cy="564667"/>
          </a:xfrm>
          <a:prstGeom prst="rect">
            <a:avLst/>
          </a:prstGeom>
        </p:spPr>
      </p:pic>
      <p:pic>
        <p:nvPicPr>
          <p:cNvPr id="7" name="Content Placeholder 11" descr="Lightbulb">
            <a:extLst>
              <a:ext uri="{FF2B5EF4-FFF2-40B4-BE49-F238E27FC236}">
                <a16:creationId xmlns:a16="http://schemas.microsoft.com/office/drawing/2014/main" id="{6CFB167D-B019-4E37-A88F-2B0A457DEE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3938" y="3239205"/>
            <a:ext cx="564667" cy="564667"/>
          </a:xfrm>
          <a:prstGeom prst="rect">
            <a:avLst/>
          </a:prstGeom>
        </p:spPr>
      </p:pic>
      <p:pic>
        <p:nvPicPr>
          <p:cNvPr id="8" name="Content Placeholder 11" descr="Lightbulb">
            <a:extLst>
              <a:ext uri="{FF2B5EF4-FFF2-40B4-BE49-F238E27FC236}">
                <a16:creationId xmlns:a16="http://schemas.microsoft.com/office/drawing/2014/main" id="{73F1ECB3-AD49-4852-A9F4-80A9A8C79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3938" y="4086195"/>
            <a:ext cx="564667" cy="564667"/>
          </a:xfrm>
          <a:prstGeom prst="rect">
            <a:avLst/>
          </a:prstGeom>
        </p:spPr>
      </p:pic>
      <p:pic>
        <p:nvPicPr>
          <p:cNvPr id="9" name="Content Placeholder 11" descr="Lightbulb">
            <a:extLst>
              <a:ext uri="{FF2B5EF4-FFF2-40B4-BE49-F238E27FC236}">
                <a16:creationId xmlns:a16="http://schemas.microsoft.com/office/drawing/2014/main" id="{78303AA6-F1FE-492F-8683-CA4CB12871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3938" y="4933185"/>
            <a:ext cx="564667" cy="5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7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5929-132E-47A6-BF64-D7500E9E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3C69"/>
                </a:solidFill>
              </a:rPr>
              <a:t>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3431A-9297-4668-BEEE-9A5E652B7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513515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dirty="0">
                <a:solidFill>
                  <a:srgbClr val="002060"/>
                </a:solidFill>
                <a:cs typeface="Segoe UI Light" panose="020B0502040204020203" pitchFamily="34" charset="0"/>
              </a:rPr>
              <a:t>Getting UCC's ideas and expertise to the commercial arena to </a:t>
            </a:r>
          </a:p>
          <a:p>
            <a:pPr lvl="1">
              <a:spcBef>
                <a:spcPts val="600"/>
              </a:spcBef>
            </a:pPr>
            <a:r>
              <a:rPr lang="en-IE" dirty="0">
                <a:solidFill>
                  <a:srgbClr val="002060"/>
                </a:solidFill>
                <a:cs typeface="Segoe UI Light" panose="020B0502040204020203" pitchFamily="34" charset="0"/>
              </a:rPr>
              <a:t>benefit society, </a:t>
            </a:r>
          </a:p>
          <a:p>
            <a:pPr lvl="1">
              <a:spcBef>
                <a:spcPts val="600"/>
              </a:spcBef>
            </a:pPr>
            <a:r>
              <a:rPr lang="en-IE" dirty="0">
                <a:solidFill>
                  <a:srgbClr val="002060"/>
                </a:solidFill>
                <a:cs typeface="Segoe UI Light" panose="020B0502040204020203" pitchFamily="34" charset="0"/>
              </a:rPr>
              <a:t>impact on the economy </a:t>
            </a:r>
          </a:p>
          <a:p>
            <a:pPr lvl="1">
              <a:spcBef>
                <a:spcPts val="600"/>
              </a:spcBef>
            </a:pPr>
            <a:r>
              <a:rPr lang="en-IE" dirty="0">
                <a:solidFill>
                  <a:srgbClr val="002060"/>
                </a:solidFill>
                <a:cs typeface="Segoe UI Light" panose="020B0502040204020203" pitchFamily="34" charset="0"/>
              </a:rPr>
              <a:t>provide a return to the university to further advance its research mission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dirty="0">
                <a:solidFill>
                  <a:srgbClr val="002060"/>
                </a:solidFill>
                <a:cs typeface="Segoe UI Light" panose="020B0502040204020203" pitchFamily="34" charset="0"/>
              </a:rPr>
              <a:t>National Leader in Licenses, Inventions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dirty="0">
                <a:solidFill>
                  <a:srgbClr val="002060"/>
                </a:solidFill>
                <a:cs typeface="Segoe UI Light" panose="020B0502040204020203" pitchFamily="34" charset="0"/>
              </a:rPr>
              <a:t>Active spinout establishment and development programme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IE" sz="24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IE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IE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IE" sz="5200" dirty="0">
                <a:solidFill>
                  <a:srgbClr val="003C69"/>
                </a:solidFill>
                <a:latin typeface="+mj-lt"/>
                <a:ea typeface="+mj-ea"/>
                <a:cs typeface="+mj-cs"/>
              </a:rPr>
              <a:t>Purpose for this presentation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IE" sz="2800" dirty="0">
                <a:solidFill>
                  <a:srgbClr val="002060"/>
                </a:solidFill>
                <a:cs typeface="Segoe UI Light" panose="020B0502040204020203" pitchFamily="34" charset="0"/>
              </a:rPr>
              <a:t>Introduce ourselves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IE" sz="2800" dirty="0">
                <a:solidFill>
                  <a:srgbClr val="002060"/>
                </a:solidFill>
                <a:cs typeface="Segoe UI Light" panose="020B0502040204020203" pitchFamily="34" charset="0"/>
              </a:rPr>
              <a:t>Explain why commercialisation is a part of your future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IE" sz="2800" dirty="0">
                <a:solidFill>
                  <a:srgbClr val="002060"/>
                </a:solidFill>
                <a:cs typeface="Segoe UI Light" panose="020B0502040204020203" pitchFamily="34" charset="0"/>
              </a:rPr>
              <a:t>Explain how it gets done in universities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5612937-D3AF-4C74-A56B-8F48F9C75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987919"/>
              </p:ext>
            </p:extLst>
          </p:nvPr>
        </p:nvGraphicFramePr>
        <p:xfrm>
          <a:off x="995680" y="3761156"/>
          <a:ext cx="10200639" cy="747924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400213">
                  <a:extLst>
                    <a:ext uri="{9D8B030D-6E8A-4147-A177-3AD203B41FA5}">
                      <a16:colId xmlns:a16="http://schemas.microsoft.com/office/drawing/2014/main" val="2266150675"/>
                    </a:ext>
                  </a:extLst>
                </a:gridCol>
                <a:gridCol w="3400213">
                  <a:extLst>
                    <a:ext uri="{9D8B030D-6E8A-4147-A177-3AD203B41FA5}">
                      <a16:colId xmlns:a16="http://schemas.microsoft.com/office/drawing/2014/main" val="33203887"/>
                    </a:ext>
                  </a:extLst>
                </a:gridCol>
                <a:gridCol w="3400213">
                  <a:extLst>
                    <a:ext uri="{9D8B030D-6E8A-4147-A177-3AD203B41FA5}">
                      <a16:colId xmlns:a16="http://schemas.microsoft.com/office/drawing/2014/main" val="2811151464"/>
                    </a:ext>
                  </a:extLst>
                </a:gridCol>
              </a:tblGrid>
              <a:tr h="373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Interview all internal customer 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Identify service needs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Align approach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605504"/>
                  </a:ext>
                </a:extLst>
              </a:tr>
              <a:tr h="373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Identify IP 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Develop c</a:t>
                      </a:r>
                      <a:r>
                        <a:rPr lang="en-IE" sz="160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ommercialisation strategies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Execute contractual obligations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71324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3C9B1D8-B4E5-433B-B61F-17231C9C0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70" y="97298"/>
            <a:ext cx="3321298" cy="13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7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86173" y="1211716"/>
            <a:ext cx="8419655" cy="1097144"/>
            <a:chOff x="1886173" y="1211716"/>
            <a:chExt cx="8419655" cy="1097144"/>
          </a:xfrm>
          <a:solidFill>
            <a:srgbClr val="548235"/>
          </a:solidFill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C7D9B3F3-F703-4B33-B2BF-4E03246F9A9B}"/>
                </a:ext>
              </a:extLst>
            </p:cNvPr>
            <p:cNvSpPr/>
            <p:nvPr/>
          </p:nvSpPr>
          <p:spPr>
            <a:xfrm rot="9370881">
              <a:off x="1886173" y="1211716"/>
              <a:ext cx="3120324" cy="1097144"/>
            </a:xfrm>
            <a:prstGeom prst="rightArrow">
              <a:avLst>
                <a:gd name="adj1" fmla="val 26585"/>
                <a:gd name="adj2" fmla="val 362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3810A6B0-4B08-4335-A09E-3F3A667CDFB6}"/>
                </a:ext>
              </a:extLst>
            </p:cNvPr>
            <p:cNvSpPr/>
            <p:nvPr/>
          </p:nvSpPr>
          <p:spPr>
            <a:xfrm rot="12229119" flipH="1">
              <a:off x="7185504" y="1211716"/>
              <a:ext cx="3120324" cy="1097144"/>
            </a:xfrm>
            <a:prstGeom prst="rightArrow">
              <a:avLst>
                <a:gd name="adj1" fmla="val 26585"/>
                <a:gd name="adj2" fmla="val 362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4C2136-F420-4AC5-95FA-DBC5FCF103C0}"/>
              </a:ext>
            </a:extLst>
          </p:cNvPr>
          <p:cNvSpPr txBox="1"/>
          <p:nvPr/>
        </p:nvSpPr>
        <p:spPr>
          <a:xfrm>
            <a:off x="3669030" y="175260"/>
            <a:ext cx="4853940" cy="2860358"/>
          </a:xfrm>
          <a:prstGeom prst="roundRect">
            <a:avLst/>
          </a:prstGeom>
          <a:solidFill>
            <a:srgbClr val="548235"/>
          </a:solidFill>
          <a:ln w="47625">
            <a:solidFill>
              <a:srgbClr val="54823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Our Economy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Please</a:t>
            </a:r>
            <a:endParaRPr kumimoji="0" lang="en-IE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8226A-B9C8-4E1A-98D9-21B71AFD9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3"/>
            <a:ext cx="12192000" cy="68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9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F654C7-3950-40B4-B566-C60BFC2DC91E}"/>
              </a:ext>
            </a:extLst>
          </p:cNvPr>
          <p:cNvSpPr/>
          <p:nvPr/>
        </p:nvSpPr>
        <p:spPr>
          <a:xfrm>
            <a:off x="6372808" y="-7620"/>
            <a:ext cx="5819192" cy="6972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442" t="9458" r="39710" b="2327"/>
          <a:stretch/>
        </p:blipFill>
        <p:spPr>
          <a:xfrm>
            <a:off x="7149551" y="197301"/>
            <a:ext cx="4530616" cy="6418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dist="139700" dir="5400000" algn="t" rotWithShape="0">
              <a:schemeClr val="accent2">
                <a:lumMod val="5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704D818-6C58-4302-BBCE-CCE68B21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89" y="365125"/>
            <a:ext cx="4907904" cy="6250549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3C6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VISION</a:t>
            </a:r>
            <a:br>
              <a:rPr lang="en-US" sz="6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“ENHANCE IMPACT OF RESEARCH &amp; INNOVATION FOR ENTERPRISE”</a:t>
            </a:r>
            <a:endParaRPr lang="en-IE" sz="6000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130BF3-B380-422E-AB33-187EAECC48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21"/>
                    </a14:imgEffect>
                  </a14:imgLayer>
                </a14:imgProps>
              </a:ext>
            </a:extLst>
          </a:blip>
          <a:srcRect l="26442" t="9458" r="39710" b="16433"/>
          <a:stretch/>
        </p:blipFill>
        <p:spPr>
          <a:xfrm>
            <a:off x="7155901" y="235402"/>
            <a:ext cx="4530616" cy="5301798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99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A7F978-C7AA-43FD-B6F2-15FC4D08E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IE" sz="6000" b="0" dirty="0">
                <a:solidFill>
                  <a:schemeClr val="accent1">
                    <a:lumMod val="50000"/>
                  </a:schemeClr>
                </a:solidFill>
              </a:rPr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96C2C-D251-42C6-AFD4-E4722D55DF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I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79C8CB-E019-49A6-AC75-3A17FE83A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4650" y="1681163"/>
            <a:ext cx="5183188" cy="823912"/>
          </a:xfrm>
        </p:spPr>
        <p:txBody>
          <a:bodyPr/>
          <a:lstStyle/>
          <a:p>
            <a:endParaRPr lang="en-I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3AFE6F-4F53-4B00-85E5-490099ABE37A}"/>
              </a:ext>
            </a:extLst>
          </p:cNvPr>
          <p:cNvSpPr txBox="1"/>
          <p:nvPr/>
        </p:nvSpPr>
        <p:spPr>
          <a:xfrm>
            <a:off x="6894703" y="1105786"/>
            <a:ext cx="5140227" cy="4821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sz="3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Invention Disclosure Form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is the Innovative part?</a:t>
            </a:r>
          </a:p>
          <a:p>
            <a:pPr>
              <a:lnSpc>
                <a:spcPct val="150000"/>
              </a:lnSpc>
            </a:pPr>
            <a:r>
              <a:rPr lang="en-IE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Who came up with the innovative part?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Who paid for the work?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Who might want it?</a:t>
            </a:r>
          </a:p>
        </p:txBody>
      </p:sp>
      <p:pic>
        <p:nvPicPr>
          <p:cNvPr id="12" name="Content Placeholder 11" descr="Lightbulb">
            <a:extLst>
              <a:ext uri="{FF2B5EF4-FFF2-40B4-BE49-F238E27FC236}">
                <a16:creationId xmlns:a16="http://schemas.microsoft.com/office/drawing/2014/main" id="{13384E38-24E4-4135-B67C-1AD5FF3BFE3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4825" y="2243360"/>
            <a:ext cx="564667" cy="564667"/>
          </a:xfrm>
        </p:spPr>
      </p:pic>
      <p:pic>
        <p:nvPicPr>
          <p:cNvPr id="14" name="Content Placeholder 11" descr="Lightbulb">
            <a:extLst>
              <a:ext uri="{FF2B5EF4-FFF2-40B4-BE49-F238E27FC236}">
                <a16:creationId xmlns:a16="http://schemas.microsoft.com/office/drawing/2014/main" id="{394F1335-B7F6-4781-BCF9-06C45F8D7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4825" y="3239205"/>
            <a:ext cx="564667" cy="564667"/>
          </a:xfrm>
          <a:prstGeom prst="rect">
            <a:avLst/>
          </a:prstGeom>
        </p:spPr>
      </p:pic>
      <p:pic>
        <p:nvPicPr>
          <p:cNvPr id="15" name="Content Placeholder 11" descr="Lightbulb">
            <a:extLst>
              <a:ext uri="{FF2B5EF4-FFF2-40B4-BE49-F238E27FC236}">
                <a16:creationId xmlns:a16="http://schemas.microsoft.com/office/drawing/2014/main" id="{98BBC8AB-BA30-43D9-816C-94A732FB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4825" y="5245559"/>
            <a:ext cx="564667" cy="564667"/>
          </a:xfrm>
          <a:prstGeom prst="rect">
            <a:avLst/>
          </a:prstGeom>
        </p:spPr>
      </p:pic>
      <p:pic>
        <p:nvPicPr>
          <p:cNvPr id="16" name="Content Placeholder 11" descr="Lightbulb">
            <a:extLst>
              <a:ext uri="{FF2B5EF4-FFF2-40B4-BE49-F238E27FC236}">
                <a16:creationId xmlns:a16="http://schemas.microsoft.com/office/drawing/2014/main" id="{9B1399AA-3309-419E-8130-60ACC16FC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4825" y="4485315"/>
            <a:ext cx="564667" cy="5646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7D8608-6B7A-431F-8399-21172C438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943" y="452582"/>
            <a:ext cx="6192568" cy="596119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F004F9B-AB3F-4884-976F-E8C8A0AC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85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49982CF-EA23-4024-A2A2-E68D96220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244671"/>
              </p:ext>
            </p:extLst>
          </p:nvPr>
        </p:nvGraphicFramePr>
        <p:xfrm>
          <a:off x="102481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BF6A3198-13E2-41F3-934B-99DEF8605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Technology Commercialisation Process</a:t>
            </a:r>
          </a:p>
        </p:txBody>
      </p:sp>
    </p:spTree>
    <p:extLst>
      <p:ext uri="{BB962C8B-B14F-4D97-AF65-F5344CB8AC3E}">
        <p14:creationId xmlns:p14="http://schemas.microsoft.com/office/powerpoint/2010/main" val="159283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E492-EE1A-4112-9EF4-F4CB0D72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UCC Technologies</a:t>
            </a:r>
            <a:endParaRPr lang="en-I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A7F978-C7AA-43FD-B6F2-15FC4D08E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IE" sz="6000" b="0" dirty="0">
                <a:solidFill>
                  <a:schemeClr val="accent1">
                    <a:lumMod val="50000"/>
                  </a:schemeClr>
                </a:solidFill>
              </a:rPr>
              <a:t>Identify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96C2C-D251-42C6-AFD4-E4722D55DF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I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79C8CB-E019-49A6-AC75-3A17FE83A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4650" y="1681163"/>
            <a:ext cx="5183188" cy="823912"/>
          </a:xfrm>
        </p:spPr>
        <p:txBody>
          <a:bodyPr/>
          <a:lstStyle/>
          <a:p>
            <a:endParaRPr lang="en-IE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3AFE6F-4F53-4B00-85E5-490099ABE37A}"/>
              </a:ext>
            </a:extLst>
          </p:cNvPr>
          <p:cNvSpPr txBox="1"/>
          <p:nvPr/>
        </p:nvSpPr>
        <p:spPr>
          <a:xfrm>
            <a:off x="6894703" y="1105786"/>
            <a:ext cx="5140227" cy="4821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sz="32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Invention Disclosure Form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is the Innovative part?</a:t>
            </a:r>
          </a:p>
          <a:p>
            <a:pPr>
              <a:lnSpc>
                <a:spcPct val="15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Who came up with the innovative part?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Who paid for the work?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Who might want it?</a:t>
            </a:r>
          </a:p>
        </p:txBody>
      </p:sp>
      <p:pic>
        <p:nvPicPr>
          <p:cNvPr id="12" name="Content Placeholder 11" descr="Lightbulb">
            <a:extLst>
              <a:ext uri="{FF2B5EF4-FFF2-40B4-BE49-F238E27FC236}">
                <a16:creationId xmlns:a16="http://schemas.microsoft.com/office/drawing/2014/main" id="{13384E38-24E4-4135-B67C-1AD5FF3BFE3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4825" y="2243360"/>
            <a:ext cx="564667" cy="564667"/>
          </a:xfrm>
        </p:spPr>
      </p:pic>
      <p:pic>
        <p:nvPicPr>
          <p:cNvPr id="14" name="Content Placeholder 11" descr="Lightbulb">
            <a:extLst>
              <a:ext uri="{FF2B5EF4-FFF2-40B4-BE49-F238E27FC236}">
                <a16:creationId xmlns:a16="http://schemas.microsoft.com/office/drawing/2014/main" id="{394F1335-B7F6-4781-BCF9-06C45F8D7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4825" y="3239205"/>
            <a:ext cx="564667" cy="564667"/>
          </a:xfrm>
          <a:prstGeom prst="rect">
            <a:avLst/>
          </a:prstGeom>
        </p:spPr>
      </p:pic>
      <p:pic>
        <p:nvPicPr>
          <p:cNvPr id="15" name="Content Placeholder 11" descr="Lightbulb">
            <a:extLst>
              <a:ext uri="{FF2B5EF4-FFF2-40B4-BE49-F238E27FC236}">
                <a16:creationId xmlns:a16="http://schemas.microsoft.com/office/drawing/2014/main" id="{98BBC8AB-BA30-43D9-816C-94A732FB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4825" y="5245559"/>
            <a:ext cx="564667" cy="564667"/>
          </a:xfrm>
          <a:prstGeom prst="rect">
            <a:avLst/>
          </a:prstGeom>
        </p:spPr>
      </p:pic>
      <p:pic>
        <p:nvPicPr>
          <p:cNvPr id="16" name="Content Placeholder 11" descr="Lightbulb">
            <a:extLst>
              <a:ext uri="{FF2B5EF4-FFF2-40B4-BE49-F238E27FC236}">
                <a16:creationId xmlns:a16="http://schemas.microsoft.com/office/drawing/2014/main" id="{9B1399AA-3309-419E-8130-60ACC16FC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4825" y="4485315"/>
            <a:ext cx="564667" cy="5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3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A7F978-C7AA-43FD-B6F2-15FC4D08E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605" y="5239687"/>
            <a:ext cx="5157787" cy="823912"/>
          </a:xfrm>
        </p:spPr>
        <p:txBody>
          <a:bodyPr>
            <a:noAutofit/>
          </a:bodyPr>
          <a:lstStyle/>
          <a:p>
            <a:r>
              <a:rPr lang="en-IE" sz="60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WHEN</a:t>
            </a:r>
          </a:p>
          <a:p>
            <a:r>
              <a:rPr lang="en-IE" sz="60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 </a:t>
            </a:r>
          </a:p>
          <a:p>
            <a:r>
              <a:rPr lang="en-IE" sz="60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PATENT</a:t>
            </a:r>
          </a:p>
          <a:p>
            <a:r>
              <a:rPr lang="en-IE" sz="60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</a:t>
            </a:r>
          </a:p>
          <a:p>
            <a:r>
              <a:rPr lang="en-IE" sz="60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PUBLISH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96C2C-D251-42C6-AFD4-E4722D55DF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I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79C8CB-E019-49A6-AC75-3A17FE83A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4650" y="1681163"/>
            <a:ext cx="5183188" cy="823912"/>
          </a:xfrm>
        </p:spPr>
        <p:txBody>
          <a:bodyPr>
            <a:normAutofit/>
          </a:bodyPr>
          <a:lstStyle/>
          <a:p>
            <a:endParaRPr lang="en-IE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3AFE6F-4F53-4B00-85E5-490099ABE37A}"/>
              </a:ext>
            </a:extLst>
          </p:cNvPr>
          <p:cNvSpPr txBox="1"/>
          <p:nvPr/>
        </p:nvSpPr>
        <p:spPr>
          <a:xfrm>
            <a:off x="6894703" y="1105786"/>
            <a:ext cx="5140227" cy="525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E" sz="32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PATENT when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There is an Innovation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UCC owns the Innovation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Innovation has potential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innovation is patentable</a:t>
            </a:r>
          </a:p>
          <a:p>
            <a:pPr>
              <a:lnSpc>
                <a:spcPct val="200000"/>
              </a:lnSpc>
            </a:pPr>
            <a:r>
              <a:rPr lang="en-IE" sz="28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Before Publication</a:t>
            </a:r>
          </a:p>
        </p:txBody>
      </p:sp>
      <p:pic>
        <p:nvPicPr>
          <p:cNvPr id="12" name="Content Placeholder 11" descr="Lightbulb">
            <a:extLst>
              <a:ext uri="{FF2B5EF4-FFF2-40B4-BE49-F238E27FC236}">
                <a16:creationId xmlns:a16="http://schemas.microsoft.com/office/drawing/2014/main" id="{13384E38-24E4-4135-B67C-1AD5FF3BFE3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5607" y="2391137"/>
            <a:ext cx="564667" cy="564667"/>
          </a:xfrm>
        </p:spPr>
      </p:pic>
      <p:pic>
        <p:nvPicPr>
          <p:cNvPr id="14" name="Content Placeholder 11" descr="Lightbulb">
            <a:extLst>
              <a:ext uri="{FF2B5EF4-FFF2-40B4-BE49-F238E27FC236}">
                <a16:creationId xmlns:a16="http://schemas.microsoft.com/office/drawing/2014/main" id="{394F1335-B7F6-4781-BCF9-06C45F8D7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5607" y="3239205"/>
            <a:ext cx="564667" cy="564667"/>
          </a:xfrm>
          <a:prstGeom prst="rect">
            <a:avLst/>
          </a:prstGeom>
        </p:spPr>
      </p:pic>
      <p:pic>
        <p:nvPicPr>
          <p:cNvPr id="15" name="Content Placeholder 11" descr="Lightbulb">
            <a:extLst>
              <a:ext uri="{FF2B5EF4-FFF2-40B4-BE49-F238E27FC236}">
                <a16:creationId xmlns:a16="http://schemas.microsoft.com/office/drawing/2014/main" id="{98BBC8AB-BA30-43D9-816C-94A732FB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5607" y="5781266"/>
            <a:ext cx="564667" cy="564667"/>
          </a:xfrm>
          <a:prstGeom prst="rect">
            <a:avLst/>
          </a:prstGeom>
        </p:spPr>
      </p:pic>
      <p:pic>
        <p:nvPicPr>
          <p:cNvPr id="16" name="Content Placeholder 11" descr="Lightbulb">
            <a:extLst>
              <a:ext uri="{FF2B5EF4-FFF2-40B4-BE49-F238E27FC236}">
                <a16:creationId xmlns:a16="http://schemas.microsoft.com/office/drawing/2014/main" id="{9B1399AA-3309-419E-8130-60ACC16FC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5607" y="4115864"/>
            <a:ext cx="564667" cy="564667"/>
          </a:xfrm>
          <a:prstGeom prst="rect">
            <a:avLst/>
          </a:prstGeom>
        </p:spPr>
      </p:pic>
      <p:pic>
        <p:nvPicPr>
          <p:cNvPr id="13" name="Content Placeholder 11" descr="Lightbulb">
            <a:extLst>
              <a:ext uri="{FF2B5EF4-FFF2-40B4-BE49-F238E27FC236}">
                <a16:creationId xmlns:a16="http://schemas.microsoft.com/office/drawing/2014/main" id="{58A3A6B2-EEC7-4A8A-B307-186787A2B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5607" y="4887096"/>
            <a:ext cx="564667" cy="5646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BD358E7-CCA2-4B85-92EE-CC2F3EEB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7110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57" y="1724025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62" y="115888"/>
            <a:ext cx="2509837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408" y="333375"/>
            <a:ext cx="206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533" y="25431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945" y="4343400"/>
            <a:ext cx="45561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282" y="1341439"/>
            <a:ext cx="1655762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070" y="5084763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for UCC Innovation Presentations" id="{F9107AA5-0081-44E7-AE74-D3A673A747D8}" vid="{20401CCA-FC95-439A-9DEB-4F6BF16D8E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E41F88D6EED04189A2A907AB54DD93" ma:contentTypeVersion="13" ma:contentTypeDescription="Create a new document." ma:contentTypeScope="" ma:versionID="3db9272232579ec251b1d71b53785478">
  <xsd:schema xmlns:xsd="http://www.w3.org/2001/XMLSchema" xmlns:xs="http://www.w3.org/2001/XMLSchema" xmlns:p="http://schemas.microsoft.com/office/2006/metadata/properties" xmlns:ns3="1217c129-d962-4eb6-bce3-d705c7ef2ca6" xmlns:ns4="cf3bd25c-f4cf-4136-a9ba-629ceae89a43" targetNamespace="http://schemas.microsoft.com/office/2006/metadata/properties" ma:root="true" ma:fieldsID="753b16873ef9dcdb7659746e50ec32fd" ns3:_="" ns4:_="">
    <xsd:import namespace="1217c129-d962-4eb6-bce3-d705c7ef2ca6"/>
    <xsd:import namespace="cf3bd25c-f4cf-4136-a9ba-629ceae89a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17c129-d962-4eb6-bce3-d705c7ef2ca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bd25c-f4cf-4136-a9ba-629ceae89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EF492E-AC7A-4538-B228-35E2E44FA192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cf3bd25c-f4cf-4136-a9ba-629ceae89a43"/>
    <ds:schemaRef ds:uri="1217c129-d962-4eb6-bce3-d705c7ef2ca6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EFCF8C7-4167-4D66-965F-146ACEA704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17c129-d962-4eb6-bce3-d705c7ef2ca6"/>
    <ds:schemaRef ds:uri="cf3bd25c-f4cf-4136-a9ba-629ceae89a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3E9732-E38B-435C-846A-9769F3B99C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for UCC Innovation Presentations</Template>
  <TotalTime>360</TotalTime>
  <Words>380</Words>
  <Application>Microsoft Office PowerPoint</Application>
  <PresentationFormat>Widescreen</PresentationFormat>
  <Paragraphs>137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Segoe UI Light</vt:lpstr>
      <vt:lpstr>Office Theme</vt:lpstr>
      <vt:lpstr>Welcome to UCC Innovation</vt:lpstr>
      <vt:lpstr>About Us</vt:lpstr>
      <vt:lpstr>PowerPoint Presentation</vt:lpstr>
      <vt:lpstr>VISION “ENHANCE IMPACT OF RESEARCH &amp; INNOVATION FOR ENTERPRISE”</vt:lpstr>
      <vt:lpstr>PowerPoint Presentation</vt:lpstr>
      <vt:lpstr>Technology Commercialisation Process</vt:lpstr>
      <vt:lpstr>UCC Technologies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UCC Innovation</dc:title>
  <dc:creator>Corkery, David</dc:creator>
  <cp:lastModifiedBy>O'Regan, Mary Kate (Human Resources)</cp:lastModifiedBy>
  <cp:revision>29</cp:revision>
  <dcterms:created xsi:type="dcterms:W3CDTF">2020-09-25T08:29:23Z</dcterms:created>
  <dcterms:modified xsi:type="dcterms:W3CDTF">2021-05-21T11:04:29Z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0x0101009BE41F88D6EED04189A2A907AB54DD93</vt:lpwstr>
  </property>
</Properties>
</file>