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82" r:id="rId6"/>
  </p:sldMasterIdLst>
  <p:notesMasterIdLst>
    <p:notesMasterId r:id="rId27"/>
  </p:notesMasterIdLst>
  <p:sldIdLst>
    <p:sldId id="972" r:id="rId7"/>
    <p:sldId id="970" r:id="rId8"/>
    <p:sldId id="290" r:id="rId9"/>
    <p:sldId id="289" r:id="rId10"/>
    <p:sldId id="257" r:id="rId11"/>
    <p:sldId id="258" r:id="rId12"/>
    <p:sldId id="335" r:id="rId13"/>
    <p:sldId id="261" r:id="rId14"/>
    <p:sldId id="288" r:id="rId15"/>
    <p:sldId id="371" r:id="rId16"/>
    <p:sldId id="336" r:id="rId17"/>
    <p:sldId id="367" r:id="rId18"/>
    <p:sldId id="291" r:id="rId19"/>
    <p:sldId id="322" r:id="rId20"/>
    <p:sldId id="966" r:id="rId21"/>
    <p:sldId id="256" r:id="rId22"/>
    <p:sldId id="971" r:id="rId23"/>
    <p:sldId id="338" r:id="rId24"/>
    <p:sldId id="372" r:id="rId25"/>
    <p:sldId id="9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1B2C6-A65C-454D-AF04-1C36A0BEBA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D835BD4-15FB-4FAD-A93B-42EACB24A5DB}">
      <dgm:prSet/>
      <dgm:spPr/>
      <dgm:t>
        <a:bodyPr/>
        <a:lstStyle/>
        <a:p>
          <a:r>
            <a:rPr lang="en-IE" dirty="0"/>
            <a:t>Dr David O’Connell UCC Research</a:t>
          </a:r>
          <a:endParaRPr lang="en-US" dirty="0"/>
        </a:p>
      </dgm:t>
    </dgm:pt>
    <dgm:pt modelId="{08927D09-91B1-4BE4-8837-8E84034D65D5}" type="parTrans" cxnId="{C0E326EA-D7FA-4504-89CF-67378FD6AFD2}">
      <dgm:prSet/>
      <dgm:spPr/>
      <dgm:t>
        <a:bodyPr/>
        <a:lstStyle/>
        <a:p>
          <a:endParaRPr lang="en-US"/>
        </a:p>
      </dgm:t>
    </dgm:pt>
    <dgm:pt modelId="{4386AF99-0B55-4280-A35A-EF6168CA1DF2}" type="sibTrans" cxnId="{C0E326EA-D7FA-4504-89CF-67378FD6AFD2}">
      <dgm:prSet/>
      <dgm:spPr/>
      <dgm:t>
        <a:bodyPr/>
        <a:lstStyle/>
        <a:p>
          <a:endParaRPr lang="en-US"/>
        </a:p>
      </dgm:t>
    </dgm:pt>
    <dgm:pt modelId="{26C87F49-F70D-423C-8F92-6164892C0083}">
      <dgm:prSet/>
      <dgm:spPr/>
      <dgm:t>
        <a:bodyPr/>
        <a:lstStyle/>
        <a:p>
          <a:r>
            <a:rPr lang="en-IE" dirty="0"/>
            <a:t>David Corkery of UCC Innovation </a:t>
          </a:r>
          <a:endParaRPr lang="en-US" dirty="0"/>
        </a:p>
      </dgm:t>
    </dgm:pt>
    <dgm:pt modelId="{C00F004E-DCC2-42F2-BA06-B45BEBF764AA}" type="parTrans" cxnId="{836A75C6-48CA-44B0-B6DE-AC329B6065B6}">
      <dgm:prSet/>
      <dgm:spPr/>
      <dgm:t>
        <a:bodyPr/>
        <a:lstStyle/>
        <a:p>
          <a:endParaRPr lang="en-US"/>
        </a:p>
      </dgm:t>
    </dgm:pt>
    <dgm:pt modelId="{38DEA2CA-710B-4DBE-B46F-51B450134046}" type="sibTrans" cxnId="{836A75C6-48CA-44B0-B6DE-AC329B6065B6}">
      <dgm:prSet/>
      <dgm:spPr/>
      <dgm:t>
        <a:bodyPr/>
        <a:lstStyle/>
        <a:p>
          <a:endParaRPr lang="en-US"/>
        </a:p>
      </dgm:t>
    </dgm:pt>
    <dgm:pt modelId="{F07FD0BE-24E2-43BD-BD6E-B31AF5B20FC4}">
      <dgm:prSet/>
      <dgm:spPr/>
      <dgm:t>
        <a:bodyPr/>
        <a:lstStyle/>
        <a:p>
          <a:r>
            <a:rPr lang="en-IE" dirty="0"/>
            <a:t>Questions and Answers</a:t>
          </a:r>
          <a:endParaRPr lang="en-US" dirty="0"/>
        </a:p>
      </dgm:t>
    </dgm:pt>
    <dgm:pt modelId="{344F248B-644F-46AB-AFB3-368550736FF9}" type="parTrans" cxnId="{AFE50BA7-8012-4362-9198-DD71D8ADCF70}">
      <dgm:prSet/>
      <dgm:spPr/>
      <dgm:t>
        <a:bodyPr/>
        <a:lstStyle/>
        <a:p>
          <a:endParaRPr lang="en-US"/>
        </a:p>
      </dgm:t>
    </dgm:pt>
    <dgm:pt modelId="{A755C2B0-16DD-46D5-AF0E-CFFC0050C79D}" type="sibTrans" cxnId="{AFE50BA7-8012-4362-9198-DD71D8ADCF70}">
      <dgm:prSet/>
      <dgm:spPr/>
      <dgm:t>
        <a:bodyPr/>
        <a:lstStyle/>
        <a:p>
          <a:endParaRPr lang="en-US"/>
        </a:p>
      </dgm:t>
    </dgm:pt>
    <dgm:pt modelId="{45EEEF59-7FA4-44FC-BFFC-71DD0CA3A3B9}">
      <dgm:prSet/>
      <dgm:spPr/>
      <dgm:t>
        <a:bodyPr/>
        <a:lstStyle/>
        <a:p>
          <a:r>
            <a:rPr lang="en-US" dirty="0"/>
            <a:t>HR Research</a:t>
          </a:r>
        </a:p>
      </dgm:t>
    </dgm:pt>
    <dgm:pt modelId="{C9D00636-A892-47D0-80C1-C4E568A47B98}" type="parTrans" cxnId="{8C40286D-B825-456F-9D9F-983707CD9363}">
      <dgm:prSet/>
      <dgm:spPr/>
      <dgm:t>
        <a:bodyPr/>
        <a:lstStyle/>
        <a:p>
          <a:endParaRPr lang="it-IT"/>
        </a:p>
      </dgm:t>
    </dgm:pt>
    <dgm:pt modelId="{F2BB3F03-88E3-4920-945F-8E95AACE2986}" type="sibTrans" cxnId="{8C40286D-B825-456F-9D9F-983707CD9363}">
      <dgm:prSet/>
      <dgm:spPr/>
      <dgm:t>
        <a:bodyPr/>
        <a:lstStyle/>
        <a:p>
          <a:endParaRPr lang="it-IT"/>
        </a:p>
      </dgm:t>
    </dgm:pt>
    <dgm:pt modelId="{491B9770-46CE-4364-B99A-31ABA6832DD5}" type="pres">
      <dgm:prSet presAssocID="{1211B2C6-A65C-454D-AF04-1C36A0BEBA6C}" presName="linear" presStyleCnt="0">
        <dgm:presLayoutVars>
          <dgm:animLvl val="lvl"/>
          <dgm:resizeHandles val="exact"/>
        </dgm:presLayoutVars>
      </dgm:prSet>
      <dgm:spPr/>
    </dgm:pt>
    <dgm:pt modelId="{0D2E9CDF-9ACF-4A22-B40E-BD4BB4596B08}" type="pres">
      <dgm:prSet presAssocID="{8D835BD4-15FB-4FAD-A93B-42EACB24A5DB}" presName="parentText" presStyleLbl="node1" presStyleIdx="0" presStyleCnt="4">
        <dgm:presLayoutVars>
          <dgm:chMax val="0"/>
          <dgm:bulletEnabled val="1"/>
        </dgm:presLayoutVars>
      </dgm:prSet>
      <dgm:spPr/>
    </dgm:pt>
    <dgm:pt modelId="{250A8ED3-83BD-4347-BFFC-A4986AC52CA8}" type="pres">
      <dgm:prSet presAssocID="{4386AF99-0B55-4280-A35A-EF6168CA1DF2}" presName="spacer" presStyleCnt="0"/>
      <dgm:spPr/>
    </dgm:pt>
    <dgm:pt modelId="{C811B090-B01A-4F62-A0FB-605B9C7C8255}" type="pres">
      <dgm:prSet presAssocID="{45EEEF59-7FA4-44FC-BFFC-71DD0CA3A3B9}" presName="parentText" presStyleLbl="node1" presStyleIdx="1" presStyleCnt="4">
        <dgm:presLayoutVars>
          <dgm:chMax val="0"/>
          <dgm:bulletEnabled val="1"/>
        </dgm:presLayoutVars>
      </dgm:prSet>
      <dgm:spPr/>
    </dgm:pt>
    <dgm:pt modelId="{9B2B8F85-31A3-452C-A1B2-45010F0DB35B}" type="pres">
      <dgm:prSet presAssocID="{F2BB3F03-88E3-4920-945F-8E95AACE2986}" presName="spacer" presStyleCnt="0"/>
      <dgm:spPr/>
    </dgm:pt>
    <dgm:pt modelId="{F5E3D961-9C0F-4A97-93FB-F3B0EB304388}" type="pres">
      <dgm:prSet presAssocID="{26C87F49-F70D-423C-8F92-6164892C0083}" presName="parentText" presStyleLbl="node1" presStyleIdx="2" presStyleCnt="4">
        <dgm:presLayoutVars>
          <dgm:chMax val="0"/>
          <dgm:bulletEnabled val="1"/>
        </dgm:presLayoutVars>
      </dgm:prSet>
      <dgm:spPr/>
    </dgm:pt>
    <dgm:pt modelId="{61295743-D9FD-47BC-AD05-64D44239EF88}" type="pres">
      <dgm:prSet presAssocID="{38DEA2CA-710B-4DBE-B46F-51B450134046}" presName="spacer" presStyleCnt="0"/>
      <dgm:spPr/>
    </dgm:pt>
    <dgm:pt modelId="{F6F3CAD5-E5A2-431A-8986-FBA825C59DF5}" type="pres">
      <dgm:prSet presAssocID="{F07FD0BE-24E2-43BD-BD6E-B31AF5B20FC4}" presName="parentText" presStyleLbl="node1" presStyleIdx="3" presStyleCnt="4">
        <dgm:presLayoutVars>
          <dgm:chMax val="0"/>
          <dgm:bulletEnabled val="1"/>
        </dgm:presLayoutVars>
      </dgm:prSet>
      <dgm:spPr/>
    </dgm:pt>
  </dgm:ptLst>
  <dgm:cxnLst>
    <dgm:cxn modelId="{3EC0C42D-F6A6-4C1A-863E-B090B4D122F7}" type="presOf" srcId="{F07FD0BE-24E2-43BD-BD6E-B31AF5B20FC4}" destId="{F6F3CAD5-E5A2-431A-8986-FBA825C59DF5}" srcOrd="0" destOrd="0" presId="urn:microsoft.com/office/officeart/2005/8/layout/vList2"/>
    <dgm:cxn modelId="{8C40286D-B825-456F-9D9F-983707CD9363}" srcId="{1211B2C6-A65C-454D-AF04-1C36A0BEBA6C}" destId="{45EEEF59-7FA4-44FC-BFFC-71DD0CA3A3B9}" srcOrd="1" destOrd="0" parTransId="{C9D00636-A892-47D0-80C1-C4E568A47B98}" sibTransId="{F2BB3F03-88E3-4920-945F-8E95AACE2986}"/>
    <dgm:cxn modelId="{F4DF3396-D6D8-4D87-97CE-457CE33FDD44}" type="presOf" srcId="{45EEEF59-7FA4-44FC-BFFC-71DD0CA3A3B9}" destId="{C811B090-B01A-4F62-A0FB-605B9C7C8255}" srcOrd="0" destOrd="0" presId="urn:microsoft.com/office/officeart/2005/8/layout/vList2"/>
    <dgm:cxn modelId="{A3FE66A4-40C6-465C-8150-FD4E797ADED7}" type="presOf" srcId="{1211B2C6-A65C-454D-AF04-1C36A0BEBA6C}" destId="{491B9770-46CE-4364-B99A-31ABA6832DD5}" srcOrd="0" destOrd="0" presId="urn:microsoft.com/office/officeart/2005/8/layout/vList2"/>
    <dgm:cxn modelId="{AFE50BA7-8012-4362-9198-DD71D8ADCF70}" srcId="{1211B2C6-A65C-454D-AF04-1C36A0BEBA6C}" destId="{F07FD0BE-24E2-43BD-BD6E-B31AF5B20FC4}" srcOrd="3" destOrd="0" parTransId="{344F248B-644F-46AB-AFB3-368550736FF9}" sibTransId="{A755C2B0-16DD-46D5-AF0E-CFFC0050C79D}"/>
    <dgm:cxn modelId="{836A75C6-48CA-44B0-B6DE-AC329B6065B6}" srcId="{1211B2C6-A65C-454D-AF04-1C36A0BEBA6C}" destId="{26C87F49-F70D-423C-8F92-6164892C0083}" srcOrd="2" destOrd="0" parTransId="{C00F004E-DCC2-42F2-BA06-B45BEBF764AA}" sibTransId="{38DEA2CA-710B-4DBE-B46F-51B450134046}"/>
    <dgm:cxn modelId="{E9C4F8D5-5E93-4D47-9662-CDAFA8285BFB}" type="presOf" srcId="{26C87F49-F70D-423C-8F92-6164892C0083}" destId="{F5E3D961-9C0F-4A97-93FB-F3B0EB304388}" srcOrd="0" destOrd="0" presId="urn:microsoft.com/office/officeart/2005/8/layout/vList2"/>
    <dgm:cxn modelId="{6854CDDC-D1A1-4F0F-934A-A8A9FB8A1E4A}" type="presOf" srcId="{8D835BD4-15FB-4FAD-A93B-42EACB24A5DB}" destId="{0D2E9CDF-9ACF-4A22-B40E-BD4BB4596B08}" srcOrd="0" destOrd="0" presId="urn:microsoft.com/office/officeart/2005/8/layout/vList2"/>
    <dgm:cxn modelId="{C0E326EA-D7FA-4504-89CF-67378FD6AFD2}" srcId="{1211B2C6-A65C-454D-AF04-1C36A0BEBA6C}" destId="{8D835BD4-15FB-4FAD-A93B-42EACB24A5DB}" srcOrd="0" destOrd="0" parTransId="{08927D09-91B1-4BE4-8837-8E84034D65D5}" sibTransId="{4386AF99-0B55-4280-A35A-EF6168CA1DF2}"/>
    <dgm:cxn modelId="{75C48A4A-2264-4565-9CEB-CF7C0D8AF0CD}" type="presParOf" srcId="{491B9770-46CE-4364-B99A-31ABA6832DD5}" destId="{0D2E9CDF-9ACF-4A22-B40E-BD4BB4596B08}" srcOrd="0" destOrd="0" presId="urn:microsoft.com/office/officeart/2005/8/layout/vList2"/>
    <dgm:cxn modelId="{85D652C4-837C-45FC-8B22-85B36BF45E85}" type="presParOf" srcId="{491B9770-46CE-4364-B99A-31ABA6832DD5}" destId="{250A8ED3-83BD-4347-BFFC-A4986AC52CA8}" srcOrd="1" destOrd="0" presId="urn:microsoft.com/office/officeart/2005/8/layout/vList2"/>
    <dgm:cxn modelId="{EA598598-9662-4B3D-A83E-044985025F3E}" type="presParOf" srcId="{491B9770-46CE-4364-B99A-31ABA6832DD5}" destId="{C811B090-B01A-4F62-A0FB-605B9C7C8255}" srcOrd="2" destOrd="0" presId="urn:microsoft.com/office/officeart/2005/8/layout/vList2"/>
    <dgm:cxn modelId="{30AA417D-8CB1-4AAD-B921-6AB72CCB368D}" type="presParOf" srcId="{491B9770-46CE-4364-B99A-31ABA6832DD5}" destId="{9B2B8F85-31A3-452C-A1B2-45010F0DB35B}" srcOrd="3" destOrd="0" presId="urn:microsoft.com/office/officeart/2005/8/layout/vList2"/>
    <dgm:cxn modelId="{7E193B9B-178F-4E3D-868E-791EF931D799}" type="presParOf" srcId="{491B9770-46CE-4364-B99A-31ABA6832DD5}" destId="{F5E3D961-9C0F-4A97-93FB-F3B0EB304388}" srcOrd="4" destOrd="0" presId="urn:microsoft.com/office/officeart/2005/8/layout/vList2"/>
    <dgm:cxn modelId="{925D7A57-C7AD-49C5-B729-0034C2BADA9C}" type="presParOf" srcId="{491B9770-46CE-4364-B99A-31ABA6832DD5}" destId="{61295743-D9FD-47BC-AD05-64D44239EF88}" srcOrd="5" destOrd="0" presId="urn:microsoft.com/office/officeart/2005/8/layout/vList2"/>
    <dgm:cxn modelId="{4E648854-47C1-43AB-B2F5-DEBEAACCC27B}" type="presParOf" srcId="{491B9770-46CE-4364-B99A-31ABA6832DD5}" destId="{F6F3CAD5-E5A2-431A-8986-FBA825C59D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4E0A1-2FAA-4C4F-A963-A18676DD2709}" type="doc">
      <dgm:prSet loTypeId="urn:microsoft.com/office/officeart/2016/7/layout/AccentHomeChevronProcess" loCatId="process" qsTypeId="urn:microsoft.com/office/officeart/2005/8/quickstyle/simple1" qsCatId="simple" csTypeId="urn:microsoft.com/office/officeart/2005/8/colors/accent0_3" csCatId="mainScheme" phldr="1"/>
      <dgm:spPr/>
      <dgm:t>
        <a:bodyPr/>
        <a:lstStyle/>
        <a:p>
          <a:endParaRPr lang="en-US"/>
        </a:p>
      </dgm:t>
    </dgm:pt>
    <dgm:pt modelId="{59A0B26A-2973-451B-9ADA-6468D9C1A82E}">
      <dgm:prSet/>
      <dgm:spPr>
        <a:solidFill>
          <a:schemeClr val="accent1"/>
        </a:solidFill>
      </dgm:spPr>
      <dgm:t>
        <a:bodyPr/>
        <a:lstStyle/>
        <a:p>
          <a:r>
            <a:rPr lang="en-US" dirty="0"/>
            <a:t>2013</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EFA50C6C-022A-4BE7-B363-CC5944231205}">
      <dgm:prSet/>
      <dgm:spPr/>
      <dgm:t>
        <a:bodyPr/>
        <a:lstStyle/>
        <a:p>
          <a:r>
            <a:rPr lang="en-US" dirty="0"/>
            <a:t>HR Excellence in Research Award</a:t>
          </a:r>
        </a:p>
      </dgm:t>
    </dgm:pt>
    <dgm:pt modelId="{2DCDB026-5A6D-4F6F-854C-5F88D23D2A99}" type="parTrans" cxnId="{F7E24D59-9532-4E70-A381-FD77E8E3792F}">
      <dgm:prSet/>
      <dgm:spPr/>
      <dgm:t>
        <a:bodyPr/>
        <a:lstStyle/>
        <a:p>
          <a:endParaRPr lang="en-US"/>
        </a:p>
      </dgm:t>
    </dgm:pt>
    <dgm:pt modelId="{1640FBF7-6D83-46D6-9A14-66833FCD0185}" type="sibTrans" cxnId="{F7E24D59-9532-4E70-A381-FD77E8E3792F}">
      <dgm:prSet/>
      <dgm:spPr/>
      <dgm:t>
        <a:bodyPr/>
        <a:lstStyle/>
        <a:p>
          <a:endParaRPr lang="en-US"/>
        </a:p>
      </dgm:t>
    </dgm:pt>
    <dgm:pt modelId="{8159643A-818D-4545-AFE5-29FC064B1AAA}">
      <dgm:prSet/>
      <dgm:spPr>
        <a:solidFill>
          <a:srgbClr val="7030A0"/>
        </a:solidFill>
      </dgm:spPr>
      <dgm:t>
        <a:bodyPr/>
        <a:lstStyle/>
        <a:p>
          <a:r>
            <a:rPr lang="en-US" dirty="0"/>
            <a:t>2014</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dgm:spPr/>
      <dgm:t>
        <a:bodyPr/>
        <a:lstStyle/>
        <a:p>
          <a:r>
            <a:rPr lang="en-US" dirty="0"/>
            <a:t>Post Doc Development Hub. </a:t>
          </a:r>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a:solidFill>
          <a:srgbClr val="FFC000"/>
        </a:solidFill>
      </dgm:spPr>
      <dgm:t>
        <a:bodyPr/>
        <a:lstStyle/>
        <a:p>
          <a:r>
            <a:rPr lang="en-US" dirty="0"/>
            <a:t>2015</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dgm:spPr/>
      <dgm:t>
        <a:bodyPr/>
        <a:lstStyle/>
        <a:p>
          <a:r>
            <a:rPr lang="en-US" dirty="0"/>
            <a:t>Professional Skills for Research Leaders. </a:t>
          </a:r>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D59A6E49-80F2-47F2-A3F1-A7D3C1042B7A}">
      <dgm:prSet/>
      <dgm:spPr>
        <a:solidFill>
          <a:srgbClr val="00B050"/>
        </a:solidFill>
      </dgm:spPr>
      <dgm:t>
        <a:bodyPr/>
        <a:lstStyle/>
        <a:p>
          <a:r>
            <a:rPr lang="en-US" dirty="0"/>
            <a:t>2016</a:t>
          </a:r>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B37999E7-C394-42CA-9788-025667B2F148}">
      <dgm:prSet/>
      <dgm:spPr/>
      <dgm:t>
        <a:bodyPr/>
        <a:lstStyle/>
        <a:p>
          <a:r>
            <a:rPr lang="en-US" dirty="0"/>
            <a:t>Research Staff Surveys. </a:t>
          </a:r>
        </a:p>
      </dgm:t>
    </dgm:pt>
    <dgm:pt modelId="{4E4B7B64-9855-4792-8CF8-036E24B99347}" type="parTrans" cxnId="{60F2516C-41F3-4218-A1D1-062B64CCA51C}">
      <dgm:prSet/>
      <dgm:spPr/>
      <dgm:t>
        <a:bodyPr/>
        <a:lstStyle/>
        <a:p>
          <a:endParaRPr lang="en-US"/>
        </a:p>
      </dgm:t>
    </dgm:pt>
    <dgm:pt modelId="{B2DC8013-B540-4718-801F-00BFBC13037A}" type="sibTrans" cxnId="{60F2516C-41F3-4218-A1D1-062B64CCA51C}">
      <dgm:prSet/>
      <dgm:spPr/>
      <dgm:t>
        <a:bodyPr/>
        <a:lstStyle/>
        <a:p>
          <a:endParaRPr lang="en-US"/>
        </a:p>
      </dgm:t>
    </dgm:pt>
    <dgm:pt modelId="{8AE324F7-386D-45A2-868A-242E22B37484}">
      <dgm:prSet/>
      <dgm:spPr>
        <a:solidFill>
          <a:srgbClr val="0070C0"/>
        </a:solidFill>
      </dgm:spPr>
      <dgm:t>
        <a:bodyPr/>
        <a:lstStyle/>
        <a:p>
          <a:r>
            <a:rPr lang="en-US" dirty="0"/>
            <a:t>2018</a:t>
          </a:r>
        </a:p>
      </dgm:t>
    </dgm:pt>
    <dgm:pt modelId="{234A76A7-017C-468D-B6C6-6AE5595F0A60}" type="parTrans" cxnId="{3558A59D-7369-44E9-904F-FA6F4D04C070}">
      <dgm:prSet/>
      <dgm:spPr/>
      <dgm:t>
        <a:bodyPr/>
        <a:lstStyle/>
        <a:p>
          <a:endParaRPr lang="en-US"/>
        </a:p>
      </dgm:t>
    </dgm:pt>
    <dgm:pt modelId="{EC9BCBCD-EFC8-4290-B863-734E9A2158AC}" type="sibTrans" cxnId="{3558A59D-7369-44E9-904F-FA6F4D04C070}">
      <dgm:prSet/>
      <dgm:spPr/>
      <dgm:t>
        <a:bodyPr/>
        <a:lstStyle/>
        <a:p>
          <a:endParaRPr lang="en-US"/>
        </a:p>
      </dgm:t>
    </dgm:pt>
    <dgm:pt modelId="{F2C5946E-96AC-4D5A-B458-7D2B25514DE6}">
      <dgm:prSet/>
      <dgm:spPr/>
      <dgm:t>
        <a:bodyPr/>
        <a:lstStyle/>
        <a:p>
          <a:r>
            <a:rPr lang="en-US" dirty="0"/>
            <a:t>Odyssey </a:t>
          </a:r>
          <a:r>
            <a:rPr lang="en-US" dirty="0" err="1"/>
            <a:t>Programme</a:t>
          </a:r>
          <a:r>
            <a:rPr lang="en-US" dirty="0"/>
            <a:t> launched</a:t>
          </a:r>
        </a:p>
      </dgm:t>
    </dgm:pt>
    <dgm:pt modelId="{00377DCE-90FB-46C7-8AA2-8160B9C8E411}" type="parTrans" cxnId="{1AC5888B-5F0A-4CE7-8F69-58ACC0AA1100}">
      <dgm:prSet/>
      <dgm:spPr/>
      <dgm:t>
        <a:bodyPr/>
        <a:lstStyle/>
        <a:p>
          <a:endParaRPr lang="en-US"/>
        </a:p>
      </dgm:t>
    </dgm:pt>
    <dgm:pt modelId="{A191672C-E826-4D12-AE04-B7C722E1DAD5}" type="sibTrans" cxnId="{1AC5888B-5F0A-4CE7-8F69-58ACC0AA1100}">
      <dgm:prSet/>
      <dgm:spPr/>
      <dgm:t>
        <a:bodyPr/>
        <a:lstStyle/>
        <a:p>
          <a:endParaRPr lang="en-US"/>
        </a:p>
      </dgm:t>
    </dgm:pt>
    <dgm:pt modelId="{FC322F84-930C-4CC2-98CA-0802DA69ABB8}">
      <dgm:prSet/>
      <dgm:spPr>
        <a:solidFill>
          <a:srgbClr val="FF0000"/>
        </a:solidFill>
      </dgm:spPr>
      <dgm:t>
        <a:bodyPr/>
        <a:lstStyle/>
        <a:p>
          <a:r>
            <a:rPr lang="en-US" dirty="0"/>
            <a:t>2021</a:t>
          </a:r>
          <a:br>
            <a:rPr lang="en-US" dirty="0"/>
          </a:br>
          <a:endParaRPr lang="en-US" dirty="0"/>
        </a:p>
      </dgm:t>
    </dgm:pt>
    <dgm:pt modelId="{5E9D506E-FA85-475B-A760-FB43C0F10A10}" type="parTrans" cxnId="{6FCBAA9C-FF63-41CD-A77F-8D1991CCB4F9}">
      <dgm:prSet/>
      <dgm:spPr/>
      <dgm:t>
        <a:bodyPr/>
        <a:lstStyle/>
        <a:p>
          <a:endParaRPr lang="en-IE"/>
        </a:p>
      </dgm:t>
    </dgm:pt>
    <dgm:pt modelId="{45A1AAA4-AB8B-4AC3-A733-DB2021936A97}" type="sibTrans" cxnId="{6FCBAA9C-FF63-41CD-A77F-8D1991CCB4F9}">
      <dgm:prSet/>
      <dgm:spPr/>
      <dgm:t>
        <a:bodyPr/>
        <a:lstStyle/>
        <a:p>
          <a:endParaRPr lang="en-IE"/>
        </a:p>
      </dgm:t>
    </dgm:pt>
    <dgm:pt modelId="{783BA2EA-8436-4CCE-A39E-6BCF5238143F}" type="pres">
      <dgm:prSet presAssocID="{AAD4E0A1-2FAA-4C4F-A963-A18676DD2709}" presName="Name0" presStyleCnt="0">
        <dgm:presLayoutVars>
          <dgm:animLvl val="lvl"/>
          <dgm:resizeHandles val="exact"/>
        </dgm:presLayoutVars>
      </dgm:prSet>
      <dgm:spPr/>
    </dgm:pt>
    <dgm:pt modelId="{F0826536-DCAA-4063-BFB9-4645227B9732}" type="pres">
      <dgm:prSet presAssocID="{59A0B26A-2973-451B-9ADA-6468D9C1A82E}" presName="composite" presStyleCnt="0"/>
      <dgm:spPr/>
    </dgm:pt>
    <dgm:pt modelId="{E3149CA8-F730-4485-B25A-C15A62708F74}" type="pres">
      <dgm:prSet presAssocID="{59A0B26A-2973-451B-9ADA-6468D9C1A82E}" presName="L" presStyleLbl="solidFgAcc1" presStyleIdx="0" presStyleCnt="6">
        <dgm:presLayoutVars>
          <dgm:chMax val="0"/>
          <dgm:chPref val="0"/>
        </dgm:presLayoutVars>
      </dgm:prSet>
      <dgm:spPr/>
    </dgm:pt>
    <dgm:pt modelId="{356E000D-F109-45EB-B501-4B78AA5C433C}" type="pres">
      <dgm:prSet presAssocID="{59A0B26A-2973-451B-9ADA-6468D9C1A82E}" presName="parTx" presStyleLbl="alignNode1" presStyleIdx="0" presStyleCnt="6">
        <dgm:presLayoutVars>
          <dgm:chMax val="0"/>
          <dgm:chPref val="0"/>
          <dgm:bulletEnabled val="1"/>
        </dgm:presLayoutVars>
      </dgm:prSet>
      <dgm:spPr/>
    </dgm:pt>
    <dgm:pt modelId="{690A1E60-14A3-48E2-969A-2D37B614EB37}" type="pres">
      <dgm:prSet presAssocID="{59A0B26A-2973-451B-9ADA-6468D9C1A82E}" presName="desTx" presStyleLbl="revTx" presStyleIdx="0" presStyleCnt="6">
        <dgm:presLayoutVars>
          <dgm:chMax val="0"/>
          <dgm:chPref val="0"/>
          <dgm:bulletEnabled val="1"/>
        </dgm:presLayoutVars>
      </dgm:prSet>
      <dgm:spPr/>
    </dgm:pt>
    <dgm:pt modelId="{792BD85C-2D0D-4BF4-AF83-D8128B6A0BBD}" type="pres">
      <dgm:prSet presAssocID="{59A0B26A-2973-451B-9ADA-6468D9C1A82E}" presName="EmptyPlaceHolder" presStyleCnt="0"/>
      <dgm:spPr/>
    </dgm:pt>
    <dgm:pt modelId="{B1D346D7-C154-4D58-8724-9D8D322272D9}" type="pres">
      <dgm:prSet presAssocID="{82DF06A8-49E6-4C50-8190-748A5D28FD6E}" presName="space" presStyleCnt="0"/>
      <dgm:spPr/>
    </dgm:pt>
    <dgm:pt modelId="{14B6A5EE-E0B3-4A85-B764-A872E77BD918}" type="pres">
      <dgm:prSet presAssocID="{8159643A-818D-4545-AFE5-29FC064B1AAA}" presName="composite" presStyleCnt="0"/>
      <dgm:spPr/>
    </dgm:pt>
    <dgm:pt modelId="{CC632145-1148-4956-9088-B915D0D0FD99}" type="pres">
      <dgm:prSet presAssocID="{8159643A-818D-4545-AFE5-29FC064B1AAA}" presName="L" presStyleLbl="solidFgAcc1" presStyleIdx="1" presStyleCnt="6">
        <dgm:presLayoutVars>
          <dgm:chMax val="0"/>
          <dgm:chPref val="0"/>
        </dgm:presLayoutVars>
      </dgm:prSet>
      <dgm:spPr/>
    </dgm:pt>
    <dgm:pt modelId="{E71F2D5D-B2F9-4DA3-A66A-9C6CCF024E35}" type="pres">
      <dgm:prSet presAssocID="{8159643A-818D-4545-AFE5-29FC064B1AAA}" presName="parTx" presStyleLbl="alignNode1" presStyleIdx="1" presStyleCnt="6">
        <dgm:presLayoutVars>
          <dgm:chMax val="0"/>
          <dgm:chPref val="0"/>
          <dgm:bulletEnabled val="1"/>
        </dgm:presLayoutVars>
      </dgm:prSet>
      <dgm:spPr/>
    </dgm:pt>
    <dgm:pt modelId="{76F87B8F-7B70-4B8F-BD86-BC83CD9F0297}" type="pres">
      <dgm:prSet presAssocID="{8159643A-818D-4545-AFE5-29FC064B1AAA}" presName="desTx" presStyleLbl="revTx" presStyleIdx="1" presStyleCnt="6">
        <dgm:presLayoutVars>
          <dgm:chMax val="0"/>
          <dgm:chPref val="0"/>
          <dgm:bulletEnabled val="1"/>
        </dgm:presLayoutVars>
      </dgm:prSet>
      <dgm:spPr/>
    </dgm:pt>
    <dgm:pt modelId="{05D16F6A-9EB7-4E55-B58D-6F5902C7CC80}" type="pres">
      <dgm:prSet presAssocID="{8159643A-818D-4545-AFE5-29FC064B1AAA}" presName="EmptyPlaceHolder" presStyleCnt="0"/>
      <dgm:spPr/>
    </dgm:pt>
    <dgm:pt modelId="{6A4F6B20-1C90-450E-965A-C1EB3B417C04}" type="pres">
      <dgm:prSet presAssocID="{384C38D0-1DF9-4571-8437-3CD10BEF2AAE}" presName="space" presStyleCnt="0"/>
      <dgm:spPr/>
    </dgm:pt>
    <dgm:pt modelId="{D85162A9-E7E1-4DA6-A96C-574B4875794C}" type="pres">
      <dgm:prSet presAssocID="{11173297-B697-4A11-9EAC-E45317C547A3}" presName="composite" presStyleCnt="0"/>
      <dgm:spPr/>
    </dgm:pt>
    <dgm:pt modelId="{5C7AB7EB-E74C-4AF9-873D-5493F7962F03}" type="pres">
      <dgm:prSet presAssocID="{11173297-B697-4A11-9EAC-E45317C547A3}" presName="L" presStyleLbl="solidFgAcc1" presStyleIdx="2" presStyleCnt="6">
        <dgm:presLayoutVars>
          <dgm:chMax val="0"/>
          <dgm:chPref val="0"/>
        </dgm:presLayoutVars>
      </dgm:prSet>
      <dgm:spPr/>
    </dgm:pt>
    <dgm:pt modelId="{FCBE03BB-10EF-463F-ADE9-2490921E2F01}" type="pres">
      <dgm:prSet presAssocID="{11173297-B697-4A11-9EAC-E45317C547A3}" presName="parTx" presStyleLbl="alignNode1" presStyleIdx="2" presStyleCnt="6">
        <dgm:presLayoutVars>
          <dgm:chMax val="0"/>
          <dgm:chPref val="0"/>
          <dgm:bulletEnabled val="1"/>
        </dgm:presLayoutVars>
      </dgm:prSet>
      <dgm:spPr/>
    </dgm:pt>
    <dgm:pt modelId="{499DECC5-47AF-4CB1-BCD3-F288444FFD05}" type="pres">
      <dgm:prSet presAssocID="{11173297-B697-4A11-9EAC-E45317C547A3}" presName="desTx" presStyleLbl="revTx" presStyleIdx="2" presStyleCnt="6">
        <dgm:presLayoutVars>
          <dgm:chMax val="0"/>
          <dgm:chPref val="0"/>
          <dgm:bulletEnabled val="1"/>
        </dgm:presLayoutVars>
      </dgm:prSet>
      <dgm:spPr/>
    </dgm:pt>
    <dgm:pt modelId="{303CC2BE-542F-4C56-82EF-DBD9BE5FA7D0}" type="pres">
      <dgm:prSet presAssocID="{11173297-B697-4A11-9EAC-E45317C547A3}" presName="EmptyPlaceHolder" presStyleCnt="0"/>
      <dgm:spPr/>
    </dgm:pt>
    <dgm:pt modelId="{31E06083-C734-4BB7-B45B-F495DA16657F}" type="pres">
      <dgm:prSet presAssocID="{F44242F6-86F1-4EA1-8BA3-3748696B9D36}" presName="space" presStyleCnt="0"/>
      <dgm:spPr/>
    </dgm:pt>
    <dgm:pt modelId="{33C0640E-1908-43E2-A30D-C597CD2E5C45}" type="pres">
      <dgm:prSet presAssocID="{D59A6E49-80F2-47F2-A3F1-A7D3C1042B7A}" presName="composite" presStyleCnt="0"/>
      <dgm:spPr/>
    </dgm:pt>
    <dgm:pt modelId="{D45698BB-B312-4969-9C62-8B658A7BE04B}" type="pres">
      <dgm:prSet presAssocID="{D59A6E49-80F2-47F2-A3F1-A7D3C1042B7A}" presName="L" presStyleLbl="solidFgAcc1" presStyleIdx="3" presStyleCnt="6">
        <dgm:presLayoutVars>
          <dgm:chMax val="0"/>
          <dgm:chPref val="0"/>
        </dgm:presLayoutVars>
      </dgm:prSet>
      <dgm:spPr/>
    </dgm:pt>
    <dgm:pt modelId="{8CE5514B-799A-4B97-A4CE-949CED117359}" type="pres">
      <dgm:prSet presAssocID="{D59A6E49-80F2-47F2-A3F1-A7D3C1042B7A}" presName="parTx" presStyleLbl="alignNode1" presStyleIdx="3" presStyleCnt="6">
        <dgm:presLayoutVars>
          <dgm:chMax val="0"/>
          <dgm:chPref val="0"/>
          <dgm:bulletEnabled val="1"/>
        </dgm:presLayoutVars>
      </dgm:prSet>
      <dgm:spPr/>
    </dgm:pt>
    <dgm:pt modelId="{26E75E88-EED9-45B9-B2E1-7CF90983F84F}" type="pres">
      <dgm:prSet presAssocID="{D59A6E49-80F2-47F2-A3F1-A7D3C1042B7A}" presName="desTx" presStyleLbl="revTx" presStyleIdx="3" presStyleCnt="6">
        <dgm:presLayoutVars>
          <dgm:chMax val="0"/>
          <dgm:chPref val="0"/>
          <dgm:bulletEnabled val="1"/>
        </dgm:presLayoutVars>
      </dgm:prSet>
      <dgm:spPr/>
    </dgm:pt>
    <dgm:pt modelId="{0E310878-290E-4CDF-A224-A01279FC1395}" type="pres">
      <dgm:prSet presAssocID="{D59A6E49-80F2-47F2-A3F1-A7D3C1042B7A}" presName="EmptyPlaceHolder" presStyleCnt="0"/>
      <dgm:spPr/>
    </dgm:pt>
    <dgm:pt modelId="{55F036F5-304F-4940-A050-48A87A0DF8E4}" type="pres">
      <dgm:prSet presAssocID="{7E011706-AE0C-4AA0-B690-E8284D94C1FB}" presName="space" presStyleCnt="0"/>
      <dgm:spPr/>
    </dgm:pt>
    <dgm:pt modelId="{1B1FFA15-18C7-4FA1-8E23-8A3F31C302EB}" type="pres">
      <dgm:prSet presAssocID="{8AE324F7-386D-45A2-868A-242E22B37484}" presName="composite" presStyleCnt="0"/>
      <dgm:spPr/>
    </dgm:pt>
    <dgm:pt modelId="{736EA73E-CF05-45B4-A946-DC09155D617E}" type="pres">
      <dgm:prSet presAssocID="{8AE324F7-386D-45A2-868A-242E22B37484}" presName="L" presStyleLbl="solidFgAcc1" presStyleIdx="4" presStyleCnt="6">
        <dgm:presLayoutVars>
          <dgm:chMax val="0"/>
          <dgm:chPref val="0"/>
        </dgm:presLayoutVars>
      </dgm:prSet>
      <dgm:spPr/>
    </dgm:pt>
    <dgm:pt modelId="{507DCF5B-980F-4E37-B5EB-2E84D9C6B52F}" type="pres">
      <dgm:prSet presAssocID="{8AE324F7-386D-45A2-868A-242E22B37484}" presName="parTx" presStyleLbl="alignNode1" presStyleIdx="4" presStyleCnt="6">
        <dgm:presLayoutVars>
          <dgm:chMax val="0"/>
          <dgm:chPref val="0"/>
          <dgm:bulletEnabled val="1"/>
        </dgm:presLayoutVars>
      </dgm:prSet>
      <dgm:spPr/>
    </dgm:pt>
    <dgm:pt modelId="{EEA84B30-BE1D-4937-8B3F-F60859618187}" type="pres">
      <dgm:prSet presAssocID="{8AE324F7-386D-45A2-868A-242E22B37484}" presName="desTx" presStyleLbl="revTx" presStyleIdx="4" presStyleCnt="6">
        <dgm:presLayoutVars>
          <dgm:chMax val="0"/>
          <dgm:chPref val="0"/>
          <dgm:bulletEnabled val="1"/>
        </dgm:presLayoutVars>
      </dgm:prSet>
      <dgm:spPr/>
    </dgm:pt>
    <dgm:pt modelId="{74B8F068-5875-4CEC-BBA5-2D4AFCF2A5DE}" type="pres">
      <dgm:prSet presAssocID="{8AE324F7-386D-45A2-868A-242E22B37484}" presName="EmptyPlaceHolder" presStyleCnt="0"/>
      <dgm:spPr/>
    </dgm:pt>
    <dgm:pt modelId="{EB1A91A5-B696-4533-82F7-1F0CC7750879}" type="pres">
      <dgm:prSet presAssocID="{EC9BCBCD-EFC8-4290-B863-734E9A2158AC}" presName="space" presStyleCnt="0"/>
      <dgm:spPr/>
    </dgm:pt>
    <dgm:pt modelId="{6CA87614-FBF8-481C-BAAC-CC4B4875088A}" type="pres">
      <dgm:prSet presAssocID="{FC322F84-930C-4CC2-98CA-0802DA69ABB8}" presName="composite" presStyleCnt="0"/>
      <dgm:spPr/>
    </dgm:pt>
    <dgm:pt modelId="{9FEEB124-18C7-4748-9906-F254ECDF07C4}" type="pres">
      <dgm:prSet presAssocID="{FC322F84-930C-4CC2-98CA-0802DA69ABB8}" presName="L" presStyleLbl="solidFgAcc1" presStyleIdx="5" presStyleCnt="6">
        <dgm:presLayoutVars>
          <dgm:chMax val="0"/>
          <dgm:chPref val="0"/>
        </dgm:presLayoutVars>
      </dgm:prSet>
      <dgm:spPr/>
    </dgm:pt>
    <dgm:pt modelId="{1FE5FEEE-3F5C-41F3-BE12-A6D572CDA40E}" type="pres">
      <dgm:prSet presAssocID="{FC322F84-930C-4CC2-98CA-0802DA69ABB8}" presName="parTx" presStyleLbl="alignNode1" presStyleIdx="5" presStyleCnt="6">
        <dgm:presLayoutVars>
          <dgm:chMax val="0"/>
          <dgm:chPref val="0"/>
          <dgm:bulletEnabled val="1"/>
        </dgm:presLayoutVars>
      </dgm:prSet>
      <dgm:spPr/>
    </dgm:pt>
    <dgm:pt modelId="{78950EC8-7A5C-431C-906D-643649FB33E2}" type="pres">
      <dgm:prSet presAssocID="{FC322F84-930C-4CC2-98CA-0802DA69ABB8}" presName="desTx" presStyleLbl="revTx" presStyleIdx="5" presStyleCnt="6">
        <dgm:presLayoutVars>
          <dgm:chMax val="0"/>
          <dgm:chPref val="0"/>
          <dgm:bulletEnabled val="1"/>
        </dgm:presLayoutVars>
      </dgm:prSet>
      <dgm:spPr/>
    </dgm:pt>
    <dgm:pt modelId="{4F945DC0-064D-4C7E-BFC5-4FEF15A2AD2B}" type="pres">
      <dgm:prSet presAssocID="{FC322F84-930C-4CC2-98CA-0802DA69ABB8}" presName="EmptyPlaceHolder" presStyleCnt="0"/>
      <dgm:spPr/>
    </dgm:pt>
  </dgm:ptLst>
  <dgm:cxnLst>
    <dgm:cxn modelId="{D9DD0A07-3DE1-4FDB-9228-533E0FAB48D9}" srcId="{AAD4E0A1-2FAA-4C4F-A963-A18676DD2709}" destId="{8159643A-818D-4545-AFE5-29FC064B1AAA}" srcOrd="1" destOrd="0" parTransId="{2AC99ED1-74BC-44F4-AB57-AD4179C7D85F}" sibTransId="{384C38D0-1DF9-4571-8437-3CD10BEF2AAE}"/>
    <dgm:cxn modelId="{9534A01A-7215-484A-B231-394DE85E33EE}" type="presOf" srcId="{8AE324F7-386D-45A2-868A-242E22B37484}" destId="{507DCF5B-980F-4E37-B5EB-2E84D9C6B52F}" srcOrd="0" destOrd="0" presId="urn:microsoft.com/office/officeart/2016/7/layout/AccentHomeChevronProcess"/>
    <dgm:cxn modelId="{C7E7C71A-8D4E-49A3-870A-EF1B52EA7E44}" type="presOf" srcId="{388BDCB2-DCDF-44F3-8324-AEB38FDDBDD1}" destId="{499DECC5-47AF-4CB1-BCD3-F288444FFD05}" srcOrd="0" destOrd="0" presId="urn:microsoft.com/office/officeart/2016/7/layout/AccentHomeChevronProcess"/>
    <dgm:cxn modelId="{5674DB32-52A8-4AD6-91A2-851D4F5D774E}" srcId="{8159643A-818D-4545-AFE5-29FC064B1AAA}" destId="{A5F3A565-F1A9-4263-BA1F-374C68AB041C}" srcOrd="0" destOrd="0" parTransId="{BC9CEAF5-0740-4D16-9B53-CFBE32998C15}" sibTransId="{E138BD27-CD5F-4B72-9EE7-AFCFDA324151}"/>
    <dgm:cxn modelId="{3B4F2C34-A5FB-4876-BE0B-B329E5E0B605}" type="presOf" srcId="{F2C5946E-96AC-4D5A-B458-7D2B25514DE6}" destId="{EEA84B30-BE1D-4937-8B3F-F60859618187}" srcOrd="0" destOrd="0" presId="urn:microsoft.com/office/officeart/2016/7/layout/AccentHomeChevronProcess"/>
    <dgm:cxn modelId="{40D75B5E-05F3-4D0F-9A31-C26E14C9C629}" type="presOf" srcId="{FC322F84-930C-4CC2-98CA-0802DA69ABB8}" destId="{1FE5FEEE-3F5C-41F3-BE12-A6D572CDA40E}" srcOrd="0" destOrd="0" presId="urn:microsoft.com/office/officeart/2016/7/layout/AccentHomeChevronProcess"/>
    <dgm:cxn modelId="{EBCA9966-8EF2-49F3-972B-7D6EDBB39C81}" type="presOf" srcId="{11173297-B697-4A11-9EAC-E45317C547A3}" destId="{FCBE03BB-10EF-463F-ADE9-2490921E2F01}" srcOrd="0" destOrd="0" presId="urn:microsoft.com/office/officeart/2016/7/layout/AccentHomeChevronProcess"/>
    <dgm:cxn modelId="{F7EA216A-8EED-4AEA-8470-B1B8F045C9C9}" srcId="{11173297-B697-4A11-9EAC-E45317C547A3}" destId="{388BDCB2-DCDF-44F3-8324-AEB38FDDBDD1}" srcOrd="0" destOrd="0" parTransId="{37941136-BD0B-4BA2-AB30-C59B281AC064}" sibTransId="{3E43BD3A-DE7D-4F87-8DF8-BE45D9E99A98}"/>
    <dgm:cxn modelId="{60F2516C-41F3-4218-A1D1-062B64CCA51C}" srcId="{D59A6E49-80F2-47F2-A3F1-A7D3C1042B7A}" destId="{B37999E7-C394-42CA-9788-025667B2F148}" srcOrd="0" destOrd="0" parTransId="{4E4B7B64-9855-4792-8CF8-036E24B99347}" sibTransId="{B2DC8013-B540-4718-801F-00BFBC13037A}"/>
    <dgm:cxn modelId="{3B32756D-B3E5-411D-8FF5-9443D03E0512}" srcId="{AAD4E0A1-2FAA-4C4F-A963-A18676DD2709}" destId="{59A0B26A-2973-451B-9ADA-6468D9C1A82E}" srcOrd="0" destOrd="0" parTransId="{485F4D2F-583A-4E49-8439-7E9505C9635E}" sibTransId="{82DF06A8-49E6-4C50-8190-748A5D28FD6E}"/>
    <dgm:cxn modelId="{F30B326E-5A4C-40C9-B022-26DA52A304C3}" type="presOf" srcId="{59A0B26A-2973-451B-9ADA-6468D9C1A82E}" destId="{356E000D-F109-45EB-B501-4B78AA5C433C}" srcOrd="0" destOrd="0" presId="urn:microsoft.com/office/officeart/2016/7/layout/AccentHomeChevronProcess"/>
    <dgm:cxn modelId="{050C9254-2664-45D0-A7C0-16D1E600B953}" type="presOf" srcId="{D59A6E49-80F2-47F2-A3F1-A7D3C1042B7A}" destId="{8CE5514B-799A-4B97-A4CE-949CED117359}" srcOrd="0" destOrd="0" presId="urn:microsoft.com/office/officeart/2016/7/layout/AccentHomeChevronProcess"/>
    <dgm:cxn modelId="{F7E24D59-9532-4E70-A381-FD77E8E3792F}" srcId="{59A0B26A-2973-451B-9ADA-6468D9C1A82E}" destId="{EFA50C6C-022A-4BE7-B363-CC5944231205}" srcOrd="0" destOrd="0" parTransId="{2DCDB026-5A6D-4F6F-854C-5F88D23D2A99}" sibTransId="{1640FBF7-6D83-46D6-9A14-66833FCD0185}"/>
    <dgm:cxn modelId="{BB331587-E8E0-4EB4-A73E-6C4FBC78406B}" type="presOf" srcId="{A5F3A565-F1A9-4263-BA1F-374C68AB041C}" destId="{76F87B8F-7B70-4B8F-BD86-BC83CD9F0297}" srcOrd="0" destOrd="0" presId="urn:microsoft.com/office/officeart/2016/7/layout/AccentHomeChevronProcess"/>
    <dgm:cxn modelId="{4A7EFD87-320F-45A4-8133-759E7A6020E6}" type="presOf" srcId="{B37999E7-C394-42CA-9788-025667B2F148}" destId="{26E75E88-EED9-45B9-B2E1-7CF90983F84F}" srcOrd="0" destOrd="0" presId="urn:microsoft.com/office/officeart/2016/7/layout/AccentHomeChevronProcess"/>
    <dgm:cxn modelId="{1AC5888B-5F0A-4CE7-8F69-58ACC0AA1100}" srcId="{8AE324F7-386D-45A2-868A-242E22B37484}" destId="{F2C5946E-96AC-4D5A-B458-7D2B25514DE6}" srcOrd="0" destOrd="0" parTransId="{00377DCE-90FB-46C7-8AA2-8160B9C8E411}" sibTransId="{A191672C-E826-4D12-AE04-B7C722E1DAD5}"/>
    <dgm:cxn modelId="{6FCBAA9C-FF63-41CD-A77F-8D1991CCB4F9}" srcId="{AAD4E0A1-2FAA-4C4F-A963-A18676DD2709}" destId="{FC322F84-930C-4CC2-98CA-0802DA69ABB8}" srcOrd="5" destOrd="0" parTransId="{5E9D506E-FA85-475B-A760-FB43C0F10A10}" sibTransId="{45A1AAA4-AB8B-4AC3-A733-DB2021936A97}"/>
    <dgm:cxn modelId="{3558A59D-7369-44E9-904F-FA6F4D04C070}" srcId="{AAD4E0A1-2FAA-4C4F-A963-A18676DD2709}" destId="{8AE324F7-386D-45A2-868A-242E22B37484}" srcOrd="4" destOrd="0" parTransId="{234A76A7-017C-468D-B6C6-6AE5595F0A60}" sibTransId="{EC9BCBCD-EFC8-4290-B863-734E9A2158AC}"/>
    <dgm:cxn modelId="{0DCDD2B0-40B4-4FE3-97A4-E8F517D667FA}" type="presOf" srcId="{EFA50C6C-022A-4BE7-B363-CC5944231205}" destId="{690A1E60-14A3-48E2-969A-2D37B614EB37}" srcOrd="0" destOrd="0" presId="urn:microsoft.com/office/officeart/2016/7/layout/AccentHomeChevronProcess"/>
    <dgm:cxn modelId="{AEC3EBD0-1922-4FDA-8C9E-4E7A1D61E53D}" type="presOf" srcId="{AAD4E0A1-2FAA-4C4F-A963-A18676DD2709}" destId="{783BA2EA-8436-4CCE-A39E-6BCF5238143F}" srcOrd="0" destOrd="0" presId="urn:microsoft.com/office/officeart/2016/7/layout/AccentHomeChevronProcess"/>
    <dgm:cxn modelId="{1DEAA8D5-09D4-43B8-9CE1-38F63628F861}" srcId="{AAD4E0A1-2FAA-4C4F-A963-A18676DD2709}" destId="{D59A6E49-80F2-47F2-A3F1-A7D3C1042B7A}" srcOrd="3" destOrd="0" parTransId="{0F0347E2-53BF-4AF0-BE04-E562E9D07F8C}" sibTransId="{7E011706-AE0C-4AA0-B690-E8284D94C1FB}"/>
    <dgm:cxn modelId="{5ADCAFE7-EEA6-4BFA-9A5B-7E47089881FE}" type="presOf" srcId="{8159643A-818D-4545-AFE5-29FC064B1AAA}" destId="{E71F2D5D-B2F9-4DA3-A66A-9C6CCF024E35}" srcOrd="0" destOrd="0" presId="urn:microsoft.com/office/officeart/2016/7/layout/AccentHomeChevronProcess"/>
    <dgm:cxn modelId="{6C7779F4-FD69-4B67-B910-A8608F5BFD91}" srcId="{AAD4E0A1-2FAA-4C4F-A963-A18676DD2709}" destId="{11173297-B697-4A11-9EAC-E45317C547A3}" srcOrd="2" destOrd="0" parTransId="{04B33EEE-24D9-46D5-87A7-153B2EA6E29D}" sibTransId="{F44242F6-86F1-4EA1-8BA3-3748696B9D36}"/>
    <dgm:cxn modelId="{6611D126-9F3D-4D3A-AAF3-BB5655B14647}" type="presParOf" srcId="{783BA2EA-8436-4CCE-A39E-6BCF5238143F}" destId="{F0826536-DCAA-4063-BFB9-4645227B9732}" srcOrd="0" destOrd="0" presId="urn:microsoft.com/office/officeart/2016/7/layout/AccentHomeChevronProcess"/>
    <dgm:cxn modelId="{85796E44-494A-4150-B35F-33B1B9A5FF16}" type="presParOf" srcId="{F0826536-DCAA-4063-BFB9-4645227B9732}" destId="{E3149CA8-F730-4485-B25A-C15A62708F74}" srcOrd="0" destOrd="0" presId="urn:microsoft.com/office/officeart/2016/7/layout/AccentHomeChevronProcess"/>
    <dgm:cxn modelId="{A166AD79-2619-4D52-A3B3-6215B3AA43D1}" type="presParOf" srcId="{F0826536-DCAA-4063-BFB9-4645227B9732}" destId="{356E000D-F109-45EB-B501-4B78AA5C433C}" srcOrd="1" destOrd="0" presId="urn:microsoft.com/office/officeart/2016/7/layout/AccentHomeChevronProcess"/>
    <dgm:cxn modelId="{F077F179-9385-4782-9283-8B16C1C2BA34}" type="presParOf" srcId="{F0826536-DCAA-4063-BFB9-4645227B9732}" destId="{690A1E60-14A3-48E2-969A-2D37B614EB37}" srcOrd="2" destOrd="0" presId="urn:microsoft.com/office/officeart/2016/7/layout/AccentHomeChevronProcess"/>
    <dgm:cxn modelId="{FA9EB690-4AD1-4C19-B9A1-53E66DA560CD}" type="presParOf" srcId="{F0826536-DCAA-4063-BFB9-4645227B9732}" destId="{792BD85C-2D0D-4BF4-AF83-D8128B6A0BBD}" srcOrd="3" destOrd="0" presId="urn:microsoft.com/office/officeart/2016/7/layout/AccentHomeChevronProcess"/>
    <dgm:cxn modelId="{3742C70D-B7C4-4347-ADE9-AE1A90E7AA08}" type="presParOf" srcId="{783BA2EA-8436-4CCE-A39E-6BCF5238143F}" destId="{B1D346D7-C154-4D58-8724-9D8D322272D9}" srcOrd="1" destOrd="0" presId="urn:microsoft.com/office/officeart/2016/7/layout/AccentHomeChevronProcess"/>
    <dgm:cxn modelId="{7F2E54B8-A4E8-4F58-B05C-AC407951920B}" type="presParOf" srcId="{783BA2EA-8436-4CCE-A39E-6BCF5238143F}" destId="{14B6A5EE-E0B3-4A85-B764-A872E77BD918}" srcOrd="2" destOrd="0" presId="urn:microsoft.com/office/officeart/2016/7/layout/AccentHomeChevronProcess"/>
    <dgm:cxn modelId="{B7C14F8B-CC24-4358-ACAC-06BBD57C9232}" type="presParOf" srcId="{14B6A5EE-E0B3-4A85-B764-A872E77BD918}" destId="{CC632145-1148-4956-9088-B915D0D0FD99}" srcOrd="0" destOrd="0" presId="urn:microsoft.com/office/officeart/2016/7/layout/AccentHomeChevronProcess"/>
    <dgm:cxn modelId="{EB2BC1A5-5145-4896-855A-0AFEACE82BCF}" type="presParOf" srcId="{14B6A5EE-E0B3-4A85-B764-A872E77BD918}" destId="{E71F2D5D-B2F9-4DA3-A66A-9C6CCF024E35}" srcOrd="1" destOrd="0" presId="urn:microsoft.com/office/officeart/2016/7/layout/AccentHomeChevronProcess"/>
    <dgm:cxn modelId="{BFE19651-BA6F-4861-AC66-33F319D53F7D}" type="presParOf" srcId="{14B6A5EE-E0B3-4A85-B764-A872E77BD918}" destId="{76F87B8F-7B70-4B8F-BD86-BC83CD9F0297}" srcOrd="2" destOrd="0" presId="urn:microsoft.com/office/officeart/2016/7/layout/AccentHomeChevronProcess"/>
    <dgm:cxn modelId="{98F69F0E-9C66-428E-8A69-C89EADF74318}" type="presParOf" srcId="{14B6A5EE-E0B3-4A85-B764-A872E77BD918}" destId="{05D16F6A-9EB7-4E55-B58D-6F5902C7CC80}" srcOrd="3" destOrd="0" presId="urn:microsoft.com/office/officeart/2016/7/layout/AccentHomeChevronProcess"/>
    <dgm:cxn modelId="{DA6016D0-FF08-42BE-9BDC-FF482682D30D}" type="presParOf" srcId="{783BA2EA-8436-4CCE-A39E-6BCF5238143F}" destId="{6A4F6B20-1C90-450E-965A-C1EB3B417C04}" srcOrd="3" destOrd="0" presId="urn:microsoft.com/office/officeart/2016/7/layout/AccentHomeChevronProcess"/>
    <dgm:cxn modelId="{6EF0D53E-C29F-4657-A617-6C3C35BB9FAE}" type="presParOf" srcId="{783BA2EA-8436-4CCE-A39E-6BCF5238143F}" destId="{D85162A9-E7E1-4DA6-A96C-574B4875794C}" srcOrd="4" destOrd="0" presId="urn:microsoft.com/office/officeart/2016/7/layout/AccentHomeChevronProcess"/>
    <dgm:cxn modelId="{C3DCC376-D230-47A5-B0AF-7BF05A5F988F}" type="presParOf" srcId="{D85162A9-E7E1-4DA6-A96C-574B4875794C}" destId="{5C7AB7EB-E74C-4AF9-873D-5493F7962F03}" srcOrd="0" destOrd="0" presId="urn:microsoft.com/office/officeart/2016/7/layout/AccentHomeChevronProcess"/>
    <dgm:cxn modelId="{3B951B36-7350-4EA2-B9D5-5614563BACC1}" type="presParOf" srcId="{D85162A9-E7E1-4DA6-A96C-574B4875794C}" destId="{FCBE03BB-10EF-463F-ADE9-2490921E2F01}" srcOrd="1" destOrd="0" presId="urn:microsoft.com/office/officeart/2016/7/layout/AccentHomeChevronProcess"/>
    <dgm:cxn modelId="{0DF3A932-41AE-4A1B-B940-4F00F9CF7627}" type="presParOf" srcId="{D85162A9-E7E1-4DA6-A96C-574B4875794C}" destId="{499DECC5-47AF-4CB1-BCD3-F288444FFD05}" srcOrd="2" destOrd="0" presId="urn:microsoft.com/office/officeart/2016/7/layout/AccentHomeChevronProcess"/>
    <dgm:cxn modelId="{959D2AAF-704B-4D08-8294-3790BF74564E}" type="presParOf" srcId="{D85162A9-E7E1-4DA6-A96C-574B4875794C}" destId="{303CC2BE-542F-4C56-82EF-DBD9BE5FA7D0}" srcOrd="3" destOrd="0" presId="urn:microsoft.com/office/officeart/2016/7/layout/AccentHomeChevronProcess"/>
    <dgm:cxn modelId="{E44537FE-1975-4124-BCD2-862CC511C87F}" type="presParOf" srcId="{783BA2EA-8436-4CCE-A39E-6BCF5238143F}" destId="{31E06083-C734-4BB7-B45B-F495DA16657F}" srcOrd="5" destOrd="0" presId="urn:microsoft.com/office/officeart/2016/7/layout/AccentHomeChevronProcess"/>
    <dgm:cxn modelId="{D08F1D36-1DBD-4A90-B35A-11CB6AB70837}" type="presParOf" srcId="{783BA2EA-8436-4CCE-A39E-6BCF5238143F}" destId="{33C0640E-1908-43E2-A30D-C597CD2E5C45}" srcOrd="6" destOrd="0" presId="urn:microsoft.com/office/officeart/2016/7/layout/AccentHomeChevronProcess"/>
    <dgm:cxn modelId="{77398350-C6EC-4106-8EBF-0C0C73F7D8E2}" type="presParOf" srcId="{33C0640E-1908-43E2-A30D-C597CD2E5C45}" destId="{D45698BB-B312-4969-9C62-8B658A7BE04B}" srcOrd="0" destOrd="0" presId="urn:microsoft.com/office/officeart/2016/7/layout/AccentHomeChevronProcess"/>
    <dgm:cxn modelId="{BB0C5B20-87A6-498F-A1F7-C45BD18A0349}" type="presParOf" srcId="{33C0640E-1908-43E2-A30D-C597CD2E5C45}" destId="{8CE5514B-799A-4B97-A4CE-949CED117359}" srcOrd="1" destOrd="0" presId="urn:microsoft.com/office/officeart/2016/7/layout/AccentHomeChevronProcess"/>
    <dgm:cxn modelId="{7900CD8C-9318-4089-992F-92843765BB6E}" type="presParOf" srcId="{33C0640E-1908-43E2-A30D-C597CD2E5C45}" destId="{26E75E88-EED9-45B9-B2E1-7CF90983F84F}" srcOrd="2" destOrd="0" presId="urn:microsoft.com/office/officeart/2016/7/layout/AccentHomeChevronProcess"/>
    <dgm:cxn modelId="{51FB55C6-15A1-4FDA-9B20-03379835FB58}" type="presParOf" srcId="{33C0640E-1908-43E2-A30D-C597CD2E5C45}" destId="{0E310878-290E-4CDF-A224-A01279FC1395}" srcOrd="3" destOrd="0" presId="urn:microsoft.com/office/officeart/2016/7/layout/AccentHomeChevronProcess"/>
    <dgm:cxn modelId="{846F24E1-EA22-4D81-ACCB-5088E0274B96}" type="presParOf" srcId="{783BA2EA-8436-4CCE-A39E-6BCF5238143F}" destId="{55F036F5-304F-4940-A050-48A87A0DF8E4}" srcOrd="7" destOrd="0" presId="urn:microsoft.com/office/officeart/2016/7/layout/AccentHomeChevronProcess"/>
    <dgm:cxn modelId="{9CDD98A5-3C45-403C-8FFA-C5E45A5D72EC}" type="presParOf" srcId="{783BA2EA-8436-4CCE-A39E-6BCF5238143F}" destId="{1B1FFA15-18C7-4FA1-8E23-8A3F31C302EB}" srcOrd="8" destOrd="0" presId="urn:microsoft.com/office/officeart/2016/7/layout/AccentHomeChevronProcess"/>
    <dgm:cxn modelId="{7E6ED34B-B1F0-4FB3-850D-E94B6E9E17D3}" type="presParOf" srcId="{1B1FFA15-18C7-4FA1-8E23-8A3F31C302EB}" destId="{736EA73E-CF05-45B4-A946-DC09155D617E}" srcOrd="0" destOrd="0" presId="urn:microsoft.com/office/officeart/2016/7/layout/AccentHomeChevronProcess"/>
    <dgm:cxn modelId="{62E0986F-AF8A-4BB9-9929-81DF0F4BFDCA}" type="presParOf" srcId="{1B1FFA15-18C7-4FA1-8E23-8A3F31C302EB}" destId="{507DCF5B-980F-4E37-B5EB-2E84D9C6B52F}" srcOrd="1" destOrd="0" presId="urn:microsoft.com/office/officeart/2016/7/layout/AccentHomeChevronProcess"/>
    <dgm:cxn modelId="{93041484-7DAD-4FD9-B487-F83C4013B175}" type="presParOf" srcId="{1B1FFA15-18C7-4FA1-8E23-8A3F31C302EB}" destId="{EEA84B30-BE1D-4937-8B3F-F60859618187}" srcOrd="2" destOrd="0" presId="urn:microsoft.com/office/officeart/2016/7/layout/AccentHomeChevronProcess"/>
    <dgm:cxn modelId="{7003133C-AC1E-431B-BAC1-22BEE521CC89}" type="presParOf" srcId="{1B1FFA15-18C7-4FA1-8E23-8A3F31C302EB}" destId="{74B8F068-5875-4CEC-BBA5-2D4AFCF2A5DE}" srcOrd="3" destOrd="0" presId="urn:microsoft.com/office/officeart/2016/7/layout/AccentHomeChevronProcess"/>
    <dgm:cxn modelId="{FC25BC28-2B96-422F-8722-57788BC4A9EB}" type="presParOf" srcId="{783BA2EA-8436-4CCE-A39E-6BCF5238143F}" destId="{EB1A91A5-B696-4533-82F7-1F0CC7750879}" srcOrd="9" destOrd="0" presId="urn:microsoft.com/office/officeart/2016/7/layout/AccentHomeChevronProcess"/>
    <dgm:cxn modelId="{FD9D6C82-9D59-47C9-8B0C-4DFCB68A52D2}" type="presParOf" srcId="{783BA2EA-8436-4CCE-A39E-6BCF5238143F}" destId="{6CA87614-FBF8-481C-BAAC-CC4B4875088A}" srcOrd="10" destOrd="0" presId="urn:microsoft.com/office/officeart/2016/7/layout/AccentHomeChevronProcess"/>
    <dgm:cxn modelId="{1E1D66EC-6EC6-4F58-8C16-C1BA8F7B62AB}" type="presParOf" srcId="{6CA87614-FBF8-481C-BAAC-CC4B4875088A}" destId="{9FEEB124-18C7-4748-9906-F254ECDF07C4}" srcOrd="0" destOrd="0" presId="urn:microsoft.com/office/officeart/2016/7/layout/AccentHomeChevronProcess"/>
    <dgm:cxn modelId="{D7865AB6-74E7-490A-A66D-E5A81ACD2936}" type="presParOf" srcId="{6CA87614-FBF8-481C-BAAC-CC4B4875088A}" destId="{1FE5FEEE-3F5C-41F3-BE12-A6D572CDA40E}" srcOrd="1" destOrd="0" presId="urn:microsoft.com/office/officeart/2016/7/layout/AccentHomeChevronProcess"/>
    <dgm:cxn modelId="{D3626CA9-A764-48E8-A788-1331175A3351}" type="presParOf" srcId="{6CA87614-FBF8-481C-BAAC-CC4B4875088A}" destId="{78950EC8-7A5C-431C-906D-643649FB33E2}" srcOrd="2" destOrd="0" presId="urn:microsoft.com/office/officeart/2016/7/layout/AccentHomeChevronProcess"/>
    <dgm:cxn modelId="{CD8A0DCD-4EF1-467F-90F6-3AE9BF342D76}" type="presParOf" srcId="{6CA87614-FBF8-481C-BAAC-CC4B4875088A}" destId="{4F945DC0-064D-4C7E-BFC5-4FEF15A2AD2B}"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6C2AB-F275-444D-9443-DCB6F449B5C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A87A29CB-B9B2-4F27-B414-484D4F3A5C94}">
      <dgm:prSet phldrT="[Text]"/>
      <dgm:spPr/>
      <dgm:t>
        <a:bodyPr/>
        <a:lstStyle/>
        <a:p>
          <a:r>
            <a:rPr lang="en-IE" b="1" dirty="0"/>
            <a:t>1004</a:t>
          </a:r>
        </a:p>
        <a:p>
          <a:r>
            <a:rPr lang="en-IE" b="1" dirty="0"/>
            <a:t>Research Staff</a:t>
          </a:r>
          <a:endParaRPr lang="en-GB" b="1" dirty="0"/>
        </a:p>
      </dgm:t>
    </dgm:pt>
    <dgm:pt modelId="{089F2549-FA28-4208-89A6-C98874DA9670}" type="parTrans" cxnId="{27C6FC44-E556-41AA-BBBE-0206CC30795D}">
      <dgm:prSet/>
      <dgm:spPr/>
      <dgm:t>
        <a:bodyPr/>
        <a:lstStyle/>
        <a:p>
          <a:endParaRPr lang="en-GB"/>
        </a:p>
      </dgm:t>
    </dgm:pt>
    <dgm:pt modelId="{496B9ACA-9363-46E6-B4D2-7BC1A35EBFB9}" type="sibTrans" cxnId="{27C6FC44-E556-41AA-BBBE-0206CC30795D}">
      <dgm:prSet/>
      <dgm:spPr/>
      <dgm:t>
        <a:bodyPr/>
        <a:lstStyle/>
        <a:p>
          <a:endParaRPr lang="en-GB"/>
        </a:p>
      </dgm:t>
    </dgm:pt>
    <dgm:pt modelId="{E92B2728-DADB-4E31-BB37-6437B2FD5EF4}">
      <dgm:prSet phldrT="[Text]" custT="1"/>
      <dgm:spPr/>
      <dgm:t>
        <a:bodyPr/>
        <a:lstStyle/>
        <a:p>
          <a:r>
            <a:rPr lang="en-IE" sz="1800" b="0" dirty="0"/>
            <a:t>HR Excellence in Research</a:t>
          </a:r>
          <a:endParaRPr lang="en-GB" sz="1800" b="0" dirty="0"/>
        </a:p>
      </dgm:t>
    </dgm:pt>
    <dgm:pt modelId="{288BBB24-F774-40CE-862D-A47A1D65E01C}" type="parTrans" cxnId="{93C3DDF2-975C-42F4-88BD-3A6FEE85B670}">
      <dgm:prSet/>
      <dgm:spPr/>
      <dgm:t>
        <a:bodyPr/>
        <a:lstStyle/>
        <a:p>
          <a:endParaRPr lang="en-GB"/>
        </a:p>
      </dgm:t>
    </dgm:pt>
    <dgm:pt modelId="{7FB0D22E-614D-48AC-B32B-E959F9602856}" type="sibTrans" cxnId="{93C3DDF2-975C-42F4-88BD-3A6FEE85B670}">
      <dgm:prSet/>
      <dgm:spPr/>
      <dgm:t>
        <a:bodyPr/>
        <a:lstStyle/>
        <a:p>
          <a:endParaRPr lang="en-GB"/>
        </a:p>
      </dgm:t>
    </dgm:pt>
    <dgm:pt modelId="{6BDCA255-1381-40BC-AD26-4D654BD8697F}">
      <dgm:prSet phldrT="[Text]" custT="1"/>
      <dgm:spPr/>
      <dgm:t>
        <a:bodyPr/>
        <a:lstStyle/>
        <a:p>
          <a:r>
            <a:rPr lang="en-IE" sz="1200" b="1" dirty="0"/>
            <a:t>Post Doc Development Hub</a:t>
          </a:r>
          <a:endParaRPr lang="en-GB" sz="1200" b="1" dirty="0"/>
        </a:p>
      </dgm:t>
    </dgm:pt>
    <dgm:pt modelId="{B0D53173-D290-4F58-B9BE-9CD1713A8D29}" type="parTrans" cxnId="{922C2BE4-B13E-406E-B637-60BA0F2504F0}">
      <dgm:prSet/>
      <dgm:spPr/>
      <dgm:t>
        <a:bodyPr/>
        <a:lstStyle/>
        <a:p>
          <a:endParaRPr lang="en-GB"/>
        </a:p>
      </dgm:t>
    </dgm:pt>
    <dgm:pt modelId="{6CA5B697-090F-40A5-8D1A-B8C93D3CEB7F}" type="sibTrans" cxnId="{922C2BE4-B13E-406E-B637-60BA0F2504F0}">
      <dgm:prSet/>
      <dgm:spPr/>
      <dgm:t>
        <a:bodyPr/>
        <a:lstStyle/>
        <a:p>
          <a:endParaRPr lang="en-GB"/>
        </a:p>
      </dgm:t>
    </dgm:pt>
    <dgm:pt modelId="{AA986627-43FA-4465-BD4B-19466EBC32A6}">
      <dgm:prSet phldrT="[Text]"/>
      <dgm:spPr/>
      <dgm:t>
        <a:bodyPr/>
        <a:lstStyle/>
        <a:p>
          <a:r>
            <a:rPr lang="en-IE" b="1" dirty="0"/>
            <a:t>Professional Skills for Research Leaders</a:t>
          </a:r>
          <a:endParaRPr lang="en-GB" b="1" dirty="0"/>
        </a:p>
      </dgm:t>
    </dgm:pt>
    <dgm:pt modelId="{38C97719-3F5B-4616-9B70-BC1F6DD3E946}" type="parTrans" cxnId="{EF721A85-CC64-4D6C-995D-48A7E3D942B7}">
      <dgm:prSet/>
      <dgm:spPr/>
      <dgm:t>
        <a:bodyPr/>
        <a:lstStyle/>
        <a:p>
          <a:endParaRPr lang="en-GB"/>
        </a:p>
      </dgm:t>
    </dgm:pt>
    <dgm:pt modelId="{F4E31959-5FEB-4139-BFEB-799BE52C5633}" type="sibTrans" cxnId="{EF721A85-CC64-4D6C-995D-48A7E3D942B7}">
      <dgm:prSet/>
      <dgm:spPr/>
      <dgm:t>
        <a:bodyPr/>
        <a:lstStyle/>
        <a:p>
          <a:endParaRPr lang="en-GB"/>
        </a:p>
      </dgm:t>
    </dgm:pt>
    <dgm:pt modelId="{2AC3AAEC-E2E2-4FA5-B648-B46CB41425FD}">
      <dgm:prSet custT="1"/>
      <dgm:spPr/>
      <dgm:t>
        <a:bodyPr/>
        <a:lstStyle/>
        <a:p>
          <a:r>
            <a:rPr lang="en-GB" sz="1200" b="1" dirty="0"/>
            <a:t>HR Researcher Conference</a:t>
          </a:r>
        </a:p>
      </dgm:t>
    </dgm:pt>
    <dgm:pt modelId="{A87F952E-190E-4938-AF71-298ECBFEF14F}" type="parTrans" cxnId="{B9B35A3D-123B-465A-805A-791DF6893D38}">
      <dgm:prSet/>
      <dgm:spPr/>
      <dgm:t>
        <a:bodyPr/>
        <a:lstStyle/>
        <a:p>
          <a:endParaRPr lang="en-GB"/>
        </a:p>
      </dgm:t>
    </dgm:pt>
    <dgm:pt modelId="{37BACC37-BCD2-40EF-A163-6A262077AEF7}" type="sibTrans" cxnId="{B9B35A3D-123B-465A-805A-791DF6893D38}">
      <dgm:prSet/>
      <dgm:spPr/>
      <dgm:t>
        <a:bodyPr/>
        <a:lstStyle/>
        <a:p>
          <a:endParaRPr lang="en-GB"/>
        </a:p>
      </dgm:t>
    </dgm:pt>
    <dgm:pt modelId="{90223C6F-E425-4A49-A7A8-8FE3D27783B6}">
      <dgm:prSet custT="1"/>
      <dgm:spPr/>
      <dgm:t>
        <a:bodyPr/>
        <a:lstStyle/>
        <a:p>
          <a:pPr>
            <a:lnSpc>
              <a:spcPct val="100000"/>
            </a:lnSpc>
          </a:pPr>
          <a:r>
            <a:rPr lang="en-IE" sz="1400" b="1" dirty="0"/>
            <a:t>CV assistance and</a:t>
          </a:r>
        </a:p>
        <a:p>
          <a:pPr>
            <a:lnSpc>
              <a:spcPct val="100000"/>
            </a:lnSpc>
          </a:pPr>
          <a:r>
            <a:rPr lang="en-IE" sz="1400" b="1" dirty="0"/>
            <a:t>advice</a:t>
          </a:r>
          <a:endParaRPr lang="en-GB" sz="1400" b="1" dirty="0"/>
        </a:p>
      </dgm:t>
    </dgm:pt>
    <dgm:pt modelId="{76A52DC4-D4A5-425D-AFC8-31537DA3F57D}" type="parTrans" cxnId="{C6208917-3627-4361-BB14-A7C812FEC130}">
      <dgm:prSet/>
      <dgm:spPr/>
      <dgm:t>
        <a:bodyPr/>
        <a:lstStyle/>
        <a:p>
          <a:endParaRPr lang="en-GB"/>
        </a:p>
      </dgm:t>
    </dgm:pt>
    <dgm:pt modelId="{3476FC53-F6F7-43BA-A6BD-0FC94770940B}" type="sibTrans" cxnId="{C6208917-3627-4361-BB14-A7C812FEC130}">
      <dgm:prSet/>
      <dgm:spPr/>
      <dgm:t>
        <a:bodyPr/>
        <a:lstStyle/>
        <a:p>
          <a:endParaRPr lang="en-GB"/>
        </a:p>
      </dgm:t>
    </dgm:pt>
    <dgm:pt modelId="{35932D53-F2B1-4505-AB67-91A22FE562A0}">
      <dgm:prSet custT="1"/>
      <dgm:spPr>
        <a:solidFill>
          <a:srgbClr val="7030A0"/>
        </a:solidFill>
      </dgm:spPr>
      <dgm:t>
        <a:bodyPr/>
        <a:lstStyle/>
        <a:p>
          <a:r>
            <a:rPr lang="en-IE" sz="1600" b="1" dirty="0"/>
            <a:t>The Odyssey </a:t>
          </a:r>
        </a:p>
        <a:p>
          <a:r>
            <a:rPr lang="en-IE" sz="1600" b="1" dirty="0"/>
            <a:t>Program</a:t>
          </a:r>
          <a:endParaRPr lang="en-GB" sz="1600" b="1" dirty="0"/>
        </a:p>
      </dgm:t>
    </dgm:pt>
    <dgm:pt modelId="{4DBDB308-26C0-4F86-8981-F54091E9228E}" type="parTrans" cxnId="{C9F0A4E4-AD43-4471-B727-0925DA9527D6}">
      <dgm:prSet/>
      <dgm:spPr/>
      <dgm:t>
        <a:bodyPr/>
        <a:lstStyle/>
        <a:p>
          <a:endParaRPr lang="en-GB"/>
        </a:p>
      </dgm:t>
    </dgm:pt>
    <dgm:pt modelId="{67903EB1-1217-43D3-9B3A-D823B6396C4A}" type="sibTrans" cxnId="{C9F0A4E4-AD43-4471-B727-0925DA9527D6}">
      <dgm:prSet/>
      <dgm:spPr/>
      <dgm:t>
        <a:bodyPr/>
        <a:lstStyle/>
        <a:p>
          <a:endParaRPr lang="en-GB"/>
        </a:p>
      </dgm:t>
    </dgm:pt>
    <dgm:pt modelId="{2BBAB15C-EBF6-4BFD-96C2-F88C0E8CACBB}">
      <dgm:prSet custT="1"/>
      <dgm:spPr>
        <a:solidFill>
          <a:srgbClr val="92D050"/>
        </a:solidFill>
      </dgm:spPr>
      <dgm:t>
        <a:bodyPr/>
        <a:lstStyle/>
        <a:p>
          <a:r>
            <a:rPr lang="en-GB" sz="1600" b="1" dirty="0"/>
            <a:t>New Policy and Guidelines</a:t>
          </a:r>
        </a:p>
      </dgm:t>
    </dgm:pt>
    <dgm:pt modelId="{20428DA7-CFC1-4895-8536-259BBF8387BA}" type="parTrans" cxnId="{D90D3772-B8B3-4F26-A915-B205A8B3487B}">
      <dgm:prSet/>
      <dgm:spPr/>
      <dgm:t>
        <a:bodyPr/>
        <a:lstStyle/>
        <a:p>
          <a:endParaRPr lang="en-IE"/>
        </a:p>
      </dgm:t>
    </dgm:pt>
    <dgm:pt modelId="{BB7924F3-E1B6-40DA-A471-D1BEDEA9A263}" type="sibTrans" cxnId="{D90D3772-B8B3-4F26-A915-B205A8B3487B}">
      <dgm:prSet/>
      <dgm:spPr/>
      <dgm:t>
        <a:bodyPr/>
        <a:lstStyle/>
        <a:p>
          <a:endParaRPr lang="en-IE"/>
        </a:p>
      </dgm:t>
    </dgm:pt>
    <dgm:pt modelId="{F7B603C4-43F5-4437-BFCE-F5DBD59D02F8}" type="pres">
      <dgm:prSet presAssocID="{3606C2AB-F275-444D-9443-DCB6F449B5C5}" presName="Name0" presStyleCnt="0">
        <dgm:presLayoutVars>
          <dgm:chMax val="1"/>
          <dgm:dir/>
          <dgm:animLvl val="ctr"/>
          <dgm:resizeHandles val="exact"/>
        </dgm:presLayoutVars>
      </dgm:prSet>
      <dgm:spPr/>
    </dgm:pt>
    <dgm:pt modelId="{6FFA993E-EB7D-4E1E-B65E-2B91F394D4D6}" type="pres">
      <dgm:prSet presAssocID="{A87A29CB-B9B2-4F27-B414-484D4F3A5C94}" presName="centerShape" presStyleLbl="node0" presStyleIdx="0" presStyleCnt="1"/>
      <dgm:spPr/>
    </dgm:pt>
    <dgm:pt modelId="{467EF687-0426-4E31-8BC4-0B8C8BFE61C3}" type="pres">
      <dgm:prSet presAssocID="{E92B2728-DADB-4E31-BB37-6437B2FD5EF4}" presName="node" presStyleLbl="node1" presStyleIdx="0" presStyleCnt="7" custScaleX="167654" custRadScaleRad="100001" custRadScaleInc="-1472">
        <dgm:presLayoutVars>
          <dgm:bulletEnabled val="1"/>
        </dgm:presLayoutVars>
      </dgm:prSet>
      <dgm:spPr/>
    </dgm:pt>
    <dgm:pt modelId="{34E479ED-7024-4213-A90F-E6B028D68553}" type="pres">
      <dgm:prSet presAssocID="{E92B2728-DADB-4E31-BB37-6437B2FD5EF4}" presName="dummy" presStyleCnt="0"/>
      <dgm:spPr/>
    </dgm:pt>
    <dgm:pt modelId="{4D5A6732-D4EB-439E-9850-9442A1CFD5D7}" type="pres">
      <dgm:prSet presAssocID="{7FB0D22E-614D-48AC-B32B-E959F9602856}" presName="sibTrans" presStyleLbl="sibTrans2D1" presStyleIdx="0" presStyleCnt="7"/>
      <dgm:spPr/>
    </dgm:pt>
    <dgm:pt modelId="{12836AD3-15DA-4F5B-9287-4088D8BB78FE}" type="pres">
      <dgm:prSet presAssocID="{6BDCA255-1381-40BC-AD26-4D654BD8697F}" presName="node" presStyleLbl="node1" presStyleIdx="1" presStyleCnt="7" custScaleX="143617" custScaleY="94427">
        <dgm:presLayoutVars>
          <dgm:bulletEnabled val="1"/>
        </dgm:presLayoutVars>
      </dgm:prSet>
      <dgm:spPr/>
    </dgm:pt>
    <dgm:pt modelId="{B4712F89-01E5-4AA7-9C43-78A8272D6D05}" type="pres">
      <dgm:prSet presAssocID="{6BDCA255-1381-40BC-AD26-4D654BD8697F}" presName="dummy" presStyleCnt="0"/>
      <dgm:spPr/>
    </dgm:pt>
    <dgm:pt modelId="{002AA588-E9D3-4340-9850-A712803FD670}" type="pres">
      <dgm:prSet presAssocID="{6CA5B697-090F-40A5-8D1A-B8C93D3CEB7F}" presName="sibTrans" presStyleLbl="sibTrans2D1" presStyleIdx="1" presStyleCnt="7"/>
      <dgm:spPr/>
    </dgm:pt>
    <dgm:pt modelId="{84B40335-C67E-413B-9985-A6953D600D65}" type="pres">
      <dgm:prSet presAssocID="{AA986627-43FA-4465-BD4B-19466EBC32A6}" presName="node" presStyleLbl="node1" presStyleIdx="2" presStyleCnt="7" custScaleX="129636" custScaleY="113580">
        <dgm:presLayoutVars>
          <dgm:bulletEnabled val="1"/>
        </dgm:presLayoutVars>
      </dgm:prSet>
      <dgm:spPr/>
    </dgm:pt>
    <dgm:pt modelId="{67077A8F-A9E4-4945-8B18-BC46DD996574}" type="pres">
      <dgm:prSet presAssocID="{AA986627-43FA-4465-BD4B-19466EBC32A6}" presName="dummy" presStyleCnt="0"/>
      <dgm:spPr/>
    </dgm:pt>
    <dgm:pt modelId="{A2A030C1-5D8D-47E9-B24A-D9A52561F46A}" type="pres">
      <dgm:prSet presAssocID="{F4E31959-5FEB-4139-BFEB-799BE52C5633}" presName="sibTrans" presStyleLbl="sibTrans2D1" presStyleIdx="2" presStyleCnt="7"/>
      <dgm:spPr/>
    </dgm:pt>
    <dgm:pt modelId="{510646E2-5CF9-4B11-BF1A-ACEF61E96E9A}" type="pres">
      <dgm:prSet presAssocID="{2AC3AAEC-E2E2-4FA5-B648-B46CB41425FD}" presName="node" presStyleLbl="node1" presStyleIdx="3" presStyleCnt="7" custScaleX="130110" custScaleY="121654">
        <dgm:presLayoutVars>
          <dgm:bulletEnabled val="1"/>
        </dgm:presLayoutVars>
      </dgm:prSet>
      <dgm:spPr/>
    </dgm:pt>
    <dgm:pt modelId="{F9B2EE33-01C2-4F11-AD21-88116FA64C7F}" type="pres">
      <dgm:prSet presAssocID="{2AC3AAEC-E2E2-4FA5-B648-B46CB41425FD}" presName="dummy" presStyleCnt="0"/>
      <dgm:spPr/>
    </dgm:pt>
    <dgm:pt modelId="{82B8FC89-2D05-4844-B50B-10B865F5C140}" type="pres">
      <dgm:prSet presAssocID="{37BACC37-BCD2-40EF-A163-6A262077AEF7}" presName="sibTrans" presStyleLbl="sibTrans2D1" presStyleIdx="3" presStyleCnt="7"/>
      <dgm:spPr/>
    </dgm:pt>
    <dgm:pt modelId="{DDFBF450-6477-458B-93AB-20586F873C0C}" type="pres">
      <dgm:prSet presAssocID="{90223C6F-E425-4A49-A7A8-8FE3D27783B6}" presName="node" presStyleLbl="node1" presStyleIdx="4" presStyleCnt="7" custScaleX="143193" custScaleY="121182">
        <dgm:presLayoutVars>
          <dgm:bulletEnabled val="1"/>
        </dgm:presLayoutVars>
      </dgm:prSet>
      <dgm:spPr/>
    </dgm:pt>
    <dgm:pt modelId="{15051344-6898-4CD6-BF46-5B3488C1F70A}" type="pres">
      <dgm:prSet presAssocID="{90223C6F-E425-4A49-A7A8-8FE3D27783B6}" presName="dummy" presStyleCnt="0"/>
      <dgm:spPr/>
    </dgm:pt>
    <dgm:pt modelId="{87FC55BC-1897-40C3-AF9B-16D333C96DA1}" type="pres">
      <dgm:prSet presAssocID="{3476FC53-F6F7-43BA-A6BD-0FC94770940B}" presName="sibTrans" presStyleLbl="sibTrans2D1" presStyleIdx="4" presStyleCnt="7"/>
      <dgm:spPr/>
    </dgm:pt>
    <dgm:pt modelId="{9CAE3452-6CB5-43F5-81FC-772BD8BA2038}" type="pres">
      <dgm:prSet presAssocID="{2BBAB15C-EBF6-4BFD-96C2-F88C0E8CACBB}" presName="node" presStyleLbl="node1" presStyleIdx="5" presStyleCnt="7" custScaleX="151587">
        <dgm:presLayoutVars>
          <dgm:bulletEnabled val="1"/>
        </dgm:presLayoutVars>
      </dgm:prSet>
      <dgm:spPr/>
    </dgm:pt>
    <dgm:pt modelId="{B2A17A7E-8137-4592-8EF3-B0E050CF3154}" type="pres">
      <dgm:prSet presAssocID="{2BBAB15C-EBF6-4BFD-96C2-F88C0E8CACBB}" presName="dummy" presStyleCnt="0"/>
      <dgm:spPr/>
    </dgm:pt>
    <dgm:pt modelId="{4C97CCA4-6FFF-4832-8BAD-772C326A07F2}" type="pres">
      <dgm:prSet presAssocID="{BB7924F3-E1B6-40DA-A471-D1BEDEA9A263}" presName="sibTrans" presStyleLbl="sibTrans2D1" presStyleIdx="5" presStyleCnt="7"/>
      <dgm:spPr/>
    </dgm:pt>
    <dgm:pt modelId="{A27CCE73-CA26-4527-99FB-B29914FEBF7B}" type="pres">
      <dgm:prSet presAssocID="{35932D53-F2B1-4505-AB67-91A22FE562A0}" presName="node" presStyleLbl="node1" presStyleIdx="6" presStyleCnt="7" custScaleX="142285">
        <dgm:presLayoutVars>
          <dgm:bulletEnabled val="1"/>
        </dgm:presLayoutVars>
      </dgm:prSet>
      <dgm:spPr/>
    </dgm:pt>
    <dgm:pt modelId="{46166753-A888-4516-B95C-B08A7609D166}" type="pres">
      <dgm:prSet presAssocID="{35932D53-F2B1-4505-AB67-91A22FE562A0}" presName="dummy" presStyleCnt="0"/>
      <dgm:spPr/>
    </dgm:pt>
    <dgm:pt modelId="{4EC0FDA1-A85D-48BB-8290-B5F860ED9AA5}" type="pres">
      <dgm:prSet presAssocID="{67903EB1-1217-43D3-9B3A-D823B6396C4A}" presName="sibTrans" presStyleLbl="sibTrans2D1" presStyleIdx="6" presStyleCnt="7"/>
      <dgm:spPr/>
    </dgm:pt>
  </dgm:ptLst>
  <dgm:cxnLst>
    <dgm:cxn modelId="{AB4B2705-D6E9-460F-9400-4ACA8A4C27F0}" type="presOf" srcId="{35932D53-F2B1-4505-AB67-91A22FE562A0}" destId="{A27CCE73-CA26-4527-99FB-B29914FEBF7B}" srcOrd="0" destOrd="0" presId="urn:microsoft.com/office/officeart/2005/8/layout/radial6"/>
    <dgm:cxn modelId="{11F5D90B-2661-4A74-B0AB-A47F63578BA4}" type="presOf" srcId="{A87A29CB-B9B2-4F27-B414-484D4F3A5C94}" destId="{6FFA993E-EB7D-4E1E-B65E-2B91F394D4D6}" srcOrd="0" destOrd="0" presId="urn:microsoft.com/office/officeart/2005/8/layout/radial6"/>
    <dgm:cxn modelId="{C6208917-3627-4361-BB14-A7C812FEC130}" srcId="{A87A29CB-B9B2-4F27-B414-484D4F3A5C94}" destId="{90223C6F-E425-4A49-A7A8-8FE3D27783B6}" srcOrd="4" destOrd="0" parTransId="{76A52DC4-D4A5-425D-AFC8-31537DA3F57D}" sibTransId="{3476FC53-F6F7-43BA-A6BD-0FC94770940B}"/>
    <dgm:cxn modelId="{8B92C418-BE50-4661-8CA5-455508FE8979}" type="presOf" srcId="{3606C2AB-F275-444D-9443-DCB6F449B5C5}" destId="{F7B603C4-43F5-4437-BFCE-F5DBD59D02F8}" srcOrd="0" destOrd="0" presId="urn:microsoft.com/office/officeart/2005/8/layout/radial6"/>
    <dgm:cxn modelId="{6A638A1C-1ADA-4230-859F-0CFC3AEAD20F}" type="presOf" srcId="{37BACC37-BCD2-40EF-A163-6A262077AEF7}" destId="{82B8FC89-2D05-4844-B50B-10B865F5C140}" srcOrd="0" destOrd="0" presId="urn:microsoft.com/office/officeart/2005/8/layout/radial6"/>
    <dgm:cxn modelId="{0379DE25-13C4-4D13-B42F-8CE906B36AD3}" type="presOf" srcId="{7FB0D22E-614D-48AC-B32B-E959F9602856}" destId="{4D5A6732-D4EB-439E-9850-9442A1CFD5D7}" srcOrd="0" destOrd="0" presId="urn:microsoft.com/office/officeart/2005/8/layout/radial6"/>
    <dgm:cxn modelId="{B9B35A3D-123B-465A-805A-791DF6893D38}" srcId="{A87A29CB-B9B2-4F27-B414-484D4F3A5C94}" destId="{2AC3AAEC-E2E2-4FA5-B648-B46CB41425FD}" srcOrd="3" destOrd="0" parTransId="{A87F952E-190E-4938-AF71-298ECBFEF14F}" sibTransId="{37BACC37-BCD2-40EF-A163-6A262077AEF7}"/>
    <dgm:cxn modelId="{27C6FC44-E556-41AA-BBBE-0206CC30795D}" srcId="{3606C2AB-F275-444D-9443-DCB6F449B5C5}" destId="{A87A29CB-B9B2-4F27-B414-484D4F3A5C94}" srcOrd="0" destOrd="0" parTransId="{089F2549-FA28-4208-89A6-C98874DA9670}" sibTransId="{496B9ACA-9363-46E6-B4D2-7BC1A35EBFB9}"/>
    <dgm:cxn modelId="{659EA151-548C-4145-9308-EE7A437DE165}" type="presOf" srcId="{2BBAB15C-EBF6-4BFD-96C2-F88C0E8CACBB}" destId="{9CAE3452-6CB5-43F5-81FC-772BD8BA2038}" srcOrd="0" destOrd="0" presId="urn:microsoft.com/office/officeart/2005/8/layout/radial6"/>
    <dgm:cxn modelId="{D90D3772-B8B3-4F26-A915-B205A8B3487B}" srcId="{A87A29CB-B9B2-4F27-B414-484D4F3A5C94}" destId="{2BBAB15C-EBF6-4BFD-96C2-F88C0E8CACBB}" srcOrd="5" destOrd="0" parTransId="{20428DA7-CFC1-4895-8536-259BBF8387BA}" sibTransId="{BB7924F3-E1B6-40DA-A471-D1BEDEA9A263}"/>
    <dgm:cxn modelId="{880EFA74-B4EB-47DC-9868-CC83518B9B1F}" type="presOf" srcId="{6CA5B697-090F-40A5-8D1A-B8C93D3CEB7F}" destId="{002AA588-E9D3-4340-9850-A712803FD670}" srcOrd="0" destOrd="0" presId="urn:microsoft.com/office/officeart/2005/8/layout/radial6"/>
    <dgm:cxn modelId="{DBB13059-9B62-4DC2-8F3D-42FF3475D8E5}" type="presOf" srcId="{BB7924F3-E1B6-40DA-A471-D1BEDEA9A263}" destId="{4C97CCA4-6FFF-4832-8BAD-772C326A07F2}" srcOrd="0" destOrd="0" presId="urn:microsoft.com/office/officeart/2005/8/layout/radial6"/>
    <dgm:cxn modelId="{EF721A85-CC64-4D6C-995D-48A7E3D942B7}" srcId="{A87A29CB-B9B2-4F27-B414-484D4F3A5C94}" destId="{AA986627-43FA-4465-BD4B-19466EBC32A6}" srcOrd="2" destOrd="0" parTransId="{38C97719-3F5B-4616-9B70-BC1F6DD3E946}" sibTransId="{F4E31959-5FEB-4139-BFEB-799BE52C5633}"/>
    <dgm:cxn modelId="{ABD985B6-B326-4EB5-A340-922E12DB76FE}" type="presOf" srcId="{3476FC53-F6F7-43BA-A6BD-0FC94770940B}" destId="{87FC55BC-1897-40C3-AF9B-16D333C96DA1}" srcOrd="0" destOrd="0" presId="urn:microsoft.com/office/officeart/2005/8/layout/radial6"/>
    <dgm:cxn modelId="{FC0662C2-9F5C-452B-A1B0-10DEF50C350C}" type="presOf" srcId="{90223C6F-E425-4A49-A7A8-8FE3D27783B6}" destId="{DDFBF450-6477-458B-93AB-20586F873C0C}" srcOrd="0" destOrd="0" presId="urn:microsoft.com/office/officeart/2005/8/layout/radial6"/>
    <dgm:cxn modelId="{80531ED2-639E-499B-968E-5D4BF9F5F80D}" type="presOf" srcId="{6BDCA255-1381-40BC-AD26-4D654BD8697F}" destId="{12836AD3-15DA-4F5B-9287-4088D8BB78FE}" srcOrd="0" destOrd="0" presId="urn:microsoft.com/office/officeart/2005/8/layout/radial6"/>
    <dgm:cxn modelId="{B74CA0D6-2AE8-43ED-8CC4-6EE90638F8DB}" type="presOf" srcId="{2AC3AAEC-E2E2-4FA5-B648-B46CB41425FD}" destId="{510646E2-5CF9-4B11-BF1A-ACEF61E96E9A}" srcOrd="0" destOrd="0" presId="urn:microsoft.com/office/officeart/2005/8/layout/radial6"/>
    <dgm:cxn modelId="{BDA86AD9-B0E0-47EC-9BDF-21C6A0355A97}" type="presOf" srcId="{E92B2728-DADB-4E31-BB37-6437B2FD5EF4}" destId="{467EF687-0426-4E31-8BC4-0B8C8BFE61C3}" srcOrd="0" destOrd="0" presId="urn:microsoft.com/office/officeart/2005/8/layout/radial6"/>
    <dgm:cxn modelId="{922C2BE4-B13E-406E-B637-60BA0F2504F0}" srcId="{A87A29CB-B9B2-4F27-B414-484D4F3A5C94}" destId="{6BDCA255-1381-40BC-AD26-4D654BD8697F}" srcOrd="1" destOrd="0" parTransId="{B0D53173-D290-4F58-B9BE-9CD1713A8D29}" sibTransId="{6CA5B697-090F-40A5-8D1A-B8C93D3CEB7F}"/>
    <dgm:cxn modelId="{C9F0A4E4-AD43-4471-B727-0925DA9527D6}" srcId="{A87A29CB-B9B2-4F27-B414-484D4F3A5C94}" destId="{35932D53-F2B1-4505-AB67-91A22FE562A0}" srcOrd="6" destOrd="0" parTransId="{4DBDB308-26C0-4F86-8981-F54091E9228E}" sibTransId="{67903EB1-1217-43D3-9B3A-D823B6396C4A}"/>
    <dgm:cxn modelId="{275C0DF2-AFB0-44DA-A3B3-B411E679078C}" type="presOf" srcId="{F4E31959-5FEB-4139-BFEB-799BE52C5633}" destId="{A2A030C1-5D8D-47E9-B24A-D9A52561F46A}" srcOrd="0" destOrd="0" presId="urn:microsoft.com/office/officeart/2005/8/layout/radial6"/>
    <dgm:cxn modelId="{93C3DDF2-975C-42F4-88BD-3A6FEE85B670}" srcId="{A87A29CB-B9B2-4F27-B414-484D4F3A5C94}" destId="{E92B2728-DADB-4E31-BB37-6437B2FD5EF4}" srcOrd="0" destOrd="0" parTransId="{288BBB24-F774-40CE-862D-A47A1D65E01C}" sibTransId="{7FB0D22E-614D-48AC-B32B-E959F9602856}"/>
    <dgm:cxn modelId="{EE6F6CF4-2A02-4126-B214-0709D934C55B}" type="presOf" srcId="{67903EB1-1217-43D3-9B3A-D823B6396C4A}" destId="{4EC0FDA1-A85D-48BB-8290-B5F860ED9AA5}" srcOrd="0" destOrd="0" presId="urn:microsoft.com/office/officeart/2005/8/layout/radial6"/>
    <dgm:cxn modelId="{C3E80FFC-08EA-427E-853C-6DB4A43B3DF7}" type="presOf" srcId="{AA986627-43FA-4465-BD4B-19466EBC32A6}" destId="{84B40335-C67E-413B-9985-A6953D600D65}" srcOrd="0" destOrd="0" presId="urn:microsoft.com/office/officeart/2005/8/layout/radial6"/>
    <dgm:cxn modelId="{A484C3FA-BBE6-4B07-ACC7-1E16C113AF4E}" type="presParOf" srcId="{F7B603C4-43F5-4437-BFCE-F5DBD59D02F8}" destId="{6FFA993E-EB7D-4E1E-B65E-2B91F394D4D6}" srcOrd="0" destOrd="0" presId="urn:microsoft.com/office/officeart/2005/8/layout/radial6"/>
    <dgm:cxn modelId="{63EED0E5-40D3-4361-976D-5B6BD6C8A76E}" type="presParOf" srcId="{F7B603C4-43F5-4437-BFCE-F5DBD59D02F8}" destId="{467EF687-0426-4E31-8BC4-0B8C8BFE61C3}" srcOrd="1" destOrd="0" presId="urn:microsoft.com/office/officeart/2005/8/layout/radial6"/>
    <dgm:cxn modelId="{F7B56334-D2E9-40E9-833A-778862D110B6}" type="presParOf" srcId="{F7B603C4-43F5-4437-BFCE-F5DBD59D02F8}" destId="{34E479ED-7024-4213-A90F-E6B028D68553}" srcOrd="2" destOrd="0" presId="urn:microsoft.com/office/officeart/2005/8/layout/radial6"/>
    <dgm:cxn modelId="{339646CC-2E62-49EF-B896-3D815CDF18D1}" type="presParOf" srcId="{F7B603C4-43F5-4437-BFCE-F5DBD59D02F8}" destId="{4D5A6732-D4EB-439E-9850-9442A1CFD5D7}" srcOrd="3" destOrd="0" presId="urn:microsoft.com/office/officeart/2005/8/layout/radial6"/>
    <dgm:cxn modelId="{0099AFC5-1844-44C7-8720-9B863531A816}" type="presParOf" srcId="{F7B603C4-43F5-4437-BFCE-F5DBD59D02F8}" destId="{12836AD3-15DA-4F5B-9287-4088D8BB78FE}" srcOrd="4" destOrd="0" presId="urn:microsoft.com/office/officeart/2005/8/layout/radial6"/>
    <dgm:cxn modelId="{A7E44ABA-003B-4161-82CA-8464C49E8ED8}" type="presParOf" srcId="{F7B603C4-43F5-4437-BFCE-F5DBD59D02F8}" destId="{B4712F89-01E5-4AA7-9C43-78A8272D6D05}" srcOrd="5" destOrd="0" presId="urn:microsoft.com/office/officeart/2005/8/layout/radial6"/>
    <dgm:cxn modelId="{5C232B09-637C-4348-B419-2497965D0418}" type="presParOf" srcId="{F7B603C4-43F5-4437-BFCE-F5DBD59D02F8}" destId="{002AA588-E9D3-4340-9850-A712803FD670}" srcOrd="6" destOrd="0" presId="urn:microsoft.com/office/officeart/2005/8/layout/radial6"/>
    <dgm:cxn modelId="{41460D39-7FA4-4196-9585-3067621189AE}" type="presParOf" srcId="{F7B603C4-43F5-4437-BFCE-F5DBD59D02F8}" destId="{84B40335-C67E-413B-9985-A6953D600D65}" srcOrd="7" destOrd="0" presId="urn:microsoft.com/office/officeart/2005/8/layout/radial6"/>
    <dgm:cxn modelId="{4FB0B912-6DA1-4EF6-95A3-78B89DFAD25B}" type="presParOf" srcId="{F7B603C4-43F5-4437-BFCE-F5DBD59D02F8}" destId="{67077A8F-A9E4-4945-8B18-BC46DD996574}" srcOrd="8" destOrd="0" presId="urn:microsoft.com/office/officeart/2005/8/layout/radial6"/>
    <dgm:cxn modelId="{3267E894-BDF8-43A6-8BBE-B000D8682DCA}" type="presParOf" srcId="{F7B603C4-43F5-4437-BFCE-F5DBD59D02F8}" destId="{A2A030C1-5D8D-47E9-B24A-D9A52561F46A}" srcOrd="9" destOrd="0" presId="urn:microsoft.com/office/officeart/2005/8/layout/radial6"/>
    <dgm:cxn modelId="{13F779A5-0DF2-4E54-8504-D80AEF39FACC}" type="presParOf" srcId="{F7B603C4-43F5-4437-BFCE-F5DBD59D02F8}" destId="{510646E2-5CF9-4B11-BF1A-ACEF61E96E9A}" srcOrd="10" destOrd="0" presId="urn:microsoft.com/office/officeart/2005/8/layout/radial6"/>
    <dgm:cxn modelId="{B41F6C2A-4FFD-4622-A684-3FEDB9F6C6E2}" type="presParOf" srcId="{F7B603C4-43F5-4437-BFCE-F5DBD59D02F8}" destId="{F9B2EE33-01C2-4F11-AD21-88116FA64C7F}" srcOrd="11" destOrd="0" presId="urn:microsoft.com/office/officeart/2005/8/layout/radial6"/>
    <dgm:cxn modelId="{419EA2E5-B297-4ED2-96E9-C48CB46248FF}" type="presParOf" srcId="{F7B603C4-43F5-4437-BFCE-F5DBD59D02F8}" destId="{82B8FC89-2D05-4844-B50B-10B865F5C140}" srcOrd="12" destOrd="0" presId="urn:microsoft.com/office/officeart/2005/8/layout/radial6"/>
    <dgm:cxn modelId="{D969E989-1F92-48DB-AFEB-2542E2600AF4}" type="presParOf" srcId="{F7B603C4-43F5-4437-BFCE-F5DBD59D02F8}" destId="{DDFBF450-6477-458B-93AB-20586F873C0C}" srcOrd="13" destOrd="0" presId="urn:microsoft.com/office/officeart/2005/8/layout/radial6"/>
    <dgm:cxn modelId="{A4C8FCCA-C441-4576-9DFE-DF64E3733BE6}" type="presParOf" srcId="{F7B603C4-43F5-4437-BFCE-F5DBD59D02F8}" destId="{15051344-6898-4CD6-BF46-5B3488C1F70A}" srcOrd="14" destOrd="0" presId="urn:microsoft.com/office/officeart/2005/8/layout/radial6"/>
    <dgm:cxn modelId="{E409957D-ED18-4EFA-8707-E3075AB42D81}" type="presParOf" srcId="{F7B603C4-43F5-4437-BFCE-F5DBD59D02F8}" destId="{87FC55BC-1897-40C3-AF9B-16D333C96DA1}" srcOrd="15" destOrd="0" presId="urn:microsoft.com/office/officeart/2005/8/layout/radial6"/>
    <dgm:cxn modelId="{EC09B937-BE27-4E74-A5EC-2E7C34CDE833}" type="presParOf" srcId="{F7B603C4-43F5-4437-BFCE-F5DBD59D02F8}" destId="{9CAE3452-6CB5-43F5-81FC-772BD8BA2038}" srcOrd="16" destOrd="0" presId="urn:microsoft.com/office/officeart/2005/8/layout/radial6"/>
    <dgm:cxn modelId="{5CC0D879-BCDB-490F-88E9-53F77B915D2E}" type="presParOf" srcId="{F7B603C4-43F5-4437-BFCE-F5DBD59D02F8}" destId="{B2A17A7E-8137-4592-8EF3-B0E050CF3154}" srcOrd="17" destOrd="0" presId="urn:microsoft.com/office/officeart/2005/8/layout/radial6"/>
    <dgm:cxn modelId="{A8461AC9-F85A-4B34-AAC1-21A4E8E59121}" type="presParOf" srcId="{F7B603C4-43F5-4437-BFCE-F5DBD59D02F8}" destId="{4C97CCA4-6FFF-4832-8BAD-772C326A07F2}" srcOrd="18" destOrd="0" presId="urn:microsoft.com/office/officeart/2005/8/layout/radial6"/>
    <dgm:cxn modelId="{BB6745D7-6005-4D6A-9353-DD7758BF2AEA}" type="presParOf" srcId="{F7B603C4-43F5-4437-BFCE-F5DBD59D02F8}" destId="{A27CCE73-CA26-4527-99FB-B29914FEBF7B}" srcOrd="19" destOrd="0" presId="urn:microsoft.com/office/officeart/2005/8/layout/radial6"/>
    <dgm:cxn modelId="{BBF44953-0E5D-4BAF-B223-177EEA90B479}" type="presParOf" srcId="{F7B603C4-43F5-4437-BFCE-F5DBD59D02F8}" destId="{46166753-A888-4516-B95C-B08A7609D166}" srcOrd="20" destOrd="0" presId="urn:microsoft.com/office/officeart/2005/8/layout/radial6"/>
    <dgm:cxn modelId="{5FD4F989-7E94-4FFB-930E-ADBA0BBBB139}" type="presParOf" srcId="{F7B603C4-43F5-4437-BFCE-F5DBD59D02F8}" destId="{4EC0FDA1-A85D-48BB-8290-B5F860ED9AA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E9CDF-9ACF-4A22-B40E-BD4BB4596B08}">
      <dsp:nvSpPr>
        <dsp:cNvPr id="0" name=""/>
        <dsp:cNvSpPr/>
      </dsp:nvSpPr>
      <dsp:spPr>
        <a:xfrm>
          <a:off x="0" y="974483"/>
          <a:ext cx="6263640" cy="815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E" sz="3400" kern="1200" dirty="0"/>
            <a:t>Dr David O’Connell UCC Research</a:t>
          </a:r>
          <a:endParaRPr lang="en-US" sz="3400" kern="1200" dirty="0"/>
        </a:p>
      </dsp:txBody>
      <dsp:txXfrm>
        <a:off x="39809" y="1014292"/>
        <a:ext cx="6184022" cy="735872"/>
      </dsp:txXfrm>
    </dsp:sp>
    <dsp:sp modelId="{C811B090-B01A-4F62-A0FB-605B9C7C8255}">
      <dsp:nvSpPr>
        <dsp:cNvPr id="0" name=""/>
        <dsp:cNvSpPr/>
      </dsp:nvSpPr>
      <dsp:spPr>
        <a:xfrm>
          <a:off x="0" y="1887893"/>
          <a:ext cx="6263640" cy="81549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HR Research</a:t>
          </a:r>
        </a:p>
      </dsp:txBody>
      <dsp:txXfrm>
        <a:off x="39809" y="1927702"/>
        <a:ext cx="6184022" cy="735872"/>
      </dsp:txXfrm>
    </dsp:sp>
    <dsp:sp modelId="{F5E3D961-9C0F-4A97-93FB-F3B0EB304388}">
      <dsp:nvSpPr>
        <dsp:cNvPr id="0" name=""/>
        <dsp:cNvSpPr/>
      </dsp:nvSpPr>
      <dsp:spPr>
        <a:xfrm>
          <a:off x="0" y="2801303"/>
          <a:ext cx="6263640" cy="81549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E" sz="3400" kern="1200" dirty="0"/>
            <a:t>David Corkery of UCC Innovation </a:t>
          </a:r>
          <a:endParaRPr lang="en-US" sz="3400" kern="1200" dirty="0"/>
        </a:p>
      </dsp:txBody>
      <dsp:txXfrm>
        <a:off x="39809" y="2841112"/>
        <a:ext cx="6184022" cy="735872"/>
      </dsp:txXfrm>
    </dsp:sp>
    <dsp:sp modelId="{F6F3CAD5-E5A2-431A-8986-FBA825C59DF5}">
      <dsp:nvSpPr>
        <dsp:cNvPr id="0" name=""/>
        <dsp:cNvSpPr/>
      </dsp:nvSpPr>
      <dsp:spPr>
        <a:xfrm>
          <a:off x="0" y="3714714"/>
          <a:ext cx="6263640" cy="8154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E" sz="3400" kern="1200" dirty="0"/>
            <a:t>Questions and Answers</a:t>
          </a:r>
          <a:endParaRPr lang="en-US" sz="3400" kern="1200" dirty="0"/>
        </a:p>
      </dsp:txBody>
      <dsp:txXfrm>
        <a:off x="39809" y="3754523"/>
        <a:ext cx="6184022"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49CA8-F730-4485-B25A-C15A62708F74}">
      <dsp:nvSpPr>
        <dsp:cNvPr id="0" name=""/>
        <dsp:cNvSpPr/>
      </dsp:nvSpPr>
      <dsp:spPr>
        <a:xfrm rot="5400000">
          <a:off x="-778827"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E000D-F109-45EB-B501-4B78AA5C433C}">
      <dsp:nvSpPr>
        <dsp:cNvPr id="0" name=""/>
        <dsp:cNvSpPr/>
      </dsp:nvSpPr>
      <dsp:spPr>
        <a:xfrm>
          <a:off x="2692" y="2479282"/>
          <a:ext cx="1917315" cy="572142"/>
        </a:xfrm>
        <a:prstGeom prst="homePlate">
          <a:avLst>
            <a:gd name="adj" fmla="val 25000"/>
          </a:avLst>
        </a:prstGeom>
        <a:solidFill>
          <a:schemeClr val="accent1"/>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2013</a:t>
          </a:r>
        </a:p>
      </dsp:txBody>
      <dsp:txXfrm>
        <a:off x="2692" y="2479282"/>
        <a:ext cx="1845797" cy="572142"/>
      </dsp:txXfrm>
    </dsp:sp>
    <dsp:sp modelId="{690A1E60-14A3-48E2-969A-2D37B614EB37}">
      <dsp:nvSpPr>
        <dsp:cNvPr id="0" name=""/>
        <dsp:cNvSpPr/>
      </dsp:nvSpPr>
      <dsp:spPr>
        <a:xfrm>
          <a:off x="156078"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HR Excellence in Research Award</a:t>
          </a:r>
        </a:p>
      </dsp:txBody>
      <dsp:txXfrm>
        <a:off x="156078" y="854887"/>
        <a:ext cx="1556860" cy="1094957"/>
      </dsp:txXfrm>
    </dsp:sp>
    <dsp:sp modelId="{CC632145-1148-4956-9088-B915D0D0FD99}">
      <dsp:nvSpPr>
        <dsp:cNvPr id="0" name=""/>
        <dsp:cNvSpPr/>
      </dsp:nvSpPr>
      <dsp:spPr>
        <a:xfrm rot="5400000">
          <a:off x="1042622"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F2D5D-B2F9-4DA3-A66A-9C6CCF024E35}">
      <dsp:nvSpPr>
        <dsp:cNvPr id="0" name=""/>
        <dsp:cNvSpPr/>
      </dsp:nvSpPr>
      <dsp:spPr>
        <a:xfrm>
          <a:off x="1824142" y="2479282"/>
          <a:ext cx="1917315" cy="572142"/>
        </a:xfrm>
        <a:prstGeom prst="chevron">
          <a:avLst>
            <a:gd name="adj" fmla="val 25000"/>
          </a:avLst>
        </a:prstGeom>
        <a:solidFill>
          <a:srgbClr val="7030A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2014</a:t>
          </a:r>
        </a:p>
      </dsp:txBody>
      <dsp:txXfrm>
        <a:off x="1967178" y="2479282"/>
        <a:ext cx="1631244" cy="572142"/>
      </dsp:txXfrm>
    </dsp:sp>
    <dsp:sp modelId="{76F87B8F-7B70-4B8F-BD86-BC83CD9F0297}">
      <dsp:nvSpPr>
        <dsp:cNvPr id="0" name=""/>
        <dsp:cNvSpPr/>
      </dsp:nvSpPr>
      <dsp:spPr>
        <a:xfrm>
          <a:off x="197752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Post Doc Development Hub. </a:t>
          </a:r>
        </a:p>
      </dsp:txBody>
      <dsp:txXfrm>
        <a:off x="1977527" y="854887"/>
        <a:ext cx="1556860" cy="1094957"/>
      </dsp:txXfrm>
    </dsp:sp>
    <dsp:sp modelId="{5C7AB7EB-E74C-4AF9-873D-5493F7962F03}">
      <dsp:nvSpPr>
        <dsp:cNvPr id="0" name=""/>
        <dsp:cNvSpPr/>
      </dsp:nvSpPr>
      <dsp:spPr>
        <a:xfrm rot="5400000">
          <a:off x="286407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E03BB-10EF-463F-ADE9-2490921E2F01}">
      <dsp:nvSpPr>
        <dsp:cNvPr id="0" name=""/>
        <dsp:cNvSpPr/>
      </dsp:nvSpPr>
      <dsp:spPr>
        <a:xfrm>
          <a:off x="3645592" y="2479282"/>
          <a:ext cx="1917315" cy="572142"/>
        </a:xfrm>
        <a:prstGeom prst="chevron">
          <a:avLst>
            <a:gd name="adj" fmla="val 25000"/>
          </a:avLst>
        </a:prstGeom>
        <a:solidFill>
          <a:srgbClr val="FFC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2015</a:t>
          </a:r>
        </a:p>
      </dsp:txBody>
      <dsp:txXfrm>
        <a:off x="3788628" y="2479282"/>
        <a:ext cx="1631244" cy="572142"/>
      </dsp:txXfrm>
    </dsp:sp>
    <dsp:sp modelId="{499DECC5-47AF-4CB1-BCD3-F288444FFD05}">
      <dsp:nvSpPr>
        <dsp:cNvPr id="0" name=""/>
        <dsp:cNvSpPr/>
      </dsp:nvSpPr>
      <dsp:spPr>
        <a:xfrm>
          <a:off x="379897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Professional Skills for Research Leaders. </a:t>
          </a:r>
        </a:p>
      </dsp:txBody>
      <dsp:txXfrm>
        <a:off x="3798977" y="854887"/>
        <a:ext cx="1556860" cy="1094957"/>
      </dsp:txXfrm>
    </dsp:sp>
    <dsp:sp modelId="{D45698BB-B312-4969-9C62-8B658A7BE04B}">
      <dsp:nvSpPr>
        <dsp:cNvPr id="0" name=""/>
        <dsp:cNvSpPr/>
      </dsp:nvSpPr>
      <dsp:spPr>
        <a:xfrm rot="5400000">
          <a:off x="468552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5514B-799A-4B97-A4CE-949CED117359}">
      <dsp:nvSpPr>
        <dsp:cNvPr id="0" name=""/>
        <dsp:cNvSpPr/>
      </dsp:nvSpPr>
      <dsp:spPr>
        <a:xfrm>
          <a:off x="5467042" y="2479282"/>
          <a:ext cx="1917315" cy="572142"/>
        </a:xfrm>
        <a:prstGeom prst="chevron">
          <a:avLst>
            <a:gd name="adj" fmla="val 25000"/>
          </a:avLst>
        </a:prstGeom>
        <a:solidFill>
          <a:srgbClr val="00B05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2016</a:t>
          </a:r>
        </a:p>
      </dsp:txBody>
      <dsp:txXfrm>
        <a:off x="5610078" y="2479282"/>
        <a:ext cx="1631244" cy="572142"/>
      </dsp:txXfrm>
    </dsp:sp>
    <dsp:sp modelId="{26E75E88-EED9-45B9-B2E1-7CF90983F84F}">
      <dsp:nvSpPr>
        <dsp:cNvPr id="0" name=""/>
        <dsp:cNvSpPr/>
      </dsp:nvSpPr>
      <dsp:spPr>
        <a:xfrm>
          <a:off x="562042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Research Staff Surveys. </a:t>
          </a:r>
        </a:p>
      </dsp:txBody>
      <dsp:txXfrm>
        <a:off x="5620427" y="854887"/>
        <a:ext cx="1556860" cy="1094957"/>
      </dsp:txXfrm>
    </dsp:sp>
    <dsp:sp modelId="{736EA73E-CF05-45B4-A946-DC09155D617E}">
      <dsp:nvSpPr>
        <dsp:cNvPr id="0" name=""/>
        <dsp:cNvSpPr/>
      </dsp:nvSpPr>
      <dsp:spPr>
        <a:xfrm rot="5400000">
          <a:off x="650697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DCF5B-980F-4E37-B5EB-2E84D9C6B52F}">
      <dsp:nvSpPr>
        <dsp:cNvPr id="0" name=""/>
        <dsp:cNvSpPr/>
      </dsp:nvSpPr>
      <dsp:spPr>
        <a:xfrm>
          <a:off x="7288491" y="2479282"/>
          <a:ext cx="1917315" cy="572142"/>
        </a:xfrm>
        <a:prstGeom prst="chevron">
          <a:avLst>
            <a:gd name="adj" fmla="val 25000"/>
          </a:avLst>
        </a:prstGeom>
        <a:solidFill>
          <a:srgbClr val="0070C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2018</a:t>
          </a:r>
        </a:p>
      </dsp:txBody>
      <dsp:txXfrm>
        <a:off x="7431527" y="2479282"/>
        <a:ext cx="1631244" cy="572142"/>
      </dsp:txXfrm>
    </dsp:sp>
    <dsp:sp modelId="{EEA84B30-BE1D-4937-8B3F-F60859618187}">
      <dsp:nvSpPr>
        <dsp:cNvPr id="0" name=""/>
        <dsp:cNvSpPr/>
      </dsp:nvSpPr>
      <dsp:spPr>
        <a:xfrm>
          <a:off x="744187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Odyssey </a:t>
          </a:r>
          <a:r>
            <a:rPr lang="en-US" sz="1300" kern="1200" dirty="0" err="1"/>
            <a:t>Programme</a:t>
          </a:r>
          <a:r>
            <a:rPr lang="en-US" sz="1300" kern="1200" dirty="0"/>
            <a:t> launched</a:t>
          </a:r>
        </a:p>
      </dsp:txBody>
      <dsp:txXfrm>
        <a:off x="7441877" y="854887"/>
        <a:ext cx="1556860" cy="1094957"/>
      </dsp:txXfrm>
    </dsp:sp>
    <dsp:sp modelId="{9FEEB124-18C7-4748-9906-F254ECDF07C4}">
      <dsp:nvSpPr>
        <dsp:cNvPr id="0" name=""/>
        <dsp:cNvSpPr/>
      </dsp:nvSpPr>
      <dsp:spPr>
        <a:xfrm rot="5400000">
          <a:off x="832842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5FEEE-3F5C-41F3-BE12-A6D572CDA40E}">
      <dsp:nvSpPr>
        <dsp:cNvPr id="0" name=""/>
        <dsp:cNvSpPr/>
      </dsp:nvSpPr>
      <dsp:spPr>
        <a:xfrm>
          <a:off x="9109941" y="2479282"/>
          <a:ext cx="1917315" cy="572142"/>
        </a:xfrm>
        <a:prstGeom prst="chevron">
          <a:avLst>
            <a:gd name="adj" fmla="val 25000"/>
          </a:avLst>
        </a:prstGeom>
        <a:solidFill>
          <a:srgbClr val="FF0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2021</a:t>
          </a:r>
          <a:br>
            <a:rPr lang="en-US" sz="1300" kern="1200" dirty="0"/>
          </a:br>
          <a:endParaRPr lang="en-US" sz="1300" kern="1200" dirty="0"/>
        </a:p>
      </dsp:txBody>
      <dsp:txXfrm>
        <a:off x="9252977" y="2479282"/>
        <a:ext cx="1631244" cy="572142"/>
      </dsp:txXfrm>
    </dsp:sp>
    <dsp:sp modelId="{78950EC8-7A5C-431C-906D-643649FB33E2}">
      <dsp:nvSpPr>
        <dsp:cNvPr id="0" name=""/>
        <dsp:cNvSpPr/>
      </dsp:nvSpPr>
      <dsp:spPr>
        <a:xfrm>
          <a:off x="9263326"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FDA1-A85D-48BB-8290-B5F860ED9AA5}">
      <dsp:nvSpPr>
        <dsp:cNvPr id="0" name=""/>
        <dsp:cNvSpPr/>
      </dsp:nvSpPr>
      <dsp:spPr>
        <a:xfrm>
          <a:off x="1156682" y="451326"/>
          <a:ext cx="4074967" cy="4074967"/>
        </a:xfrm>
        <a:prstGeom prst="blockArc">
          <a:avLst>
            <a:gd name="adj1" fmla="val 13114243"/>
            <a:gd name="adj2" fmla="val 16184833"/>
            <a:gd name="adj3" fmla="val 38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7CCA4-6FFF-4832-8BAD-772C326A07F2}">
      <dsp:nvSpPr>
        <dsp:cNvPr id="0" name=""/>
        <dsp:cNvSpPr/>
      </dsp:nvSpPr>
      <dsp:spPr>
        <a:xfrm>
          <a:off x="1156666" y="451345"/>
          <a:ext cx="4074967" cy="4074967"/>
        </a:xfrm>
        <a:prstGeom prst="blockArc">
          <a:avLst>
            <a:gd name="adj1" fmla="val 10028571"/>
            <a:gd name="adj2" fmla="val 13114286"/>
            <a:gd name="adj3" fmla="val 38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FC55BC-1897-40C3-AF9B-16D333C96DA1}">
      <dsp:nvSpPr>
        <dsp:cNvPr id="0" name=""/>
        <dsp:cNvSpPr/>
      </dsp:nvSpPr>
      <dsp:spPr>
        <a:xfrm>
          <a:off x="1156666" y="451345"/>
          <a:ext cx="4074967" cy="4074967"/>
        </a:xfrm>
        <a:prstGeom prst="blockArc">
          <a:avLst>
            <a:gd name="adj1" fmla="val 6942857"/>
            <a:gd name="adj2" fmla="val 10028571"/>
            <a:gd name="adj3" fmla="val 389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B8FC89-2D05-4844-B50B-10B865F5C140}">
      <dsp:nvSpPr>
        <dsp:cNvPr id="0" name=""/>
        <dsp:cNvSpPr/>
      </dsp:nvSpPr>
      <dsp:spPr>
        <a:xfrm>
          <a:off x="1156666" y="451345"/>
          <a:ext cx="4074967" cy="4074967"/>
        </a:xfrm>
        <a:prstGeom prst="blockArc">
          <a:avLst>
            <a:gd name="adj1" fmla="val 3857143"/>
            <a:gd name="adj2" fmla="val 6942857"/>
            <a:gd name="adj3" fmla="val 389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A030C1-5D8D-47E9-B24A-D9A52561F46A}">
      <dsp:nvSpPr>
        <dsp:cNvPr id="0" name=""/>
        <dsp:cNvSpPr/>
      </dsp:nvSpPr>
      <dsp:spPr>
        <a:xfrm>
          <a:off x="1156666" y="451345"/>
          <a:ext cx="4074967" cy="4074967"/>
        </a:xfrm>
        <a:prstGeom prst="blockArc">
          <a:avLst>
            <a:gd name="adj1" fmla="val 771429"/>
            <a:gd name="adj2" fmla="val 3857143"/>
            <a:gd name="adj3" fmla="val 38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2AA588-E9D3-4340-9850-A712803FD670}">
      <dsp:nvSpPr>
        <dsp:cNvPr id="0" name=""/>
        <dsp:cNvSpPr/>
      </dsp:nvSpPr>
      <dsp:spPr>
        <a:xfrm>
          <a:off x="1156666" y="451345"/>
          <a:ext cx="4074967" cy="4074967"/>
        </a:xfrm>
        <a:prstGeom prst="blockArc">
          <a:avLst>
            <a:gd name="adj1" fmla="val 19285714"/>
            <a:gd name="adj2" fmla="val 771429"/>
            <a:gd name="adj3" fmla="val 38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A6732-D4EB-439E-9850-9442A1CFD5D7}">
      <dsp:nvSpPr>
        <dsp:cNvPr id="0" name=""/>
        <dsp:cNvSpPr/>
      </dsp:nvSpPr>
      <dsp:spPr>
        <a:xfrm>
          <a:off x="1156651" y="451326"/>
          <a:ext cx="4074967" cy="4074967"/>
        </a:xfrm>
        <a:prstGeom prst="blockArc">
          <a:avLst>
            <a:gd name="adj1" fmla="val 16184886"/>
            <a:gd name="adj2" fmla="val 19285757"/>
            <a:gd name="adj3" fmla="val 38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A993E-EB7D-4E1E-B65E-2B91F394D4D6}">
      <dsp:nvSpPr>
        <dsp:cNvPr id="0" name=""/>
        <dsp:cNvSpPr/>
      </dsp:nvSpPr>
      <dsp:spPr>
        <a:xfrm>
          <a:off x="2407658" y="1702337"/>
          <a:ext cx="1572983" cy="157298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IE" sz="2100" b="1" kern="1200" dirty="0"/>
            <a:t>1004</a:t>
          </a:r>
        </a:p>
        <a:p>
          <a:pPr marL="0" lvl="0" indent="0" algn="ctr" defTabSz="933450">
            <a:lnSpc>
              <a:spcPct val="90000"/>
            </a:lnSpc>
            <a:spcBef>
              <a:spcPct val="0"/>
            </a:spcBef>
            <a:spcAft>
              <a:spcPct val="35000"/>
            </a:spcAft>
            <a:buNone/>
          </a:pPr>
          <a:r>
            <a:rPr lang="en-IE" sz="2100" b="1" kern="1200" dirty="0"/>
            <a:t>Research Staff</a:t>
          </a:r>
          <a:endParaRPr lang="en-GB" sz="2100" b="1" kern="1200" dirty="0"/>
        </a:p>
      </dsp:txBody>
      <dsp:txXfrm>
        <a:off x="2638016" y="1932695"/>
        <a:ext cx="1112267" cy="1112267"/>
      </dsp:txXfrm>
    </dsp:sp>
    <dsp:sp modelId="{467EF687-0426-4E31-8BC4-0B8C8BFE61C3}">
      <dsp:nvSpPr>
        <dsp:cNvPr id="0" name=""/>
        <dsp:cNvSpPr/>
      </dsp:nvSpPr>
      <dsp:spPr>
        <a:xfrm>
          <a:off x="2262342" y="-59559"/>
          <a:ext cx="1846018" cy="1101088"/>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HR Excellence in Research</a:t>
          </a:r>
          <a:endParaRPr lang="en-GB" sz="1800" b="0" kern="1200" dirty="0"/>
        </a:p>
      </dsp:txBody>
      <dsp:txXfrm>
        <a:off x="2532685" y="101692"/>
        <a:ext cx="1305332" cy="778586"/>
      </dsp:txXfrm>
    </dsp:sp>
    <dsp:sp modelId="{12836AD3-15DA-4F5B-9287-4088D8BB78FE}">
      <dsp:nvSpPr>
        <dsp:cNvPr id="0" name=""/>
        <dsp:cNvSpPr/>
      </dsp:nvSpPr>
      <dsp:spPr>
        <a:xfrm>
          <a:off x="3965453" y="723331"/>
          <a:ext cx="1581350" cy="1039724"/>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b="1" kern="1200" dirty="0"/>
            <a:t>Post Doc Development Hub</a:t>
          </a:r>
          <a:endParaRPr lang="en-GB" sz="1200" b="1" kern="1200" dirty="0"/>
        </a:p>
      </dsp:txBody>
      <dsp:txXfrm>
        <a:off x="4197036" y="875595"/>
        <a:ext cx="1118184" cy="735196"/>
      </dsp:txXfrm>
    </dsp:sp>
    <dsp:sp modelId="{84B40335-C67E-413B-9985-A6953D600D65}">
      <dsp:nvSpPr>
        <dsp:cNvPr id="0" name=""/>
        <dsp:cNvSpPr/>
      </dsp:nvSpPr>
      <dsp:spPr>
        <a:xfrm>
          <a:off x="4428201" y="2308083"/>
          <a:ext cx="1427406" cy="1250616"/>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E" sz="1400" b="1" kern="1200" dirty="0"/>
            <a:t>Professional Skills for Research Leaders</a:t>
          </a:r>
          <a:endParaRPr lang="en-GB" sz="1400" b="1" kern="1200" dirty="0"/>
        </a:p>
      </dsp:txBody>
      <dsp:txXfrm>
        <a:off x="4637240" y="2491231"/>
        <a:ext cx="1009328" cy="884320"/>
      </dsp:txXfrm>
    </dsp:sp>
    <dsp:sp modelId="{510646E2-5CF9-4B11-BF1A-ACEF61E96E9A}">
      <dsp:nvSpPr>
        <dsp:cNvPr id="0" name=""/>
        <dsp:cNvSpPr/>
      </dsp:nvSpPr>
      <dsp:spPr>
        <a:xfrm>
          <a:off x="3344669" y="3619066"/>
          <a:ext cx="1432626" cy="1339517"/>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HR Researcher Conference</a:t>
          </a:r>
        </a:p>
      </dsp:txBody>
      <dsp:txXfrm>
        <a:off x="3554472" y="3815234"/>
        <a:ext cx="1013020" cy="947181"/>
      </dsp:txXfrm>
    </dsp:sp>
    <dsp:sp modelId="{DDFBF450-6477-458B-93AB-20586F873C0C}">
      <dsp:nvSpPr>
        <dsp:cNvPr id="0" name=""/>
        <dsp:cNvSpPr/>
      </dsp:nvSpPr>
      <dsp:spPr>
        <a:xfrm>
          <a:off x="1538977" y="3621664"/>
          <a:ext cx="1576681" cy="1334320"/>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IE" sz="1400" b="1" kern="1200" dirty="0"/>
            <a:t>CV assistance and</a:t>
          </a:r>
        </a:p>
        <a:p>
          <a:pPr marL="0" lvl="0" indent="0" algn="ctr" defTabSz="622300">
            <a:lnSpc>
              <a:spcPct val="100000"/>
            </a:lnSpc>
            <a:spcBef>
              <a:spcPct val="0"/>
            </a:spcBef>
            <a:spcAft>
              <a:spcPct val="35000"/>
            </a:spcAft>
            <a:buNone/>
          </a:pPr>
          <a:r>
            <a:rPr lang="en-IE" sz="1400" b="1" kern="1200" dirty="0"/>
            <a:t>advice</a:t>
          </a:r>
          <a:endParaRPr lang="en-GB" sz="1400" b="1" kern="1200" dirty="0"/>
        </a:p>
      </dsp:txBody>
      <dsp:txXfrm>
        <a:off x="1769877" y="3817071"/>
        <a:ext cx="1114881" cy="943506"/>
      </dsp:txXfrm>
    </dsp:sp>
    <dsp:sp modelId="{9CAE3452-6CB5-43F5-81FC-772BD8BA2038}">
      <dsp:nvSpPr>
        <dsp:cNvPr id="0" name=""/>
        <dsp:cNvSpPr/>
      </dsp:nvSpPr>
      <dsp:spPr>
        <a:xfrm>
          <a:off x="411842" y="2382847"/>
          <a:ext cx="1669106" cy="1101088"/>
        </a:xfrm>
        <a:prstGeom prst="ellipse">
          <a:avLst/>
        </a:prstGeom>
        <a:solidFill>
          <a:srgbClr val="92D05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New Policy and Guidelines</a:t>
          </a:r>
        </a:p>
      </dsp:txBody>
      <dsp:txXfrm>
        <a:off x="656277" y="2544098"/>
        <a:ext cx="1180236" cy="778586"/>
      </dsp:txXfrm>
    </dsp:sp>
    <dsp:sp modelId="{A27CCE73-CA26-4527-99FB-B29914FEBF7B}">
      <dsp:nvSpPr>
        <dsp:cNvPr id="0" name=""/>
        <dsp:cNvSpPr/>
      </dsp:nvSpPr>
      <dsp:spPr>
        <a:xfrm>
          <a:off x="848831" y="692649"/>
          <a:ext cx="1566683" cy="1101088"/>
        </a:xfrm>
        <a:prstGeom prst="ellipse">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The Odyssey </a:t>
          </a:r>
        </a:p>
        <a:p>
          <a:pPr marL="0" lvl="0" indent="0" algn="ctr" defTabSz="711200">
            <a:lnSpc>
              <a:spcPct val="90000"/>
            </a:lnSpc>
            <a:spcBef>
              <a:spcPct val="0"/>
            </a:spcBef>
            <a:spcAft>
              <a:spcPct val="35000"/>
            </a:spcAft>
            <a:buNone/>
          </a:pPr>
          <a:r>
            <a:rPr lang="en-IE" sz="1600" b="1" kern="1200" dirty="0"/>
            <a:t>Program</a:t>
          </a:r>
          <a:endParaRPr lang="en-GB" sz="1600" b="1" kern="1200" dirty="0"/>
        </a:p>
      </dsp:txBody>
      <dsp:txXfrm>
        <a:off x="1078266" y="853900"/>
        <a:ext cx="1107813" cy="778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43137-896B-428F-AB82-90E5E8CB0C42}" type="datetimeFigureOut">
              <a:rPr lang="en-IE" smtClean="0"/>
              <a:t>29/06/2023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5DAE7-93CB-484A-BBFA-CAC6DDE6D3F0}" type="slidenum">
              <a:rPr lang="en-IE" smtClean="0"/>
              <a:t>‹N›</a:t>
            </a:fld>
            <a:endParaRPr lang="en-IE"/>
          </a:p>
        </p:txBody>
      </p:sp>
    </p:spTree>
    <p:extLst>
      <p:ext uri="{BB962C8B-B14F-4D97-AF65-F5344CB8AC3E}">
        <p14:creationId xmlns:p14="http://schemas.microsoft.com/office/powerpoint/2010/main" val="374750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0D6BCA47-9009-4D07-9D3A-81E63E8EAB61}" type="datetime1">
              <a:rPr lang="en-US" smtClean="0"/>
              <a:t>6/29/2023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IE"/>
              <a:t>Mary Kate O'Regan February 2023</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283C-2B1D-425C-97D6-A094A7E16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A3AC516-2A9D-45E2-9FE2-6ED6C0A91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C180367-D418-4889-88F8-1E4E4075C39F}"/>
              </a:ext>
            </a:extLst>
          </p:cNvPr>
          <p:cNvSpPr>
            <a:spLocks noGrp="1"/>
          </p:cNvSpPr>
          <p:nvPr>
            <p:ph type="dt" sz="half" idx="10"/>
          </p:nvPr>
        </p:nvSpPr>
        <p:spPr/>
        <p:txBody>
          <a:bodyPr/>
          <a:lstStyle/>
          <a:p>
            <a:fld id="{8EFD1B50-169E-451B-A7E0-9BBCDCB63488}" type="datetime1">
              <a:rPr lang="en-US" smtClean="0"/>
              <a:t>6/29/2023</a:t>
            </a:fld>
            <a:endParaRPr lang="en-IE"/>
          </a:p>
        </p:txBody>
      </p:sp>
      <p:sp>
        <p:nvSpPr>
          <p:cNvPr id="5" name="Footer Placeholder 4">
            <a:extLst>
              <a:ext uri="{FF2B5EF4-FFF2-40B4-BE49-F238E27FC236}">
                <a16:creationId xmlns:a16="http://schemas.microsoft.com/office/drawing/2014/main" id="{562A2EBA-B73C-4B0E-8B08-B16AFD98771A}"/>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1A2DBEE8-47CE-4717-B0A8-2C1E25F60651}"/>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2060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91CE-D719-4DA1-BAC4-7660D02B17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629AA9A-7ACC-49DB-9E23-9B87F581F8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558E6EC-534E-4CBF-B8C9-D1854DBBCBD8}"/>
              </a:ext>
            </a:extLst>
          </p:cNvPr>
          <p:cNvSpPr>
            <a:spLocks noGrp="1"/>
          </p:cNvSpPr>
          <p:nvPr>
            <p:ph type="dt" sz="half" idx="10"/>
          </p:nvPr>
        </p:nvSpPr>
        <p:spPr/>
        <p:txBody>
          <a:bodyPr/>
          <a:lstStyle/>
          <a:p>
            <a:fld id="{662635D2-FF4C-4823-8F8A-9741E58DD97F}" type="datetime1">
              <a:rPr lang="en-US" smtClean="0"/>
              <a:t>6/29/2023</a:t>
            </a:fld>
            <a:endParaRPr lang="en-IE"/>
          </a:p>
        </p:txBody>
      </p:sp>
      <p:sp>
        <p:nvSpPr>
          <p:cNvPr id="5" name="Footer Placeholder 4">
            <a:extLst>
              <a:ext uri="{FF2B5EF4-FFF2-40B4-BE49-F238E27FC236}">
                <a16:creationId xmlns:a16="http://schemas.microsoft.com/office/drawing/2014/main" id="{95F6C1B9-5FE2-4698-A927-D1B325DFD5DB}"/>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8868359E-B0C7-48CC-970A-5D145BB5E5DA}"/>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397739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D027-ED6E-4B41-AC2E-717FFEE38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73D2541-1D49-4754-AD5F-24A2E119B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AA2CD-319D-4F73-A4C5-155192B5C1C9}"/>
              </a:ext>
            </a:extLst>
          </p:cNvPr>
          <p:cNvSpPr>
            <a:spLocks noGrp="1"/>
          </p:cNvSpPr>
          <p:nvPr>
            <p:ph type="dt" sz="half" idx="10"/>
          </p:nvPr>
        </p:nvSpPr>
        <p:spPr/>
        <p:txBody>
          <a:bodyPr/>
          <a:lstStyle/>
          <a:p>
            <a:fld id="{4BA9D15B-52F8-4E3D-BC73-90ECA7E9E321}" type="datetime1">
              <a:rPr lang="en-US" smtClean="0"/>
              <a:t>6/29/2023</a:t>
            </a:fld>
            <a:endParaRPr lang="en-IE"/>
          </a:p>
        </p:txBody>
      </p:sp>
      <p:sp>
        <p:nvSpPr>
          <p:cNvPr id="5" name="Footer Placeholder 4">
            <a:extLst>
              <a:ext uri="{FF2B5EF4-FFF2-40B4-BE49-F238E27FC236}">
                <a16:creationId xmlns:a16="http://schemas.microsoft.com/office/drawing/2014/main" id="{0261D730-BE80-45E2-8678-2CA7CFD9413A}"/>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BC5B92AE-2CD4-4F99-A536-ABD2DC632B2C}"/>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185655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E8FE-C197-4325-9724-8A992E6060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F7AB6B7-0392-45F6-A6DA-4DBA17A8B8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7C6D29A-F4F8-41E6-890A-6D5A63C8E5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FF18116-2B28-4025-B37E-F4F3E1D97692}"/>
              </a:ext>
            </a:extLst>
          </p:cNvPr>
          <p:cNvSpPr>
            <a:spLocks noGrp="1"/>
          </p:cNvSpPr>
          <p:nvPr>
            <p:ph type="dt" sz="half" idx="10"/>
          </p:nvPr>
        </p:nvSpPr>
        <p:spPr/>
        <p:txBody>
          <a:bodyPr/>
          <a:lstStyle/>
          <a:p>
            <a:fld id="{62AFA465-13DB-4613-B3BF-D2C166579D19}" type="datetime1">
              <a:rPr lang="en-US" smtClean="0"/>
              <a:t>6/29/2023</a:t>
            </a:fld>
            <a:endParaRPr lang="en-IE"/>
          </a:p>
        </p:txBody>
      </p:sp>
      <p:sp>
        <p:nvSpPr>
          <p:cNvPr id="6" name="Footer Placeholder 5">
            <a:extLst>
              <a:ext uri="{FF2B5EF4-FFF2-40B4-BE49-F238E27FC236}">
                <a16:creationId xmlns:a16="http://schemas.microsoft.com/office/drawing/2014/main" id="{E0A0970E-6661-41CF-BB7A-B8E4FB136F3E}"/>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3F26E1C7-9E67-4545-A793-2B669F94FF13}"/>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258904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63C1-E6D7-4E79-A120-BD293677C04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18BE4C3-DBC5-445A-A386-D3C82B977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337B38-2F8F-468F-A065-4638C80D97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3B8EF04-E69E-419C-B532-5B5EBC742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7075ED-C968-4E47-910E-58A596E5BF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2B2E687-DB28-4880-93E9-415A5C06098A}"/>
              </a:ext>
            </a:extLst>
          </p:cNvPr>
          <p:cNvSpPr>
            <a:spLocks noGrp="1"/>
          </p:cNvSpPr>
          <p:nvPr>
            <p:ph type="dt" sz="half" idx="10"/>
          </p:nvPr>
        </p:nvSpPr>
        <p:spPr/>
        <p:txBody>
          <a:bodyPr/>
          <a:lstStyle/>
          <a:p>
            <a:fld id="{BD539A74-64F7-442D-B1FB-DBEFE0375C6B}" type="datetime1">
              <a:rPr lang="en-US" smtClean="0"/>
              <a:t>6/29/2023</a:t>
            </a:fld>
            <a:endParaRPr lang="en-IE"/>
          </a:p>
        </p:txBody>
      </p:sp>
      <p:sp>
        <p:nvSpPr>
          <p:cNvPr id="8" name="Footer Placeholder 7">
            <a:extLst>
              <a:ext uri="{FF2B5EF4-FFF2-40B4-BE49-F238E27FC236}">
                <a16:creationId xmlns:a16="http://schemas.microsoft.com/office/drawing/2014/main" id="{80C38E8A-A53D-426D-BA4C-6B5E104A4EDF}"/>
              </a:ext>
            </a:extLst>
          </p:cNvPr>
          <p:cNvSpPr>
            <a:spLocks noGrp="1"/>
          </p:cNvSpPr>
          <p:nvPr>
            <p:ph type="ftr" sz="quarter" idx="11"/>
          </p:nvPr>
        </p:nvSpPr>
        <p:spPr/>
        <p:txBody>
          <a:bodyPr/>
          <a:lstStyle/>
          <a:p>
            <a:r>
              <a:rPr lang="en-IE"/>
              <a:t>Mary Kate O'Regan February 2023</a:t>
            </a:r>
          </a:p>
        </p:txBody>
      </p:sp>
      <p:sp>
        <p:nvSpPr>
          <p:cNvPr id="9" name="Slide Number Placeholder 8">
            <a:extLst>
              <a:ext uri="{FF2B5EF4-FFF2-40B4-BE49-F238E27FC236}">
                <a16:creationId xmlns:a16="http://schemas.microsoft.com/office/drawing/2014/main" id="{C8B1B3EC-3B4F-4F1F-B96F-A2A6A2506BA7}"/>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42732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EB7D-E40F-45EA-A403-94B0E0C2DCF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F614B36-167B-4F11-A888-F79D33FABA41}"/>
              </a:ext>
            </a:extLst>
          </p:cNvPr>
          <p:cNvSpPr>
            <a:spLocks noGrp="1"/>
          </p:cNvSpPr>
          <p:nvPr>
            <p:ph type="dt" sz="half" idx="10"/>
          </p:nvPr>
        </p:nvSpPr>
        <p:spPr/>
        <p:txBody>
          <a:bodyPr/>
          <a:lstStyle/>
          <a:p>
            <a:fld id="{12271DE0-9938-417A-946F-8AE760EE5EC7}" type="datetime1">
              <a:rPr lang="en-US" smtClean="0"/>
              <a:t>6/29/2023</a:t>
            </a:fld>
            <a:endParaRPr lang="en-IE"/>
          </a:p>
        </p:txBody>
      </p:sp>
      <p:sp>
        <p:nvSpPr>
          <p:cNvPr id="4" name="Footer Placeholder 3">
            <a:extLst>
              <a:ext uri="{FF2B5EF4-FFF2-40B4-BE49-F238E27FC236}">
                <a16:creationId xmlns:a16="http://schemas.microsoft.com/office/drawing/2014/main" id="{6710EBFC-AAAC-49D8-BBC0-C3CF19F56A3A}"/>
              </a:ext>
            </a:extLst>
          </p:cNvPr>
          <p:cNvSpPr>
            <a:spLocks noGrp="1"/>
          </p:cNvSpPr>
          <p:nvPr>
            <p:ph type="ftr" sz="quarter" idx="11"/>
          </p:nvPr>
        </p:nvSpPr>
        <p:spPr/>
        <p:txBody>
          <a:bodyPr/>
          <a:lstStyle/>
          <a:p>
            <a:r>
              <a:rPr lang="en-IE"/>
              <a:t>Mary Kate O'Regan February 2023</a:t>
            </a:r>
          </a:p>
        </p:txBody>
      </p:sp>
      <p:sp>
        <p:nvSpPr>
          <p:cNvPr id="5" name="Slide Number Placeholder 4">
            <a:extLst>
              <a:ext uri="{FF2B5EF4-FFF2-40B4-BE49-F238E27FC236}">
                <a16:creationId xmlns:a16="http://schemas.microsoft.com/office/drawing/2014/main" id="{D7B6565A-76B6-4C24-ADD7-F42D8AB0AB55}"/>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16737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B75BE-7595-40C1-B696-8D2EEE6CA200}"/>
              </a:ext>
            </a:extLst>
          </p:cNvPr>
          <p:cNvSpPr>
            <a:spLocks noGrp="1"/>
          </p:cNvSpPr>
          <p:nvPr>
            <p:ph type="dt" sz="half" idx="10"/>
          </p:nvPr>
        </p:nvSpPr>
        <p:spPr/>
        <p:txBody>
          <a:bodyPr/>
          <a:lstStyle/>
          <a:p>
            <a:fld id="{7D5B1AA7-A6E3-40C7-82C2-BE88279894EF}" type="datetime1">
              <a:rPr lang="en-US" smtClean="0"/>
              <a:t>6/29/2023</a:t>
            </a:fld>
            <a:endParaRPr lang="en-IE"/>
          </a:p>
        </p:txBody>
      </p:sp>
      <p:sp>
        <p:nvSpPr>
          <p:cNvPr id="3" name="Footer Placeholder 2">
            <a:extLst>
              <a:ext uri="{FF2B5EF4-FFF2-40B4-BE49-F238E27FC236}">
                <a16:creationId xmlns:a16="http://schemas.microsoft.com/office/drawing/2014/main" id="{48985211-0419-44DC-8BFF-A16AE2174256}"/>
              </a:ext>
            </a:extLst>
          </p:cNvPr>
          <p:cNvSpPr>
            <a:spLocks noGrp="1"/>
          </p:cNvSpPr>
          <p:nvPr>
            <p:ph type="ftr" sz="quarter" idx="11"/>
          </p:nvPr>
        </p:nvSpPr>
        <p:spPr/>
        <p:txBody>
          <a:bodyPr/>
          <a:lstStyle/>
          <a:p>
            <a:r>
              <a:rPr lang="en-IE"/>
              <a:t>Mary Kate O'Regan February 2023</a:t>
            </a:r>
          </a:p>
        </p:txBody>
      </p:sp>
      <p:sp>
        <p:nvSpPr>
          <p:cNvPr id="4" name="Slide Number Placeholder 3">
            <a:extLst>
              <a:ext uri="{FF2B5EF4-FFF2-40B4-BE49-F238E27FC236}">
                <a16:creationId xmlns:a16="http://schemas.microsoft.com/office/drawing/2014/main" id="{7C62E47E-0F8D-43F6-8302-7C8F4F9A0FB7}"/>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276924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EB49-9FF2-422B-9123-9A0795699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DA7DBC5-1D54-4702-ACE5-AEF92CCAB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1EA9A2B-0550-4DE8-B6FC-8B09F5C70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A97D8F-AC05-423F-9F5E-4F1956690D3F}"/>
              </a:ext>
            </a:extLst>
          </p:cNvPr>
          <p:cNvSpPr>
            <a:spLocks noGrp="1"/>
          </p:cNvSpPr>
          <p:nvPr>
            <p:ph type="dt" sz="half" idx="10"/>
          </p:nvPr>
        </p:nvSpPr>
        <p:spPr/>
        <p:txBody>
          <a:bodyPr/>
          <a:lstStyle/>
          <a:p>
            <a:fld id="{238B3444-C80F-4F2A-8BB5-9F6EF43BD81F}" type="datetime1">
              <a:rPr lang="en-US" smtClean="0"/>
              <a:t>6/29/2023</a:t>
            </a:fld>
            <a:endParaRPr lang="en-IE"/>
          </a:p>
        </p:txBody>
      </p:sp>
      <p:sp>
        <p:nvSpPr>
          <p:cNvPr id="6" name="Footer Placeholder 5">
            <a:extLst>
              <a:ext uri="{FF2B5EF4-FFF2-40B4-BE49-F238E27FC236}">
                <a16:creationId xmlns:a16="http://schemas.microsoft.com/office/drawing/2014/main" id="{1E011B15-F970-4A8C-8872-D43410AEF9C6}"/>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47B1F438-2C6D-4324-A671-C75D2647931C}"/>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136512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29B7-6BE5-48DD-ABF3-A40C5487C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023F762-24BA-4F3B-9595-A6A70DA26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E67B54C-62E9-42FB-BC86-496D4F0E6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3D02CA-CC79-4B6B-82D3-503A943FCB80}"/>
              </a:ext>
            </a:extLst>
          </p:cNvPr>
          <p:cNvSpPr>
            <a:spLocks noGrp="1"/>
          </p:cNvSpPr>
          <p:nvPr>
            <p:ph type="dt" sz="half" idx="10"/>
          </p:nvPr>
        </p:nvSpPr>
        <p:spPr/>
        <p:txBody>
          <a:bodyPr/>
          <a:lstStyle/>
          <a:p>
            <a:fld id="{0D27B1AF-800A-4004-9DAB-24C0E198A453}" type="datetime1">
              <a:rPr lang="en-US" smtClean="0"/>
              <a:t>6/29/2023</a:t>
            </a:fld>
            <a:endParaRPr lang="en-IE"/>
          </a:p>
        </p:txBody>
      </p:sp>
      <p:sp>
        <p:nvSpPr>
          <p:cNvPr id="6" name="Footer Placeholder 5">
            <a:extLst>
              <a:ext uri="{FF2B5EF4-FFF2-40B4-BE49-F238E27FC236}">
                <a16:creationId xmlns:a16="http://schemas.microsoft.com/office/drawing/2014/main" id="{640D07DE-6A3F-436E-86D1-C75FFD33178C}"/>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057A7E10-5ED6-49A8-8070-FDCD7DEC6B94}"/>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1266424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099-8BE8-4864-B378-74DEE7D5D6E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89A4BCD-C56E-4A2E-9DB6-6376315611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F5DA67-2C2B-4E3D-BE1A-1A2BC406DDFD}"/>
              </a:ext>
            </a:extLst>
          </p:cNvPr>
          <p:cNvSpPr>
            <a:spLocks noGrp="1"/>
          </p:cNvSpPr>
          <p:nvPr>
            <p:ph type="dt" sz="half" idx="10"/>
          </p:nvPr>
        </p:nvSpPr>
        <p:spPr/>
        <p:txBody>
          <a:bodyPr/>
          <a:lstStyle/>
          <a:p>
            <a:fld id="{927385C4-1163-48F9-AB1F-091F71CBA050}" type="datetime1">
              <a:rPr lang="en-US" smtClean="0"/>
              <a:t>6/29/2023</a:t>
            </a:fld>
            <a:endParaRPr lang="en-IE"/>
          </a:p>
        </p:txBody>
      </p:sp>
      <p:sp>
        <p:nvSpPr>
          <p:cNvPr id="5" name="Footer Placeholder 4">
            <a:extLst>
              <a:ext uri="{FF2B5EF4-FFF2-40B4-BE49-F238E27FC236}">
                <a16:creationId xmlns:a16="http://schemas.microsoft.com/office/drawing/2014/main" id="{36009557-EBE5-4F63-A63F-6E9EDC1F2010}"/>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38FC5C16-FC28-4858-A3A2-8056B94EE00C}"/>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395241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45D7BB8-E841-485B-9184-A940322737A2}" type="datetime1">
              <a:rPr lang="en-US" smtClean="0"/>
              <a:t>6/29/2023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IE"/>
              <a:t>Mary Kate O'Regan February 2023</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B1971-2F40-4C20-961C-B1423B5038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4BA96ED-CC1C-40A7-BE94-4D085341E7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8A2EE34-133F-4B3F-AAC2-247C974EC71F}"/>
              </a:ext>
            </a:extLst>
          </p:cNvPr>
          <p:cNvSpPr>
            <a:spLocks noGrp="1"/>
          </p:cNvSpPr>
          <p:nvPr>
            <p:ph type="dt" sz="half" idx="10"/>
          </p:nvPr>
        </p:nvSpPr>
        <p:spPr/>
        <p:txBody>
          <a:bodyPr/>
          <a:lstStyle/>
          <a:p>
            <a:fld id="{29E8E54B-6979-4B63-B2AD-02B2FED6CE73}" type="datetime1">
              <a:rPr lang="en-US" smtClean="0"/>
              <a:t>6/29/2023</a:t>
            </a:fld>
            <a:endParaRPr lang="en-IE"/>
          </a:p>
        </p:txBody>
      </p:sp>
      <p:sp>
        <p:nvSpPr>
          <p:cNvPr id="5" name="Footer Placeholder 4">
            <a:extLst>
              <a:ext uri="{FF2B5EF4-FFF2-40B4-BE49-F238E27FC236}">
                <a16:creationId xmlns:a16="http://schemas.microsoft.com/office/drawing/2014/main" id="{1E188EA1-0762-482C-A5CD-D246FE4F93E3}"/>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55C7C76C-B109-4532-B4F0-B803CED96DB9}"/>
              </a:ext>
            </a:extLst>
          </p:cNvPr>
          <p:cNvSpPr>
            <a:spLocks noGrp="1"/>
          </p:cNvSpPr>
          <p:nvPr>
            <p:ph type="sldNum" sz="quarter" idx="12"/>
          </p:nvPr>
        </p:nvSpPr>
        <p:spPr/>
        <p:txBody>
          <a:bodyPr/>
          <a:lstStyle/>
          <a:p>
            <a:fld id="{C27059D3-DBE9-4AEE-855F-F63E0CA3D3DB}" type="slidenum">
              <a:rPr lang="en-IE" smtClean="0"/>
              <a:t>‹N›</a:t>
            </a:fld>
            <a:endParaRPr lang="en-IE"/>
          </a:p>
        </p:txBody>
      </p:sp>
    </p:spTree>
    <p:extLst>
      <p:ext uri="{BB962C8B-B14F-4D97-AF65-F5344CB8AC3E}">
        <p14:creationId xmlns:p14="http://schemas.microsoft.com/office/powerpoint/2010/main" val="1983032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90B0-F081-4F3B-AA57-8E9098740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D4E2CA9-62A8-4B1F-81C0-48407C600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9954A7C-D40F-48BD-84FE-4E908AA3B272}"/>
              </a:ext>
            </a:extLst>
          </p:cNvPr>
          <p:cNvSpPr>
            <a:spLocks noGrp="1"/>
          </p:cNvSpPr>
          <p:nvPr>
            <p:ph type="dt" sz="half" idx="10"/>
          </p:nvPr>
        </p:nvSpPr>
        <p:spPr/>
        <p:txBody>
          <a:bodyPr/>
          <a:lstStyle/>
          <a:p>
            <a:fld id="{266A4BD1-EFAC-4658-8A44-68B333AFE7CE}" type="datetime1">
              <a:rPr lang="en-US" smtClean="0"/>
              <a:t>6/29/2023</a:t>
            </a:fld>
            <a:endParaRPr lang="en-IE"/>
          </a:p>
        </p:txBody>
      </p:sp>
      <p:sp>
        <p:nvSpPr>
          <p:cNvPr id="5" name="Footer Placeholder 4">
            <a:extLst>
              <a:ext uri="{FF2B5EF4-FFF2-40B4-BE49-F238E27FC236}">
                <a16:creationId xmlns:a16="http://schemas.microsoft.com/office/drawing/2014/main" id="{B94D35FE-E3FC-4391-AEE4-E5BB87293338}"/>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56150FC8-DC08-46B9-B07D-6DC22260297E}"/>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125731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6B13-3BEC-47C9-B87A-7F0FFA340A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AF4F167-6D8D-4359-8B16-B070461E8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087D42-9EB1-4B7F-8B3C-3D4139A337B8}"/>
              </a:ext>
            </a:extLst>
          </p:cNvPr>
          <p:cNvSpPr>
            <a:spLocks noGrp="1"/>
          </p:cNvSpPr>
          <p:nvPr>
            <p:ph type="dt" sz="half" idx="10"/>
          </p:nvPr>
        </p:nvSpPr>
        <p:spPr/>
        <p:txBody>
          <a:bodyPr/>
          <a:lstStyle/>
          <a:p>
            <a:fld id="{951DB08B-8CC5-440B-A3BB-DC50A6535219}" type="datetime1">
              <a:rPr lang="en-US" smtClean="0"/>
              <a:t>6/29/2023</a:t>
            </a:fld>
            <a:endParaRPr lang="en-IE"/>
          </a:p>
        </p:txBody>
      </p:sp>
      <p:sp>
        <p:nvSpPr>
          <p:cNvPr id="5" name="Footer Placeholder 4">
            <a:extLst>
              <a:ext uri="{FF2B5EF4-FFF2-40B4-BE49-F238E27FC236}">
                <a16:creationId xmlns:a16="http://schemas.microsoft.com/office/drawing/2014/main" id="{310F3613-4043-449C-B2D0-66991B858E1F}"/>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0FBA137F-46C3-4B51-ABE1-A12A2EFF248D}"/>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67678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B753-C62A-4D04-BA01-9052CB7496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A6A8C5C-E903-498B-A8A1-11CDDBB8A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3AA86-8ED9-4B5E-8079-63E9FABB52C3}"/>
              </a:ext>
            </a:extLst>
          </p:cNvPr>
          <p:cNvSpPr>
            <a:spLocks noGrp="1"/>
          </p:cNvSpPr>
          <p:nvPr>
            <p:ph type="dt" sz="half" idx="10"/>
          </p:nvPr>
        </p:nvSpPr>
        <p:spPr/>
        <p:txBody>
          <a:bodyPr/>
          <a:lstStyle/>
          <a:p>
            <a:fld id="{78B094EB-AA3D-4359-AD4C-BDC5E395C48F}" type="datetime1">
              <a:rPr lang="en-US" smtClean="0"/>
              <a:t>6/29/2023</a:t>
            </a:fld>
            <a:endParaRPr lang="en-IE"/>
          </a:p>
        </p:txBody>
      </p:sp>
      <p:sp>
        <p:nvSpPr>
          <p:cNvPr id="5" name="Footer Placeholder 4">
            <a:extLst>
              <a:ext uri="{FF2B5EF4-FFF2-40B4-BE49-F238E27FC236}">
                <a16:creationId xmlns:a16="http://schemas.microsoft.com/office/drawing/2014/main" id="{2CA11173-17D7-4DE5-95F0-6E8DD64002E1}"/>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8022FE2E-F153-4BDB-93B2-1DE424EC0F14}"/>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1338906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91D1-759D-4DF4-99B6-107CD971F1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06F873F-6EF4-4050-B075-5E0351F6A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D85E68D-3903-4BFF-B92F-269F94263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78700AA-1117-4DCA-90F8-10CD48EF94FB}"/>
              </a:ext>
            </a:extLst>
          </p:cNvPr>
          <p:cNvSpPr>
            <a:spLocks noGrp="1"/>
          </p:cNvSpPr>
          <p:nvPr>
            <p:ph type="dt" sz="half" idx="10"/>
          </p:nvPr>
        </p:nvSpPr>
        <p:spPr/>
        <p:txBody>
          <a:bodyPr/>
          <a:lstStyle/>
          <a:p>
            <a:fld id="{2353EFF2-099B-4F6C-8C41-BD5FC17D7E72}" type="datetime1">
              <a:rPr lang="en-US" smtClean="0"/>
              <a:t>6/29/2023</a:t>
            </a:fld>
            <a:endParaRPr lang="en-IE"/>
          </a:p>
        </p:txBody>
      </p:sp>
      <p:sp>
        <p:nvSpPr>
          <p:cNvPr id="6" name="Footer Placeholder 5">
            <a:extLst>
              <a:ext uri="{FF2B5EF4-FFF2-40B4-BE49-F238E27FC236}">
                <a16:creationId xmlns:a16="http://schemas.microsoft.com/office/drawing/2014/main" id="{2674CF11-C831-4759-8006-E918398BA90B}"/>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7841211C-3AC9-4EF0-9FE4-E64064F1D7D2}"/>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4194367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C4B9-A8E6-42D4-BF1E-3F723090E05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37F73F3-FEFD-4862-A6A9-652E4920D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6B6C3-2F65-4280-BBF1-2110BDC00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C3B89EA-DADD-45BA-BC95-685A51133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B1988-4C65-41F2-9026-235E2DDB6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5D5B7F9-7C2A-4A53-89C9-FFA2CB6A52A4}"/>
              </a:ext>
            </a:extLst>
          </p:cNvPr>
          <p:cNvSpPr>
            <a:spLocks noGrp="1"/>
          </p:cNvSpPr>
          <p:nvPr>
            <p:ph type="dt" sz="half" idx="10"/>
          </p:nvPr>
        </p:nvSpPr>
        <p:spPr/>
        <p:txBody>
          <a:bodyPr/>
          <a:lstStyle/>
          <a:p>
            <a:fld id="{98E34254-B6AA-4217-9AD7-E8C08C02B668}" type="datetime1">
              <a:rPr lang="en-US" smtClean="0"/>
              <a:t>6/29/2023</a:t>
            </a:fld>
            <a:endParaRPr lang="en-IE"/>
          </a:p>
        </p:txBody>
      </p:sp>
      <p:sp>
        <p:nvSpPr>
          <p:cNvPr id="8" name="Footer Placeholder 7">
            <a:extLst>
              <a:ext uri="{FF2B5EF4-FFF2-40B4-BE49-F238E27FC236}">
                <a16:creationId xmlns:a16="http://schemas.microsoft.com/office/drawing/2014/main" id="{ECD85BA3-5963-4C12-A53D-92917BD32DCF}"/>
              </a:ext>
            </a:extLst>
          </p:cNvPr>
          <p:cNvSpPr>
            <a:spLocks noGrp="1"/>
          </p:cNvSpPr>
          <p:nvPr>
            <p:ph type="ftr" sz="quarter" idx="11"/>
          </p:nvPr>
        </p:nvSpPr>
        <p:spPr/>
        <p:txBody>
          <a:bodyPr/>
          <a:lstStyle/>
          <a:p>
            <a:r>
              <a:rPr lang="en-IE"/>
              <a:t>Mary Kate O'Regan February 2023</a:t>
            </a:r>
          </a:p>
        </p:txBody>
      </p:sp>
      <p:sp>
        <p:nvSpPr>
          <p:cNvPr id="9" name="Slide Number Placeholder 8">
            <a:extLst>
              <a:ext uri="{FF2B5EF4-FFF2-40B4-BE49-F238E27FC236}">
                <a16:creationId xmlns:a16="http://schemas.microsoft.com/office/drawing/2014/main" id="{035EB865-1AA4-4B8B-BB42-3495F5E00738}"/>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2898354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6BF5-969E-49EA-927C-81B79625E55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BC86D2E-AE32-4831-8C20-48BBAF9C720F}"/>
              </a:ext>
            </a:extLst>
          </p:cNvPr>
          <p:cNvSpPr>
            <a:spLocks noGrp="1"/>
          </p:cNvSpPr>
          <p:nvPr>
            <p:ph type="dt" sz="half" idx="10"/>
          </p:nvPr>
        </p:nvSpPr>
        <p:spPr/>
        <p:txBody>
          <a:bodyPr/>
          <a:lstStyle/>
          <a:p>
            <a:fld id="{16AAB85F-CC02-478F-83F7-8F93B9EE6415}" type="datetime1">
              <a:rPr lang="en-US" smtClean="0"/>
              <a:t>6/29/2023</a:t>
            </a:fld>
            <a:endParaRPr lang="en-IE"/>
          </a:p>
        </p:txBody>
      </p:sp>
      <p:sp>
        <p:nvSpPr>
          <p:cNvPr id="4" name="Footer Placeholder 3">
            <a:extLst>
              <a:ext uri="{FF2B5EF4-FFF2-40B4-BE49-F238E27FC236}">
                <a16:creationId xmlns:a16="http://schemas.microsoft.com/office/drawing/2014/main" id="{C9D469C7-0289-42DC-878A-C069267F7620}"/>
              </a:ext>
            </a:extLst>
          </p:cNvPr>
          <p:cNvSpPr>
            <a:spLocks noGrp="1"/>
          </p:cNvSpPr>
          <p:nvPr>
            <p:ph type="ftr" sz="quarter" idx="11"/>
          </p:nvPr>
        </p:nvSpPr>
        <p:spPr/>
        <p:txBody>
          <a:bodyPr/>
          <a:lstStyle/>
          <a:p>
            <a:r>
              <a:rPr lang="en-IE"/>
              <a:t>Mary Kate O'Regan February 2023</a:t>
            </a:r>
          </a:p>
        </p:txBody>
      </p:sp>
      <p:sp>
        <p:nvSpPr>
          <p:cNvPr id="5" name="Slide Number Placeholder 4">
            <a:extLst>
              <a:ext uri="{FF2B5EF4-FFF2-40B4-BE49-F238E27FC236}">
                <a16:creationId xmlns:a16="http://schemas.microsoft.com/office/drawing/2014/main" id="{233AF817-FBBE-4A3C-99B1-A447601CBF1A}"/>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3787557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8F35A1-FBCF-474A-86BD-612648AF4780}"/>
              </a:ext>
            </a:extLst>
          </p:cNvPr>
          <p:cNvSpPr>
            <a:spLocks noGrp="1"/>
          </p:cNvSpPr>
          <p:nvPr>
            <p:ph type="dt" sz="half" idx="10"/>
          </p:nvPr>
        </p:nvSpPr>
        <p:spPr/>
        <p:txBody>
          <a:bodyPr/>
          <a:lstStyle/>
          <a:p>
            <a:fld id="{0C523F5C-046F-4919-BE5B-980002F32AE6}" type="datetime1">
              <a:rPr lang="en-US" smtClean="0"/>
              <a:t>6/29/2023</a:t>
            </a:fld>
            <a:endParaRPr lang="en-IE"/>
          </a:p>
        </p:txBody>
      </p:sp>
      <p:sp>
        <p:nvSpPr>
          <p:cNvPr id="3" name="Footer Placeholder 2">
            <a:extLst>
              <a:ext uri="{FF2B5EF4-FFF2-40B4-BE49-F238E27FC236}">
                <a16:creationId xmlns:a16="http://schemas.microsoft.com/office/drawing/2014/main" id="{CB069885-F9AD-4DDF-93F7-26AFB49C2A75}"/>
              </a:ext>
            </a:extLst>
          </p:cNvPr>
          <p:cNvSpPr>
            <a:spLocks noGrp="1"/>
          </p:cNvSpPr>
          <p:nvPr>
            <p:ph type="ftr" sz="quarter" idx="11"/>
          </p:nvPr>
        </p:nvSpPr>
        <p:spPr/>
        <p:txBody>
          <a:bodyPr/>
          <a:lstStyle/>
          <a:p>
            <a:r>
              <a:rPr lang="en-IE"/>
              <a:t>Mary Kate O'Regan February 2023</a:t>
            </a:r>
          </a:p>
        </p:txBody>
      </p:sp>
      <p:sp>
        <p:nvSpPr>
          <p:cNvPr id="4" name="Slide Number Placeholder 3">
            <a:extLst>
              <a:ext uri="{FF2B5EF4-FFF2-40B4-BE49-F238E27FC236}">
                <a16:creationId xmlns:a16="http://schemas.microsoft.com/office/drawing/2014/main" id="{FDE1928A-60D7-44FB-AB6B-21B931169F5B}"/>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2397022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9895-9E9D-434B-93D6-9D5EFD47E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E57C4AB-EACF-4984-97EE-BA7F99A76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5FAD463-4D62-4FAB-9F9D-3B73A2589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0BE06-AC8B-4DCE-9EA4-99AB8FD2C234}"/>
              </a:ext>
            </a:extLst>
          </p:cNvPr>
          <p:cNvSpPr>
            <a:spLocks noGrp="1"/>
          </p:cNvSpPr>
          <p:nvPr>
            <p:ph type="dt" sz="half" idx="10"/>
          </p:nvPr>
        </p:nvSpPr>
        <p:spPr/>
        <p:txBody>
          <a:bodyPr/>
          <a:lstStyle/>
          <a:p>
            <a:fld id="{04293BC4-AB3B-40EA-BCAF-2D8664E61B6E}" type="datetime1">
              <a:rPr lang="en-US" smtClean="0"/>
              <a:t>6/29/2023</a:t>
            </a:fld>
            <a:endParaRPr lang="en-IE"/>
          </a:p>
        </p:txBody>
      </p:sp>
      <p:sp>
        <p:nvSpPr>
          <p:cNvPr id="6" name="Footer Placeholder 5">
            <a:extLst>
              <a:ext uri="{FF2B5EF4-FFF2-40B4-BE49-F238E27FC236}">
                <a16:creationId xmlns:a16="http://schemas.microsoft.com/office/drawing/2014/main" id="{5E010455-52B1-42D7-962B-11F05212C8D8}"/>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D6D109E2-2627-4199-9044-E12F5E09D142}"/>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3779123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E3C7-A5F2-4370-A4B1-44B310D47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E30A185-A70F-4ED5-A3F9-925FA119B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06028B0-635E-4B95-9E41-1DFD063BF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0C527-A9ED-45C6-8512-384064663D3B}"/>
              </a:ext>
            </a:extLst>
          </p:cNvPr>
          <p:cNvSpPr>
            <a:spLocks noGrp="1"/>
          </p:cNvSpPr>
          <p:nvPr>
            <p:ph type="dt" sz="half" idx="10"/>
          </p:nvPr>
        </p:nvSpPr>
        <p:spPr/>
        <p:txBody>
          <a:bodyPr/>
          <a:lstStyle/>
          <a:p>
            <a:fld id="{15C3A25A-0310-494D-847D-71A8D4AF6C3C}" type="datetime1">
              <a:rPr lang="en-US" smtClean="0"/>
              <a:t>6/29/2023</a:t>
            </a:fld>
            <a:endParaRPr lang="en-IE"/>
          </a:p>
        </p:txBody>
      </p:sp>
      <p:sp>
        <p:nvSpPr>
          <p:cNvPr id="6" name="Footer Placeholder 5">
            <a:extLst>
              <a:ext uri="{FF2B5EF4-FFF2-40B4-BE49-F238E27FC236}">
                <a16:creationId xmlns:a16="http://schemas.microsoft.com/office/drawing/2014/main" id="{461F5DA6-75E3-42A7-B2BA-F572E45879D6}"/>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EBAEBDF4-AC89-46DD-B55F-171198489F8C}"/>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118890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85905C0-FEA3-45F6-85E6-4FFF4BB1B3E7}" type="datetime1">
              <a:rPr lang="en-US" smtClean="0"/>
              <a:t>6/29/2023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IE"/>
              <a:t>Mary Kate O'Regan February 2023</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029B-E5C1-449D-8DAD-BE40312C5B0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2F189BE-2880-4078-B90F-91E47D538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CB52D5D-35C2-4755-8B13-3219CAB20653}"/>
              </a:ext>
            </a:extLst>
          </p:cNvPr>
          <p:cNvSpPr>
            <a:spLocks noGrp="1"/>
          </p:cNvSpPr>
          <p:nvPr>
            <p:ph type="dt" sz="half" idx="10"/>
          </p:nvPr>
        </p:nvSpPr>
        <p:spPr/>
        <p:txBody>
          <a:bodyPr/>
          <a:lstStyle/>
          <a:p>
            <a:fld id="{1583C77C-1B26-4F51-849E-1B4D2145D921}" type="datetime1">
              <a:rPr lang="en-US" smtClean="0"/>
              <a:t>6/29/2023</a:t>
            </a:fld>
            <a:endParaRPr lang="en-IE"/>
          </a:p>
        </p:txBody>
      </p:sp>
      <p:sp>
        <p:nvSpPr>
          <p:cNvPr id="5" name="Footer Placeholder 4">
            <a:extLst>
              <a:ext uri="{FF2B5EF4-FFF2-40B4-BE49-F238E27FC236}">
                <a16:creationId xmlns:a16="http://schemas.microsoft.com/office/drawing/2014/main" id="{C604BDE4-7E3F-468D-926B-8168BD1A71E0}"/>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C11F8857-12DF-484A-AA4A-A01C0B28C69F}"/>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1829654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ADABF-C78C-4085-A3C7-B5B12C9FFE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FC51403-F597-4C83-9DBA-A53C3DB77A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5FEC7B-BC19-422C-B1CD-63D0F35A8422}"/>
              </a:ext>
            </a:extLst>
          </p:cNvPr>
          <p:cNvSpPr>
            <a:spLocks noGrp="1"/>
          </p:cNvSpPr>
          <p:nvPr>
            <p:ph type="dt" sz="half" idx="10"/>
          </p:nvPr>
        </p:nvSpPr>
        <p:spPr/>
        <p:txBody>
          <a:bodyPr/>
          <a:lstStyle/>
          <a:p>
            <a:fld id="{8CEB1A9A-7C79-4C74-BD93-8B3EAD5FD089}" type="datetime1">
              <a:rPr lang="en-US" smtClean="0"/>
              <a:t>6/29/2023</a:t>
            </a:fld>
            <a:endParaRPr lang="en-IE"/>
          </a:p>
        </p:txBody>
      </p:sp>
      <p:sp>
        <p:nvSpPr>
          <p:cNvPr id="5" name="Footer Placeholder 4">
            <a:extLst>
              <a:ext uri="{FF2B5EF4-FFF2-40B4-BE49-F238E27FC236}">
                <a16:creationId xmlns:a16="http://schemas.microsoft.com/office/drawing/2014/main" id="{0FA39AF4-5B0B-486B-A885-90DBBB3C598C}"/>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38038878-E9C7-4A41-89FA-A91A5C8726DD}"/>
              </a:ext>
            </a:extLst>
          </p:cNvPr>
          <p:cNvSpPr>
            <a:spLocks noGrp="1"/>
          </p:cNvSpPr>
          <p:nvPr>
            <p:ph type="sldNum" sz="quarter" idx="12"/>
          </p:nvPr>
        </p:nvSpPr>
        <p:spPr/>
        <p:txBody>
          <a:bodyPr/>
          <a:lstStyle/>
          <a:p>
            <a:fld id="{390527B0-6834-4BDB-BEF9-E32B7DADDE36}" type="slidenum">
              <a:rPr lang="en-IE" smtClean="0"/>
              <a:t>‹N›</a:t>
            </a:fld>
            <a:endParaRPr lang="en-IE"/>
          </a:p>
        </p:txBody>
      </p:sp>
    </p:spTree>
    <p:extLst>
      <p:ext uri="{BB962C8B-B14F-4D97-AF65-F5344CB8AC3E}">
        <p14:creationId xmlns:p14="http://schemas.microsoft.com/office/powerpoint/2010/main" val="191464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DC2EC1-427C-48A9-9F04-E93991F394F8}" type="datetime1">
              <a:rPr lang="en-US" smtClean="0"/>
              <a:t>6/29/2023</a:t>
            </a:fld>
            <a:endParaRPr lang="en-US" dirty="0"/>
          </a:p>
        </p:txBody>
      </p:sp>
      <p:sp>
        <p:nvSpPr>
          <p:cNvPr id="6" name="Footer Placeholder 5"/>
          <p:cNvSpPr>
            <a:spLocks noGrp="1"/>
          </p:cNvSpPr>
          <p:nvPr>
            <p:ph type="ftr" sz="quarter" idx="11"/>
          </p:nvPr>
        </p:nvSpPr>
        <p:spPr/>
        <p:txBody>
          <a:bodyPr/>
          <a:lstStyle/>
          <a:p>
            <a:r>
              <a:rPr lang="en-IE"/>
              <a:t>Mary Kate O'Regan February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FAE34-2469-4ED7-B20D-223912864E6E}" type="datetime1">
              <a:rPr lang="en-US" smtClean="0"/>
              <a:t>6/29/2023</a:t>
            </a:fld>
            <a:endParaRPr lang="en-US" dirty="0"/>
          </a:p>
        </p:txBody>
      </p:sp>
      <p:sp>
        <p:nvSpPr>
          <p:cNvPr id="8" name="Footer Placeholder 7"/>
          <p:cNvSpPr>
            <a:spLocks noGrp="1"/>
          </p:cNvSpPr>
          <p:nvPr>
            <p:ph type="ftr" sz="quarter" idx="11"/>
          </p:nvPr>
        </p:nvSpPr>
        <p:spPr/>
        <p:txBody>
          <a:bodyPr/>
          <a:lstStyle/>
          <a:p>
            <a:r>
              <a:rPr lang="en-IE"/>
              <a:t>Mary Kate O'Regan February 2023</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4E823C-792C-4B81-B22B-662082FA84B4}" type="datetime1">
              <a:rPr lang="en-US" smtClean="0"/>
              <a:t>6/29/2023</a:t>
            </a:fld>
            <a:endParaRPr lang="en-US" dirty="0"/>
          </a:p>
        </p:txBody>
      </p:sp>
      <p:sp>
        <p:nvSpPr>
          <p:cNvPr id="4" name="Footer Placeholder 3"/>
          <p:cNvSpPr>
            <a:spLocks noGrp="1"/>
          </p:cNvSpPr>
          <p:nvPr>
            <p:ph type="ftr" sz="quarter" idx="11"/>
          </p:nvPr>
        </p:nvSpPr>
        <p:spPr/>
        <p:txBody>
          <a:bodyPr/>
          <a:lstStyle/>
          <a:p>
            <a:r>
              <a:rPr lang="en-IE"/>
              <a:t>Mary Kate O'Regan February 2023</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9110B-5768-4BCA-BD3E-1CF250509606}" type="datetime1">
              <a:rPr lang="en-US" smtClean="0"/>
              <a:t>6/29/2023</a:t>
            </a:fld>
            <a:endParaRPr lang="en-US" dirty="0"/>
          </a:p>
        </p:txBody>
      </p:sp>
      <p:sp>
        <p:nvSpPr>
          <p:cNvPr id="3" name="Footer Placeholder 2"/>
          <p:cNvSpPr>
            <a:spLocks noGrp="1"/>
          </p:cNvSpPr>
          <p:nvPr>
            <p:ph type="ftr" sz="quarter" idx="11"/>
          </p:nvPr>
        </p:nvSpPr>
        <p:spPr/>
        <p:txBody>
          <a:bodyPr/>
          <a:lstStyle/>
          <a:p>
            <a:r>
              <a:rPr lang="en-IE"/>
              <a:t>Mary Kate O'Regan February 2023</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FD28248-A255-4224-BC4B-F803CD13D997}" type="datetime1">
              <a:rPr lang="en-US" smtClean="0"/>
              <a:t>6/29/2023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IE"/>
              <a:t>Mary Kate O'Regan February 2023</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DCCA2C-EEEC-4998-BF97-CB7A6FF84E6A}" type="datetime1">
              <a:rPr lang="en-US" smtClean="0"/>
              <a:t>6/29/2023</a:t>
            </a:fld>
            <a:endParaRPr lang="en-US" dirty="0"/>
          </a:p>
        </p:txBody>
      </p:sp>
      <p:sp>
        <p:nvSpPr>
          <p:cNvPr id="6" name="Footer Placeholder 5"/>
          <p:cNvSpPr>
            <a:spLocks noGrp="1"/>
          </p:cNvSpPr>
          <p:nvPr>
            <p:ph type="ftr" sz="quarter" idx="11"/>
          </p:nvPr>
        </p:nvSpPr>
        <p:spPr/>
        <p:txBody>
          <a:bodyPr/>
          <a:lstStyle/>
          <a:p>
            <a:pPr algn="l"/>
            <a:r>
              <a:rPr lang="en-IE"/>
              <a:t>Mary Kate O'Regan February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5555240-A7E9-41F8-B38E-4F4A7948FA9C}" type="datetime1">
              <a:rPr lang="en-US" smtClean="0"/>
              <a:t>6/29/2023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IE"/>
              <a:t>Mary Kate O'Regan February 2023</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F0AD5-8CFD-4A45-A051-D79599BA1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FA44313-8E90-4EA7-A238-1D018E0AF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23F96C-1343-4527-A4EA-23C5AB1A8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2F03C-6C37-4B51-9060-8D0D65FE9262}" type="datetime1">
              <a:rPr lang="en-US" smtClean="0"/>
              <a:t>6/29/2023</a:t>
            </a:fld>
            <a:endParaRPr lang="en-IE"/>
          </a:p>
        </p:txBody>
      </p:sp>
      <p:sp>
        <p:nvSpPr>
          <p:cNvPr id="5" name="Footer Placeholder 4">
            <a:extLst>
              <a:ext uri="{FF2B5EF4-FFF2-40B4-BE49-F238E27FC236}">
                <a16:creationId xmlns:a16="http://schemas.microsoft.com/office/drawing/2014/main" id="{77184412-F893-4065-8BB6-E5DAED923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Kate O'Regan February 2023</a:t>
            </a:r>
          </a:p>
        </p:txBody>
      </p:sp>
      <p:sp>
        <p:nvSpPr>
          <p:cNvPr id="6" name="Slide Number Placeholder 5">
            <a:extLst>
              <a:ext uri="{FF2B5EF4-FFF2-40B4-BE49-F238E27FC236}">
                <a16:creationId xmlns:a16="http://schemas.microsoft.com/office/drawing/2014/main" id="{0967C773-642F-4F3A-A40A-EF9F8D163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059D3-DBE9-4AEE-855F-F63E0CA3D3DB}" type="slidenum">
              <a:rPr lang="en-IE" smtClean="0"/>
              <a:t>‹N›</a:t>
            </a:fld>
            <a:endParaRPr lang="en-IE"/>
          </a:p>
        </p:txBody>
      </p:sp>
    </p:spTree>
    <p:extLst>
      <p:ext uri="{BB962C8B-B14F-4D97-AF65-F5344CB8AC3E}">
        <p14:creationId xmlns:p14="http://schemas.microsoft.com/office/powerpoint/2010/main" val="36701918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27B6B-D4B7-420B-B448-E16D021B1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74DD96D-87A9-46B3-B291-0CDEBB337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FAE9F0B-DB9E-45B7-B7F9-2943632BD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D1A84-040E-4DF4-8DCF-CEB682473BD7}" type="datetime1">
              <a:rPr lang="en-US" smtClean="0"/>
              <a:t>6/29/2023</a:t>
            </a:fld>
            <a:endParaRPr lang="en-IE"/>
          </a:p>
        </p:txBody>
      </p:sp>
      <p:sp>
        <p:nvSpPr>
          <p:cNvPr id="5" name="Footer Placeholder 4">
            <a:extLst>
              <a:ext uri="{FF2B5EF4-FFF2-40B4-BE49-F238E27FC236}">
                <a16:creationId xmlns:a16="http://schemas.microsoft.com/office/drawing/2014/main" id="{4CCB8364-7007-491F-95B9-E797DD388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Kate O'Regan February 2023</a:t>
            </a:r>
          </a:p>
        </p:txBody>
      </p:sp>
      <p:sp>
        <p:nvSpPr>
          <p:cNvPr id="6" name="Slide Number Placeholder 5">
            <a:extLst>
              <a:ext uri="{FF2B5EF4-FFF2-40B4-BE49-F238E27FC236}">
                <a16:creationId xmlns:a16="http://schemas.microsoft.com/office/drawing/2014/main" id="{75A40D0B-4828-4D97-9A26-9B8ED685F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527B0-6834-4BDB-BEF9-E32B7DADDE36}" type="slidenum">
              <a:rPr lang="en-IE" smtClean="0"/>
              <a:t>‹N›</a:t>
            </a:fld>
            <a:endParaRPr lang="en-IE"/>
          </a:p>
        </p:txBody>
      </p:sp>
    </p:spTree>
    <p:extLst>
      <p:ext uri="{BB962C8B-B14F-4D97-AF65-F5344CB8AC3E}">
        <p14:creationId xmlns:p14="http://schemas.microsoft.com/office/powerpoint/2010/main" val="8771742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rykate.oregan@ucc.ie" TargetMode="External"/><Relationship Id="rId1" Type="http://schemas.openxmlformats.org/officeDocument/2006/relationships/slideLayout" Target="../slideLayouts/slideLayout2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cc.ie/en/hr/research/uccresearchhrpolicy/hrresearchpolicy/"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ucc.ie/en/hr/research/"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t.cotter@ucc.ie" TargetMode="External"/><Relationship Id="rId7" Type="http://schemas.openxmlformats.org/officeDocument/2006/relationships/image" Target="../media/image15.png"/><Relationship Id="rId2" Type="http://schemas.openxmlformats.org/officeDocument/2006/relationships/hyperlink" Target="https://www.ucc.ie/en/staffombudsman/"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g.fitzgerald@ucc.ie" TargetMode="External"/><Relationship Id="rId4" Type="http://schemas.openxmlformats.org/officeDocument/2006/relationships/hyperlink" Target="mailto:mmcnulty@ucc.i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ucc.cloud.panopto.eu/Panopto/Pages/Viewer.aspx?id=eea2c3ba-7d82-4669-ba5a-ad8200c0d203" TargetMode="Externa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www.ifut.ie/" TargetMode="External"/><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hyperlink" Target="mailto:UCC@ifut.i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G.hurley@ucc.ie" TargetMode="External"/><Relationship Id="rId2" Type="http://schemas.openxmlformats.org/officeDocument/2006/relationships/hyperlink" Target="https://www.siptu.ie/" TargetMode="External"/><Relationship Id="rId1" Type="http://schemas.openxmlformats.org/officeDocument/2006/relationships/slideLayout" Target="../slideLayouts/slideLayout11.xml"/><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hyperlink" Target="https://www.ucc.ie/en/rs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taffidcards@ucc.i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iamh.buckley@ucc.ie" TargetMode="External"/><Relationship Id="rId2" Type="http://schemas.openxmlformats.org/officeDocument/2006/relationships/hyperlink" Target="mailto:marykate.oregan@ucc.ie" TargetMode="Externa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hyperlink" Target="mailto:psaporito@ucc.ie" TargetMode="External"/><Relationship Id="rId4" Type="http://schemas.openxmlformats.org/officeDocument/2006/relationships/hyperlink" Target="mailto:katarzyna.wloch@ucc.i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FA8F5-D6D1-49DF-A79A-5930DCA519C8}"/>
              </a:ext>
            </a:extLst>
          </p:cNvPr>
          <p:cNvSpPr>
            <a:spLocks noGrp="1"/>
          </p:cNvSpPr>
          <p:nvPr>
            <p:ph type="ctrTitle"/>
          </p:nvPr>
        </p:nvSpPr>
        <p:spPr>
          <a:xfrm>
            <a:off x="642829" y="4425782"/>
            <a:ext cx="6196121" cy="2049782"/>
          </a:xfrm>
          <a:solidFill>
            <a:schemeClr val="bg1"/>
          </a:solidFill>
        </p:spPr>
        <p:txBody>
          <a:bodyPr>
            <a:normAutofit fontScale="90000"/>
          </a:bodyPr>
          <a:lstStyle/>
          <a:p>
            <a:pPr algn="l"/>
            <a:r>
              <a:rPr lang="en-IE" sz="3600" b="1" dirty="0">
                <a:latin typeface="+mn-lt"/>
              </a:rPr>
              <a:t>Researcher Online Orientation</a:t>
            </a:r>
            <a:br>
              <a:rPr lang="en-IE" sz="3600" b="1" dirty="0">
                <a:latin typeface="+mn-lt"/>
              </a:rPr>
            </a:br>
            <a:br>
              <a:rPr lang="en-IE" sz="2200" b="1" dirty="0">
                <a:latin typeface="+mn-lt"/>
              </a:rPr>
            </a:br>
            <a:r>
              <a:rPr lang="en-IE" sz="2200" dirty="0">
                <a:latin typeface="+mn-lt"/>
              </a:rPr>
              <a:t>Paolo Saporito</a:t>
            </a:r>
            <a:br>
              <a:rPr lang="en-IE" sz="2200" dirty="0">
                <a:latin typeface="+mn-lt"/>
              </a:rPr>
            </a:br>
            <a:r>
              <a:rPr lang="en-IE" sz="2200" dirty="0">
                <a:latin typeface="+mn-lt"/>
              </a:rPr>
              <a:t>HR Senior Research Coordinator UCC</a:t>
            </a:r>
            <a:br>
              <a:rPr lang="en-IE" sz="2200" dirty="0">
                <a:latin typeface="+mn-lt"/>
              </a:rPr>
            </a:br>
            <a:r>
              <a:rPr lang="en-IE" sz="2200" dirty="0">
                <a:latin typeface="+mn-lt"/>
                <a:hlinkClick r:id="rId2"/>
              </a:rPr>
              <a:t>psaporito@ucc.ie</a:t>
            </a:r>
            <a:r>
              <a:rPr lang="en-IE" sz="2200" dirty="0">
                <a:latin typeface="+mn-lt"/>
              </a:rPr>
              <a:t> </a:t>
            </a:r>
            <a:br>
              <a:rPr lang="en-IE" sz="2200" dirty="0"/>
            </a:br>
            <a:endParaRPr lang="en-IE" sz="2200" b="1" dirty="0">
              <a:latin typeface="+mn-lt"/>
            </a:endParaRPr>
          </a:p>
        </p:txBody>
      </p:sp>
      <p:pic>
        <p:nvPicPr>
          <p:cNvPr id="5" name="Picture 4">
            <a:extLst>
              <a:ext uri="{FF2B5EF4-FFF2-40B4-BE49-F238E27FC236}">
                <a16:creationId xmlns:a16="http://schemas.microsoft.com/office/drawing/2014/main" id="{3BC4266D-199B-4811-9F0C-7D25A34A7C46}"/>
              </a:ext>
            </a:extLst>
          </p:cNvPr>
          <p:cNvPicPr>
            <a:picLocks noChangeAspect="1"/>
          </p:cNvPicPr>
          <p:nvPr/>
        </p:nvPicPr>
        <p:blipFill rotWithShape="1">
          <a:blip r:embed="rId3"/>
          <a:srcRect t="2993" r="2" b="2"/>
          <a:stretch/>
        </p:blipFill>
        <p:spPr>
          <a:xfrm>
            <a:off x="8039101" y="382436"/>
            <a:ext cx="2622754" cy="1213419"/>
          </a:xfrm>
          <a:prstGeom prst="rect">
            <a:avLst/>
          </a:prstGeom>
          <a:effectLst/>
        </p:spPr>
      </p:pic>
      <p:sp>
        <p:nvSpPr>
          <p:cNvPr id="6" name="Slide Number Placeholder 5">
            <a:extLst>
              <a:ext uri="{FF2B5EF4-FFF2-40B4-BE49-F238E27FC236}">
                <a16:creationId xmlns:a16="http://schemas.microsoft.com/office/drawing/2014/main" id="{4E760AE2-CA94-4F5F-BB09-D9B211018E19}"/>
              </a:ext>
            </a:extLst>
          </p:cNvPr>
          <p:cNvSpPr>
            <a:spLocks noGrp="1"/>
          </p:cNvSpPr>
          <p:nvPr>
            <p:ph type="sldNum" sz="quarter" idx="12"/>
          </p:nvPr>
        </p:nvSpPr>
        <p:spPr/>
        <p:txBody>
          <a:bodyPr/>
          <a:lstStyle/>
          <a:p>
            <a:fld id="{998AC4C6-6A88-4AA5-96E2-A6EEBF416898}" type="slidenum">
              <a:rPr lang="en-IE" smtClean="0"/>
              <a:t>1</a:t>
            </a:fld>
            <a:endParaRPr lang="en-IE"/>
          </a:p>
        </p:txBody>
      </p:sp>
      <p:pic>
        <p:nvPicPr>
          <p:cNvPr id="7" name="Picture 4">
            <a:extLst>
              <a:ext uri="{FF2B5EF4-FFF2-40B4-BE49-F238E27FC236}">
                <a16:creationId xmlns:a16="http://schemas.microsoft.com/office/drawing/2014/main" id="{70BC3BFB-99B2-9384-9C07-AE6C95C84BA7}"/>
              </a:ext>
            </a:extLst>
          </p:cNvPr>
          <p:cNvPicPr>
            <a:picLocks noChangeAspect="1"/>
          </p:cNvPicPr>
          <p:nvPr/>
        </p:nvPicPr>
        <p:blipFill>
          <a:blip r:embed="rId4"/>
          <a:stretch>
            <a:fillRect/>
          </a:stretch>
        </p:blipFill>
        <p:spPr>
          <a:xfrm>
            <a:off x="642829" y="382436"/>
            <a:ext cx="5111750" cy="3833812"/>
          </a:xfrm>
          <a:prstGeom prst="rect">
            <a:avLst/>
          </a:prstGeom>
          <a:noFill/>
        </p:spPr>
      </p:pic>
      <p:pic>
        <p:nvPicPr>
          <p:cNvPr id="8" name="Picture 5">
            <a:extLst>
              <a:ext uri="{FF2B5EF4-FFF2-40B4-BE49-F238E27FC236}">
                <a16:creationId xmlns:a16="http://schemas.microsoft.com/office/drawing/2014/main" id="{AAA008A3-65A5-B77C-D618-EB33A06DA00C}"/>
              </a:ext>
            </a:extLst>
          </p:cNvPr>
          <p:cNvPicPr>
            <a:picLocks noChangeAspect="1"/>
          </p:cNvPicPr>
          <p:nvPr/>
        </p:nvPicPr>
        <p:blipFill>
          <a:blip r:embed="rId5"/>
          <a:stretch>
            <a:fillRect/>
          </a:stretch>
        </p:blipFill>
        <p:spPr>
          <a:xfrm>
            <a:off x="8153511" y="2004393"/>
            <a:ext cx="2393934" cy="1628102"/>
          </a:xfrm>
          <a:prstGeom prst="rect">
            <a:avLst/>
          </a:prstGeom>
        </p:spPr>
      </p:pic>
      <p:pic>
        <p:nvPicPr>
          <p:cNvPr id="9" name="Picture 9" descr="A picture containing diagram&#10;&#10;Description automatically generated">
            <a:extLst>
              <a:ext uri="{FF2B5EF4-FFF2-40B4-BE49-F238E27FC236}">
                <a16:creationId xmlns:a16="http://schemas.microsoft.com/office/drawing/2014/main" id="{5DD2139E-A9CC-1B47-B476-19F265DBB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9101" y="4041033"/>
            <a:ext cx="3272784" cy="2268039"/>
          </a:xfrm>
          <a:prstGeom prst="rect">
            <a:avLst/>
          </a:prstGeom>
        </p:spPr>
      </p:pic>
    </p:spTree>
    <p:extLst>
      <p:ext uri="{BB962C8B-B14F-4D97-AF65-F5344CB8AC3E}">
        <p14:creationId xmlns:p14="http://schemas.microsoft.com/office/powerpoint/2010/main" val="155106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Real Examples: Advantages</a:t>
            </a:r>
            <a:endParaRPr lang="en-GB" b="1" dirty="0"/>
          </a:p>
        </p:txBody>
      </p:sp>
      <p:graphicFrame>
        <p:nvGraphicFramePr>
          <p:cNvPr id="4" name="Diagram 3"/>
          <p:cNvGraphicFramePr/>
          <p:nvPr>
            <p:extLst>
              <p:ext uri="{D42A27DB-BD31-4B8C-83A1-F6EECF244321}">
                <p14:modId xmlns:p14="http://schemas.microsoft.com/office/powerpoint/2010/main" val="2993544682"/>
              </p:ext>
            </p:extLst>
          </p:nvPr>
        </p:nvGraphicFramePr>
        <p:xfrm>
          <a:off x="2962274" y="1813080"/>
          <a:ext cx="6267451" cy="4899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752640" y="5784628"/>
            <a:ext cx="1390017" cy="939730"/>
          </a:xfrm>
        </p:spPr>
      </p:pic>
      <p:sp>
        <p:nvSpPr>
          <p:cNvPr id="6" name="Rounded Rectangular Callout 5"/>
          <p:cNvSpPr/>
          <p:nvPr/>
        </p:nvSpPr>
        <p:spPr>
          <a:xfrm>
            <a:off x="9478747" y="1813080"/>
            <a:ext cx="2016224" cy="2270845"/>
          </a:xfrm>
          <a:prstGeom prst="wedgeRoundRect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Remember</a:t>
            </a:r>
          </a:p>
          <a:p>
            <a:pPr algn="ctr"/>
            <a:r>
              <a:rPr lang="en-IE" dirty="0"/>
              <a:t>10 years ago UCC had none of these offerings</a:t>
            </a:r>
            <a:endParaRPr lang="en-GB" dirty="0"/>
          </a:p>
        </p:txBody>
      </p:sp>
      <p:sp>
        <p:nvSpPr>
          <p:cNvPr id="3" name="Footer Placeholder 2">
            <a:extLst>
              <a:ext uri="{FF2B5EF4-FFF2-40B4-BE49-F238E27FC236}">
                <a16:creationId xmlns:a16="http://schemas.microsoft.com/office/drawing/2014/main" id="{0C9D1860-F63F-420B-8D24-F446E061FC1A}"/>
              </a:ext>
            </a:extLst>
          </p:cNvPr>
          <p:cNvSpPr>
            <a:spLocks noGrp="1"/>
          </p:cNvSpPr>
          <p:nvPr>
            <p:ph type="ftr" sz="quarter" idx="11"/>
          </p:nvPr>
        </p:nvSpPr>
        <p:spPr/>
        <p:txBody>
          <a:bodyPr/>
          <a:lstStyle/>
          <a:p>
            <a:r>
              <a:rPr lang="en-IE"/>
              <a:t>Mary Kate O'Regan February 2023</a:t>
            </a:r>
            <a:endParaRPr lang="en-US" dirty="0"/>
          </a:p>
        </p:txBody>
      </p:sp>
      <p:sp>
        <p:nvSpPr>
          <p:cNvPr id="7" name="Slide Number Placeholder 6">
            <a:extLst>
              <a:ext uri="{FF2B5EF4-FFF2-40B4-BE49-F238E27FC236}">
                <a16:creationId xmlns:a16="http://schemas.microsoft.com/office/drawing/2014/main" id="{780089B4-9BF5-4ACB-AF3F-C131BA42E66B}"/>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401336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C82C-64CF-4DBB-9A9A-90CF0FC29B64}"/>
              </a:ext>
            </a:extLst>
          </p:cNvPr>
          <p:cNvSpPr>
            <a:spLocks noGrp="1"/>
          </p:cNvSpPr>
          <p:nvPr>
            <p:ph type="title"/>
          </p:nvPr>
        </p:nvSpPr>
        <p:spPr/>
        <p:txBody>
          <a:bodyPr/>
          <a:lstStyle/>
          <a:p>
            <a:r>
              <a:rPr lang="en-IE" dirty="0">
                <a:hlinkClick r:id="rId2"/>
              </a:rPr>
              <a:t>UCC Researcher career framework</a:t>
            </a:r>
            <a:endParaRPr lang="en-IE" dirty="0"/>
          </a:p>
        </p:txBody>
      </p:sp>
      <p:sp>
        <p:nvSpPr>
          <p:cNvPr id="3" name="Text Placeholder 2">
            <a:extLst>
              <a:ext uri="{FF2B5EF4-FFF2-40B4-BE49-F238E27FC236}">
                <a16:creationId xmlns:a16="http://schemas.microsoft.com/office/drawing/2014/main" id="{918D59E0-8273-4AD4-9D58-FC72F8353160}"/>
              </a:ext>
            </a:extLst>
          </p:cNvPr>
          <p:cNvSpPr>
            <a:spLocks noGrp="1"/>
          </p:cNvSpPr>
          <p:nvPr>
            <p:ph type="body" idx="1"/>
          </p:nvPr>
        </p:nvSpPr>
        <p:spPr/>
        <p:txBody>
          <a:bodyPr/>
          <a:lstStyle/>
          <a:p>
            <a:r>
              <a:rPr lang="en-IE" b="1" dirty="0"/>
              <a:t>Post Doc to Senior Post Doc</a:t>
            </a:r>
          </a:p>
        </p:txBody>
      </p:sp>
      <p:sp>
        <p:nvSpPr>
          <p:cNvPr id="4" name="Content Placeholder 3">
            <a:extLst>
              <a:ext uri="{FF2B5EF4-FFF2-40B4-BE49-F238E27FC236}">
                <a16:creationId xmlns:a16="http://schemas.microsoft.com/office/drawing/2014/main" id="{B07392F3-D56F-475A-ADDC-BF344B3C2EB8}"/>
              </a:ext>
            </a:extLst>
          </p:cNvPr>
          <p:cNvSpPr>
            <a:spLocks noGrp="1"/>
          </p:cNvSpPr>
          <p:nvPr>
            <p:ph sz="half" idx="2"/>
          </p:nvPr>
        </p:nvSpPr>
        <p:spPr/>
        <p:txBody>
          <a:bodyPr>
            <a:normAutofit fontScale="92500" lnSpcReduction="10000"/>
          </a:bodyPr>
          <a:lstStyle/>
          <a:p>
            <a:r>
              <a:rPr lang="en-IE" dirty="0"/>
              <a:t>Grant writing</a:t>
            </a:r>
          </a:p>
          <a:p>
            <a:r>
              <a:rPr lang="en-IE" dirty="0"/>
              <a:t>Ethics in research</a:t>
            </a:r>
          </a:p>
          <a:p>
            <a:r>
              <a:rPr lang="en-IE" dirty="0"/>
              <a:t>Communication skills</a:t>
            </a:r>
          </a:p>
          <a:p>
            <a:r>
              <a:rPr lang="en-IE" dirty="0"/>
              <a:t>Presentation skills</a:t>
            </a:r>
          </a:p>
          <a:p>
            <a:r>
              <a:rPr lang="en-IE" dirty="0"/>
              <a:t>Career planning</a:t>
            </a:r>
          </a:p>
          <a:p>
            <a:r>
              <a:rPr lang="en-IE" dirty="0"/>
              <a:t>CV job applications &amp; interview techniques</a:t>
            </a:r>
          </a:p>
          <a:p>
            <a:r>
              <a:rPr lang="en-IE" dirty="0"/>
              <a:t>Working with PhD students</a:t>
            </a:r>
          </a:p>
          <a:p>
            <a:r>
              <a:rPr lang="en-IE" dirty="0"/>
              <a:t>Funding applications</a:t>
            </a:r>
          </a:p>
        </p:txBody>
      </p:sp>
      <p:sp>
        <p:nvSpPr>
          <p:cNvPr id="5" name="Text Placeholder 4">
            <a:extLst>
              <a:ext uri="{FF2B5EF4-FFF2-40B4-BE49-F238E27FC236}">
                <a16:creationId xmlns:a16="http://schemas.microsoft.com/office/drawing/2014/main" id="{9587AE70-4AB9-4994-837A-D7543CFD3F84}"/>
              </a:ext>
            </a:extLst>
          </p:cNvPr>
          <p:cNvSpPr>
            <a:spLocks noGrp="1"/>
          </p:cNvSpPr>
          <p:nvPr>
            <p:ph type="body" sz="quarter" idx="3"/>
          </p:nvPr>
        </p:nvSpPr>
        <p:spPr/>
        <p:txBody>
          <a:bodyPr/>
          <a:lstStyle/>
          <a:p>
            <a:r>
              <a:rPr lang="en-IE" b="1" dirty="0"/>
              <a:t>Research Fellow to Senior Research Fellow</a:t>
            </a:r>
          </a:p>
        </p:txBody>
      </p:sp>
      <p:sp>
        <p:nvSpPr>
          <p:cNvPr id="6" name="Content Placeholder 5">
            <a:extLst>
              <a:ext uri="{FF2B5EF4-FFF2-40B4-BE49-F238E27FC236}">
                <a16:creationId xmlns:a16="http://schemas.microsoft.com/office/drawing/2014/main" id="{C329695B-A364-42A0-A703-EB213A807D46}"/>
              </a:ext>
            </a:extLst>
          </p:cNvPr>
          <p:cNvSpPr>
            <a:spLocks noGrp="1"/>
          </p:cNvSpPr>
          <p:nvPr>
            <p:ph sz="quarter" idx="4"/>
          </p:nvPr>
        </p:nvSpPr>
        <p:spPr/>
        <p:txBody>
          <a:bodyPr/>
          <a:lstStyle/>
          <a:p>
            <a:r>
              <a:rPr lang="en-IE" dirty="0"/>
              <a:t>Leadership training</a:t>
            </a:r>
          </a:p>
          <a:p>
            <a:r>
              <a:rPr lang="en-IE" dirty="0"/>
              <a:t>Grantsmanship </a:t>
            </a:r>
          </a:p>
          <a:p>
            <a:r>
              <a:rPr lang="en-IE" dirty="0"/>
              <a:t>Managing a research team</a:t>
            </a:r>
          </a:p>
          <a:p>
            <a:r>
              <a:rPr lang="en-IE" dirty="0"/>
              <a:t>Negotiation skills</a:t>
            </a:r>
          </a:p>
          <a:p>
            <a:r>
              <a:rPr lang="en-IE" dirty="0"/>
              <a:t>Commercialisation and IP</a:t>
            </a:r>
          </a:p>
          <a:p>
            <a:r>
              <a:rPr lang="en-IE" dirty="0"/>
              <a:t>Teaching and Learning</a:t>
            </a:r>
          </a:p>
        </p:txBody>
      </p:sp>
      <p:pic>
        <p:nvPicPr>
          <p:cNvPr id="7" name="Picture 6">
            <a:extLst>
              <a:ext uri="{FF2B5EF4-FFF2-40B4-BE49-F238E27FC236}">
                <a16:creationId xmlns:a16="http://schemas.microsoft.com/office/drawing/2014/main" id="{35F598C5-62EF-4D06-96FF-C6BC05235F87}"/>
              </a:ext>
            </a:extLst>
          </p:cNvPr>
          <p:cNvPicPr>
            <a:picLocks noChangeAspect="1"/>
          </p:cNvPicPr>
          <p:nvPr/>
        </p:nvPicPr>
        <p:blipFill>
          <a:blip r:embed="rId3"/>
          <a:stretch>
            <a:fillRect/>
          </a:stretch>
        </p:blipFill>
        <p:spPr>
          <a:xfrm>
            <a:off x="10137266" y="5333941"/>
            <a:ext cx="1245768" cy="844529"/>
          </a:xfrm>
          <a:prstGeom prst="rect">
            <a:avLst/>
          </a:prstGeom>
        </p:spPr>
      </p:pic>
      <p:pic>
        <p:nvPicPr>
          <p:cNvPr id="8" name="Picture 7">
            <a:extLst>
              <a:ext uri="{FF2B5EF4-FFF2-40B4-BE49-F238E27FC236}">
                <a16:creationId xmlns:a16="http://schemas.microsoft.com/office/drawing/2014/main" id="{67BD0B65-0E9E-4030-B9ED-5F9789F5E1E7}"/>
              </a:ext>
            </a:extLst>
          </p:cNvPr>
          <p:cNvPicPr>
            <a:picLocks noChangeAspect="1"/>
          </p:cNvPicPr>
          <p:nvPr/>
        </p:nvPicPr>
        <p:blipFill>
          <a:blip r:embed="rId4"/>
          <a:stretch>
            <a:fillRect/>
          </a:stretch>
        </p:blipFill>
        <p:spPr>
          <a:xfrm>
            <a:off x="9997835" y="781224"/>
            <a:ext cx="1524630" cy="730317"/>
          </a:xfrm>
          <a:prstGeom prst="rect">
            <a:avLst/>
          </a:prstGeom>
        </p:spPr>
      </p:pic>
      <p:sp>
        <p:nvSpPr>
          <p:cNvPr id="9" name="TextBox 8">
            <a:extLst>
              <a:ext uri="{FF2B5EF4-FFF2-40B4-BE49-F238E27FC236}">
                <a16:creationId xmlns:a16="http://schemas.microsoft.com/office/drawing/2014/main" id="{1C0B9193-A202-43E0-B602-D78BA6581686}"/>
              </a:ext>
            </a:extLst>
          </p:cNvPr>
          <p:cNvSpPr txBox="1"/>
          <p:nvPr/>
        </p:nvSpPr>
        <p:spPr>
          <a:xfrm>
            <a:off x="2841811" y="6001362"/>
            <a:ext cx="5862917" cy="646331"/>
          </a:xfrm>
          <a:prstGeom prst="rect">
            <a:avLst/>
          </a:prstGeom>
          <a:noFill/>
        </p:spPr>
        <p:txBody>
          <a:bodyPr wrap="square" rtlCol="0">
            <a:spAutoFit/>
          </a:bodyPr>
          <a:lstStyle/>
          <a:p>
            <a:pPr algn="ctr"/>
            <a:r>
              <a:rPr lang="en-IE" b="1" i="1" dirty="0"/>
              <a:t>Progression occurs through open transparent and merit based recruitment</a:t>
            </a:r>
          </a:p>
        </p:txBody>
      </p:sp>
      <p:sp>
        <p:nvSpPr>
          <p:cNvPr id="10" name="Footer Placeholder 9">
            <a:extLst>
              <a:ext uri="{FF2B5EF4-FFF2-40B4-BE49-F238E27FC236}">
                <a16:creationId xmlns:a16="http://schemas.microsoft.com/office/drawing/2014/main" id="{AFA60375-9925-4A51-A2B6-943FC7CE728B}"/>
              </a:ext>
            </a:extLst>
          </p:cNvPr>
          <p:cNvSpPr>
            <a:spLocks noGrp="1"/>
          </p:cNvSpPr>
          <p:nvPr>
            <p:ph type="ftr" sz="quarter" idx="11"/>
          </p:nvPr>
        </p:nvSpPr>
        <p:spPr/>
        <p:txBody>
          <a:bodyPr/>
          <a:lstStyle/>
          <a:p>
            <a:r>
              <a:rPr lang="en-IE"/>
              <a:t>Mary Kate O'Regan February 2023</a:t>
            </a:r>
            <a:endParaRPr lang="en-US" dirty="0"/>
          </a:p>
        </p:txBody>
      </p:sp>
      <p:sp>
        <p:nvSpPr>
          <p:cNvPr id="11" name="Slide Number Placeholder 10">
            <a:extLst>
              <a:ext uri="{FF2B5EF4-FFF2-40B4-BE49-F238E27FC236}">
                <a16:creationId xmlns:a16="http://schemas.microsoft.com/office/drawing/2014/main" id="{79F8F7DA-5C3E-4D91-A0CB-968580D07D0A}"/>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52377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9DD00E-3302-4D65-8167-5381BC4EA3D9}"/>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b="0" kern="1200" cap="all" dirty="0">
                <a:solidFill>
                  <a:schemeClr val="tx1">
                    <a:lumMod val="75000"/>
                    <a:lumOff val="25000"/>
                  </a:schemeClr>
                </a:solidFill>
                <a:latin typeface="+mj-lt"/>
                <a:ea typeface="+mj-ea"/>
                <a:cs typeface="+mj-cs"/>
              </a:rPr>
              <a:t>Advantages of HR Excellence in Research</a:t>
            </a:r>
          </a:p>
        </p:txBody>
      </p:sp>
      <p:sp>
        <p:nvSpPr>
          <p:cNvPr id="3" name="Content Placeholder 2">
            <a:extLst>
              <a:ext uri="{FF2B5EF4-FFF2-40B4-BE49-F238E27FC236}">
                <a16:creationId xmlns:a16="http://schemas.microsoft.com/office/drawing/2014/main" id="{89D5D105-EF4B-4F7A-924E-6E6FEEA3F152}"/>
              </a:ext>
            </a:extLst>
          </p:cNvPr>
          <p:cNvSpPr>
            <a:spLocks noGrp="1"/>
          </p:cNvSpPr>
          <p:nvPr>
            <p:ph idx="4294967295"/>
          </p:nvPr>
        </p:nvSpPr>
        <p:spPr>
          <a:xfrm>
            <a:off x="581193" y="2340864"/>
            <a:ext cx="7024758" cy="3634486"/>
          </a:xfrm>
        </p:spPr>
        <p:txBody>
          <a:bodyPr vert="horz" lIns="91440" tIns="45720" rIns="91440" bIns="45720" rtlCol="0" anchor="ctr">
            <a:normAutofit fontScale="92500" lnSpcReduction="20000"/>
          </a:bodyPr>
          <a:lstStyle/>
          <a:p>
            <a:endParaRPr lang="en-US" b="1" dirty="0"/>
          </a:p>
          <a:p>
            <a:r>
              <a:rPr lang="en-US" sz="2800" b="1" dirty="0"/>
              <a:t>Adds value </a:t>
            </a:r>
            <a:r>
              <a:rPr lang="en-US" sz="2800" dirty="0"/>
              <a:t>to funding applications ​</a:t>
            </a:r>
          </a:p>
          <a:p>
            <a:r>
              <a:rPr lang="en-US" sz="2800" dirty="0"/>
              <a:t>Demonstrates a </a:t>
            </a:r>
            <a:r>
              <a:rPr lang="en-US" sz="2800" b="1" dirty="0"/>
              <a:t>commitment </a:t>
            </a:r>
            <a:r>
              <a:rPr lang="en-US" sz="2800" dirty="0"/>
              <a:t>to good working conditions and career development for researchers​</a:t>
            </a:r>
          </a:p>
          <a:p>
            <a:r>
              <a:rPr lang="en-US" sz="2800" dirty="0"/>
              <a:t>It </a:t>
            </a:r>
            <a:r>
              <a:rPr lang="en-US" sz="2800" b="1" dirty="0"/>
              <a:t>promotes this commitment </a:t>
            </a:r>
            <a:r>
              <a:rPr lang="en-US" sz="2800" dirty="0"/>
              <a:t>to researchers who might be considering moving to your institution. ​</a:t>
            </a:r>
          </a:p>
          <a:p>
            <a:pPr marL="0" indent="0"/>
            <a:endParaRPr lang="en-US" dirty="0"/>
          </a:p>
        </p:txBody>
      </p:sp>
      <p:pic>
        <p:nvPicPr>
          <p:cNvPr id="5" name="Picture 4">
            <a:extLst>
              <a:ext uri="{FF2B5EF4-FFF2-40B4-BE49-F238E27FC236}">
                <a16:creationId xmlns:a16="http://schemas.microsoft.com/office/drawing/2014/main" id="{8A0DD1ED-9A3B-44E7-AAC2-A367E979A5A8}"/>
              </a:ext>
            </a:extLst>
          </p:cNvPr>
          <p:cNvPicPr>
            <a:picLocks noChangeAspect="1"/>
          </p:cNvPicPr>
          <p:nvPr/>
        </p:nvPicPr>
        <p:blipFill rotWithShape="1">
          <a:blip r:embed="rId2"/>
          <a:srcRect l="23727" r="18258" b="-1"/>
          <a:stretch/>
        </p:blipFill>
        <p:spPr>
          <a:xfrm>
            <a:off x="8051799" y="2340864"/>
            <a:ext cx="3683001" cy="3634486"/>
          </a:xfrm>
          <a:prstGeom prst="rect">
            <a:avLst/>
          </a:prstGeom>
        </p:spPr>
      </p:pic>
      <p:sp>
        <p:nvSpPr>
          <p:cNvPr id="4" name="Footer Placeholder 3">
            <a:extLst>
              <a:ext uri="{FF2B5EF4-FFF2-40B4-BE49-F238E27FC236}">
                <a16:creationId xmlns:a16="http://schemas.microsoft.com/office/drawing/2014/main" id="{C3B59EFA-0E91-4076-A05A-CB272C700394}"/>
              </a:ext>
            </a:extLst>
          </p:cNvPr>
          <p:cNvSpPr>
            <a:spLocks noGrp="1"/>
          </p:cNvSpPr>
          <p:nvPr>
            <p:ph type="ftr" sz="quarter" idx="11"/>
          </p:nvPr>
        </p:nvSpPr>
        <p:spPr/>
        <p:txBody>
          <a:bodyPr/>
          <a:lstStyle/>
          <a:p>
            <a:r>
              <a:rPr lang="en-IE"/>
              <a:t>Mary Kate O'Regan February 2023</a:t>
            </a:r>
            <a:endParaRPr lang="en-US" dirty="0"/>
          </a:p>
        </p:txBody>
      </p:sp>
      <p:sp>
        <p:nvSpPr>
          <p:cNvPr id="6" name="Slide Number Placeholder 5">
            <a:extLst>
              <a:ext uri="{FF2B5EF4-FFF2-40B4-BE49-F238E27FC236}">
                <a16:creationId xmlns:a16="http://schemas.microsoft.com/office/drawing/2014/main" id="{80125AA9-378A-4F51-A339-CB3927C4C399}"/>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31490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6EF3-124E-43C3-A08B-5EAE4432D9BF}"/>
              </a:ext>
            </a:extLst>
          </p:cNvPr>
          <p:cNvSpPr>
            <a:spLocks noGrp="1"/>
          </p:cNvSpPr>
          <p:nvPr>
            <p:ph type="title"/>
          </p:nvPr>
        </p:nvSpPr>
        <p:spPr>
          <a:xfrm>
            <a:off x="4579243" y="1419225"/>
            <a:ext cx="6798608" cy="2346136"/>
          </a:xfrm>
        </p:spPr>
        <p:txBody>
          <a:bodyPr vert="horz" lIns="91440" tIns="45720" rIns="91440" bIns="45720" rtlCol="0" anchor="b">
            <a:normAutofit/>
          </a:bodyPr>
          <a:lstStyle/>
          <a:p>
            <a:r>
              <a:rPr lang="en-US" sz="4400" dirty="0"/>
              <a:t>Our </a:t>
            </a:r>
            <a:r>
              <a:rPr lang="en-US" sz="4400" dirty="0" err="1"/>
              <a:t>hr</a:t>
            </a:r>
            <a:r>
              <a:rPr lang="en-US" sz="4400" dirty="0"/>
              <a:t> research website</a:t>
            </a:r>
          </a:p>
        </p:txBody>
      </p:sp>
      <p:sp>
        <p:nvSpPr>
          <p:cNvPr id="3" name="Text Placeholder 2">
            <a:extLst>
              <a:ext uri="{FF2B5EF4-FFF2-40B4-BE49-F238E27FC236}">
                <a16:creationId xmlns:a16="http://schemas.microsoft.com/office/drawing/2014/main" id="{167BC6F6-DD28-4B8E-A258-CB3B87876953}"/>
              </a:ext>
            </a:extLst>
          </p:cNvPr>
          <p:cNvSpPr>
            <a:spLocks noGrp="1"/>
          </p:cNvSpPr>
          <p:nvPr>
            <p:ph type="body" idx="1"/>
          </p:nvPr>
        </p:nvSpPr>
        <p:spPr>
          <a:xfrm>
            <a:off x="4579243" y="3829877"/>
            <a:ext cx="6798608" cy="2346135"/>
          </a:xfrm>
        </p:spPr>
        <p:txBody>
          <a:bodyPr vert="horz" lIns="91440" tIns="45720" rIns="91440" bIns="45720" rtlCol="0" anchor="t">
            <a:normAutofit lnSpcReduction="10000"/>
          </a:bodyPr>
          <a:lstStyle/>
          <a:p>
            <a:r>
              <a:rPr lang="en-US" sz="2000" kern="1200" cap="all" dirty="0">
                <a:solidFill>
                  <a:schemeClr val="accent1"/>
                </a:solidFill>
                <a:latin typeface="+mn-lt"/>
                <a:ea typeface="+mn-ea"/>
                <a:cs typeface="+mn-cs"/>
                <a:hlinkClick r:id="rId2"/>
              </a:rPr>
              <a:t>https://www.ucc.ie/en/hr/research/</a:t>
            </a:r>
            <a:endParaRPr lang="en-US" sz="2000" kern="1200" cap="all" dirty="0">
              <a:solidFill>
                <a:schemeClr val="accent1"/>
              </a:solidFill>
              <a:latin typeface="+mn-lt"/>
              <a:ea typeface="+mn-ea"/>
              <a:cs typeface="+mn-cs"/>
            </a:endParaRPr>
          </a:p>
          <a:p>
            <a:r>
              <a:rPr lang="en-US" sz="2000" cap="none" dirty="0">
                <a:solidFill>
                  <a:schemeClr val="tx1"/>
                </a:solidFill>
              </a:rPr>
              <a:t>Research recruitment</a:t>
            </a:r>
          </a:p>
          <a:p>
            <a:r>
              <a:rPr lang="en-US" sz="2000" cap="none" dirty="0">
                <a:solidFill>
                  <a:schemeClr val="tx1"/>
                </a:solidFill>
              </a:rPr>
              <a:t>R</a:t>
            </a:r>
            <a:r>
              <a:rPr lang="en-US" sz="2000" kern="1200" cap="none" dirty="0">
                <a:solidFill>
                  <a:schemeClr val="tx1"/>
                </a:solidFill>
                <a:latin typeface="+mn-lt"/>
                <a:ea typeface="+mn-ea"/>
                <a:cs typeface="+mn-cs"/>
              </a:rPr>
              <a:t>esearch training</a:t>
            </a:r>
          </a:p>
          <a:p>
            <a:r>
              <a:rPr lang="en-US" sz="2000" kern="1200" cap="none" dirty="0">
                <a:solidFill>
                  <a:schemeClr val="tx1"/>
                </a:solidFill>
                <a:latin typeface="+mn-lt"/>
                <a:ea typeface="+mn-ea"/>
                <a:cs typeface="+mn-cs"/>
              </a:rPr>
              <a:t>HR Excellence in Research</a:t>
            </a:r>
          </a:p>
          <a:p>
            <a:r>
              <a:rPr lang="en-US" sz="2000" cap="none" dirty="0">
                <a:solidFill>
                  <a:schemeClr val="tx1"/>
                </a:solidFill>
              </a:rPr>
              <a:t>FAQ</a:t>
            </a:r>
            <a:r>
              <a:rPr lang="en-US" sz="2000" kern="1200" cap="none" dirty="0">
                <a:solidFill>
                  <a:schemeClr val="tx1"/>
                </a:solidFill>
                <a:latin typeface="+mn-lt"/>
                <a:ea typeface="+mn-ea"/>
                <a:cs typeface="+mn-cs"/>
              </a:rPr>
              <a:t>s and UCC policies</a:t>
            </a:r>
          </a:p>
          <a:p>
            <a:endParaRPr lang="en-US" sz="2000" kern="1200" cap="none" dirty="0">
              <a:solidFill>
                <a:schemeClr val="tx1"/>
              </a:solidFill>
              <a:latin typeface="+mn-lt"/>
              <a:ea typeface="+mn-ea"/>
              <a:cs typeface="+mn-cs"/>
            </a:endParaRPr>
          </a:p>
        </p:txBody>
      </p:sp>
      <p:sp>
        <p:nvSpPr>
          <p:cNvPr id="19" name="Rectangle 18">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94B55CF7-F18B-46D5-8870-1A56BE30509B}"/>
              </a:ext>
            </a:extLst>
          </p:cNvPr>
          <p:cNvPicPr>
            <a:picLocks noChangeAspect="1"/>
          </p:cNvPicPr>
          <p:nvPr/>
        </p:nvPicPr>
        <p:blipFill>
          <a:blip r:embed="rId3"/>
          <a:stretch>
            <a:fillRect/>
          </a:stretch>
        </p:blipFill>
        <p:spPr>
          <a:xfrm>
            <a:off x="774700" y="2844752"/>
            <a:ext cx="3053422" cy="1462627"/>
          </a:xfrm>
          <a:prstGeom prst="rect">
            <a:avLst/>
          </a:prstGeom>
        </p:spPr>
      </p:pic>
      <p:sp>
        <p:nvSpPr>
          <p:cNvPr id="5" name="Footer Placeholder 4">
            <a:extLst>
              <a:ext uri="{FF2B5EF4-FFF2-40B4-BE49-F238E27FC236}">
                <a16:creationId xmlns:a16="http://schemas.microsoft.com/office/drawing/2014/main" id="{670F3482-6B7E-49CC-82D8-FEBFA2C85CA8}"/>
              </a:ext>
            </a:extLst>
          </p:cNvPr>
          <p:cNvSpPr>
            <a:spLocks noGrp="1"/>
          </p:cNvSpPr>
          <p:nvPr>
            <p:ph type="ftr" sz="quarter" idx="11"/>
          </p:nvPr>
        </p:nvSpPr>
        <p:spPr/>
        <p:txBody>
          <a:bodyPr/>
          <a:lstStyle/>
          <a:p>
            <a:r>
              <a:rPr lang="en-IE"/>
              <a:t>Mary Kate O'Regan February 2023</a:t>
            </a:r>
            <a:endParaRPr lang="en-US" dirty="0"/>
          </a:p>
        </p:txBody>
      </p:sp>
      <p:sp>
        <p:nvSpPr>
          <p:cNvPr id="6" name="Slide Number Placeholder 5">
            <a:extLst>
              <a:ext uri="{FF2B5EF4-FFF2-40B4-BE49-F238E27FC236}">
                <a16:creationId xmlns:a16="http://schemas.microsoft.com/office/drawing/2014/main" id="{7C363CB3-7CAA-495D-B89E-B48B55E6339E}"/>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28965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04BD05F7-ACD5-42ED-97FF-7C2861D0B2A2}"/>
              </a:ext>
            </a:extLst>
          </p:cNvPr>
          <p:cNvSpPr>
            <a:spLocks noGrp="1"/>
          </p:cNvSpPr>
          <p:nvPr>
            <p:ph type="title"/>
          </p:nvPr>
        </p:nvSpPr>
        <p:spPr/>
        <p:txBody>
          <a:bodyPr/>
          <a:lstStyle/>
          <a:p>
            <a:r>
              <a:rPr lang="en-IE" altLang="en-US" dirty="0">
                <a:hlinkClick r:id="rId2"/>
              </a:rPr>
              <a:t>Staff Ombudsman</a:t>
            </a:r>
            <a:endParaRPr lang="en-GB" altLang="en-US" dirty="0"/>
          </a:p>
        </p:txBody>
      </p:sp>
      <p:sp>
        <p:nvSpPr>
          <p:cNvPr id="5" name="Content Placeholder 4">
            <a:extLst>
              <a:ext uri="{FF2B5EF4-FFF2-40B4-BE49-F238E27FC236}">
                <a16:creationId xmlns:a16="http://schemas.microsoft.com/office/drawing/2014/main" id="{C048DEA4-2477-411E-B369-54A7FD6F6750}"/>
              </a:ext>
            </a:extLst>
          </p:cNvPr>
          <p:cNvSpPr>
            <a:spLocks noGrp="1"/>
          </p:cNvSpPr>
          <p:nvPr>
            <p:ph idx="1"/>
          </p:nvPr>
        </p:nvSpPr>
        <p:spPr>
          <a:xfrm>
            <a:off x="501984" y="2340152"/>
            <a:ext cx="7470441" cy="3634486"/>
          </a:xfrm>
        </p:spPr>
        <p:txBody>
          <a:bodyPr>
            <a:normAutofit/>
          </a:bodyPr>
          <a:lstStyle/>
          <a:p>
            <a:pPr>
              <a:defRPr/>
            </a:pPr>
            <a:r>
              <a:rPr lang="en-IE" sz="1800" dirty="0"/>
              <a:t>The Ombudsman provides a confidential and impartial forum where staff can discuss matters which trouble them.</a:t>
            </a:r>
          </a:p>
          <a:p>
            <a:pPr>
              <a:defRPr/>
            </a:pPr>
            <a:r>
              <a:rPr lang="en-IE" sz="1800" dirty="0"/>
              <a:t>The Ombudsman can recommend possible courses of action to facilitate solutions and to arrange meetings with those within the University who are tasked with the management of the particular difficulty.</a:t>
            </a:r>
          </a:p>
          <a:p>
            <a:pPr>
              <a:defRPr/>
            </a:pPr>
            <a:r>
              <a:rPr lang="en-IE" sz="1800" dirty="0"/>
              <a:t>The Ombudsman will take no action without the full permission of the person who has consulted them.</a:t>
            </a:r>
          </a:p>
          <a:p>
            <a:pPr marL="0" indent="0">
              <a:buNone/>
              <a:defRPr/>
            </a:pPr>
            <a:endParaRPr lang="en-IE" sz="1200" dirty="0"/>
          </a:p>
          <a:p>
            <a:pPr marL="0" indent="0">
              <a:buNone/>
              <a:defRPr/>
            </a:pPr>
            <a:r>
              <a:rPr lang="en-IE" sz="1200" dirty="0"/>
              <a:t>Tom Cotter </a:t>
            </a:r>
            <a:r>
              <a:rPr lang="en-IE" sz="1200" dirty="0">
                <a:hlinkClick r:id="rId3"/>
              </a:rPr>
              <a:t>t.cotter@ucc.ie</a:t>
            </a:r>
            <a:r>
              <a:rPr lang="en-IE" sz="1200" dirty="0"/>
              <a:t> 		Mary McNulty </a:t>
            </a:r>
            <a:r>
              <a:rPr lang="en-IE" sz="1200" dirty="0">
                <a:hlinkClick r:id="rId4"/>
              </a:rPr>
              <a:t>mmcnulty@ucc.ie</a:t>
            </a:r>
            <a:r>
              <a:rPr lang="en-IE" sz="1200" dirty="0"/>
              <a:t> 		Ger Fitzgerald </a:t>
            </a:r>
            <a:r>
              <a:rPr lang="en-IE" sz="1200" dirty="0">
                <a:hlinkClick r:id="rId5"/>
              </a:rPr>
              <a:t>g.fitzgerald@ucc.ie</a:t>
            </a:r>
            <a:r>
              <a:rPr lang="en-IE" sz="1200" dirty="0"/>
              <a:t>  </a:t>
            </a:r>
            <a:endParaRPr lang="en-GB" dirty="0"/>
          </a:p>
        </p:txBody>
      </p:sp>
      <p:pic>
        <p:nvPicPr>
          <p:cNvPr id="36868" name="Picture 3">
            <a:extLst>
              <a:ext uri="{FF2B5EF4-FFF2-40B4-BE49-F238E27FC236}">
                <a16:creationId xmlns:a16="http://schemas.microsoft.com/office/drawing/2014/main" id="{60403D44-0E75-4016-B66C-E2D32E0228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0480" y="5561325"/>
            <a:ext cx="256381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7A86520-F4D6-4DB9-9790-9662E2FC8C7F}"/>
              </a:ext>
            </a:extLst>
          </p:cNvPr>
          <p:cNvPicPr>
            <a:picLocks noChangeAspect="1"/>
          </p:cNvPicPr>
          <p:nvPr/>
        </p:nvPicPr>
        <p:blipFill>
          <a:blip r:embed="rId7"/>
          <a:stretch>
            <a:fillRect/>
          </a:stretch>
        </p:blipFill>
        <p:spPr>
          <a:xfrm>
            <a:off x="8830540" y="882650"/>
            <a:ext cx="1243692" cy="847417"/>
          </a:xfrm>
          <a:prstGeom prst="rect">
            <a:avLst/>
          </a:prstGeom>
        </p:spPr>
      </p:pic>
      <p:sp>
        <p:nvSpPr>
          <p:cNvPr id="3" name="Footer Placeholder 2">
            <a:extLst>
              <a:ext uri="{FF2B5EF4-FFF2-40B4-BE49-F238E27FC236}">
                <a16:creationId xmlns:a16="http://schemas.microsoft.com/office/drawing/2014/main" id="{F55E71E3-7FB5-4FC3-AF26-C874A23AFBC4}"/>
              </a:ext>
            </a:extLst>
          </p:cNvPr>
          <p:cNvSpPr>
            <a:spLocks noGrp="1"/>
          </p:cNvSpPr>
          <p:nvPr>
            <p:ph type="ftr" sz="quarter" idx="11"/>
          </p:nvPr>
        </p:nvSpPr>
        <p:spPr/>
        <p:txBody>
          <a:bodyPr/>
          <a:lstStyle/>
          <a:p>
            <a:r>
              <a:rPr lang="en-IE"/>
              <a:t>Mary Kate O'Regan February 2023</a:t>
            </a:r>
            <a:endParaRPr lang="en-US" dirty="0"/>
          </a:p>
        </p:txBody>
      </p:sp>
      <p:sp>
        <p:nvSpPr>
          <p:cNvPr id="4" name="Slide Number Placeholder 3">
            <a:extLst>
              <a:ext uri="{FF2B5EF4-FFF2-40B4-BE49-F238E27FC236}">
                <a16:creationId xmlns:a16="http://schemas.microsoft.com/office/drawing/2014/main" id="{78BB80B7-AC73-4328-9C49-E86ED858D7ED}"/>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124615-2490-42C3-9C6B-1781FC73408A}"/>
              </a:ext>
            </a:extLst>
          </p:cNvPr>
          <p:cNvSpPr>
            <a:spLocks noGrp="1"/>
          </p:cNvSpPr>
          <p:nvPr>
            <p:ph idx="1"/>
          </p:nvPr>
        </p:nvSpPr>
        <p:spPr>
          <a:xfrm>
            <a:off x="368300" y="2008187"/>
            <a:ext cx="11341100" cy="4452247"/>
          </a:xfrm>
        </p:spPr>
        <p:txBody>
          <a:bodyPr anchor="ctr">
            <a:normAutofit fontScale="92500" lnSpcReduction="10000"/>
          </a:bodyPr>
          <a:lstStyle/>
          <a:p>
            <a:r>
              <a:rPr lang="en-IE" dirty="0">
                <a:latin typeface="Calibri" panose="020F0502020204030204" pitchFamily="34" charset="0"/>
                <a:cs typeface="Calibri" panose="020F0502020204030204" pitchFamily="34" charset="0"/>
              </a:rPr>
              <a:t>UCC’s Bystander Intervention Programme educates and empowers staff and students to recognise and respond to incidents of sexual harassment and violence and other forms of unacceptable behaviour in study, work and social environments. </a:t>
            </a:r>
          </a:p>
          <a:p>
            <a:r>
              <a:rPr lang="en-IE" dirty="0">
                <a:latin typeface="Calibri" panose="020F0502020204030204" pitchFamily="34" charset="0"/>
                <a:cs typeface="Calibri" panose="020F0502020204030204" pitchFamily="34" charset="0"/>
              </a:rPr>
              <a:t>Completing this training will impact positively on your own university experience by cultivating a shared responsibility and capacity to contribute to a safe and respectful staff and student experience. </a:t>
            </a:r>
          </a:p>
          <a:p>
            <a:pPr lvl="0"/>
            <a:r>
              <a:rPr lang="en-IE" dirty="0">
                <a:latin typeface="Calibri" panose="020F0502020204030204" pitchFamily="34" charset="0"/>
                <a:cs typeface="Calibri" panose="020F0502020204030204" pitchFamily="34" charset="0"/>
              </a:rPr>
              <a:t>Watch the Introductory video </a:t>
            </a:r>
            <a:r>
              <a:rPr lang="en-IE" u="sng" dirty="0">
                <a:solidFill>
                  <a:srgbClr val="FF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a:t>
            </a:r>
            <a:endParaRPr lang="en-IE" dirty="0">
              <a:solidFill>
                <a:srgbClr val="FF0000"/>
              </a:solidFill>
              <a:latin typeface="Calibri" panose="020F0502020204030204" pitchFamily="34" charset="0"/>
              <a:cs typeface="Calibri" panose="020F0502020204030204" pitchFamily="34" charset="0"/>
            </a:endParaRPr>
          </a:p>
          <a:p>
            <a:pPr lvl="0"/>
            <a:r>
              <a:rPr lang="en-IE" dirty="0">
                <a:latin typeface="Calibri" panose="020F0502020204030204" pitchFamily="34" charset="0"/>
                <a:cs typeface="Calibri" panose="020F0502020204030204" pitchFamily="34" charset="0"/>
              </a:rPr>
              <a:t>Register for the UCC Bystander Intervention Digital Badge and develop your ability to contribute to a safer campus experience</a:t>
            </a:r>
          </a:p>
          <a:p>
            <a:pPr marL="457200" lvl="1" indent="0">
              <a:buNone/>
            </a:pPr>
            <a:endParaRPr lang="en-IE" dirty="0">
              <a:latin typeface="Calibri" panose="020F0502020204030204" pitchFamily="34" charset="0"/>
              <a:cs typeface="Calibri" panose="020F0502020204030204" pitchFamily="34" charset="0"/>
            </a:endParaRPr>
          </a:p>
          <a:p>
            <a:pPr marL="0" indent="0">
              <a:buNone/>
            </a:pPr>
            <a:r>
              <a:rPr lang="en-IE" b="1" dirty="0">
                <a:latin typeface="Verdana"/>
                <a:cs typeface="Verdana"/>
              </a:rPr>
              <a:t>	</a:t>
            </a:r>
            <a:r>
              <a:rPr lang="en-IE" dirty="0">
                <a:latin typeface="Verdana"/>
                <a:cs typeface="Verdana"/>
              </a:rPr>
              <a:t>To register go to </a:t>
            </a:r>
            <a:r>
              <a:rPr lang="pl-PL" b="1" dirty="0">
                <a:latin typeface="Verdana"/>
                <a:cs typeface="Verdana"/>
              </a:rPr>
              <a:t>bystanderintervention.ucc.ie</a:t>
            </a:r>
            <a:endParaRPr lang="en-US" b="1" dirty="0">
              <a:latin typeface="Verdana"/>
              <a:cs typeface="Verdana"/>
            </a:endParaRPr>
          </a:p>
          <a:p>
            <a:pPr marL="0" indent="0">
              <a:buNone/>
            </a:pPr>
            <a:endParaRPr lang="en-IE" dirty="0"/>
          </a:p>
        </p:txBody>
      </p:sp>
      <p:pic>
        <p:nvPicPr>
          <p:cNvPr id="7" name="Picture 6" descr="Bystander-Logo-Title.png">
            <a:extLst>
              <a:ext uri="{FF2B5EF4-FFF2-40B4-BE49-F238E27FC236}">
                <a16:creationId xmlns:a16="http://schemas.microsoft.com/office/drawing/2014/main" id="{1947121F-B257-4F09-848B-958CC6F96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535" y="283636"/>
            <a:ext cx="5105399" cy="1415956"/>
          </a:xfrm>
          <a:prstGeom prst="rect">
            <a:avLst/>
          </a:prstGeom>
        </p:spPr>
      </p:pic>
      <p:sp>
        <p:nvSpPr>
          <p:cNvPr id="2" name="Footer Placeholder 1">
            <a:extLst>
              <a:ext uri="{FF2B5EF4-FFF2-40B4-BE49-F238E27FC236}">
                <a16:creationId xmlns:a16="http://schemas.microsoft.com/office/drawing/2014/main" id="{371884B7-6F3C-4AB7-9219-A9ACEDAEE5F6}"/>
              </a:ext>
            </a:extLst>
          </p:cNvPr>
          <p:cNvSpPr>
            <a:spLocks noGrp="1"/>
          </p:cNvSpPr>
          <p:nvPr>
            <p:ph type="ftr" sz="quarter" idx="11"/>
          </p:nvPr>
        </p:nvSpPr>
        <p:spPr/>
        <p:txBody>
          <a:bodyPr/>
          <a:lstStyle/>
          <a:p>
            <a:r>
              <a:rPr lang="en-IE"/>
              <a:t>Mary Kate O'Regan February 2023</a:t>
            </a:r>
          </a:p>
        </p:txBody>
      </p:sp>
      <p:sp>
        <p:nvSpPr>
          <p:cNvPr id="3" name="Slide Number Placeholder 2">
            <a:extLst>
              <a:ext uri="{FF2B5EF4-FFF2-40B4-BE49-F238E27FC236}">
                <a16:creationId xmlns:a16="http://schemas.microsoft.com/office/drawing/2014/main" id="{F85FD1F2-06C2-4537-8AE1-5CA9C9DBF6D1}"/>
              </a:ext>
            </a:extLst>
          </p:cNvPr>
          <p:cNvSpPr>
            <a:spLocks noGrp="1"/>
          </p:cNvSpPr>
          <p:nvPr>
            <p:ph type="sldNum" sz="quarter" idx="12"/>
          </p:nvPr>
        </p:nvSpPr>
        <p:spPr/>
        <p:txBody>
          <a:bodyPr/>
          <a:lstStyle/>
          <a:p>
            <a:fld id="{390527B0-6834-4BDB-BEF9-E32B7DADDE36}" type="slidenum">
              <a:rPr lang="en-IE" smtClean="0"/>
              <a:t>15</a:t>
            </a:fld>
            <a:endParaRPr lang="en-IE"/>
          </a:p>
        </p:txBody>
      </p:sp>
    </p:spTree>
    <p:extLst>
      <p:ext uri="{BB962C8B-B14F-4D97-AF65-F5344CB8AC3E}">
        <p14:creationId xmlns:p14="http://schemas.microsoft.com/office/powerpoint/2010/main" val="223843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7A06EDEE-574C-4B14-A498-54DCB2992B59}"/>
              </a:ext>
            </a:extLst>
          </p:cNvPr>
          <p:cNvSpPr>
            <a:spLocks noGrp="1"/>
          </p:cNvSpPr>
          <p:nvPr>
            <p:ph type="title"/>
          </p:nvPr>
        </p:nvSpPr>
        <p:spPr>
          <a:xfrm>
            <a:off x="1047280" y="759805"/>
            <a:ext cx="10306520" cy="1325563"/>
          </a:xfrm>
        </p:spPr>
        <p:txBody>
          <a:bodyPr>
            <a:normAutofit/>
          </a:bodyPr>
          <a:lstStyle/>
          <a:p>
            <a:r>
              <a:rPr lang="en-IE" sz="4000" b="1" dirty="0">
                <a:solidFill>
                  <a:srgbClr val="FFFFFF"/>
                </a:solidFill>
              </a:rPr>
              <a:t>IFUT -  UCC Branch</a:t>
            </a:r>
            <a:br>
              <a:rPr lang="en-IE" sz="2800" dirty="0">
                <a:solidFill>
                  <a:srgbClr val="FFFFFF"/>
                </a:solidFill>
              </a:rPr>
            </a:br>
            <a:endParaRPr lang="en-IE" sz="2800" dirty="0">
              <a:solidFill>
                <a:srgbClr val="FFFFFF"/>
              </a:solidFill>
            </a:endParaRPr>
          </a:p>
        </p:txBody>
      </p:sp>
      <p:pic>
        <p:nvPicPr>
          <p:cNvPr id="6" name="Picture 5">
            <a:extLst>
              <a:ext uri="{FF2B5EF4-FFF2-40B4-BE49-F238E27FC236}">
                <a16:creationId xmlns:a16="http://schemas.microsoft.com/office/drawing/2014/main" id="{CDF25D04-08F3-4707-84B3-427A9215D1FD}"/>
              </a:ext>
            </a:extLst>
          </p:cNvPr>
          <p:cNvPicPr>
            <a:picLocks noChangeAspect="1"/>
          </p:cNvPicPr>
          <p:nvPr/>
        </p:nvPicPr>
        <p:blipFill rotWithShape="1">
          <a:blip r:embed="rId2"/>
          <a:srcRect l="7305" r="1921" b="2"/>
          <a:stretch/>
        </p:blipFill>
        <p:spPr>
          <a:xfrm>
            <a:off x="10126111" y="759804"/>
            <a:ext cx="1052667" cy="1168630"/>
          </a:xfrm>
          <a:prstGeom prst="rect">
            <a:avLst/>
          </a:prstGeom>
        </p:spPr>
      </p:pic>
      <p:sp>
        <p:nvSpPr>
          <p:cNvPr id="5" name="Content Placeholder 4">
            <a:extLst>
              <a:ext uri="{FF2B5EF4-FFF2-40B4-BE49-F238E27FC236}">
                <a16:creationId xmlns:a16="http://schemas.microsoft.com/office/drawing/2014/main" id="{600C2260-AAF1-4513-A3B2-17D0760CE100}"/>
              </a:ext>
            </a:extLst>
          </p:cNvPr>
          <p:cNvSpPr>
            <a:spLocks noGrp="1"/>
          </p:cNvSpPr>
          <p:nvPr>
            <p:ph idx="1"/>
          </p:nvPr>
        </p:nvSpPr>
        <p:spPr>
          <a:xfrm>
            <a:off x="1529031" y="2543175"/>
            <a:ext cx="10022783" cy="4162425"/>
          </a:xfrm>
        </p:spPr>
        <p:txBody>
          <a:bodyPr>
            <a:normAutofit fontScale="92500" lnSpcReduction="10000"/>
          </a:bodyPr>
          <a:lstStyle/>
          <a:p>
            <a:pPr>
              <a:buFont typeface="Wingdings" panose="05000000000000000000" pitchFamily="2" charset="2"/>
              <a:buChar char="Ø"/>
            </a:pPr>
            <a:r>
              <a:rPr lang="en-IE" sz="2400" dirty="0"/>
              <a:t>Irish Federation of University Teachers</a:t>
            </a:r>
          </a:p>
          <a:p>
            <a:pPr>
              <a:buFont typeface="Wingdings" panose="05000000000000000000" pitchFamily="2" charset="2"/>
              <a:buChar char="Ø"/>
            </a:pPr>
            <a:r>
              <a:rPr lang="en-US" sz="2400" dirty="0"/>
              <a:t>exclusively organizes university workers in Ireland</a:t>
            </a:r>
            <a:endParaRPr lang="en-IE" sz="2400" dirty="0"/>
          </a:p>
          <a:p>
            <a:pPr>
              <a:buFont typeface="Wingdings" panose="05000000000000000000" pitchFamily="2" charset="2"/>
              <a:buChar char="Ø"/>
            </a:pPr>
            <a:r>
              <a:rPr lang="en-IE" sz="2400" dirty="0"/>
              <a:t>The trade union representing academic staff, researchers, and librarians within UCC</a:t>
            </a:r>
          </a:p>
          <a:p>
            <a:pPr>
              <a:buFont typeface="Wingdings" panose="05000000000000000000" pitchFamily="2" charset="2"/>
              <a:buChar char="Ø"/>
            </a:pPr>
            <a:r>
              <a:rPr lang="en-IE" sz="2400" dirty="0"/>
              <a:t>Open to all, regardless of contract status (full-time, part-time, temporary)</a:t>
            </a:r>
          </a:p>
          <a:p>
            <a:pPr>
              <a:buFont typeface="Wingdings" panose="05000000000000000000" pitchFamily="2" charset="2"/>
              <a:buChar char="Ø"/>
            </a:pPr>
            <a:r>
              <a:rPr lang="en-IE" sz="2400" dirty="0"/>
              <a:t>Affiliated to the Irish Congress of Trade Unions</a:t>
            </a:r>
          </a:p>
          <a:p>
            <a:pPr>
              <a:buFont typeface="Wingdings" panose="05000000000000000000" pitchFamily="2" charset="2"/>
              <a:buChar char="Ø"/>
            </a:pPr>
            <a:r>
              <a:rPr lang="en-IE" sz="2400" dirty="0"/>
              <a:t>UCC Branch Chair: Dr Edward Lahiff</a:t>
            </a:r>
          </a:p>
          <a:p>
            <a:pPr>
              <a:buFont typeface="Wingdings" panose="05000000000000000000" pitchFamily="2" charset="2"/>
              <a:buChar char="Ø"/>
            </a:pPr>
            <a:r>
              <a:rPr lang="en-IE" sz="2400" dirty="0"/>
              <a:t>Secretary: Dr Jacqui O’Riordan</a:t>
            </a:r>
          </a:p>
          <a:p>
            <a:pPr>
              <a:buFont typeface="Wingdings" panose="05000000000000000000" pitchFamily="2" charset="2"/>
              <a:buChar char="Ø"/>
            </a:pPr>
            <a:r>
              <a:rPr lang="en-IE" sz="2400" dirty="0"/>
              <a:t>Researcher Coordinator: Dr Brendan Palmer</a:t>
            </a:r>
          </a:p>
          <a:p>
            <a:pPr>
              <a:buFont typeface="Wingdings" panose="05000000000000000000" pitchFamily="2" charset="2"/>
              <a:buChar char="Ø"/>
            </a:pPr>
            <a:r>
              <a:rPr lang="en-IE" sz="2400" dirty="0"/>
              <a:t>Web: </a:t>
            </a:r>
            <a:r>
              <a:rPr lang="en-IE" sz="2400" dirty="0">
                <a:hlinkClick r:id="rId3"/>
              </a:rPr>
              <a:t>www.ifut.ie</a:t>
            </a:r>
            <a:endParaRPr lang="en-IE" sz="2400" dirty="0"/>
          </a:p>
          <a:p>
            <a:pPr>
              <a:buFont typeface="Wingdings" panose="05000000000000000000" pitchFamily="2" charset="2"/>
              <a:buChar char="Ø"/>
            </a:pPr>
            <a:r>
              <a:rPr lang="en-IE" sz="2400" dirty="0"/>
              <a:t>Email: </a:t>
            </a:r>
            <a:r>
              <a:rPr lang="en-IE" sz="2400" dirty="0">
                <a:hlinkClick r:id="rId4"/>
              </a:rPr>
              <a:t>UCC@ifut.ie</a:t>
            </a:r>
            <a:endParaRPr lang="en-IE" sz="2400" dirty="0"/>
          </a:p>
          <a:p>
            <a:pPr marL="457200" indent="-457200">
              <a:buFont typeface="+mj-lt"/>
              <a:buAutoNum type="arabicPeriod"/>
            </a:pPr>
            <a:endParaRPr lang="en-IE" sz="2400" dirty="0"/>
          </a:p>
        </p:txBody>
      </p:sp>
      <p:sp>
        <p:nvSpPr>
          <p:cNvPr id="2" name="Footer Placeholder 1">
            <a:extLst>
              <a:ext uri="{FF2B5EF4-FFF2-40B4-BE49-F238E27FC236}">
                <a16:creationId xmlns:a16="http://schemas.microsoft.com/office/drawing/2014/main" id="{59F44257-799F-4CC0-BEDB-B2DBB62D1765}"/>
              </a:ext>
            </a:extLst>
          </p:cNvPr>
          <p:cNvSpPr>
            <a:spLocks noGrp="1"/>
          </p:cNvSpPr>
          <p:nvPr>
            <p:ph type="ftr" sz="quarter" idx="11"/>
          </p:nvPr>
        </p:nvSpPr>
        <p:spPr/>
        <p:txBody>
          <a:bodyPr/>
          <a:lstStyle/>
          <a:p>
            <a:r>
              <a:rPr lang="en-IE"/>
              <a:t>Mary Kate O'Regan February 2023</a:t>
            </a:r>
          </a:p>
        </p:txBody>
      </p:sp>
      <p:sp>
        <p:nvSpPr>
          <p:cNvPr id="3" name="Slide Number Placeholder 2">
            <a:extLst>
              <a:ext uri="{FF2B5EF4-FFF2-40B4-BE49-F238E27FC236}">
                <a16:creationId xmlns:a16="http://schemas.microsoft.com/office/drawing/2014/main" id="{C4774C47-A5FB-4781-8DAF-31F8E8826738}"/>
              </a:ext>
            </a:extLst>
          </p:cNvPr>
          <p:cNvSpPr>
            <a:spLocks noGrp="1"/>
          </p:cNvSpPr>
          <p:nvPr>
            <p:ph type="sldNum" sz="quarter" idx="12"/>
          </p:nvPr>
        </p:nvSpPr>
        <p:spPr/>
        <p:txBody>
          <a:bodyPr/>
          <a:lstStyle/>
          <a:p>
            <a:fld id="{C27059D3-DBE9-4AEE-855F-F63E0CA3D3DB}" type="slidenum">
              <a:rPr lang="en-IE" smtClean="0"/>
              <a:t>16</a:t>
            </a:fld>
            <a:endParaRPr lang="en-IE"/>
          </a:p>
        </p:txBody>
      </p:sp>
    </p:spTree>
    <p:extLst>
      <p:ext uri="{BB962C8B-B14F-4D97-AF65-F5344CB8AC3E}">
        <p14:creationId xmlns:p14="http://schemas.microsoft.com/office/powerpoint/2010/main" val="326990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ED19-311A-44C6-B7C5-240E97B97973}"/>
              </a:ext>
            </a:extLst>
          </p:cNvPr>
          <p:cNvSpPr>
            <a:spLocks noGrp="1"/>
          </p:cNvSpPr>
          <p:nvPr>
            <p:ph type="title"/>
          </p:nvPr>
        </p:nvSpPr>
        <p:spPr>
          <a:xfrm>
            <a:off x="1136428" y="627564"/>
            <a:ext cx="7474172" cy="1325563"/>
          </a:xfrm>
        </p:spPr>
        <p:txBody>
          <a:bodyPr>
            <a:normAutofit/>
          </a:bodyPr>
          <a:lstStyle/>
          <a:p>
            <a:r>
              <a:rPr lang="en-IE" dirty="0"/>
              <a:t>SIPTU</a:t>
            </a:r>
          </a:p>
        </p:txBody>
      </p:sp>
      <p:sp>
        <p:nvSpPr>
          <p:cNvPr id="3" name="Content Placeholder 2">
            <a:extLst>
              <a:ext uri="{FF2B5EF4-FFF2-40B4-BE49-F238E27FC236}">
                <a16:creationId xmlns:a16="http://schemas.microsoft.com/office/drawing/2014/main" id="{833D362E-ED42-45FB-B43E-7B6A3D0446FF}"/>
              </a:ext>
            </a:extLst>
          </p:cNvPr>
          <p:cNvSpPr>
            <a:spLocks noGrp="1"/>
          </p:cNvSpPr>
          <p:nvPr>
            <p:ph idx="1"/>
          </p:nvPr>
        </p:nvSpPr>
        <p:spPr>
          <a:xfrm>
            <a:off x="1136429" y="2278173"/>
            <a:ext cx="6467867" cy="3450613"/>
          </a:xfrm>
        </p:spPr>
        <p:txBody>
          <a:bodyPr anchor="ctr">
            <a:normAutofit/>
          </a:bodyPr>
          <a:lstStyle/>
          <a:p>
            <a:r>
              <a:rPr lang="en-US" sz="2400" b="0" i="0" dirty="0">
                <a:effectLst/>
              </a:rPr>
              <a:t>SIPTU represents over 180,000 workers from virtually every category of employment across almost every sector of the Irish economy</a:t>
            </a:r>
            <a:endParaRPr lang="en-IE" sz="2400" dirty="0">
              <a:hlinkClick r:id="rId2">
                <a:extLst>
                  <a:ext uri="{A12FA001-AC4F-418D-AE19-62706E023703}">
                    <ahyp:hlinkClr xmlns:ahyp="http://schemas.microsoft.com/office/drawing/2018/hyperlinkcolor" val="tx"/>
                  </a:ext>
                </a:extLst>
              </a:hlinkClick>
            </a:endParaRPr>
          </a:p>
          <a:p>
            <a:r>
              <a:rPr lang="en-IE" sz="2400" dirty="0">
                <a:solidFill>
                  <a:srgbClr val="954F72"/>
                </a:solidFill>
                <a:hlinkClick r:id="rId2">
                  <a:extLst>
                    <a:ext uri="{A12FA001-AC4F-418D-AE19-62706E023703}">
                      <ahyp:hlinkClr xmlns:ahyp="http://schemas.microsoft.com/office/drawing/2018/hyperlinkcolor" val="tx"/>
                    </a:ext>
                  </a:extLst>
                </a:hlinkClick>
              </a:rPr>
              <a:t>https://www.siptu.ie/</a:t>
            </a:r>
            <a:r>
              <a:rPr lang="en-IE" sz="2400" dirty="0"/>
              <a:t> </a:t>
            </a:r>
          </a:p>
          <a:p>
            <a:r>
              <a:rPr lang="en-IE" sz="2400" dirty="0"/>
              <a:t>SIPTU Rep UCC is Gary Hurley</a:t>
            </a:r>
          </a:p>
          <a:p>
            <a:r>
              <a:rPr lang="en-IE" sz="2400" dirty="0">
                <a:hlinkClick r:id="rId3"/>
              </a:rPr>
              <a:t>G.hurley@ucc.ie</a:t>
            </a:r>
            <a:r>
              <a:rPr lang="en-IE" sz="2400" dirty="0"/>
              <a:t> </a:t>
            </a:r>
          </a:p>
        </p:txBody>
      </p:sp>
      <p:sp>
        <p:nvSpPr>
          <p:cNvPr id="4" name="Footer Placeholder 3">
            <a:extLst>
              <a:ext uri="{FF2B5EF4-FFF2-40B4-BE49-F238E27FC236}">
                <a16:creationId xmlns:a16="http://schemas.microsoft.com/office/drawing/2014/main" id="{C60F4007-8C1E-4F4F-9A94-2B7EC478F1EF}"/>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IE" sz="1050">
                <a:solidFill>
                  <a:schemeClr val="tx1">
                    <a:lumMod val="75000"/>
                    <a:lumOff val="25000"/>
                  </a:schemeClr>
                </a:solidFill>
              </a:rPr>
              <a:t>Mary Kate O'Regan February 2023</a:t>
            </a:r>
          </a:p>
        </p:txBody>
      </p:sp>
      <p:sp>
        <p:nvSpPr>
          <p:cNvPr id="15"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ccounts">
            <a:extLst>
              <a:ext uri="{FF2B5EF4-FFF2-40B4-BE49-F238E27FC236}">
                <a16:creationId xmlns:a16="http://schemas.microsoft.com/office/drawing/2014/main" id="{596CDC32-0804-CB58-DE5D-3274BF188D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CE096BE2-BFB0-4370-B2D8-74EAABB4E29A}"/>
              </a:ext>
            </a:extLst>
          </p:cNvPr>
          <p:cNvSpPr>
            <a:spLocks noGrp="1"/>
          </p:cNvSpPr>
          <p:nvPr>
            <p:ph type="sldNum" sz="quarter" idx="12"/>
          </p:nvPr>
        </p:nvSpPr>
        <p:spPr>
          <a:xfrm>
            <a:off x="10341428" y="6356350"/>
            <a:ext cx="1012371" cy="365125"/>
          </a:xfrm>
        </p:spPr>
        <p:txBody>
          <a:bodyPr>
            <a:normAutofit/>
          </a:bodyPr>
          <a:lstStyle/>
          <a:p>
            <a:pPr>
              <a:spcAft>
                <a:spcPts val="600"/>
              </a:spcAft>
            </a:pPr>
            <a:fld id="{C27059D3-DBE9-4AEE-855F-F63E0CA3D3DB}" type="slidenum">
              <a:rPr lang="en-IE">
                <a:solidFill>
                  <a:srgbClr val="FFFFFF"/>
                </a:solidFill>
              </a:rPr>
              <a:pPr>
                <a:spcAft>
                  <a:spcPts val="600"/>
                </a:spcAft>
              </a:pPr>
              <a:t>17</a:t>
            </a:fld>
            <a:endParaRPr lang="en-IE">
              <a:solidFill>
                <a:srgbClr val="FFFFFF"/>
              </a:solidFill>
            </a:endParaRPr>
          </a:p>
        </p:txBody>
      </p:sp>
    </p:spTree>
    <p:extLst>
      <p:ext uri="{BB962C8B-B14F-4D97-AF65-F5344CB8AC3E}">
        <p14:creationId xmlns:p14="http://schemas.microsoft.com/office/powerpoint/2010/main" val="2756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CCB1-A847-4423-8659-5CB77C7395F4}"/>
              </a:ext>
            </a:extLst>
          </p:cNvPr>
          <p:cNvSpPr>
            <a:spLocks noGrp="1"/>
          </p:cNvSpPr>
          <p:nvPr>
            <p:ph type="title"/>
          </p:nvPr>
        </p:nvSpPr>
        <p:spPr/>
        <p:txBody>
          <a:bodyPr/>
          <a:lstStyle/>
          <a:p>
            <a:r>
              <a:rPr lang="en-IE" dirty="0"/>
              <a:t>Research Staff Association</a:t>
            </a:r>
          </a:p>
        </p:txBody>
      </p:sp>
      <p:sp>
        <p:nvSpPr>
          <p:cNvPr id="3" name="Content Placeholder 2">
            <a:extLst>
              <a:ext uri="{FF2B5EF4-FFF2-40B4-BE49-F238E27FC236}">
                <a16:creationId xmlns:a16="http://schemas.microsoft.com/office/drawing/2014/main" id="{CA5AB25F-CA7C-4275-980D-8EBFFABD7E4D}"/>
              </a:ext>
            </a:extLst>
          </p:cNvPr>
          <p:cNvSpPr>
            <a:spLocks noGrp="1"/>
          </p:cNvSpPr>
          <p:nvPr>
            <p:ph idx="1"/>
          </p:nvPr>
        </p:nvSpPr>
        <p:spPr/>
        <p:txBody>
          <a:bodyPr>
            <a:normAutofit/>
          </a:bodyPr>
          <a:lstStyle/>
          <a:p>
            <a:r>
              <a:rPr lang="en-US" sz="2400" b="0" i="0">
                <a:solidFill>
                  <a:srgbClr val="231F20"/>
                </a:solidFill>
                <a:effectLst/>
                <a:latin typeface="Roboto" panose="02000000000000000000" pitchFamily="2" charset="0"/>
              </a:rPr>
              <a:t>provide </a:t>
            </a:r>
            <a:r>
              <a:rPr lang="en-US" sz="2400" b="0" i="0" dirty="0">
                <a:solidFill>
                  <a:srgbClr val="231F20"/>
                </a:solidFill>
                <a:effectLst/>
                <a:latin typeface="Roboto" panose="02000000000000000000" pitchFamily="2" charset="0"/>
              </a:rPr>
              <a:t>help, advice and a voice for this group of workers both within UCC and nationally</a:t>
            </a:r>
          </a:p>
          <a:p>
            <a:r>
              <a:rPr lang="en-US" sz="2400" b="0" i="0" dirty="0">
                <a:solidFill>
                  <a:srgbClr val="231F20"/>
                </a:solidFill>
                <a:effectLst/>
                <a:latin typeface="Roboto" panose="02000000000000000000" pitchFamily="2" charset="0"/>
              </a:rPr>
              <a:t>set up run by Researchers on an entirely voluntary basis</a:t>
            </a:r>
            <a:endParaRPr lang="en-IE" sz="2400" dirty="0">
              <a:hlinkClick r:id="rId2"/>
            </a:endParaRPr>
          </a:p>
          <a:p>
            <a:r>
              <a:rPr lang="en-IE" sz="2400" dirty="0">
                <a:hlinkClick r:id="rId2"/>
              </a:rPr>
              <a:t>Link to UCC RSA web pages</a:t>
            </a:r>
            <a:endParaRPr lang="en-IE" sz="2400" dirty="0"/>
          </a:p>
        </p:txBody>
      </p:sp>
      <p:sp>
        <p:nvSpPr>
          <p:cNvPr id="4" name="Footer Placeholder 3">
            <a:extLst>
              <a:ext uri="{FF2B5EF4-FFF2-40B4-BE49-F238E27FC236}">
                <a16:creationId xmlns:a16="http://schemas.microsoft.com/office/drawing/2014/main" id="{24BB818F-F57C-491E-A80F-7C9B78EECF22}"/>
              </a:ext>
            </a:extLst>
          </p:cNvPr>
          <p:cNvSpPr>
            <a:spLocks noGrp="1"/>
          </p:cNvSpPr>
          <p:nvPr>
            <p:ph type="ftr" sz="quarter" idx="11"/>
          </p:nvPr>
        </p:nvSpPr>
        <p:spPr/>
        <p:txBody>
          <a:bodyPr/>
          <a:lstStyle/>
          <a:p>
            <a:r>
              <a:rPr lang="en-IE"/>
              <a:t>Mary Kate O'Regan February 2023</a:t>
            </a:r>
            <a:endParaRPr lang="en-US" dirty="0"/>
          </a:p>
        </p:txBody>
      </p:sp>
      <p:sp>
        <p:nvSpPr>
          <p:cNvPr id="5" name="Slide Number Placeholder 4">
            <a:extLst>
              <a:ext uri="{FF2B5EF4-FFF2-40B4-BE49-F238E27FC236}">
                <a16:creationId xmlns:a16="http://schemas.microsoft.com/office/drawing/2014/main" id="{23AACE60-2030-4034-9CAF-3EDF5C036516}"/>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166717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B0A3D-FF64-4ACD-93CF-1A40B6A45B4D}"/>
              </a:ext>
            </a:extLst>
          </p:cNvPr>
          <p:cNvSpPr>
            <a:spLocks noGrp="1"/>
          </p:cNvSpPr>
          <p:nvPr>
            <p:ph type="title"/>
          </p:nvPr>
        </p:nvSpPr>
        <p:spPr/>
        <p:txBody>
          <a:bodyPr/>
          <a:lstStyle/>
          <a:p>
            <a:r>
              <a:rPr lang="en-IE" dirty="0"/>
              <a:t>Staff id cards</a:t>
            </a:r>
          </a:p>
        </p:txBody>
      </p:sp>
      <p:sp>
        <p:nvSpPr>
          <p:cNvPr id="3" name="Text Placeholder 2">
            <a:extLst>
              <a:ext uri="{FF2B5EF4-FFF2-40B4-BE49-F238E27FC236}">
                <a16:creationId xmlns:a16="http://schemas.microsoft.com/office/drawing/2014/main" id="{72120FC2-C8EC-4E93-A1E6-77CC4188CCBA}"/>
              </a:ext>
            </a:extLst>
          </p:cNvPr>
          <p:cNvSpPr>
            <a:spLocks noGrp="1"/>
          </p:cNvSpPr>
          <p:nvPr>
            <p:ph idx="1"/>
          </p:nvPr>
        </p:nvSpPr>
        <p:spPr/>
        <p:txBody>
          <a:bodyPr>
            <a:normAutofit/>
          </a:bodyPr>
          <a:lstStyle/>
          <a:p>
            <a:r>
              <a:rPr lang="en-IE" sz="3200" b="1" u="sng" dirty="0"/>
              <a:t>New Staff </a:t>
            </a:r>
            <a:r>
              <a:rPr lang="en-IE" sz="3200" dirty="0"/>
              <a:t>please email Valerie O'Brien at </a:t>
            </a:r>
            <a:r>
              <a:rPr lang="en-IE" sz="3200" dirty="0">
                <a:hlinkClick r:id="rId2"/>
              </a:rPr>
              <a:t>staffidcards@ucc.ie</a:t>
            </a:r>
            <a:r>
              <a:rPr lang="en-IE" sz="3200" dirty="0"/>
              <a:t>  Val will then send you a link to a form to complete which will allow you to upload your photo.  Val will save it and upload to </a:t>
            </a:r>
            <a:r>
              <a:rPr lang="en-IE" sz="3200" dirty="0" err="1"/>
              <a:t>CoreBadge</a:t>
            </a:r>
            <a:r>
              <a:rPr lang="en-IE" sz="3200" dirty="0"/>
              <a:t> and can then generate a new staff card.  It will be posted out to your home address.</a:t>
            </a:r>
          </a:p>
        </p:txBody>
      </p:sp>
      <p:sp>
        <p:nvSpPr>
          <p:cNvPr id="2" name="Footer Placeholder 1">
            <a:extLst>
              <a:ext uri="{FF2B5EF4-FFF2-40B4-BE49-F238E27FC236}">
                <a16:creationId xmlns:a16="http://schemas.microsoft.com/office/drawing/2014/main" id="{5C1F3884-BFA1-49C8-BBD9-6732D2CC76A5}"/>
              </a:ext>
            </a:extLst>
          </p:cNvPr>
          <p:cNvSpPr>
            <a:spLocks noGrp="1"/>
          </p:cNvSpPr>
          <p:nvPr>
            <p:ph type="ftr" sz="quarter" idx="11"/>
          </p:nvPr>
        </p:nvSpPr>
        <p:spPr/>
        <p:txBody>
          <a:bodyPr/>
          <a:lstStyle/>
          <a:p>
            <a:r>
              <a:rPr lang="en-IE"/>
              <a:t>Mary Kate O'Regan February 2023</a:t>
            </a:r>
            <a:endParaRPr lang="en-US" dirty="0"/>
          </a:p>
        </p:txBody>
      </p:sp>
      <p:sp>
        <p:nvSpPr>
          <p:cNvPr id="5" name="Slide Number Placeholder 4">
            <a:extLst>
              <a:ext uri="{FF2B5EF4-FFF2-40B4-BE49-F238E27FC236}">
                <a16:creationId xmlns:a16="http://schemas.microsoft.com/office/drawing/2014/main" id="{9732970D-15D5-4145-AB77-288135C1C4C9}"/>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405439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B2B2E-D786-4D00-9E77-1ABA91BB90B9}"/>
              </a:ext>
            </a:extLst>
          </p:cNvPr>
          <p:cNvSpPr>
            <a:spLocks noGrp="1"/>
          </p:cNvSpPr>
          <p:nvPr>
            <p:ph type="title"/>
          </p:nvPr>
        </p:nvSpPr>
        <p:spPr>
          <a:xfrm>
            <a:off x="524741" y="620392"/>
            <a:ext cx="3808268" cy="5504688"/>
          </a:xfrm>
        </p:spPr>
        <p:txBody>
          <a:bodyPr>
            <a:normAutofit/>
          </a:bodyPr>
          <a:lstStyle/>
          <a:p>
            <a:r>
              <a:rPr lang="en-IE" sz="6000" dirty="0">
                <a:solidFill>
                  <a:schemeClr val="bg1"/>
                </a:solidFill>
              </a:rPr>
              <a:t>Order of Speakers today</a:t>
            </a:r>
          </a:p>
        </p:txBody>
      </p:sp>
      <p:sp>
        <p:nvSpPr>
          <p:cNvPr id="4" name="Footer Placeholder 3">
            <a:extLst>
              <a:ext uri="{FF2B5EF4-FFF2-40B4-BE49-F238E27FC236}">
                <a16:creationId xmlns:a16="http://schemas.microsoft.com/office/drawing/2014/main" id="{15367007-5373-4042-ACA2-1E9B4F17D3C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IE"/>
              <a:t>Mary Kate O'Regan February 2023</a:t>
            </a:r>
          </a:p>
        </p:txBody>
      </p:sp>
      <p:sp>
        <p:nvSpPr>
          <p:cNvPr id="5" name="Slide Number Placeholder 4">
            <a:extLst>
              <a:ext uri="{FF2B5EF4-FFF2-40B4-BE49-F238E27FC236}">
                <a16:creationId xmlns:a16="http://schemas.microsoft.com/office/drawing/2014/main" id="{0018ED57-A49E-4CFC-988B-650EECEE2BD0}"/>
              </a:ext>
            </a:extLst>
          </p:cNvPr>
          <p:cNvSpPr>
            <a:spLocks noGrp="1"/>
          </p:cNvSpPr>
          <p:nvPr>
            <p:ph type="sldNum" sz="quarter" idx="12"/>
          </p:nvPr>
        </p:nvSpPr>
        <p:spPr>
          <a:xfrm>
            <a:off x="8610600" y="6356350"/>
            <a:ext cx="2743200" cy="365125"/>
          </a:xfrm>
        </p:spPr>
        <p:txBody>
          <a:bodyPr>
            <a:normAutofit/>
          </a:bodyPr>
          <a:lstStyle/>
          <a:p>
            <a:pPr>
              <a:spcAft>
                <a:spcPts val="600"/>
              </a:spcAft>
            </a:pPr>
            <a:fld id="{390527B0-6834-4BDB-BEF9-E32B7DADDE36}" type="slidenum">
              <a:rPr lang="en-IE" smtClean="0"/>
              <a:pPr>
                <a:spcAft>
                  <a:spcPts val="600"/>
                </a:spcAft>
              </a:pPr>
              <a:t>2</a:t>
            </a:fld>
            <a:endParaRPr lang="en-IE"/>
          </a:p>
        </p:txBody>
      </p:sp>
      <p:graphicFrame>
        <p:nvGraphicFramePr>
          <p:cNvPr id="7" name="Content Placeholder 2">
            <a:extLst>
              <a:ext uri="{FF2B5EF4-FFF2-40B4-BE49-F238E27FC236}">
                <a16:creationId xmlns:a16="http://schemas.microsoft.com/office/drawing/2014/main" id="{4C15264C-BD89-4667-A608-C084245C6762}"/>
              </a:ext>
            </a:extLst>
          </p:cNvPr>
          <p:cNvGraphicFramePr>
            <a:graphicFrameLocks noGrp="1"/>
          </p:cNvGraphicFramePr>
          <p:nvPr>
            <p:ph idx="1"/>
            <p:extLst>
              <p:ext uri="{D42A27DB-BD31-4B8C-83A1-F6EECF244321}">
                <p14:modId xmlns:p14="http://schemas.microsoft.com/office/powerpoint/2010/main" val="184602105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22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50">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B4ECC9CE-23F9-4E1D-A1BD-9E487D4A5276}"/>
              </a:ext>
            </a:extLst>
          </p:cNvPr>
          <p:cNvPicPr>
            <a:picLocks noGrp="1" noChangeAspect="1"/>
          </p:cNvPicPr>
          <p:nvPr>
            <p:ph idx="1"/>
          </p:nvPr>
        </p:nvPicPr>
        <p:blipFill>
          <a:blip r:embed="rId2"/>
          <a:stretch>
            <a:fillRect/>
          </a:stretch>
        </p:blipFill>
        <p:spPr>
          <a:xfrm>
            <a:off x="931166" y="1946365"/>
            <a:ext cx="6518800" cy="3259400"/>
          </a:xfrm>
          <a:prstGeom prst="rect">
            <a:avLst/>
          </a:prstGeom>
          <a:noFill/>
        </p:spPr>
      </p:pic>
      <p:sp>
        <p:nvSpPr>
          <p:cNvPr id="59" name="Rectangle 58">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608C56D-BFB8-4E6C-A296-2C1497205CFC}"/>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Thank you for your time</a:t>
            </a:r>
          </a:p>
        </p:txBody>
      </p:sp>
      <p:sp>
        <p:nvSpPr>
          <p:cNvPr id="4" name="Footer Placeholder 3">
            <a:extLst>
              <a:ext uri="{FF2B5EF4-FFF2-40B4-BE49-F238E27FC236}">
                <a16:creationId xmlns:a16="http://schemas.microsoft.com/office/drawing/2014/main" id="{752BD134-75D0-4795-B150-0E426D547211}"/>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457200">
              <a:spcAft>
                <a:spcPts val="600"/>
              </a:spcAft>
            </a:pPr>
            <a:r>
              <a:rPr lang="en-IE" kern="1200" cap="all">
                <a:solidFill>
                  <a:schemeClr val="tx1">
                    <a:lumMod val="85000"/>
                    <a:lumOff val="15000"/>
                  </a:schemeClr>
                </a:solidFill>
                <a:latin typeface="+mn-lt"/>
                <a:ea typeface="+mn-ea"/>
                <a:cs typeface="+mn-cs"/>
              </a:rPr>
              <a:t>Mary Kate O'Regan February 2023</a:t>
            </a:r>
            <a:endParaRPr lang="en-US" kern="1200" cap="all">
              <a:solidFill>
                <a:schemeClr val="tx1">
                  <a:lumMod val="85000"/>
                  <a:lumOff val="1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908CBDB8-7CFF-4F1E-B824-297E034D4E2B}"/>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chemeClr val="tx1">
                    <a:lumMod val="85000"/>
                    <a:lumOff val="15000"/>
                  </a:schemeClr>
                </a:solidFill>
              </a:rPr>
              <a:pPr defTabSz="457200">
                <a:spcAft>
                  <a:spcPts val="600"/>
                </a:spcAft>
              </a:pPr>
              <a:t>20</a:t>
            </a:fld>
            <a:endParaRPr lang="en-US">
              <a:solidFill>
                <a:schemeClr val="tx1">
                  <a:lumMod val="85000"/>
                  <a:lumOff val="15000"/>
                </a:schemeClr>
              </a:solidFill>
            </a:endParaRPr>
          </a:p>
        </p:txBody>
      </p:sp>
    </p:spTree>
    <p:extLst>
      <p:ext uri="{BB962C8B-B14F-4D97-AF65-F5344CB8AC3E}">
        <p14:creationId xmlns:p14="http://schemas.microsoft.com/office/powerpoint/2010/main" val="109449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pPr algn="ctr"/>
            <a:r>
              <a:rPr lang="en-IE" dirty="0"/>
              <a:t>Who we are</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Mary O’Regan </a:t>
            </a:r>
            <a:r>
              <a:rPr lang="en-IE" dirty="0">
                <a:hlinkClick r:id="rId2"/>
              </a:rPr>
              <a:t>marykate.oregan@ucc.ie</a:t>
            </a:r>
            <a:r>
              <a:rPr lang="en-IE" dirty="0"/>
              <a:t> </a:t>
            </a:r>
          </a:p>
          <a:p>
            <a:r>
              <a:rPr lang="en-IE" dirty="0"/>
              <a:t>Niamh Buckley </a:t>
            </a:r>
            <a:r>
              <a:rPr lang="en-IE" dirty="0">
                <a:hlinkClick r:id="rId3"/>
              </a:rPr>
              <a:t>Niamh.buckley@ucc.ie</a:t>
            </a:r>
            <a:r>
              <a:rPr lang="en-IE" dirty="0"/>
              <a:t> </a:t>
            </a:r>
          </a:p>
          <a:p>
            <a:r>
              <a:rPr lang="en-IE" dirty="0"/>
              <a:t>Kasia Wloch </a:t>
            </a:r>
            <a:r>
              <a:rPr lang="en-IE" dirty="0">
                <a:hlinkClick r:id="rId4"/>
              </a:rPr>
              <a:t>katarzyna.wloch@ucc.ie</a:t>
            </a:r>
            <a:endParaRPr lang="en-IE" dirty="0"/>
          </a:p>
          <a:p>
            <a:r>
              <a:rPr lang="en-IE" dirty="0"/>
              <a:t>Paolo Saporito </a:t>
            </a:r>
            <a:r>
              <a:rPr lang="en-IE" dirty="0">
                <a:hlinkClick r:id="rId5"/>
              </a:rPr>
              <a:t>psaporito@ucc.ie</a:t>
            </a:r>
            <a:r>
              <a:rPr lang="en-IE" dirty="0"/>
              <a:t> </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normAutofit/>
          </a:bodyPr>
          <a:lstStyle/>
          <a:p>
            <a:pPr algn="ctr"/>
            <a:r>
              <a:rPr lang="en-IE" sz="2800" b="1" dirty="0"/>
              <a:t>HR Research UCC</a:t>
            </a:r>
          </a:p>
          <a:p>
            <a:pPr algn="ctr"/>
            <a:r>
              <a:rPr lang="en-IE" sz="2800" b="1" dirty="0">
                <a:solidFill>
                  <a:srgbClr val="FFFF00"/>
                </a:solidFill>
              </a:rPr>
              <a:t>TEAM</a:t>
            </a:r>
          </a:p>
        </p:txBody>
      </p:sp>
      <p:pic>
        <p:nvPicPr>
          <p:cNvPr id="6" name="Picture 5">
            <a:extLst>
              <a:ext uri="{FF2B5EF4-FFF2-40B4-BE49-F238E27FC236}">
                <a16:creationId xmlns:a16="http://schemas.microsoft.com/office/drawing/2014/main" id="{BDEDEC09-CDD4-4BC0-8393-6B9A302E0547}"/>
              </a:ext>
            </a:extLst>
          </p:cNvPr>
          <p:cNvPicPr>
            <a:picLocks noChangeAspect="1"/>
          </p:cNvPicPr>
          <p:nvPr/>
        </p:nvPicPr>
        <p:blipFill>
          <a:blip r:embed="rId6"/>
          <a:stretch>
            <a:fillRect/>
          </a:stretch>
        </p:blipFill>
        <p:spPr>
          <a:xfrm>
            <a:off x="8755553" y="5303520"/>
            <a:ext cx="2668590" cy="1272712"/>
          </a:xfrm>
          <a:prstGeom prst="rect">
            <a:avLst/>
          </a:prstGeom>
        </p:spPr>
      </p:pic>
      <p:sp>
        <p:nvSpPr>
          <p:cNvPr id="5" name="Footer Placeholder 4">
            <a:extLst>
              <a:ext uri="{FF2B5EF4-FFF2-40B4-BE49-F238E27FC236}">
                <a16:creationId xmlns:a16="http://schemas.microsoft.com/office/drawing/2014/main" id="{8779D9E3-3138-4BA9-A243-F46ED29D1D26}"/>
              </a:ext>
            </a:extLst>
          </p:cNvPr>
          <p:cNvSpPr>
            <a:spLocks noGrp="1"/>
          </p:cNvSpPr>
          <p:nvPr>
            <p:ph type="ftr" sz="quarter" idx="11"/>
          </p:nvPr>
        </p:nvSpPr>
        <p:spPr/>
        <p:txBody>
          <a:bodyPr/>
          <a:lstStyle/>
          <a:p>
            <a:r>
              <a:rPr lang="en-IE"/>
              <a:t>Mary Kate O'Regan February 2023</a:t>
            </a:r>
            <a:endParaRPr lang="en-US" dirty="0"/>
          </a:p>
        </p:txBody>
      </p:sp>
      <p:sp>
        <p:nvSpPr>
          <p:cNvPr id="7" name="Slide Number Placeholder 6">
            <a:extLst>
              <a:ext uri="{FF2B5EF4-FFF2-40B4-BE49-F238E27FC236}">
                <a16:creationId xmlns:a16="http://schemas.microsoft.com/office/drawing/2014/main" id="{4FD0512F-F335-456B-8127-BA4ED2228369}"/>
              </a:ext>
            </a:extLst>
          </p:cNvPr>
          <p:cNvSpPr>
            <a:spLocks noGrp="1"/>
          </p:cNvSpPr>
          <p:nvPr>
            <p:ph type="sldNum" sz="quarter" idx="12"/>
          </p:nvPr>
        </p:nvSpPr>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15563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r>
              <a:rPr lang="en-IE" dirty="0"/>
              <a:t>What we do</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Personal &amp; Professional Development</a:t>
            </a:r>
          </a:p>
          <a:p>
            <a:r>
              <a:rPr lang="en-IE" dirty="0"/>
              <a:t>Career Management Structure </a:t>
            </a:r>
          </a:p>
          <a:p>
            <a:r>
              <a:rPr lang="en-IE" dirty="0"/>
              <a:t>Recruitment</a:t>
            </a:r>
          </a:p>
          <a:p>
            <a:r>
              <a:rPr lang="en-IE" dirty="0"/>
              <a:t>Contract Management </a:t>
            </a:r>
          </a:p>
          <a:p>
            <a:r>
              <a:rPr lang="en-IE" dirty="0"/>
              <a:t>Salary Administration</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normAutofit fontScale="92500" lnSpcReduction="10000"/>
          </a:bodyPr>
          <a:lstStyle/>
          <a:p>
            <a:r>
              <a:rPr lang="en-IE" dirty="0"/>
              <a:t>HR Research UCC</a:t>
            </a:r>
          </a:p>
          <a:p>
            <a:endParaRPr lang="en-IE" dirty="0"/>
          </a:p>
          <a:p>
            <a:r>
              <a:rPr lang="en-IE" dirty="0">
                <a:latin typeface="+mn-lt"/>
              </a:rPr>
              <a:t>Over 1,000 Research Staff</a:t>
            </a:r>
          </a:p>
          <a:p>
            <a:r>
              <a:rPr lang="en-IE" sz="1600" dirty="0">
                <a:latin typeface="+mn-lt"/>
              </a:rPr>
              <a:t>Research Assistants</a:t>
            </a:r>
          </a:p>
          <a:p>
            <a:r>
              <a:rPr lang="en-IE" sz="1600" dirty="0">
                <a:latin typeface="+mn-lt"/>
              </a:rPr>
              <a:t>Postdocs</a:t>
            </a:r>
          </a:p>
          <a:p>
            <a:r>
              <a:rPr lang="en-IE" sz="1600" dirty="0">
                <a:latin typeface="+mn-lt"/>
              </a:rPr>
              <a:t>Senior Postdocs</a:t>
            </a:r>
          </a:p>
          <a:p>
            <a:r>
              <a:rPr lang="en-IE" sz="1600" dirty="0">
                <a:latin typeface="+mn-lt"/>
              </a:rPr>
              <a:t>Research Fellows</a:t>
            </a:r>
          </a:p>
          <a:p>
            <a:r>
              <a:rPr lang="en-IE" sz="1600" dirty="0">
                <a:latin typeface="+mn-lt"/>
              </a:rPr>
              <a:t>Senior Research Fellows</a:t>
            </a:r>
          </a:p>
          <a:p>
            <a:endParaRPr lang="en-IE" dirty="0"/>
          </a:p>
        </p:txBody>
      </p:sp>
      <p:pic>
        <p:nvPicPr>
          <p:cNvPr id="5" name="Picture 4">
            <a:extLst>
              <a:ext uri="{FF2B5EF4-FFF2-40B4-BE49-F238E27FC236}">
                <a16:creationId xmlns:a16="http://schemas.microsoft.com/office/drawing/2014/main" id="{14E0AD22-0672-4DE5-86FF-BA3F64AD4120}"/>
              </a:ext>
            </a:extLst>
          </p:cNvPr>
          <p:cNvPicPr>
            <a:picLocks noChangeAspect="1"/>
          </p:cNvPicPr>
          <p:nvPr/>
        </p:nvPicPr>
        <p:blipFill>
          <a:blip r:embed="rId2"/>
          <a:stretch>
            <a:fillRect/>
          </a:stretch>
        </p:blipFill>
        <p:spPr>
          <a:xfrm>
            <a:off x="8764065" y="5247698"/>
            <a:ext cx="2468280" cy="1180693"/>
          </a:xfrm>
          <a:prstGeom prst="rect">
            <a:avLst/>
          </a:prstGeom>
        </p:spPr>
      </p:pic>
      <p:sp>
        <p:nvSpPr>
          <p:cNvPr id="6" name="Footer Placeholder 5">
            <a:extLst>
              <a:ext uri="{FF2B5EF4-FFF2-40B4-BE49-F238E27FC236}">
                <a16:creationId xmlns:a16="http://schemas.microsoft.com/office/drawing/2014/main" id="{9EC01787-D78C-4BA7-ACAF-15C64948F799}"/>
              </a:ext>
            </a:extLst>
          </p:cNvPr>
          <p:cNvSpPr>
            <a:spLocks noGrp="1"/>
          </p:cNvSpPr>
          <p:nvPr>
            <p:ph type="ftr" sz="quarter" idx="11"/>
          </p:nvPr>
        </p:nvSpPr>
        <p:spPr/>
        <p:txBody>
          <a:bodyPr/>
          <a:lstStyle/>
          <a:p>
            <a:r>
              <a:rPr lang="en-IE"/>
              <a:t>Mary Kate O'Regan February 2023</a:t>
            </a:r>
            <a:endParaRPr lang="en-US" dirty="0"/>
          </a:p>
        </p:txBody>
      </p:sp>
      <p:sp>
        <p:nvSpPr>
          <p:cNvPr id="7" name="Slide Number Placeholder 6">
            <a:extLst>
              <a:ext uri="{FF2B5EF4-FFF2-40B4-BE49-F238E27FC236}">
                <a16:creationId xmlns:a16="http://schemas.microsoft.com/office/drawing/2014/main" id="{984BA847-D4D1-48C5-AEEF-6983CFB22CC7}"/>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403122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1954-D6EF-465D-9805-1B17C47E5852}"/>
              </a:ext>
            </a:extLst>
          </p:cNvPr>
          <p:cNvSpPr>
            <a:spLocks noGrp="1"/>
          </p:cNvSpPr>
          <p:nvPr>
            <p:ph type="title"/>
          </p:nvPr>
        </p:nvSpPr>
        <p:spPr>
          <a:xfrm>
            <a:off x="643467" y="540809"/>
            <a:ext cx="10905066" cy="1135737"/>
          </a:xfrm>
        </p:spPr>
        <p:txBody>
          <a:bodyPr>
            <a:normAutofit fontScale="90000"/>
          </a:bodyPr>
          <a:lstStyle/>
          <a:p>
            <a:r>
              <a:rPr lang="en-IE" sz="3600" dirty="0"/>
              <a:t>Charter and code:</a:t>
            </a:r>
            <a:br>
              <a:rPr lang="en-IE" sz="3600" dirty="0"/>
            </a:br>
            <a:r>
              <a:rPr lang="en-IE" sz="3600" dirty="0"/>
              <a:t>What is it?</a:t>
            </a:r>
          </a:p>
        </p:txBody>
      </p:sp>
      <p:sp>
        <p:nvSpPr>
          <p:cNvPr id="3" name="Content Placeholder 2">
            <a:extLst>
              <a:ext uri="{FF2B5EF4-FFF2-40B4-BE49-F238E27FC236}">
                <a16:creationId xmlns:a16="http://schemas.microsoft.com/office/drawing/2014/main" id="{BE1046F6-EA3A-4293-BF08-89FE341B23DF}"/>
              </a:ext>
            </a:extLst>
          </p:cNvPr>
          <p:cNvSpPr>
            <a:spLocks noGrp="1"/>
          </p:cNvSpPr>
          <p:nvPr>
            <p:ph idx="1"/>
          </p:nvPr>
        </p:nvSpPr>
        <p:spPr>
          <a:xfrm>
            <a:off x="643469" y="1782981"/>
            <a:ext cx="4008384" cy="4393982"/>
          </a:xfrm>
        </p:spPr>
        <p:txBody>
          <a:bodyPr>
            <a:normAutofit/>
          </a:bodyPr>
          <a:lstStyle/>
          <a:p>
            <a:pPr marL="0" indent="0">
              <a:buNone/>
            </a:pPr>
            <a:r>
              <a:rPr lang="en-IE" sz="2000" dirty="0"/>
              <a:t>Set of general principles  and requirements which specify the:</a:t>
            </a:r>
          </a:p>
          <a:p>
            <a:pPr marL="514350" indent="-514350">
              <a:buFont typeface="+mj-lt"/>
              <a:buAutoNum type="arabicPeriod"/>
            </a:pPr>
            <a:r>
              <a:rPr lang="en-IE" sz="2000" dirty="0"/>
              <a:t>Roles</a:t>
            </a:r>
          </a:p>
          <a:p>
            <a:pPr marL="514350" indent="-514350">
              <a:buFont typeface="+mj-lt"/>
              <a:buAutoNum type="arabicPeriod"/>
            </a:pPr>
            <a:r>
              <a:rPr lang="en-IE" sz="2000" dirty="0"/>
              <a:t>Responsibilities</a:t>
            </a:r>
          </a:p>
          <a:p>
            <a:pPr marL="514350" indent="-514350">
              <a:buFont typeface="+mj-lt"/>
              <a:buAutoNum type="arabicPeriod"/>
            </a:pPr>
            <a:r>
              <a:rPr lang="en-IE" sz="2000" dirty="0"/>
              <a:t>Entitlements</a:t>
            </a:r>
          </a:p>
          <a:p>
            <a:pPr marL="0" indent="0">
              <a:buNone/>
            </a:pPr>
            <a:r>
              <a:rPr lang="en-IE" sz="2000" dirty="0"/>
              <a:t>Of Researchers in the European Research Area</a:t>
            </a:r>
          </a:p>
          <a:p>
            <a:pPr marL="0" indent="0">
              <a:buNone/>
            </a:pPr>
            <a:endParaRPr lang="en-IE" sz="2000" dirty="0"/>
          </a:p>
        </p:txBody>
      </p:sp>
      <p:sp>
        <p:nvSpPr>
          <p:cNvPr id="6" name="Footer Placeholder 5">
            <a:extLst>
              <a:ext uri="{FF2B5EF4-FFF2-40B4-BE49-F238E27FC236}">
                <a16:creationId xmlns:a16="http://schemas.microsoft.com/office/drawing/2014/main" id="{41710A91-634B-4AE3-AA40-AC73071A245A}"/>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Kate O'Regan February 2023</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97F3532-C52F-4E21-AB0A-18439C7C74ED}"/>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5</a:t>
            </a:fld>
            <a:endParaRPr kumimoji="0" lang="en-IE" b="0" i="0" u="none" strike="noStrike" kern="1200" cap="none" spc="0" normalizeH="0" baseline="0" noProof="0">
              <a:ln>
                <a:noFill/>
              </a:ln>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99DE54FB-368B-AE26-C3B8-52678560F8E5}"/>
              </a:ext>
            </a:extLst>
          </p:cNvPr>
          <p:cNvPicPr>
            <a:picLocks noChangeAspect="1"/>
          </p:cNvPicPr>
          <p:nvPr/>
        </p:nvPicPr>
        <p:blipFill>
          <a:blip r:embed="rId2"/>
          <a:stretch>
            <a:fillRect/>
          </a:stretch>
        </p:blipFill>
        <p:spPr>
          <a:xfrm>
            <a:off x="6802668" y="1457471"/>
            <a:ext cx="3374265" cy="4752304"/>
          </a:xfrm>
          <a:prstGeom prst="rect">
            <a:avLst/>
          </a:prstGeom>
        </p:spPr>
      </p:pic>
    </p:spTree>
    <p:extLst>
      <p:ext uri="{BB962C8B-B14F-4D97-AF65-F5344CB8AC3E}">
        <p14:creationId xmlns:p14="http://schemas.microsoft.com/office/powerpoint/2010/main" val="10746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8968-9B06-4FC8-A38E-7CE29F12150A}"/>
              </a:ext>
            </a:extLst>
          </p:cNvPr>
          <p:cNvSpPr>
            <a:spLocks noGrp="1"/>
          </p:cNvSpPr>
          <p:nvPr>
            <p:ph type="title"/>
          </p:nvPr>
        </p:nvSpPr>
        <p:spPr>
          <a:xfrm>
            <a:off x="643469" y="557550"/>
            <a:ext cx="10905066" cy="1135737"/>
          </a:xfrm>
        </p:spPr>
        <p:txBody>
          <a:bodyPr>
            <a:normAutofit fontScale="90000"/>
          </a:bodyPr>
          <a:lstStyle/>
          <a:p>
            <a:r>
              <a:rPr lang="en-IE" sz="3600" dirty="0"/>
              <a:t>Charter and code:</a:t>
            </a:r>
            <a:br>
              <a:rPr lang="en-IE" sz="3600" dirty="0"/>
            </a:br>
            <a:r>
              <a:rPr lang="en-IE" sz="3600" dirty="0"/>
              <a:t>Who does it apply to?</a:t>
            </a:r>
          </a:p>
        </p:txBody>
      </p:sp>
      <p:sp>
        <p:nvSpPr>
          <p:cNvPr id="3" name="Content Placeholder 2">
            <a:extLst>
              <a:ext uri="{FF2B5EF4-FFF2-40B4-BE49-F238E27FC236}">
                <a16:creationId xmlns:a16="http://schemas.microsoft.com/office/drawing/2014/main" id="{97B954F4-4F74-4C1F-B01D-702F340F2280}"/>
              </a:ext>
            </a:extLst>
          </p:cNvPr>
          <p:cNvSpPr>
            <a:spLocks noGrp="1"/>
          </p:cNvSpPr>
          <p:nvPr>
            <p:ph idx="1"/>
          </p:nvPr>
        </p:nvSpPr>
        <p:spPr>
          <a:xfrm>
            <a:off x="643469" y="1782981"/>
            <a:ext cx="4008384" cy="4393982"/>
          </a:xfrm>
        </p:spPr>
        <p:txBody>
          <a:bodyPr>
            <a:normAutofit fontScale="92500" lnSpcReduction="10000"/>
          </a:bodyPr>
          <a:lstStyle/>
          <a:p>
            <a:endParaRPr lang="en-IE" sz="2000" dirty="0"/>
          </a:p>
          <a:p>
            <a:r>
              <a:rPr lang="en-IE" sz="2000" dirty="0"/>
              <a:t>It applies to Researchers, Employers and Funders</a:t>
            </a:r>
          </a:p>
          <a:p>
            <a:r>
              <a:rPr lang="en-IE" sz="2000" dirty="0"/>
              <a:t>It also includes a code of conduct for the recruitment of researchers</a:t>
            </a:r>
          </a:p>
          <a:p>
            <a:endParaRPr lang="en-IE" sz="2000" dirty="0"/>
          </a:p>
          <a:p>
            <a:pPr marL="0" indent="0">
              <a:buNone/>
            </a:pPr>
            <a:r>
              <a:rPr lang="en-IE" sz="2000" dirty="0"/>
              <a:t>Included in:</a:t>
            </a:r>
          </a:p>
          <a:p>
            <a:r>
              <a:rPr lang="en-IE" sz="2000" dirty="0"/>
              <a:t>Article 32 of the H2020 model grant agreement (“</a:t>
            </a:r>
            <a:r>
              <a:rPr lang="en-US" sz="2000" dirty="0"/>
              <a:t>RECRUITMENT AND WORKING CONDITIONS FOR RESEARCHERS</a:t>
            </a:r>
            <a:r>
              <a:rPr lang="en-IE" sz="2000" dirty="0"/>
              <a:t>”) </a:t>
            </a:r>
            <a:r>
              <a:rPr lang="en-IE" sz="2000" b="1" u="sng" dirty="0"/>
              <a:t>and</a:t>
            </a:r>
            <a:r>
              <a:rPr lang="en-IE" sz="2000" dirty="0"/>
              <a:t> in Horizon Europe grant agreements</a:t>
            </a:r>
          </a:p>
          <a:p>
            <a:pPr marL="0" indent="0">
              <a:buNone/>
            </a:pPr>
            <a:endParaRPr lang="en-IE" sz="2000" dirty="0"/>
          </a:p>
        </p:txBody>
      </p:sp>
      <p:sp>
        <p:nvSpPr>
          <p:cNvPr id="5" name="Footer Placeholder 4">
            <a:extLst>
              <a:ext uri="{FF2B5EF4-FFF2-40B4-BE49-F238E27FC236}">
                <a16:creationId xmlns:a16="http://schemas.microsoft.com/office/drawing/2014/main" id="{319DE773-18D9-42B2-BF1A-9C135DDCC623}"/>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Kate O'Regan February 2023</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6224A6-C4FB-4C2A-AD11-67A4AA77E3CE}"/>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6</a:t>
            </a:fld>
            <a:endParaRPr kumimoji="0" lang="en-IE" b="0" i="0" u="none" strike="noStrike" kern="1200" cap="none" spc="0" normalizeH="0" baseline="0" noProof="0">
              <a:ln>
                <a:noFill/>
              </a:ln>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552F5988-D112-7A0A-E345-CE7101E93E5F}"/>
              </a:ext>
            </a:extLst>
          </p:cNvPr>
          <p:cNvPicPr>
            <a:picLocks noChangeAspect="1"/>
          </p:cNvPicPr>
          <p:nvPr/>
        </p:nvPicPr>
        <p:blipFill>
          <a:blip r:embed="rId2"/>
          <a:stretch>
            <a:fillRect/>
          </a:stretch>
        </p:blipFill>
        <p:spPr>
          <a:xfrm>
            <a:off x="6802668" y="1457471"/>
            <a:ext cx="3374265" cy="4752304"/>
          </a:xfrm>
          <a:prstGeom prst="rect">
            <a:avLst/>
          </a:prstGeom>
        </p:spPr>
      </p:pic>
    </p:spTree>
    <p:extLst>
      <p:ext uri="{BB962C8B-B14F-4D97-AF65-F5344CB8AC3E}">
        <p14:creationId xmlns:p14="http://schemas.microsoft.com/office/powerpoint/2010/main" val="15784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13BE-A276-4231-B78C-B380F0FDF684}"/>
              </a:ext>
            </a:extLst>
          </p:cNvPr>
          <p:cNvSpPr>
            <a:spLocks noGrp="1"/>
          </p:cNvSpPr>
          <p:nvPr>
            <p:ph type="title"/>
          </p:nvPr>
        </p:nvSpPr>
        <p:spPr>
          <a:xfrm>
            <a:off x="960100" y="978102"/>
            <a:ext cx="10588434" cy="1062644"/>
          </a:xfrm>
        </p:spPr>
        <p:txBody>
          <a:bodyPr anchor="b">
            <a:normAutofit/>
          </a:bodyPr>
          <a:lstStyle/>
          <a:p>
            <a:r>
              <a:rPr lang="en-IE" dirty="0"/>
              <a:t>European Union and European Universities</a:t>
            </a:r>
          </a:p>
        </p:txBody>
      </p:sp>
      <p:sp>
        <p:nvSpPr>
          <p:cNvPr id="3" name="Content Placeholder 2">
            <a:extLst>
              <a:ext uri="{FF2B5EF4-FFF2-40B4-BE49-F238E27FC236}">
                <a16:creationId xmlns:a16="http://schemas.microsoft.com/office/drawing/2014/main" id="{00CE5BC4-9E9A-4B20-8B3F-C0E00D2E70E2}"/>
              </a:ext>
            </a:extLst>
          </p:cNvPr>
          <p:cNvSpPr>
            <a:spLocks noGrp="1"/>
          </p:cNvSpPr>
          <p:nvPr>
            <p:ph idx="1"/>
          </p:nvPr>
        </p:nvSpPr>
        <p:spPr>
          <a:xfrm>
            <a:off x="4955354" y="2682433"/>
            <a:ext cx="6282169" cy="3215749"/>
          </a:xfrm>
        </p:spPr>
        <p:txBody>
          <a:bodyPr>
            <a:normAutofit/>
          </a:bodyPr>
          <a:lstStyle/>
          <a:p>
            <a:r>
              <a:rPr lang="en-IE" sz="2400" dirty="0"/>
              <a:t>Governance</a:t>
            </a:r>
          </a:p>
          <a:p>
            <a:r>
              <a:rPr lang="en-IE" sz="2400" dirty="0"/>
              <a:t>Employment Law</a:t>
            </a:r>
          </a:p>
          <a:p>
            <a:r>
              <a:rPr lang="en-IE" sz="2400" dirty="0"/>
              <a:t>Recruitment Processes (Open, Transparent, Merit-based)</a:t>
            </a:r>
          </a:p>
          <a:p>
            <a:r>
              <a:rPr lang="en-IE" sz="2400" dirty="0"/>
              <a:t>Terms and Conditions</a:t>
            </a:r>
          </a:p>
          <a:p>
            <a:r>
              <a:rPr lang="en-IE" sz="2400" dirty="0"/>
              <a:t>Career Progression</a:t>
            </a:r>
          </a:p>
          <a:p>
            <a:pPr marL="0" indent="0">
              <a:buNone/>
            </a:pPr>
            <a:endParaRPr lang="en-IE" sz="2400" dirty="0"/>
          </a:p>
        </p:txBody>
      </p:sp>
      <p:sp>
        <p:nvSpPr>
          <p:cNvPr id="5" name="Footer Placeholder 4">
            <a:extLst>
              <a:ext uri="{FF2B5EF4-FFF2-40B4-BE49-F238E27FC236}">
                <a16:creationId xmlns:a16="http://schemas.microsoft.com/office/drawing/2014/main" id="{21A82CEC-C2E8-4DC9-8C1C-AC0F5995128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Mary Kate O'Regan February 2023</a:t>
            </a:r>
          </a:p>
        </p:txBody>
      </p:sp>
      <p:sp>
        <p:nvSpPr>
          <p:cNvPr id="6" name="Slide Number Placeholder 5">
            <a:extLst>
              <a:ext uri="{FF2B5EF4-FFF2-40B4-BE49-F238E27FC236}">
                <a16:creationId xmlns:a16="http://schemas.microsoft.com/office/drawing/2014/main" id="{27413784-A530-4D2D-9327-CABD74B154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F3F0E4-A981-45C7-ABA9-1E50A6C71C7C}"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2700F3F-728E-461A-9CE0-3509B4315F72}"/>
              </a:ext>
            </a:extLst>
          </p:cNvPr>
          <p:cNvPicPr>
            <a:picLocks noChangeAspect="1"/>
          </p:cNvPicPr>
          <p:nvPr/>
        </p:nvPicPr>
        <p:blipFill>
          <a:blip r:embed="rId2"/>
          <a:stretch>
            <a:fillRect/>
          </a:stretch>
        </p:blipFill>
        <p:spPr>
          <a:xfrm>
            <a:off x="1170533" y="2811104"/>
            <a:ext cx="3253459" cy="2928114"/>
          </a:xfrm>
          <a:prstGeom prst="rect">
            <a:avLst/>
          </a:prstGeom>
        </p:spPr>
      </p:pic>
    </p:spTree>
    <p:extLst>
      <p:ext uri="{BB962C8B-B14F-4D97-AF65-F5344CB8AC3E}">
        <p14:creationId xmlns:p14="http://schemas.microsoft.com/office/powerpoint/2010/main" val="92810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8798-EB28-4CB1-9F3E-74C1BC13001E}"/>
              </a:ext>
            </a:extLst>
          </p:cNvPr>
          <p:cNvSpPr>
            <a:spLocks noGrp="1"/>
          </p:cNvSpPr>
          <p:nvPr>
            <p:ph type="title"/>
          </p:nvPr>
        </p:nvSpPr>
        <p:spPr>
          <a:xfrm>
            <a:off x="643467" y="321734"/>
            <a:ext cx="10905066" cy="1135737"/>
          </a:xfrm>
        </p:spPr>
        <p:txBody>
          <a:bodyPr>
            <a:normAutofit/>
          </a:bodyPr>
          <a:lstStyle/>
          <a:p>
            <a:r>
              <a:rPr lang="en-IE" sz="3600" dirty="0"/>
              <a:t>HR Excellence in Research Award</a:t>
            </a:r>
          </a:p>
        </p:txBody>
      </p:sp>
      <p:sp>
        <p:nvSpPr>
          <p:cNvPr id="3" name="Content Placeholder 2">
            <a:extLst>
              <a:ext uri="{FF2B5EF4-FFF2-40B4-BE49-F238E27FC236}">
                <a16:creationId xmlns:a16="http://schemas.microsoft.com/office/drawing/2014/main" id="{BA6A451C-EC77-4882-A8AF-E9C3F857C5B0}"/>
              </a:ext>
            </a:extLst>
          </p:cNvPr>
          <p:cNvSpPr>
            <a:spLocks noGrp="1"/>
          </p:cNvSpPr>
          <p:nvPr>
            <p:ph idx="1"/>
          </p:nvPr>
        </p:nvSpPr>
        <p:spPr>
          <a:xfrm>
            <a:off x="643469" y="1782981"/>
            <a:ext cx="4008384" cy="4393982"/>
          </a:xfrm>
        </p:spPr>
        <p:txBody>
          <a:bodyPr>
            <a:normAutofit/>
          </a:bodyPr>
          <a:lstStyle/>
          <a:p>
            <a:pPr marL="0" indent="0">
              <a:buNone/>
            </a:pPr>
            <a:r>
              <a:rPr lang="en-IE" sz="2000" b="1" u="sng" dirty="0"/>
              <a:t>4 Thematic Areas</a:t>
            </a:r>
            <a:endParaRPr lang="en-IE" sz="2000" dirty="0"/>
          </a:p>
          <a:p>
            <a:pPr marL="514350" indent="-514350">
              <a:buFont typeface="+mj-lt"/>
              <a:buAutoNum type="arabicPeriod"/>
            </a:pPr>
            <a:r>
              <a:rPr lang="en-IE" sz="2000" dirty="0"/>
              <a:t>Ethical and Professional Aspects </a:t>
            </a:r>
          </a:p>
          <a:p>
            <a:pPr marL="514350" indent="-514350">
              <a:buFont typeface="+mj-lt"/>
              <a:buAutoNum type="arabicPeriod"/>
            </a:pPr>
            <a:r>
              <a:rPr lang="en-IE" sz="2000" dirty="0"/>
              <a:t>Recruitment (OTM-R)</a:t>
            </a:r>
          </a:p>
          <a:p>
            <a:pPr marL="514350" indent="-514350">
              <a:buFont typeface="+mj-lt"/>
              <a:buAutoNum type="arabicPeriod"/>
            </a:pPr>
            <a:r>
              <a:rPr lang="en-IE" sz="2000" dirty="0"/>
              <a:t>Working Conditions &amp; Social Security </a:t>
            </a:r>
          </a:p>
          <a:p>
            <a:pPr marL="514350" indent="-514350">
              <a:buFont typeface="+mj-lt"/>
              <a:buAutoNum type="arabicPeriod"/>
            </a:pPr>
            <a:r>
              <a:rPr lang="en-IE" sz="2000" dirty="0"/>
              <a:t>Training and Development</a:t>
            </a:r>
          </a:p>
          <a:p>
            <a:pPr marL="0" indent="0">
              <a:buNone/>
            </a:pPr>
            <a:endParaRPr lang="en-IE" sz="2000" dirty="0"/>
          </a:p>
        </p:txBody>
      </p:sp>
      <p:sp>
        <p:nvSpPr>
          <p:cNvPr id="5" name="Footer Placeholder 4">
            <a:extLst>
              <a:ext uri="{FF2B5EF4-FFF2-40B4-BE49-F238E27FC236}">
                <a16:creationId xmlns:a16="http://schemas.microsoft.com/office/drawing/2014/main" id="{73945334-DF6D-47F1-91D4-8D9C1D6E1482}"/>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Kate O'Regan February 2023</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33F8354-D740-4CD0-8CD6-7D93D0DA4896}"/>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8</a:t>
            </a:fld>
            <a:endParaRPr kumimoji="0" lang="en-IE" b="0" i="0" u="none" strike="noStrike" kern="1200" cap="none" spc="0" normalizeH="0" baseline="0" noProof="0">
              <a:ln>
                <a:noFill/>
              </a:ln>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41DB0E71-9AC6-465A-894F-6197A4033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474" y="1959864"/>
            <a:ext cx="4337304" cy="2938272"/>
          </a:xfrm>
          <a:prstGeom prst="rect">
            <a:avLst/>
          </a:prstGeom>
        </p:spPr>
      </p:pic>
    </p:spTree>
    <p:extLst>
      <p:ext uri="{BB962C8B-B14F-4D97-AF65-F5344CB8AC3E}">
        <p14:creationId xmlns:p14="http://schemas.microsoft.com/office/powerpoint/2010/main" val="53550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A few dates……</a:t>
            </a:r>
          </a:p>
        </p:txBody>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353343831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E7B227A-59D4-4EDE-803F-0C091B294243}"/>
              </a:ext>
            </a:extLst>
          </p:cNvPr>
          <p:cNvSpPr txBox="1"/>
          <p:nvPr/>
        </p:nvSpPr>
        <p:spPr>
          <a:xfrm>
            <a:off x="9901645" y="3078275"/>
            <a:ext cx="1397726" cy="892552"/>
          </a:xfrm>
          <a:prstGeom prst="rect">
            <a:avLst/>
          </a:prstGeom>
          <a:noFill/>
        </p:spPr>
        <p:txBody>
          <a:bodyPr wrap="square" rtlCol="0">
            <a:spAutoFit/>
          </a:bodyPr>
          <a:lstStyle/>
          <a:p>
            <a:r>
              <a:rPr lang="en-IE" sz="1300" dirty="0"/>
              <a:t>HR Excellence in Research Award Renewal for </a:t>
            </a:r>
            <a:r>
              <a:rPr lang="en-IE" sz="1300" b="1" i="1" dirty="0"/>
              <a:t>Second time</a:t>
            </a:r>
            <a:r>
              <a:rPr lang="en-IE" sz="1300" dirty="0"/>
              <a:t>!</a:t>
            </a:r>
          </a:p>
        </p:txBody>
      </p:sp>
      <p:sp>
        <p:nvSpPr>
          <p:cNvPr id="4" name="Footer Placeholder 3">
            <a:extLst>
              <a:ext uri="{FF2B5EF4-FFF2-40B4-BE49-F238E27FC236}">
                <a16:creationId xmlns:a16="http://schemas.microsoft.com/office/drawing/2014/main" id="{4D5505A7-E8D9-47C3-A025-CAF0806F38F0}"/>
              </a:ext>
            </a:extLst>
          </p:cNvPr>
          <p:cNvSpPr>
            <a:spLocks noGrp="1"/>
          </p:cNvSpPr>
          <p:nvPr>
            <p:ph type="ftr" sz="quarter" idx="11"/>
          </p:nvPr>
        </p:nvSpPr>
        <p:spPr/>
        <p:txBody>
          <a:bodyPr/>
          <a:lstStyle/>
          <a:p>
            <a:r>
              <a:rPr lang="en-IE"/>
              <a:t>Mary Kate O'Regan February 2023</a:t>
            </a:r>
            <a:endParaRPr lang="en-US" dirty="0"/>
          </a:p>
        </p:txBody>
      </p:sp>
      <p:sp>
        <p:nvSpPr>
          <p:cNvPr id="6" name="Slide Number Placeholder 5">
            <a:extLst>
              <a:ext uri="{FF2B5EF4-FFF2-40B4-BE49-F238E27FC236}">
                <a16:creationId xmlns:a16="http://schemas.microsoft.com/office/drawing/2014/main" id="{BD1BEAEE-6939-46D1-BFA2-3F1B68FA43D8}"/>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966093881"/>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{5FD8B9F9-1FDE-49A7-A727-53440B76CCAC}tf67061901_win32</Template>
  <TotalTime>1980</TotalTime>
  <Words>1005</Words>
  <Application>Microsoft Office PowerPoint</Application>
  <PresentationFormat>Widescreen</PresentationFormat>
  <Paragraphs>182</Paragraphs>
  <Slides>20</Slides>
  <Notes>0</Notes>
  <HiddenSlides>2</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20</vt:i4>
      </vt:variant>
    </vt:vector>
  </HeadingPairs>
  <TitlesOfParts>
    <vt:vector size="32" baseType="lpstr">
      <vt:lpstr>Arial</vt:lpstr>
      <vt:lpstr>Calibri</vt:lpstr>
      <vt:lpstr>Calibri Light</vt:lpstr>
      <vt:lpstr>Franklin Gothic Book</vt:lpstr>
      <vt:lpstr>Franklin Gothic Demi</vt:lpstr>
      <vt:lpstr>Roboto</vt:lpstr>
      <vt:lpstr>Verdana</vt:lpstr>
      <vt:lpstr>Wingdings</vt:lpstr>
      <vt:lpstr>Wingdings 2</vt:lpstr>
      <vt:lpstr>DividendVTI</vt:lpstr>
      <vt:lpstr>Office Theme</vt:lpstr>
      <vt:lpstr>1_Office Theme</vt:lpstr>
      <vt:lpstr>Researcher Online Orientation  Paolo Saporito HR Senior Research Coordinator UCC psaporito@ucc.ie  </vt:lpstr>
      <vt:lpstr>Order of Speakers today</vt:lpstr>
      <vt:lpstr>Who we are</vt:lpstr>
      <vt:lpstr>What we do</vt:lpstr>
      <vt:lpstr>Charter and code: What is it?</vt:lpstr>
      <vt:lpstr>Charter and code: Who does it apply to?</vt:lpstr>
      <vt:lpstr>European Union and European Universities</vt:lpstr>
      <vt:lpstr>HR Excellence in Research Award</vt:lpstr>
      <vt:lpstr>A few dates……</vt:lpstr>
      <vt:lpstr>Real Examples: Advantages</vt:lpstr>
      <vt:lpstr>UCC Researcher career framework</vt:lpstr>
      <vt:lpstr>Advantages of HR Excellence in Research</vt:lpstr>
      <vt:lpstr>Our hr research website</vt:lpstr>
      <vt:lpstr>Staff Ombudsman</vt:lpstr>
      <vt:lpstr>Presentazione standard di PowerPoint</vt:lpstr>
      <vt:lpstr>IFUT -  UCC Branch </vt:lpstr>
      <vt:lpstr>SIPTU</vt:lpstr>
      <vt:lpstr>Research Staff Association</vt:lpstr>
      <vt:lpstr>Staff id cards</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Staff orientation</dc:title>
  <dc:creator>O'Regan, Mary Kate (Human Resources)</dc:creator>
  <cp:lastModifiedBy>Paolo Saporito</cp:lastModifiedBy>
  <cp:revision>17</cp:revision>
  <dcterms:created xsi:type="dcterms:W3CDTF">2021-06-15T10:59:46Z</dcterms:created>
  <dcterms:modified xsi:type="dcterms:W3CDTF">2023-06-29T12:49:03Z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