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0" r:id="rId5"/>
    <p:sldMasterId id="2147483682" r:id="rId6"/>
    <p:sldMasterId id="2147483694" r:id="rId7"/>
    <p:sldMasterId id="2147483706" r:id="rId8"/>
  </p:sldMasterIdLst>
  <p:notesMasterIdLst>
    <p:notesMasterId r:id="rId32"/>
  </p:notesMasterIdLst>
  <p:sldIdLst>
    <p:sldId id="365" r:id="rId9"/>
    <p:sldId id="970" r:id="rId10"/>
    <p:sldId id="290" r:id="rId11"/>
    <p:sldId id="289" r:id="rId12"/>
    <p:sldId id="257" r:id="rId13"/>
    <p:sldId id="258" r:id="rId14"/>
    <p:sldId id="335" r:id="rId15"/>
    <p:sldId id="261" r:id="rId16"/>
    <p:sldId id="367" r:id="rId17"/>
    <p:sldId id="371" r:id="rId18"/>
    <p:sldId id="336" r:id="rId19"/>
    <p:sldId id="288" r:id="rId20"/>
    <p:sldId id="374" r:id="rId21"/>
    <p:sldId id="291" r:id="rId22"/>
    <p:sldId id="967" r:id="rId23"/>
    <p:sldId id="322" r:id="rId24"/>
    <p:sldId id="372" r:id="rId25"/>
    <p:sldId id="966" r:id="rId26"/>
    <p:sldId id="256" r:id="rId27"/>
    <p:sldId id="971" r:id="rId28"/>
    <p:sldId id="338" r:id="rId29"/>
    <p:sldId id="972" r:id="rId30"/>
    <p:sldId id="96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EED30-4E4F-4393-B87A-69F519ECF775}" v="5" dt="2024-02-29T10:13:13.7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69" d="100"/>
          <a:sy n="69" d="100"/>
        </p:scale>
        <p:origin x="46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Kate O'Regan (HR Business)" userId="c68a251d-9ca6-43c4-885a-c7690a23a336" providerId="ADAL" clId="{239EED30-4E4F-4393-B87A-69F519ECF775}"/>
    <pc:docChg chg="undo custSel addSld delSld modSld">
      <pc:chgData name="Mary Kate O'Regan (HR Business)" userId="c68a251d-9ca6-43c4-885a-c7690a23a336" providerId="ADAL" clId="{239EED30-4E4F-4393-B87A-69F519ECF775}" dt="2024-02-29T10:13:00.199" v="56" actId="680"/>
      <pc:docMkLst>
        <pc:docMk/>
      </pc:docMkLst>
      <pc:sldChg chg="modSp mod">
        <pc:chgData name="Mary Kate O'Regan (HR Business)" userId="c68a251d-9ca6-43c4-885a-c7690a23a336" providerId="ADAL" clId="{239EED30-4E4F-4393-B87A-69F519ECF775}" dt="2024-02-29T08:50:19.507" v="34" actId="20577"/>
        <pc:sldMkLst>
          <pc:docMk/>
          <pc:sldMk cId="107461465" sldId="257"/>
        </pc:sldMkLst>
        <pc:spChg chg="mod">
          <ac:chgData name="Mary Kate O'Regan (HR Business)" userId="c68a251d-9ca6-43c4-885a-c7690a23a336" providerId="ADAL" clId="{239EED30-4E4F-4393-B87A-69F519ECF775}" dt="2024-02-29T08:50:19.507" v="34" actId="20577"/>
          <ac:spMkLst>
            <pc:docMk/>
            <pc:sldMk cId="107461465" sldId="257"/>
            <ac:spMk id="2" creationId="{68BB1954-D6EF-465D-9805-1B17C47E5852}"/>
          </ac:spMkLst>
        </pc:spChg>
      </pc:sldChg>
      <pc:sldChg chg="modSp mod">
        <pc:chgData name="Mary Kate O'Regan (HR Business)" userId="c68a251d-9ca6-43c4-885a-c7690a23a336" providerId="ADAL" clId="{239EED30-4E4F-4393-B87A-69F519ECF775}" dt="2024-02-29T08:50:37.208" v="36" actId="27636"/>
        <pc:sldMkLst>
          <pc:docMk/>
          <pc:sldMk cId="157844663" sldId="258"/>
        </pc:sldMkLst>
        <pc:spChg chg="mod">
          <ac:chgData name="Mary Kate O'Regan (HR Business)" userId="c68a251d-9ca6-43c4-885a-c7690a23a336" providerId="ADAL" clId="{239EED30-4E4F-4393-B87A-69F519ECF775}" dt="2024-02-29T08:50:37.208" v="36" actId="27636"/>
          <ac:spMkLst>
            <pc:docMk/>
            <pc:sldMk cId="157844663" sldId="258"/>
            <ac:spMk id="3" creationId="{97B954F4-4F74-4C1F-B01D-702F340F2280}"/>
          </ac:spMkLst>
        </pc:spChg>
      </pc:sldChg>
      <pc:sldChg chg="mod modShow">
        <pc:chgData name="Mary Kate O'Regan (HR Business)" userId="c68a251d-9ca6-43c4-885a-c7690a23a336" providerId="ADAL" clId="{239EED30-4E4F-4393-B87A-69F519ECF775}" dt="2024-02-29T08:52:50.502" v="52" actId="729"/>
        <pc:sldMkLst>
          <pc:docMk/>
          <pc:sldMk cId="3966093881" sldId="288"/>
        </pc:sldMkLst>
      </pc:sldChg>
      <pc:sldChg chg="modSp">
        <pc:chgData name="Mary Kate O'Regan (HR Business)" userId="c68a251d-9ca6-43c4-885a-c7690a23a336" providerId="ADAL" clId="{239EED30-4E4F-4393-B87A-69F519ECF775}" dt="2024-02-29T10:12:49.058" v="54"/>
        <pc:sldMkLst>
          <pc:docMk/>
          <pc:sldMk cId="1667177906" sldId="338"/>
        </pc:sldMkLst>
        <pc:graphicFrameChg chg="mod">
          <ac:chgData name="Mary Kate O'Regan (HR Business)" userId="c68a251d-9ca6-43c4-885a-c7690a23a336" providerId="ADAL" clId="{239EED30-4E4F-4393-B87A-69F519ECF775}" dt="2024-02-29T10:12:49.058" v="54"/>
          <ac:graphicFrameMkLst>
            <pc:docMk/>
            <pc:sldMk cId="1667177906" sldId="338"/>
            <ac:graphicFrameMk id="6" creationId="{F8816F73-3F0A-4C65-D24C-BA7D8CF004CA}"/>
          </ac:graphicFrameMkLst>
        </pc:graphicFrameChg>
      </pc:sldChg>
      <pc:sldChg chg="modSp">
        <pc:chgData name="Mary Kate O'Regan (HR Business)" userId="c68a251d-9ca6-43c4-885a-c7690a23a336" providerId="ADAL" clId="{239EED30-4E4F-4393-B87A-69F519ECF775}" dt="2024-02-29T08:51:02.430" v="37"/>
        <pc:sldMkLst>
          <pc:docMk/>
          <pc:sldMk cId="4013361713" sldId="371"/>
        </pc:sldMkLst>
        <pc:graphicFrameChg chg="mod">
          <ac:chgData name="Mary Kate O'Regan (HR Business)" userId="c68a251d-9ca6-43c4-885a-c7690a23a336" providerId="ADAL" clId="{239EED30-4E4F-4393-B87A-69F519ECF775}" dt="2024-02-29T08:51:02.430" v="37"/>
          <ac:graphicFrameMkLst>
            <pc:docMk/>
            <pc:sldMk cId="4013361713" sldId="371"/>
            <ac:graphicFrameMk id="4" creationId="{00000000-0000-0000-0000-000000000000}"/>
          </ac:graphicFrameMkLst>
        </pc:graphicFrameChg>
      </pc:sldChg>
      <pc:sldChg chg="mod modShow">
        <pc:chgData name="Mary Kate O'Regan (HR Business)" userId="c68a251d-9ca6-43c4-885a-c7690a23a336" providerId="ADAL" clId="{239EED30-4E4F-4393-B87A-69F519ECF775}" dt="2024-02-29T08:52:58.953" v="53" actId="729"/>
        <pc:sldMkLst>
          <pc:docMk/>
          <pc:sldMk cId="4054392696" sldId="372"/>
        </pc:sldMkLst>
      </pc:sldChg>
      <pc:sldChg chg="modSp mod">
        <pc:chgData name="Mary Kate O'Regan (HR Business)" userId="c68a251d-9ca6-43c4-885a-c7690a23a336" providerId="ADAL" clId="{239EED30-4E4F-4393-B87A-69F519ECF775}" dt="2024-02-29T08:52:25.255" v="51" actId="20577"/>
        <pc:sldMkLst>
          <pc:docMk/>
          <pc:sldMk cId="487689037" sldId="967"/>
        </pc:sldMkLst>
        <pc:spChg chg="mod">
          <ac:chgData name="Mary Kate O'Regan (HR Business)" userId="c68a251d-9ca6-43c4-885a-c7690a23a336" providerId="ADAL" clId="{239EED30-4E4F-4393-B87A-69F519ECF775}" dt="2024-02-29T08:52:25.255" v="51" actId="20577"/>
          <ac:spMkLst>
            <pc:docMk/>
            <pc:sldMk cId="487689037" sldId="967"/>
            <ac:spMk id="2" creationId="{EC97FB67-23F8-4B69-A53B-5DE2E07B0F11}"/>
          </ac:spMkLst>
        </pc:spChg>
        <pc:spChg chg="mod">
          <ac:chgData name="Mary Kate O'Regan (HR Business)" userId="c68a251d-9ca6-43c4-885a-c7690a23a336" providerId="ADAL" clId="{239EED30-4E4F-4393-B87A-69F519ECF775}" dt="2024-02-29T08:52:12.851" v="40" actId="20577"/>
          <ac:spMkLst>
            <pc:docMk/>
            <pc:sldMk cId="487689037" sldId="967"/>
            <ac:spMk id="3" creationId="{AE9FB8C5-2C2F-47F2-92CB-D87CA38D5F0E}"/>
          </ac:spMkLst>
        </pc:spChg>
      </pc:sldChg>
      <pc:sldChg chg="new del">
        <pc:chgData name="Mary Kate O'Regan (HR Business)" userId="c68a251d-9ca6-43c4-885a-c7690a23a336" providerId="ADAL" clId="{239EED30-4E4F-4393-B87A-69F519ECF775}" dt="2024-02-29T10:13:00.199" v="56" actId="680"/>
        <pc:sldMkLst>
          <pc:docMk/>
          <pc:sldMk cId="2352948091" sldId="97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11B2C6-A65C-454D-AF04-1C36A0BEBA6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D835BD4-15FB-4FAD-A93B-42EACB24A5DB}">
      <dgm:prSet/>
      <dgm:spPr/>
      <dgm:t>
        <a:bodyPr/>
        <a:lstStyle/>
        <a:p>
          <a:r>
            <a:rPr lang="en-IE" dirty="0"/>
            <a:t>HR Research</a:t>
          </a:r>
          <a:endParaRPr lang="en-US" dirty="0"/>
        </a:p>
      </dgm:t>
    </dgm:pt>
    <dgm:pt modelId="{08927D09-91B1-4BE4-8837-8E84034D65D5}" type="parTrans" cxnId="{C0E326EA-D7FA-4504-89CF-67378FD6AFD2}">
      <dgm:prSet/>
      <dgm:spPr/>
      <dgm:t>
        <a:bodyPr/>
        <a:lstStyle/>
        <a:p>
          <a:endParaRPr lang="en-US"/>
        </a:p>
      </dgm:t>
    </dgm:pt>
    <dgm:pt modelId="{4386AF99-0B55-4280-A35A-EF6168CA1DF2}" type="sibTrans" cxnId="{C0E326EA-D7FA-4504-89CF-67378FD6AFD2}">
      <dgm:prSet/>
      <dgm:spPr/>
      <dgm:t>
        <a:bodyPr/>
        <a:lstStyle/>
        <a:p>
          <a:endParaRPr lang="en-US"/>
        </a:p>
      </dgm:t>
    </dgm:pt>
    <dgm:pt modelId="{26C87F49-F70D-423C-8F92-6164892C0083}">
      <dgm:prSet/>
      <dgm:spPr/>
      <dgm:t>
        <a:bodyPr/>
        <a:lstStyle/>
        <a:p>
          <a:r>
            <a:rPr lang="en-IE" dirty="0"/>
            <a:t>Anthony Morrissey of UCC Innovation </a:t>
          </a:r>
          <a:endParaRPr lang="en-US" dirty="0"/>
        </a:p>
      </dgm:t>
    </dgm:pt>
    <dgm:pt modelId="{C00F004E-DCC2-42F2-BA06-B45BEBF764AA}" type="parTrans" cxnId="{836A75C6-48CA-44B0-B6DE-AC329B6065B6}">
      <dgm:prSet/>
      <dgm:spPr/>
      <dgm:t>
        <a:bodyPr/>
        <a:lstStyle/>
        <a:p>
          <a:endParaRPr lang="en-US"/>
        </a:p>
      </dgm:t>
    </dgm:pt>
    <dgm:pt modelId="{38DEA2CA-710B-4DBE-B46F-51B450134046}" type="sibTrans" cxnId="{836A75C6-48CA-44B0-B6DE-AC329B6065B6}">
      <dgm:prSet/>
      <dgm:spPr/>
      <dgm:t>
        <a:bodyPr/>
        <a:lstStyle/>
        <a:p>
          <a:endParaRPr lang="en-US"/>
        </a:p>
      </dgm:t>
    </dgm:pt>
    <dgm:pt modelId="{F07FD0BE-24E2-43BD-BD6E-B31AF5B20FC4}">
      <dgm:prSet/>
      <dgm:spPr/>
      <dgm:t>
        <a:bodyPr/>
        <a:lstStyle/>
        <a:p>
          <a:r>
            <a:rPr lang="en-IE" dirty="0"/>
            <a:t>Donna O’Doibhlin Research and Digital Services Boole Library</a:t>
          </a:r>
          <a:endParaRPr lang="en-US" dirty="0"/>
        </a:p>
      </dgm:t>
    </dgm:pt>
    <dgm:pt modelId="{344F248B-644F-46AB-AFB3-368550736FF9}" type="parTrans" cxnId="{AFE50BA7-8012-4362-9198-DD71D8ADCF70}">
      <dgm:prSet/>
      <dgm:spPr/>
      <dgm:t>
        <a:bodyPr/>
        <a:lstStyle/>
        <a:p>
          <a:endParaRPr lang="en-US"/>
        </a:p>
      </dgm:t>
    </dgm:pt>
    <dgm:pt modelId="{A755C2B0-16DD-46D5-AF0E-CFFC0050C79D}" type="sibTrans" cxnId="{AFE50BA7-8012-4362-9198-DD71D8ADCF70}">
      <dgm:prSet/>
      <dgm:spPr/>
      <dgm:t>
        <a:bodyPr/>
        <a:lstStyle/>
        <a:p>
          <a:endParaRPr lang="en-US"/>
        </a:p>
      </dgm:t>
    </dgm:pt>
    <dgm:pt modelId="{395EE609-E539-45D0-95D2-279B4B422D03}">
      <dgm:prSet/>
      <dgm:spPr/>
      <dgm:t>
        <a:bodyPr/>
        <a:lstStyle/>
        <a:p>
          <a:r>
            <a:rPr lang="en-IE" dirty="0"/>
            <a:t>Dr David O’Connell </a:t>
          </a:r>
          <a:r>
            <a:rPr lang="en-IE"/>
            <a:t>UCC Research</a:t>
          </a:r>
          <a:endParaRPr lang="en-US" dirty="0"/>
        </a:p>
      </dgm:t>
    </dgm:pt>
    <dgm:pt modelId="{9F14F352-759F-46D5-A498-EDDBAF527AF0}" type="parTrans" cxnId="{258C4341-F278-4887-856B-DB8C6DEAD69F}">
      <dgm:prSet/>
      <dgm:spPr/>
      <dgm:t>
        <a:bodyPr/>
        <a:lstStyle/>
        <a:p>
          <a:endParaRPr lang="en-IE"/>
        </a:p>
      </dgm:t>
    </dgm:pt>
    <dgm:pt modelId="{0AD0881D-86FF-44D7-BDE2-13658997DAF5}" type="sibTrans" cxnId="{258C4341-F278-4887-856B-DB8C6DEAD69F}">
      <dgm:prSet/>
      <dgm:spPr/>
      <dgm:t>
        <a:bodyPr/>
        <a:lstStyle/>
        <a:p>
          <a:endParaRPr lang="en-IE"/>
        </a:p>
      </dgm:t>
    </dgm:pt>
    <dgm:pt modelId="{1B184B4D-7B94-406E-B993-924293DA4710}">
      <dgm:prSet/>
      <dgm:spPr/>
      <dgm:t>
        <a:bodyPr/>
        <a:lstStyle/>
        <a:p>
          <a:r>
            <a:rPr lang="en-US" dirty="0"/>
            <a:t>Questions and Answers</a:t>
          </a:r>
        </a:p>
      </dgm:t>
    </dgm:pt>
    <dgm:pt modelId="{B0B94F91-C1DB-4E75-AAE6-BB62BE8ECB98}" type="parTrans" cxnId="{A60E4218-7864-4398-A718-03FD50F84C96}">
      <dgm:prSet/>
      <dgm:spPr/>
      <dgm:t>
        <a:bodyPr/>
        <a:lstStyle/>
        <a:p>
          <a:endParaRPr lang="en-IE"/>
        </a:p>
      </dgm:t>
    </dgm:pt>
    <dgm:pt modelId="{F559AEBF-F26D-42B6-AC1C-98439548F228}" type="sibTrans" cxnId="{A60E4218-7864-4398-A718-03FD50F84C96}">
      <dgm:prSet/>
      <dgm:spPr/>
      <dgm:t>
        <a:bodyPr/>
        <a:lstStyle/>
        <a:p>
          <a:endParaRPr lang="en-IE"/>
        </a:p>
      </dgm:t>
    </dgm:pt>
    <dgm:pt modelId="{491B9770-46CE-4364-B99A-31ABA6832DD5}" type="pres">
      <dgm:prSet presAssocID="{1211B2C6-A65C-454D-AF04-1C36A0BEBA6C}" presName="linear" presStyleCnt="0">
        <dgm:presLayoutVars>
          <dgm:animLvl val="lvl"/>
          <dgm:resizeHandles val="exact"/>
        </dgm:presLayoutVars>
      </dgm:prSet>
      <dgm:spPr/>
    </dgm:pt>
    <dgm:pt modelId="{0D2E9CDF-9ACF-4A22-B40E-BD4BB4596B08}" type="pres">
      <dgm:prSet presAssocID="{8D835BD4-15FB-4FAD-A93B-42EACB24A5DB}" presName="parentText" presStyleLbl="node1" presStyleIdx="0" presStyleCnt="5">
        <dgm:presLayoutVars>
          <dgm:chMax val="0"/>
          <dgm:bulletEnabled val="1"/>
        </dgm:presLayoutVars>
      </dgm:prSet>
      <dgm:spPr/>
    </dgm:pt>
    <dgm:pt modelId="{250A8ED3-83BD-4347-BFFC-A4986AC52CA8}" type="pres">
      <dgm:prSet presAssocID="{4386AF99-0B55-4280-A35A-EF6168CA1DF2}" presName="spacer" presStyleCnt="0"/>
      <dgm:spPr/>
    </dgm:pt>
    <dgm:pt modelId="{B4AE17CF-10CC-4DD9-B957-3E88AA633A63}" type="pres">
      <dgm:prSet presAssocID="{395EE609-E539-45D0-95D2-279B4B422D03}" presName="parentText" presStyleLbl="node1" presStyleIdx="1" presStyleCnt="5">
        <dgm:presLayoutVars>
          <dgm:chMax val="0"/>
          <dgm:bulletEnabled val="1"/>
        </dgm:presLayoutVars>
      </dgm:prSet>
      <dgm:spPr/>
    </dgm:pt>
    <dgm:pt modelId="{CB930CE3-044F-4B44-BF17-44DAB90670F9}" type="pres">
      <dgm:prSet presAssocID="{0AD0881D-86FF-44D7-BDE2-13658997DAF5}" presName="spacer" presStyleCnt="0"/>
      <dgm:spPr/>
    </dgm:pt>
    <dgm:pt modelId="{F5E3D961-9C0F-4A97-93FB-F3B0EB304388}" type="pres">
      <dgm:prSet presAssocID="{26C87F49-F70D-423C-8F92-6164892C0083}" presName="parentText" presStyleLbl="node1" presStyleIdx="2" presStyleCnt="5">
        <dgm:presLayoutVars>
          <dgm:chMax val="0"/>
          <dgm:bulletEnabled val="1"/>
        </dgm:presLayoutVars>
      </dgm:prSet>
      <dgm:spPr/>
    </dgm:pt>
    <dgm:pt modelId="{61295743-D9FD-47BC-AD05-64D44239EF88}" type="pres">
      <dgm:prSet presAssocID="{38DEA2CA-710B-4DBE-B46F-51B450134046}" presName="spacer" presStyleCnt="0"/>
      <dgm:spPr/>
    </dgm:pt>
    <dgm:pt modelId="{F6F3CAD5-E5A2-431A-8986-FBA825C59DF5}" type="pres">
      <dgm:prSet presAssocID="{F07FD0BE-24E2-43BD-BD6E-B31AF5B20FC4}" presName="parentText" presStyleLbl="node1" presStyleIdx="3" presStyleCnt="5">
        <dgm:presLayoutVars>
          <dgm:chMax val="0"/>
          <dgm:bulletEnabled val="1"/>
        </dgm:presLayoutVars>
      </dgm:prSet>
      <dgm:spPr/>
    </dgm:pt>
    <dgm:pt modelId="{EDFBB4F0-0F5E-4A9A-B0EF-E9293C33EA35}" type="pres">
      <dgm:prSet presAssocID="{A755C2B0-16DD-46D5-AF0E-CFFC0050C79D}" presName="spacer" presStyleCnt="0"/>
      <dgm:spPr/>
    </dgm:pt>
    <dgm:pt modelId="{5ABAD775-0A18-4FAB-A2DA-D4B5746A4D9A}" type="pres">
      <dgm:prSet presAssocID="{1B184B4D-7B94-406E-B993-924293DA4710}" presName="parentText" presStyleLbl="node1" presStyleIdx="4" presStyleCnt="5">
        <dgm:presLayoutVars>
          <dgm:chMax val="0"/>
          <dgm:bulletEnabled val="1"/>
        </dgm:presLayoutVars>
      </dgm:prSet>
      <dgm:spPr/>
    </dgm:pt>
  </dgm:ptLst>
  <dgm:cxnLst>
    <dgm:cxn modelId="{87E86C0B-5A06-41A1-85A7-594F6F2148D2}" type="presOf" srcId="{395EE609-E539-45D0-95D2-279B4B422D03}" destId="{B4AE17CF-10CC-4DD9-B957-3E88AA633A63}" srcOrd="0" destOrd="0" presId="urn:microsoft.com/office/officeart/2005/8/layout/vList2"/>
    <dgm:cxn modelId="{A60E4218-7864-4398-A718-03FD50F84C96}" srcId="{1211B2C6-A65C-454D-AF04-1C36A0BEBA6C}" destId="{1B184B4D-7B94-406E-B993-924293DA4710}" srcOrd="4" destOrd="0" parTransId="{B0B94F91-C1DB-4E75-AAE6-BB62BE8ECB98}" sibTransId="{F559AEBF-F26D-42B6-AC1C-98439548F228}"/>
    <dgm:cxn modelId="{51BF432B-32E3-4A80-BCF3-B8304BE1D4CF}" type="presOf" srcId="{1B184B4D-7B94-406E-B993-924293DA4710}" destId="{5ABAD775-0A18-4FAB-A2DA-D4B5746A4D9A}" srcOrd="0" destOrd="0" presId="urn:microsoft.com/office/officeart/2005/8/layout/vList2"/>
    <dgm:cxn modelId="{3EC0C42D-F6A6-4C1A-863E-B090B4D122F7}" type="presOf" srcId="{F07FD0BE-24E2-43BD-BD6E-B31AF5B20FC4}" destId="{F6F3CAD5-E5A2-431A-8986-FBA825C59DF5}" srcOrd="0" destOrd="0" presId="urn:microsoft.com/office/officeart/2005/8/layout/vList2"/>
    <dgm:cxn modelId="{258C4341-F278-4887-856B-DB8C6DEAD69F}" srcId="{1211B2C6-A65C-454D-AF04-1C36A0BEBA6C}" destId="{395EE609-E539-45D0-95D2-279B4B422D03}" srcOrd="1" destOrd="0" parTransId="{9F14F352-759F-46D5-A498-EDDBAF527AF0}" sibTransId="{0AD0881D-86FF-44D7-BDE2-13658997DAF5}"/>
    <dgm:cxn modelId="{A3FE66A4-40C6-465C-8150-FD4E797ADED7}" type="presOf" srcId="{1211B2C6-A65C-454D-AF04-1C36A0BEBA6C}" destId="{491B9770-46CE-4364-B99A-31ABA6832DD5}" srcOrd="0" destOrd="0" presId="urn:microsoft.com/office/officeart/2005/8/layout/vList2"/>
    <dgm:cxn modelId="{AFE50BA7-8012-4362-9198-DD71D8ADCF70}" srcId="{1211B2C6-A65C-454D-AF04-1C36A0BEBA6C}" destId="{F07FD0BE-24E2-43BD-BD6E-B31AF5B20FC4}" srcOrd="3" destOrd="0" parTransId="{344F248B-644F-46AB-AFB3-368550736FF9}" sibTransId="{A755C2B0-16DD-46D5-AF0E-CFFC0050C79D}"/>
    <dgm:cxn modelId="{836A75C6-48CA-44B0-B6DE-AC329B6065B6}" srcId="{1211B2C6-A65C-454D-AF04-1C36A0BEBA6C}" destId="{26C87F49-F70D-423C-8F92-6164892C0083}" srcOrd="2" destOrd="0" parTransId="{C00F004E-DCC2-42F2-BA06-B45BEBF764AA}" sibTransId="{38DEA2CA-710B-4DBE-B46F-51B450134046}"/>
    <dgm:cxn modelId="{E9C4F8D5-5E93-4D47-9662-CDAFA8285BFB}" type="presOf" srcId="{26C87F49-F70D-423C-8F92-6164892C0083}" destId="{F5E3D961-9C0F-4A97-93FB-F3B0EB304388}" srcOrd="0" destOrd="0" presId="urn:microsoft.com/office/officeart/2005/8/layout/vList2"/>
    <dgm:cxn modelId="{6854CDDC-D1A1-4F0F-934A-A8A9FB8A1E4A}" type="presOf" srcId="{8D835BD4-15FB-4FAD-A93B-42EACB24A5DB}" destId="{0D2E9CDF-9ACF-4A22-B40E-BD4BB4596B08}" srcOrd="0" destOrd="0" presId="urn:microsoft.com/office/officeart/2005/8/layout/vList2"/>
    <dgm:cxn modelId="{C0E326EA-D7FA-4504-89CF-67378FD6AFD2}" srcId="{1211B2C6-A65C-454D-AF04-1C36A0BEBA6C}" destId="{8D835BD4-15FB-4FAD-A93B-42EACB24A5DB}" srcOrd="0" destOrd="0" parTransId="{08927D09-91B1-4BE4-8837-8E84034D65D5}" sibTransId="{4386AF99-0B55-4280-A35A-EF6168CA1DF2}"/>
    <dgm:cxn modelId="{75C48A4A-2264-4565-9CEB-CF7C0D8AF0CD}" type="presParOf" srcId="{491B9770-46CE-4364-B99A-31ABA6832DD5}" destId="{0D2E9CDF-9ACF-4A22-B40E-BD4BB4596B08}" srcOrd="0" destOrd="0" presId="urn:microsoft.com/office/officeart/2005/8/layout/vList2"/>
    <dgm:cxn modelId="{85D652C4-837C-45FC-8B22-85B36BF45E85}" type="presParOf" srcId="{491B9770-46CE-4364-B99A-31ABA6832DD5}" destId="{250A8ED3-83BD-4347-BFFC-A4986AC52CA8}" srcOrd="1" destOrd="0" presId="urn:microsoft.com/office/officeart/2005/8/layout/vList2"/>
    <dgm:cxn modelId="{662FD429-D529-4BBC-B10F-73E0E037E8E9}" type="presParOf" srcId="{491B9770-46CE-4364-B99A-31ABA6832DD5}" destId="{B4AE17CF-10CC-4DD9-B957-3E88AA633A63}" srcOrd="2" destOrd="0" presId="urn:microsoft.com/office/officeart/2005/8/layout/vList2"/>
    <dgm:cxn modelId="{701EBE1F-7714-4E7A-9B95-4CD6F6D5C81E}" type="presParOf" srcId="{491B9770-46CE-4364-B99A-31ABA6832DD5}" destId="{CB930CE3-044F-4B44-BF17-44DAB90670F9}" srcOrd="3" destOrd="0" presId="urn:microsoft.com/office/officeart/2005/8/layout/vList2"/>
    <dgm:cxn modelId="{7E193B9B-178F-4E3D-868E-791EF931D799}" type="presParOf" srcId="{491B9770-46CE-4364-B99A-31ABA6832DD5}" destId="{F5E3D961-9C0F-4A97-93FB-F3B0EB304388}" srcOrd="4" destOrd="0" presId="urn:microsoft.com/office/officeart/2005/8/layout/vList2"/>
    <dgm:cxn modelId="{925D7A57-C7AD-49C5-B729-0034C2BADA9C}" type="presParOf" srcId="{491B9770-46CE-4364-B99A-31ABA6832DD5}" destId="{61295743-D9FD-47BC-AD05-64D44239EF88}" srcOrd="5" destOrd="0" presId="urn:microsoft.com/office/officeart/2005/8/layout/vList2"/>
    <dgm:cxn modelId="{4E648854-47C1-43AB-B2F5-DEBEAACCC27B}" type="presParOf" srcId="{491B9770-46CE-4364-B99A-31ABA6832DD5}" destId="{F6F3CAD5-E5A2-431A-8986-FBA825C59DF5}" srcOrd="6" destOrd="0" presId="urn:microsoft.com/office/officeart/2005/8/layout/vList2"/>
    <dgm:cxn modelId="{1F7A67BF-0550-4580-8F2E-E664E6454738}" type="presParOf" srcId="{491B9770-46CE-4364-B99A-31ABA6832DD5}" destId="{EDFBB4F0-0F5E-4A9A-B0EF-E9293C33EA35}" srcOrd="7" destOrd="0" presId="urn:microsoft.com/office/officeart/2005/8/layout/vList2"/>
    <dgm:cxn modelId="{6C7C2B82-D73B-40FA-9659-34ABADF10D26}" type="presParOf" srcId="{491B9770-46CE-4364-B99A-31ABA6832DD5}" destId="{5ABAD775-0A18-4FAB-A2DA-D4B5746A4D9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06C2AB-F275-444D-9443-DCB6F449B5C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A87A29CB-B9B2-4F27-B414-484D4F3A5C94}">
      <dgm:prSet phldrT="[Text]"/>
      <dgm:spPr/>
      <dgm:t>
        <a:bodyPr/>
        <a:lstStyle/>
        <a:p>
          <a:r>
            <a:rPr lang="en-IE" b="1" dirty="0"/>
            <a:t>1038</a:t>
          </a:r>
        </a:p>
        <a:p>
          <a:r>
            <a:rPr lang="en-IE" b="1" dirty="0"/>
            <a:t>Research Staff</a:t>
          </a:r>
          <a:endParaRPr lang="en-GB" b="1" dirty="0"/>
        </a:p>
      </dgm:t>
    </dgm:pt>
    <dgm:pt modelId="{089F2549-FA28-4208-89A6-C98874DA9670}" type="parTrans" cxnId="{27C6FC44-E556-41AA-BBBE-0206CC30795D}">
      <dgm:prSet/>
      <dgm:spPr/>
      <dgm:t>
        <a:bodyPr/>
        <a:lstStyle/>
        <a:p>
          <a:endParaRPr lang="en-GB"/>
        </a:p>
      </dgm:t>
    </dgm:pt>
    <dgm:pt modelId="{496B9ACA-9363-46E6-B4D2-7BC1A35EBFB9}" type="sibTrans" cxnId="{27C6FC44-E556-41AA-BBBE-0206CC30795D}">
      <dgm:prSet/>
      <dgm:spPr/>
      <dgm:t>
        <a:bodyPr/>
        <a:lstStyle/>
        <a:p>
          <a:endParaRPr lang="en-GB"/>
        </a:p>
      </dgm:t>
    </dgm:pt>
    <dgm:pt modelId="{E92B2728-DADB-4E31-BB37-6437B2FD5EF4}">
      <dgm:prSet phldrT="[Text]" custT="1"/>
      <dgm:spPr/>
      <dgm:t>
        <a:bodyPr/>
        <a:lstStyle/>
        <a:p>
          <a:r>
            <a:rPr lang="en-IE" sz="1800" b="0" dirty="0"/>
            <a:t>HR Excellence in Research</a:t>
          </a:r>
          <a:endParaRPr lang="en-GB" sz="1800" b="0" dirty="0"/>
        </a:p>
      </dgm:t>
    </dgm:pt>
    <dgm:pt modelId="{288BBB24-F774-40CE-862D-A47A1D65E01C}" type="parTrans" cxnId="{93C3DDF2-975C-42F4-88BD-3A6FEE85B670}">
      <dgm:prSet/>
      <dgm:spPr/>
      <dgm:t>
        <a:bodyPr/>
        <a:lstStyle/>
        <a:p>
          <a:endParaRPr lang="en-GB"/>
        </a:p>
      </dgm:t>
    </dgm:pt>
    <dgm:pt modelId="{7FB0D22E-614D-48AC-B32B-E959F9602856}" type="sibTrans" cxnId="{93C3DDF2-975C-42F4-88BD-3A6FEE85B670}">
      <dgm:prSet/>
      <dgm:spPr/>
      <dgm:t>
        <a:bodyPr/>
        <a:lstStyle/>
        <a:p>
          <a:endParaRPr lang="en-GB"/>
        </a:p>
      </dgm:t>
    </dgm:pt>
    <dgm:pt modelId="{6BDCA255-1381-40BC-AD26-4D654BD8697F}">
      <dgm:prSet phldrT="[Text]" custT="1"/>
      <dgm:spPr/>
      <dgm:t>
        <a:bodyPr/>
        <a:lstStyle/>
        <a:p>
          <a:r>
            <a:rPr lang="en-IE" sz="1200" b="1" dirty="0"/>
            <a:t>Post Doc Development Hub</a:t>
          </a:r>
          <a:endParaRPr lang="en-GB" sz="1200" b="1" dirty="0"/>
        </a:p>
      </dgm:t>
    </dgm:pt>
    <dgm:pt modelId="{B0D53173-D290-4F58-B9BE-9CD1713A8D29}" type="parTrans" cxnId="{922C2BE4-B13E-406E-B637-60BA0F2504F0}">
      <dgm:prSet/>
      <dgm:spPr/>
      <dgm:t>
        <a:bodyPr/>
        <a:lstStyle/>
        <a:p>
          <a:endParaRPr lang="en-GB"/>
        </a:p>
      </dgm:t>
    </dgm:pt>
    <dgm:pt modelId="{6CA5B697-090F-40A5-8D1A-B8C93D3CEB7F}" type="sibTrans" cxnId="{922C2BE4-B13E-406E-B637-60BA0F2504F0}">
      <dgm:prSet/>
      <dgm:spPr/>
      <dgm:t>
        <a:bodyPr/>
        <a:lstStyle/>
        <a:p>
          <a:endParaRPr lang="en-GB"/>
        </a:p>
      </dgm:t>
    </dgm:pt>
    <dgm:pt modelId="{AA986627-43FA-4465-BD4B-19466EBC32A6}">
      <dgm:prSet phldrT="[Text]"/>
      <dgm:spPr/>
      <dgm:t>
        <a:bodyPr/>
        <a:lstStyle/>
        <a:p>
          <a:r>
            <a:rPr lang="en-IE" b="1" dirty="0"/>
            <a:t>Professional Skills for Research Leaders</a:t>
          </a:r>
          <a:endParaRPr lang="en-GB" b="1" dirty="0"/>
        </a:p>
      </dgm:t>
    </dgm:pt>
    <dgm:pt modelId="{38C97719-3F5B-4616-9B70-BC1F6DD3E946}" type="parTrans" cxnId="{EF721A85-CC64-4D6C-995D-48A7E3D942B7}">
      <dgm:prSet/>
      <dgm:spPr/>
      <dgm:t>
        <a:bodyPr/>
        <a:lstStyle/>
        <a:p>
          <a:endParaRPr lang="en-GB"/>
        </a:p>
      </dgm:t>
    </dgm:pt>
    <dgm:pt modelId="{F4E31959-5FEB-4139-BFEB-799BE52C5633}" type="sibTrans" cxnId="{EF721A85-CC64-4D6C-995D-48A7E3D942B7}">
      <dgm:prSet/>
      <dgm:spPr/>
      <dgm:t>
        <a:bodyPr/>
        <a:lstStyle/>
        <a:p>
          <a:endParaRPr lang="en-GB"/>
        </a:p>
      </dgm:t>
    </dgm:pt>
    <dgm:pt modelId="{90223C6F-E425-4A49-A7A8-8FE3D27783B6}">
      <dgm:prSet custT="1"/>
      <dgm:spPr/>
      <dgm:t>
        <a:bodyPr/>
        <a:lstStyle/>
        <a:p>
          <a:pPr>
            <a:lnSpc>
              <a:spcPct val="100000"/>
            </a:lnSpc>
          </a:pPr>
          <a:r>
            <a:rPr lang="en-IE" sz="1400" b="1" dirty="0"/>
            <a:t>CV assistance and</a:t>
          </a:r>
        </a:p>
        <a:p>
          <a:pPr>
            <a:lnSpc>
              <a:spcPct val="100000"/>
            </a:lnSpc>
          </a:pPr>
          <a:r>
            <a:rPr lang="en-IE" sz="1400" b="1" dirty="0"/>
            <a:t>advice</a:t>
          </a:r>
          <a:endParaRPr lang="en-GB" sz="1400" b="1" dirty="0"/>
        </a:p>
      </dgm:t>
    </dgm:pt>
    <dgm:pt modelId="{76A52DC4-D4A5-425D-AFC8-31537DA3F57D}" type="parTrans" cxnId="{C6208917-3627-4361-BB14-A7C812FEC130}">
      <dgm:prSet/>
      <dgm:spPr/>
      <dgm:t>
        <a:bodyPr/>
        <a:lstStyle/>
        <a:p>
          <a:endParaRPr lang="en-GB"/>
        </a:p>
      </dgm:t>
    </dgm:pt>
    <dgm:pt modelId="{3476FC53-F6F7-43BA-A6BD-0FC94770940B}" type="sibTrans" cxnId="{C6208917-3627-4361-BB14-A7C812FEC130}">
      <dgm:prSet/>
      <dgm:spPr/>
      <dgm:t>
        <a:bodyPr/>
        <a:lstStyle/>
        <a:p>
          <a:endParaRPr lang="en-GB"/>
        </a:p>
      </dgm:t>
    </dgm:pt>
    <dgm:pt modelId="{35932D53-F2B1-4505-AB67-91A22FE562A0}">
      <dgm:prSet custT="1"/>
      <dgm:spPr>
        <a:solidFill>
          <a:srgbClr val="7030A0"/>
        </a:solidFill>
      </dgm:spPr>
      <dgm:t>
        <a:bodyPr/>
        <a:lstStyle/>
        <a:p>
          <a:r>
            <a:rPr lang="en-IE" sz="1600" b="1" dirty="0"/>
            <a:t>The Odyssey </a:t>
          </a:r>
        </a:p>
        <a:p>
          <a:r>
            <a:rPr lang="en-IE" sz="1600" b="1" dirty="0"/>
            <a:t>Program</a:t>
          </a:r>
          <a:endParaRPr lang="en-GB" sz="1600" b="1" dirty="0"/>
        </a:p>
      </dgm:t>
    </dgm:pt>
    <dgm:pt modelId="{4DBDB308-26C0-4F86-8981-F54091E9228E}" type="parTrans" cxnId="{C9F0A4E4-AD43-4471-B727-0925DA9527D6}">
      <dgm:prSet/>
      <dgm:spPr/>
      <dgm:t>
        <a:bodyPr/>
        <a:lstStyle/>
        <a:p>
          <a:endParaRPr lang="en-GB"/>
        </a:p>
      </dgm:t>
    </dgm:pt>
    <dgm:pt modelId="{67903EB1-1217-43D3-9B3A-D823B6396C4A}" type="sibTrans" cxnId="{C9F0A4E4-AD43-4471-B727-0925DA9527D6}">
      <dgm:prSet/>
      <dgm:spPr/>
      <dgm:t>
        <a:bodyPr/>
        <a:lstStyle/>
        <a:p>
          <a:endParaRPr lang="en-GB"/>
        </a:p>
      </dgm:t>
    </dgm:pt>
    <dgm:pt modelId="{2BBAB15C-EBF6-4BFD-96C2-F88C0E8CACBB}">
      <dgm:prSet custT="1"/>
      <dgm:spPr>
        <a:solidFill>
          <a:srgbClr val="92D050"/>
        </a:solidFill>
      </dgm:spPr>
      <dgm:t>
        <a:bodyPr/>
        <a:lstStyle/>
        <a:p>
          <a:r>
            <a:rPr lang="en-GB" sz="1600" b="1" dirty="0"/>
            <a:t>New Policy and Guidelines</a:t>
          </a:r>
        </a:p>
      </dgm:t>
    </dgm:pt>
    <dgm:pt modelId="{20428DA7-CFC1-4895-8536-259BBF8387BA}" type="parTrans" cxnId="{D90D3772-B8B3-4F26-A915-B205A8B3487B}">
      <dgm:prSet/>
      <dgm:spPr/>
      <dgm:t>
        <a:bodyPr/>
        <a:lstStyle/>
        <a:p>
          <a:endParaRPr lang="en-IE"/>
        </a:p>
      </dgm:t>
    </dgm:pt>
    <dgm:pt modelId="{BB7924F3-E1B6-40DA-A471-D1BEDEA9A263}" type="sibTrans" cxnId="{D90D3772-B8B3-4F26-A915-B205A8B3487B}">
      <dgm:prSet/>
      <dgm:spPr/>
      <dgm:t>
        <a:bodyPr/>
        <a:lstStyle/>
        <a:p>
          <a:endParaRPr lang="en-IE"/>
        </a:p>
      </dgm:t>
    </dgm:pt>
    <dgm:pt modelId="{F7B603C4-43F5-4437-BFCE-F5DBD59D02F8}" type="pres">
      <dgm:prSet presAssocID="{3606C2AB-F275-444D-9443-DCB6F449B5C5}" presName="Name0" presStyleCnt="0">
        <dgm:presLayoutVars>
          <dgm:chMax val="1"/>
          <dgm:dir/>
          <dgm:animLvl val="ctr"/>
          <dgm:resizeHandles val="exact"/>
        </dgm:presLayoutVars>
      </dgm:prSet>
      <dgm:spPr/>
    </dgm:pt>
    <dgm:pt modelId="{6FFA993E-EB7D-4E1E-B65E-2B91F394D4D6}" type="pres">
      <dgm:prSet presAssocID="{A87A29CB-B9B2-4F27-B414-484D4F3A5C94}" presName="centerShape" presStyleLbl="node0" presStyleIdx="0" presStyleCnt="1"/>
      <dgm:spPr/>
    </dgm:pt>
    <dgm:pt modelId="{467EF687-0426-4E31-8BC4-0B8C8BFE61C3}" type="pres">
      <dgm:prSet presAssocID="{E92B2728-DADB-4E31-BB37-6437B2FD5EF4}" presName="node" presStyleLbl="node1" presStyleIdx="0" presStyleCnt="6" custScaleX="167654" custRadScaleRad="100001" custRadScaleInc="-1472">
        <dgm:presLayoutVars>
          <dgm:bulletEnabled val="1"/>
        </dgm:presLayoutVars>
      </dgm:prSet>
      <dgm:spPr/>
    </dgm:pt>
    <dgm:pt modelId="{34E479ED-7024-4213-A90F-E6B028D68553}" type="pres">
      <dgm:prSet presAssocID="{E92B2728-DADB-4E31-BB37-6437B2FD5EF4}" presName="dummy" presStyleCnt="0"/>
      <dgm:spPr/>
    </dgm:pt>
    <dgm:pt modelId="{4D5A6732-D4EB-439E-9850-9442A1CFD5D7}" type="pres">
      <dgm:prSet presAssocID="{7FB0D22E-614D-48AC-B32B-E959F9602856}" presName="sibTrans" presStyleLbl="sibTrans2D1" presStyleIdx="0" presStyleCnt="6"/>
      <dgm:spPr/>
    </dgm:pt>
    <dgm:pt modelId="{12836AD3-15DA-4F5B-9287-4088D8BB78FE}" type="pres">
      <dgm:prSet presAssocID="{6BDCA255-1381-40BC-AD26-4D654BD8697F}" presName="node" presStyleLbl="node1" presStyleIdx="1" presStyleCnt="6" custScaleX="143617" custScaleY="94427">
        <dgm:presLayoutVars>
          <dgm:bulletEnabled val="1"/>
        </dgm:presLayoutVars>
      </dgm:prSet>
      <dgm:spPr/>
    </dgm:pt>
    <dgm:pt modelId="{B4712F89-01E5-4AA7-9C43-78A8272D6D05}" type="pres">
      <dgm:prSet presAssocID="{6BDCA255-1381-40BC-AD26-4D654BD8697F}" presName="dummy" presStyleCnt="0"/>
      <dgm:spPr/>
    </dgm:pt>
    <dgm:pt modelId="{002AA588-E9D3-4340-9850-A712803FD670}" type="pres">
      <dgm:prSet presAssocID="{6CA5B697-090F-40A5-8D1A-B8C93D3CEB7F}" presName="sibTrans" presStyleLbl="sibTrans2D1" presStyleIdx="1" presStyleCnt="6"/>
      <dgm:spPr/>
    </dgm:pt>
    <dgm:pt modelId="{84B40335-C67E-413B-9985-A6953D600D65}" type="pres">
      <dgm:prSet presAssocID="{AA986627-43FA-4465-BD4B-19466EBC32A6}" presName="node" presStyleLbl="node1" presStyleIdx="2" presStyleCnt="6" custScaleX="129636" custScaleY="113580">
        <dgm:presLayoutVars>
          <dgm:bulletEnabled val="1"/>
        </dgm:presLayoutVars>
      </dgm:prSet>
      <dgm:spPr/>
    </dgm:pt>
    <dgm:pt modelId="{67077A8F-A9E4-4945-8B18-BC46DD996574}" type="pres">
      <dgm:prSet presAssocID="{AA986627-43FA-4465-BD4B-19466EBC32A6}" presName="dummy" presStyleCnt="0"/>
      <dgm:spPr/>
    </dgm:pt>
    <dgm:pt modelId="{A2A030C1-5D8D-47E9-B24A-D9A52561F46A}" type="pres">
      <dgm:prSet presAssocID="{F4E31959-5FEB-4139-BFEB-799BE52C5633}" presName="sibTrans" presStyleLbl="sibTrans2D1" presStyleIdx="2" presStyleCnt="6"/>
      <dgm:spPr/>
    </dgm:pt>
    <dgm:pt modelId="{DDFBF450-6477-458B-93AB-20586F873C0C}" type="pres">
      <dgm:prSet presAssocID="{90223C6F-E425-4A49-A7A8-8FE3D27783B6}" presName="node" presStyleLbl="node1" presStyleIdx="3" presStyleCnt="6" custScaleX="143193" custScaleY="121182">
        <dgm:presLayoutVars>
          <dgm:bulletEnabled val="1"/>
        </dgm:presLayoutVars>
      </dgm:prSet>
      <dgm:spPr/>
    </dgm:pt>
    <dgm:pt modelId="{15051344-6898-4CD6-BF46-5B3488C1F70A}" type="pres">
      <dgm:prSet presAssocID="{90223C6F-E425-4A49-A7A8-8FE3D27783B6}" presName="dummy" presStyleCnt="0"/>
      <dgm:spPr/>
    </dgm:pt>
    <dgm:pt modelId="{87FC55BC-1897-40C3-AF9B-16D333C96DA1}" type="pres">
      <dgm:prSet presAssocID="{3476FC53-F6F7-43BA-A6BD-0FC94770940B}" presName="sibTrans" presStyleLbl="sibTrans2D1" presStyleIdx="3" presStyleCnt="6"/>
      <dgm:spPr/>
    </dgm:pt>
    <dgm:pt modelId="{9CAE3452-6CB5-43F5-81FC-772BD8BA2038}" type="pres">
      <dgm:prSet presAssocID="{2BBAB15C-EBF6-4BFD-96C2-F88C0E8CACBB}" presName="node" presStyleLbl="node1" presStyleIdx="4" presStyleCnt="6" custScaleX="151587">
        <dgm:presLayoutVars>
          <dgm:bulletEnabled val="1"/>
        </dgm:presLayoutVars>
      </dgm:prSet>
      <dgm:spPr/>
    </dgm:pt>
    <dgm:pt modelId="{B2A17A7E-8137-4592-8EF3-B0E050CF3154}" type="pres">
      <dgm:prSet presAssocID="{2BBAB15C-EBF6-4BFD-96C2-F88C0E8CACBB}" presName="dummy" presStyleCnt="0"/>
      <dgm:spPr/>
    </dgm:pt>
    <dgm:pt modelId="{4C97CCA4-6FFF-4832-8BAD-772C326A07F2}" type="pres">
      <dgm:prSet presAssocID="{BB7924F3-E1B6-40DA-A471-D1BEDEA9A263}" presName="sibTrans" presStyleLbl="sibTrans2D1" presStyleIdx="4" presStyleCnt="6"/>
      <dgm:spPr/>
    </dgm:pt>
    <dgm:pt modelId="{A27CCE73-CA26-4527-99FB-B29914FEBF7B}" type="pres">
      <dgm:prSet presAssocID="{35932D53-F2B1-4505-AB67-91A22FE562A0}" presName="node" presStyleLbl="node1" presStyleIdx="5" presStyleCnt="6" custScaleX="142285">
        <dgm:presLayoutVars>
          <dgm:bulletEnabled val="1"/>
        </dgm:presLayoutVars>
      </dgm:prSet>
      <dgm:spPr/>
    </dgm:pt>
    <dgm:pt modelId="{46166753-A888-4516-B95C-B08A7609D166}" type="pres">
      <dgm:prSet presAssocID="{35932D53-F2B1-4505-AB67-91A22FE562A0}" presName="dummy" presStyleCnt="0"/>
      <dgm:spPr/>
    </dgm:pt>
    <dgm:pt modelId="{4EC0FDA1-A85D-48BB-8290-B5F860ED9AA5}" type="pres">
      <dgm:prSet presAssocID="{67903EB1-1217-43D3-9B3A-D823B6396C4A}" presName="sibTrans" presStyleLbl="sibTrans2D1" presStyleIdx="5" presStyleCnt="6"/>
      <dgm:spPr/>
    </dgm:pt>
  </dgm:ptLst>
  <dgm:cxnLst>
    <dgm:cxn modelId="{AB4B2705-D6E9-460F-9400-4ACA8A4C27F0}" type="presOf" srcId="{35932D53-F2B1-4505-AB67-91A22FE562A0}" destId="{A27CCE73-CA26-4527-99FB-B29914FEBF7B}" srcOrd="0" destOrd="0" presId="urn:microsoft.com/office/officeart/2005/8/layout/radial6"/>
    <dgm:cxn modelId="{11F5D90B-2661-4A74-B0AB-A47F63578BA4}" type="presOf" srcId="{A87A29CB-B9B2-4F27-B414-484D4F3A5C94}" destId="{6FFA993E-EB7D-4E1E-B65E-2B91F394D4D6}" srcOrd="0" destOrd="0" presId="urn:microsoft.com/office/officeart/2005/8/layout/radial6"/>
    <dgm:cxn modelId="{C6208917-3627-4361-BB14-A7C812FEC130}" srcId="{A87A29CB-B9B2-4F27-B414-484D4F3A5C94}" destId="{90223C6F-E425-4A49-A7A8-8FE3D27783B6}" srcOrd="3" destOrd="0" parTransId="{76A52DC4-D4A5-425D-AFC8-31537DA3F57D}" sibTransId="{3476FC53-F6F7-43BA-A6BD-0FC94770940B}"/>
    <dgm:cxn modelId="{8B92C418-BE50-4661-8CA5-455508FE8979}" type="presOf" srcId="{3606C2AB-F275-444D-9443-DCB6F449B5C5}" destId="{F7B603C4-43F5-4437-BFCE-F5DBD59D02F8}" srcOrd="0" destOrd="0" presId="urn:microsoft.com/office/officeart/2005/8/layout/radial6"/>
    <dgm:cxn modelId="{0379DE25-13C4-4D13-B42F-8CE906B36AD3}" type="presOf" srcId="{7FB0D22E-614D-48AC-B32B-E959F9602856}" destId="{4D5A6732-D4EB-439E-9850-9442A1CFD5D7}" srcOrd="0" destOrd="0" presId="urn:microsoft.com/office/officeart/2005/8/layout/radial6"/>
    <dgm:cxn modelId="{27C6FC44-E556-41AA-BBBE-0206CC30795D}" srcId="{3606C2AB-F275-444D-9443-DCB6F449B5C5}" destId="{A87A29CB-B9B2-4F27-B414-484D4F3A5C94}" srcOrd="0" destOrd="0" parTransId="{089F2549-FA28-4208-89A6-C98874DA9670}" sibTransId="{496B9ACA-9363-46E6-B4D2-7BC1A35EBFB9}"/>
    <dgm:cxn modelId="{659EA151-548C-4145-9308-EE7A437DE165}" type="presOf" srcId="{2BBAB15C-EBF6-4BFD-96C2-F88C0E8CACBB}" destId="{9CAE3452-6CB5-43F5-81FC-772BD8BA2038}" srcOrd="0" destOrd="0" presId="urn:microsoft.com/office/officeart/2005/8/layout/radial6"/>
    <dgm:cxn modelId="{D90D3772-B8B3-4F26-A915-B205A8B3487B}" srcId="{A87A29CB-B9B2-4F27-B414-484D4F3A5C94}" destId="{2BBAB15C-EBF6-4BFD-96C2-F88C0E8CACBB}" srcOrd="4" destOrd="0" parTransId="{20428DA7-CFC1-4895-8536-259BBF8387BA}" sibTransId="{BB7924F3-E1B6-40DA-A471-D1BEDEA9A263}"/>
    <dgm:cxn modelId="{880EFA74-B4EB-47DC-9868-CC83518B9B1F}" type="presOf" srcId="{6CA5B697-090F-40A5-8D1A-B8C93D3CEB7F}" destId="{002AA588-E9D3-4340-9850-A712803FD670}" srcOrd="0" destOrd="0" presId="urn:microsoft.com/office/officeart/2005/8/layout/radial6"/>
    <dgm:cxn modelId="{DBB13059-9B62-4DC2-8F3D-42FF3475D8E5}" type="presOf" srcId="{BB7924F3-E1B6-40DA-A471-D1BEDEA9A263}" destId="{4C97CCA4-6FFF-4832-8BAD-772C326A07F2}" srcOrd="0" destOrd="0" presId="urn:microsoft.com/office/officeart/2005/8/layout/radial6"/>
    <dgm:cxn modelId="{EF721A85-CC64-4D6C-995D-48A7E3D942B7}" srcId="{A87A29CB-B9B2-4F27-B414-484D4F3A5C94}" destId="{AA986627-43FA-4465-BD4B-19466EBC32A6}" srcOrd="2" destOrd="0" parTransId="{38C97719-3F5B-4616-9B70-BC1F6DD3E946}" sibTransId="{F4E31959-5FEB-4139-BFEB-799BE52C5633}"/>
    <dgm:cxn modelId="{ABD985B6-B326-4EB5-A340-922E12DB76FE}" type="presOf" srcId="{3476FC53-F6F7-43BA-A6BD-0FC94770940B}" destId="{87FC55BC-1897-40C3-AF9B-16D333C96DA1}" srcOrd="0" destOrd="0" presId="urn:microsoft.com/office/officeart/2005/8/layout/radial6"/>
    <dgm:cxn modelId="{FC0662C2-9F5C-452B-A1B0-10DEF50C350C}" type="presOf" srcId="{90223C6F-E425-4A49-A7A8-8FE3D27783B6}" destId="{DDFBF450-6477-458B-93AB-20586F873C0C}" srcOrd="0" destOrd="0" presId="urn:microsoft.com/office/officeart/2005/8/layout/radial6"/>
    <dgm:cxn modelId="{80531ED2-639E-499B-968E-5D4BF9F5F80D}" type="presOf" srcId="{6BDCA255-1381-40BC-AD26-4D654BD8697F}" destId="{12836AD3-15DA-4F5B-9287-4088D8BB78FE}" srcOrd="0" destOrd="0" presId="urn:microsoft.com/office/officeart/2005/8/layout/radial6"/>
    <dgm:cxn modelId="{BDA86AD9-B0E0-47EC-9BDF-21C6A0355A97}" type="presOf" srcId="{E92B2728-DADB-4E31-BB37-6437B2FD5EF4}" destId="{467EF687-0426-4E31-8BC4-0B8C8BFE61C3}" srcOrd="0" destOrd="0" presId="urn:microsoft.com/office/officeart/2005/8/layout/radial6"/>
    <dgm:cxn modelId="{922C2BE4-B13E-406E-B637-60BA0F2504F0}" srcId="{A87A29CB-B9B2-4F27-B414-484D4F3A5C94}" destId="{6BDCA255-1381-40BC-AD26-4D654BD8697F}" srcOrd="1" destOrd="0" parTransId="{B0D53173-D290-4F58-B9BE-9CD1713A8D29}" sibTransId="{6CA5B697-090F-40A5-8D1A-B8C93D3CEB7F}"/>
    <dgm:cxn modelId="{C9F0A4E4-AD43-4471-B727-0925DA9527D6}" srcId="{A87A29CB-B9B2-4F27-B414-484D4F3A5C94}" destId="{35932D53-F2B1-4505-AB67-91A22FE562A0}" srcOrd="5" destOrd="0" parTransId="{4DBDB308-26C0-4F86-8981-F54091E9228E}" sibTransId="{67903EB1-1217-43D3-9B3A-D823B6396C4A}"/>
    <dgm:cxn modelId="{275C0DF2-AFB0-44DA-A3B3-B411E679078C}" type="presOf" srcId="{F4E31959-5FEB-4139-BFEB-799BE52C5633}" destId="{A2A030C1-5D8D-47E9-B24A-D9A52561F46A}" srcOrd="0" destOrd="0" presId="urn:microsoft.com/office/officeart/2005/8/layout/radial6"/>
    <dgm:cxn modelId="{93C3DDF2-975C-42F4-88BD-3A6FEE85B670}" srcId="{A87A29CB-B9B2-4F27-B414-484D4F3A5C94}" destId="{E92B2728-DADB-4E31-BB37-6437B2FD5EF4}" srcOrd="0" destOrd="0" parTransId="{288BBB24-F774-40CE-862D-A47A1D65E01C}" sibTransId="{7FB0D22E-614D-48AC-B32B-E959F9602856}"/>
    <dgm:cxn modelId="{EE6F6CF4-2A02-4126-B214-0709D934C55B}" type="presOf" srcId="{67903EB1-1217-43D3-9B3A-D823B6396C4A}" destId="{4EC0FDA1-A85D-48BB-8290-B5F860ED9AA5}" srcOrd="0" destOrd="0" presId="urn:microsoft.com/office/officeart/2005/8/layout/radial6"/>
    <dgm:cxn modelId="{C3E80FFC-08EA-427E-853C-6DB4A43B3DF7}" type="presOf" srcId="{AA986627-43FA-4465-BD4B-19466EBC32A6}" destId="{84B40335-C67E-413B-9985-A6953D600D65}" srcOrd="0" destOrd="0" presId="urn:microsoft.com/office/officeart/2005/8/layout/radial6"/>
    <dgm:cxn modelId="{A484C3FA-BBE6-4B07-ACC7-1E16C113AF4E}" type="presParOf" srcId="{F7B603C4-43F5-4437-BFCE-F5DBD59D02F8}" destId="{6FFA993E-EB7D-4E1E-B65E-2B91F394D4D6}" srcOrd="0" destOrd="0" presId="urn:microsoft.com/office/officeart/2005/8/layout/radial6"/>
    <dgm:cxn modelId="{63EED0E5-40D3-4361-976D-5B6BD6C8A76E}" type="presParOf" srcId="{F7B603C4-43F5-4437-BFCE-F5DBD59D02F8}" destId="{467EF687-0426-4E31-8BC4-0B8C8BFE61C3}" srcOrd="1" destOrd="0" presId="urn:microsoft.com/office/officeart/2005/8/layout/radial6"/>
    <dgm:cxn modelId="{F7B56334-D2E9-40E9-833A-778862D110B6}" type="presParOf" srcId="{F7B603C4-43F5-4437-BFCE-F5DBD59D02F8}" destId="{34E479ED-7024-4213-A90F-E6B028D68553}" srcOrd="2" destOrd="0" presId="urn:microsoft.com/office/officeart/2005/8/layout/radial6"/>
    <dgm:cxn modelId="{339646CC-2E62-49EF-B896-3D815CDF18D1}" type="presParOf" srcId="{F7B603C4-43F5-4437-BFCE-F5DBD59D02F8}" destId="{4D5A6732-D4EB-439E-9850-9442A1CFD5D7}" srcOrd="3" destOrd="0" presId="urn:microsoft.com/office/officeart/2005/8/layout/radial6"/>
    <dgm:cxn modelId="{0099AFC5-1844-44C7-8720-9B863531A816}" type="presParOf" srcId="{F7B603C4-43F5-4437-BFCE-F5DBD59D02F8}" destId="{12836AD3-15DA-4F5B-9287-4088D8BB78FE}" srcOrd="4" destOrd="0" presId="urn:microsoft.com/office/officeart/2005/8/layout/radial6"/>
    <dgm:cxn modelId="{A7E44ABA-003B-4161-82CA-8464C49E8ED8}" type="presParOf" srcId="{F7B603C4-43F5-4437-BFCE-F5DBD59D02F8}" destId="{B4712F89-01E5-4AA7-9C43-78A8272D6D05}" srcOrd="5" destOrd="0" presId="urn:microsoft.com/office/officeart/2005/8/layout/radial6"/>
    <dgm:cxn modelId="{5C232B09-637C-4348-B419-2497965D0418}" type="presParOf" srcId="{F7B603C4-43F5-4437-BFCE-F5DBD59D02F8}" destId="{002AA588-E9D3-4340-9850-A712803FD670}" srcOrd="6" destOrd="0" presId="urn:microsoft.com/office/officeart/2005/8/layout/radial6"/>
    <dgm:cxn modelId="{41460D39-7FA4-4196-9585-3067621189AE}" type="presParOf" srcId="{F7B603C4-43F5-4437-BFCE-F5DBD59D02F8}" destId="{84B40335-C67E-413B-9985-A6953D600D65}" srcOrd="7" destOrd="0" presId="urn:microsoft.com/office/officeart/2005/8/layout/radial6"/>
    <dgm:cxn modelId="{4FB0B912-6DA1-4EF6-95A3-78B89DFAD25B}" type="presParOf" srcId="{F7B603C4-43F5-4437-BFCE-F5DBD59D02F8}" destId="{67077A8F-A9E4-4945-8B18-BC46DD996574}" srcOrd="8" destOrd="0" presId="urn:microsoft.com/office/officeart/2005/8/layout/radial6"/>
    <dgm:cxn modelId="{3267E894-BDF8-43A6-8BBE-B000D8682DCA}" type="presParOf" srcId="{F7B603C4-43F5-4437-BFCE-F5DBD59D02F8}" destId="{A2A030C1-5D8D-47E9-B24A-D9A52561F46A}" srcOrd="9" destOrd="0" presId="urn:microsoft.com/office/officeart/2005/8/layout/radial6"/>
    <dgm:cxn modelId="{D969E989-1F92-48DB-AFEB-2542E2600AF4}" type="presParOf" srcId="{F7B603C4-43F5-4437-BFCE-F5DBD59D02F8}" destId="{DDFBF450-6477-458B-93AB-20586F873C0C}" srcOrd="10" destOrd="0" presId="urn:microsoft.com/office/officeart/2005/8/layout/radial6"/>
    <dgm:cxn modelId="{A4C8FCCA-C441-4576-9DFE-DF64E3733BE6}" type="presParOf" srcId="{F7B603C4-43F5-4437-BFCE-F5DBD59D02F8}" destId="{15051344-6898-4CD6-BF46-5B3488C1F70A}" srcOrd="11" destOrd="0" presId="urn:microsoft.com/office/officeart/2005/8/layout/radial6"/>
    <dgm:cxn modelId="{E409957D-ED18-4EFA-8707-E3075AB42D81}" type="presParOf" srcId="{F7B603C4-43F5-4437-BFCE-F5DBD59D02F8}" destId="{87FC55BC-1897-40C3-AF9B-16D333C96DA1}" srcOrd="12" destOrd="0" presId="urn:microsoft.com/office/officeart/2005/8/layout/radial6"/>
    <dgm:cxn modelId="{EC09B937-BE27-4E74-A5EC-2E7C34CDE833}" type="presParOf" srcId="{F7B603C4-43F5-4437-BFCE-F5DBD59D02F8}" destId="{9CAE3452-6CB5-43F5-81FC-772BD8BA2038}" srcOrd="13" destOrd="0" presId="urn:microsoft.com/office/officeart/2005/8/layout/radial6"/>
    <dgm:cxn modelId="{5CC0D879-BCDB-490F-88E9-53F77B915D2E}" type="presParOf" srcId="{F7B603C4-43F5-4437-BFCE-F5DBD59D02F8}" destId="{B2A17A7E-8137-4592-8EF3-B0E050CF3154}" srcOrd="14" destOrd="0" presId="urn:microsoft.com/office/officeart/2005/8/layout/radial6"/>
    <dgm:cxn modelId="{A8461AC9-F85A-4B34-AAC1-21A4E8E59121}" type="presParOf" srcId="{F7B603C4-43F5-4437-BFCE-F5DBD59D02F8}" destId="{4C97CCA4-6FFF-4832-8BAD-772C326A07F2}" srcOrd="15" destOrd="0" presId="urn:microsoft.com/office/officeart/2005/8/layout/radial6"/>
    <dgm:cxn modelId="{BB6745D7-6005-4D6A-9353-DD7758BF2AEA}" type="presParOf" srcId="{F7B603C4-43F5-4437-BFCE-F5DBD59D02F8}" destId="{A27CCE73-CA26-4527-99FB-B29914FEBF7B}" srcOrd="16" destOrd="0" presId="urn:microsoft.com/office/officeart/2005/8/layout/radial6"/>
    <dgm:cxn modelId="{BBF44953-0E5D-4BAF-B223-177EEA90B479}" type="presParOf" srcId="{F7B603C4-43F5-4437-BFCE-F5DBD59D02F8}" destId="{46166753-A888-4516-B95C-B08A7609D166}" srcOrd="17" destOrd="0" presId="urn:microsoft.com/office/officeart/2005/8/layout/radial6"/>
    <dgm:cxn modelId="{5FD4F989-7E94-4FFB-930E-ADBA0BBBB139}" type="presParOf" srcId="{F7B603C4-43F5-4437-BFCE-F5DBD59D02F8}" destId="{4EC0FDA1-A85D-48BB-8290-B5F860ED9AA5}"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D4E0A1-2FAA-4C4F-A963-A18676DD2709}" type="doc">
      <dgm:prSet loTypeId="urn:microsoft.com/office/officeart/2016/7/layout/AccentHomeChevronProcess" loCatId="process" qsTypeId="urn:microsoft.com/office/officeart/2005/8/quickstyle/simple1" qsCatId="simple" csTypeId="urn:microsoft.com/office/officeart/2005/8/colors/accent0_3" csCatId="mainScheme" phldr="1"/>
      <dgm:spPr/>
      <dgm:t>
        <a:bodyPr/>
        <a:lstStyle/>
        <a:p>
          <a:endParaRPr lang="en-US"/>
        </a:p>
      </dgm:t>
    </dgm:pt>
    <dgm:pt modelId="{59A0B26A-2973-451B-9ADA-6468D9C1A82E}">
      <dgm:prSet/>
      <dgm:spPr>
        <a:solidFill>
          <a:schemeClr val="accent1"/>
        </a:solidFill>
      </dgm:spPr>
      <dgm:t>
        <a:bodyPr/>
        <a:lstStyle/>
        <a:p>
          <a:r>
            <a:rPr lang="en-US" dirty="0"/>
            <a:t>2013</a:t>
          </a:r>
        </a:p>
      </dgm:t>
    </dgm:pt>
    <dgm:pt modelId="{485F4D2F-583A-4E49-8439-7E9505C9635E}" type="parTrans" cxnId="{3B32756D-B3E5-411D-8FF5-9443D03E0512}">
      <dgm:prSet/>
      <dgm:spPr/>
      <dgm:t>
        <a:bodyPr/>
        <a:lstStyle/>
        <a:p>
          <a:endParaRPr lang="en-US"/>
        </a:p>
      </dgm:t>
    </dgm:pt>
    <dgm:pt modelId="{82DF06A8-49E6-4C50-8190-748A5D28FD6E}" type="sibTrans" cxnId="{3B32756D-B3E5-411D-8FF5-9443D03E0512}">
      <dgm:prSet/>
      <dgm:spPr/>
      <dgm:t>
        <a:bodyPr/>
        <a:lstStyle/>
        <a:p>
          <a:endParaRPr lang="en-US"/>
        </a:p>
      </dgm:t>
    </dgm:pt>
    <dgm:pt modelId="{EFA50C6C-022A-4BE7-B363-CC5944231205}">
      <dgm:prSet/>
      <dgm:spPr/>
      <dgm:t>
        <a:bodyPr/>
        <a:lstStyle/>
        <a:p>
          <a:r>
            <a:rPr lang="en-US" dirty="0"/>
            <a:t>HR Excellence in Research Award</a:t>
          </a:r>
        </a:p>
      </dgm:t>
    </dgm:pt>
    <dgm:pt modelId="{2DCDB026-5A6D-4F6F-854C-5F88D23D2A99}" type="parTrans" cxnId="{F7E24D59-9532-4E70-A381-FD77E8E3792F}">
      <dgm:prSet/>
      <dgm:spPr/>
      <dgm:t>
        <a:bodyPr/>
        <a:lstStyle/>
        <a:p>
          <a:endParaRPr lang="en-US"/>
        </a:p>
      </dgm:t>
    </dgm:pt>
    <dgm:pt modelId="{1640FBF7-6D83-46D6-9A14-66833FCD0185}" type="sibTrans" cxnId="{F7E24D59-9532-4E70-A381-FD77E8E3792F}">
      <dgm:prSet/>
      <dgm:spPr/>
      <dgm:t>
        <a:bodyPr/>
        <a:lstStyle/>
        <a:p>
          <a:endParaRPr lang="en-US"/>
        </a:p>
      </dgm:t>
    </dgm:pt>
    <dgm:pt modelId="{8159643A-818D-4545-AFE5-29FC064B1AAA}">
      <dgm:prSet/>
      <dgm:spPr>
        <a:solidFill>
          <a:srgbClr val="7030A0"/>
        </a:solidFill>
      </dgm:spPr>
      <dgm:t>
        <a:bodyPr/>
        <a:lstStyle/>
        <a:p>
          <a:r>
            <a:rPr lang="en-US" dirty="0"/>
            <a:t>2014</a:t>
          </a:r>
        </a:p>
      </dgm:t>
    </dgm:pt>
    <dgm:pt modelId="{2AC99ED1-74BC-44F4-AB57-AD4179C7D85F}" type="parTrans" cxnId="{D9DD0A07-3DE1-4FDB-9228-533E0FAB48D9}">
      <dgm:prSet/>
      <dgm:spPr/>
      <dgm:t>
        <a:bodyPr/>
        <a:lstStyle/>
        <a:p>
          <a:endParaRPr lang="en-US"/>
        </a:p>
      </dgm:t>
    </dgm:pt>
    <dgm:pt modelId="{384C38D0-1DF9-4571-8437-3CD10BEF2AAE}" type="sibTrans" cxnId="{D9DD0A07-3DE1-4FDB-9228-533E0FAB48D9}">
      <dgm:prSet/>
      <dgm:spPr/>
      <dgm:t>
        <a:bodyPr/>
        <a:lstStyle/>
        <a:p>
          <a:endParaRPr lang="en-US"/>
        </a:p>
      </dgm:t>
    </dgm:pt>
    <dgm:pt modelId="{A5F3A565-F1A9-4263-BA1F-374C68AB041C}">
      <dgm:prSet/>
      <dgm:spPr/>
      <dgm:t>
        <a:bodyPr/>
        <a:lstStyle/>
        <a:p>
          <a:r>
            <a:rPr lang="en-US" dirty="0"/>
            <a:t>Post Doc Development Hub. </a:t>
          </a:r>
        </a:p>
      </dgm:t>
    </dgm:pt>
    <dgm:pt modelId="{BC9CEAF5-0740-4D16-9B53-CFBE32998C15}" type="parTrans" cxnId="{5674DB32-52A8-4AD6-91A2-851D4F5D774E}">
      <dgm:prSet/>
      <dgm:spPr/>
      <dgm:t>
        <a:bodyPr/>
        <a:lstStyle/>
        <a:p>
          <a:endParaRPr lang="en-US"/>
        </a:p>
      </dgm:t>
    </dgm:pt>
    <dgm:pt modelId="{E138BD27-CD5F-4B72-9EE7-AFCFDA324151}" type="sibTrans" cxnId="{5674DB32-52A8-4AD6-91A2-851D4F5D774E}">
      <dgm:prSet/>
      <dgm:spPr/>
      <dgm:t>
        <a:bodyPr/>
        <a:lstStyle/>
        <a:p>
          <a:endParaRPr lang="en-US"/>
        </a:p>
      </dgm:t>
    </dgm:pt>
    <dgm:pt modelId="{11173297-B697-4A11-9EAC-E45317C547A3}">
      <dgm:prSet/>
      <dgm:spPr>
        <a:solidFill>
          <a:srgbClr val="FFC000"/>
        </a:solidFill>
      </dgm:spPr>
      <dgm:t>
        <a:bodyPr/>
        <a:lstStyle/>
        <a:p>
          <a:r>
            <a:rPr lang="en-US" dirty="0"/>
            <a:t>2015</a:t>
          </a:r>
        </a:p>
      </dgm:t>
    </dgm:pt>
    <dgm:pt modelId="{04B33EEE-24D9-46D5-87A7-153B2EA6E29D}" type="parTrans" cxnId="{6C7779F4-FD69-4B67-B910-A8608F5BFD91}">
      <dgm:prSet/>
      <dgm:spPr/>
      <dgm:t>
        <a:bodyPr/>
        <a:lstStyle/>
        <a:p>
          <a:endParaRPr lang="en-US"/>
        </a:p>
      </dgm:t>
    </dgm:pt>
    <dgm:pt modelId="{F44242F6-86F1-4EA1-8BA3-3748696B9D36}" type="sibTrans" cxnId="{6C7779F4-FD69-4B67-B910-A8608F5BFD91}">
      <dgm:prSet/>
      <dgm:spPr/>
      <dgm:t>
        <a:bodyPr/>
        <a:lstStyle/>
        <a:p>
          <a:endParaRPr lang="en-US"/>
        </a:p>
      </dgm:t>
    </dgm:pt>
    <dgm:pt modelId="{388BDCB2-DCDF-44F3-8324-AEB38FDDBDD1}">
      <dgm:prSet/>
      <dgm:spPr/>
      <dgm:t>
        <a:bodyPr/>
        <a:lstStyle/>
        <a:p>
          <a:r>
            <a:rPr lang="en-US" dirty="0"/>
            <a:t>Professional Skills for Research Leaders. </a:t>
          </a:r>
        </a:p>
      </dgm:t>
    </dgm:pt>
    <dgm:pt modelId="{37941136-BD0B-4BA2-AB30-C59B281AC064}" type="parTrans" cxnId="{F7EA216A-8EED-4AEA-8470-B1B8F045C9C9}">
      <dgm:prSet/>
      <dgm:spPr/>
      <dgm:t>
        <a:bodyPr/>
        <a:lstStyle/>
        <a:p>
          <a:endParaRPr lang="en-US"/>
        </a:p>
      </dgm:t>
    </dgm:pt>
    <dgm:pt modelId="{3E43BD3A-DE7D-4F87-8DF8-BE45D9E99A98}" type="sibTrans" cxnId="{F7EA216A-8EED-4AEA-8470-B1B8F045C9C9}">
      <dgm:prSet/>
      <dgm:spPr/>
      <dgm:t>
        <a:bodyPr/>
        <a:lstStyle/>
        <a:p>
          <a:endParaRPr lang="en-US"/>
        </a:p>
      </dgm:t>
    </dgm:pt>
    <dgm:pt modelId="{D59A6E49-80F2-47F2-A3F1-A7D3C1042B7A}">
      <dgm:prSet/>
      <dgm:spPr>
        <a:solidFill>
          <a:srgbClr val="00B050"/>
        </a:solidFill>
      </dgm:spPr>
      <dgm:t>
        <a:bodyPr/>
        <a:lstStyle/>
        <a:p>
          <a:r>
            <a:rPr lang="en-US" dirty="0"/>
            <a:t>2016</a:t>
          </a:r>
        </a:p>
      </dgm:t>
    </dgm:pt>
    <dgm:pt modelId="{0F0347E2-53BF-4AF0-BE04-E562E9D07F8C}" type="parTrans" cxnId="{1DEAA8D5-09D4-43B8-9CE1-38F63628F861}">
      <dgm:prSet/>
      <dgm:spPr/>
      <dgm:t>
        <a:bodyPr/>
        <a:lstStyle/>
        <a:p>
          <a:endParaRPr lang="en-US"/>
        </a:p>
      </dgm:t>
    </dgm:pt>
    <dgm:pt modelId="{7E011706-AE0C-4AA0-B690-E8284D94C1FB}" type="sibTrans" cxnId="{1DEAA8D5-09D4-43B8-9CE1-38F63628F861}">
      <dgm:prSet/>
      <dgm:spPr/>
      <dgm:t>
        <a:bodyPr/>
        <a:lstStyle/>
        <a:p>
          <a:endParaRPr lang="en-US"/>
        </a:p>
      </dgm:t>
    </dgm:pt>
    <dgm:pt modelId="{B37999E7-C394-42CA-9788-025667B2F148}">
      <dgm:prSet/>
      <dgm:spPr/>
      <dgm:t>
        <a:bodyPr/>
        <a:lstStyle/>
        <a:p>
          <a:r>
            <a:rPr lang="en-US" dirty="0"/>
            <a:t>Research Staff Surveys. </a:t>
          </a:r>
        </a:p>
      </dgm:t>
    </dgm:pt>
    <dgm:pt modelId="{4E4B7B64-9855-4792-8CF8-036E24B99347}" type="parTrans" cxnId="{60F2516C-41F3-4218-A1D1-062B64CCA51C}">
      <dgm:prSet/>
      <dgm:spPr/>
      <dgm:t>
        <a:bodyPr/>
        <a:lstStyle/>
        <a:p>
          <a:endParaRPr lang="en-US"/>
        </a:p>
      </dgm:t>
    </dgm:pt>
    <dgm:pt modelId="{B2DC8013-B540-4718-801F-00BFBC13037A}" type="sibTrans" cxnId="{60F2516C-41F3-4218-A1D1-062B64CCA51C}">
      <dgm:prSet/>
      <dgm:spPr/>
      <dgm:t>
        <a:bodyPr/>
        <a:lstStyle/>
        <a:p>
          <a:endParaRPr lang="en-US"/>
        </a:p>
      </dgm:t>
    </dgm:pt>
    <dgm:pt modelId="{8AE324F7-386D-45A2-868A-242E22B37484}">
      <dgm:prSet/>
      <dgm:spPr>
        <a:solidFill>
          <a:srgbClr val="0070C0"/>
        </a:solidFill>
      </dgm:spPr>
      <dgm:t>
        <a:bodyPr/>
        <a:lstStyle/>
        <a:p>
          <a:r>
            <a:rPr lang="en-US" dirty="0"/>
            <a:t>2018</a:t>
          </a:r>
        </a:p>
      </dgm:t>
    </dgm:pt>
    <dgm:pt modelId="{234A76A7-017C-468D-B6C6-6AE5595F0A60}" type="parTrans" cxnId="{3558A59D-7369-44E9-904F-FA6F4D04C070}">
      <dgm:prSet/>
      <dgm:spPr/>
      <dgm:t>
        <a:bodyPr/>
        <a:lstStyle/>
        <a:p>
          <a:endParaRPr lang="en-US"/>
        </a:p>
      </dgm:t>
    </dgm:pt>
    <dgm:pt modelId="{EC9BCBCD-EFC8-4290-B863-734E9A2158AC}" type="sibTrans" cxnId="{3558A59D-7369-44E9-904F-FA6F4D04C070}">
      <dgm:prSet/>
      <dgm:spPr/>
      <dgm:t>
        <a:bodyPr/>
        <a:lstStyle/>
        <a:p>
          <a:endParaRPr lang="en-US"/>
        </a:p>
      </dgm:t>
    </dgm:pt>
    <dgm:pt modelId="{F2C5946E-96AC-4D5A-B458-7D2B25514DE6}">
      <dgm:prSet/>
      <dgm:spPr/>
      <dgm:t>
        <a:bodyPr/>
        <a:lstStyle/>
        <a:p>
          <a:r>
            <a:rPr lang="en-US" dirty="0"/>
            <a:t>Odyssey Pilot Programme launched</a:t>
          </a:r>
        </a:p>
      </dgm:t>
    </dgm:pt>
    <dgm:pt modelId="{00377DCE-90FB-46C7-8AA2-8160B9C8E411}" type="parTrans" cxnId="{1AC5888B-5F0A-4CE7-8F69-58ACC0AA1100}">
      <dgm:prSet/>
      <dgm:spPr/>
      <dgm:t>
        <a:bodyPr/>
        <a:lstStyle/>
        <a:p>
          <a:endParaRPr lang="en-US"/>
        </a:p>
      </dgm:t>
    </dgm:pt>
    <dgm:pt modelId="{A191672C-E826-4D12-AE04-B7C722E1DAD5}" type="sibTrans" cxnId="{1AC5888B-5F0A-4CE7-8F69-58ACC0AA1100}">
      <dgm:prSet/>
      <dgm:spPr/>
      <dgm:t>
        <a:bodyPr/>
        <a:lstStyle/>
        <a:p>
          <a:endParaRPr lang="en-US"/>
        </a:p>
      </dgm:t>
    </dgm:pt>
    <dgm:pt modelId="{FC322F84-930C-4CC2-98CA-0802DA69ABB8}">
      <dgm:prSet/>
      <dgm:spPr>
        <a:solidFill>
          <a:srgbClr val="FF0000"/>
        </a:solidFill>
      </dgm:spPr>
      <dgm:t>
        <a:bodyPr/>
        <a:lstStyle/>
        <a:p>
          <a:r>
            <a:rPr lang="en-US" dirty="0"/>
            <a:t>2021</a:t>
          </a:r>
        </a:p>
      </dgm:t>
    </dgm:pt>
    <dgm:pt modelId="{5E9D506E-FA85-475B-A760-FB43C0F10A10}" type="parTrans" cxnId="{6FCBAA9C-FF63-41CD-A77F-8D1991CCB4F9}">
      <dgm:prSet/>
      <dgm:spPr/>
      <dgm:t>
        <a:bodyPr/>
        <a:lstStyle/>
        <a:p>
          <a:endParaRPr lang="en-IE"/>
        </a:p>
      </dgm:t>
    </dgm:pt>
    <dgm:pt modelId="{45A1AAA4-AB8B-4AC3-A733-DB2021936A97}" type="sibTrans" cxnId="{6FCBAA9C-FF63-41CD-A77F-8D1991CCB4F9}">
      <dgm:prSet/>
      <dgm:spPr/>
      <dgm:t>
        <a:bodyPr/>
        <a:lstStyle/>
        <a:p>
          <a:endParaRPr lang="en-IE"/>
        </a:p>
      </dgm:t>
    </dgm:pt>
    <dgm:pt modelId="{7E800FDB-E408-49BA-B366-BA01916BC4A7}">
      <dgm:prSet/>
      <dgm:spPr>
        <a:solidFill>
          <a:srgbClr val="FF0000"/>
        </a:solidFill>
      </dgm:spPr>
      <dgm:t>
        <a:bodyPr/>
        <a:lstStyle/>
        <a:p>
          <a:r>
            <a:rPr lang="en-US" dirty="0"/>
            <a:t>2024</a:t>
          </a:r>
        </a:p>
      </dgm:t>
    </dgm:pt>
    <dgm:pt modelId="{6110F28C-1121-4869-A4D8-EF2D25539FF4}" type="parTrans" cxnId="{6576CFF0-9760-4300-BE59-668AFEE73275}">
      <dgm:prSet/>
      <dgm:spPr/>
      <dgm:t>
        <a:bodyPr/>
        <a:lstStyle/>
        <a:p>
          <a:endParaRPr lang="en-IE"/>
        </a:p>
      </dgm:t>
    </dgm:pt>
    <dgm:pt modelId="{3AFB7540-9857-4E21-ACE1-E933E7387E8D}" type="sibTrans" cxnId="{6576CFF0-9760-4300-BE59-668AFEE73275}">
      <dgm:prSet/>
      <dgm:spPr/>
      <dgm:t>
        <a:bodyPr/>
        <a:lstStyle/>
        <a:p>
          <a:endParaRPr lang="en-IE"/>
        </a:p>
      </dgm:t>
    </dgm:pt>
    <dgm:pt modelId="{6333ADEF-FD13-4BD4-ADD4-4FE88F66568E}">
      <dgm:prSet/>
      <dgm:spPr>
        <a:solidFill>
          <a:srgbClr val="FF0000"/>
        </a:solidFill>
      </dgm:spPr>
      <dgm:t>
        <a:bodyPr/>
        <a:lstStyle/>
        <a:p>
          <a:r>
            <a:rPr lang="en-US" dirty="0"/>
            <a:t>2024</a:t>
          </a:r>
        </a:p>
      </dgm:t>
    </dgm:pt>
    <dgm:pt modelId="{02B2CA28-4D30-4753-B1FA-D2D80449E26F}" type="parTrans" cxnId="{83C3433C-9769-42E6-B421-80BDF2C3C159}">
      <dgm:prSet/>
      <dgm:spPr/>
      <dgm:t>
        <a:bodyPr/>
        <a:lstStyle/>
        <a:p>
          <a:endParaRPr lang="en-IE"/>
        </a:p>
      </dgm:t>
    </dgm:pt>
    <dgm:pt modelId="{8858B26B-25AC-4AFB-83DD-7BC4AF2A7B87}" type="sibTrans" cxnId="{83C3433C-9769-42E6-B421-80BDF2C3C159}">
      <dgm:prSet/>
      <dgm:spPr/>
      <dgm:t>
        <a:bodyPr/>
        <a:lstStyle/>
        <a:p>
          <a:endParaRPr lang="en-IE"/>
        </a:p>
      </dgm:t>
    </dgm:pt>
    <dgm:pt modelId="{BF185A9D-3323-488B-ABAE-EE40EEDEA59C}">
      <dgm:prSet/>
      <dgm:spPr>
        <a:solidFill>
          <a:srgbClr val="FF0000"/>
        </a:solidFill>
      </dgm:spPr>
      <dgm:t>
        <a:bodyPr/>
        <a:lstStyle/>
        <a:p>
          <a:endParaRPr lang="en-US" dirty="0"/>
        </a:p>
        <a:p>
          <a:r>
            <a:rPr lang="en-US" dirty="0"/>
            <a:t>2022</a:t>
          </a:r>
          <a:br>
            <a:rPr lang="en-US" dirty="0"/>
          </a:br>
          <a:endParaRPr lang="en-US" dirty="0"/>
        </a:p>
      </dgm:t>
    </dgm:pt>
    <dgm:pt modelId="{5630D9B2-CE5F-4807-B334-0444C56FCB5D}" type="parTrans" cxnId="{4D6F0158-F26C-45CC-B6C9-6A9E6142A1A4}">
      <dgm:prSet/>
      <dgm:spPr/>
      <dgm:t>
        <a:bodyPr/>
        <a:lstStyle/>
        <a:p>
          <a:endParaRPr lang="en-IE"/>
        </a:p>
      </dgm:t>
    </dgm:pt>
    <dgm:pt modelId="{D4ED5D33-2759-44CE-ACDB-CBDE887D137A}" type="sibTrans" cxnId="{4D6F0158-F26C-45CC-B6C9-6A9E6142A1A4}">
      <dgm:prSet/>
      <dgm:spPr/>
      <dgm:t>
        <a:bodyPr/>
        <a:lstStyle/>
        <a:p>
          <a:endParaRPr lang="en-IE"/>
        </a:p>
      </dgm:t>
    </dgm:pt>
    <dgm:pt modelId="{783BA2EA-8436-4CCE-A39E-6BCF5238143F}" type="pres">
      <dgm:prSet presAssocID="{AAD4E0A1-2FAA-4C4F-A963-A18676DD2709}" presName="Name0" presStyleCnt="0">
        <dgm:presLayoutVars>
          <dgm:animLvl val="lvl"/>
          <dgm:resizeHandles val="exact"/>
        </dgm:presLayoutVars>
      </dgm:prSet>
      <dgm:spPr/>
    </dgm:pt>
    <dgm:pt modelId="{F0826536-DCAA-4063-BFB9-4645227B9732}" type="pres">
      <dgm:prSet presAssocID="{59A0B26A-2973-451B-9ADA-6468D9C1A82E}" presName="composite" presStyleCnt="0"/>
      <dgm:spPr/>
    </dgm:pt>
    <dgm:pt modelId="{E3149CA8-F730-4485-B25A-C15A62708F74}" type="pres">
      <dgm:prSet presAssocID="{59A0B26A-2973-451B-9ADA-6468D9C1A82E}" presName="L" presStyleLbl="solidFgAcc1" presStyleIdx="0" presStyleCnt="9">
        <dgm:presLayoutVars>
          <dgm:chMax val="0"/>
          <dgm:chPref val="0"/>
        </dgm:presLayoutVars>
      </dgm:prSet>
      <dgm:spPr/>
    </dgm:pt>
    <dgm:pt modelId="{356E000D-F109-45EB-B501-4B78AA5C433C}" type="pres">
      <dgm:prSet presAssocID="{59A0B26A-2973-451B-9ADA-6468D9C1A82E}" presName="parTx" presStyleLbl="alignNode1" presStyleIdx="0" presStyleCnt="9">
        <dgm:presLayoutVars>
          <dgm:chMax val="0"/>
          <dgm:chPref val="0"/>
          <dgm:bulletEnabled val="1"/>
        </dgm:presLayoutVars>
      </dgm:prSet>
      <dgm:spPr/>
    </dgm:pt>
    <dgm:pt modelId="{690A1E60-14A3-48E2-969A-2D37B614EB37}" type="pres">
      <dgm:prSet presAssocID="{59A0B26A-2973-451B-9ADA-6468D9C1A82E}" presName="desTx" presStyleLbl="revTx" presStyleIdx="0" presStyleCnt="9">
        <dgm:presLayoutVars>
          <dgm:chMax val="0"/>
          <dgm:chPref val="0"/>
          <dgm:bulletEnabled val="1"/>
        </dgm:presLayoutVars>
      </dgm:prSet>
      <dgm:spPr/>
    </dgm:pt>
    <dgm:pt modelId="{792BD85C-2D0D-4BF4-AF83-D8128B6A0BBD}" type="pres">
      <dgm:prSet presAssocID="{59A0B26A-2973-451B-9ADA-6468D9C1A82E}" presName="EmptyPlaceHolder" presStyleCnt="0"/>
      <dgm:spPr/>
    </dgm:pt>
    <dgm:pt modelId="{B1D346D7-C154-4D58-8724-9D8D322272D9}" type="pres">
      <dgm:prSet presAssocID="{82DF06A8-49E6-4C50-8190-748A5D28FD6E}" presName="space" presStyleCnt="0"/>
      <dgm:spPr/>
    </dgm:pt>
    <dgm:pt modelId="{14B6A5EE-E0B3-4A85-B764-A872E77BD918}" type="pres">
      <dgm:prSet presAssocID="{8159643A-818D-4545-AFE5-29FC064B1AAA}" presName="composite" presStyleCnt="0"/>
      <dgm:spPr/>
    </dgm:pt>
    <dgm:pt modelId="{CC632145-1148-4956-9088-B915D0D0FD99}" type="pres">
      <dgm:prSet presAssocID="{8159643A-818D-4545-AFE5-29FC064B1AAA}" presName="L" presStyleLbl="solidFgAcc1" presStyleIdx="1" presStyleCnt="9">
        <dgm:presLayoutVars>
          <dgm:chMax val="0"/>
          <dgm:chPref val="0"/>
        </dgm:presLayoutVars>
      </dgm:prSet>
      <dgm:spPr/>
    </dgm:pt>
    <dgm:pt modelId="{E71F2D5D-B2F9-4DA3-A66A-9C6CCF024E35}" type="pres">
      <dgm:prSet presAssocID="{8159643A-818D-4545-AFE5-29FC064B1AAA}" presName="parTx" presStyleLbl="alignNode1" presStyleIdx="1" presStyleCnt="9">
        <dgm:presLayoutVars>
          <dgm:chMax val="0"/>
          <dgm:chPref val="0"/>
          <dgm:bulletEnabled val="1"/>
        </dgm:presLayoutVars>
      </dgm:prSet>
      <dgm:spPr/>
    </dgm:pt>
    <dgm:pt modelId="{76F87B8F-7B70-4B8F-BD86-BC83CD9F0297}" type="pres">
      <dgm:prSet presAssocID="{8159643A-818D-4545-AFE5-29FC064B1AAA}" presName="desTx" presStyleLbl="revTx" presStyleIdx="1" presStyleCnt="9">
        <dgm:presLayoutVars>
          <dgm:chMax val="0"/>
          <dgm:chPref val="0"/>
          <dgm:bulletEnabled val="1"/>
        </dgm:presLayoutVars>
      </dgm:prSet>
      <dgm:spPr/>
    </dgm:pt>
    <dgm:pt modelId="{05D16F6A-9EB7-4E55-B58D-6F5902C7CC80}" type="pres">
      <dgm:prSet presAssocID="{8159643A-818D-4545-AFE5-29FC064B1AAA}" presName="EmptyPlaceHolder" presStyleCnt="0"/>
      <dgm:spPr/>
    </dgm:pt>
    <dgm:pt modelId="{6A4F6B20-1C90-450E-965A-C1EB3B417C04}" type="pres">
      <dgm:prSet presAssocID="{384C38D0-1DF9-4571-8437-3CD10BEF2AAE}" presName="space" presStyleCnt="0"/>
      <dgm:spPr/>
    </dgm:pt>
    <dgm:pt modelId="{D85162A9-E7E1-4DA6-A96C-574B4875794C}" type="pres">
      <dgm:prSet presAssocID="{11173297-B697-4A11-9EAC-E45317C547A3}" presName="composite" presStyleCnt="0"/>
      <dgm:spPr/>
    </dgm:pt>
    <dgm:pt modelId="{5C7AB7EB-E74C-4AF9-873D-5493F7962F03}" type="pres">
      <dgm:prSet presAssocID="{11173297-B697-4A11-9EAC-E45317C547A3}" presName="L" presStyleLbl="solidFgAcc1" presStyleIdx="2" presStyleCnt="9">
        <dgm:presLayoutVars>
          <dgm:chMax val="0"/>
          <dgm:chPref val="0"/>
        </dgm:presLayoutVars>
      </dgm:prSet>
      <dgm:spPr/>
    </dgm:pt>
    <dgm:pt modelId="{FCBE03BB-10EF-463F-ADE9-2490921E2F01}" type="pres">
      <dgm:prSet presAssocID="{11173297-B697-4A11-9EAC-E45317C547A3}" presName="parTx" presStyleLbl="alignNode1" presStyleIdx="2" presStyleCnt="9">
        <dgm:presLayoutVars>
          <dgm:chMax val="0"/>
          <dgm:chPref val="0"/>
          <dgm:bulletEnabled val="1"/>
        </dgm:presLayoutVars>
      </dgm:prSet>
      <dgm:spPr/>
    </dgm:pt>
    <dgm:pt modelId="{499DECC5-47AF-4CB1-BCD3-F288444FFD05}" type="pres">
      <dgm:prSet presAssocID="{11173297-B697-4A11-9EAC-E45317C547A3}" presName="desTx" presStyleLbl="revTx" presStyleIdx="2" presStyleCnt="9">
        <dgm:presLayoutVars>
          <dgm:chMax val="0"/>
          <dgm:chPref val="0"/>
          <dgm:bulletEnabled val="1"/>
        </dgm:presLayoutVars>
      </dgm:prSet>
      <dgm:spPr/>
    </dgm:pt>
    <dgm:pt modelId="{303CC2BE-542F-4C56-82EF-DBD9BE5FA7D0}" type="pres">
      <dgm:prSet presAssocID="{11173297-B697-4A11-9EAC-E45317C547A3}" presName="EmptyPlaceHolder" presStyleCnt="0"/>
      <dgm:spPr/>
    </dgm:pt>
    <dgm:pt modelId="{31E06083-C734-4BB7-B45B-F495DA16657F}" type="pres">
      <dgm:prSet presAssocID="{F44242F6-86F1-4EA1-8BA3-3748696B9D36}" presName="space" presStyleCnt="0"/>
      <dgm:spPr/>
    </dgm:pt>
    <dgm:pt modelId="{33C0640E-1908-43E2-A30D-C597CD2E5C45}" type="pres">
      <dgm:prSet presAssocID="{D59A6E49-80F2-47F2-A3F1-A7D3C1042B7A}" presName="composite" presStyleCnt="0"/>
      <dgm:spPr/>
    </dgm:pt>
    <dgm:pt modelId="{D45698BB-B312-4969-9C62-8B658A7BE04B}" type="pres">
      <dgm:prSet presAssocID="{D59A6E49-80F2-47F2-A3F1-A7D3C1042B7A}" presName="L" presStyleLbl="solidFgAcc1" presStyleIdx="3" presStyleCnt="9">
        <dgm:presLayoutVars>
          <dgm:chMax val="0"/>
          <dgm:chPref val="0"/>
        </dgm:presLayoutVars>
      </dgm:prSet>
      <dgm:spPr/>
    </dgm:pt>
    <dgm:pt modelId="{8CE5514B-799A-4B97-A4CE-949CED117359}" type="pres">
      <dgm:prSet presAssocID="{D59A6E49-80F2-47F2-A3F1-A7D3C1042B7A}" presName="parTx" presStyleLbl="alignNode1" presStyleIdx="3" presStyleCnt="9">
        <dgm:presLayoutVars>
          <dgm:chMax val="0"/>
          <dgm:chPref val="0"/>
          <dgm:bulletEnabled val="1"/>
        </dgm:presLayoutVars>
      </dgm:prSet>
      <dgm:spPr/>
    </dgm:pt>
    <dgm:pt modelId="{26E75E88-EED9-45B9-B2E1-7CF90983F84F}" type="pres">
      <dgm:prSet presAssocID="{D59A6E49-80F2-47F2-A3F1-A7D3C1042B7A}" presName="desTx" presStyleLbl="revTx" presStyleIdx="3" presStyleCnt="9">
        <dgm:presLayoutVars>
          <dgm:chMax val="0"/>
          <dgm:chPref val="0"/>
          <dgm:bulletEnabled val="1"/>
        </dgm:presLayoutVars>
      </dgm:prSet>
      <dgm:spPr/>
    </dgm:pt>
    <dgm:pt modelId="{0E310878-290E-4CDF-A224-A01279FC1395}" type="pres">
      <dgm:prSet presAssocID="{D59A6E49-80F2-47F2-A3F1-A7D3C1042B7A}" presName="EmptyPlaceHolder" presStyleCnt="0"/>
      <dgm:spPr/>
    </dgm:pt>
    <dgm:pt modelId="{55F036F5-304F-4940-A050-48A87A0DF8E4}" type="pres">
      <dgm:prSet presAssocID="{7E011706-AE0C-4AA0-B690-E8284D94C1FB}" presName="space" presStyleCnt="0"/>
      <dgm:spPr/>
    </dgm:pt>
    <dgm:pt modelId="{1B1FFA15-18C7-4FA1-8E23-8A3F31C302EB}" type="pres">
      <dgm:prSet presAssocID="{8AE324F7-386D-45A2-868A-242E22B37484}" presName="composite" presStyleCnt="0"/>
      <dgm:spPr/>
    </dgm:pt>
    <dgm:pt modelId="{736EA73E-CF05-45B4-A946-DC09155D617E}" type="pres">
      <dgm:prSet presAssocID="{8AE324F7-386D-45A2-868A-242E22B37484}" presName="L" presStyleLbl="solidFgAcc1" presStyleIdx="4" presStyleCnt="9">
        <dgm:presLayoutVars>
          <dgm:chMax val="0"/>
          <dgm:chPref val="0"/>
        </dgm:presLayoutVars>
      </dgm:prSet>
      <dgm:spPr/>
    </dgm:pt>
    <dgm:pt modelId="{507DCF5B-980F-4E37-B5EB-2E84D9C6B52F}" type="pres">
      <dgm:prSet presAssocID="{8AE324F7-386D-45A2-868A-242E22B37484}" presName="parTx" presStyleLbl="alignNode1" presStyleIdx="4" presStyleCnt="9">
        <dgm:presLayoutVars>
          <dgm:chMax val="0"/>
          <dgm:chPref val="0"/>
          <dgm:bulletEnabled val="1"/>
        </dgm:presLayoutVars>
      </dgm:prSet>
      <dgm:spPr/>
    </dgm:pt>
    <dgm:pt modelId="{EEA84B30-BE1D-4937-8B3F-F60859618187}" type="pres">
      <dgm:prSet presAssocID="{8AE324F7-386D-45A2-868A-242E22B37484}" presName="desTx" presStyleLbl="revTx" presStyleIdx="4" presStyleCnt="9">
        <dgm:presLayoutVars>
          <dgm:chMax val="0"/>
          <dgm:chPref val="0"/>
          <dgm:bulletEnabled val="1"/>
        </dgm:presLayoutVars>
      </dgm:prSet>
      <dgm:spPr/>
    </dgm:pt>
    <dgm:pt modelId="{74B8F068-5875-4CEC-BBA5-2D4AFCF2A5DE}" type="pres">
      <dgm:prSet presAssocID="{8AE324F7-386D-45A2-868A-242E22B37484}" presName="EmptyPlaceHolder" presStyleCnt="0"/>
      <dgm:spPr/>
    </dgm:pt>
    <dgm:pt modelId="{EB1A91A5-B696-4533-82F7-1F0CC7750879}" type="pres">
      <dgm:prSet presAssocID="{EC9BCBCD-EFC8-4290-B863-734E9A2158AC}" presName="space" presStyleCnt="0"/>
      <dgm:spPr/>
    </dgm:pt>
    <dgm:pt modelId="{6CA87614-FBF8-481C-BAAC-CC4B4875088A}" type="pres">
      <dgm:prSet presAssocID="{FC322F84-930C-4CC2-98CA-0802DA69ABB8}" presName="composite" presStyleCnt="0"/>
      <dgm:spPr/>
    </dgm:pt>
    <dgm:pt modelId="{9FEEB124-18C7-4748-9906-F254ECDF07C4}" type="pres">
      <dgm:prSet presAssocID="{FC322F84-930C-4CC2-98CA-0802DA69ABB8}" presName="L" presStyleLbl="solidFgAcc1" presStyleIdx="5" presStyleCnt="9">
        <dgm:presLayoutVars>
          <dgm:chMax val="0"/>
          <dgm:chPref val="0"/>
        </dgm:presLayoutVars>
      </dgm:prSet>
      <dgm:spPr/>
    </dgm:pt>
    <dgm:pt modelId="{1FE5FEEE-3F5C-41F3-BE12-A6D572CDA40E}" type="pres">
      <dgm:prSet presAssocID="{FC322F84-930C-4CC2-98CA-0802DA69ABB8}" presName="parTx" presStyleLbl="alignNode1" presStyleIdx="5" presStyleCnt="9">
        <dgm:presLayoutVars>
          <dgm:chMax val="0"/>
          <dgm:chPref val="0"/>
          <dgm:bulletEnabled val="1"/>
        </dgm:presLayoutVars>
      </dgm:prSet>
      <dgm:spPr/>
    </dgm:pt>
    <dgm:pt modelId="{78950EC8-7A5C-431C-906D-643649FB33E2}" type="pres">
      <dgm:prSet presAssocID="{FC322F84-930C-4CC2-98CA-0802DA69ABB8}" presName="desTx" presStyleLbl="revTx" presStyleIdx="5" presStyleCnt="9">
        <dgm:presLayoutVars>
          <dgm:chMax val="0"/>
          <dgm:chPref val="0"/>
          <dgm:bulletEnabled val="1"/>
        </dgm:presLayoutVars>
      </dgm:prSet>
      <dgm:spPr/>
    </dgm:pt>
    <dgm:pt modelId="{4F945DC0-064D-4C7E-BFC5-4FEF15A2AD2B}" type="pres">
      <dgm:prSet presAssocID="{FC322F84-930C-4CC2-98CA-0802DA69ABB8}" presName="EmptyPlaceHolder" presStyleCnt="0"/>
      <dgm:spPr/>
    </dgm:pt>
    <dgm:pt modelId="{8590430E-98E9-456E-854D-BC8791C6AB1E}" type="pres">
      <dgm:prSet presAssocID="{45A1AAA4-AB8B-4AC3-A733-DB2021936A97}" presName="space" presStyleCnt="0"/>
      <dgm:spPr/>
    </dgm:pt>
    <dgm:pt modelId="{9A5009E9-F62A-4700-9DBB-FA49D1162ED4}" type="pres">
      <dgm:prSet presAssocID="{BF185A9D-3323-488B-ABAE-EE40EEDEA59C}" presName="composite" presStyleCnt="0"/>
      <dgm:spPr/>
    </dgm:pt>
    <dgm:pt modelId="{C990F103-B633-4D43-8FB1-9FF24C2B72E4}" type="pres">
      <dgm:prSet presAssocID="{BF185A9D-3323-488B-ABAE-EE40EEDEA59C}" presName="L" presStyleLbl="solidFgAcc1" presStyleIdx="6" presStyleCnt="9">
        <dgm:presLayoutVars>
          <dgm:chMax val="0"/>
          <dgm:chPref val="0"/>
        </dgm:presLayoutVars>
      </dgm:prSet>
      <dgm:spPr/>
    </dgm:pt>
    <dgm:pt modelId="{25B836A3-88BA-4D46-93C3-F8CCB6F843D4}" type="pres">
      <dgm:prSet presAssocID="{BF185A9D-3323-488B-ABAE-EE40EEDEA59C}" presName="parTx" presStyleLbl="alignNode1" presStyleIdx="6" presStyleCnt="9" custLinFactNeighborX="-1646" custLinFactNeighborY="-4612">
        <dgm:presLayoutVars>
          <dgm:chMax val="0"/>
          <dgm:chPref val="0"/>
          <dgm:bulletEnabled val="1"/>
        </dgm:presLayoutVars>
      </dgm:prSet>
      <dgm:spPr/>
    </dgm:pt>
    <dgm:pt modelId="{519D5CDB-7283-419A-A4F1-3F52BA03B868}" type="pres">
      <dgm:prSet presAssocID="{BF185A9D-3323-488B-ABAE-EE40EEDEA59C}" presName="desTx" presStyleLbl="revTx" presStyleIdx="6" presStyleCnt="9">
        <dgm:presLayoutVars>
          <dgm:chMax val="0"/>
          <dgm:chPref val="0"/>
          <dgm:bulletEnabled val="1"/>
        </dgm:presLayoutVars>
      </dgm:prSet>
      <dgm:spPr/>
    </dgm:pt>
    <dgm:pt modelId="{BDF98415-0594-493A-B146-31FCB39FD38D}" type="pres">
      <dgm:prSet presAssocID="{BF185A9D-3323-488B-ABAE-EE40EEDEA59C}" presName="EmptyPlaceHolder" presStyleCnt="0"/>
      <dgm:spPr/>
    </dgm:pt>
    <dgm:pt modelId="{EFE56ABD-481A-49EA-A99A-C24E1BBF9267}" type="pres">
      <dgm:prSet presAssocID="{D4ED5D33-2759-44CE-ACDB-CBDE887D137A}" presName="space" presStyleCnt="0"/>
      <dgm:spPr/>
    </dgm:pt>
    <dgm:pt modelId="{D7590EC7-8BE6-4BBC-ABFD-A357BF61611E}" type="pres">
      <dgm:prSet presAssocID="{7E800FDB-E408-49BA-B366-BA01916BC4A7}" presName="composite" presStyleCnt="0"/>
      <dgm:spPr/>
    </dgm:pt>
    <dgm:pt modelId="{05FB94E0-E5FD-4849-8EDB-C0859934C375}" type="pres">
      <dgm:prSet presAssocID="{7E800FDB-E408-49BA-B366-BA01916BC4A7}" presName="L" presStyleLbl="solidFgAcc1" presStyleIdx="7" presStyleCnt="9">
        <dgm:presLayoutVars>
          <dgm:chMax val="0"/>
          <dgm:chPref val="0"/>
        </dgm:presLayoutVars>
      </dgm:prSet>
      <dgm:spPr/>
    </dgm:pt>
    <dgm:pt modelId="{335178CA-FDE4-4068-864C-7B2C465B2606}" type="pres">
      <dgm:prSet presAssocID="{7E800FDB-E408-49BA-B366-BA01916BC4A7}" presName="parTx" presStyleLbl="alignNode1" presStyleIdx="7" presStyleCnt="9">
        <dgm:presLayoutVars>
          <dgm:chMax val="0"/>
          <dgm:chPref val="0"/>
          <dgm:bulletEnabled val="1"/>
        </dgm:presLayoutVars>
      </dgm:prSet>
      <dgm:spPr/>
    </dgm:pt>
    <dgm:pt modelId="{5E8D45B6-1BB1-4C2A-8F8A-760ADFAFC443}" type="pres">
      <dgm:prSet presAssocID="{7E800FDB-E408-49BA-B366-BA01916BC4A7}" presName="desTx" presStyleLbl="revTx" presStyleIdx="7" presStyleCnt="9">
        <dgm:presLayoutVars>
          <dgm:chMax val="0"/>
          <dgm:chPref val="0"/>
          <dgm:bulletEnabled val="1"/>
        </dgm:presLayoutVars>
      </dgm:prSet>
      <dgm:spPr/>
    </dgm:pt>
    <dgm:pt modelId="{2CA6338C-ECF6-4F68-8603-9F9E902EF516}" type="pres">
      <dgm:prSet presAssocID="{7E800FDB-E408-49BA-B366-BA01916BC4A7}" presName="EmptyPlaceHolder" presStyleCnt="0"/>
      <dgm:spPr/>
    </dgm:pt>
    <dgm:pt modelId="{257B6495-2A46-4B0D-8A90-997E9F3E0F47}" type="pres">
      <dgm:prSet presAssocID="{3AFB7540-9857-4E21-ACE1-E933E7387E8D}" presName="space" presStyleCnt="0"/>
      <dgm:spPr/>
    </dgm:pt>
    <dgm:pt modelId="{FA0EB8FD-F38F-411E-BE61-6F86C8C97D65}" type="pres">
      <dgm:prSet presAssocID="{6333ADEF-FD13-4BD4-ADD4-4FE88F66568E}" presName="composite" presStyleCnt="0"/>
      <dgm:spPr/>
    </dgm:pt>
    <dgm:pt modelId="{457F5512-DD40-49CE-982F-D3FB45702E2A}" type="pres">
      <dgm:prSet presAssocID="{6333ADEF-FD13-4BD4-ADD4-4FE88F66568E}" presName="L" presStyleLbl="solidFgAcc1" presStyleIdx="8" presStyleCnt="9">
        <dgm:presLayoutVars>
          <dgm:chMax val="0"/>
          <dgm:chPref val="0"/>
        </dgm:presLayoutVars>
      </dgm:prSet>
      <dgm:spPr/>
    </dgm:pt>
    <dgm:pt modelId="{36A1C54A-C8DB-4C5E-B61F-5407DFEA2E54}" type="pres">
      <dgm:prSet presAssocID="{6333ADEF-FD13-4BD4-ADD4-4FE88F66568E}" presName="parTx" presStyleLbl="alignNode1" presStyleIdx="8" presStyleCnt="9">
        <dgm:presLayoutVars>
          <dgm:chMax val="0"/>
          <dgm:chPref val="0"/>
          <dgm:bulletEnabled val="1"/>
        </dgm:presLayoutVars>
      </dgm:prSet>
      <dgm:spPr/>
    </dgm:pt>
    <dgm:pt modelId="{87A8D343-202F-4F96-9BA2-D8CB46A67DB2}" type="pres">
      <dgm:prSet presAssocID="{6333ADEF-FD13-4BD4-ADD4-4FE88F66568E}" presName="desTx" presStyleLbl="revTx" presStyleIdx="8" presStyleCnt="9">
        <dgm:presLayoutVars>
          <dgm:chMax val="0"/>
          <dgm:chPref val="0"/>
          <dgm:bulletEnabled val="1"/>
        </dgm:presLayoutVars>
      </dgm:prSet>
      <dgm:spPr/>
    </dgm:pt>
    <dgm:pt modelId="{7DD01775-3EBD-4389-BDCD-1558DFF5A602}" type="pres">
      <dgm:prSet presAssocID="{6333ADEF-FD13-4BD4-ADD4-4FE88F66568E}" presName="EmptyPlaceHolder" presStyleCnt="0"/>
      <dgm:spPr/>
    </dgm:pt>
  </dgm:ptLst>
  <dgm:cxnLst>
    <dgm:cxn modelId="{D9DD0A07-3DE1-4FDB-9228-533E0FAB48D9}" srcId="{AAD4E0A1-2FAA-4C4F-A963-A18676DD2709}" destId="{8159643A-818D-4545-AFE5-29FC064B1AAA}" srcOrd="1" destOrd="0" parTransId="{2AC99ED1-74BC-44F4-AB57-AD4179C7D85F}" sibTransId="{384C38D0-1DF9-4571-8437-3CD10BEF2AAE}"/>
    <dgm:cxn modelId="{9534A01A-7215-484A-B231-394DE85E33EE}" type="presOf" srcId="{8AE324F7-386D-45A2-868A-242E22B37484}" destId="{507DCF5B-980F-4E37-B5EB-2E84D9C6B52F}" srcOrd="0" destOrd="0" presId="urn:microsoft.com/office/officeart/2016/7/layout/AccentHomeChevronProcess"/>
    <dgm:cxn modelId="{C7E7C71A-8D4E-49A3-870A-EF1B52EA7E44}" type="presOf" srcId="{388BDCB2-DCDF-44F3-8324-AEB38FDDBDD1}" destId="{499DECC5-47AF-4CB1-BCD3-F288444FFD05}" srcOrd="0" destOrd="0" presId="urn:microsoft.com/office/officeart/2016/7/layout/AccentHomeChevronProcess"/>
    <dgm:cxn modelId="{5674DB32-52A8-4AD6-91A2-851D4F5D774E}" srcId="{8159643A-818D-4545-AFE5-29FC064B1AAA}" destId="{A5F3A565-F1A9-4263-BA1F-374C68AB041C}" srcOrd="0" destOrd="0" parTransId="{BC9CEAF5-0740-4D16-9B53-CFBE32998C15}" sibTransId="{E138BD27-CD5F-4B72-9EE7-AFCFDA324151}"/>
    <dgm:cxn modelId="{3B4F2C34-A5FB-4876-BE0B-B329E5E0B605}" type="presOf" srcId="{F2C5946E-96AC-4D5A-B458-7D2B25514DE6}" destId="{EEA84B30-BE1D-4937-8B3F-F60859618187}" srcOrd="0" destOrd="0" presId="urn:microsoft.com/office/officeart/2016/7/layout/AccentHomeChevronProcess"/>
    <dgm:cxn modelId="{6D0CA535-A7ED-46D7-9B58-327AFDF2ADA9}" type="presOf" srcId="{BF185A9D-3323-488B-ABAE-EE40EEDEA59C}" destId="{25B836A3-88BA-4D46-93C3-F8CCB6F843D4}" srcOrd="0" destOrd="0" presId="urn:microsoft.com/office/officeart/2016/7/layout/AccentHomeChevronProcess"/>
    <dgm:cxn modelId="{83C3433C-9769-42E6-B421-80BDF2C3C159}" srcId="{AAD4E0A1-2FAA-4C4F-A963-A18676DD2709}" destId="{6333ADEF-FD13-4BD4-ADD4-4FE88F66568E}" srcOrd="8" destOrd="0" parTransId="{02B2CA28-4D30-4753-B1FA-D2D80449E26F}" sibTransId="{8858B26B-25AC-4AFB-83DD-7BC4AF2A7B87}"/>
    <dgm:cxn modelId="{40D75B5E-05F3-4D0F-9A31-C26E14C9C629}" type="presOf" srcId="{FC322F84-930C-4CC2-98CA-0802DA69ABB8}" destId="{1FE5FEEE-3F5C-41F3-BE12-A6D572CDA40E}" srcOrd="0" destOrd="0" presId="urn:microsoft.com/office/officeart/2016/7/layout/AccentHomeChevronProcess"/>
    <dgm:cxn modelId="{EBCA9966-8EF2-49F3-972B-7D6EDBB39C81}" type="presOf" srcId="{11173297-B697-4A11-9EAC-E45317C547A3}" destId="{FCBE03BB-10EF-463F-ADE9-2490921E2F01}" srcOrd="0" destOrd="0" presId="urn:microsoft.com/office/officeart/2016/7/layout/AccentHomeChevronProcess"/>
    <dgm:cxn modelId="{F7EA216A-8EED-4AEA-8470-B1B8F045C9C9}" srcId="{11173297-B697-4A11-9EAC-E45317C547A3}" destId="{388BDCB2-DCDF-44F3-8324-AEB38FDDBDD1}" srcOrd="0" destOrd="0" parTransId="{37941136-BD0B-4BA2-AB30-C59B281AC064}" sibTransId="{3E43BD3A-DE7D-4F87-8DF8-BE45D9E99A98}"/>
    <dgm:cxn modelId="{60F2516C-41F3-4218-A1D1-062B64CCA51C}" srcId="{D59A6E49-80F2-47F2-A3F1-A7D3C1042B7A}" destId="{B37999E7-C394-42CA-9788-025667B2F148}" srcOrd="0" destOrd="0" parTransId="{4E4B7B64-9855-4792-8CF8-036E24B99347}" sibTransId="{B2DC8013-B540-4718-801F-00BFBC13037A}"/>
    <dgm:cxn modelId="{3B32756D-B3E5-411D-8FF5-9443D03E0512}" srcId="{AAD4E0A1-2FAA-4C4F-A963-A18676DD2709}" destId="{59A0B26A-2973-451B-9ADA-6468D9C1A82E}" srcOrd="0" destOrd="0" parTransId="{485F4D2F-583A-4E49-8439-7E9505C9635E}" sibTransId="{82DF06A8-49E6-4C50-8190-748A5D28FD6E}"/>
    <dgm:cxn modelId="{F30B326E-5A4C-40C9-B022-26DA52A304C3}" type="presOf" srcId="{59A0B26A-2973-451B-9ADA-6468D9C1A82E}" destId="{356E000D-F109-45EB-B501-4B78AA5C433C}" srcOrd="0" destOrd="0" presId="urn:microsoft.com/office/officeart/2016/7/layout/AccentHomeChevronProcess"/>
    <dgm:cxn modelId="{050C9254-2664-45D0-A7C0-16D1E600B953}" type="presOf" srcId="{D59A6E49-80F2-47F2-A3F1-A7D3C1042B7A}" destId="{8CE5514B-799A-4B97-A4CE-949CED117359}" srcOrd="0" destOrd="0" presId="urn:microsoft.com/office/officeart/2016/7/layout/AccentHomeChevronProcess"/>
    <dgm:cxn modelId="{4D6F0158-F26C-45CC-B6C9-6A9E6142A1A4}" srcId="{AAD4E0A1-2FAA-4C4F-A963-A18676DD2709}" destId="{BF185A9D-3323-488B-ABAE-EE40EEDEA59C}" srcOrd="6" destOrd="0" parTransId="{5630D9B2-CE5F-4807-B334-0444C56FCB5D}" sibTransId="{D4ED5D33-2759-44CE-ACDB-CBDE887D137A}"/>
    <dgm:cxn modelId="{F7E24D59-9532-4E70-A381-FD77E8E3792F}" srcId="{59A0B26A-2973-451B-9ADA-6468D9C1A82E}" destId="{EFA50C6C-022A-4BE7-B363-CC5944231205}" srcOrd="0" destOrd="0" parTransId="{2DCDB026-5A6D-4F6F-854C-5F88D23D2A99}" sibTransId="{1640FBF7-6D83-46D6-9A14-66833FCD0185}"/>
    <dgm:cxn modelId="{BBDDEB7E-17B2-42C5-A270-AD934A48232A}" type="presOf" srcId="{6333ADEF-FD13-4BD4-ADD4-4FE88F66568E}" destId="{36A1C54A-C8DB-4C5E-B61F-5407DFEA2E54}" srcOrd="0" destOrd="0" presId="urn:microsoft.com/office/officeart/2016/7/layout/AccentHomeChevronProcess"/>
    <dgm:cxn modelId="{BB331587-E8E0-4EB4-A73E-6C4FBC78406B}" type="presOf" srcId="{A5F3A565-F1A9-4263-BA1F-374C68AB041C}" destId="{76F87B8F-7B70-4B8F-BD86-BC83CD9F0297}" srcOrd="0" destOrd="0" presId="urn:microsoft.com/office/officeart/2016/7/layout/AccentHomeChevronProcess"/>
    <dgm:cxn modelId="{4A7EFD87-320F-45A4-8133-759E7A6020E6}" type="presOf" srcId="{B37999E7-C394-42CA-9788-025667B2F148}" destId="{26E75E88-EED9-45B9-B2E1-7CF90983F84F}" srcOrd="0" destOrd="0" presId="urn:microsoft.com/office/officeart/2016/7/layout/AccentHomeChevronProcess"/>
    <dgm:cxn modelId="{1AC5888B-5F0A-4CE7-8F69-58ACC0AA1100}" srcId="{8AE324F7-386D-45A2-868A-242E22B37484}" destId="{F2C5946E-96AC-4D5A-B458-7D2B25514DE6}" srcOrd="0" destOrd="0" parTransId="{00377DCE-90FB-46C7-8AA2-8160B9C8E411}" sibTransId="{A191672C-E826-4D12-AE04-B7C722E1DAD5}"/>
    <dgm:cxn modelId="{7546F393-B90C-4B7C-A182-D91E2CBBE50E}" type="presOf" srcId="{7E800FDB-E408-49BA-B366-BA01916BC4A7}" destId="{335178CA-FDE4-4068-864C-7B2C465B2606}" srcOrd="0" destOrd="0" presId="urn:microsoft.com/office/officeart/2016/7/layout/AccentHomeChevronProcess"/>
    <dgm:cxn modelId="{6FCBAA9C-FF63-41CD-A77F-8D1991CCB4F9}" srcId="{AAD4E0A1-2FAA-4C4F-A963-A18676DD2709}" destId="{FC322F84-930C-4CC2-98CA-0802DA69ABB8}" srcOrd="5" destOrd="0" parTransId="{5E9D506E-FA85-475B-A760-FB43C0F10A10}" sibTransId="{45A1AAA4-AB8B-4AC3-A733-DB2021936A97}"/>
    <dgm:cxn modelId="{3558A59D-7369-44E9-904F-FA6F4D04C070}" srcId="{AAD4E0A1-2FAA-4C4F-A963-A18676DD2709}" destId="{8AE324F7-386D-45A2-868A-242E22B37484}" srcOrd="4" destOrd="0" parTransId="{234A76A7-017C-468D-B6C6-6AE5595F0A60}" sibTransId="{EC9BCBCD-EFC8-4290-B863-734E9A2158AC}"/>
    <dgm:cxn modelId="{0DCDD2B0-40B4-4FE3-97A4-E8F517D667FA}" type="presOf" srcId="{EFA50C6C-022A-4BE7-B363-CC5944231205}" destId="{690A1E60-14A3-48E2-969A-2D37B614EB37}" srcOrd="0" destOrd="0" presId="urn:microsoft.com/office/officeart/2016/7/layout/AccentHomeChevronProcess"/>
    <dgm:cxn modelId="{AEC3EBD0-1922-4FDA-8C9E-4E7A1D61E53D}" type="presOf" srcId="{AAD4E0A1-2FAA-4C4F-A963-A18676DD2709}" destId="{783BA2EA-8436-4CCE-A39E-6BCF5238143F}" srcOrd="0" destOrd="0" presId="urn:microsoft.com/office/officeart/2016/7/layout/AccentHomeChevronProcess"/>
    <dgm:cxn modelId="{1DEAA8D5-09D4-43B8-9CE1-38F63628F861}" srcId="{AAD4E0A1-2FAA-4C4F-A963-A18676DD2709}" destId="{D59A6E49-80F2-47F2-A3F1-A7D3C1042B7A}" srcOrd="3" destOrd="0" parTransId="{0F0347E2-53BF-4AF0-BE04-E562E9D07F8C}" sibTransId="{7E011706-AE0C-4AA0-B690-E8284D94C1FB}"/>
    <dgm:cxn modelId="{5ADCAFE7-EEA6-4BFA-9A5B-7E47089881FE}" type="presOf" srcId="{8159643A-818D-4545-AFE5-29FC064B1AAA}" destId="{E71F2D5D-B2F9-4DA3-A66A-9C6CCF024E35}" srcOrd="0" destOrd="0" presId="urn:microsoft.com/office/officeart/2016/7/layout/AccentHomeChevronProcess"/>
    <dgm:cxn modelId="{6576CFF0-9760-4300-BE59-668AFEE73275}" srcId="{AAD4E0A1-2FAA-4C4F-A963-A18676DD2709}" destId="{7E800FDB-E408-49BA-B366-BA01916BC4A7}" srcOrd="7" destOrd="0" parTransId="{6110F28C-1121-4869-A4D8-EF2D25539FF4}" sibTransId="{3AFB7540-9857-4E21-ACE1-E933E7387E8D}"/>
    <dgm:cxn modelId="{6C7779F4-FD69-4B67-B910-A8608F5BFD91}" srcId="{AAD4E0A1-2FAA-4C4F-A963-A18676DD2709}" destId="{11173297-B697-4A11-9EAC-E45317C547A3}" srcOrd="2" destOrd="0" parTransId="{04B33EEE-24D9-46D5-87A7-153B2EA6E29D}" sibTransId="{F44242F6-86F1-4EA1-8BA3-3748696B9D36}"/>
    <dgm:cxn modelId="{6611D126-9F3D-4D3A-AAF3-BB5655B14647}" type="presParOf" srcId="{783BA2EA-8436-4CCE-A39E-6BCF5238143F}" destId="{F0826536-DCAA-4063-BFB9-4645227B9732}" srcOrd="0" destOrd="0" presId="urn:microsoft.com/office/officeart/2016/7/layout/AccentHomeChevronProcess"/>
    <dgm:cxn modelId="{85796E44-494A-4150-B35F-33B1B9A5FF16}" type="presParOf" srcId="{F0826536-DCAA-4063-BFB9-4645227B9732}" destId="{E3149CA8-F730-4485-B25A-C15A62708F74}" srcOrd="0" destOrd="0" presId="urn:microsoft.com/office/officeart/2016/7/layout/AccentHomeChevronProcess"/>
    <dgm:cxn modelId="{A166AD79-2619-4D52-A3B3-6215B3AA43D1}" type="presParOf" srcId="{F0826536-DCAA-4063-BFB9-4645227B9732}" destId="{356E000D-F109-45EB-B501-4B78AA5C433C}" srcOrd="1" destOrd="0" presId="urn:microsoft.com/office/officeart/2016/7/layout/AccentHomeChevronProcess"/>
    <dgm:cxn modelId="{F077F179-9385-4782-9283-8B16C1C2BA34}" type="presParOf" srcId="{F0826536-DCAA-4063-BFB9-4645227B9732}" destId="{690A1E60-14A3-48E2-969A-2D37B614EB37}" srcOrd="2" destOrd="0" presId="urn:microsoft.com/office/officeart/2016/7/layout/AccentHomeChevronProcess"/>
    <dgm:cxn modelId="{FA9EB690-4AD1-4C19-B9A1-53E66DA560CD}" type="presParOf" srcId="{F0826536-DCAA-4063-BFB9-4645227B9732}" destId="{792BD85C-2D0D-4BF4-AF83-D8128B6A0BBD}" srcOrd="3" destOrd="0" presId="urn:microsoft.com/office/officeart/2016/7/layout/AccentHomeChevronProcess"/>
    <dgm:cxn modelId="{3742C70D-B7C4-4347-ADE9-AE1A90E7AA08}" type="presParOf" srcId="{783BA2EA-8436-4CCE-A39E-6BCF5238143F}" destId="{B1D346D7-C154-4D58-8724-9D8D322272D9}" srcOrd="1" destOrd="0" presId="urn:microsoft.com/office/officeart/2016/7/layout/AccentHomeChevronProcess"/>
    <dgm:cxn modelId="{7F2E54B8-A4E8-4F58-B05C-AC407951920B}" type="presParOf" srcId="{783BA2EA-8436-4CCE-A39E-6BCF5238143F}" destId="{14B6A5EE-E0B3-4A85-B764-A872E77BD918}" srcOrd="2" destOrd="0" presId="urn:microsoft.com/office/officeart/2016/7/layout/AccentHomeChevronProcess"/>
    <dgm:cxn modelId="{B7C14F8B-CC24-4358-ACAC-06BBD57C9232}" type="presParOf" srcId="{14B6A5EE-E0B3-4A85-B764-A872E77BD918}" destId="{CC632145-1148-4956-9088-B915D0D0FD99}" srcOrd="0" destOrd="0" presId="urn:microsoft.com/office/officeart/2016/7/layout/AccentHomeChevronProcess"/>
    <dgm:cxn modelId="{EB2BC1A5-5145-4896-855A-0AFEACE82BCF}" type="presParOf" srcId="{14B6A5EE-E0B3-4A85-B764-A872E77BD918}" destId="{E71F2D5D-B2F9-4DA3-A66A-9C6CCF024E35}" srcOrd="1" destOrd="0" presId="urn:microsoft.com/office/officeart/2016/7/layout/AccentHomeChevronProcess"/>
    <dgm:cxn modelId="{BFE19651-BA6F-4861-AC66-33F319D53F7D}" type="presParOf" srcId="{14B6A5EE-E0B3-4A85-B764-A872E77BD918}" destId="{76F87B8F-7B70-4B8F-BD86-BC83CD9F0297}" srcOrd="2" destOrd="0" presId="urn:microsoft.com/office/officeart/2016/7/layout/AccentHomeChevronProcess"/>
    <dgm:cxn modelId="{98F69F0E-9C66-428E-8A69-C89EADF74318}" type="presParOf" srcId="{14B6A5EE-E0B3-4A85-B764-A872E77BD918}" destId="{05D16F6A-9EB7-4E55-B58D-6F5902C7CC80}" srcOrd="3" destOrd="0" presId="urn:microsoft.com/office/officeart/2016/7/layout/AccentHomeChevronProcess"/>
    <dgm:cxn modelId="{DA6016D0-FF08-42BE-9BDC-FF482682D30D}" type="presParOf" srcId="{783BA2EA-8436-4CCE-A39E-6BCF5238143F}" destId="{6A4F6B20-1C90-450E-965A-C1EB3B417C04}" srcOrd="3" destOrd="0" presId="urn:microsoft.com/office/officeart/2016/7/layout/AccentHomeChevronProcess"/>
    <dgm:cxn modelId="{6EF0D53E-C29F-4657-A617-6C3C35BB9FAE}" type="presParOf" srcId="{783BA2EA-8436-4CCE-A39E-6BCF5238143F}" destId="{D85162A9-E7E1-4DA6-A96C-574B4875794C}" srcOrd="4" destOrd="0" presId="urn:microsoft.com/office/officeart/2016/7/layout/AccentHomeChevronProcess"/>
    <dgm:cxn modelId="{C3DCC376-D230-47A5-B0AF-7BF05A5F988F}" type="presParOf" srcId="{D85162A9-E7E1-4DA6-A96C-574B4875794C}" destId="{5C7AB7EB-E74C-4AF9-873D-5493F7962F03}" srcOrd="0" destOrd="0" presId="urn:microsoft.com/office/officeart/2016/7/layout/AccentHomeChevronProcess"/>
    <dgm:cxn modelId="{3B951B36-7350-4EA2-B9D5-5614563BACC1}" type="presParOf" srcId="{D85162A9-E7E1-4DA6-A96C-574B4875794C}" destId="{FCBE03BB-10EF-463F-ADE9-2490921E2F01}" srcOrd="1" destOrd="0" presId="urn:microsoft.com/office/officeart/2016/7/layout/AccentHomeChevronProcess"/>
    <dgm:cxn modelId="{0DF3A932-41AE-4A1B-B940-4F00F9CF7627}" type="presParOf" srcId="{D85162A9-E7E1-4DA6-A96C-574B4875794C}" destId="{499DECC5-47AF-4CB1-BCD3-F288444FFD05}" srcOrd="2" destOrd="0" presId="urn:microsoft.com/office/officeart/2016/7/layout/AccentHomeChevronProcess"/>
    <dgm:cxn modelId="{959D2AAF-704B-4D08-8294-3790BF74564E}" type="presParOf" srcId="{D85162A9-E7E1-4DA6-A96C-574B4875794C}" destId="{303CC2BE-542F-4C56-82EF-DBD9BE5FA7D0}" srcOrd="3" destOrd="0" presId="urn:microsoft.com/office/officeart/2016/7/layout/AccentHomeChevronProcess"/>
    <dgm:cxn modelId="{E44537FE-1975-4124-BCD2-862CC511C87F}" type="presParOf" srcId="{783BA2EA-8436-4CCE-A39E-6BCF5238143F}" destId="{31E06083-C734-4BB7-B45B-F495DA16657F}" srcOrd="5" destOrd="0" presId="urn:microsoft.com/office/officeart/2016/7/layout/AccentHomeChevronProcess"/>
    <dgm:cxn modelId="{D08F1D36-1DBD-4A90-B35A-11CB6AB70837}" type="presParOf" srcId="{783BA2EA-8436-4CCE-A39E-6BCF5238143F}" destId="{33C0640E-1908-43E2-A30D-C597CD2E5C45}" srcOrd="6" destOrd="0" presId="urn:microsoft.com/office/officeart/2016/7/layout/AccentHomeChevronProcess"/>
    <dgm:cxn modelId="{77398350-C6EC-4106-8EBF-0C0C73F7D8E2}" type="presParOf" srcId="{33C0640E-1908-43E2-A30D-C597CD2E5C45}" destId="{D45698BB-B312-4969-9C62-8B658A7BE04B}" srcOrd="0" destOrd="0" presId="urn:microsoft.com/office/officeart/2016/7/layout/AccentHomeChevronProcess"/>
    <dgm:cxn modelId="{BB0C5B20-87A6-498F-A1F7-C45BD18A0349}" type="presParOf" srcId="{33C0640E-1908-43E2-A30D-C597CD2E5C45}" destId="{8CE5514B-799A-4B97-A4CE-949CED117359}" srcOrd="1" destOrd="0" presId="urn:microsoft.com/office/officeart/2016/7/layout/AccentHomeChevronProcess"/>
    <dgm:cxn modelId="{7900CD8C-9318-4089-992F-92843765BB6E}" type="presParOf" srcId="{33C0640E-1908-43E2-A30D-C597CD2E5C45}" destId="{26E75E88-EED9-45B9-B2E1-7CF90983F84F}" srcOrd="2" destOrd="0" presId="urn:microsoft.com/office/officeart/2016/7/layout/AccentHomeChevronProcess"/>
    <dgm:cxn modelId="{51FB55C6-15A1-4FDA-9B20-03379835FB58}" type="presParOf" srcId="{33C0640E-1908-43E2-A30D-C597CD2E5C45}" destId="{0E310878-290E-4CDF-A224-A01279FC1395}" srcOrd="3" destOrd="0" presId="urn:microsoft.com/office/officeart/2016/7/layout/AccentHomeChevronProcess"/>
    <dgm:cxn modelId="{846F24E1-EA22-4D81-ACCB-5088E0274B96}" type="presParOf" srcId="{783BA2EA-8436-4CCE-A39E-6BCF5238143F}" destId="{55F036F5-304F-4940-A050-48A87A0DF8E4}" srcOrd="7" destOrd="0" presId="urn:microsoft.com/office/officeart/2016/7/layout/AccentHomeChevronProcess"/>
    <dgm:cxn modelId="{9CDD98A5-3C45-403C-8FFA-C5E45A5D72EC}" type="presParOf" srcId="{783BA2EA-8436-4CCE-A39E-6BCF5238143F}" destId="{1B1FFA15-18C7-4FA1-8E23-8A3F31C302EB}" srcOrd="8" destOrd="0" presId="urn:microsoft.com/office/officeart/2016/7/layout/AccentHomeChevronProcess"/>
    <dgm:cxn modelId="{7E6ED34B-B1F0-4FB3-850D-E94B6E9E17D3}" type="presParOf" srcId="{1B1FFA15-18C7-4FA1-8E23-8A3F31C302EB}" destId="{736EA73E-CF05-45B4-A946-DC09155D617E}" srcOrd="0" destOrd="0" presId="urn:microsoft.com/office/officeart/2016/7/layout/AccentHomeChevronProcess"/>
    <dgm:cxn modelId="{62E0986F-AF8A-4BB9-9929-81DF0F4BFDCA}" type="presParOf" srcId="{1B1FFA15-18C7-4FA1-8E23-8A3F31C302EB}" destId="{507DCF5B-980F-4E37-B5EB-2E84D9C6B52F}" srcOrd="1" destOrd="0" presId="urn:microsoft.com/office/officeart/2016/7/layout/AccentHomeChevronProcess"/>
    <dgm:cxn modelId="{93041484-7DAD-4FD9-B487-F83C4013B175}" type="presParOf" srcId="{1B1FFA15-18C7-4FA1-8E23-8A3F31C302EB}" destId="{EEA84B30-BE1D-4937-8B3F-F60859618187}" srcOrd="2" destOrd="0" presId="urn:microsoft.com/office/officeart/2016/7/layout/AccentHomeChevronProcess"/>
    <dgm:cxn modelId="{7003133C-AC1E-431B-BAC1-22BEE521CC89}" type="presParOf" srcId="{1B1FFA15-18C7-4FA1-8E23-8A3F31C302EB}" destId="{74B8F068-5875-4CEC-BBA5-2D4AFCF2A5DE}" srcOrd="3" destOrd="0" presId="urn:microsoft.com/office/officeart/2016/7/layout/AccentHomeChevronProcess"/>
    <dgm:cxn modelId="{FC25BC28-2B96-422F-8722-57788BC4A9EB}" type="presParOf" srcId="{783BA2EA-8436-4CCE-A39E-6BCF5238143F}" destId="{EB1A91A5-B696-4533-82F7-1F0CC7750879}" srcOrd="9" destOrd="0" presId="urn:microsoft.com/office/officeart/2016/7/layout/AccentHomeChevronProcess"/>
    <dgm:cxn modelId="{FD9D6C82-9D59-47C9-8B0C-4DFCB68A52D2}" type="presParOf" srcId="{783BA2EA-8436-4CCE-A39E-6BCF5238143F}" destId="{6CA87614-FBF8-481C-BAAC-CC4B4875088A}" srcOrd="10" destOrd="0" presId="urn:microsoft.com/office/officeart/2016/7/layout/AccentHomeChevronProcess"/>
    <dgm:cxn modelId="{1E1D66EC-6EC6-4F58-8C16-C1BA8F7B62AB}" type="presParOf" srcId="{6CA87614-FBF8-481C-BAAC-CC4B4875088A}" destId="{9FEEB124-18C7-4748-9906-F254ECDF07C4}" srcOrd="0" destOrd="0" presId="urn:microsoft.com/office/officeart/2016/7/layout/AccentHomeChevronProcess"/>
    <dgm:cxn modelId="{D7865AB6-74E7-490A-A66D-E5A81ACD2936}" type="presParOf" srcId="{6CA87614-FBF8-481C-BAAC-CC4B4875088A}" destId="{1FE5FEEE-3F5C-41F3-BE12-A6D572CDA40E}" srcOrd="1" destOrd="0" presId="urn:microsoft.com/office/officeart/2016/7/layout/AccentHomeChevronProcess"/>
    <dgm:cxn modelId="{D3626CA9-A764-48E8-A788-1331175A3351}" type="presParOf" srcId="{6CA87614-FBF8-481C-BAAC-CC4B4875088A}" destId="{78950EC8-7A5C-431C-906D-643649FB33E2}" srcOrd="2" destOrd="0" presId="urn:microsoft.com/office/officeart/2016/7/layout/AccentHomeChevronProcess"/>
    <dgm:cxn modelId="{CD8A0DCD-4EF1-467F-90F6-3AE9BF342D76}" type="presParOf" srcId="{6CA87614-FBF8-481C-BAAC-CC4B4875088A}" destId="{4F945DC0-064D-4C7E-BFC5-4FEF15A2AD2B}" srcOrd="3" destOrd="0" presId="urn:microsoft.com/office/officeart/2016/7/layout/AccentHomeChevronProcess"/>
    <dgm:cxn modelId="{717A855B-7FF8-4F8F-BD55-2B43BE50BD5F}" type="presParOf" srcId="{783BA2EA-8436-4CCE-A39E-6BCF5238143F}" destId="{8590430E-98E9-456E-854D-BC8791C6AB1E}" srcOrd="11" destOrd="0" presId="urn:microsoft.com/office/officeart/2016/7/layout/AccentHomeChevronProcess"/>
    <dgm:cxn modelId="{3FE31731-9695-4FDF-B751-D4CCF9F78E32}" type="presParOf" srcId="{783BA2EA-8436-4CCE-A39E-6BCF5238143F}" destId="{9A5009E9-F62A-4700-9DBB-FA49D1162ED4}" srcOrd="12" destOrd="0" presId="urn:microsoft.com/office/officeart/2016/7/layout/AccentHomeChevronProcess"/>
    <dgm:cxn modelId="{34710835-B455-4E02-902F-ACE2CCB6A038}" type="presParOf" srcId="{9A5009E9-F62A-4700-9DBB-FA49D1162ED4}" destId="{C990F103-B633-4D43-8FB1-9FF24C2B72E4}" srcOrd="0" destOrd="0" presId="urn:microsoft.com/office/officeart/2016/7/layout/AccentHomeChevronProcess"/>
    <dgm:cxn modelId="{305DC647-9ED8-4228-8E90-F3A33C0465C4}" type="presParOf" srcId="{9A5009E9-F62A-4700-9DBB-FA49D1162ED4}" destId="{25B836A3-88BA-4D46-93C3-F8CCB6F843D4}" srcOrd="1" destOrd="0" presId="urn:microsoft.com/office/officeart/2016/7/layout/AccentHomeChevronProcess"/>
    <dgm:cxn modelId="{16532C3A-263F-4FEC-ABE0-AE071B258814}" type="presParOf" srcId="{9A5009E9-F62A-4700-9DBB-FA49D1162ED4}" destId="{519D5CDB-7283-419A-A4F1-3F52BA03B868}" srcOrd="2" destOrd="0" presId="urn:microsoft.com/office/officeart/2016/7/layout/AccentHomeChevronProcess"/>
    <dgm:cxn modelId="{30D81F16-2728-4EDB-B7B1-A8D3E412BCC9}" type="presParOf" srcId="{9A5009E9-F62A-4700-9DBB-FA49D1162ED4}" destId="{BDF98415-0594-493A-B146-31FCB39FD38D}" srcOrd="3" destOrd="0" presId="urn:microsoft.com/office/officeart/2016/7/layout/AccentHomeChevronProcess"/>
    <dgm:cxn modelId="{2ADFB54B-7929-4DED-8AC8-75E21879B845}" type="presParOf" srcId="{783BA2EA-8436-4CCE-A39E-6BCF5238143F}" destId="{EFE56ABD-481A-49EA-A99A-C24E1BBF9267}" srcOrd="13" destOrd="0" presId="urn:microsoft.com/office/officeart/2016/7/layout/AccentHomeChevronProcess"/>
    <dgm:cxn modelId="{0005D492-2AA7-4701-8280-661B8A218728}" type="presParOf" srcId="{783BA2EA-8436-4CCE-A39E-6BCF5238143F}" destId="{D7590EC7-8BE6-4BBC-ABFD-A357BF61611E}" srcOrd="14" destOrd="0" presId="urn:microsoft.com/office/officeart/2016/7/layout/AccentHomeChevronProcess"/>
    <dgm:cxn modelId="{A0B5E8FD-E1CC-44A8-8A2D-58380400EC6D}" type="presParOf" srcId="{D7590EC7-8BE6-4BBC-ABFD-A357BF61611E}" destId="{05FB94E0-E5FD-4849-8EDB-C0859934C375}" srcOrd="0" destOrd="0" presId="urn:microsoft.com/office/officeart/2016/7/layout/AccentHomeChevronProcess"/>
    <dgm:cxn modelId="{430710C3-81C8-47FB-8A63-EF473E6CF5CC}" type="presParOf" srcId="{D7590EC7-8BE6-4BBC-ABFD-A357BF61611E}" destId="{335178CA-FDE4-4068-864C-7B2C465B2606}" srcOrd="1" destOrd="0" presId="urn:microsoft.com/office/officeart/2016/7/layout/AccentHomeChevronProcess"/>
    <dgm:cxn modelId="{0252969C-835D-463D-869B-DB30A3DEBFDF}" type="presParOf" srcId="{D7590EC7-8BE6-4BBC-ABFD-A357BF61611E}" destId="{5E8D45B6-1BB1-4C2A-8F8A-760ADFAFC443}" srcOrd="2" destOrd="0" presId="urn:microsoft.com/office/officeart/2016/7/layout/AccentHomeChevronProcess"/>
    <dgm:cxn modelId="{5CB0B894-8779-4700-A2F5-EB75BD451A00}" type="presParOf" srcId="{D7590EC7-8BE6-4BBC-ABFD-A357BF61611E}" destId="{2CA6338C-ECF6-4F68-8603-9F9E902EF516}" srcOrd="3" destOrd="0" presId="urn:microsoft.com/office/officeart/2016/7/layout/AccentHomeChevronProcess"/>
    <dgm:cxn modelId="{DDBC608E-DD12-44CA-8AC6-3CDEE74B1010}" type="presParOf" srcId="{783BA2EA-8436-4CCE-A39E-6BCF5238143F}" destId="{257B6495-2A46-4B0D-8A90-997E9F3E0F47}" srcOrd="15" destOrd="0" presId="urn:microsoft.com/office/officeart/2016/7/layout/AccentHomeChevronProcess"/>
    <dgm:cxn modelId="{DA611F7C-892F-4CBA-AA5C-686B3608314F}" type="presParOf" srcId="{783BA2EA-8436-4CCE-A39E-6BCF5238143F}" destId="{FA0EB8FD-F38F-411E-BE61-6F86C8C97D65}" srcOrd="16" destOrd="0" presId="urn:microsoft.com/office/officeart/2016/7/layout/AccentHomeChevronProcess"/>
    <dgm:cxn modelId="{DB7467F1-5FD5-453A-BD11-CB6510351743}" type="presParOf" srcId="{FA0EB8FD-F38F-411E-BE61-6F86C8C97D65}" destId="{457F5512-DD40-49CE-982F-D3FB45702E2A}" srcOrd="0" destOrd="0" presId="urn:microsoft.com/office/officeart/2016/7/layout/AccentHomeChevronProcess"/>
    <dgm:cxn modelId="{1DBB3291-CA2C-4257-B633-1249897DC7DD}" type="presParOf" srcId="{FA0EB8FD-F38F-411E-BE61-6F86C8C97D65}" destId="{36A1C54A-C8DB-4C5E-B61F-5407DFEA2E54}" srcOrd="1" destOrd="0" presId="urn:microsoft.com/office/officeart/2016/7/layout/AccentHomeChevronProcess"/>
    <dgm:cxn modelId="{345A216B-FF4F-4EC8-AF96-C442B1A2EACB}" type="presParOf" srcId="{FA0EB8FD-F38F-411E-BE61-6F86C8C97D65}" destId="{87A8D343-202F-4F96-9BA2-D8CB46A67DB2}" srcOrd="2" destOrd="0" presId="urn:microsoft.com/office/officeart/2016/7/layout/AccentHomeChevronProcess"/>
    <dgm:cxn modelId="{CE9C7509-BBC8-4BA2-B8E1-AC7C732CA50A}" type="presParOf" srcId="{FA0EB8FD-F38F-411E-BE61-6F86C8C97D65}" destId="{7DD01775-3EBD-4389-BDCD-1558DFF5A602}"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E9CDF-9ACF-4A22-B40E-BD4BB4596B08}">
      <dsp:nvSpPr>
        <dsp:cNvPr id="0" name=""/>
        <dsp:cNvSpPr/>
      </dsp:nvSpPr>
      <dsp:spPr>
        <a:xfrm>
          <a:off x="0" y="20448"/>
          <a:ext cx="6263640" cy="10328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E" sz="2600" kern="1200" dirty="0"/>
            <a:t>HR Research</a:t>
          </a:r>
          <a:endParaRPr lang="en-US" sz="2600" kern="1200" dirty="0"/>
        </a:p>
      </dsp:txBody>
      <dsp:txXfrm>
        <a:off x="50420" y="70868"/>
        <a:ext cx="6162800" cy="932014"/>
      </dsp:txXfrm>
    </dsp:sp>
    <dsp:sp modelId="{B4AE17CF-10CC-4DD9-B957-3E88AA633A63}">
      <dsp:nvSpPr>
        <dsp:cNvPr id="0" name=""/>
        <dsp:cNvSpPr/>
      </dsp:nvSpPr>
      <dsp:spPr>
        <a:xfrm>
          <a:off x="0" y="1128182"/>
          <a:ext cx="6263640" cy="1032854"/>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E" sz="2600" kern="1200" dirty="0"/>
            <a:t>Dr David O’Connell </a:t>
          </a:r>
          <a:r>
            <a:rPr lang="en-IE" sz="2600" kern="1200"/>
            <a:t>UCC Research</a:t>
          </a:r>
          <a:endParaRPr lang="en-US" sz="2600" kern="1200" dirty="0"/>
        </a:p>
      </dsp:txBody>
      <dsp:txXfrm>
        <a:off x="50420" y="1178602"/>
        <a:ext cx="6162800" cy="932014"/>
      </dsp:txXfrm>
    </dsp:sp>
    <dsp:sp modelId="{F5E3D961-9C0F-4A97-93FB-F3B0EB304388}">
      <dsp:nvSpPr>
        <dsp:cNvPr id="0" name=""/>
        <dsp:cNvSpPr/>
      </dsp:nvSpPr>
      <dsp:spPr>
        <a:xfrm>
          <a:off x="0" y="2235916"/>
          <a:ext cx="6263640" cy="103285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E" sz="2600" kern="1200" dirty="0"/>
            <a:t>Anthony Morrissey of UCC Innovation </a:t>
          </a:r>
          <a:endParaRPr lang="en-US" sz="2600" kern="1200" dirty="0"/>
        </a:p>
      </dsp:txBody>
      <dsp:txXfrm>
        <a:off x="50420" y="2286336"/>
        <a:ext cx="6162800" cy="932014"/>
      </dsp:txXfrm>
    </dsp:sp>
    <dsp:sp modelId="{F6F3CAD5-E5A2-431A-8986-FBA825C59DF5}">
      <dsp:nvSpPr>
        <dsp:cNvPr id="0" name=""/>
        <dsp:cNvSpPr/>
      </dsp:nvSpPr>
      <dsp:spPr>
        <a:xfrm>
          <a:off x="0" y="3343651"/>
          <a:ext cx="6263640" cy="1032854"/>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E" sz="2600" kern="1200" dirty="0"/>
            <a:t>Donna O’Doibhlin Research and Digital Services Boole Library</a:t>
          </a:r>
          <a:endParaRPr lang="en-US" sz="2600" kern="1200" dirty="0"/>
        </a:p>
      </dsp:txBody>
      <dsp:txXfrm>
        <a:off x="50420" y="3394071"/>
        <a:ext cx="6162800" cy="932014"/>
      </dsp:txXfrm>
    </dsp:sp>
    <dsp:sp modelId="{5ABAD775-0A18-4FAB-A2DA-D4B5746A4D9A}">
      <dsp:nvSpPr>
        <dsp:cNvPr id="0" name=""/>
        <dsp:cNvSpPr/>
      </dsp:nvSpPr>
      <dsp:spPr>
        <a:xfrm>
          <a:off x="0" y="4451385"/>
          <a:ext cx="6263640" cy="103285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Questions and Answers</a:t>
          </a:r>
        </a:p>
      </dsp:txBody>
      <dsp:txXfrm>
        <a:off x="50420" y="4501805"/>
        <a:ext cx="6162800" cy="93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0FDA1-A85D-48BB-8290-B5F860ED9AA5}">
      <dsp:nvSpPr>
        <dsp:cNvPr id="0" name=""/>
        <dsp:cNvSpPr/>
      </dsp:nvSpPr>
      <dsp:spPr>
        <a:xfrm>
          <a:off x="1261417" y="490527"/>
          <a:ext cx="3792015" cy="3792015"/>
        </a:xfrm>
        <a:prstGeom prst="blockArc">
          <a:avLst>
            <a:gd name="adj1" fmla="val 12599960"/>
            <a:gd name="adj2" fmla="val 16182316"/>
            <a:gd name="adj3" fmla="val 451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97CCA4-6FFF-4832-8BAD-772C326A07F2}">
      <dsp:nvSpPr>
        <dsp:cNvPr id="0" name=""/>
        <dsp:cNvSpPr/>
      </dsp:nvSpPr>
      <dsp:spPr>
        <a:xfrm>
          <a:off x="1261407" y="490545"/>
          <a:ext cx="3792015" cy="3792015"/>
        </a:xfrm>
        <a:prstGeom prst="blockArc">
          <a:avLst>
            <a:gd name="adj1" fmla="val 9000000"/>
            <a:gd name="adj2" fmla="val 12600000"/>
            <a:gd name="adj3" fmla="val 4515"/>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FC55BC-1897-40C3-AF9B-16D333C96DA1}">
      <dsp:nvSpPr>
        <dsp:cNvPr id="0" name=""/>
        <dsp:cNvSpPr/>
      </dsp:nvSpPr>
      <dsp:spPr>
        <a:xfrm>
          <a:off x="1261407" y="490545"/>
          <a:ext cx="3792015" cy="3792015"/>
        </a:xfrm>
        <a:prstGeom prst="blockArc">
          <a:avLst>
            <a:gd name="adj1" fmla="val 5400000"/>
            <a:gd name="adj2" fmla="val 9000000"/>
            <a:gd name="adj3" fmla="val 4515"/>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2A030C1-5D8D-47E9-B24A-D9A52561F46A}">
      <dsp:nvSpPr>
        <dsp:cNvPr id="0" name=""/>
        <dsp:cNvSpPr/>
      </dsp:nvSpPr>
      <dsp:spPr>
        <a:xfrm>
          <a:off x="1261407" y="490545"/>
          <a:ext cx="3792015" cy="3792015"/>
        </a:xfrm>
        <a:prstGeom prst="blockArc">
          <a:avLst>
            <a:gd name="adj1" fmla="val 1800000"/>
            <a:gd name="adj2" fmla="val 5400000"/>
            <a:gd name="adj3" fmla="val 451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02AA588-E9D3-4340-9850-A712803FD670}">
      <dsp:nvSpPr>
        <dsp:cNvPr id="0" name=""/>
        <dsp:cNvSpPr/>
      </dsp:nvSpPr>
      <dsp:spPr>
        <a:xfrm>
          <a:off x="1261407" y="490545"/>
          <a:ext cx="3792015" cy="3792015"/>
        </a:xfrm>
        <a:prstGeom prst="blockArc">
          <a:avLst>
            <a:gd name="adj1" fmla="val 19800000"/>
            <a:gd name="adj2" fmla="val 1800000"/>
            <a:gd name="adj3" fmla="val 451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D5A6732-D4EB-439E-9850-9442A1CFD5D7}">
      <dsp:nvSpPr>
        <dsp:cNvPr id="0" name=""/>
        <dsp:cNvSpPr/>
      </dsp:nvSpPr>
      <dsp:spPr>
        <a:xfrm>
          <a:off x="1261396" y="490527"/>
          <a:ext cx="3792015" cy="3792015"/>
        </a:xfrm>
        <a:prstGeom prst="blockArc">
          <a:avLst>
            <a:gd name="adj1" fmla="val 16182356"/>
            <a:gd name="adj2" fmla="val 19800040"/>
            <a:gd name="adj3" fmla="val 451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A993E-EB7D-4E1E-B65E-2B91F394D4D6}">
      <dsp:nvSpPr>
        <dsp:cNvPr id="0" name=""/>
        <dsp:cNvSpPr/>
      </dsp:nvSpPr>
      <dsp:spPr>
        <a:xfrm>
          <a:off x="2308187" y="1537325"/>
          <a:ext cx="1698454" cy="1698454"/>
        </a:xfrm>
        <a:prstGeom prst="ellipse">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IE" sz="2200" b="1" kern="1200" dirty="0"/>
            <a:t>1038</a:t>
          </a:r>
        </a:p>
        <a:p>
          <a:pPr marL="0" lvl="0" indent="0" algn="ctr" defTabSz="977900">
            <a:lnSpc>
              <a:spcPct val="90000"/>
            </a:lnSpc>
            <a:spcBef>
              <a:spcPct val="0"/>
            </a:spcBef>
            <a:spcAft>
              <a:spcPct val="35000"/>
            </a:spcAft>
            <a:buNone/>
          </a:pPr>
          <a:r>
            <a:rPr lang="en-IE" sz="2200" b="1" kern="1200" dirty="0"/>
            <a:t>Research Staff</a:t>
          </a:r>
          <a:endParaRPr lang="en-GB" sz="2200" b="1" kern="1200" dirty="0"/>
        </a:p>
      </dsp:txBody>
      <dsp:txXfrm>
        <a:off x="2556920" y="1786058"/>
        <a:ext cx="1200988" cy="1200988"/>
      </dsp:txXfrm>
    </dsp:sp>
    <dsp:sp modelId="{467EF687-0426-4E31-8BC4-0B8C8BFE61C3}">
      <dsp:nvSpPr>
        <dsp:cNvPr id="0" name=""/>
        <dsp:cNvSpPr/>
      </dsp:nvSpPr>
      <dsp:spPr>
        <a:xfrm>
          <a:off x="2151257" y="-61106"/>
          <a:ext cx="1993269" cy="1188918"/>
        </a:xfrm>
        <a:prstGeom prst="ellipse">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IE" sz="1800" b="0" kern="1200" dirty="0"/>
            <a:t>HR Excellence in Research</a:t>
          </a:r>
          <a:endParaRPr lang="en-GB" sz="1800" b="0" kern="1200" dirty="0"/>
        </a:p>
      </dsp:txBody>
      <dsp:txXfrm>
        <a:off x="2443164" y="113007"/>
        <a:ext cx="1409455" cy="840692"/>
      </dsp:txXfrm>
    </dsp:sp>
    <dsp:sp modelId="{12836AD3-15DA-4F5B-9287-4088D8BB78FE}">
      <dsp:nvSpPr>
        <dsp:cNvPr id="0" name=""/>
        <dsp:cNvSpPr/>
      </dsp:nvSpPr>
      <dsp:spPr>
        <a:xfrm>
          <a:off x="3908594" y="898620"/>
          <a:ext cx="1707488" cy="1122659"/>
        </a:xfrm>
        <a:prstGeom prst="ellipse">
          <a:avLst/>
        </a:prstGeom>
        <a:solidFill>
          <a:schemeClr val="accent3">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IE" sz="1200" b="1" kern="1200" dirty="0"/>
            <a:t>Post Doc Development Hub</a:t>
          </a:r>
          <a:endParaRPr lang="en-GB" sz="1200" b="1" kern="1200" dirty="0"/>
        </a:p>
      </dsp:txBody>
      <dsp:txXfrm>
        <a:off x="4158650" y="1063030"/>
        <a:ext cx="1207376" cy="793839"/>
      </dsp:txXfrm>
    </dsp:sp>
    <dsp:sp modelId="{84B40335-C67E-413B-9985-A6953D600D65}">
      <dsp:nvSpPr>
        <dsp:cNvPr id="0" name=""/>
        <dsp:cNvSpPr/>
      </dsp:nvSpPr>
      <dsp:spPr>
        <a:xfrm>
          <a:off x="3991705" y="2637969"/>
          <a:ext cx="1541266" cy="1350373"/>
        </a:xfrm>
        <a:prstGeom prst="ellipse">
          <a:avLst/>
        </a:prstGeom>
        <a:solidFill>
          <a:schemeClr val="accent4">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IE" sz="1500" b="1" kern="1200" dirty="0"/>
            <a:t>Professional Skills for Research Leaders</a:t>
          </a:r>
          <a:endParaRPr lang="en-GB" sz="1500" b="1" kern="1200" dirty="0"/>
        </a:p>
      </dsp:txBody>
      <dsp:txXfrm>
        <a:off x="4217418" y="2835727"/>
        <a:ext cx="1089840" cy="954857"/>
      </dsp:txXfrm>
    </dsp:sp>
    <dsp:sp modelId="{DDFBF450-6477-458B-93AB-20586F873C0C}">
      <dsp:nvSpPr>
        <dsp:cNvPr id="0" name=""/>
        <dsp:cNvSpPr/>
      </dsp:nvSpPr>
      <dsp:spPr>
        <a:xfrm>
          <a:off x="2306190" y="3519382"/>
          <a:ext cx="1702447" cy="1440754"/>
        </a:xfrm>
        <a:prstGeom prst="ellipse">
          <a:avLst/>
        </a:prstGeom>
        <a:solidFill>
          <a:schemeClr val="accent5">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100000"/>
            </a:lnSpc>
            <a:spcBef>
              <a:spcPct val="0"/>
            </a:spcBef>
            <a:spcAft>
              <a:spcPct val="35000"/>
            </a:spcAft>
            <a:buNone/>
          </a:pPr>
          <a:r>
            <a:rPr lang="en-IE" sz="1400" b="1" kern="1200" dirty="0"/>
            <a:t>CV assistance and</a:t>
          </a:r>
        </a:p>
        <a:p>
          <a:pPr marL="0" lvl="0" indent="0" algn="ctr" defTabSz="622300">
            <a:lnSpc>
              <a:spcPct val="100000"/>
            </a:lnSpc>
            <a:spcBef>
              <a:spcPct val="0"/>
            </a:spcBef>
            <a:spcAft>
              <a:spcPct val="35000"/>
            </a:spcAft>
            <a:buNone/>
          </a:pPr>
          <a:r>
            <a:rPr lang="en-IE" sz="1400" b="1" kern="1200" dirty="0"/>
            <a:t>advice</a:t>
          </a:r>
          <a:endParaRPr lang="en-GB" sz="1400" b="1" kern="1200" dirty="0"/>
        </a:p>
      </dsp:txBody>
      <dsp:txXfrm>
        <a:off x="2555508" y="3730376"/>
        <a:ext cx="1203811" cy="1018766"/>
      </dsp:txXfrm>
    </dsp:sp>
    <dsp:sp modelId="{9CAE3452-6CB5-43F5-81FC-772BD8BA2038}">
      <dsp:nvSpPr>
        <dsp:cNvPr id="0" name=""/>
        <dsp:cNvSpPr/>
      </dsp:nvSpPr>
      <dsp:spPr>
        <a:xfrm>
          <a:off x="651367" y="2718697"/>
          <a:ext cx="1802245" cy="1188918"/>
        </a:xfrm>
        <a:prstGeom prst="ellipse">
          <a:avLst/>
        </a:prstGeom>
        <a:solidFill>
          <a:srgbClr val="92D05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b="1" kern="1200" dirty="0"/>
            <a:t>New Policy and Guidelines</a:t>
          </a:r>
        </a:p>
      </dsp:txBody>
      <dsp:txXfrm>
        <a:off x="915300" y="2892810"/>
        <a:ext cx="1274379" cy="840692"/>
      </dsp:txXfrm>
    </dsp:sp>
    <dsp:sp modelId="{A27CCE73-CA26-4527-99FB-B29914FEBF7B}">
      <dsp:nvSpPr>
        <dsp:cNvPr id="0" name=""/>
        <dsp:cNvSpPr/>
      </dsp:nvSpPr>
      <dsp:spPr>
        <a:xfrm>
          <a:off x="706664" y="865490"/>
          <a:ext cx="1691652" cy="1188918"/>
        </a:xfrm>
        <a:prstGeom prst="ellipse">
          <a:avLst/>
        </a:prstGeom>
        <a:solidFill>
          <a:srgbClr val="7030A0"/>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IE" sz="1600" b="1" kern="1200" dirty="0"/>
            <a:t>The Odyssey </a:t>
          </a:r>
        </a:p>
        <a:p>
          <a:pPr marL="0" lvl="0" indent="0" algn="ctr" defTabSz="711200">
            <a:lnSpc>
              <a:spcPct val="90000"/>
            </a:lnSpc>
            <a:spcBef>
              <a:spcPct val="0"/>
            </a:spcBef>
            <a:spcAft>
              <a:spcPct val="35000"/>
            </a:spcAft>
            <a:buNone/>
          </a:pPr>
          <a:r>
            <a:rPr lang="en-IE" sz="1600" b="1" kern="1200" dirty="0"/>
            <a:t>Program</a:t>
          </a:r>
          <a:endParaRPr lang="en-GB" sz="1600" b="1" kern="1200" dirty="0"/>
        </a:p>
      </dsp:txBody>
      <dsp:txXfrm>
        <a:off x="954401" y="1039603"/>
        <a:ext cx="1196178" cy="840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49CA8-F730-4485-B25A-C15A62708F74}">
      <dsp:nvSpPr>
        <dsp:cNvPr id="0" name=""/>
        <dsp:cNvSpPr/>
      </dsp:nvSpPr>
      <dsp:spPr>
        <a:xfrm rot="5400000">
          <a:off x="-802471" y="1568827"/>
          <a:ext cx="1716426" cy="104482"/>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6E000D-F109-45EB-B501-4B78AA5C433C}">
      <dsp:nvSpPr>
        <dsp:cNvPr id="0" name=""/>
        <dsp:cNvSpPr/>
      </dsp:nvSpPr>
      <dsp:spPr>
        <a:xfrm>
          <a:off x="3500" y="2479282"/>
          <a:ext cx="1306036" cy="572142"/>
        </a:xfrm>
        <a:prstGeom prst="homePlate">
          <a:avLst>
            <a:gd name="adj" fmla="val 25000"/>
          </a:avLst>
        </a:prstGeom>
        <a:solidFill>
          <a:schemeClr val="accent1"/>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2013</a:t>
          </a:r>
        </a:p>
      </dsp:txBody>
      <dsp:txXfrm>
        <a:off x="3500" y="2479282"/>
        <a:ext cx="1234518" cy="572142"/>
      </dsp:txXfrm>
    </dsp:sp>
    <dsp:sp modelId="{690A1E60-14A3-48E2-969A-2D37B614EB37}">
      <dsp:nvSpPr>
        <dsp:cNvPr id="0" name=""/>
        <dsp:cNvSpPr/>
      </dsp:nvSpPr>
      <dsp:spPr>
        <a:xfrm>
          <a:off x="107983" y="825545"/>
          <a:ext cx="1060501" cy="1124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HR Excellence in Research Award</a:t>
          </a:r>
        </a:p>
      </dsp:txBody>
      <dsp:txXfrm>
        <a:off x="107983" y="825545"/>
        <a:ext cx="1060501" cy="1124299"/>
      </dsp:txXfrm>
    </dsp:sp>
    <dsp:sp modelId="{CC632145-1148-4956-9088-B915D0D0FD99}">
      <dsp:nvSpPr>
        <dsp:cNvPr id="0" name=""/>
        <dsp:cNvSpPr/>
      </dsp:nvSpPr>
      <dsp:spPr>
        <a:xfrm rot="5400000">
          <a:off x="412142" y="1568827"/>
          <a:ext cx="1716426" cy="104482"/>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1F2D5D-B2F9-4DA3-A66A-9C6CCF024E35}">
      <dsp:nvSpPr>
        <dsp:cNvPr id="0" name=""/>
        <dsp:cNvSpPr/>
      </dsp:nvSpPr>
      <dsp:spPr>
        <a:xfrm>
          <a:off x="1218114" y="2479282"/>
          <a:ext cx="1306036" cy="572142"/>
        </a:xfrm>
        <a:prstGeom prst="chevron">
          <a:avLst>
            <a:gd name="adj" fmla="val 25000"/>
          </a:avLst>
        </a:prstGeom>
        <a:solidFill>
          <a:srgbClr val="7030A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2014</a:t>
          </a:r>
        </a:p>
      </dsp:txBody>
      <dsp:txXfrm>
        <a:off x="1361150" y="2479282"/>
        <a:ext cx="1019965" cy="572142"/>
      </dsp:txXfrm>
    </dsp:sp>
    <dsp:sp modelId="{76F87B8F-7B70-4B8F-BD86-BC83CD9F0297}">
      <dsp:nvSpPr>
        <dsp:cNvPr id="0" name=""/>
        <dsp:cNvSpPr/>
      </dsp:nvSpPr>
      <dsp:spPr>
        <a:xfrm>
          <a:off x="1322597" y="825545"/>
          <a:ext cx="1060501" cy="1124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Post Doc Development Hub. </a:t>
          </a:r>
        </a:p>
      </dsp:txBody>
      <dsp:txXfrm>
        <a:off x="1322597" y="825545"/>
        <a:ext cx="1060501" cy="1124299"/>
      </dsp:txXfrm>
    </dsp:sp>
    <dsp:sp modelId="{5C7AB7EB-E74C-4AF9-873D-5493F7962F03}">
      <dsp:nvSpPr>
        <dsp:cNvPr id="0" name=""/>
        <dsp:cNvSpPr/>
      </dsp:nvSpPr>
      <dsp:spPr>
        <a:xfrm rot="5400000">
          <a:off x="1626756" y="1568827"/>
          <a:ext cx="1716426" cy="104482"/>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BE03BB-10EF-463F-ADE9-2490921E2F01}">
      <dsp:nvSpPr>
        <dsp:cNvPr id="0" name=""/>
        <dsp:cNvSpPr/>
      </dsp:nvSpPr>
      <dsp:spPr>
        <a:xfrm>
          <a:off x="2432728" y="2479282"/>
          <a:ext cx="1306036" cy="572142"/>
        </a:xfrm>
        <a:prstGeom prst="chevron">
          <a:avLst>
            <a:gd name="adj" fmla="val 25000"/>
          </a:avLst>
        </a:prstGeom>
        <a:solidFill>
          <a:srgbClr val="FFC00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2015</a:t>
          </a:r>
        </a:p>
      </dsp:txBody>
      <dsp:txXfrm>
        <a:off x="2575764" y="2479282"/>
        <a:ext cx="1019965" cy="572142"/>
      </dsp:txXfrm>
    </dsp:sp>
    <dsp:sp modelId="{499DECC5-47AF-4CB1-BCD3-F288444FFD05}">
      <dsp:nvSpPr>
        <dsp:cNvPr id="0" name=""/>
        <dsp:cNvSpPr/>
      </dsp:nvSpPr>
      <dsp:spPr>
        <a:xfrm>
          <a:off x="2537211" y="825545"/>
          <a:ext cx="1060501" cy="1124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Professional Skills for Research Leaders. </a:t>
          </a:r>
        </a:p>
      </dsp:txBody>
      <dsp:txXfrm>
        <a:off x="2537211" y="825545"/>
        <a:ext cx="1060501" cy="1124299"/>
      </dsp:txXfrm>
    </dsp:sp>
    <dsp:sp modelId="{D45698BB-B312-4969-9C62-8B658A7BE04B}">
      <dsp:nvSpPr>
        <dsp:cNvPr id="0" name=""/>
        <dsp:cNvSpPr/>
      </dsp:nvSpPr>
      <dsp:spPr>
        <a:xfrm rot="5400000">
          <a:off x="2841370" y="1568827"/>
          <a:ext cx="1716426" cy="104482"/>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CE5514B-799A-4B97-A4CE-949CED117359}">
      <dsp:nvSpPr>
        <dsp:cNvPr id="0" name=""/>
        <dsp:cNvSpPr/>
      </dsp:nvSpPr>
      <dsp:spPr>
        <a:xfrm>
          <a:off x="3647342" y="2479282"/>
          <a:ext cx="1306036" cy="572142"/>
        </a:xfrm>
        <a:prstGeom prst="chevron">
          <a:avLst>
            <a:gd name="adj" fmla="val 25000"/>
          </a:avLst>
        </a:prstGeom>
        <a:solidFill>
          <a:srgbClr val="00B05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2016</a:t>
          </a:r>
        </a:p>
      </dsp:txBody>
      <dsp:txXfrm>
        <a:off x="3790378" y="2479282"/>
        <a:ext cx="1019965" cy="572142"/>
      </dsp:txXfrm>
    </dsp:sp>
    <dsp:sp modelId="{26E75E88-EED9-45B9-B2E1-7CF90983F84F}">
      <dsp:nvSpPr>
        <dsp:cNvPr id="0" name=""/>
        <dsp:cNvSpPr/>
      </dsp:nvSpPr>
      <dsp:spPr>
        <a:xfrm>
          <a:off x="3751825" y="825545"/>
          <a:ext cx="1060501" cy="1124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Research Staff Surveys. </a:t>
          </a:r>
        </a:p>
      </dsp:txBody>
      <dsp:txXfrm>
        <a:off x="3751825" y="825545"/>
        <a:ext cx="1060501" cy="1124299"/>
      </dsp:txXfrm>
    </dsp:sp>
    <dsp:sp modelId="{736EA73E-CF05-45B4-A946-DC09155D617E}">
      <dsp:nvSpPr>
        <dsp:cNvPr id="0" name=""/>
        <dsp:cNvSpPr/>
      </dsp:nvSpPr>
      <dsp:spPr>
        <a:xfrm rot="5400000">
          <a:off x="4055984" y="1568827"/>
          <a:ext cx="1716426" cy="104482"/>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DCF5B-980F-4E37-B5EB-2E84D9C6B52F}">
      <dsp:nvSpPr>
        <dsp:cNvPr id="0" name=""/>
        <dsp:cNvSpPr/>
      </dsp:nvSpPr>
      <dsp:spPr>
        <a:xfrm>
          <a:off x="4861956" y="2479282"/>
          <a:ext cx="1306036" cy="572142"/>
        </a:xfrm>
        <a:prstGeom prst="chevron">
          <a:avLst>
            <a:gd name="adj" fmla="val 25000"/>
          </a:avLst>
        </a:prstGeom>
        <a:solidFill>
          <a:srgbClr val="0070C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2018</a:t>
          </a:r>
        </a:p>
      </dsp:txBody>
      <dsp:txXfrm>
        <a:off x="5004992" y="2479282"/>
        <a:ext cx="1019965" cy="572142"/>
      </dsp:txXfrm>
    </dsp:sp>
    <dsp:sp modelId="{EEA84B30-BE1D-4937-8B3F-F60859618187}">
      <dsp:nvSpPr>
        <dsp:cNvPr id="0" name=""/>
        <dsp:cNvSpPr/>
      </dsp:nvSpPr>
      <dsp:spPr>
        <a:xfrm>
          <a:off x="4966439" y="825545"/>
          <a:ext cx="1060501" cy="1124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Odyssey Pilot Programme launched</a:t>
          </a:r>
        </a:p>
      </dsp:txBody>
      <dsp:txXfrm>
        <a:off x="4966439" y="825545"/>
        <a:ext cx="1060501" cy="1124299"/>
      </dsp:txXfrm>
    </dsp:sp>
    <dsp:sp modelId="{9FEEB124-18C7-4748-9906-F254ECDF07C4}">
      <dsp:nvSpPr>
        <dsp:cNvPr id="0" name=""/>
        <dsp:cNvSpPr/>
      </dsp:nvSpPr>
      <dsp:spPr>
        <a:xfrm rot="5400000">
          <a:off x="5270598" y="1568827"/>
          <a:ext cx="1716426" cy="104482"/>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FE5FEEE-3F5C-41F3-BE12-A6D572CDA40E}">
      <dsp:nvSpPr>
        <dsp:cNvPr id="0" name=""/>
        <dsp:cNvSpPr/>
      </dsp:nvSpPr>
      <dsp:spPr>
        <a:xfrm>
          <a:off x="6076570" y="2479282"/>
          <a:ext cx="1306036" cy="572142"/>
        </a:xfrm>
        <a:prstGeom prst="chevron">
          <a:avLst>
            <a:gd name="adj" fmla="val 25000"/>
          </a:avLst>
        </a:prstGeom>
        <a:solidFill>
          <a:srgbClr val="FF000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2021</a:t>
          </a:r>
        </a:p>
      </dsp:txBody>
      <dsp:txXfrm>
        <a:off x="6219606" y="2479282"/>
        <a:ext cx="1019965" cy="572142"/>
      </dsp:txXfrm>
    </dsp:sp>
    <dsp:sp modelId="{78950EC8-7A5C-431C-906D-643649FB33E2}">
      <dsp:nvSpPr>
        <dsp:cNvPr id="0" name=""/>
        <dsp:cNvSpPr/>
      </dsp:nvSpPr>
      <dsp:spPr>
        <a:xfrm>
          <a:off x="6181053" y="825545"/>
          <a:ext cx="1060501" cy="1124299"/>
        </a:xfrm>
        <a:prstGeom prst="rect">
          <a:avLst/>
        </a:prstGeom>
        <a:noFill/>
        <a:ln>
          <a:noFill/>
        </a:ln>
        <a:effectLst/>
      </dsp:spPr>
      <dsp:style>
        <a:lnRef idx="0">
          <a:scrgbClr r="0" g="0" b="0"/>
        </a:lnRef>
        <a:fillRef idx="0">
          <a:scrgbClr r="0" g="0" b="0"/>
        </a:fillRef>
        <a:effectRef idx="0">
          <a:scrgbClr r="0" g="0" b="0"/>
        </a:effectRef>
        <a:fontRef idx="minor"/>
      </dsp:style>
    </dsp:sp>
    <dsp:sp modelId="{C990F103-B633-4D43-8FB1-9FF24C2B72E4}">
      <dsp:nvSpPr>
        <dsp:cNvPr id="0" name=""/>
        <dsp:cNvSpPr/>
      </dsp:nvSpPr>
      <dsp:spPr>
        <a:xfrm rot="5400000">
          <a:off x="6463715" y="1542440"/>
          <a:ext cx="1716426" cy="104482"/>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B836A3-88BA-4D46-93C3-F8CCB6F843D4}">
      <dsp:nvSpPr>
        <dsp:cNvPr id="0" name=""/>
        <dsp:cNvSpPr/>
      </dsp:nvSpPr>
      <dsp:spPr>
        <a:xfrm>
          <a:off x="7269687" y="2452895"/>
          <a:ext cx="1306036" cy="572142"/>
        </a:xfrm>
        <a:prstGeom prst="chevron">
          <a:avLst>
            <a:gd name="adj" fmla="val 25000"/>
          </a:avLst>
        </a:prstGeom>
        <a:solidFill>
          <a:srgbClr val="FF000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endParaRPr lang="en-US" sz="1300" kern="1200" dirty="0"/>
        </a:p>
        <a:p>
          <a:pPr marL="0" lvl="0" indent="0" algn="ctr" defTabSz="577850">
            <a:lnSpc>
              <a:spcPct val="90000"/>
            </a:lnSpc>
            <a:spcBef>
              <a:spcPct val="0"/>
            </a:spcBef>
            <a:spcAft>
              <a:spcPct val="35000"/>
            </a:spcAft>
            <a:buNone/>
          </a:pPr>
          <a:r>
            <a:rPr lang="en-US" sz="1300" kern="1200" dirty="0"/>
            <a:t>2022</a:t>
          </a:r>
          <a:br>
            <a:rPr lang="en-US" sz="1300" kern="1200" dirty="0"/>
          </a:br>
          <a:endParaRPr lang="en-US" sz="1300" kern="1200" dirty="0"/>
        </a:p>
      </dsp:txBody>
      <dsp:txXfrm>
        <a:off x="7412723" y="2452895"/>
        <a:ext cx="1019965" cy="572142"/>
      </dsp:txXfrm>
    </dsp:sp>
    <dsp:sp modelId="{519D5CDB-7283-419A-A4F1-3F52BA03B868}">
      <dsp:nvSpPr>
        <dsp:cNvPr id="0" name=""/>
        <dsp:cNvSpPr/>
      </dsp:nvSpPr>
      <dsp:spPr>
        <a:xfrm>
          <a:off x="7374170" y="799158"/>
          <a:ext cx="1060501" cy="1124299"/>
        </a:xfrm>
        <a:prstGeom prst="rect">
          <a:avLst/>
        </a:prstGeom>
        <a:noFill/>
        <a:ln>
          <a:noFill/>
        </a:ln>
        <a:effectLst/>
      </dsp:spPr>
      <dsp:style>
        <a:lnRef idx="0">
          <a:scrgbClr r="0" g="0" b="0"/>
        </a:lnRef>
        <a:fillRef idx="0">
          <a:scrgbClr r="0" g="0" b="0"/>
        </a:fillRef>
        <a:effectRef idx="0">
          <a:scrgbClr r="0" g="0" b="0"/>
        </a:effectRef>
        <a:fontRef idx="minor"/>
      </dsp:style>
    </dsp:sp>
    <dsp:sp modelId="{05FB94E0-E5FD-4849-8EDB-C0859934C375}">
      <dsp:nvSpPr>
        <dsp:cNvPr id="0" name=""/>
        <dsp:cNvSpPr/>
      </dsp:nvSpPr>
      <dsp:spPr>
        <a:xfrm rot="5400000">
          <a:off x="7699826" y="1568827"/>
          <a:ext cx="1716426" cy="104482"/>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35178CA-FDE4-4068-864C-7B2C465B2606}">
      <dsp:nvSpPr>
        <dsp:cNvPr id="0" name=""/>
        <dsp:cNvSpPr/>
      </dsp:nvSpPr>
      <dsp:spPr>
        <a:xfrm>
          <a:off x="8505798" y="2479282"/>
          <a:ext cx="1306036" cy="572142"/>
        </a:xfrm>
        <a:prstGeom prst="chevron">
          <a:avLst>
            <a:gd name="adj" fmla="val 25000"/>
          </a:avLst>
        </a:prstGeom>
        <a:solidFill>
          <a:srgbClr val="FF000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2024</a:t>
          </a:r>
        </a:p>
      </dsp:txBody>
      <dsp:txXfrm>
        <a:off x="8648834" y="2479282"/>
        <a:ext cx="1019965" cy="572142"/>
      </dsp:txXfrm>
    </dsp:sp>
    <dsp:sp modelId="{5E8D45B6-1BB1-4C2A-8F8A-760ADFAFC443}">
      <dsp:nvSpPr>
        <dsp:cNvPr id="0" name=""/>
        <dsp:cNvSpPr/>
      </dsp:nvSpPr>
      <dsp:spPr>
        <a:xfrm>
          <a:off x="8610281" y="825545"/>
          <a:ext cx="1060501" cy="1124299"/>
        </a:xfrm>
        <a:prstGeom prst="rect">
          <a:avLst/>
        </a:prstGeom>
        <a:noFill/>
        <a:ln>
          <a:noFill/>
        </a:ln>
        <a:effectLst/>
      </dsp:spPr>
      <dsp:style>
        <a:lnRef idx="0">
          <a:scrgbClr r="0" g="0" b="0"/>
        </a:lnRef>
        <a:fillRef idx="0">
          <a:scrgbClr r="0" g="0" b="0"/>
        </a:fillRef>
        <a:effectRef idx="0">
          <a:scrgbClr r="0" g="0" b="0"/>
        </a:effectRef>
        <a:fontRef idx="minor"/>
      </dsp:style>
    </dsp:sp>
    <dsp:sp modelId="{457F5512-DD40-49CE-982F-D3FB45702E2A}">
      <dsp:nvSpPr>
        <dsp:cNvPr id="0" name=""/>
        <dsp:cNvSpPr/>
      </dsp:nvSpPr>
      <dsp:spPr>
        <a:xfrm rot="5400000">
          <a:off x="8914440" y="1568827"/>
          <a:ext cx="1716426" cy="104482"/>
        </a:xfrm>
        <a:prstGeom prst="corner">
          <a:avLst>
            <a:gd name="adj1" fmla="val 1000"/>
            <a:gd name="adj2" fmla="val 1000"/>
          </a:avLst>
        </a:prstGeom>
        <a:solidFill>
          <a:schemeClr val="lt2">
            <a:hueOff val="0"/>
            <a:satOff val="0"/>
            <a:lumOff val="0"/>
            <a:alphaOff val="0"/>
          </a:schemeClr>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A1C54A-C8DB-4C5E-B61F-5407DFEA2E54}">
      <dsp:nvSpPr>
        <dsp:cNvPr id="0" name=""/>
        <dsp:cNvSpPr/>
      </dsp:nvSpPr>
      <dsp:spPr>
        <a:xfrm>
          <a:off x="9720412" y="2479282"/>
          <a:ext cx="1306036" cy="572142"/>
        </a:xfrm>
        <a:prstGeom prst="chevron">
          <a:avLst>
            <a:gd name="adj" fmla="val 25000"/>
          </a:avLst>
        </a:prstGeom>
        <a:solidFill>
          <a:srgbClr val="FF0000"/>
        </a:solidFill>
        <a:ln w="22225"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2024</a:t>
          </a:r>
        </a:p>
      </dsp:txBody>
      <dsp:txXfrm>
        <a:off x="9863448" y="2479282"/>
        <a:ext cx="1019965" cy="572142"/>
      </dsp:txXfrm>
    </dsp:sp>
    <dsp:sp modelId="{87A8D343-202F-4F96-9BA2-D8CB46A67DB2}">
      <dsp:nvSpPr>
        <dsp:cNvPr id="0" name=""/>
        <dsp:cNvSpPr/>
      </dsp:nvSpPr>
      <dsp:spPr>
        <a:xfrm>
          <a:off x="9824895" y="825545"/>
          <a:ext cx="1060501" cy="1124299"/>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243137-896B-428F-AB82-90E5E8CB0C42}" type="datetimeFigureOut">
              <a:rPr lang="en-IE" smtClean="0"/>
              <a:t>29/02/2024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5DAE7-93CB-484A-BBFA-CAC6DDE6D3F0}" type="slidenum">
              <a:rPr lang="en-IE" smtClean="0"/>
              <a:t>‹#›</a:t>
            </a:fld>
            <a:endParaRPr lang="en-IE"/>
          </a:p>
        </p:txBody>
      </p:sp>
    </p:spTree>
    <p:extLst>
      <p:ext uri="{BB962C8B-B14F-4D97-AF65-F5344CB8AC3E}">
        <p14:creationId xmlns:p14="http://schemas.microsoft.com/office/powerpoint/2010/main" val="37475031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be03548327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be03548327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0D6BCA47-9009-4D07-9D3A-81E63E8EAB61}" type="datetime1">
              <a:rPr lang="en-US" smtClean="0"/>
              <a:t>2/29/2024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r>
              <a:rPr lang="en-IE"/>
              <a:t>Mary Kate O'Regan February 2023</a:t>
            </a:r>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1283C-2B1D-425C-97D6-A094A7E16D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A3AC516-2A9D-45E2-9FE2-6ED6C0A918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EC180367-D418-4889-88F8-1E4E4075C39F}"/>
              </a:ext>
            </a:extLst>
          </p:cNvPr>
          <p:cNvSpPr>
            <a:spLocks noGrp="1"/>
          </p:cNvSpPr>
          <p:nvPr>
            <p:ph type="dt" sz="half" idx="10"/>
          </p:nvPr>
        </p:nvSpPr>
        <p:spPr/>
        <p:txBody>
          <a:bodyPr/>
          <a:lstStyle/>
          <a:p>
            <a:fld id="{8EFD1B50-169E-451B-A7E0-9BBCDCB63488}" type="datetime1">
              <a:rPr lang="en-US" smtClean="0"/>
              <a:t>2/29/2024</a:t>
            </a:fld>
            <a:endParaRPr lang="en-IE"/>
          </a:p>
        </p:txBody>
      </p:sp>
      <p:sp>
        <p:nvSpPr>
          <p:cNvPr id="5" name="Footer Placeholder 4">
            <a:extLst>
              <a:ext uri="{FF2B5EF4-FFF2-40B4-BE49-F238E27FC236}">
                <a16:creationId xmlns:a16="http://schemas.microsoft.com/office/drawing/2014/main" id="{562A2EBA-B73C-4B0E-8B08-B16AFD98771A}"/>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1A2DBEE8-47CE-4717-B0A8-2C1E25F60651}"/>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2060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A91CE-D719-4DA1-BAC4-7660D02B179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F629AA9A-7ACC-49DB-9E23-9B87F581F8E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558E6EC-534E-4CBF-B8C9-D1854DBBCBD8}"/>
              </a:ext>
            </a:extLst>
          </p:cNvPr>
          <p:cNvSpPr>
            <a:spLocks noGrp="1"/>
          </p:cNvSpPr>
          <p:nvPr>
            <p:ph type="dt" sz="half" idx="10"/>
          </p:nvPr>
        </p:nvSpPr>
        <p:spPr/>
        <p:txBody>
          <a:bodyPr/>
          <a:lstStyle/>
          <a:p>
            <a:fld id="{662635D2-FF4C-4823-8F8A-9741E58DD97F}" type="datetime1">
              <a:rPr lang="en-US" smtClean="0"/>
              <a:t>2/29/2024</a:t>
            </a:fld>
            <a:endParaRPr lang="en-IE"/>
          </a:p>
        </p:txBody>
      </p:sp>
      <p:sp>
        <p:nvSpPr>
          <p:cNvPr id="5" name="Footer Placeholder 4">
            <a:extLst>
              <a:ext uri="{FF2B5EF4-FFF2-40B4-BE49-F238E27FC236}">
                <a16:creationId xmlns:a16="http://schemas.microsoft.com/office/drawing/2014/main" id="{95F6C1B9-5FE2-4698-A927-D1B325DFD5DB}"/>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8868359E-B0C7-48CC-970A-5D145BB5E5DA}"/>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3977396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D027-ED6E-4B41-AC2E-717FFEE382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D73D2541-1D49-4754-AD5F-24A2E119B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3AA2CD-319D-4F73-A4C5-155192B5C1C9}"/>
              </a:ext>
            </a:extLst>
          </p:cNvPr>
          <p:cNvSpPr>
            <a:spLocks noGrp="1"/>
          </p:cNvSpPr>
          <p:nvPr>
            <p:ph type="dt" sz="half" idx="10"/>
          </p:nvPr>
        </p:nvSpPr>
        <p:spPr/>
        <p:txBody>
          <a:bodyPr/>
          <a:lstStyle/>
          <a:p>
            <a:fld id="{4BA9D15B-52F8-4E3D-BC73-90ECA7E9E321}" type="datetime1">
              <a:rPr lang="en-US" smtClean="0"/>
              <a:t>2/29/2024</a:t>
            </a:fld>
            <a:endParaRPr lang="en-IE"/>
          </a:p>
        </p:txBody>
      </p:sp>
      <p:sp>
        <p:nvSpPr>
          <p:cNvPr id="5" name="Footer Placeholder 4">
            <a:extLst>
              <a:ext uri="{FF2B5EF4-FFF2-40B4-BE49-F238E27FC236}">
                <a16:creationId xmlns:a16="http://schemas.microsoft.com/office/drawing/2014/main" id="{0261D730-BE80-45E2-8678-2CA7CFD9413A}"/>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BC5B92AE-2CD4-4F99-A536-ABD2DC632B2C}"/>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856553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DE8FE-C197-4325-9724-8A992E6060C5}"/>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5F7AB6B7-0392-45F6-A6DA-4DBA17A8B8D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7C6D29A-F4F8-41E6-890A-6D5A63C8E5C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FF18116-2B28-4025-B37E-F4F3E1D97692}"/>
              </a:ext>
            </a:extLst>
          </p:cNvPr>
          <p:cNvSpPr>
            <a:spLocks noGrp="1"/>
          </p:cNvSpPr>
          <p:nvPr>
            <p:ph type="dt" sz="half" idx="10"/>
          </p:nvPr>
        </p:nvSpPr>
        <p:spPr/>
        <p:txBody>
          <a:bodyPr/>
          <a:lstStyle/>
          <a:p>
            <a:fld id="{62AFA465-13DB-4613-B3BF-D2C166579D19}" type="datetime1">
              <a:rPr lang="en-US" smtClean="0"/>
              <a:t>2/29/2024</a:t>
            </a:fld>
            <a:endParaRPr lang="en-IE"/>
          </a:p>
        </p:txBody>
      </p:sp>
      <p:sp>
        <p:nvSpPr>
          <p:cNvPr id="6" name="Footer Placeholder 5">
            <a:extLst>
              <a:ext uri="{FF2B5EF4-FFF2-40B4-BE49-F238E27FC236}">
                <a16:creationId xmlns:a16="http://schemas.microsoft.com/office/drawing/2014/main" id="{E0A0970E-6661-41CF-BB7A-B8E4FB136F3E}"/>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3F26E1C7-9E67-4545-A793-2B669F94FF13}"/>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2589047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D63C1-E6D7-4E79-A120-BD293677C04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18BE4C3-DBC5-445A-A386-D3C82B9779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3337B38-2F8F-468F-A065-4638C80D970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63B8EF04-E69E-419C-B532-5B5EBC7427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7075ED-C968-4E47-910E-58A596E5BF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82B2E687-DB28-4880-93E9-415A5C06098A}"/>
              </a:ext>
            </a:extLst>
          </p:cNvPr>
          <p:cNvSpPr>
            <a:spLocks noGrp="1"/>
          </p:cNvSpPr>
          <p:nvPr>
            <p:ph type="dt" sz="half" idx="10"/>
          </p:nvPr>
        </p:nvSpPr>
        <p:spPr/>
        <p:txBody>
          <a:bodyPr/>
          <a:lstStyle/>
          <a:p>
            <a:fld id="{BD539A74-64F7-442D-B1FB-DBEFE0375C6B}" type="datetime1">
              <a:rPr lang="en-US" smtClean="0"/>
              <a:t>2/29/2024</a:t>
            </a:fld>
            <a:endParaRPr lang="en-IE"/>
          </a:p>
        </p:txBody>
      </p:sp>
      <p:sp>
        <p:nvSpPr>
          <p:cNvPr id="8" name="Footer Placeholder 7">
            <a:extLst>
              <a:ext uri="{FF2B5EF4-FFF2-40B4-BE49-F238E27FC236}">
                <a16:creationId xmlns:a16="http://schemas.microsoft.com/office/drawing/2014/main" id="{80C38E8A-A53D-426D-BA4C-6B5E104A4EDF}"/>
              </a:ext>
            </a:extLst>
          </p:cNvPr>
          <p:cNvSpPr>
            <a:spLocks noGrp="1"/>
          </p:cNvSpPr>
          <p:nvPr>
            <p:ph type="ftr" sz="quarter" idx="11"/>
          </p:nvPr>
        </p:nvSpPr>
        <p:spPr/>
        <p:txBody>
          <a:bodyPr/>
          <a:lstStyle/>
          <a:p>
            <a:r>
              <a:rPr lang="en-IE"/>
              <a:t>Mary Kate O'Regan February 2023</a:t>
            </a:r>
          </a:p>
        </p:txBody>
      </p:sp>
      <p:sp>
        <p:nvSpPr>
          <p:cNvPr id="9" name="Slide Number Placeholder 8">
            <a:extLst>
              <a:ext uri="{FF2B5EF4-FFF2-40B4-BE49-F238E27FC236}">
                <a16:creationId xmlns:a16="http://schemas.microsoft.com/office/drawing/2014/main" id="{C8B1B3EC-3B4F-4F1F-B96F-A2A6A2506BA7}"/>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427323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6EB7D-E40F-45EA-A403-94B0E0C2DCFB}"/>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CF614B36-167B-4F11-A888-F79D33FABA41}"/>
              </a:ext>
            </a:extLst>
          </p:cNvPr>
          <p:cNvSpPr>
            <a:spLocks noGrp="1"/>
          </p:cNvSpPr>
          <p:nvPr>
            <p:ph type="dt" sz="half" idx="10"/>
          </p:nvPr>
        </p:nvSpPr>
        <p:spPr/>
        <p:txBody>
          <a:bodyPr/>
          <a:lstStyle/>
          <a:p>
            <a:fld id="{12271DE0-9938-417A-946F-8AE760EE5EC7}" type="datetime1">
              <a:rPr lang="en-US" smtClean="0"/>
              <a:t>2/29/2024</a:t>
            </a:fld>
            <a:endParaRPr lang="en-IE"/>
          </a:p>
        </p:txBody>
      </p:sp>
      <p:sp>
        <p:nvSpPr>
          <p:cNvPr id="4" name="Footer Placeholder 3">
            <a:extLst>
              <a:ext uri="{FF2B5EF4-FFF2-40B4-BE49-F238E27FC236}">
                <a16:creationId xmlns:a16="http://schemas.microsoft.com/office/drawing/2014/main" id="{6710EBFC-AAAC-49D8-BBC0-C3CF19F56A3A}"/>
              </a:ext>
            </a:extLst>
          </p:cNvPr>
          <p:cNvSpPr>
            <a:spLocks noGrp="1"/>
          </p:cNvSpPr>
          <p:nvPr>
            <p:ph type="ftr" sz="quarter" idx="11"/>
          </p:nvPr>
        </p:nvSpPr>
        <p:spPr/>
        <p:txBody>
          <a:bodyPr/>
          <a:lstStyle/>
          <a:p>
            <a:r>
              <a:rPr lang="en-IE"/>
              <a:t>Mary Kate O'Regan February 2023</a:t>
            </a:r>
          </a:p>
        </p:txBody>
      </p:sp>
      <p:sp>
        <p:nvSpPr>
          <p:cNvPr id="5" name="Slide Number Placeholder 4">
            <a:extLst>
              <a:ext uri="{FF2B5EF4-FFF2-40B4-BE49-F238E27FC236}">
                <a16:creationId xmlns:a16="http://schemas.microsoft.com/office/drawing/2014/main" id="{D7B6565A-76B6-4C24-ADD7-F42D8AB0AB55}"/>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67378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1B75BE-7595-40C1-B696-8D2EEE6CA200}"/>
              </a:ext>
            </a:extLst>
          </p:cNvPr>
          <p:cNvSpPr>
            <a:spLocks noGrp="1"/>
          </p:cNvSpPr>
          <p:nvPr>
            <p:ph type="dt" sz="half" idx="10"/>
          </p:nvPr>
        </p:nvSpPr>
        <p:spPr/>
        <p:txBody>
          <a:bodyPr/>
          <a:lstStyle/>
          <a:p>
            <a:fld id="{7D5B1AA7-A6E3-40C7-82C2-BE88279894EF}" type="datetime1">
              <a:rPr lang="en-US" smtClean="0"/>
              <a:t>2/29/2024</a:t>
            </a:fld>
            <a:endParaRPr lang="en-IE"/>
          </a:p>
        </p:txBody>
      </p:sp>
      <p:sp>
        <p:nvSpPr>
          <p:cNvPr id="3" name="Footer Placeholder 2">
            <a:extLst>
              <a:ext uri="{FF2B5EF4-FFF2-40B4-BE49-F238E27FC236}">
                <a16:creationId xmlns:a16="http://schemas.microsoft.com/office/drawing/2014/main" id="{48985211-0419-44DC-8BFF-A16AE2174256}"/>
              </a:ext>
            </a:extLst>
          </p:cNvPr>
          <p:cNvSpPr>
            <a:spLocks noGrp="1"/>
          </p:cNvSpPr>
          <p:nvPr>
            <p:ph type="ftr" sz="quarter" idx="11"/>
          </p:nvPr>
        </p:nvSpPr>
        <p:spPr/>
        <p:txBody>
          <a:bodyPr/>
          <a:lstStyle/>
          <a:p>
            <a:r>
              <a:rPr lang="en-IE"/>
              <a:t>Mary Kate O'Regan February 2023</a:t>
            </a:r>
          </a:p>
        </p:txBody>
      </p:sp>
      <p:sp>
        <p:nvSpPr>
          <p:cNvPr id="4" name="Slide Number Placeholder 3">
            <a:extLst>
              <a:ext uri="{FF2B5EF4-FFF2-40B4-BE49-F238E27FC236}">
                <a16:creationId xmlns:a16="http://schemas.microsoft.com/office/drawing/2014/main" id="{7C62E47E-0F8D-43F6-8302-7C8F4F9A0FB7}"/>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27692484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9EB49-9FF2-422B-9123-9A07956999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8DA7DBC5-1D54-4702-ACE5-AEF92CCAB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1EA9A2B-0550-4DE8-B6FC-8B09F5C70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BA97D8F-AC05-423F-9F5E-4F1956690D3F}"/>
              </a:ext>
            </a:extLst>
          </p:cNvPr>
          <p:cNvSpPr>
            <a:spLocks noGrp="1"/>
          </p:cNvSpPr>
          <p:nvPr>
            <p:ph type="dt" sz="half" idx="10"/>
          </p:nvPr>
        </p:nvSpPr>
        <p:spPr/>
        <p:txBody>
          <a:bodyPr/>
          <a:lstStyle/>
          <a:p>
            <a:fld id="{238B3444-C80F-4F2A-8BB5-9F6EF43BD81F}" type="datetime1">
              <a:rPr lang="en-US" smtClean="0"/>
              <a:t>2/29/2024</a:t>
            </a:fld>
            <a:endParaRPr lang="en-IE"/>
          </a:p>
        </p:txBody>
      </p:sp>
      <p:sp>
        <p:nvSpPr>
          <p:cNvPr id="6" name="Footer Placeholder 5">
            <a:extLst>
              <a:ext uri="{FF2B5EF4-FFF2-40B4-BE49-F238E27FC236}">
                <a16:creationId xmlns:a16="http://schemas.microsoft.com/office/drawing/2014/main" id="{1E011B15-F970-4A8C-8872-D43410AEF9C6}"/>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47B1F438-2C6D-4324-A671-C75D2647931C}"/>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365121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F29B7-6BE5-48DD-ABF3-A40C5487CA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023F762-24BA-4F3B-9595-A6A70DA26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E67B54C-62E9-42FB-BC86-496D4F0E67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3D02CA-CC79-4B6B-82D3-503A943FCB80}"/>
              </a:ext>
            </a:extLst>
          </p:cNvPr>
          <p:cNvSpPr>
            <a:spLocks noGrp="1"/>
          </p:cNvSpPr>
          <p:nvPr>
            <p:ph type="dt" sz="half" idx="10"/>
          </p:nvPr>
        </p:nvSpPr>
        <p:spPr/>
        <p:txBody>
          <a:bodyPr/>
          <a:lstStyle/>
          <a:p>
            <a:fld id="{0D27B1AF-800A-4004-9DAB-24C0E198A453}" type="datetime1">
              <a:rPr lang="en-US" smtClean="0"/>
              <a:t>2/29/2024</a:t>
            </a:fld>
            <a:endParaRPr lang="en-IE"/>
          </a:p>
        </p:txBody>
      </p:sp>
      <p:sp>
        <p:nvSpPr>
          <p:cNvPr id="6" name="Footer Placeholder 5">
            <a:extLst>
              <a:ext uri="{FF2B5EF4-FFF2-40B4-BE49-F238E27FC236}">
                <a16:creationId xmlns:a16="http://schemas.microsoft.com/office/drawing/2014/main" id="{640D07DE-6A3F-436E-86D1-C75FFD33178C}"/>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057A7E10-5ED6-49A8-8070-FDCD7DEC6B94}"/>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266424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6F099-8BE8-4864-B378-74DEE7D5D6E0}"/>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89A4BCD-C56E-4A2E-9DB6-6376315611E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BF5DA67-2C2B-4E3D-BE1A-1A2BC406DDFD}"/>
              </a:ext>
            </a:extLst>
          </p:cNvPr>
          <p:cNvSpPr>
            <a:spLocks noGrp="1"/>
          </p:cNvSpPr>
          <p:nvPr>
            <p:ph type="dt" sz="half" idx="10"/>
          </p:nvPr>
        </p:nvSpPr>
        <p:spPr/>
        <p:txBody>
          <a:bodyPr/>
          <a:lstStyle/>
          <a:p>
            <a:fld id="{927385C4-1163-48F9-AB1F-091F71CBA050}" type="datetime1">
              <a:rPr lang="en-US" smtClean="0"/>
              <a:t>2/29/2024</a:t>
            </a:fld>
            <a:endParaRPr lang="en-IE"/>
          </a:p>
        </p:txBody>
      </p:sp>
      <p:sp>
        <p:nvSpPr>
          <p:cNvPr id="5" name="Footer Placeholder 4">
            <a:extLst>
              <a:ext uri="{FF2B5EF4-FFF2-40B4-BE49-F238E27FC236}">
                <a16:creationId xmlns:a16="http://schemas.microsoft.com/office/drawing/2014/main" id="{36009557-EBE5-4F63-A63F-6E9EDC1F2010}"/>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38FC5C16-FC28-4858-A3A2-8056B94EE00C}"/>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3952418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F45D7BB8-E841-485B-9184-A940322737A2}" type="datetime1">
              <a:rPr lang="en-US" smtClean="0"/>
              <a:t>2/29/2024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r>
              <a:rPr lang="en-IE"/>
              <a:t>Mary Kate O'Regan February 2023</a:t>
            </a:r>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8B1971-2F40-4C20-961C-B1423B5038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4BA96ED-CC1C-40A7-BE94-4D085341E72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8A2EE34-133F-4B3F-AAC2-247C974EC71F}"/>
              </a:ext>
            </a:extLst>
          </p:cNvPr>
          <p:cNvSpPr>
            <a:spLocks noGrp="1"/>
          </p:cNvSpPr>
          <p:nvPr>
            <p:ph type="dt" sz="half" idx="10"/>
          </p:nvPr>
        </p:nvSpPr>
        <p:spPr/>
        <p:txBody>
          <a:bodyPr/>
          <a:lstStyle/>
          <a:p>
            <a:fld id="{29E8E54B-6979-4B63-B2AD-02B2FED6CE73}" type="datetime1">
              <a:rPr lang="en-US" smtClean="0"/>
              <a:t>2/29/2024</a:t>
            </a:fld>
            <a:endParaRPr lang="en-IE"/>
          </a:p>
        </p:txBody>
      </p:sp>
      <p:sp>
        <p:nvSpPr>
          <p:cNvPr id="5" name="Footer Placeholder 4">
            <a:extLst>
              <a:ext uri="{FF2B5EF4-FFF2-40B4-BE49-F238E27FC236}">
                <a16:creationId xmlns:a16="http://schemas.microsoft.com/office/drawing/2014/main" id="{1E188EA1-0762-482C-A5CD-D246FE4F93E3}"/>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55C7C76C-B109-4532-B4F0-B803CED96DB9}"/>
              </a:ext>
            </a:extLst>
          </p:cNvPr>
          <p:cNvSpPr>
            <a:spLocks noGrp="1"/>
          </p:cNvSpPr>
          <p:nvPr>
            <p:ph type="sldNum" sz="quarter" idx="12"/>
          </p:nvPr>
        </p:nvSpPr>
        <p:spPr/>
        <p:txBody>
          <a:bodyPr/>
          <a:lstStyle/>
          <a:p>
            <a:fld id="{C27059D3-DBE9-4AEE-855F-F63E0CA3D3DB}" type="slidenum">
              <a:rPr lang="en-IE" smtClean="0"/>
              <a:t>‹#›</a:t>
            </a:fld>
            <a:endParaRPr lang="en-IE"/>
          </a:p>
        </p:txBody>
      </p:sp>
    </p:spTree>
    <p:extLst>
      <p:ext uri="{BB962C8B-B14F-4D97-AF65-F5344CB8AC3E}">
        <p14:creationId xmlns:p14="http://schemas.microsoft.com/office/powerpoint/2010/main" val="19830326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190B0-F081-4F3B-AA57-8E90987400A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9D4E2CA9-62A8-4B1F-81C0-48407C60059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B9954A7C-D40F-48BD-84FE-4E908AA3B272}"/>
              </a:ext>
            </a:extLst>
          </p:cNvPr>
          <p:cNvSpPr>
            <a:spLocks noGrp="1"/>
          </p:cNvSpPr>
          <p:nvPr>
            <p:ph type="dt" sz="half" idx="10"/>
          </p:nvPr>
        </p:nvSpPr>
        <p:spPr/>
        <p:txBody>
          <a:bodyPr/>
          <a:lstStyle/>
          <a:p>
            <a:fld id="{266A4BD1-EFAC-4658-8A44-68B333AFE7CE}" type="datetime1">
              <a:rPr lang="en-US" smtClean="0"/>
              <a:t>2/29/2024</a:t>
            </a:fld>
            <a:endParaRPr lang="en-IE"/>
          </a:p>
        </p:txBody>
      </p:sp>
      <p:sp>
        <p:nvSpPr>
          <p:cNvPr id="5" name="Footer Placeholder 4">
            <a:extLst>
              <a:ext uri="{FF2B5EF4-FFF2-40B4-BE49-F238E27FC236}">
                <a16:creationId xmlns:a16="http://schemas.microsoft.com/office/drawing/2014/main" id="{B94D35FE-E3FC-4391-AEE4-E5BB87293338}"/>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56150FC8-DC08-46B9-B07D-6DC22260297E}"/>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257318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B6B13-3BEC-47C9-B87A-7F0FFA340AC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AF4F167-6D8D-4359-8B16-B070461E8F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0087D42-9EB1-4B7F-8B3C-3D4139A337B8}"/>
              </a:ext>
            </a:extLst>
          </p:cNvPr>
          <p:cNvSpPr>
            <a:spLocks noGrp="1"/>
          </p:cNvSpPr>
          <p:nvPr>
            <p:ph type="dt" sz="half" idx="10"/>
          </p:nvPr>
        </p:nvSpPr>
        <p:spPr/>
        <p:txBody>
          <a:bodyPr/>
          <a:lstStyle/>
          <a:p>
            <a:fld id="{951DB08B-8CC5-440B-A3BB-DC50A6535219}" type="datetime1">
              <a:rPr lang="en-US" smtClean="0"/>
              <a:t>2/29/2024</a:t>
            </a:fld>
            <a:endParaRPr lang="en-IE"/>
          </a:p>
        </p:txBody>
      </p:sp>
      <p:sp>
        <p:nvSpPr>
          <p:cNvPr id="5" name="Footer Placeholder 4">
            <a:extLst>
              <a:ext uri="{FF2B5EF4-FFF2-40B4-BE49-F238E27FC236}">
                <a16:creationId xmlns:a16="http://schemas.microsoft.com/office/drawing/2014/main" id="{310F3613-4043-449C-B2D0-66991B858E1F}"/>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0FBA137F-46C3-4B51-ABE1-A12A2EFF248D}"/>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676784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4B753-C62A-4D04-BA01-9052CB7496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3A6A8C5C-E903-498B-A8A1-11CDDBB8A5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03AA86-8ED9-4B5E-8079-63E9FABB52C3}"/>
              </a:ext>
            </a:extLst>
          </p:cNvPr>
          <p:cNvSpPr>
            <a:spLocks noGrp="1"/>
          </p:cNvSpPr>
          <p:nvPr>
            <p:ph type="dt" sz="half" idx="10"/>
          </p:nvPr>
        </p:nvSpPr>
        <p:spPr/>
        <p:txBody>
          <a:bodyPr/>
          <a:lstStyle/>
          <a:p>
            <a:fld id="{78B094EB-AA3D-4359-AD4C-BDC5E395C48F}" type="datetime1">
              <a:rPr lang="en-US" smtClean="0"/>
              <a:t>2/29/2024</a:t>
            </a:fld>
            <a:endParaRPr lang="en-IE"/>
          </a:p>
        </p:txBody>
      </p:sp>
      <p:sp>
        <p:nvSpPr>
          <p:cNvPr id="5" name="Footer Placeholder 4">
            <a:extLst>
              <a:ext uri="{FF2B5EF4-FFF2-40B4-BE49-F238E27FC236}">
                <a16:creationId xmlns:a16="http://schemas.microsoft.com/office/drawing/2014/main" id="{2CA11173-17D7-4DE5-95F0-6E8DD64002E1}"/>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8022FE2E-F153-4BDB-93B2-1DE424EC0F14}"/>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3389064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B91D1-759D-4DF4-99B6-107CD971F1F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106F873F-6EF4-4050-B075-5E0351F6AC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3D85E68D-3903-4BFF-B92F-269F94263B9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78700AA-1117-4DCA-90F8-10CD48EF94FB}"/>
              </a:ext>
            </a:extLst>
          </p:cNvPr>
          <p:cNvSpPr>
            <a:spLocks noGrp="1"/>
          </p:cNvSpPr>
          <p:nvPr>
            <p:ph type="dt" sz="half" idx="10"/>
          </p:nvPr>
        </p:nvSpPr>
        <p:spPr/>
        <p:txBody>
          <a:bodyPr/>
          <a:lstStyle/>
          <a:p>
            <a:fld id="{2353EFF2-099B-4F6C-8C41-BD5FC17D7E72}" type="datetime1">
              <a:rPr lang="en-US" smtClean="0"/>
              <a:t>2/29/2024</a:t>
            </a:fld>
            <a:endParaRPr lang="en-IE"/>
          </a:p>
        </p:txBody>
      </p:sp>
      <p:sp>
        <p:nvSpPr>
          <p:cNvPr id="6" name="Footer Placeholder 5">
            <a:extLst>
              <a:ext uri="{FF2B5EF4-FFF2-40B4-BE49-F238E27FC236}">
                <a16:creationId xmlns:a16="http://schemas.microsoft.com/office/drawing/2014/main" id="{2674CF11-C831-4759-8006-E918398BA90B}"/>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7841211C-3AC9-4EF0-9FE4-E64064F1D7D2}"/>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41943676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C4B9-A8E6-42D4-BF1E-3F723090E05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437F73F3-FEFD-4862-A6A9-652E4920D0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16B6C3-2F65-4280-BBF1-2110BDC000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EC3B89EA-DADD-45BA-BC95-685A511333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D0B1988-4C65-41F2-9026-235E2DDB639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5D5B7F9-7C2A-4A53-89C9-FFA2CB6A52A4}"/>
              </a:ext>
            </a:extLst>
          </p:cNvPr>
          <p:cNvSpPr>
            <a:spLocks noGrp="1"/>
          </p:cNvSpPr>
          <p:nvPr>
            <p:ph type="dt" sz="half" idx="10"/>
          </p:nvPr>
        </p:nvSpPr>
        <p:spPr/>
        <p:txBody>
          <a:bodyPr/>
          <a:lstStyle/>
          <a:p>
            <a:fld id="{98E34254-B6AA-4217-9AD7-E8C08C02B668}" type="datetime1">
              <a:rPr lang="en-US" smtClean="0"/>
              <a:t>2/29/2024</a:t>
            </a:fld>
            <a:endParaRPr lang="en-IE"/>
          </a:p>
        </p:txBody>
      </p:sp>
      <p:sp>
        <p:nvSpPr>
          <p:cNvPr id="8" name="Footer Placeholder 7">
            <a:extLst>
              <a:ext uri="{FF2B5EF4-FFF2-40B4-BE49-F238E27FC236}">
                <a16:creationId xmlns:a16="http://schemas.microsoft.com/office/drawing/2014/main" id="{ECD85BA3-5963-4C12-A53D-92917BD32DCF}"/>
              </a:ext>
            </a:extLst>
          </p:cNvPr>
          <p:cNvSpPr>
            <a:spLocks noGrp="1"/>
          </p:cNvSpPr>
          <p:nvPr>
            <p:ph type="ftr" sz="quarter" idx="11"/>
          </p:nvPr>
        </p:nvSpPr>
        <p:spPr/>
        <p:txBody>
          <a:bodyPr/>
          <a:lstStyle/>
          <a:p>
            <a:r>
              <a:rPr lang="en-IE"/>
              <a:t>Mary Kate O'Regan February 2023</a:t>
            </a:r>
          </a:p>
        </p:txBody>
      </p:sp>
      <p:sp>
        <p:nvSpPr>
          <p:cNvPr id="9" name="Slide Number Placeholder 8">
            <a:extLst>
              <a:ext uri="{FF2B5EF4-FFF2-40B4-BE49-F238E27FC236}">
                <a16:creationId xmlns:a16="http://schemas.microsoft.com/office/drawing/2014/main" id="{035EB865-1AA4-4B8B-BB42-3495F5E00738}"/>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2898354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86BF5-969E-49EA-927C-81B79625E55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0BC86D2E-AE32-4831-8C20-48BBAF9C720F}"/>
              </a:ext>
            </a:extLst>
          </p:cNvPr>
          <p:cNvSpPr>
            <a:spLocks noGrp="1"/>
          </p:cNvSpPr>
          <p:nvPr>
            <p:ph type="dt" sz="half" idx="10"/>
          </p:nvPr>
        </p:nvSpPr>
        <p:spPr/>
        <p:txBody>
          <a:bodyPr/>
          <a:lstStyle/>
          <a:p>
            <a:fld id="{16AAB85F-CC02-478F-83F7-8F93B9EE6415}" type="datetime1">
              <a:rPr lang="en-US" smtClean="0"/>
              <a:t>2/29/2024</a:t>
            </a:fld>
            <a:endParaRPr lang="en-IE"/>
          </a:p>
        </p:txBody>
      </p:sp>
      <p:sp>
        <p:nvSpPr>
          <p:cNvPr id="4" name="Footer Placeholder 3">
            <a:extLst>
              <a:ext uri="{FF2B5EF4-FFF2-40B4-BE49-F238E27FC236}">
                <a16:creationId xmlns:a16="http://schemas.microsoft.com/office/drawing/2014/main" id="{C9D469C7-0289-42DC-878A-C069267F7620}"/>
              </a:ext>
            </a:extLst>
          </p:cNvPr>
          <p:cNvSpPr>
            <a:spLocks noGrp="1"/>
          </p:cNvSpPr>
          <p:nvPr>
            <p:ph type="ftr" sz="quarter" idx="11"/>
          </p:nvPr>
        </p:nvSpPr>
        <p:spPr/>
        <p:txBody>
          <a:bodyPr/>
          <a:lstStyle/>
          <a:p>
            <a:r>
              <a:rPr lang="en-IE"/>
              <a:t>Mary Kate O'Regan February 2023</a:t>
            </a:r>
          </a:p>
        </p:txBody>
      </p:sp>
      <p:sp>
        <p:nvSpPr>
          <p:cNvPr id="5" name="Slide Number Placeholder 4">
            <a:extLst>
              <a:ext uri="{FF2B5EF4-FFF2-40B4-BE49-F238E27FC236}">
                <a16:creationId xmlns:a16="http://schemas.microsoft.com/office/drawing/2014/main" id="{233AF817-FBBE-4A3C-99B1-A447601CBF1A}"/>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37875573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8F35A1-FBCF-474A-86BD-612648AF4780}"/>
              </a:ext>
            </a:extLst>
          </p:cNvPr>
          <p:cNvSpPr>
            <a:spLocks noGrp="1"/>
          </p:cNvSpPr>
          <p:nvPr>
            <p:ph type="dt" sz="half" idx="10"/>
          </p:nvPr>
        </p:nvSpPr>
        <p:spPr/>
        <p:txBody>
          <a:bodyPr/>
          <a:lstStyle/>
          <a:p>
            <a:fld id="{0C523F5C-046F-4919-BE5B-980002F32AE6}" type="datetime1">
              <a:rPr lang="en-US" smtClean="0"/>
              <a:t>2/29/2024</a:t>
            </a:fld>
            <a:endParaRPr lang="en-IE"/>
          </a:p>
        </p:txBody>
      </p:sp>
      <p:sp>
        <p:nvSpPr>
          <p:cNvPr id="3" name="Footer Placeholder 2">
            <a:extLst>
              <a:ext uri="{FF2B5EF4-FFF2-40B4-BE49-F238E27FC236}">
                <a16:creationId xmlns:a16="http://schemas.microsoft.com/office/drawing/2014/main" id="{CB069885-F9AD-4DDF-93F7-26AFB49C2A75}"/>
              </a:ext>
            </a:extLst>
          </p:cNvPr>
          <p:cNvSpPr>
            <a:spLocks noGrp="1"/>
          </p:cNvSpPr>
          <p:nvPr>
            <p:ph type="ftr" sz="quarter" idx="11"/>
          </p:nvPr>
        </p:nvSpPr>
        <p:spPr/>
        <p:txBody>
          <a:bodyPr/>
          <a:lstStyle/>
          <a:p>
            <a:r>
              <a:rPr lang="en-IE"/>
              <a:t>Mary Kate O'Regan February 2023</a:t>
            </a:r>
          </a:p>
        </p:txBody>
      </p:sp>
      <p:sp>
        <p:nvSpPr>
          <p:cNvPr id="4" name="Slide Number Placeholder 3">
            <a:extLst>
              <a:ext uri="{FF2B5EF4-FFF2-40B4-BE49-F238E27FC236}">
                <a16:creationId xmlns:a16="http://schemas.microsoft.com/office/drawing/2014/main" id="{FDE1928A-60D7-44FB-AB6B-21B931169F5B}"/>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2397022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39895-9E9D-434B-93D6-9D5EFD47E7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E57C4AB-EACF-4984-97EE-BA7F99A765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5FAD463-4D62-4FAB-9F9D-3B73A2589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20BE06-AC8B-4DCE-9EA4-99AB8FD2C234}"/>
              </a:ext>
            </a:extLst>
          </p:cNvPr>
          <p:cNvSpPr>
            <a:spLocks noGrp="1"/>
          </p:cNvSpPr>
          <p:nvPr>
            <p:ph type="dt" sz="half" idx="10"/>
          </p:nvPr>
        </p:nvSpPr>
        <p:spPr/>
        <p:txBody>
          <a:bodyPr/>
          <a:lstStyle/>
          <a:p>
            <a:fld id="{04293BC4-AB3B-40EA-BCAF-2D8664E61B6E}" type="datetime1">
              <a:rPr lang="en-US" smtClean="0"/>
              <a:t>2/29/2024</a:t>
            </a:fld>
            <a:endParaRPr lang="en-IE"/>
          </a:p>
        </p:txBody>
      </p:sp>
      <p:sp>
        <p:nvSpPr>
          <p:cNvPr id="6" name="Footer Placeholder 5">
            <a:extLst>
              <a:ext uri="{FF2B5EF4-FFF2-40B4-BE49-F238E27FC236}">
                <a16:creationId xmlns:a16="http://schemas.microsoft.com/office/drawing/2014/main" id="{5E010455-52B1-42D7-962B-11F05212C8D8}"/>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D6D109E2-2627-4199-9044-E12F5E09D142}"/>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37791235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E3C7-A5F2-4370-A4B1-44B310D471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AE30A185-A70F-4ED5-A3F9-925FA119B5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06028B0-635E-4B95-9E41-1DFD063BF0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70C527-A9ED-45C6-8512-384064663D3B}"/>
              </a:ext>
            </a:extLst>
          </p:cNvPr>
          <p:cNvSpPr>
            <a:spLocks noGrp="1"/>
          </p:cNvSpPr>
          <p:nvPr>
            <p:ph type="dt" sz="half" idx="10"/>
          </p:nvPr>
        </p:nvSpPr>
        <p:spPr/>
        <p:txBody>
          <a:bodyPr/>
          <a:lstStyle/>
          <a:p>
            <a:fld id="{15C3A25A-0310-494D-847D-71A8D4AF6C3C}" type="datetime1">
              <a:rPr lang="en-US" smtClean="0"/>
              <a:t>2/29/2024</a:t>
            </a:fld>
            <a:endParaRPr lang="en-IE"/>
          </a:p>
        </p:txBody>
      </p:sp>
      <p:sp>
        <p:nvSpPr>
          <p:cNvPr id="6" name="Footer Placeholder 5">
            <a:extLst>
              <a:ext uri="{FF2B5EF4-FFF2-40B4-BE49-F238E27FC236}">
                <a16:creationId xmlns:a16="http://schemas.microsoft.com/office/drawing/2014/main" id="{461F5DA6-75E3-42A7-B2BA-F572E45879D6}"/>
              </a:ext>
            </a:extLst>
          </p:cNvPr>
          <p:cNvSpPr>
            <a:spLocks noGrp="1"/>
          </p:cNvSpPr>
          <p:nvPr>
            <p:ph type="ftr" sz="quarter" idx="11"/>
          </p:nvPr>
        </p:nvSpPr>
        <p:spPr/>
        <p:txBody>
          <a:bodyPr/>
          <a:lstStyle/>
          <a:p>
            <a:r>
              <a:rPr lang="en-IE"/>
              <a:t>Mary Kate O'Regan February 2023</a:t>
            </a:r>
          </a:p>
        </p:txBody>
      </p:sp>
      <p:sp>
        <p:nvSpPr>
          <p:cNvPr id="7" name="Slide Number Placeholder 6">
            <a:extLst>
              <a:ext uri="{FF2B5EF4-FFF2-40B4-BE49-F238E27FC236}">
                <a16:creationId xmlns:a16="http://schemas.microsoft.com/office/drawing/2014/main" id="{EBAEBDF4-AC89-46DD-B55F-171198489F8C}"/>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188900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85905C0-FEA3-45F6-85E6-4FFF4BB1B3E7}" type="datetime1">
              <a:rPr lang="en-US" smtClean="0"/>
              <a:t>2/29/2024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r>
              <a:rPr lang="en-IE"/>
              <a:t>Mary Kate O'Regan February 2023</a:t>
            </a:r>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9029B-E5C1-449D-8DAD-BE40312C5B04}"/>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2F189BE-2880-4078-B90F-91E47D5382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CB52D5D-35C2-4755-8B13-3219CAB20653}"/>
              </a:ext>
            </a:extLst>
          </p:cNvPr>
          <p:cNvSpPr>
            <a:spLocks noGrp="1"/>
          </p:cNvSpPr>
          <p:nvPr>
            <p:ph type="dt" sz="half" idx="10"/>
          </p:nvPr>
        </p:nvSpPr>
        <p:spPr/>
        <p:txBody>
          <a:bodyPr/>
          <a:lstStyle/>
          <a:p>
            <a:fld id="{1583C77C-1B26-4F51-849E-1B4D2145D921}" type="datetime1">
              <a:rPr lang="en-US" smtClean="0"/>
              <a:t>2/29/2024</a:t>
            </a:fld>
            <a:endParaRPr lang="en-IE"/>
          </a:p>
        </p:txBody>
      </p:sp>
      <p:sp>
        <p:nvSpPr>
          <p:cNvPr id="5" name="Footer Placeholder 4">
            <a:extLst>
              <a:ext uri="{FF2B5EF4-FFF2-40B4-BE49-F238E27FC236}">
                <a16:creationId xmlns:a16="http://schemas.microsoft.com/office/drawing/2014/main" id="{C604BDE4-7E3F-468D-926B-8168BD1A71E0}"/>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C11F8857-12DF-484A-AA4A-A01C0B28C69F}"/>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8296543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0ADABF-C78C-4085-A3C7-B5B12C9FFE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FC51403-F597-4C83-9DBA-A53C3DB77A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65FEC7B-BC19-422C-B1CD-63D0F35A8422}"/>
              </a:ext>
            </a:extLst>
          </p:cNvPr>
          <p:cNvSpPr>
            <a:spLocks noGrp="1"/>
          </p:cNvSpPr>
          <p:nvPr>
            <p:ph type="dt" sz="half" idx="10"/>
          </p:nvPr>
        </p:nvSpPr>
        <p:spPr/>
        <p:txBody>
          <a:bodyPr/>
          <a:lstStyle/>
          <a:p>
            <a:fld id="{8CEB1A9A-7C79-4C74-BD93-8B3EAD5FD089}" type="datetime1">
              <a:rPr lang="en-US" smtClean="0"/>
              <a:t>2/29/2024</a:t>
            </a:fld>
            <a:endParaRPr lang="en-IE"/>
          </a:p>
        </p:txBody>
      </p:sp>
      <p:sp>
        <p:nvSpPr>
          <p:cNvPr id="5" name="Footer Placeholder 4">
            <a:extLst>
              <a:ext uri="{FF2B5EF4-FFF2-40B4-BE49-F238E27FC236}">
                <a16:creationId xmlns:a16="http://schemas.microsoft.com/office/drawing/2014/main" id="{0FA39AF4-5B0B-486B-A885-90DBBB3C598C}"/>
              </a:ext>
            </a:extLst>
          </p:cNvPr>
          <p:cNvSpPr>
            <a:spLocks noGrp="1"/>
          </p:cNvSpPr>
          <p:nvPr>
            <p:ph type="ftr" sz="quarter" idx="11"/>
          </p:nvPr>
        </p:nvSpPr>
        <p:spPr/>
        <p:txBody>
          <a:bodyPr/>
          <a:lstStyle/>
          <a:p>
            <a:r>
              <a:rPr lang="en-IE"/>
              <a:t>Mary Kate O'Regan February 2023</a:t>
            </a:r>
          </a:p>
        </p:txBody>
      </p:sp>
      <p:sp>
        <p:nvSpPr>
          <p:cNvPr id="6" name="Slide Number Placeholder 5">
            <a:extLst>
              <a:ext uri="{FF2B5EF4-FFF2-40B4-BE49-F238E27FC236}">
                <a16:creationId xmlns:a16="http://schemas.microsoft.com/office/drawing/2014/main" id="{38038878-E9C7-4A41-89FA-A91A5C8726DD}"/>
              </a:ext>
            </a:extLst>
          </p:cNvPr>
          <p:cNvSpPr>
            <a:spLocks noGrp="1"/>
          </p:cNvSpPr>
          <p:nvPr>
            <p:ph type="sldNum" sz="quarter" idx="12"/>
          </p:nvPr>
        </p:nvSpPr>
        <p:spPr/>
        <p:txBody>
          <a:bodyPr/>
          <a:lstStyle/>
          <a:p>
            <a:fld id="{390527B0-6834-4BDB-BEF9-E32B7DADDE36}" type="slidenum">
              <a:rPr lang="en-IE" smtClean="0"/>
              <a:t>‹#›</a:t>
            </a:fld>
            <a:endParaRPr lang="en-IE"/>
          </a:p>
        </p:txBody>
      </p:sp>
    </p:spTree>
    <p:extLst>
      <p:ext uri="{BB962C8B-B14F-4D97-AF65-F5344CB8AC3E}">
        <p14:creationId xmlns:p14="http://schemas.microsoft.com/office/powerpoint/2010/main" val="19146448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405EE51-7046-4817-97EC-4066017E4E39}" type="datetime1">
              <a:rPr lang="en-US" smtClean="0"/>
              <a:t>2/29/2024</a:t>
            </a:fld>
            <a:endParaRPr lang="en-US" dirty="0"/>
          </a:p>
        </p:txBody>
      </p:sp>
      <p:sp>
        <p:nvSpPr>
          <p:cNvPr id="5" name="Footer Placeholder 4"/>
          <p:cNvSpPr>
            <a:spLocks noGrp="1"/>
          </p:cNvSpPr>
          <p:nvPr>
            <p:ph type="ftr" sz="quarter" idx="11"/>
          </p:nvPr>
        </p:nvSpPr>
        <p:spPr/>
        <p:txBody>
          <a:bodyPr/>
          <a:lstStyle/>
          <a:p>
            <a:r>
              <a:rPr lang="en-US"/>
              <a:t>Mary Kate O'Regan February 2024</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765830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ADA089-FFF8-4647-99F7-02DD737238D9}" type="datetime1">
              <a:rPr lang="en-US" smtClean="0"/>
              <a:t>2/29/2024</a:t>
            </a:fld>
            <a:endParaRPr lang="en-US" dirty="0"/>
          </a:p>
        </p:txBody>
      </p:sp>
      <p:sp>
        <p:nvSpPr>
          <p:cNvPr id="5" name="Footer Placeholder 4"/>
          <p:cNvSpPr>
            <a:spLocks noGrp="1"/>
          </p:cNvSpPr>
          <p:nvPr>
            <p:ph type="ftr" sz="quarter" idx="11"/>
          </p:nvPr>
        </p:nvSpPr>
        <p:spPr/>
        <p:txBody>
          <a:bodyPr/>
          <a:lstStyle/>
          <a:p>
            <a:r>
              <a:rPr lang="en-US"/>
              <a:t>Mary Kate O'Regan February 2024</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2093963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3FED5E-4B6F-482B-8126-60AE897C25D9}" type="datetime1">
              <a:rPr lang="en-US" smtClean="0"/>
              <a:t>2/29/2024</a:t>
            </a:fld>
            <a:endParaRPr lang="en-US" dirty="0"/>
          </a:p>
        </p:txBody>
      </p:sp>
      <p:sp>
        <p:nvSpPr>
          <p:cNvPr id="5" name="Footer Placeholder 4"/>
          <p:cNvSpPr>
            <a:spLocks noGrp="1"/>
          </p:cNvSpPr>
          <p:nvPr>
            <p:ph type="ftr" sz="quarter" idx="11"/>
          </p:nvPr>
        </p:nvSpPr>
        <p:spPr/>
        <p:txBody>
          <a:bodyPr/>
          <a:lstStyle/>
          <a:p>
            <a:r>
              <a:rPr lang="en-US"/>
              <a:t>Mary Kate O'Regan February 2024</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8502969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2482739-D5C4-4FFA-9915-77F104FBFC51}" type="datetime1">
              <a:rPr lang="en-US" smtClean="0"/>
              <a:t>2/29/2024</a:t>
            </a:fld>
            <a:endParaRPr lang="en-US" dirty="0"/>
          </a:p>
        </p:txBody>
      </p:sp>
      <p:sp>
        <p:nvSpPr>
          <p:cNvPr id="9" name="Footer Placeholder 8"/>
          <p:cNvSpPr>
            <a:spLocks noGrp="1"/>
          </p:cNvSpPr>
          <p:nvPr>
            <p:ph type="ftr" sz="quarter" idx="11"/>
          </p:nvPr>
        </p:nvSpPr>
        <p:spPr/>
        <p:txBody>
          <a:bodyPr/>
          <a:lstStyle/>
          <a:p>
            <a:r>
              <a:rPr lang="en-US"/>
              <a:t>Mary Kate O'Regan February 2024</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45621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29CA7398-DCE3-41C0-80C3-DEB0D2E55D91}" type="datetime1">
              <a:rPr lang="en-US" smtClean="0"/>
              <a:t>2/29/2024</a:t>
            </a:fld>
            <a:endParaRPr lang="en-US" dirty="0"/>
          </a:p>
        </p:txBody>
      </p:sp>
      <p:sp>
        <p:nvSpPr>
          <p:cNvPr id="11" name="Footer Placeholder 10"/>
          <p:cNvSpPr>
            <a:spLocks noGrp="1"/>
          </p:cNvSpPr>
          <p:nvPr>
            <p:ph type="ftr" sz="quarter" idx="11"/>
          </p:nvPr>
        </p:nvSpPr>
        <p:spPr/>
        <p:txBody>
          <a:bodyPr/>
          <a:lstStyle/>
          <a:p>
            <a:r>
              <a:rPr lang="en-US"/>
              <a:t>Mary Kate O'Regan February 2024</a:t>
            </a:r>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528344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83BCBDA1-7D79-41B6-8F8E-61C98BA96DC8}" type="datetime1">
              <a:rPr lang="en-US" smtClean="0"/>
              <a:t>2/29/2024</a:t>
            </a:fld>
            <a:endParaRPr lang="en-US" dirty="0"/>
          </a:p>
        </p:txBody>
      </p:sp>
      <p:sp>
        <p:nvSpPr>
          <p:cNvPr id="7" name="Footer Placeholder 6"/>
          <p:cNvSpPr>
            <a:spLocks noGrp="1"/>
          </p:cNvSpPr>
          <p:nvPr>
            <p:ph type="ftr" sz="quarter" idx="11"/>
          </p:nvPr>
        </p:nvSpPr>
        <p:spPr/>
        <p:txBody>
          <a:bodyPr/>
          <a:lstStyle/>
          <a:p>
            <a:r>
              <a:rPr lang="en-US"/>
              <a:t>Mary Kate O'Regan February 2024</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4592902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6FDAC37-1476-4C54-9850-A86FE4E7E50F}" type="datetime1">
              <a:rPr lang="en-US" smtClean="0"/>
              <a:t>2/29/2024</a:t>
            </a:fld>
            <a:endParaRPr lang="en-US" dirty="0"/>
          </a:p>
        </p:txBody>
      </p:sp>
      <p:sp>
        <p:nvSpPr>
          <p:cNvPr id="6" name="Footer Placeholder 5"/>
          <p:cNvSpPr>
            <a:spLocks noGrp="1"/>
          </p:cNvSpPr>
          <p:nvPr>
            <p:ph type="ftr" sz="quarter" idx="11"/>
          </p:nvPr>
        </p:nvSpPr>
        <p:spPr/>
        <p:txBody>
          <a:bodyPr/>
          <a:lstStyle/>
          <a:p>
            <a:r>
              <a:rPr lang="en-US"/>
              <a:t>Mary Kate O'Regan February 2024</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8895323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6FB6B0D6-6820-4492-9E77-BC40D5948E24}" type="datetime1">
              <a:rPr lang="en-US" smtClean="0"/>
              <a:t>2/29/2024</a:t>
            </a:fld>
            <a:endParaRPr lang="en-US" dirty="0"/>
          </a:p>
        </p:txBody>
      </p:sp>
      <p:sp>
        <p:nvSpPr>
          <p:cNvPr id="9" name="Footer Placeholder 8"/>
          <p:cNvSpPr>
            <a:spLocks noGrp="1"/>
          </p:cNvSpPr>
          <p:nvPr>
            <p:ph type="ftr" sz="quarter" idx="11"/>
          </p:nvPr>
        </p:nvSpPr>
        <p:spPr/>
        <p:txBody>
          <a:bodyPr/>
          <a:lstStyle/>
          <a:p>
            <a:r>
              <a:rPr lang="en-US"/>
              <a:t>Mary Kate O'Regan February 2024</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488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DC2EC1-427C-48A9-9F04-E93991F394F8}" type="datetime1">
              <a:rPr lang="en-US" smtClean="0"/>
              <a:t>2/29/2024</a:t>
            </a:fld>
            <a:endParaRPr lang="en-US" dirty="0"/>
          </a:p>
        </p:txBody>
      </p:sp>
      <p:sp>
        <p:nvSpPr>
          <p:cNvPr id="6" name="Footer Placeholder 5"/>
          <p:cNvSpPr>
            <a:spLocks noGrp="1"/>
          </p:cNvSpPr>
          <p:nvPr>
            <p:ph type="ftr" sz="quarter" idx="11"/>
          </p:nvPr>
        </p:nvSpPr>
        <p:spPr/>
        <p:txBody>
          <a:bodyPr/>
          <a:lstStyle/>
          <a:p>
            <a:r>
              <a:rPr lang="en-IE"/>
              <a:t>Mary Kate O'Regan February 2023</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BEE82394-AF0C-4E41-955A-7195509CB15D}" type="datetime1">
              <a:rPr lang="en-US" smtClean="0"/>
              <a:t>2/29/2024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a:t>Mary Kate O'Regan February 2024</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19552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A150774-3C50-42C3-82B5-17CF7B99375E}" type="datetime1">
              <a:rPr lang="en-US" smtClean="0"/>
              <a:t>2/29/2024</a:t>
            </a:fld>
            <a:endParaRPr lang="en-US" dirty="0"/>
          </a:p>
        </p:txBody>
      </p:sp>
      <p:sp>
        <p:nvSpPr>
          <p:cNvPr id="8" name="Footer Placeholder 7"/>
          <p:cNvSpPr>
            <a:spLocks noGrp="1"/>
          </p:cNvSpPr>
          <p:nvPr>
            <p:ph type="ftr" sz="quarter" idx="11"/>
          </p:nvPr>
        </p:nvSpPr>
        <p:spPr/>
        <p:txBody>
          <a:bodyPr/>
          <a:lstStyle/>
          <a:p>
            <a:r>
              <a:rPr lang="en-US"/>
              <a:t>Mary Kate O'Regan February 2024</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35476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AC1DC6F-1847-4BDB-9698-ACD628BCDB20}" type="datetime1">
              <a:rPr lang="en-US" smtClean="0"/>
              <a:t>2/29/2024</a:t>
            </a:fld>
            <a:endParaRPr lang="en-US" dirty="0"/>
          </a:p>
        </p:txBody>
      </p:sp>
      <p:sp>
        <p:nvSpPr>
          <p:cNvPr id="8" name="Footer Placeholder 7"/>
          <p:cNvSpPr>
            <a:spLocks noGrp="1"/>
          </p:cNvSpPr>
          <p:nvPr>
            <p:ph type="ftr" sz="quarter" idx="11"/>
          </p:nvPr>
        </p:nvSpPr>
        <p:spPr/>
        <p:txBody>
          <a:bodyPr/>
          <a:lstStyle/>
          <a:p>
            <a:r>
              <a:rPr lang="en-US"/>
              <a:t>Mary Kate O'Regan February 2024</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180230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41" y="3766000"/>
            <a:ext cx="9827200" cy="30920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flipH="1">
            <a:off x="4776800" y="2067600"/>
            <a:ext cx="7415200" cy="47904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10800000">
            <a:off x="6745207" y="0"/>
            <a:ext cx="5446800" cy="27368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271033"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 name="Google Shape;14;p2"/>
          <p:cNvGrpSpPr/>
          <p:nvPr/>
        </p:nvGrpSpPr>
        <p:grpSpPr>
          <a:xfrm>
            <a:off x="340267" y="789"/>
            <a:ext cx="3000484" cy="13924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 name="Google Shape;18;p2"/>
          <p:cNvGrpSpPr/>
          <p:nvPr/>
        </p:nvGrpSpPr>
        <p:grpSpPr>
          <a:xfrm>
            <a:off x="1207194" y="789"/>
            <a:ext cx="3000484" cy="13924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 name="Google Shape;22;p2"/>
          <p:cNvGrpSpPr/>
          <p:nvPr/>
        </p:nvGrpSpPr>
        <p:grpSpPr>
          <a:xfrm>
            <a:off x="9409957" y="6784"/>
            <a:ext cx="2468376" cy="1002811"/>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 name="Google Shape;26;p2"/>
          <p:cNvGrpSpPr/>
          <p:nvPr/>
        </p:nvGrpSpPr>
        <p:grpSpPr>
          <a:xfrm>
            <a:off x="8737376" y="5623803"/>
            <a:ext cx="3185424" cy="1234316"/>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0" name="Google Shape;30;p2"/>
          <p:cNvGrpSpPr/>
          <p:nvPr/>
        </p:nvGrpSpPr>
        <p:grpSpPr>
          <a:xfrm>
            <a:off x="265532" y="5407536"/>
            <a:ext cx="3727219" cy="1444411"/>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 name="Google Shape;34;p2"/>
          <p:cNvSpPr txBox="1">
            <a:spLocks noGrp="1"/>
          </p:cNvSpPr>
          <p:nvPr>
            <p:ph type="ctrTitle"/>
          </p:nvPr>
        </p:nvSpPr>
        <p:spPr>
          <a:xfrm>
            <a:off x="2478271" y="2430444"/>
            <a:ext cx="7148400" cy="1930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800"/>
              <a:buNone/>
              <a:defRPr sz="5067"/>
            </a:lvl1pPr>
            <a:lvl2pPr lvl="1" algn="ctr">
              <a:spcBef>
                <a:spcPts val="0"/>
              </a:spcBef>
              <a:spcAft>
                <a:spcPts val="0"/>
              </a:spcAft>
              <a:buSzPts val="3800"/>
              <a:buNone/>
              <a:defRPr sz="5067"/>
            </a:lvl2pPr>
            <a:lvl3pPr lvl="2" algn="ctr">
              <a:spcBef>
                <a:spcPts val="0"/>
              </a:spcBef>
              <a:spcAft>
                <a:spcPts val="0"/>
              </a:spcAft>
              <a:buSzPts val="3800"/>
              <a:buNone/>
              <a:defRPr sz="5067"/>
            </a:lvl3pPr>
            <a:lvl4pPr lvl="3" algn="ctr">
              <a:spcBef>
                <a:spcPts val="0"/>
              </a:spcBef>
              <a:spcAft>
                <a:spcPts val="0"/>
              </a:spcAft>
              <a:buSzPts val="3800"/>
              <a:buNone/>
              <a:defRPr sz="5067"/>
            </a:lvl4pPr>
            <a:lvl5pPr lvl="4" algn="ctr">
              <a:spcBef>
                <a:spcPts val="0"/>
              </a:spcBef>
              <a:spcAft>
                <a:spcPts val="0"/>
              </a:spcAft>
              <a:buSzPts val="3800"/>
              <a:buNone/>
              <a:defRPr sz="5067"/>
            </a:lvl5pPr>
            <a:lvl6pPr lvl="5" algn="ctr">
              <a:spcBef>
                <a:spcPts val="0"/>
              </a:spcBef>
              <a:spcAft>
                <a:spcPts val="0"/>
              </a:spcAft>
              <a:buSzPts val="3800"/>
              <a:buNone/>
              <a:defRPr sz="5067"/>
            </a:lvl6pPr>
            <a:lvl7pPr lvl="6" algn="ctr">
              <a:spcBef>
                <a:spcPts val="0"/>
              </a:spcBef>
              <a:spcAft>
                <a:spcPts val="0"/>
              </a:spcAft>
              <a:buSzPts val="3800"/>
              <a:buNone/>
              <a:defRPr sz="5067"/>
            </a:lvl7pPr>
            <a:lvl8pPr lvl="7" algn="ctr">
              <a:spcBef>
                <a:spcPts val="0"/>
              </a:spcBef>
              <a:spcAft>
                <a:spcPts val="0"/>
              </a:spcAft>
              <a:buSzPts val="3800"/>
              <a:buNone/>
              <a:defRPr sz="5067"/>
            </a:lvl8pPr>
            <a:lvl9pPr lvl="8" algn="ctr">
              <a:spcBef>
                <a:spcPts val="0"/>
              </a:spcBef>
              <a:spcAft>
                <a:spcPts val="0"/>
              </a:spcAft>
              <a:buSzPts val="3800"/>
              <a:buNone/>
              <a:defRPr sz="5067"/>
            </a:lvl9pPr>
          </a:lstStyle>
          <a:p>
            <a:endParaRPr/>
          </a:p>
        </p:txBody>
      </p:sp>
      <p:sp>
        <p:nvSpPr>
          <p:cNvPr id="35" name="Google Shape;35;p2"/>
          <p:cNvSpPr txBox="1">
            <a:spLocks noGrp="1"/>
          </p:cNvSpPr>
          <p:nvPr>
            <p:ph type="subTitle" idx="1"/>
          </p:nvPr>
        </p:nvSpPr>
        <p:spPr>
          <a:xfrm>
            <a:off x="2478267" y="4550877"/>
            <a:ext cx="7148400" cy="69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lt1"/>
              </a:buClr>
              <a:buSzPts val="1600"/>
              <a:buNone/>
              <a:defRPr sz="2133">
                <a:solidFill>
                  <a:schemeClr val="lt1"/>
                </a:solidFill>
              </a:defRPr>
            </a:lvl1pPr>
            <a:lvl2pPr lvl="1" algn="ctr">
              <a:lnSpc>
                <a:spcPct val="100000"/>
              </a:lnSpc>
              <a:spcBef>
                <a:spcPts val="0"/>
              </a:spcBef>
              <a:spcAft>
                <a:spcPts val="0"/>
              </a:spcAft>
              <a:buClr>
                <a:schemeClr val="lt1"/>
              </a:buClr>
              <a:buSzPts val="1600"/>
              <a:buNone/>
              <a:defRPr sz="2133">
                <a:solidFill>
                  <a:schemeClr val="lt1"/>
                </a:solidFill>
              </a:defRPr>
            </a:lvl2pPr>
            <a:lvl3pPr lvl="2" algn="ctr">
              <a:lnSpc>
                <a:spcPct val="100000"/>
              </a:lnSpc>
              <a:spcBef>
                <a:spcPts val="0"/>
              </a:spcBef>
              <a:spcAft>
                <a:spcPts val="0"/>
              </a:spcAft>
              <a:buClr>
                <a:schemeClr val="lt1"/>
              </a:buClr>
              <a:buSzPts val="1600"/>
              <a:buNone/>
              <a:defRPr sz="2133">
                <a:solidFill>
                  <a:schemeClr val="lt1"/>
                </a:solidFill>
              </a:defRPr>
            </a:lvl3pPr>
            <a:lvl4pPr lvl="3" algn="ctr">
              <a:lnSpc>
                <a:spcPct val="100000"/>
              </a:lnSpc>
              <a:spcBef>
                <a:spcPts val="0"/>
              </a:spcBef>
              <a:spcAft>
                <a:spcPts val="0"/>
              </a:spcAft>
              <a:buClr>
                <a:schemeClr val="lt1"/>
              </a:buClr>
              <a:buSzPts val="1600"/>
              <a:buNone/>
              <a:defRPr sz="2133">
                <a:solidFill>
                  <a:schemeClr val="lt1"/>
                </a:solidFill>
              </a:defRPr>
            </a:lvl4pPr>
            <a:lvl5pPr lvl="4" algn="ctr">
              <a:lnSpc>
                <a:spcPct val="100000"/>
              </a:lnSpc>
              <a:spcBef>
                <a:spcPts val="0"/>
              </a:spcBef>
              <a:spcAft>
                <a:spcPts val="0"/>
              </a:spcAft>
              <a:buClr>
                <a:schemeClr val="lt1"/>
              </a:buClr>
              <a:buSzPts val="1600"/>
              <a:buNone/>
              <a:defRPr sz="2133">
                <a:solidFill>
                  <a:schemeClr val="lt1"/>
                </a:solidFill>
              </a:defRPr>
            </a:lvl5pPr>
            <a:lvl6pPr lvl="5" algn="ctr">
              <a:lnSpc>
                <a:spcPct val="100000"/>
              </a:lnSpc>
              <a:spcBef>
                <a:spcPts val="0"/>
              </a:spcBef>
              <a:spcAft>
                <a:spcPts val="0"/>
              </a:spcAft>
              <a:buClr>
                <a:schemeClr val="lt1"/>
              </a:buClr>
              <a:buSzPts val="1600"/>
              <a:buNone/>
              <a:defRPr sz="2133">
                <a:solidFill>
                  <a:schemeClr val="lt1"/>
                </a:solidFill>
              </a:defRPr>
            </a:lvl6pPr>
            <a:lvl7pPr lvl="6" algn="ctr">
              <a:lnSpc>
                <a:spcPct val="100000"/>
              </a:lnSpc>
              <a:spcBef>
                <a:spcPts val="0"/>
              </a:spcBef>
              <a:spcAft>
                <a:spcPts val="0"/>
              </a:spcAft>
              <a:buClr>
                <a:schemeClr val="lt1"/>
              </a:buClr>
              <a:buSzPts val="1600"/>
              <a:buNone/>
              <a:defRPr sz="2133">
                <a:solidFill>
                  <a:schemeClr val="lt1"/>
                </a:solidFill>
              </a:defRPr>
            </a:lvl7pPr>
            <a:lvl8pPr lvl="7" algn="ctr">
              <a:lnSpc>
                <a:spcPct val="100000"/>
              </a:lnSpc>
              <a:spcBef>
                <a:spcPts val="0"/>
              </a:spcBef>
              <a:spcAft>
                <a:spcPts val="0"/>
              </a:spcAft>
              <a:buClr>
                <a:schemeClr val="lt1"/>
              </a:buClr>
              <a:buSzPts val="1600"/>
              <a:buNone/>
              <a:defRPr sz="2133">
                <a:solidFill>
                  <a:schemeClr val="lt1"/>
                </a:solidFill>
              </a:defRPr>
            </a:lvl8pPr>
            <a:lvl9pPr lvl="8" algn="ctr">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36" name="Google Shape;36;p2"/>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94564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6342800" y="3079200"/>
            <a:ext cx="5849200" cy="37788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 name="Google Shape;39;p3"/>
          <p:cNvGrpSpPr/>
          <p:nvPr/>
        </p:nvGrpSpPr>
        <p:grpSpPr>
          <a:xfrm>
            <a:off x="7458922" y="5281487"/>
            <a:ext cx="3880193" cy="1576453"/>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 name="Google Shape;43;p3"/>
          <p:cNvGrpSpPr/>
          <p:nvPr/>
        </p:nvGrpSpPr>
        <p:grpSpPr>
          <a:xfrm>
            <a:off x="265532" y="3"/>
            <a:ext cx="3727219" cy="1444411"/>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 name="Google Shape;47;p3"/>
          <p:cNvSpPr txBox="1">
            <a:spLocks noGrp="1"/>
          </p:cNvSpPr>
          <p:nvPr>
            <p:ph type="title"/>
          </p:nvPr>
        </p:nvSpPr>
        <p:spPr>
          <a:xfrm>
            <a:off x="2518245" y="2328133"/>
            <a:ext cx="7170000" cy="21948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3200"/>
              <a:buNone/>
              <a:defRPr sz="4267">
                <a:solidFill>
                  <a:schemeClr val="dk2"/>
                </a:solidFill>
              </a:defRPr>
            </a:lvl1pPr>
            <a:lvl2pPr lvl="1" algn="ctr">
              <a:spcBef>
                <a:spcPts val="0"/>
              </a:spcBef>
              <a:spcAft>
                <a:spcPts val="0"/>
              </a:spcAft>
              <a:buClr>
                <a:schemeClr val="dk2"/>
              </a:buClr>
              <a:buSzPts val="3200"/>
              <a:buNone/>
              <a:defRPr sz="4267">
                <a:solidFill>
                  <a:schemeClr val="dk2"/>
                </a:solidFill>
              </a:defRPr>
            </a:lvl2pPr>
            <a:lvl3pPr lvl="2" algn="ctr">
              <a:spcBef>
                <a:spcPts val="0"/>
              </a:spcBef>
              <a:spcAft>
                <a:spcPts val="0"/>
              </a:spcAft>
              <a:buClr>
                <a:schemeClr val="dk2"/>
              </a:buClr>
              <a:buSzPts val="3200"/>
              <a:buNone/>
              <a:defRPr sz="4267">
                <a:solidFill>
                  <a:schemeClr val="dk2"/>
                </a:solidFill>
              </a:defRPr>
            </a:lvl3pPr>
            <a:lvl4pPr lvl="3" algn="ctr">
              <a:spcBef>
                <a:spcPts val="0"/>
              </a:spcBef>
              <a:spcAft>
                <a:spcPts val="0"/>
              </a:spcAft>
              <a:buClr>
                <a:schemeClr val="dk2"/>
              </a:buClr>
              <a:buSzPts val="3200"/>
              <a:buNone/>
              <a:defRPr sz="4267">
                <a:solidFill>
                  <a:schemeClr val="dk2"/>
                </a:solidFill>
              </a:defRPr>
            </a:lvl4pPr>
            <a:lvl5pPr lvl="4" algn="ctr">
              <a:spcBef>
                <a:spcPts val="0"/>
              </a:spcBef>
              <a:spcAft>
                <a:spcPts val="0"/>
              </a:spcAft>
              <a:buClr>
                <a:schemeClr val="dk2"/>
              </a:buClr>
              <a:buSzPts val="3200"/>
              <a:buNone/>
              <a:defRPr sz="4267">
                <a:solidFill>
                  <a:schemeClr val="dk2"/>
                </a:solidFill>
              </a:defRPr>
            </a:lvl5pPr>
            <a:lvl6pPr lvl="5" algn="ctr">
              <a:spcBef>
                <a:spcPts val="0"/>
              </a:spcBef>
              <a:spcAft>
                <a:spcPts val="0"/>
              </a:spcAft>
              <a:buClr>
                <a:schemeClr val="dk2"/>
              </a:buClr>
              <a:buSzPts val="3200"/>
              <a:buNone/>
              <a:defRPr sz="4267">
                <a:solidFill>
                  <a:schemeClr val="dk2"/>
                </a:solidFill>
              </a:defRPr>
            </a:lvl6pPr>
            <a:lvl7pPr lvl="6" algn="ctr">
              <a:spcBef>
                <a:spcPts val="0"/>
              </a:spcBef>
              <a:spcAft>
                <a:spcPts val="0"/>
              </a:spcAft>
              <a:buClr>
                <a:schemeClr val="dk2"/>
              </a:buClr>
              <a:buSzPts val="3200"/>
              <a:buNone/>
              <a:defRPr sz="4267">
                <a:solidFill>
                  <a:schemeClr val="dk2"/>
                </a:solidFill>
              </a:defRPr>
            </a:lvl7pPr>
            <a:lvl8pPr lvl="7" algn="ctr">
              <a:spcBef>
                <a:spcPts val="0"/>
              </a:spcBef>
              <a:spcAft>
                <a:spcPts val="0"/>
              </a:spcAft>
              <a:buClr>
                <a:schemeClr val="dk2"/>
              </a:buClr>
              <a:buSzPts val="3200"/>
              <a:buNone/>
              <a:defRPr sz="4267">
                <a:solidFill>
                  <a:schemeClr val="dk2"/>
                </a:solidFill>
              </a:defRPr>
            </a:lvl8pPr>
            <a:lvl9pPr lvl="8" algn="ctr">
              <a:spcBef>
                <a:spcPts val="0"/>
              </a:spcBef>
              <a:spcAft>
                <a:spcPts val="0"/>
              </a:spcAft>
              <a:buClr>
                <a:schemeClr val="dk2"/>
              </a:buClr>
              <a:buSzPts val="3200"/>
              <a:buNone/>
              <a:defRPr sz="4267">
                <a:solidFill>
                  <a:schemeClr val="dk2"/>
                </a:solidFill>
              </a:defRPr>
            </a:lvl9pPr>
          </a:lstStyle>
          <a:p>
            <a:endParaRPr/>
          </a:p>
        </p:txBody>
      </p:sp>
      <p:sp>
        <p:nvSpPr>
          <p:cNvPr id="48" name="Google Shape;48;p3"/>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165994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4"/>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4"/>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4"/>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54" name="Google Shape;54;p4"/>
          <p:cNvSpPr txBox="1">
            <a:spLocks noGrp="1"/>
          </p:cNvSpPr>
          <p:nvPr>
            <p:ph type="body" idx="1"/>
          </p:nvPr>
        </p:nvSpPr>
        <p:spPr>
          <a:xfrm>
            <a:off x="1092200" y="2654300"/>
            <a:ext cx="10007600" cy="326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55" name="Google Shape;55;p4"/>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3960605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5"/>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5"/>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5"/>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61" name="Google Shape;61;p5"/>
          <p:cNvSpPr txBox="1">
            <a:spLocks noGrp="1"/>
          </p:cNvSpPr>
          <p:nvPr>
            <p:ph type="body" idx="1"/>
          </p:nvPr>
        </p:nvSpPr>
        <p:spPr>
          <a:xfrm>
            <a:off x="1092200" y="2654300"/>
            <a:ext cx="4914800" cy="326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62" name="Google Shape;62;p5"/>
          <p:cNvSpPr txBox="1">
            <a:spLocks noGrp="1"/>
          </p:cNvSpPr>
          <p:nvPr>
            <p:ph type="body" idx="2"/>
          </p:nvPr>
        </p:nvSpPr>
        <p:spPr>
          <a:xfrm>
            <a:off x="6184900" y="2654300"/>
            <a:ext cx="4914800" cy="326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63" name="Google Shape;63;p5"/>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25049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6"/>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6"/>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6"/>
          <p:cNvSpPr txBox="1">
            <a:spLocks noGrp="1"/>
          </p:cNvSpPr>
          <p:nvPr>
            <p:ph type="title"/>
          </p:nvPr>
        </p:nvSpPr>
        <p:spPr>
          <a:xfrm>
            <a:off x="1092200" y="1127467"/>
            <a:ext cx="10007600" cy="1272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69" name="Google Shape;69;p6"/>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4772757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7"/>
          <p:cNvSpPr/>
          <p:nvPr/>
        </p:nvSpPr>
        <p:spPr>
          <a:xfrm>
            <a:off x="41" y="3766000"/>
            <a:ext cx="9827200" cy="30920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7"/>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7"/>
          <p:cNvSpPr txBox="1">
            <a:spLocks noGrp="1"/>
          </p:cNvSpPr>
          <p:nvPr>
            <p:ph type="title"/>
          </p:nvPr>
        </p:nvSpPr>
        <p:spPr>
          <a:xfrm>
            <a:off x="1092200" y="1127467"/>
            <a:ext cx="4945600" cy="1844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75" name="Google Shape;75;p7"/>
          <p:cNvSpPr txBox="1">
            <a:spLocks noGrp="1"/>
          </p:cNvSpPr>
          <p:nvPr>
            <p:ph type="body" idx="1"/>
          </p:nvPr>
        </p:nvSpPr>
        <p:spPr>
          <a:xfrm>
            <a:off x="1107600" y="3092067"/>
            <a:ext cx="4945600" cy="28264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76" name="Google Shape;76;p7"/>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05018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3764192"/>
            <a:ext cx="9825600" cy="3089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4777613" y="2072151"/>
            <a:ext cx="7414000" cy="4786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0" name="Google Shape;80;p8"/>
          <p:cNvGrpSpPr/>
          <p:nvPr/>
        </p:nvGrpSpPr>
        <p:grpSpPr>
          <a:xfrm>
            <a:off x="341322" y="-158"/>
            <a:ext cx="3001796" cy="1391211"/>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4" name="Google Shape;84;p8"/>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5" name="Google Shape;85;p8"/>
          <p:cNvGrpSpPr/>
          <p:nvPr/>
        </p:nvGrpSpPr>
        <p:grpSpPr>
          <a:xfrm>
            <a:off x="46579" y="6029500"/>
            <a:ext cx="2124408" cy="822763"/>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9" name="Google Shape;89;p8"/>
          <p:cNvGrpSpPr/>
          <p:nvPr/>
        </p:nvGrpSpPr>
        <p:grpSpPr>
          <a:xfrm>
            <a:off x="7848472" y="1657"/>
            <a:ext cx="4343273" cy="1682019"/>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3" name="Google Shape;93;p8"/>
          <p:cNvSpPr txBox="1">
            <a:spLocks noGrp="1"/>
          </p:cNvSpPr>
          <p:nvPr>
            <p:ph type="title"/>
          </p:nvPr>
        </p:nvSpPr>
        <p:spPr>
          <a:xfrm>
            <a:off x="1858572" y="1734861"/>
            <a:ext cx="8489200" cy="33856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sz="4267"/>
            </a:lvl1pPr>
            <a:lvl2pPr lvl="1" algn="ctr">
              <a:spcBef>
                <a:spcPts val="0"/>
              </a:spcBef>
              <a:spcAft>
                <a:spcPts val="0"/>
              </a:spcAft>
              <a:buSzPts val="3200"/>
              <a:buNone/>
              <a:defRPr sz="4267"/>
            </a:lvl2pPr>
            <a:lvl3pPr lvl="2" algn="ctr">
              <a:spcBef>
                <a:spcPts val="0"/>
              </a:spcBef>
              <a:spcAft>
                <a:spcPts val="0"/>
              </a:spcAft>
              <a:buSzPts val="3200"/>
              <a:buNone/>
              <a:defRPr sz="4267"/>
            </a:lvl3pPr>
            <a:lvl4pPr lvl="3" algn="ctr">
              <a:spcBef>
                <a:spcPts val="0"/>
              </a:spcBef>
              <a:spcAft>
                <a:spcPts val="0"/>
              </a:spcAft>
              <a:buSzPts val="3200"/>
              <a:buNone/>
              <a:defRPr sz="4267"/>
            </a:lvl4pPr>
            <a:lvl5pPr lvl="4" algn="ctr">
              <a:spcBef>
                <a:spcPts val="0"/>
              </a:spcBef>
              <a:spcAft>
                <a:spcPts val="0"/>
              </a:spcAft>
              <a:buSzPts val="3200"/>
              <a:buNone/>
              <a:defRPr sz="4267"/>
            </a:lvl5pPr>
            <a:lvl6pPr lvl="5" algn="ctr">
              <a:spcBef>
                <a:spcPts val="0"/>
              </a:spcBef>
              <a:spcAft>
                <a:spcPts val="0"/>
              </a:spcAft>
              <a:buSzPts val="3200"/>
              <a:buNone/>
              <a:defRPr sz="4267"/>
            </a:lvl6pPr>
            <a:lvl7pPr lvl="6" algn="ctr">
              <a:spcBef>
                <a:spcPts val="0"/>
              </a:spcBef>
              <a:spcAft>
                <a:spcPts val="0"/>
              </a:spcAft>
              <a:buSzPts val="3200"/>
              <a:buNone/>
              <a:defRPr sz="4267"/>
            </a:lvl7pPr>
            <a:lvl8pPr lvl="7" algn="ctr">
              <a:spcBef>
                <a:spcPts val="0"/>
              </a:spcBef>
              <a:spcAft>
                <a:spcPts val="0"/>
              </a:spcAft>
              <a:buSzPts val="3200"/>
              <a:buNone/>
              <a:defRPr sz="4267"/>
            </a:lvl8pPr>
            <a:lvl9pPr lvl="8" algn="ctr">
              <a:spcBef>
                <a:spcPts val="0"/>
              </a:spcBef>
              <a:spcAft>
                <a:spcPts val="0"/>
              </a:spcAft>
              <a:buSzPts val="3200"/>
              <a:buNone/>
              <a:defRPr sz="4267"/>
            </a:lvl9pPr>
          </a:lstStyle>
          <a:p>
            <a:endParaRPr/>
          </a:p>
        </p:txBody>
      </p:sp>
      <p:sp>
        <p:nvSpPr>
          <p:cNvPr id="94" name="Google Shape;94;p8"/>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4306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FAE34-2469-4ED7-B20D-223912864E6E}" type="datetime1">
              <a:rPr lang="en-US" smtClean="0"/>
              <a:t>2/29/2024</a:t>
            </a:fld>
            <a:endParaRPr lang="en-US" dirty="0"/>
          </a:p>
        </p:txBody>
      </p:sp>
      <p:sp>
        <p:nvSpPr>
          <p:cNvPr id="8" name="Footer Placeholder 7"/>
          <p:cNvSpPr>
            <a:spLocks noGrp="1"/>
          </p:cNvSpPr>
          <p:nvPr>
            <p:ph type="ftr" sz="quarter" idx="11"/>
          </p:nvPr>
        </p:nvSpPr>
        <p:spPr/>
        <p:txBody>
          <a:bodyPr/>
          <a:lstStyle/>
          <a:p>
            <a:r>
              <a:rPr lang="en-IE"/>
              <a:t>Mary Kate O'Regan February 2023</a:t>
            </a:r>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4776800" y="2067600"/>
            <a:ext cx="7415200" cy="47904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9"/>
          <p:cNvSpPr/>
          <p:nvPr/>
        </p:nvSpPr>
        <p:spPr>
          <a:xfrm>
            <a:off x="41" y="3766000"/>
            <a:ext cx="9827200" cy="30920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9"/>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9"/>
          <p:cNvSpPr txBox="1">
            <a:spLocks noGrp="1"/>
          </p:cNvSpPr>
          <p:nvPr>
            <p:ph type="title"/>
          </p:nvPr>
        </p:nvSpPr>
        <p:spPr>
          <a:xfrm>
            <a:off x="1092200" y="1127467"/>
            <a:ext cx="8565600" cy="9400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sz="4000"/>
            </a:lvl1pPr>
            <a:lvl2pPr lvl="1">
              <a:spcBef>
                <a:spcPts val="0"/>
              </a:spcBef>
              <a:spcAft>
                <a:spcPts val="0"/>
              </a:spcAft>
              <a:buSzPts val="3000"/>
              <a:buNone/>
              <a:defRPr sz="4000"/>
            </a:lvl2pPr>
            <a:lvl3pPr lvl="2">
              <a:spcBef>
                <a:spcPts val="0"/>
              </a:spcBef>
              <a:spcAft>
                <a:spcPts val="0"/>
              </a:spcAft>
              <a:buSzPts val="3000"/>
              <a:buNone/>
              <a:defRPr sz="4000"/>
            </a:lvl3pPr>
            <a:lvl4pPr lvl="3">
              <a:spcBef>
                <a:spcPts val="0"/>
              </a:spcBef>
              <a:spcAft>
                <a:spcPts val="0"/>
              </a:spcAft>
              <a:buSzPts val="3000"/>
              <a:buNone/>
              <a:defRPr sz="4000"/>
            </a:lvl4pPr>
            <a:lvl5pPr lvl="4">
              <a:spcBef>
                <a:spcPts val="0"/>
              </a:spcBef>
              <a:spcAft>
                <a:spcPts val="0"/>
              </a:spcAft>
              <a:buSzPts val="3000"/>
              <a:buNone/>
              <a:defRPr sz="4000"/>
            </a:lvl5pPr>
            <a:lvl6pPr lvl="5">
              <a:spcBef>
                <a:spcPts val="0"/>
              </a:spcBef>
              <a:spcAft>
                <a:spcPts val="0"/>
              </a:spcAft>
              <a:buSzPts val="3000"/>
              <a:buNone/>
              <a:defRPr sz="4000"/>
            </a:lvl6pPr>
            <a:lvl7pPr lvl="6">
              <a:spcBef>
                <a:spcPts val="0"/>
              </a:spcBef>
              <a:spcAft>
                <a:spcPts val="0"/>
              </a:spcAft>
              <a:buSzPts val="3000"/>
              <a:buNone/>
              <a:defRPr sz="4000"/>
            </a:lvl7pPr>
            <a:lvl8pPr lvl="7">
              <a:spcBef>
                <a:spcPts val="0"/>
              </a:spcBef>
              <a:spcAft>
                <a:spcPts val="0"/>
              </a:spcAft>
              <a:buSzPts val="3000"/>
              <a:buNone/>
              <a:defRPr sz="4000"/>
            </a:lvl8pPr>
            <a:lvl9pPr lvl="8">
              <a:spcBef>
                <a:spcPts val="0"/>
              </a:spcBef>
              <a:spcAft>
                <a:spcPts val="0"/>
              </a:spcAft>
              <a:buSzPts val="3000"/>
              <a:buNone/>
              <a:defRPr sz="4000"/>
            </a:lvl9pPr>
          </a:lstStyle>
          <a:p>
            <a:endParaRPr/>
          </a:p>
        </p:txBody>
      </p:sp>
      <p:sp>
        <p:nvSpPr>
          <p:cNvPr id="100" name="Google Shape;100;p9"/>
          <p:cNvSpPr txBox="1">
            <a:spLocks noGrp="1"/>
          </p:cNvSpPr>
          <p:nvPr>
            <p:ph type="subTitle" idx="1"/>
          </p:nvPr>
        </p:nvSpPr>
        <p:spPr>
          <a:xfrm>
            <a:off x="1092200" y="2067600"/>
            <a:ext cx="7813200" cy="5248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600"/>
              <a:buNone/>
              <a:defRPr sz="2133">
                <a:solidFill>
                  <a:schemeClr val="lt1"/>
                </a:solidFill>
              </a:defRPr>
            </a:lvl1pPr>
            <a:lvl2pPr lvl="1">
              <a:lnSpc>
                <a:spcPct val="100000"/>
              </a:lnSpc>
              <a:spcBef>
                <a:spcPts val="0"/>
              </a:spcBef>
              <a:spcAft>
                <a:spcPts val="0"/>
              </a:spcAft>
              <a:buClr>
                <a:schemeClr val="lt1"/>
              </a:buClr>
              <a:buSzPts val="1600"/>
              <a:buNone/>
              <a:defRPr sz="2133">
                <a:solidFill>
                  <a:schemeClr val="lt1"/>
                </a:solidFill>
              </a:defRPr>
            </a:lvl2pPr>
            <a:lvl3pPr lvl="2">
              <a:lnSpc>
                <a:spcPct val="100000"/>
              </a:lnSpc>
              <a:spcBef>
                <a:spcPts val="0"/>
              </a:spcBef>
              <a:spcAft>
                <a:spcPts val="0"/>
              </a:spcAft>
              <a:buClr>
                <a:schemeClr val="lt1"/>
              </a:buClr>
              <a:buSzPts val="1600"/>
              <a:buNone/>
              <a:defRPr sz="2133">
                <a:solidFill>
                  <a:schemeClr val="lt1"/>
                </a:solidFill>
              </a:defRPr>
            </a:lvl3pPr>
            <a:lvl4pPr lvl="3">
              <a:lnSpc>
                <a:spcPct val="100000"/>
              </a:lnSpc>
              <a:spcBef>
                <a:spcPts val="0"/>
              </a:spcBef>
              <a:spcAft>
                <a:spcPts val="0"/>
              </a:spcAft>
              <a:buClr>
                <a:schemeClr val="lt1"/>
              </a:buClr>
              <a:buSzPts val="1600"/>
              <a:buNone/>
              <a:defRPr sz="2133">
                <a:solidFill>
                  <a:schemeClr val="lt1"/>
                </a:solidFill>
              </a:defRPr>
            </a:lvl4pPr>
            <a:lvl5pPr lvl="4">
              <a:lnSpc>
                <a:spcPct val="100000"/>
              </a:lnSpc>
              <a:spcBef>
                <a:spcPts val="0"/>
              </a:spcBef>
              <a:spcAft>
                <a:spcPts val="0"/>
              </a:spcAft>
              <a:buClr>
                <a:schemeClr val="lt1"/>
              </a:buClr>
              <a:buSzPts val="1600"/>
              <a:buNone/>
              <a:defRPr sz="2133">
                <a:solidFill>
                  <a:schemeClr val="lt1"/>
                </a:solidFill>
              </a:defRPr>
            </a:lvl5pPr>
            <a:lvl6pPr lvl="5">
              <a:lnSpc>
                <a:spcPct val="100000"/>
              </a:lnSpc>
              <a:spcBef>
                <a:spcPts val="0"/>
              </a:spcBef>
              <a:spcAft>
                <a:spcPts val="0"/>
              </a:spcAft>
              <a:buClr>
                <a:schemeClr val="lt1"/>
              </a:buClr>
              <a:buSzPts val="1600"/>
              <a:buNone/>
              <a:defRPr sz="2133">
                <a:solidFill>
                  <a:schemeClr val="lt1"/>
                </a:solidFill>
              </a:defRPr>
            </a:lvl6pPr>
            <a:lvl7pPr lvl="6">
              <a:lnSpc>
                <a:spcPct val="100000"/>
              </a:lnSpc>
              <a:spcBef>
                <a:spcPts val="0"/>
              </a:spcBef>
              <a:spcAft>
                <a:spcPts val="0"/>
              </a:spcAft>
              <a:buClr>
                <a:schemeClr val="lt1"/>
              </a:buClr>
              <a:buSzPts val="1600"/>
              <a:buNone/>
              <a:defRPr sz="2133">
                <a:solidFill>
                  <a:schemeClr val="lt1"/>
                </a:solidFill>
              </a:defRPr>
            </a:lvl7pPr>
            <a:lvl8pPr lvl="7">
              <a:lnSpc>
                <a:spcPct val="100000"/>
              </a:lnSpc>
              <a:spcBef>
                <a:spcPts val="0"/>
              </a:spcBef>
              <a:spcAft>
                <a:spcPts val="0"/>
              </a:spcAft>
              <a:buClr>
                <a:schemeClr val="lt1"/>
              </a:buClr>
              <a:buSzPts val="1600"/>
              <a:buNone/>
              <a:defRPr sz="2133">
                <a:solidFill>
                  <a:schemeClr val="lt1"/>
                </a:solidFill>
              </a:defRPr>
            </a:lvl8pPr>
            <a:lvl9pPr lvl="8">
              <a:lnSpc>
                <a:spcPct val="100000"/>
              </a:lnSpc>
              <a:spcBef>
                <a:spcPts val="0"/>
              </a:spcBef>
              <a:spcAft>
                <a:spcPts val="0"/>
              </a:spcAft>
              <a:buClr>
                <a:schemeClr val="lt1"/>
              </a:buClr>
              <a:buSzPts val="1600"/>
              <a:buNone/>
              <a:defRPr sz="2133">
                <a:solidFill>
                  <a:schemeClr val="lt1"/>
                </a:solidFill>
              </a:defRPr>
            </a:lvl9pPr>
          </a:lstStyle>
          <a:p>
            <a:endParaRPr/>
          </a:p>
        </p:txBody>
      </p:sp>
      <p:sp>
        <p:nvSpPr>
          <p:cNvPr id="101" name="Google Shape;101;p9"/>
          <p:cNvSpPr txBox="1">
            <a:spLocks noGrp="1"/>
          </p:cNvSpPr>
          <p:nvPr>
            <p:ph type="body" idx="2"/>
          </p:nvPr>
        </p:nvSpPr>
        <p:spPr>
          <a:xfrm>
            <a:off x="1092200" y="3289400"/>
            <a:ext cx="7813200" cy="2794000"/>
          </a:xfrm>
          <a:prstGeom prst="rect">
            <a:avLst/>
          </a:prstGeom>
        </p:spPr>
        <p:txBody>
          <a:bodyPr spcFirstLastPara="1" wrap="square" lIns="91425" tIns="91425" rIns="91425" bIns="91425" anchor="t" anchorCtr="0">
            <a:normAutofit/>
          </a:bodyPr>
          <a:lstStyle>
            <a:lvl1pPr marL="609585" lvl="0" indent="-414856">
              <a:spcBef>
                <a:spcPts val="0"/>
              </a:spcBef>
              <a:spcAft>
                <a:spcPts val="0"/>
              </a:spcAft>
              <a:buSzPts val="1300"/>
              <a:buChar char="●"/>
              <a:defRPr/>
            </a:lvl1pPr>
            <a:lvl2pPr marL="1219170" lvl="1" indent="-397923">
              <a:spcBef>
                <a:spcPts val="0"/>
              </a:spcBef>
              <a:spcAft>
                <a:spcPts val="0"/>
              </a:spcAft>
              <a:buSzPts val="1100"/>
              <a:buChar char="○"/>
              <a:defRPr/>
            </a:lvl2pPr>
            <a:lvl3pPr marL="1828754" lvl="2" indent="-397923">
              <a:spcBef>
                <a:spcPts val="0"/>
              </a:spcBef>
              <a:spcAft>
                <a:spcPts val="0"/>
              </a:spcAft>
              <a:buSzPts val="1100"/>
              <a:buChar char="■"/>
              <a:defRPr/>
            </a:lvl3pPr>
            <a:lvl4pPr marL="2438339" lvl="3" indent="-397923">
              <a:spcBef>
                <a:spcPts val="0"/>
              </a:spcBef>
              <a:spcAft>
                <a:spcPts val="0"/>
              </a:spcAft>
              <a:buSzPts val="1100"/>
              <a:buChar char="●"/>
              <a:defRPr/>
            </a:lvl4pPr>
            <a:lvl5pPr marL="3047924" lvl="4" indent="-397923">
              <a:spcBef>
                <a:spcPts val="0"/>
              </a:spcBef>
              <a:spcAft>
                <a:spcPts val="0"/>
              </a:spcAft>
              <a:buSzPts val="1100"/>
              <a:buChar char="○"/>
              <a:defRPr/>
            </a:lvl5pPr>
            <a:lvl6pPr marL="3657509" lvl="5" indent="-397923">
              <a:spcBef>
                <a:spcPts val="0"/>
              </a:spcBef>
              <a:spcAft>
                <a:spcPts val="0"/>
              </a:spcAft>
              <a:buSzPts val="1100"/>
              <a:buChar char="■"/>
              <a:defRPr/>
            </a:lvl6pPr>
            <a:lvl7pPr marL="4267093" lvl="6" indent="-397923">
              <a:spcBef>
                <a:spcPts val="0"/>
              </a:spcBef>
              <a:spcAft>
                <a:spcPts val="0"/>
              </a:spcAft>
              <a:buSzPts val="1100"/>
              <a:buChar char="●"/>
              <a:defRPr/>
            </a:lvl7pPr>
            <a:lvl8pPr marL="4876678" lvl="7" indent="-397923">
              <a:spcBef>
                <a:spcPts val="0"/>
              </a:spcBef>
              <a:spcAft>
                <a:spcPts val="0"/>
              </a:spcAft>
              <a:buSzPts val="1100"/>
              <a:buChar char="○"/>
              <a:defRPr/>
            </a:lvl8pPr>
            <a:lvl9pPr marL="5486263" lvl="8" indent="-397923">
              <a:spcBef>
                <a:spcPts val="0"/>
              </a:spcBef>
              <a:spcAft>
                <a:spcPts val="0"/>
              </a:spcAft>
              <a:buSzPts val="1100"/>
              <a:buChar char="■"/>
              <a:defRPr/>
            </a:lvl9pPr>
          </a:lstStyle>
          <a:p>
            <a:endParaRPr/>
          </a:p>
        </p:txBody>
      </p:sp>
      <p:sp>
        <p:nvSpPr>
          <p:cNvPr id="102" name="Google Shape;102;p9"/>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1834297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41" y="3766000"/>
            <a:ext cx="9827200" cy="3092000"/>
          </a:xfrm>
          <a:prstGeom prst="rtTriangl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10"/>
          <p:cNvSpPr/>
          <p:nvPr/>
        </p:nvSpPr>
        <p:spPr>
          <a:xfrm flipH="1">
            <a:off x="4776800" y="2067600"/>
            <a:ext cx="7415200" cy="4790400"/>
          </a:xfrm>
          <a:prstGeom prst="rtTriangle">
            <a:avLst/>
          </a:pr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10"/>
          <p:cNvSpPr/>
          <p:nvPr/>
        </p:nvSpPr>
        <p:spPr>
          <a:xfrm>
            <a:off x="270967" y="275000"/>
            <a:ext cx="11650000" cy="6308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10"/>
          <p:cNvSpPr txBox="1">
            <a:spLocks noGrp="1"/>
          </p:cNvSpPr>
          <p:nvPr>
            <p:ph type="body" idx="1"/>
          </p:nvPr>
        </p:nvSpPr>
        <p:spPr>
          <a:xfrm>
            <a:off x="437367" y="5551333"/>
            <a:ext cx="9886800" cy="806800"/>
          </a:xfrm>
          <a:prstGeom prst="rect">
            <a:avLst/>
          </a:prstGeom>
        </p:spPr>
        <p:txBody>
          <a:bodyPr spcFirstLastPara="1" wrap="square" lIns="91425" tIns="91425" rIns="91425" bIns="91425" anchor="b" anchorCtr="0">
            <a:normAutofit/>
          </a:bodyPr>
          <a:lstStyle>
            <a:lvl1pPr marL="609585" lvl="0" indent="-304792">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7338834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7425600" y="3778767"/>
            <a:ext cx="4766400" cy="3079200"/>
          </a:xfrm>
          <a:prstGeom prst="rtTriangle">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1" name="Google Shape;111;p11"/>
          <p:cNvGrpSpPr/>
          <p:nvPr/>
        </p:nvGrpSpPr>
        <p:grpSpPr>
          <a:xfrm>
            <a:off x="7945630" y="5492769"/>
            <a:ext cx="3361269" cy="1365553"/>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 name="Google Shape;115;p11"/>
          <p:cNvGrpSpPr/>
          <p:nvPr/>
        </p:nvGrpSpPr>
        <p:grpSpPr>
          <a:xfrm>
            <a:off x="265532" y="3"/>
            <a:ext cx="3727219" cy="1444411"/>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9" name="Google Shape;119;p11"/>
          <p:cNvSpPr txBox="1">
            <a:spLocks noGrp="1"/>
          </p:cNvSpPr>
          <p:nvPr>
            <p:ph type="title" hasCustomPrompt="1"/>
          </p:nvPr>
        </p:nvSpPr>
        <p:spPr>
          <a:xfrm>
            <a:off x="1847800" y="1845133"/>
            <a:ext cx="8496400" cy="18396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2"/>
              </a:buClr>
              <a:buSzPts val="8600"/>
              <a:buNone/>
              <a:defRPr sz="11466">
                <a:solidFill>
                  <a:schemeClr val="dk2"/>
                </a:solidFill>
              </a:defRPr>
            </a:lvl1pPr>
            <a:lvl2pPr lvl="1" algn="ctr">
              <a:spcBef>
                <a:spcPts val="0"/>
              </a:spcBef>
              <a:spcAft>
                <a:spcPts val="0"/>
              </a:spcAft>
              <a:buClr>
                <a:schemeClr val="dk2"/>
              </a:buClr>
              <a:buSzPts val="8600"/>
              <a:buNone/>
              <a:defRPr sz="11466">
                <a:solidFill>
                  <a:schemeClr val="dk2"/>
                </a:solidFill>
              </a:defRPr>
            </a:lvl2pPr>
            <a:lvl3pPr lvl="2" algn="ctr">
              <a:spcBef>
                <a:spcPts val="0"/>
              </a:spcBef>
              <a:spcAft>
                <a:spcPts val="0"/>
              </a:spcAft>
              <a:buClr>
                <a:schemeClr val="dk2"/>
              </a:buClr>
              <a:buSzPts val="8600"/>
              <a:buNone/>
              <a:defRPr sz="11466">
                <a:solidFill>
                  <a:schemeClr val="dk2"/>
                </a:solidFill>
              </a:defRPr>
            </a:lvl3pPr>
            <a:lvl4pPr lvl="3" algn="ctr">
              <a:spcBef>
                <a:spcPts val="0"/>
              </a:spcBef>
              <a:spcAft>
                <a:spcPts val="0"/>
              </a:spcAft>
              <a:buClr>
                <a:schemeClr val="dk2"/>
              </a:buClr>
              <a:buSzPts val="8600"/>
              <a:buNone/>
              <a:defRPr sz="11466">
                <a:solidFill>
                  <a:schemeClr val="dk2"/>
                </a:solidFill>
              </a:defRPr>
            </a:lvl4pPr>
            <a:lvl5pPr lvl="4" algn="ctr">
              <a:spcBef>
                <a:spcPts val="0"/>
              </a:spcBef>
              <a:spcAft>
                <a:spcPts val="0"/>
              </a:spcAft>
              <a:buClr>
                <a:schemeClr val="dk2"/>
              </a:buClr>
              <a:buSzPts val="8600"/>
              <a:buNone/>
              <a:defRPr sz="11466">
                <a:solidFill>
                  <a:schemeClr val="dk2"/>
                </a:solidFill>
              </a:defRPr>
            </a:lvl5pPr>
            <a:lvl6pPr lvl="5" algn="ctr">
              <a:spcBef>
                <a:spcPts val="0"/>
              </a:spcBef>
              <a:spcAft>
                <a:spcPts val="0"/>
              </a:spcAft>
              <a:buClr>
                <a:schemeClr val="dk2"/>
              </a:buClr>
              <a:buSzPts val="8600"/>
              <a:buNone/>
              <a:defRPr sz="11466">
                <a:solidFill>
                  <a:schemeClr val="dk2"/>
                </a:solidFill>
              </a:defRPr>
            </a:lvl6pPr>
            <a:lvl7pPr lvl="6" algn="ctr">
              <a:spcBef>
                <a:spcPts val="0"/>
              </a:spcBef>
              <a:spcAft>
                <a:spcPts val="0"/>
              </a:spcAft>
              <a:buClr>
                <a:schemeClr val="dk2"/>
              </a:buClr>
              <a:buSzPts val="8600"/>
              <a:buNone/>
              <a:defRPr sz="11466">
                <a:solidFill>
                  <a:schemeClr val="dk2"/>
                </a:solidFill>
              </a:defRPr>
            </a:lvl7pPr>
            <a:lvl8pPr lvl="7" algn="ctr">
              <a:spcBef>
                <a:spcPts val="0"/>
              </a:spcBef>
              <a:spcAft>
                <a:spcPts val="0"/>
              </a:spcAft>
              <a:buClr>
                <a:schemeClr val="dk2"/>
              </a:buClr>
              <a:buSzPts val="8600"/>
              <a:buNone/>
              <a:defRPr sz="11466">
                <a:solidFill>
                  <a:schemeClr val="dk2"/>
                </a:solidFill>
              </a:defRPr>
            </a:lvl8pPr>
            <a:lvl9pPr lvl="8" algn="ctr">
              <a:spcBef>
                <a:spcPts val="0"/>
              </a:spcBef>
              <a:spcAft>
                <a:spcPts val="0"/>
              </a:spcAft>
              <a:buClr>
                <a:schemeClr val="dk2"/>
              </a:buClr>
              <a:buSzPts val="8600"/>
              <a:buNone/>
              <a:defRPr sz="11466">
                <a:solidFill>
                  <a:schemeClr val="dk2"/>
                </a:solidFill>
              </a:defRPr>
            </a:lvl9pPr>
          </a:lstStyle>
          <a:p>
            <a:r>
              <a:t>xx%</a:t>
            </a:r>
          </a:p>
        </p:txBody>
      </p:sp>
      <p:sp>
        <p:nvSpPr>
          <p:cNvPr id="120" name="Google Shape;120;p11"/>
          <p:cNvSpPr txBox="1">
            <a:spLocks noGrp="1"/>
          </p:cNvSpPr>
          <p:nvPr>
            <p:ph type="body" idx="1"/>
          </p:nvPr>
        </p:nvSpPr>
        <p:spPr>
          <a:xfrm>
            <a:off x="1847800" y="3818467"/>
            <a:ext cx="8496400" cy="854800"/>
          </a:xfrm>
          <a:prstGeom prst="rect">
            <a:avLst/>
          </a:prstGeom>
        </p:spPr>
        <p:txBody>
          <a:bodyPr spcFirstLastPara="1" wrap="square" lIns="91425" tIns="91425" rIns="91425" bIns="91425" anchor="t" anchorCtr="0">
            <a:normAutofit/>
          </a:bodyPr>
          <a:lstStyle>
            <a:lvl1pPr marL="609585" lvl="0" indent="-414856" algn="ctr">
              <a:spcBef>
                <a:spcPts val="0"/>
              </a:spcBef>
              <a:spcAft>
                <a:spcPts val="0"/>
              </a:spcAft>
              <a:buSzPts val="1300"/>
              <a:buChar char="●"/>
              <a:defRPr/>
            </a:lvl1pPr>
            <a:lvl2pPr marL="1219170" lvl="1" indent="-397923" algn="ctr">
              <a:spcBef>
                <a:spcPts val="0"/>
              </a:spcBef>
              <a:spcAft>
                <a:spcPts val="0"/>
              </a:spcAft>
              <a:buSzPts val="1100"/>
              <a:buChar char="○"/>
              <a:defRPr/>
            </a:lvl2pPr>
            <a:lvl3pPr marL="1828754" lvl="2" indent="-397923" algn="ctr">
              <a:spcBef>
                <a:spcPts val="0"/>
              </a:spcBef>
              <a:spcAft>
                <a:spcPts val="0"/>
              </a:spcAft>
              <a:buSzPts val="1100"/>
              <a:buChar char="■"/>
              <a:defRPr/>
            </a:lvl3pPr>
            <a:lvl4pPr marL="2438339" lvl="3" indent="-397923" algn="ctr">
              <a:spcBef>
                <a:spcPts val="0"/>
              </a:spcBef>
              <a:spcAft>
                <a:spcPts val="0"/>
              </a:spcAft>
              <a:buSzPts val="1100"/>
              <a:buChar char="●"/>
              <a:defRPr/>
            </a:lvl4pPr>
            <a:lvl5pPr marL="3047924" lvl="4" indent="-397923" algn="ctr">
              <a:spcBef>
                <a:spcPts val="0"/>
              </a:spcBef>
              <a:spcAft>
                <a:spcPts val="0"/>
              </a:spcAft>
              <a:buSzPts val="1100"/>
              <a:buChar char="○"/>
              <a:defRPr/>
            </a:lvl5pPr>
            <a:lvl6pPr marL="3657509" lvl="5" indent="-397923" algn="ctr">
              <a:spcBef>
                <a:spcPts val="0"/>
              </a:spcBef>
              <a:spcAft>
                <a:spcPts val="0"/>
              </a:spcAft>
              <a:buSzPts val="1100"/>
              <a:buChar char="■"/>
              <a:defRPr/>
            </a:lvl6pPr>
            <a:lvl7pPr marL="4267093" lvl="6" indent="-397923" algn="ctr">
              <a:spcBef>
                <a:spcPts val="0"/>
              </a:spcBef>
              <a:spcAft>
                <a:spcPts val="0"/>
              </a:spcAft>
              <a:buSzPts val="1100"/>
              <a:buChar char="●"/>
              <a:defRPr/>
            </a:lvl7pPr>
            <a:lvl8pPr marL="4876678" lvl="7" indent="-397923" algn="ctr">
              <a:spcBef>
                <a:spcPts val="0"/>
              </a:spcBef>
              <a:spcAft>
                <a:spcPts val="0"/>
              </a:spcAft>
              <a:buSzPts val="1100"/>
              <a:buChar char="○"/>
              <a:defRPr/>
            </a:lvl8pPr>
            <a:lvl9pPr marL="5486263" lvl="8" indent="-397923" algn="ctr">
              <a:spcBef>
                <a:spcPts val="0"/>
              </a:spcBef>
              <a:spcAft>
                <a:spcPts val="0"/>
              </a:spcAft>
              <a:buSzPts val="1100"/>
              <a:buChar char="■"/>
              <a:defRPr/>
            </a:lvl9pPr>
          </a:lstStyle>
          <a:p>
            <a:endParaRPr/>
          </a:p>
        </p:txBody>
      </p:sp>
      <p:sp>
        <p:nvSpPr>
          <p:cNvPr id="121" name="Google Shape;121;p11"/>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486747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11187645" y="6058224"/>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369527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4E823C-792C-4B81-B22B-662082FA84B4}" type="datetime1">
              <a:rPr lang="en-US" smtClean="0"/>
              <a:t>2/29/2024</a:t>
            </a:fld>
            <a:endParaRPr lang="en-US" dirty="0"/>
          </a:p>
        </p:txBody>
      </p:sp>
      <p:sp>
        <p:nvSpPr>
          <p:cNvPr id="4" name="Footer Placeholder 3"/>
          <p:cNvSpPr>
            <a:spLocks noGrp="1"/>
          </p:cNvSpPr>
          <p:nvPr>
            <p:ph type="ftr" sz="quarter" idx="11"/>
          </p:nvPr>
        </p:nvSpPr>
        <p:spPr/>
        <p:txBody>
          <a:bodyPr/>
          <a:lstStyle/>
          <a:p>
            <a:r>
              <a:rPr lang="en-IE"/>
              <a:t>Mary Kate O'Regan February 2023</a:t>
            </a:r>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89110B-5768-4BCA-BD3E-1CF250509606}" type="datetime1">
              <a:rPr lang="en-US" smtClean="0"/>
              <a:t>2/29/2024</a:t>
            </a:fld>
            <a:endParaRPr lang="en-US" dirty="0"/>
          </a:p>
        </p:txBody>
      </p:sp>
      <p:sp>
        <p:nvSpPr>
          <p:cNvPr id="3" name="Footer Placeholder 2"/>
          <p:cNvSpPr>
            <a:spLocks noGrp="1"/>
          </p:cNvSpPr>
          <p:nvPr>
            <p:ph type="ftr" sz="quarter" idx="11"/>
          </p:nvPr>
        </p:nvSpPr>
        <p:spPr/>
        <p:txBody>
          <a:bodyPr/>
          <a:lstStyle/>
          <a:p>
            <a:r>
              <a:rPr lang="en-IE"/>
              <a:t>Mary Kate O'Regan February 2023</a:t>
            </a:r>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CFD28248-A255-4224-BC4B-F803CD13D997}" type="datetime1">
              <a:rPr lang="en-US" smtClean="0"/>
              <a:t>2/29/2024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r>
              <a:rPr lang="en-IE"/>
              <a:t>Mary Kate O'Regan February 2023</a:t>
            </a:r>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DCCA2C-EEEC-4998-BF97-CB7A6FF84E6A}" type="datetime1">
              <a:rPr lang="en-US" smtClean="0"/>
              <a:t>2/29/2024</a:t>
            </a:fld>
            <a:endParaRPr lang="en-US" dirty="0"/>
          </a:p>
        </p:txBody>
      </p:sp>
      <p:sp>
        <p:nvSpPr>
          <p:cNvPr id="6" name="Footer Placeholder 5"/>
          <p:cNvSpPr>
            <a:spLocks noGrp="1"/>
          </p:cNvSpPr>
          <p:nvPr>
            <p:ph type="ftr" sz="quarter" idx="11"/>
          </p:nvPr>
        </p:nvSpPr>
        <p:spPr/>
        <p:txBody>
          <a:bodyPr/>
          <a:lstStyle/>
          <a:p>
            <a:pPr algn="l"/>
            <a:r>
              <a:rPr lang="en-IE"/>
              <a:t>Mary Kate O'Regan February 2023</a:t>
            </a:r>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5555240-A7E9-41F8-B38E-4F4A7948FA9C}" type="datetime1">
              <a:rPr lang="en-US" smtClean="0"/>
              <a:t>2/29/2024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r>
              <a:rPr lang="en-IE"/>
              <a:t>Mary Kate O'Regan February 2023</a:t>
            </a:r>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8F0AD5-8CFD-4A45-A051-D79599BA1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FA44313-8E90-4EA7-A238-1D018E0AFB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A23F96C-1343-4527-A4EA-23C5AB1A82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42F03C-6C37-4B51-9060-8D0D65FE9262}" type="datetime1">
              <a:rPr lang="en-US" smtClean="0"/>
              <a:t>2/29/2024</a:t>
            </a:fld>
            <a:endParaRPr lang="en-IE"/>
          </a:p>
        </p:txBody>
      </p:sp>
      <p:sp>
        <p:nvSpPr>
          <p:cNvPr id="5" name="Footer Placeholder 4">
            <a:extLst>
              <a:ext uri="{FF2B5EF4-FFF2-40B4-BE49-F238E27FC236}">
                <a16:creationId xmlns:a16="http://schemas.microsoft.com/office/drawing/2014/main" id="{77184412-F893-4065-8BB6-E5DAED9236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Mary Kate O'Regan February 2023</a:t>
            </a:r>
          </a:p>
        </p:txBody>
      </p:sp>
      <p:sp>
        <p:nvSpPr>
          <p:cNvPr id="6" name="Slide Number Placeholder 5">
            <a:extLst>
              <a:ext uri="{FF2B5EF4-FFF2-40B4-BE49-F238E27FC236}">
                <a16:creationId xmlns:a16="http://schemas.microsoft.com/office/drawing/2014/main" id="{0967C773-642F-4F3A-A40A-EF9F8D1633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059D3-DBE9-4AEE-855F-F63E0CA3D3DB}" type="slidenum">
              <a:rPr lang="en-IE" smtClean="0"/>
              <a:t>‹#›</a:t>
            </a:fld>
            <a:endParaRPr lang="en-IE"/>
          </a:p>
        </p:txBody>
      </p:sp>
    </p:spTree>
    <p:extLst>
      <p:ext uri="{BB962C8B-B14F-4D97-AF65-F5344CB8AC3E}">
        <p14:creationId xmlns:p14="http://schemas.microsoft.com/office/powerpoint/2010/main" val="367019186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27B6B-D4B7-420B-B448-E16D021B18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74DD96D-87A9-46B3-B291-0CDEBB337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FAE9F0B-DB9E-45B7-B7F9-2943632BDA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D1A84-040E-4DF4-8DCF-CEB682473BD7}" type="datetime1">
              <a:rPr lang="en-US" smtClean="0"/>
              <a:t>2/29/2024</a:t>
            </a:fld>
            <a:endParaRPr lang="en-IE"/>
          </a:p>
        </p:txBody>
      </p:sp>
      <p:sp>
        <p:nvSpPr>
          <p:cNvPr id="5" name="Footer Placeholder 4">
            <a:extLst>
              <a:ext uri="{FF2B5EF4-FFF2-40B4-BE49-F238E27FC236}">
                <a16:creationId xmlns:a16="http://schemas.microsoft.com/office/drawing/2014/main" id="{4CCB8364-7007-491F-95B9-E797DD3889D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t>Mary Kate O'Regan February 2023</a:t>
            </a:r>
          </a:p>
        </p:txBody>
      </p:sp>
      <p:sp>
        <p:nvSpPr>
          <p:cNvPr id="6" name="Slide Number Placeholder 5">
            <a:extLst>
              <a:ext uri="{FF2B5EF4-FFF2-40B4-BE49-F238E27FC236}">
                <a16:creationId xmlns:a16="http://schemas.microsoft.com/office/drawing/2014/main" id="{75A40D0B-4828-4D97-9A26-9B8ED685F5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527B0-6834-4BDB-BEF9-E32B7DADDE36}" type="slidenum">
              <a:rPr lang="en-IE" smtClean="0"/>
              <a:t>‹#›</a:t>
            </a:fld>
            <a:endParaRPr lang="en-IE"/>
          </a:p>
        </p:txBody>
      </p:sp>
    </p:spTree>
    <p:extLst>
      <p:ext uri="{BB962C8B-B14F-4D97-AF65-F5344CB8AC3E}">
        <p14:creationId xmlns:p14="http://schemas.microsoft.com/office/powerpoint/2010/main" val="8771742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68F82E2D-D972-4BE3-BE18-17EB45F1407A}" type="datetime1">
              <a:rPr lang="en-US" smtClean="0"/>
              <a:t>2/29/2024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a:t>Mary Kate O'Regan February 2024</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289073600"/>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415600" y="1536633"/>
            <a:ext cx="11360800" cy="45216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11187645" y="6058224"/>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latin typeface="Nunito"/>
                <a:ea typeface="Nunito"/>
                <a:cs typeface="Nunito"/>
                <a:sym typeface="Nunito"/>
              </a:defRPr>
            </a:lvl1pPr>
            <a:lvl2pPr lvl="1" algn="r">
              <a:buNone/>
              <a:defRPr sz="1333">
                <a:solidFill>
                  <a:schemeClr val="dk2"/>
                </a:solidFill>
                <a:latin typeface="Nunito"/>
                <a:ea typeface="Nunito"/>
                <a:cs typeface="Nunito"/>
                <a:sym typeface="Nunito"/>
              </a:defRPr>
            </a:lvl2pPr>
            <a:lvl3pPr lvl="2" algn="r">
              <a:buNone/>
              <a:defRPr sz="1333">
                <a:solidFill>
                  <a:schemeClr val="dk2"/>
                </a:solidFill>
                <a:latin typeface="Nunito"/>
                <a:ea typeface="Nunito"/>
                <a:cs typeface="Nunito"/>
                <a:sym typeface="Nunito"/>
              </a:defRPr>
            </a:lvl3pPr>
            <a:lvl4pPr lvl="3" algn="r">
              <a:buNone/>
              <a:defRPr sz="1333">
                <a:solidFill>
                  <a:schemeClr val="dk2"/>
                </a:solidFill>
                <a:latin typeface="Nunito"/>
                <a:ea typeface="Nunito"/>
                <a:cs typeface="Nunito"/>
                <a:sym typeface="Nunito"/>
              </a:defRPr>
            </a:lvl4pPr>
            <a:lvl5pPr lvl="4" algn="r">
              <a:buNone/>
              <a:defRPr sz="1333">
                <a:solidFill>
                  <a:schemeClr val="dk2"/>
                </a:solidFill>
                <a:latin typeface="Nunito"/>
                <a:ea typeface="Nunito"/>
                <a:cs typeface="Nunito"/>
                <a:sym typeface="Nunito"/>
              </a:defRPr>
            </a:lvl5pPr>
            <a:lvl6pPr lvl="5" algn="r">
              <a:buNone/>
              <a:defRPr sz="1333">
                <a:solidFill>
                  <a:schemeClr val="dk2"/>
                </a:solidFill>
                <a:latin typeface="Nunito"/>
                <a:ea typeface="Nunito"/>
                <a:cs typeface="Nunito"/>
                <a:sym typeface="Nunito"/>
              </a:defRPr>
            </a:lvl6pPr>
            <a:lvl7pPr lvl="6" algn="r">
              <a:buNone/>
              <a:defRPr sz="1333">
                <a:solidFill>
                  <a:schemeClr val="dk2"/>
                </a:solidFill>
                <a:latin typeface="Nunito"/>
                <a:ea typeface="Nunito"/>
                <a:cs typeface="Nunito"/>
                <a:sym typeface="Nunito"/>
              </a:defRPr>
            </a:lvl7pPr>
            <a:lvl8pPr lvl="7" algn="r">
              <a:buNone/>
              <a:defRPr sz="1333">
                <a:solidFill>
                  <a:schemeClr val="dk2"/>
                </a:solidFill>
                <a:latin typeface="Nunito"/>
                <a:ea typeface="Nunito"/>
                <a:cs typeface="Nunito"/>
                <a:sym typeface="Nunito"/>
              </a:defRPr>
            </a:lvl8pPr>
            <a:lvl9pPr lvl="8" algn="r">
              <a:buNone/>
              <a:defRPr sz="1333">
                <a:solidFill>
                  <a:schemeClr val="dk2"/>
                </a:solidFill>
                <a:latin typeface="Nunito"/>
                <a:ea typeface="Nunito"/>
                <a:cs typeface="Nunito"/>
                <a:sym typeface="Nunito"/>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56792890"/>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8.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3.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ucc.ie/en/hr/research/uccresearchhrpolicy/hrresearchpolicy/" TargetMode="Externa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8.xml"/><Relationship Id="rId5" Type="http://schemas.openxmlformats.org/officeDocument/2006/relationships/image" Target="../media/image18.jp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ucc.ie/en/hr/research/" TargetMode="Externa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ucc.ie/en/hr/wellbeingdevelopment/" TargetMode="External"/><Relationship Id="rId2" Type="http://schemas.openxmlformats.org/officeDocument/2006/relationships/hyperlink" Target="https://www.ucc.ie/en/hr/research/researchertrain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mailto:staffombudsman@ucc.ie" TargetMode="External"/><Relationship Id="rId7" Type="http://schemas.openxmlformats.org/officeDocument/2006/relationships/image" Target="../media/image19.png"/><Relationship Id="rId2" Type="http://schemas.openxmlformats.org/officeDocument/2006/relationships/hyperlink" Target="https://www.ucc.ie/en/staffombudsman/" TargetMode="External"/><Relationship Id="rId1" Type="http://schemas.openxmlformats.org/officeDocument/2006/relationships/slideLayout" Target="../slideLayouts/slideLayout2.xml"/><Relationship Id="rId6" Type="http://schemas.openxmlformats.org/officeDocument/2006/relationships/hyperlink" Target="mailto:g.fitzgerald@ucc.ie" TargetMode="External"/><Relationship Id="rId5" Type="http://schemas.openxmlformats.org/officeDocument/2006/relationships/hyperlink" Target="mailto:mmcnulty@ucc.ie" TargetMode="External"/><Relationship Id="rId4" Type="http://schemas.openxmlformats.org/officeDocument/2006/relationships/hyperlink" Target="mailto:t.cotter@ucc.ie"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mailto:staffidcards@ucc.i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ucc.cloud.panopto.eu/Panopto/Pages/Viewer.aspx?id=eea2c3ba-7d82-4669-ba5a-ad8200c0d203" TargetMode="Externa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hyperlink" Target="http://www.ifut.ie/" TargetMode="External"/><Relationship Id="rId2" Type="http://schemas.openxmlformats.org/officeDocument/2006/relationships/image" Target="../media/image22.png"/><Relationship Id="rId1" Type="http://schemas.openxmlformats.org/officeDocument/2006/relationships/slideLayout" Target="../slideLayouts/slideLayout11.xml"/><Relationship Id="rId4" Type="http://schemas.openxmlformats.org/officeDocument/2006/relationships/hyperlink" Target="mailto:UCC@ifut.ie"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mailto:G.hurley@ucc.ie" TargetMode="External"/><Relationship Id="rId2" Type="http://schemas.openxmlformats.org/officeDocument/2006/relationships/hyperlink" Target="https://www.siptu.ie/" TargetMode="External"/><Relationship Id="rId1" Type="http://schemas.openxmlformats.org/officeDocument/2006/relationships/slideLayout" Target="../slideLayouts/slideLayout11.xml"/><Relationship Id="rId5" Type="http://schemas.openxmlformats.org/officeDocument/2006/relationships/image" Target="../media/image24.sv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hyperlink" Target="https://www.ucc.ie/en/rsa/"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mailto:cwest@ucc.ie" TargetMode="External"/><Relationship Id="rId7"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4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Niamh.buckley@ucc.ie" TargetMode="External"/><Relationship Id="rId2" Type="http://schemas.openxmlformats.org/officeDocument/2006/relationships/hyperlink" Target="mailto:marykate.oregan@ucc.ie" TargetMode="External"/><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hyperlink" Target="mailto:Osharpe@ucc.i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167D154-7224-4F60-8916-F86ADDC14050}"/>
              </a:ext>
            </a:extLst>
          </p:cNvPr>
          <p:cNvPicPr>
            <a:picLocks noGrp="1" noChangeAspect="1"/>
          </p:cNvPicPr>
          <p:nvPr>
            <p:ph idx="1"/>
          </p:nvPr>
        </p:nvPicPr>
        <p:blipFill>
          <a:blip r:embed="rId2"/>
          <a:stretch>
            <a:fillRect/>
          </a:stretch>
        </p:blipFill>
        <p:spPr>
          <a:xfrm>
            <a:off x="3853665" y="868637"/>
            <a:ext cx="6458735" cy="4844051"/>
          </a:xfrm>
          <a:noFill/>
        </p:spPr>
      </p:pic>
      <p:pic>
        <p:nvPicPr>
          <p:cNvPr id="6" name="Picture 5">
            <a:extLst>
              <a:ext uri="{FF2B5EF4-FFF2-40B4-BE49-F238E27FC236}">
                <a16:creationId xmlns:a16="http://schemas.microsoft.com/office/drawing/2014/main" id="{B7C94050-3503-4D21-8E82-5ED1542CD37C}"/>
              </a:ext>
            </a:extLst>
          </p:cNvPr>
          <p:cNvPicPr>
            <a:picLocks noChangeAspect="1"/>
          </p:cNvPicPr>
          <p:nvPr/>
        </p:nvPicPr>
        <p:blipFill>
          <a:blip r:embed="rId3"/>
          <a:stretch>
            <a:fillRect/>
          </a:stretch>
        </p:blipFill>
        <p:spPr>
          <a:xfrm>
            <a:off x="9512300" y="350043"/>
            <a:ext cx="2079711" cy="1414401"/>
          </a:xfrm>
          <a:prstGeom prst="rect">
            <a:avLst/>
          </a:prstGeom>
        </p:spPr>
      </p:pic>
      <p:sp>
        <p:nvSpPr>
          <p:cNvPr id="8" name="TextBox 7">
            <a:extLst>
              <a:ext uri="{FF2B5EF4-FFF2-40B4-BE49-F238E27FC236}">
                <a16:creationId xmlns:a16="http://schemas.microsoft.com/office/drawing/2014/main" id="{B158F0D9-4756-45DB-B04A-E2BFD9A699AB}"/>
              </a:ext>
            </a:extLst>
          </p:cNvPr>
          <p:cNvSpPr txBox="1"/>
          <p:nvPr/>
        </p:nvSpPr>
        <p:spPr>
          <a:xfrm>
            <a:off x="599989" y="595577"/>
            <a:ext cx="3501748"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rPr>
              <a:t>Mary Kate O’Regan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rPr>
              <a:t>HR BUSINESS MANAGER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rPr>
              <a:t>HR RESEARCH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2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895647F-2487-4D42-A37E-4457A83841AE}"/>
              </a:ext>
            </a:extLst>
          </p:cNvPr>
          <p:cNvSpPr txBox="1"/>
          <p:nvPr/>
        </p:nvSpPr>
        <p:spPr>
          <a:xfrm>
            <a:off x="8432800" y="5712688"/>
            <a:ext cx="375920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a:ln>
                  <a:noFill/>
                </a:ln>
                <a:solidFill>
                  <a:srgbClr val="7030A0"/>
                </a:solidFill>
                <a:effectLst/>
                <a:uLnTx/>
                <a:uFillTx/>
                <a:latin typeface="Calibri" panose="020F0502020204030204"/>
                <a:ea typeface="+mn-ea"/>
                <a:cs typeface="+mn-cs"/>
              </a:rPr>
              <a:t>@marykateucc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3200" b="1" i="0" u="none" strike="noStrike" kern="1200" cap="none" spc="0" normalizeH="0" baseline="0" noProof="0" dirty="0">
                <a:ln>
                  <a:noFill/>
                </a:ln>
                <a:solidFill>
                  <a:srgbClr val="7030A0"/>
                </a:solidFill>
                <a:effectLst/>
                <a:uLnTx/>
                <a:uFillTx/>
                <a:latin typeface="Calibri" panose="020F0502020204030204"/>
                <a:ea typeface="+mn-ea"/>
                <a:cs typeface="+mn-cs"/>
              </a:rPr>
              <a:t>#HRS4R</a:t>
            </a:r>
          </a:p>
        </p:txBody>
      </p:sp>
      <p:pic>
        <p:nvPicPr>
          <p:cNvPr id="10" name="Picture 9" descr="A picture containing diagram&#10;&#10;Description automatically generated">
            <a:extLst>
              <a:ext uri="{FF2B5EF4-FFF2-40B4-BE49-F238E27FC236}">
                <a16:creationId xmlns:a16="http://schemas.microsoft.com/office/drawing/2014/main" id="{32738435-777D-4F17-A5A0-D341CF7195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889" y="3983258"/>
            <a:ext cx="3272784" cy="2268039"/>
          </a:xfrm>
          <a:prstGeom prst="rect">
            <a:avLst/>
          </a:prstGeom>
        </p:spPr>
      </p:pic>
      <p:pic>
        <p:nvPicPr>
          <p:cNvPr id="7" name="Picture 6">
            <a:extLst>
              <a:ext uri="{FF2B5EF4-FFF2-40B4-BE49-F238E27FC236}">
                <a16:creationId xmlns:a16="http://schemas.microsoft.com/office/drawing/2014/main" id="{571E9891-6ACB-4B01-8E5F-E3CDB696D6CF}"/>
              </a:ext>
            </a:extLst>
          </p:cNvPr>
          <p:cNvPicPr>
            <a:picLocks noChangeAspect="1"/>
          </p:cNvPicPr>
          <p:nvPr/>
        </p:nvPicPr>
        <p:blipFill>
          <a:blip r:embed="rId5"/>
          <a:stretch>
            <a:fillRect/>
          </a:stretch>
        </p:blipFill>
        <p:spPr>
          <a:xfrm>
            <a:off x="399615" y="1804785"/>
            <a:ext cx="3297831" cy="1573245"/>
          </a:xfrm>
          <a:prstGeom prst="rect">
            <a:avLst/>
          </a:prstGeom>
        </p:spPr>
      </p:pic>
      <p:sp>
        <p:nvSpPr>
          <p:cNvPr id="9" name="Footer Placeholder 8">
            <a:extLst>
              <a:ext uri="{FF2B5EF4-FFF2-40B4-BE49-F238E27FC236}">
                <a16:creationId xmlns:a16="http://schemas.microsoft.com/office/drawing/2014/main" id="{0FDE60EE-9690-468F-9BBF-385749A8942C}"/>
              </a:ext>
            </a:extLst>
          </p:cNvPr>
          <p:cNvSpPr>
            <a:spLocks noGrp="1"/>
          </p:cNvSpPr>
          <p:nvPr>
            <p:ph type="ftr" sz="quarter" idx="11"/>
          </p:nvPr>
        </p:nvSpPr>
        <p:spPr/>
        <p:txBody>
          <a:bodyPr/>
          <a:lstStyle/>
          <a:p>
            <a:r>
              <a:rPr lang="en-IE" dirty="0"/>
              <a:t>Mary Kate O'Regan February 2024</a:t>
            </a:r>
          </a:p>
        </p:txBody>
      </p:sp>
      <p:sp>
        <p:nvSpPr>
          <p:cNvPr id="11" name="Slide Number Placeholder 10">
            <a:extLst>
              <a:ext uri="{FF2B5EF4-FFF2-40B4-BE49-F238E27FC236}">
                <a16:creationId xmlns:a16="http://schemas.microsoft.com/office/drawing/2014/main" id="{70669F77-E58C-4FC0-881C-CF2E29F39545}"/>
              </a:ext>
            </a:extLst>
          </p:cNvPr>
          <p:cNvSpPr>
            <a:spLocks noGrp="1"/>
          </p:cNvSpPr>
          <p:nvPr>
            <p:ph type="sldNum" sz="quarter" idx="12"/>
          </p:nvPr>
        </p:nvSpPr>
        <p:spPr/>
        <p:txBody>
          <a:bodyPr/>
          <a:lstStyle/>
          <a:p>
            <a:fld id="{390527B0-6834-4BDB-BEF9-E32B7DADDE36}" type="slidenum">
              <a:rPr lang="en-IE" smtClean="0"/>
              <a:t>1</a:t>
            </a:fld>
            <a:endParaRPr lang="en-IE"/>
          </a:p>
        </p:txBody>
      </p:sp>
    </p:spTree>
    <p:extLst>
      <p:ext uri="{BB962C8B-B14F-4D97-AF65-F5344CB8AC3E}">
        <p14:creationId xmlns:p14="http://schemas.microsoft.com/office/powerpoint/2010/main" val="3253191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Real Examples: Advantages</a:t>
            </a:r>
            <a:endParaRPr lang="en-GB" b="1" dirty="0"/>
          </a:p>
        </p:txBody>
      </p:sp>
      <p:graphicFrame>
        <p:nvGraphicFramePr>
          <p:cNvPr id="4" name="Diagram 3"/>
          <p:cNvGraphicFramePr/>
          <p:nvPr>
            <p:extLst>
              <p:ext uri="{D42A27DB-BD31-4B8C-83A1-F6EECF244321}">
                <p14:modId xmlns:p14="http://schemas.microsoft.com/office/powerpoint/2010/main" val="2888829310"/>
              </p:ext>
            </p:extLst>
          </p:nvPr>
        </p:nvGraphicFramePr>
        <p:xfrm>
          <a:off x="2962274" y="1813080"/>
          <a:ext cx="6267451" cy="4899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Content Placeholder 3"/>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752640" y="5784628"/>
            <a:ext cx="1390017" cy="939730"/>
          </a:xfrm>
        </p:spPr>
      </p:pic>
      <p:sp>
        <p:nvSpPr>
          <p:cNvPr id="6" name="Rounded Rectangular Callout 5"/>
          <p:cNvSpPr/>
          <p:nvPr/>
        </p:nvSpPr>
        <p:spPr>
          <a:xfrm>
            <a:off x="9478747" y="1813080"/>
            <a:ext cx="2016224" cy="2270845"/>
          </a:xfrm>
          <a:prstGeom prst="wedgeRoundRect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t>Remember</a:t>
            </a:r>
          </a:p>
          <a:p>
            <a:pPr algn="ctr"/>
            <a:r>
              <a:rPr lang="en-IE" dirty="0"/>
              <a:t>10 years ago UCC had none of these offerings</a:t>
            </a:r>
            <a:endParaRPr lang="en-GB" dirty="0"/>
          </a:p>
        </p:txBody>
      </p:sp>
      <p:sp>
        <p:nvSpPr>
          <p:cNvPr id="3" name="Footer Placeholder 2">
            <a:extLst>
              <a:ext uri="{FF2B5EF4-FFF2-40B4-BE49-F238E27FC236}">
                <a16:creationId xmlns:a16="http://schemas.microsoft.com/office/drawing/2014/main" id="{0C9D1860-F63F-420B-8D24-F446E061FC1A}"/>
              </a:ext>
            </a:extLst>
          </p:cNvPr>
          <p:cNvSpPr>
            <a:spLocks noGrp="1"/>
          </p:cNvSpPr>
          <p:nvPr>
            <p:ph type="ftr" sz="quarter" idx="11"/>
          </p:nvPr>
        </p:nvSpPr>
        <p:spPr/>
        <p:txBody>
          <a:bodyPr/>
          <a:lstStyle/>
          <a:p>
            <a:r>
              <a:rPr lang="en-IE" dirty="0"/>
              <a:t>Mary Kate O'Regan February 2024</a:t>
            </a:r>
            <a:endParaRPr lang="en-US" dirty="0"/>
          </a:p>
        </p:txBody>
      </p:sp>
      <p:sp>
        <p:nvSpPr>
          <p:cNvPr id="7" name="Slide Number Placeholder 6">
            <a:extLst>
              <a:ext uri="{FF2B5EF4-FFF2-40B4-BE49-F238E27FC236}">
                <a16:creationId xmlns:a16="http://schemas.microsoft.com/office/drawing/2014/main" id="{780089B4-9BF5-4ACB-AF3F-C131BA42E66B}"/>
              </a:ext>
            </a:extLst>
          </p:cNvPr>
          <p:cNvSpPr>
            <a:spLocks noGrp="1"/>
          </p:cNvSpPr>
          <p:nvPr>
            <p:ph type="sldNum" sz="quarter" idx="12"/>
          </p:nvPr>
        </p:nvSpPr>
        <p:spPr/>
        <p:txBody>
          <a:bodyPr/>
          <a:lstStyle/>
          <a:p>
            <a:fld id="{3A98EE3D-8CD1-4C3F-BD1C-C98C9596463C}" type="slidenum">
              <a:rPr lang="en-US" smtClean="0"/>
              <a:t>10</a:t>
            </a:fld>
            <a:endParaRPr lang="en-US" dirty="0"/>
          </a:p>
        </p:txBody>
      </p:sp>
    </p:spTree>
    <p:extLst>
      <p:ext uri="{BB962C8B-B14F-4D97-AF65-F5344CB8AC3E}">
        <p14:creationId xmlns:p14="http://schemas.microsoft.com/office/powerpoint/2010/main" val="4013361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1C82C-64CF-4DBB-9A9A-90CF0FC29B64}"/>
              </a:ext>
            </a:extLst>
          </p:cNvPr>
          <p:cNvSpPr>
            <a:spLocks noGrp="1"/>
          </p:cNvSpPr>
          <p:nvPr>
            <p:ph type="title"/>
          </p:nvPr>
        </p:nvSpPr>
        <p:spPr/>
        <p:txBody>
          <a:bodyPr/>
          <a:lstStyle/>
          <a:p>
            <a:r>
              <a:rPr lang="en-IE" dirty="0">
                <a:hlinkClick r:id="rId2"/>
              </a:rPr>
              <a:t>UCC Researcher career framework</a:t>
            </a:r>
            <a:endParaRPr lang="en-IE" dirty="0"/>
          </a:p>
        </p:txBody>
      </p:sp>
      <p:sp>
        <p:nvSpPr>
          <p:cNvPr id="3" name="Text Placeholder 2">
            <a:extLst>
              <a:ext uri="{FF2B5EF4-FFF2-40B4-BE49-F238E27FC236}">
                <a16:creationId xmlns:a16="http://schemas.microsoft.com/office/drawing/2014/main" id="{918D59E0-8273-4AD4-9D58-FC72F8353160}"/>
              </a:ext>
            </a:extLst>
          </p:cNvPr>
          <p:cNvSpPr>
            <a:spLocks noGrp="1"/>
          </p:cNvSpPr>
          <p:nvPr>
            <p:ph type="body" idx="1"/>
          </p:nvPr>
        </p:nvSpPr>
        <p:spPr/>
        <p:txBody>
          <a:bodyPr/>
          <a:lstStyle/>
          <a:p>
            <a:r>
              <a:rPr lang="en-IE" b="1" dirty="0"/>
              <a:t>Post Doc to Senior Post Doc</a:t>
            </a:r>
          </a:p>
        </p:txBody>
      </p:sp>
      <p:sp>
        <p:nvSpPr>
          <p:cNvPr id="4" name="Content Placeholder 3">
            <a:extLst>
              <a:ext uri="{FF2B5EF4-FFF2-40B4-BE49-F238E27FC236}">
                <a16:creationId xmlns:a16="http://schemas.microsoft.com/office/drawing/2014/main" id="{B07392F3-D56F-475A-ADDC-BF344B3C2EB8}"/>
              </a:ext>
            </a:extLst>
          </p:cNvPr>
          <p:cNvSpPr>
            <a:spLocks noGrp="1"/>
          </p:cNvSpPr>
          <p:nvPr>
            <p:ph sz="half" idx="2"/>
          </p:nvPr>
        </p:nvSpPr>
        <p:spPr/>
        <p:txBody>
          <a:bodyPr>
            <a:normAutofit fontScale="92500" lnSpcReduction="10000"/>
          </a:bodyPr>
          <a:lstStyle/>
          <a:p>
            <a:r>
              <a:rPr lang="en-IE" dirty="0"/>
              <a:t>Grant writing</a:t>
            </a:r>
          </a:p>
          <a:p>
            <a:r>
              <a:rPr lang="en-IE" dirty="0"/>
              <a:t>Ethics in research</a:t>
            </a:r>
          </a:p>
          <a:p>
            <a:r>
              <a:rPr lang="en-IE" dirty="0"/>
              <a:t>Communication skills</a:t>
            </a:r>
          </a:p>
          <a:p>
            <a:r>
              <a:rPr lang="en-IE" dirty="0"/>
              <a:t>Presentation skills</a:t>
            </a:r>
          </a:p>
          <a:p>
            <a:r>
              <a:rPr lang="en-IE" dirty="0"/>
              <a:t>Career planning</a:t>
            </a:r>
          </a:p>
          <a:p>
            <a:r>
              <a:rPr lang="en-IE" dirty="0"/>
              <a:t>CV job applications &amp; interview techniques</a:t>
            </a:r>
          </a:p>
          <a:p>
            <a:r>
              <a:rPr lang="en-IE" dirty="0"/>
              <a:t>Working with PhD students</a:t>
            </a:r>
          </a:p>
          <a:p>
            <a:r>
              <a:rPr lang="en-IE" dirty="0"/>
              <a:t>Funding applications</a:t>
            </a:r>
          </a:p>
        </p:txBody>
      </p:sp>
      <p:sp>
        <p:nvSpPr>
          <p:cNvPr id="5" name="Text Placeholder 4">
            <a:extLst>
              <a:ext uri="{FF2B5EF4-FFF2-40B4-BE49-F238E27FC236}">
                <a16:creationId xmlns:a16="http://schemas.microsoft.com/office/drawing/2014/main" id="{9587AE70-4AB9-4994-837A-D7543CFD3F84}"/>
              </a:ext>
            </a:extLst>
          </p:cNvPr>
          <p:cNvSpPr>
            <a:spLocks noGrp="1"/>
          </p:cNvSpPr>
          <p:nvPr>
            <p:ph type="body" sz="quarter" idx="3"/>
          </p:nvPr>
        </p:nvSpPr>
        <p:spPr/>
        <p:txBody>
          <a:bodyPr/>
          <a:lstStyle/>
          <a:p>
            <a:r>
              <a:rPr lang="en-IE" b="1" dirty="0"/>
              <a:t>Research Fellow to Senior Research Fellow</a:t>
            </a:r>
          </a:p>
        </p:txBody>
      </p:sp>
      <p:sp>
        <p:nvSpPr>
          <p:cNvPr id="6" name="Content Placeholder 5">
            <a:extLst>
              <a:ext uri="{FF2B5EF4-FFF2-40B4-BE49-F238E27FC236}">
                <a16:creationId xmlns:a16="http://schemas.microsoft.com/office/drawing/2014/main" id="{C329695B-A364-42A0-A703-EB213A807D46}"/>
              </a:ext>
            </a:extLst>
          </p:cNvPr>
          <p:cNvSpPr>
            <a:spLocks noGrp="1"/>
          </p:cNvSpPr>
          <p:nvPr>
            <p:ph sz="quarter" idx="4"/>
          </p:nvPr>
        </p:nvSpPr>
        <p:spPr/>
        <p:txBody>
          <a:bodyPr/>
          <a:lstStyle/>
          <a:p>
            <a:r>
              <a:rPr lang="en-IE" dirty="0"/>
              <a:t>Leadership training</a:t>
            </a:r>
          </a:p>
          <a:p>
            <a:r>
              <a:rPr lang="en-IE" dirty="0"/>
              <a:t>Grantsmanship </a:t>
            </a:r>
          </a:p>
          <a:p>
            <a:r>
              <a:rPr lang="en-IE" dirty="0"/>
              <a:t>Managing a research team</a:t>
            </a:r>
          </a:p>
          <a:p>
            <a:r>
              <a:rPr lang="en-IE" dirty="0"/>
              <a:t>Negotiation skills</a:t>
            </a:r>
          </a:p>
          <a:p>
            <a:r>
              <a:rPr lang="en-IE" dirty="0"/>
              <a:t>Commercialisation and IP</a:t>
            </a:r>
          </a:p>
          <a:p>
            <a:r>
              <a:rPr lang="en-IE" dirty="0"/>
              <a:t>Teaching and Learning</a:t>
            </a:r>
          </a:p>
        </p:txBody>
      </p:sp>
      <p:pic>
        <p:nvPicPr>
          <p:cNvPr id="7" name="Picture 6">
            <a:extLst>
              <a:ext uri="{FF2B5EF4-FFF2-40B4-BE49-F238E27FC236}">
                <a16:creationId xmlns:a16="http://schemas.microsoft.com/office/drawing/2014/main" id="{35F598C5-62EF-4D06-96FF-C6BC05235F87}"/>
              </a:ext>
            </a:extLst>
          </p:cNvPr>
          <p:cNvPicPr>
            <a:picLocks noChangeAspect="1"/>
          </p:cNvPicPr>
          <p:nvPr/>
        </p:nvPicPr>
        <p:blipFill>
          <a:blip r:embed="rId3"/>
          <a:stretch>
            <a:fillRect/>
          </a:stretch>
        </p:blipFill>
        <p:spPr>
          <a:xfrm>
            <a:off x="10137266" y="5333941"/>
            <a:ext cx="1245768" cy="844529"/>
          </a:xfrm>
          <a:prstGeom prst="rect">
            <a:avLst/>
          </a:prstGeom>
        </p:spPr>
      </p:pic>
      <p:pic>
        <p:nvPicPr>
          <p:cNvPr id="8" name="Picture 7">
            <a:extLst>
              <a:ext uri="{FF2B5EF4-FFF2-40B4-BE49-F238E27FC236}">
                <a16:creationId xmlns:a16="http://schemas.microsoft.com/office/drawing/2014/main" id="{67BD0B65-0E9E-4030-B9ED-5F9789F5E1E7}"/>
              </a:ext>
            </a:extLst>
          </p:cNvPr>
          <p:cNvPicPr>
            <a:picLocks noChangeAspect="1"/>
          </p:cNvPicPr>
          <p:nvPr/>
        </p:nvPicPr>
        <p:blipFill>
          <a:blip r:embed="rId4"/>
          <a:stretch>
            <a:fillRect/>
          </a:stretch>
        </p:blipFill>
        <p:spPr>
          <a:xfrm>
            <a:off x="9997835" y="781224"/>
            <a:ext cx="1524630" cy="730317"/>
          </a:xfrm>
          <a:prstGeom prst="rect">
            <a:avLst/>
          </a:prstGeom>
        </p:spPr>
      </p:pic>
      <p:sp>
        <p:nvSpPr>
          <p:cNvPr id="9" name="TextBox 8">
            <a:extLst>
              <a:ext uri="{FF2B5EF4-FFF2-40B4-BE49-F238E27FC236}">
                <a16:creationId xmlns:a16="http://schemas.microsoft.com/office/drawing/2014/main" id="{1C0B9193-A202-43E0-B602-D78BA6581686}"/>
              </a:ext>
            </a:extLst>
          </p:cNvPr>
          <p:cNvSpPr txBox="1"/>
          <p:nvPr/>
        </p:nvSpPr>
        <p:spPr>
          <a:xfrm>
            <a:off x="2841811" y="6001362"/>
            <a:ext cx="5862917" cy="646331"/>
          </a:xfrm>
          <a:prstGeom prst="rect">
            <a:avLst/>
          </a:prstGeom>
          <a:noFill/>
        </p:spPr>
        <p:txBody>
          <a:bodyPr wrap="square" rtlCol="0">
            <a:spAutoFit/>
          </a:bodyPr>
          <a:lstStyle/>
          <a:p>
            <a:pPr algn="ctr"/>
            <a:r>
              <a:rPr lang="en-IE" b="1" i="1" dirty="0"/>
              <a:t>Progression occurs through open transparent and merit based recruitment</a:t>
            </a:r>
          </a:p>
        </p:txBody>
      </p:sp>
      <p:sp>
        <p:nvSpPr>
          <p:cNvPr id="10" name="Footer Placeholder 9">
            <a:extLst>
              <a:ext uri="{FF2B5EF4-FFF2-40B4-BE49-F238E27FC236}">
                <a16:creationId xmlns:a16="http://schemas.microsoft.com/office/drawing/2014/main" id="{AFA60375-9925-4A51-A2B6-943FC7CE728B}"/>
              </a:ext>
            </a:extLst>
          </p:cNvPr>
          <p:cNvSpPr>
            <a:spLocks noGrp="1"/>
          </p:cNvSpPr>
          <p:nvPr>
            <p:ph type="ftr" sz="quarter" idx="11"/>
          </p:nvPr>
        </p:nvSpPr>
        <p:spPr/>
        <p:txBody>
          <a:bodyPr/>
          <a:lstStyle/>
          <a:p>
            <a:r>
              <a:rPr lang="en-IE" dirty="0"/>
              <a:t>Mary Kate O'Regan February 2024</a:t>
            </a:r>
            <a:endParaRPr lang="en-US" dirty="0"/>
          </a:p>
        </p:txBody>
      </p:sp>
      <p:sp>
        <p:nvSpPr>
          <p:cNvPr id="11" name="Slide Number Placeholder 10">
            <a:extLst>
              <a:ext uri="{FF2B5EF4-FFF2-40B4-BE49-F238E27FC236}">
                <a16:creationId xmlns:a16="http://schemas.microsoft.com/office/drawing/2014/main" id="{79F8F7DA-5C3E-4D91-A0CB-968580D07D0A}"/>
              </a:ext>
            </a:extLst>
          </p:cNvPr>
          <p:cNvSpPr>
            <a:spLocks noGrp="1"/>
          </p:cNvSpPr>
          <p:nvPr>
            <p:ph type="sldNum" sz="quarter" idx="12"/>
          </p:nvPr>
        </p:nvSpPr>
        <p:spPr/>
        <p:txBody>
          <a:bodyPr/>
          <a:lstStyle/>
          <a:p>
            <a:fld id="{3A98EE3D-8CD1-4C3F-BD1C-C98C9596463C}" type="slidenum">
              <a:rPr lang="en-US" smtClean="0"/>
              <a:t>11</a:t>
            </a:fld>
            <a:endParaRPr lang="en-US" dirty="0"/>
          </a:p>
        </p:txBody>
      </p:sp>
    </p:spTree>
    <p:extLst>
      <p:ext uri="{BB962C8B-B14F-4D97-AF65-F5344CB8AC3E}">
        <p14:creationId xmlns:p14="http://schemas.microsoft.com/office/powerpoint/2010/main" val="252377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02156"/>
            <a:ext cx="11029616" cy="1188720"/>
          </a:xfrm>
        </p:spPr>
        <p:txBody>
          <a:bodyPr>
            <a:normAutofit/>
          </a:bodyPr>
          <a:lstStyle/>
          <a:p>
            <a:r>
              <a:rPr lang="en-US" dirty="0">
                <a:solidFill>
                  <a:schemeClr val="tx1">
                    <a:lumMod val="85000"/>
                    <a:lumOff val="15000"/>
                  </a:schemeClr>
                </a:solidFill>
              </a:rPr>
              <a:t>A few dates……</a:t>
            </a:r>
          </a:p>
        </p:txBody>
      </p:sp>
      <p:graphicFrame>
        <p:nvGraphicFramePr>
          <p:cNvPr id="5" name="Content Placeholder 2" descr="SmartArt timeline">
            <a:extLst>
              <a:ext uri="{FF2B5EF4-FFF2-40B4-BE49-F238E27FC236}">
                <a16:creationId xmlns:a16="http://schemas.microsoft.com/office/drawing/2014/main" id="{3482D096-AEF7-42A2-9733-8437ACF545D2}"/>
              </a:ext>
            </a:extLst>
          </p:cNvPr>
          <p:cNvGraphicFramePr>
            <a:graphicFrameLocks noGrp="1"/>
          </p:cNvGraphicFramePr>
          <p:nvPr>
            <p:ph idx="1"/>
            <p:extLst>
              <p:ext uri="{D42A27DB-BD31-4B8C-83A1-F6EECF244321}">
                <p14:modId xmlns:p14="http://schemas.microsoft.com/office/powerpoint/2010/main" val="3176011421"/>
              </p:ext>
            </p:extLst>
          </p:nvPr>
        </p:nvGraphicFramePr>
        <p:xfrm>
          <a:off x="581025" y="2341563"/>
          <a:ext cx="11029950" cy="3814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FE7B227A-59D4-4EDE-803F-0C091B294243}"/>
              </a:ext>
            </a:extLst>
          </p:cNvPr>
          <p:cNvSpPr txBox="1"/>
          <p:nvPr/>
        </p:nvSpPr>
        <p:spPr>
          <a:xfrm>
            <a:off x="6625566" y="3105503"/>
            <a:ext cx="1397726" cy="892552"/>
          </a:xfrm>
          <a:prstGeom prst="rect">
            <a:avLst/>
          </a:prstGeom>
          <a:noFill/>
        </p:spPr>
        <p:txBody>
          <a:bodyPr wrap="square" rtlCol="0">
            <a:spAutoFit/>
          </a:bodyPr>
          <a:lstStyle/>
          <a:p>
            <a:r>
              <a:rPr lang="en-IE" sz="1300" dirty="0"/>
              <a:t>HR Excellence in Research Award Renewal for </a:t>
            </a:r>
            <a:r>
              <a:rPr lang="en-IE" sz="1300" b="1" i="1" dirty="0"/>
              <a:t>Second time</a:t>
            </a:r>
            <a:r>
              <a:rPr lang="en-IE" sz="1300" dirty="0"/>
              <a:t>!</a:t>
            </a:r>
          </a:p>
        </p:txBody>
      </p:sp>
      <p:sp>
        <p:nvSpPr>
          <p:cNvPr id="4" name="Footer Placeholder 3">
            <a:extLst>
              <a:ext uri="{FF2B5EF4-FFF2-40B4-BE49-F238E27FC236}">
                <a16:creationId xmlns:a16="http://schemas.microsoft.com/office/drawing/2014/main" id="{4D5505A7-E8D9-47C3-A025-CAF0806F38F0}"/>
              </a:ext>
            </a:extLst>
          </p:cNvPr>
          <p:cNvSpPr>
            <a:spLocks noGrp="1"/>
          </p:cNvSpPr>
          <p:nvPr>
            <p:ph type="ftr" sz="quarter" idx="11"/>
          </p:nvPr>
        </p:nvSpPr>
        <p:spPr/>
        <p:txBody>
          <a:bodyPr/>
          <a:lstStyle/>
          <a:p>
            <a:r>
              <a:rPr lang="en-IE" dirty="0"/>
              <a:t>Mary Kate O'Regan February 2024</a:t>
            </a:r>
            <a:endParaRPr lang="en-US" dirty="0"/>
          </a:p>
        </p:txBody>
      </p:sp>
      <p:sp>
        <p:nvSpPr>
          <p:cNvPr id="6" name="Slide Number Placeholder 5">
            <a:extLst>
              <a:ext uri="{FF2B5EF4-FFF2-40B4-BE49-F238E27FC236}">
                <a16:creationId xmlns:a16="http://schemas.microsoft.com/office/drawing/2014/main" id="{BD1BEAEE-6939-46D1-BFA2-3F1B68FA43D8}"/>
              </a:ext>
            </a:extLst>
          </p:cNvPr>
          <p:cNvSpPr>
            <a:spLocks noGrp="1"/>
          </p:cNvSpPr>
          <p:nvPr>
            <p:ph type="sldNum" sz="quarter" idx="12"/>
          </p:nvPr>
        </p:nvSpPr>
        <p:spPr/>
        <p:txBody>
          <a:bodyPr/>
          <a:lstStyle/>
          <a:p>
            <a:fld id="{3A98EE3D-8CD1-4C3F-BD1C-C98C9596463C}" type="slidenum">
              <a:rPr lang="en-US" smtClean="0"/>
              <a:t>12</a:t>
            </a:fld>
            <a:endParaRPr lang="en-US" dirty="0"/>
          </a:p>
        </p:txBody>
      </p:sp>
      <p:sp>
        <p:nvSpPr>
          <p:cNvPr id="7" name="TextBox 6">
            <a:extLst>
              <a:ext uri="{FF2B5EF4-FFF2-40B4-BE49-F238E27FC236}">
                <a16:creationId xmlns:a16="http://schemas.microsoft.com/office/drawing/2014/main" id="{C3613272-1CBD-4D28-8B34-3DE5BAC5739D}"/>
              </a:ext>
            </a:extLst>
          </p:cNvPr>
          <p:cNvSpPr txBox="1"/>
          <p:nvPr/>
        </p:nvSpPr>
        <p:spPr>
          <a:xfrm>
            <a:off x="8966661" y="3196807"/>
            <a:ext cx="1397726" cy="1092607"/>
          </a:xfrm>
          <a:prstGeom prst="rect">
            <a:avLst/>
          </a:prstGeom>
          <a:noFill/>
        </p:spPr>
        <p:txBody>
          <a:bodyPr wrap="square" rtlCol="0">
            <a:spAutoFit/>
          </a:bodyPr>
          <a:lstStyle/>
          <a:p>
            <a:r>
              <a:rPr lang="en-IE" sz="1300" dirty="0"/>
              <a:t>HR Excellence in Research Award Renewal application for </a:t>
            </a:r>
            <a:r>
              <a:rPr lang="en-IE" sz="1300" b="1" i="1" dirty="0"/>
              <a:t>Third time</a:t>
            </a:r>
            <a:r>
              <a:rPr lang="en-IE" sz="1300" dirty="0"/>
              <a:t>!</a:t>
            </a:r>
          </a:p>
        </p:txBody>
      </p:sp>
      <p:sp>
        <p:nvSpPr>
          <p:cNvPr id="8" name="TextBox 7">
            <a:extLst>
              <a:ext uri="{FF2B5EF4-FFF2-40B4-BE49-F238E27FC236}">
                <a16:creationId xmlns:a16="http://schemas.microsoft.com/office/drawing/2014/main" id="{3BE38DEA-CEC0-83FF-D198-5C14BD979A2A}"/>
              </a:ext>
            </a:extLst>
          </p:cNvPr>
          <p:cNvSpPr txBox="1"/>
          <p:nvPr/>
        </p:nvSpPr>
        <p:spPr>
          <a:xfrm>
            <a:off x="10193098" y="3205531"/>
            <a:ext cx="1397726" cy="692497"/>
          </a:xfrm>
          <a:prstGeom prst="rect">
            <a:avLst/>
          </a:prstGeom>
          <a:noFill/>
        </p:spPr>
        <p:txBody>
          <a:bodyPr wrap="square" rtlCol="0">
            <a:spAutoFit/>
          </a:bodyPr>
          <a:lstStyle/>
          <a:p>
            <a:r>
              <a:rPr lang="en-IE" sz="1300" b="1" dirty="0"/>
              <a:t>Pilot</a:t>
            </a:r>
            <a:r>
              <a:rPr lang="en-IE" sz="1300" dirty="0"/>
              <a:t> Advancing your research career for RSO’s</a:t>
            </a:r>
          </a:p>
        </p:txBody>
      </p:sp>
      <p:sp>
        <p:nvSpPr>
          <p:cNvPr id="9" name="TextBox 8">
            <a:extLst>
              <a:ext uri="{FF2B5EF4-FFF2-40B4-BE49-F238E27FC236}">
                <a16:creationId xmlns:a16="http://schemas.microsoft.com/office/drawing/2014/main" id="{75C87676-40BA-7BDF-998F-823613E63E91}"/>
              </a:ext>
            </a:extLst>
          </p:cNvPr>
          <p:cNvSpPr txBox="1"/>
          <p:nvPr/>
        </p:nvSpPr>
        <p:spPr>
          <a:xfrm>
            <a:off x="7804871" y="3174229"/>
            <a:ext cx="1397726" cy="492443"/>
          </a:xfrm>
          <a:prstGeom prst="rect">
            <a:avLst/>
          </a:prstGeom>
          <a:noFill/>
        </p:spPr>
        <p:txBody>
          <a:bodyPr wrap="square" rtlCol="0">
            <a:spAutoFit/>
          </a:bodyPr>
          <a:lstStyle/>
          <a:p>
            <a:r>
              <a:rPr lang="en-IE" sz="1300" dirty="0"/>
              <a:t>Horizon Europe Project CARDEA</a:t>
            </a:r>
          </a:p>
        </p:txBody>
      </p:sp>
    </p:spTree>
    <p:extLst>
      <p:ext uri="{BB962C8B-B14F-4D97-AF65-F5344CB8AC3E}">
        <p14:creationId xmlns:p14="http://schemas.microsoft.com/office/powerpoint/2010/main" val="3966093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
          <p:cNvSpPr/>
          <p:nvPr/>
        </p:nvSpPr>
        <p:spPr>
          <a:xfrm>
            <a:off x="476131" y="476131"/>
            <a:ext cx="7529217" cy="2961534"/>
          </a:xfrm>
          <a:prstGeom prst="rect">
            <a:avLst/>
          </a:prstGeom>
          <a:solidFill>
            <a:srgbClr val="F5F5F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3" name="Object 2"/>
          <p:cNvSpPr/>
          <p:nvPr/>
        </p:nvSpPr>
        <p:spPr>
          <a:xfrm>
            <a:off x="647855" y="1636403"/>
            <a:ext cx="7185768" cy="637420"/>
          </a:xfrm>
          <a:prstGeom prst="rect">
            <a:avLst/>
          </a:prstGeom>
          <a:noFill/>
        </p:spPr>
        <p:txBody>
          <a:bodyPr wrap="square" lIns="0" tIns="0" rIns="0" bIns="0" rtlCol="0" anchor="t"/>
          <a:lstStyle/>
          <a:p>
            <a:pPr marL="0" marR="0" lvl="0" indent="0" algn="ctr" defTabSz="457200" rtl="0" eaLnBrk="1" fontAlgn="auto" latinLnBrk="0" hangingPunct="1">
              <a:lnSpc>
                <a:spcPts val="5021"/>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2A2921"/>
                </a:solidFill>
                <a:effectLst/>
                <a:uLnTx/>
                <a:uFillTx/>
                <a:latin typeface="Montserrat" pitchFamily="34" charset="0"/>
                <a:ea typeface="Montserrat" pitchFamily="34" charset="-122"/>
                <a:cs typeface="Montserrat" pitchFamily="34" charset="-120"/>
              </a:rPr>
              <a:t>		HEA Odyssey </a:t>
            </a:r>
            <a:r>
              <a:rPr kumimoji="0" lang="en-US" sz="2400" b="1" i="0" u="none" strike="noStrike" kern="1200" cap="none" spc="0" normalizeH="0" baseline="0" noProof="0">
                <a:ln>
                  <a:noFill/>
                </a:ln>
                <a:solidFill>
                  <a:srgbClr val="2A2921"/>
                </a:solidFill>
                <a:effectLst/>
                <a:uLnTx/>
                <a:uFillTx/>
                <a:latin typeface="Montserrat" pitchFamily="34" charset="0"/>
                <a:ea typeface="Montserrat" pitchFamily="34" charset="-122"/>
                <a:cs typeface="Montserrat" pitchFamily="34" charset="-120"/>
              </a:rPr>
              <a:t>Programme </a:t>
            </a:r>
          </a:p>
          <a:p>
            <a:pPr marL="0" marR="0" lvl="0" indent="0" algn="ctr" defTabSz="457200" rtl="0" eaLnBrk="1" fontAlgn="auto" latinLnBrk="0" hangingPunct="1">
              <a:lnSpc>
                <a:spcPts val="5021"/>
              </a:lnSpc>
              <a:spcBef>
                <a:spcPts val="0"/>
              </a:spcBef>
              <a:spcAft>
                <a:spcPts val="0"/>
              </a:spcAft>
              <a:buClrTx/>
              <a:buSzTx/>
              <a:buFontTx/>
              <a:buNone/>
              <a:tabLst/>
              <a:defRPr/>
            </a:pPr>
            <a:r>
              <a:rPr kumimoji="0" lang="en-US" sz="2400" b="1" i="0" u="none" strike="noStrike" kern="1200" cap="none" spc="0" normalizeH="0" baseline="0" noProof="0">
                <a:ln>
                  <a:noFill/>
                </a:ln>
                <a:solidFill>
                  <a:srgbClr val="2A2921"/>
                </a:solidFill>
                <a:effectLst/>
                <a:uLnTx/>
                <a:uFillTx/>
                <a:latin typeface="Montserrat" pitchFamily="34" charset="0"/>
                <a:ea typeface="Montserrat" pitchFamily="34" charset="-122"/>
                <a:cs typeface="Montserrat" pitchFamily="34" charset="-120"/>
              </a:rPr>
              <a:t>National </a:t>
            </a:r>
            <a:r>
              <a:rPr kumimoji="0" lang="en-US" sz="2400" b="1" i="0" u="none" strike="noStrike" kern="1200" cap="none" spc="0" normalizeH="0" baseline="0" noProof="0" dirty="0">
                <a:ln>
                  <a:noFill/>
                </a:ln>
                <a:solidFill>
                  <a:srgbClr val="2A2921"/>
                </a:solidFill>
                <a:effectLst/>
                <a:uLnTx/>
                <a:uFillTx/>
                <a:latin typeface="Montserrat" pitchFamily="34" charset="0"/>
                <a:ea typeface="Montserrat" pitchFamily="34" charset="-122"/>
                <a:cs typeface="Montserrat" pitchFamily="34" charset="-120"/>
              </a:rPr>
              <a:t>Roll-Out</a:t>
            </a:r>
            <a:endParaRPr kumimoji="0" lang="en-US" sz="24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4" name="Object 3"/>
          <p:cNvSpPr/>
          <p:nvPr/>
        </p:nvSpPr>
        <p:spPr>
          <a:xfrm>
            <a:off x="7967258" y="476131"/>
            <a:ext cx="3764609" cy="2961534"/>
          </a:xfrm>
          <a:prstGeom prst="rect">
            <a:avLst/>
          </a:prstGeom>
          <a:solidFill>
            <a:srgbClr val="F5F5F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6" name="Object 5"/>
          <p:cNvSpPr/>
          <p:nvPr/>
        </p:nvSpPr>
        <p:spPr>
          <a:xfrm>
            <a:off x="476131" y="3428143"/>
            <a:ext cx="7529217" cy="2961534"/>
          </a:xfrm>
          <a:prstGeom prst="rect">
            <a:avLst/>
          </a:prstGeom>
          <a:solidFill>
            <a:srgbClr val="F5F5F5"/>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pic>
        <p:nvPicPr>
          <p:cNvPr id="7" name="Object 6" descr="preencoded.png"/>
          <p:cNvPicPr>
            <a:picLocks noChangeAspect="1"/>
          </p:cNvPicPr>
          <p:nvPr/>
        </p:nvPicPr>
        <p:blipFill>
          <a:blip r:embed="rId3"/>
          <a:srcRect t="19695" b="19695"/>
          <a:stretch/>
        </p:blipFill>
        <p:spPr>
          <a:xfrm>
            <a:off x="476131" y="3428143"/>
            <a:ext cx="7529217" cy="2961534"/>
          </a:xfrm>
          <a:prstGeom prst="rect">
            <a:avLst/>
          </a:prstGeom>
        </p:spPr>
      </p:pic>
      <p:sp>
        <p:nvSpPr>
          <p:cNvPr id="8" name="Object 7"/>
          <p:cNvSpPr/>
          <p:nvPr/>
        </p:nvSpPr>
        <p:spPr>
          <a:xfrm>
            <a:off x="7967258" y="3428143"/>
            <a:ext cx="3764609" cy="2961534"/>
          </a:xfrm>
          <a:prstGeom prst="rect">
            <a:avLst/>
          </a:prstGeom>
          <a:solidFill>
            <a:srgbClr val="62A8BB"/>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Corbel" panose="020B0503020204020204"/>
              <a:ea typeface="+mn-ea"/>
              <a:cs typeface="+mn-cs"/>
            </a:endParaRPr>
          </a:p>
        </p:txBody>
      </p:sp>
      <p:sp>
        <p:nvSpPr>
          <p:cNvPr id="9" name="Object 8"/>
          <p:cNvSpPr/>
          <p:nvPr/>
        </p:nvSpPr>
        <p:spPr>
          <a:xfrm>
            <a:off x="8005348" y="3981496"/>
            <a:ext cx="3642155" cy="1019813"/>
          </a:xfrm>
          <a:prstGeom prst="rect">
            <a:avLst/>
          </a:prstGeom>
          <a:noFill/>
        </p:spPr>
        <p:txBody>
          <a:bodyPr wrap="square" lIns="0" tIns="0" rIns="0" bIns="0" rtlCol="0" anchor="t"/>
          <a:lstStyle/>
          <a:p>
            <a:pPr marL="0" marR="0" lvl="0" indent="0" algn="ctr" defTabSz="457200" rtl="0" eaLnBrk="1" fontAlgn="auto" latinLnBrk="0" hangingPunct="1">
              <a:lnSpc>
                <a:spcPts val="4016"/>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Montserrat" pitchFamily="34" charset="0"/>
                <a:ea typeface="Montserrat" pitchFamily="34" charset="-122"/>
                <a:cs typeface="Montserrat" pitchFamily="34" charset="-120"/>
              </a:rPr>
              <a:t>Mary Kate O'Regan</a:t>
            </a:r>
            <a:endParaRPr kumimoji="0" lang="en-US" sz="2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0" name="Object 9"/>
          <p:cNvSpPr/>
          <p:nvPr/>
        </p:nvSpPr>
        <p:spPr>
          <a:xfrm>
            <a:off x="8246905" y="5109629"/>
            <a:ext cx="3205313" cy="255920"/>
          </a:xfrm>
          <a:prstGeom prst="rect">
            <a:avLst/>
          </a:prstGeom>
          <a:noFill/>
        </p:spPr>
        <p:txBody>
          <a:bodyPr wrap="square" lIns="0" tIns="0" rIns="0" bIns="0" rtlCol="0" anchor="t"/>
          <a:lstStyle/>
          <a:p>
            <a:pPr marL="0" marR="0" lvl="0" indent="0" algn="ctr" defTabSz="457200" rtl="0" eaLnBrk="1" fontAlgn="auto" latinLnBrk="0" hangingPunct="1">
              <a:lnSpc>
                <a:spcPts val="2016"/>
              </a:lnSpc>
              <a:spcBef>
                <a:spcPts val="836"/>
              </a:spcBef>
              <a:spcAft>
                <a:spcPts val="0"/>
              </a:spcAft>
              <a:buClrTx/>
              <a:buSzTx/>
              <a:buFontTx/>
              <a:buNone/>
              <a:tabLst/>
              <a:defRPr/>
            </a:pPr>
            <a:r>
              <a:rPr kumimoji="0" lang="en-US" sz="1440" b="1" i="0" u="none" strike="noStrike" kern="1200" cap="none" spc="0" normalizeH="0" baseline="0" noProof="0" dirty="0">
                <a:ln>
                  <a:noFill/>
                </a:ln>
                <a:solidFill>
                  <a:srgbClr val="FFFFFF">
                    <a:alpha val="90000"/>
                  </a:srgbClr>
                </a:solidFill>
                <a:effectLst/>
                <a:uLnTx/>
                <a:uFillTx/>
                <a:latin typeface="Montserrat" pitchFamily="34" charset="0"/>
                <a:ea typeface="Montserrat" pitchFamily="34" charset="-122"/>
                <a:cs typeface="Montserrat" pitchFamily="34" charset="-120"/>
              </a:rPr>
              <a:t>HR Business Manager Research</a:t>
            </a: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sp>
        <p:nvSpPr>
          <p:cNvPr id="11" name="Object 10"/>
          <p:cNvSpPr/>
          <p:nvPr/>
        </p:nvSpPr>
        <p:spPr>
          <a:xfrm>
            <a:off x="8246905" y="5523119"/>
            <a:ext cx="3205313" cy="255920"/>
          </a:xfrm>
          <a:prstGeom prst="rect">
            <a:avLst/>
          </a:prstGeom>
          <a:noFill/>
        </p:spPr>
        <p:txBody>
          <a:bodyPr wrap="square" lIns="0" tIns="0" rIns="0" bIns="0" rtlCol="0" anchor="t"/>
          <a:lstStyle/>
          <a:p>
            <a:pPr marL="0" marR="0" lvl="0" indent="0" algn="ctr" defTabSz="457200" rtl="0" eaLnBrk="1" fontAlgn="auto" latinLnBrk="0" hangingPunct="1">
              <a:lnSpc>
                <a:spcPts val="2016"/>
              </a:lnSpc>
              <a:spcBef>
                <a:spcPts val="1217"/>
              </a:spcBef>
              <a:spcAft>
                <a:spcPts val="0"/>
              </a:spcAft>
              <a:buClrTx/>
              <a:buSzTx/>
              <a:buFontTx/>
              <a:buNone/>
              <a:tabLst/>
              <a:defRPr/>
            </a:pPr>
            <a:r>
              <a:rPr kumimoji="0" lang="en-US" sz="1440" b="1" i="0" u="none" strike="noStrike" kern="1200" cap="none" spc="0" normalizeH="0" baseline="0" noProof="0" dirty="0">
                <a:ln>
                  <a:noFill/>
                </a:ln>
                <a:solidFill>
                  <a:srgbClr val="FFFFFF">
                    <a:alpha val="90000"/>
                  </a:srgbClr>
                </a:solidFill>
                <a:effectLst/>
                <a:uLnTx/>
                <a:uFillTx/>
                <a:latin typeface="Montserrat" pitchFamily="34" charset="0"/>
                <a:ea typeface="Montserrat" pitchFamily="34" charset="-122"/>
                <a:cs typeface="Montserrat" pitchFamily="34" charset="-120"/>
              </a:rPr>
              <a:t>PI CARDEA Horizon Europe</a:t>
            </a:r>
            <a:endParaRPr kumimoji="0" lang="en-US" sz="1800" b="1" i="0" u="none" strike="noStrike" kern="1200" cap="none" spc="0" normalizeH="0" baseline="0" noProof="0" dirty="0">
              <a:ln>
                <a:noFill/>
              </a:ln>
              <a:solidFill>
                <a:srgbClr val="000000"/>
              </a:solidFill>
              <a:effectLst/>
              <a:uLnTx/>
              <a:uFillTx/>
              <a:latin typeface="Corbel" panose="020B0503020204020204"/>
              <a:ea typeface="+mn-ea"/>
              <a:cs typeface="+mn-cs"/>
            </a:endParaRPr>
          </a:p>
        </p:txBody>
      </p:sp>
      <p:pic>
        <p:nvPicPr>
          <p:cNvPr id="16" name="Picture 15" descr="A blue flag with yellow stars in the center&#10;&#10;Description automatically generated with low confidence">
            <a:extLst>
              <a:ext uri="{FF2B5EF4-FFF2-40B4-BE49-F238E27FC236}">
                <a16:creationId xmlns:a16="http://schemas.microsoft.com/office/drawing/2014/main" id="{1BD92951-8052-A783-C519-DAF9B9DCD2AB}"/>
              </a:ext>
            </a:extLst>
          </p:cNvPr>
          <p:cNvPicPr>
            <a:picLocks noChangeAspect="1"/>
          </p:cNvPicPr>
          <p:nvPr/>
        </p:nvPicPr>
        <p:blipFill>
          <a:blip r:embed="rId4"/>
          <a:stretch>
            <a:fillRect/>
          </a:stretch>
        </p:blipFill>
        <p:spPr>
          <a:xfrm>
            <a:off x="9245350" y="5906469"/>
            <a:ext cx="1162150" cy="784928"/>
          </a:xfrm>
          <a:prstGeom prst="rect">
            <a:avLst/>
          </a:prstGeom>
        </p:spPr>
      </p:pic>
      <p:sp>
        <p:nvSpPr>
          <p:cNvPr id="12" name="Footer Placeholder 11">
            <a:extLst>
              <a:ext uri="{FF2B5EF4-FFF2-40B4-BE49-F238E27FC236}">
                <a16:creationId xmlns:a16="http://schemas.microsoft.com/office/drawing/2014/main" id="{2AB1D86D-EEB1-BD35-5BED-B76E884A2947}"/>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Mary Kate O'Regan February 2024</a:t>
            </a:r>
            <a:endParaRPr kumimoji="0" lang="en-US" sz="1100" b="0" i="0" u="none" strike="noStrike" kern="1200" cap="none" spc="0" normalizeH="0" baseline="0" noProof="0" dirty="0">
              <a:ln>
                <a:noFill/>
              </a:ln>
              <a:solidFill>
                <a:srgbClr val="000000">
                  <a:lumMod val="50000"/>
                  <a:lumOff val="50000"/>
                </a:srgbClr>
              </a:solidFill>
              <a:effectLst/>
              <a:uLnTx/>
              <a:uFillTx/>
              <a:latin typeface="Corbel" panose="020B0503020204020204"/>
              <a:ea typeface="+mn-ea"/>
              <a:cs typeface="+mn-cs"/>
            </a:endParaRPr>
          </a:p>
        </p:txBody>
      </p:sp>
      <p:pic>
        <p:nvPicPr>
          <p:cNvPr id="14" name="Picture 13" descr="A blue and red logo&#10;&#10;Description automatically generated">
            <a:extLst>
              <a:ext uri="{FF2B5EF4-FFF2-40B4-BE49-F238E27FC236}">
                <a16:creationId xmlns:a16="http://schemas.microsoft.com/office/drawing/2014/main" id="{3258E685-0904-470B-3A54-8505E4AE01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8936" y="559974"/>
            <a:ext cx="2381250" cy="23812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useBgFill="1">
        <p:nvSpPr>
          <p:cNvPr id="17" name="Rectangle 16">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646EF3-124E-43C3-A08B-5EAE4432D9BF}"/>
              </a:ext>
            </a:extLst>
          </p:cNvPr>
          <p:cNvSpPr>
            <a:spLocks noGrp="1"/>
          </p:cNvSpPr>
          <p:nvPr>
            <p:ph type="title"/>
          </p:nvPr>
        </p:nvSpPr>
        <p:spPr>
          <a:xfrm>
            <a:off x="4579243" y="1419225"/>
            <a:ext cx="6798608" cy="2346136"/>
          </a:xfrm>
        </p:spPr>
        <p:txBody>
          <a:bodyPr vert="horz" lIns="91440" tIns="45720" rIns="91440" bIns="45720" rtlCol="0" anchor="b">
            <a:normAutofit/>
          </a:bodyPr>
          <a:lstStyle/>
          <a:p>
            <a:r>
              <a:rPr lang="en-US" sz="4400" dirty="0"/>
              <a:t>Our </a:t>
            </a:r>
            <a:r>
              <a:rPr lang="en-US" sz="4400" dirty="0" err="1"/>
              <a:t>hr</a:t>
            </a:r>
            <a:r>
              <a:rPr lang="en-US" sz="4400" dirty="0"/>
              <a:t> research website</a:t>
            </a:r>
          </a:p>
        </p:txBody>
      </p:sp>
      <p:sp>
        <p:nvSpPr>
          <p:cNvPr id="3" name="Text Placeholder 2">
            <a:extLst>
              <a:ext uri="{FF2B5EF4-FFF2-40B4-BE49-F238E27FC236}">
                <a16:creationId xmlns:a16="http://schemas.microsoft.com/office/drawing/2014/main" id="{167BC6F6-DD28-4B8E-A258-CB3B87876953}"/>
              </a:ext>
            </a:extLst>
          </p:cNvPr>
          <p:cNvSpPr>
            <a:spLocks noGrp="1"/>
          </p:cNvSpPr>
          <p:nvPr>
            <p:ph type="body" idx="1"/>
          </p:nvPr>
        </p:nvSpPr>
        <p:spPr>
          <a:xfrm>
            <a:off x="4579243" y="3829878"/>
            <a:ext cx="6798608" cy="1408872"/>
          </a:xfrm>
        </p:spPr>
        <p:txBody>
          <a:bodyPr vert="horz" lIns="91440" tIns="45720" rIns="91440" bIns="45720" rtlCol="0" anchor="t">
            <a:normAutofit/>
          </a:bodyPr>
          <a:lstStyle/>
          <a:p>
            <a:r>
              <a:rPr lang="en-US" sz="2000" kern="1200" cap="all">
                <a:solidFill>
                  <a:schemeClr val="accent1"/>
                </a:solidFill>
                <a:latin typeface="+mn-lt"/>
                <a:ea typeface="+mn-ea"/>
                <a:cs typeface="+mn-cs"/>
                <a:hlinkClick r:id="rId2"/>
              </a:rPr>
              <a:t>https://www.ucc.ie/en/hr/research/</a:t>
            </a:r>
            <a:r>
              <a:rPr lang="en-US" sz="2000" kern="1200" cap="all">
                <a:solidFill>
                  <a:schemeClr val="accent1"/>
                </a:solidFill>
                <a:latin typeface="+mn-lt"/>
                <a:ea typeface="+mn-ea"/>
                <a:cs typeface="+mn-cs"/>
              </a:rPr>
              <a:t> </a:t>
            </a:r>
          </a:p>
        </p:txBody>
      </p:sp>
      <p:sp>
        <p:nvSpPr>
          <p:cNvPr id="19" name="Rectangle 18">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1" name="Rectangle 20">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3" name="Rectangle 22">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pic>
        <p:nvPicPr>
          <p:cNvPr id="4" name="Picture 3">
            <a:extLst>
              <a:ext uri="{FF2B5EF4-FFF2-40B4-BE49-F238E27FC236}">
                <a16:creationId xmlns:a16="http://schemas.microsoft.com/office/drawing/2014/main" id="{94B55CF7-F18B-46D5-8870-1A56BE30509B}"/>
              </a:ext>
            </a:extLst>
          </p:cNvPr>
          <p:cNvPicPr>
            <a:picLocks noChangeAspect="1"/>
          </p:cNvPicPr>
          <p:nvPr/>
        </p:nvPicPr>
        <p:blipFill>
          <a:blip r:embed="rId3"/>
          <a:stretch>
            <a:fillRect/>
          </a:stretch>
        </p:blipFill>
        <p:spPr>
          <a:xfrm>
            <a:off x="774700" y="2844752"/>
            <a:ext cx="3053422" cy="1462627"/>
          </a:xfrm>
          <a:prstGeom prst="rect">
            <a:avLst/>
          </a:prstGeom>
        </p:spPr>
      </p:pic>
      <p:sp>
        <p:nvSpPr>
          <p:cNvPr id="5" name="Footer Placeholder 4">
            <a:extLst>
              <a:ext uri="{FF2B5EF4-FFF2-40B4-BE49-F238E27FC236}">
                <a16:creationId xmlns:a16="http://schemas.microsoft.com/office/drawing/2014/main" id="{670F3482-6B7E-49CC-82D8-FEBFA2C85CA8}"/>
              </a:ext>
            </a:extLst>
          </p:cNvPr>
          <p:cNvSpPr>
            <a:spLocks noGrp="1"/>
          </p:cNvSpPr>
          <p:nvPr>
            <p:ph type="ftr" sz="quarter" idx="11"/>
          </p:nvPr>
        </p:nvSpPr>
        <p:spPr/>
        <p:txBody>
          <a:bodyPr/>
          <a:lstStyle/>
          <a:p>
            <a:r>
              <a:rPr lang="en-IE" dirty="0"/>
              <a:t>Mary Kate O'Regan February 2024</a:t>
            </a:r>
            <a:endParaRPr lang="en-US" dirty="0"/>
          </a:p>
        </p:txBody>
      </p:sp>
      <p:sp>
        <p:nvSpPr>
          <p:cNvPr id="6" name="Slide Number Placeholder 5">
            <a:extLst>
              <a:ext uri="{FF2B5EF4-FFF2-40B4-BE49-F238E27FC236}">
                <a16:creationId xmlns:a16="http://schemas.microsoft.com/office/drawing/2014/main" id="{7C363CB3-7CAA-495D-B89E-B48B55E6339E}"/>
              </a:ext>
            </a:extLst>
          </p:cNvPr>
          <p:cNvSpPr>
            <a:spLocks noGrp="1"/>
          </p:cNvSpPr>
          <p:nvPr>
            <p:ph type="sldNum" sz="quarter" idx="12"/>
          </p:nvPr>
        </p:nvSpPr>
        <p:spPr/>
        <p:txBody>
          <a:bodyPr/>
          <a:lstStyle/>
          <a:p>
            <a:fld id="{3A98EE3D-8CD1-4C3F-BD1C-C98C9596463C}" type="slidenum">
              <a:rPr lang="en-US" smtClean="0"/>
              <a:t>14</a:t>
            </a:fld>
            <a:endParaRPr lang="en-US" dirty="0"/>
          </a:p>
        </p:txBody>
      </p:sp>
    </p:spTree>
    <p:extLst>
      <p:ext uri="{BB962C8B-B14F-4D97-AF65-F5344CB8AC3E}">
        <p14:creationId xmlns:p14="http://schemas.microsoft.com/office/powerpoint/2010/main" val="3289654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FB67-23F8-4B69-A53B-5DE2E07B0F11}"/>
              </a:ext>
            </a:extLst>
          </p:cNvPr>
          <p:cNvSpPr>
            <a:spLocks noGrp="1"/>
          </p:cNvSpPr>
          <p:nvPr>
            <p:ph type="title"/>
          </p:nvPr>
        </p:nvSpPr>
        <p:spPr/>
        <p:txBody>
          <a:bodyPr/>
          <a:lstStyle/>
          <a:p>
            <a:r>
              <a:rPr lang="en-IE" dirty="0"/>
              <a:t>Training Available to research staff in </a:t>
            </a:r>
            <a:r>
              <a:rPr lang="en-IE" dirty="0" err="1"/>
              <a:t>ucc</a:t>
            </a:r>
            <a:endParaRPr lang="en-IE" dirty="0"/>
          </a:p>
        </p:txBody>
      </p:sp>
      <p:sp>
        <p:nvSpPr>
          <p:cNvPr id="3" name="Content Placeholder 2">
            <a:extLst>
              <a:ext uri="{FF2B5EF4-FFF2-40B4-BE49-F238E27FC236}">
                <a16:creationId xmlns:a16="http://schemas.microsoft.com/office/drawing/2014/main" id="{AE9FB8C5-2C2F-47F2-92CB-D87CA38D5F0E}"/>
              </a:ext>
            </a:extLst>
          </p:cNvPr>
          <p:cNvSpPr>
            <a:spLocks noGrp="1"/>
          </p:cNvSpPr>
          <p:nvPr>
            <p:ph idx="1"/>
          </p:nvPr>
        </p:nvSpPr>
        <p:spPr/>
        <p:txBody>
          <a:bodyPr>
            <a:normAutofit/>
          </a:bodyPr>
          <a:lstStyle/>
          <a:p>
            <a:r>
              <a:rPr lang="en-IE" sz="4000" dirty="0">
                <a:hlinkClick r:id="rId2"/>
              </a:rPr>
              <a:t>https://www.ucc.ie/en/hr/research/researchertraining/</a:t>
            </a:r>
            <a:r>
              <a:rPr lang="en-IE" sz="4000" dirty="0"/>
              <a:t> </a:t>
            </a:r>
          </a:p>
          <a:p>
            <a:r>
              <a:rPr lang="en-IE" sz="4000" dirty="0">
                <a:hlinkClick r:id="rId3"/>
              </a:rPr>
              <a:t>https://www.ucc.ie/en/hr/wellbeingdevelopment/</a:t>
            </a:r>
            <a:r>
              <a:rPr lang="en-IE" sz="4000" dirty="0"/>
              <a:t> </a:t>
            </a:r>
          </a:p>
        </p:txBody>
      </p:sp>
      <p:sp>
        <p:nvSpPr>
          <p:cNvPr id="4" name="Footer Placeholder 3">
            <a:extLst>
              <a:ext uri="{FF2B5EF4-FFF2-40B4-BE49-F238E27FC236}">
                <a16:creationId xmlns:a16="http://schemas.microsoft.com/office/drawing/2014/main" id="{26B83C15-58FE-4169-ADD7-F2E0427607C3}"/>
              </a:ext>
            </a:extLst>
          </p:cNvPr>
          <p:cNvSpPr>
            <a:spLocks noGrp="1"/>
          </p:cNvSpPr>
          <p:nvPr>
            <p:ph type="ftr" sz="quarter" idx="11"/>
          </p:nvPr>
        </p:nvSpPr>
        <p:spPr/>
        <p:txBody>
          <a:bodyPr/>
          <a:lstStyle/>
          <a:p>
            <a:r>
              <a:rPr lang="en-IE" dirty="0"/>
              <a:t>Mary Kate O'Regan February 2024</a:t>
            </a:r>
            <a:endParaRPr lang="en-US" dirty="0"/>
          </a:p>
        </p:txBody>
      </p:sp>
      <p:sp>
        <p:nvSpPr>
          <p:cNvPr id="5" name="Slide Number Placeholder 4">
            <a:extLst>
              <a:ext uri="{FF2B5EF4-FFF2-40B4-BE49-F238E27FC236}">
                <a16:creationId xmlns:a16="http://schemas.microsoft.com/office/drawing/2014/main" id="{478AB486-2AA0-4054-8352-A4B312192A34}"/>
              </a:ext>
            </a:extLst>
          </p:cNvPr>
          <p:cNvSpPr>
            <a:spLocks noGrp="1"/>
          </p:cNvSpPr>
          <p:nvPr>
            <p:ph type="sldNum" sz="quarter" idx="12"/>
          </p:nvPr>
        </p:nvSpPr>
        <p:spPr/>
        <p:txBody>
          <a:bodyPr/>
          <a:lstStyle/>
          <a:p>
            <a:fld id="{3A98EE3D-8CD1-4C3F-BD1C-C98C9596463C}" type="slidenum">
              <a:rPr lang="en-US" smtClean="0"/>
              <a:t>15</a:t>
            </a:fld>
            <a:endParaRPr lang="en-US" dirty="0"/>
          </a:p>
        </p:txBody>
      </p:sp>
    </p:spTree>
    <p:extLst>
      <p:ext uri="{BB962C8B-B14F-4D97-AF65-F5344CB8AC3E}">
        <p14:creationId xmlns:p14="http://schemas.microsoft.com/office/powerpoint/2010/main" val="487689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a:extLst>
              <a:ext uri="{FF2B5EF4-FFF2-40B4-BE49-F238E27FC236}">
                <a16:creationId xmlns:a16="http://schemas.microsoft.com/office/drawing/2014/main" id="{04BD05F7-ACD5-42ED-97FF-7C2861D0B2A2}"/>
              </a:ext>
            </a:extLst>
          </p:cNvPr>
          <p:cNvSpPr>
            <a:spLocks noGrp="1"/>
          </p:cNvSpPr>
          <p:nvPr>
            <p:ph type="title"/>
          </p:nvPr>
        </p:nvSpPr>
        <p:spPr/>
        <p:txBody>
          <a:bodyPr/>
          <a:lstStyle/>
          <a:p>
            <a:r>
              <a:rPr lang="en-IE" altLang="en-US" dirty="0">
                <a:hlinkClick r:id="rId2"/>
              </a:rPr>
              <a:t>Staff Ombudsman</a:t>
            </a:r>
            <a:endParaRPr lang="en-GB" altLang="en-US" dirty="0"/>
          </a:p>
        </p:txBody>
      </p:sp>
      <p:sp>
        <p:nvSpPr>
          <p:cNvPr id="5" name="Content Placeholder 4">
            <a:extLst>
              <a:ext uri="{FF2B5EF4-FFF2-40B4-BE49-F238E27FC236}">
                <a16:creationId xmlns:a16="http://schemas.microsoft.com/office/drawing/2014/main" id="{C048DEA4-2477-411E-B369-54A7FD6F6750}"/>
              </a:ext>
            </a:extLst>
          </p:cNvPr>
          <p:cNvSpPr>
            <a:spLocks noGrp="1"/>
          </p:cNvSpPr>
          <p:nvPr>
            <p:ph idx="1"/>
          </p:nvPr>
        </p:nvSpPr>
        <p:spPr>
          <a:xfrm>
            <a:off x="501984" y="2340152"/>
            <a:ext cx="11029615" cy="3634486"/>
          </a:xfrm>
        </p:spPr>
        <p:txBody>
          <a:bodyPr>
            <a:normAutofit/>
          </a:bodyPr>
          <a:lstStyle/>
          <a:p>
            <a:pPr>
              <a:defRPr/>
            </a:pPr>
            <a:r>
              <a:rPr lang="en-IE" sz="1800" dirty="0"/>
              <a:t>The Ombudsman provides a confidential and impartial forum where staff can discuss matters which trouble them.</a:t>
            </a:r>
          </a:p>
          <a:p>
            <a:pPr>
              <a:defRPr/>
            </a:pPr>
            <a:r>
              <a:rPr lang="en-IE" sz="1800" dirty="0"/>
              <a:t>The Ombudsman can recommend possible courses of action to facilitate solutions and to arrange meetings with those within the University who are tasked with the management of the particular difficulty.</a:t>
            </a:r>
          </a:p>
          <a:p>
            <a:pPr>
              <a:defRPr/>
            </a:pPr>
            <a:r>
              <a:rPr lang="en-IE" sz="1800" dirty="0"/>
              <a:t>The Ombudsman will take no action without the full permission of the person who has consulted them.</a:t>
            </a:r>
          </a:p>
          <a:p>
            <a:pPr marL="0" indent="0">
              <a:buNone/>
              <a:defRPr/>
            </a:pPr>
            <a:endParaRPr lang="en-US" sz="1200" dirty="0"/>
          </a:p>
          <a:p>
            <a:pPr marL="0" indent="0">
              <a:buNone/>
              <a:defRPr/>
            </a:pPr>
            <a:r>
              <a:rPr lang="en-US" sz="1600" b="1" dirty="0"/>
              <a:t>The office phone is not normally attended, so the best way to contact them is by email which they check regularly - </a:t>
            </a:r>
            <a:r>
              <a:rPr lang="en-US" sz="1600" b="1" dirty="0">
                <a:hlinkClick r:id="rId3"/>
              </a:rPr>
              <a:t>staffombudsman@ucc.ie</a:t>
            </a:r>
            <a:r>
              <a:rPr lang="en-US" sz="1600" b="1" dirty="0"/>
              <a:t> </a:t>
            </a:r>
            <a:endParaRPr lang="en-IE" sz="1600" b="1" dirty="0"/>
          </a:p>
          <a:p>
            <a:pPr marL="0" indent="0">
              <a:buNone/>
              <a:defRPr/>
            </a:pPr>
            <a:r>
              <a:rPr lang="en-IE" sz="1600" b="1" dirty="0"/>
              <a:t>Tom Cotter </a:t>
            </a:r>
            <a:r>
              <a:rPr lang="en-IE" sz="1600" b="1" dirty="0">
                <a:hlinkClick r:id="rId4"/>
              </a:rPr>
              <a:t>t.cotter@ucc.ie</a:t>
            </a:r>
            <a:r>
              <a:rPr lang="en-IE" sz="1600" b="1" dirty="0"/>
              <a:t> 		Mary McNulty </a:t>
            </a:r>
            <a:r>
              <a:rPr lang="en-IE" sz="1600" b="1" dirty="0">
                <a:hlinkClick r:id="rId5"/>
              </a:rPr>
              <a:t>mmcnulty@ucc.ie</a:t>
            </a:r>
            <a:r>
              <a:rPr lang="en-IE" sz="1600" b="1" dirty="0"/>
              <a:t> 		Ger Fitzgerald </a:t>
            </a:r>
            <a:r>
              <a:rPr lang="en-IE" sz="1600" b="1" dirty="0">
                <a:hlinkClick r:id="rId6"/>
              </a:rPr>
              <a:t>g.fitzgerald@ucc.ie</a:t>
            </a:r>
            <a:r>
              <a:rPr lang="en-IE" sz="1600" b="1" dirty="0"/>
              <a:t>  </a:t>
            </a:r>
            <a:endParaRPr lang="en-GB" sz="1600" b="1" dirty="0"/>
          </a:p>
        </p:txBody>
      </p:sp>
      <p:pic>
        <p:nvPicPr>
          <p:cNvPr id="36868" name="Picture 3">
            <a:extLst>
              <a:ext uri="{FF2B5EF4-FFF2-40B4-BE49-F238E27FC236}">
                <a16:creationId xmlns:a16="http://schemas.microsoft.com/office/drawing/2014/main" id="{60403D44-0E75-4016-B66C-E2D32E0228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70480" y="5561325"/>
            <a:ext cx="2563812" cy="1189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7A86520-F4D6-4DB9-9790-9662E2FC8C7F}"/>
              </a:ext>
            </a:extLst>
          </p:cNvPr>
          <p:cNvPicPr>
            <a:picLocks noChangeAspect="1"/>
          </p:cNvPicPr>
          <p:nvPr/>
        </p:nvPicPr>
        <p:blipFill>
          <a:blip r:embed="rId8"/>
          <a:stretch>
            <a:fillRect/>
          </a:stretch>
        </p:blipFill>
        <p:spPr>
          <a:xfrm>
            <a:off x="8830540" y="882650"/>
            <a:ext cx="1243692" cy="847417"/>
          </a:xfrm>
          <a:prstGeom prst="rect">
            <a:avLst/>
          </a:prstGeom>
        </p:spPr>
      </p:pic>
      <p:sp>
        <p:nvSpPr>
          <p:cNvPr id="3" name="Footer Placeholder 2">
            <a:extLst>
              <a:ext uri="{FF2B5EF4-FFF2-40B4-BE49-F238E27FC236}">
                <a16:creationId xmlns:a16="http://schemas.microsoft.com/office/drawing/2014/main" id="{F55E71E3-7FB5-4FC3-AF26-C874A23AFBC4}"/>
              </a:ext>
            </a:extLst>
          </p:cNvPr>
          <p:cNvSpPr>
            <a:spLocks noGrp="1"/>
          </p:cNvSpPr>
          <p:nvPr>
            <p:ph type="ftr" sz="quarter" idx="11"/>
          </p:nvPr>
        </p:nvSpPr>
        <p:spPr/>
        <p:txBody>
          <a:bodyPr/>
          <a:lstStyle/>
          <a:p>
            <a:r>
              <a:rPr lang="en-IE" dirty="0"/>
              <a:t>Mary Kate O'Regan February 2024</a:t>
            </a:r>
            <a:endParaRPr lang="en-US" dirty="0"/>
          </a:p>
        </p:txBody>
      </p:sp>
      <p:sp>
        <p:nvSpPr>
          <p:cNvPr id="4" name="Slide Number Placeholder 3">
            <a:extLst>
              <a:ext uri="{FF2B5EF4-FFF2-40B4-BE49-F238E27FC236}">
                <a16:creationId xmlns:a16="http://schemas.microsoft.com/office/drawing/2014/main" id="{78BB80B7-AC73-4328-9C49-E86ED858D7ED}"/>
              </a:ext>
            </a:extLst>
          </p:cNvPr>
          <p:cNvSpPr>
            <a:spLocks noGrp="1"/>
          </p:cNvSpPr>
          <p:nvPr>
            <p:ph type="sldNum" sz="quarter" idx="12"/>
          </p:nvPr>
        </p:nvSpPr>
        <p:spPr/>
        <p:txBody>
          <a:bodyPr/>
          <a:lstStyle/>
          <a:p>
            <a:fld id="{3A98EE3D-8CD1-4C3F-BD1C-C98C9596463C}"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DB0A3D-FF64-4ACD-93CF-1A40B6A45B4D}"/>
              </a:ext>
            </a:extLst>
          </p:cNvPr>
          <p:cNvSpPr>
            <a:spLocks noGrp="1"/>
          </p:cNvSpPr>
          <p:nvPr>
            <p:ph type="title"/>
          </p:nvPr>
        </p:nvSpPr>
        <p:spPr/>
        <p:txBody>
          <a:bodyPr/>
          <a:lstStyle/>
          <a:p>
            <a:r>
              <a:rPr lang="en-IE" dirty="0"/>
              <a:t>Staff id cards</a:t>
            </a:r>
          </a:p>
        </p:txBody>
      </p:sp>
      <p:sp>
        <p:nvSpPr>
          <p:cNvPr id="3" name="Text Placeholder 2">
            <a:extLst>
              <a:ext uri="{FF2B5EF4-FFF2-40B4-BE49-F238E27FC236}">
                <a16:creationId xmlns:a16="http://schemas.microsoft.com/office/drawing/2014/main" id="{72120FC2-C8EC-4E93-A1E6-77CC4188CCBA}"/>
              </a:ext>
            </a:extLst>
          </p:cNvPr>
          <p:cNvSpPr>
            <a:spLocks noGrp="1"/>
          </p:cNvSpPr>
          <p:nvPr>
            <p:ph idx="1"/>
          </p:nvPr>
        </p:nvSpPr>
        <p:spPr/>
        <p:txBody>
          <a:bodyPr>
            <a:normAutofit/>
          </a:bodyPr>
          <a:lstStyle/>
          <a:p>
            <a:r>
              <a:rPr lang="en-IE" sz="3200" b="1" u="sng" dirty="0"/>
              <a:t>New Staff </a:t>
            </a:r>
            <a:r>
              <a:rPr lang="en-IE" sz="3200" dirty="0"/>
              <a:t>please email at </a:t>
            </a:r>
            <a:r>
              <a:rPr lang="en-IE" sz="3200" dirty="0">
                <a:hlinkClick r:id="rId2"/>
              </a:rPr>
              <a:t>staffidcards@ucc.ie</a:t>
            </a:r>
            <a:endParaRPr lang="en-IE" sz="3200" dirty="0"/>
          </a:p>
        </p:txBody>
      </p:sp>
      <p:sp>
        <p:nvSpPr>
          <p:cNvPr id="2" name="Footer Placeholder 1">
            <a:extLst>
              <a:ext uri="{FF2B5EF4-FFF2-40B4-BE49-F238E27FC236}">
                <a16:creationId xmlns:a16="http://schemas.microsoft.com/office/drawing/2014/main" id="{5C1F3884-BFA1-49C8-BBD9-6732D2CC76A5}"/>
              </a:ext>
            </a:extLst>
          </p:cNvPr>
          <p:cNvSpPr>
            <a:spLocks noGrp="1"/>
          </p:cNvSpPr>
          <p:nvPr>
            <p:ph type="ftr" sz="quarter" idx="11"/>
          </p:nvPr>
        </p:nvSpPr>
        <p:spPr/>
        <p:txBody>
          <a:bodyPr/>
          <a:lstStyle/>
          <a:p>
            <a:r>
              <a:rPr lang="en-IE" dirty="0"/>
              <a:t>Mary Kate O'Regan February 2024</a:t>
            </a:r>
            <a:endParaRPr lang="en-US" dirty="0"/>
          </a:p>
        </p:txBody>
      </p:sp>
      <p:sp>
        <p:nvSpPr>
          <p:cNvPr id="5" name="Slide Number Placeholder 4">
            <a:extLst>
              <a:ext uri="{FF2B5EF4-FFF2-40B4-BE49-F238E27FC236}">
                <a16:creationId xmlns:a16="http://schemas.microsoft.com/office/drawing/2014/main" id="{9732970D-15D5-4145-AB77-288135C1C4C9}"/>
              </a:ext>
            </a:extLst>
          </p:cNvPr>
          <p:cNvSpPr>
            <a:spLocks noGrp="1"/>
          </p:cNvSpPr>
          <p:nvPr>
            <p:ph type="sldNum" sz="quarter" idx="12"/>
          </p:nvPr>
        </p:nvSpPr>
        <p:spPr/>
        <p:txBody>
          <a:bodyPr/>
          <a:lstStyle/>
          <a:p>
            <a:fld id="{3A98EE3D-8CD1-4C3F-BD1C-C98C9596463C}" type="slidenum">
              <a:rPr lang="en-US" smtClean="0"/>
              <a:t>17</a:t>
            </a:fld>
            <a:endParaRPr lang="en-US" dirty="0"/>
          </a:p>
        </p:txBody>
      </p:sp>
    </p:spTree>
    <p:extLst>
      <p:ext uri="{BB962C8B-B14F-4D97-AF65-F5344CB8AC3E}">
        <p14:creationId xmlns:p14="http://schemas.microsoft.com/office/powerpoint/2010/main" val="40543926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6124615-2490-42C3-9C6B-1781FC73408A}"/>
              </a:ext>
            </a:extLst>
          </p:cNvPr>
          <p:cNvSpPr>
            <a:spLocks noGrp="1"/>
          </p:cNvSpPr>
          <p:nvPr>
            <p:ph idx="1"/>
          </p:nvPr>
        </p:nvSpPr>
        <p:spPr>
          <a:xfrm>
            <a:off x="368300" y="2008187"/>
            <a:ext cx="11341100" cy="4452247"/>
          </a:xfrm>
        </p:spPr>
        <p:txBody>
          <a:bodyPr anchor="ctr">
            <a:normAutofit fontScale="92500" lnSpcReduction="10000"/>
          </a:bodyPr>
          <a:lstStyle/>
          <a:p>
            <a:r>
              <a:rPr lang="en-IE" dirty="0">
                <a:latin typeface="Calibri" panose="020F0502020204030204" pitchFamily="34" charset="0"/>
                <a:cs typeface="Calibri" panose="020F0502020204030204" pitchFamily="34" charset="0"/>
              </a:rPr>
              <a:t>UCC’s Bystander Intervention Programme educates and empowers staff and students to recognise and respond to incidents of sexual harassment and violence and other forms of unacceptable behaviour in study, work and social environments. </a:t>
            </a:r>
          </a:p>
          <a:p>
            <a:r>
              <a:rPr lang="en-IE" dirty="0">
                <a:latin typeface="Calibri" panose="020F0502020204030204" pitchFamily="34" charset="0"/>
                <a:cs typeface="Calibri" panose="020F0502020204030204" pitchFamily="34" charset="0"/>
              </a:rPr>
              <a:t>Completing this training will impact positively on your own university experience by cultivating a shared responsibility and capacity to contribute to a safe and respectful staff and student experience. </a:t>
            </a:r>
          </a:p>
          <a:p>
            <a:pPr lvl="0"/>
            <a:r>
              <a:rPr lang="en-IE" dirty="0">
                <a:latin typeface="Calibri" panose="020F0502020204030204" pitchFamily="34" charset="0"/>
                <a:cs typeface="Calibri" panose="020F0502020204030204" pitchFamily="34" charset="0"/>
              </a:rPr>
              <a:t>Watch the Introductory video </a:t>
            </a:r>
            <a:r>
              <a:rPr lang="en-IE" u="sng" dirty="0">
                <a:solidFill>
                  <a:srgbClr val="FF00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here</a:t>
            </a:r>
            <a:endParaRPr lang="en-IE" dirty="0">
              <a:solidFill>
                <a:srgbClr val="FF0000"/>
              </a:solidFill>
              <a:latin typeface="Calibri" panose="020F0502020204030204" pitchFamily="34" charset="0"/>
              <a:cs typeface="Calibri" panose="020F0502020204030204" pitchFamily="34" charset="0"/>
            </a:endParaRPr>
          </a:p>
          <a:p>
            <a:pPr lvl="0"/>
            <a:r>
              <a:rPr lang="en-IE" dirty="0">
                <a:latin typeface="Calibri" panose="020F0502020204030204" pitchFamily="34" charset="0"/>
                <a:cs typeface="Calibri" panose="020F0502020204030204" pitchFamily="34" charset="0"/>
              </a:rPr>
              <a:t>Register for the UCC Bystander Intervention Digital Badge and develop your ability to contribute to a safer campus experience</a:t>
            </a:r>
          </a:p>
          <a:p>
            <a:pPr marL="457200" lvl="1" indent="0">
              <a:buNone/>
            </a:pPr>
            <a:endParaRPr lang="en-IE" dirty="0">
              <a:latin typeface="Calibri" panose="020F0502020204030204" pitchFamily="34" charset="0"/>
              <a:cs typeface="Calibri" panose="020F0502020204030204" pitchFamily="34" charset="0"/>
            </a:endParaRPr>
          </a:p>
          <a:p>
            <a:pPr marL="0" indent="0">
              <a:buNone/>
            </a:pPr>
            <a:r>
              <a:rPr lang="en-IE" b="1" dirty="0">
                <a:latin typeface="Verdana"/>
                <a:cs typeface="Verdana"/>
              </a:rPr>
              <a:t>	</a:t>
            </a:r>
            <a:r>
              <a:rPr lang="en-IE" dirty="0">
                <a:latin typeface="Verdana"/>
                <a:cs typeface="Verdana"/>
              </a:rPr>
              <a:t>To register go to </a:t>
            </a:r>
            <a:r>
              <a:rPr lang="pl-PL" b="1" dirty="0">
                <a:latin typeface="Verdana"/>
                <a:cs typeface="Verdana"/>
              </a:rPr>
              <a:t>bystanderintervention.ucc.ie</a:t>
            </a:r>
            <a:endParaRPr lang="en-US" b="1" dirty="0">
              <a:latin typeface="Verdana"/>
              <a:cs typeface="Verdana"/>
            </a:endParaRPr>
          </a:p>
          <a:p>
            <a:pPr marL="0" indent="0">
              <a:buNone/>
            </a:pPr>
            <a:endParaRPr lang="en-IE" dirty="0"/>
          </a:p>
        </p:txBody>
      </p:sp>
      <p:pic>
        <p:nvPicPr>
          <p:cNvPr id="7" name="Picture 6" descr="Bystander-Logo-Title.png">
            <a:extLst>
              <a:ext uri="{FF2B5EF4-FFF2-40B4-BE49-F238E27FC236}">
                <a16:creationId xmlns:a16="http://schemas.microsoft.com/office/drawing/2014/main" id="{1947121F-B257-4F09-848B-958CC6F968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7535" y="283636"/>
            <a:ext cx="5105399" cy="1415956"/>
          </a:xfrm>
          <a:prstGeom prst="rect">
            <a:avLst/>
          </a:prstGeom>
        </p:spPr>
      </p:pic>
      <p:sp>
        <p:nvSpPr>
          <p:cNvPr id="2" name="Footer Placeholder 1">
            <a:extLst>
              <a:ext uri="{FF2B5EF4-FFF2-40B4-BE49-F238E27FC236}">
                <a16:creationId xmlns:a16="http://schemas.microsoft.com/office/drawing/2014/main" id="{371884B7-6F3C-4AB7-9219-A9ACEDAEE5F6}"/>
              </a:ext>
            </a:extLst>
          </p:cNvPr>
          <p:cNvSpPr>
            <a:spLocks noGrp="1"/>
          </p:cNvSpPr>
          <p:nvPr>
            <p:ph type="ftr" sz="quarter" idx="11"/>
          </p:nvPr>
        </p:nvSpPr>
        <p:spPr/>
        <p:txBody>
          <a:bodyPr/>
          <a:lstStyle/>
          <a:p>
            <a:r>
              <a:rPr lang="en-IE" dirty="0"/>
              <a:t>Mary Kate O'Regan February 2024</a:t>
            </a:r>
          </a:p>
        </p:txBody>
      </p:sp>
      <p:sp>
        <p:nvSpPr>
          <p:cNvPr id="3" name="Slide Number Placeholder 2">
            <a:extLst>
              <a:ext uri="{FF2B5EF4-FFF2-40B4-BE49-F238E27FC236}">
                <a16:creationId xmlns:a16="http://schemas.microsoft.com/office/drawing/2014/main" id="{F85FD1F2-06C2-4537-8AE1-5CA9C9DBF6D1}"/>
              </a:ext>
            </a:extLst>
          </p:cNvPr>
          <p:cNvSpPr>
            <a:spLocks noGrp="1"/>
          </p:cNvSpPr>
          <p:nvPr>
            <p:ph type="sldNum" sz="quarter" idx="12"/>
          </p:nvPr>
        </p:nvSpPr>
        <p:spPr/>
        <p:txBody>
          <a:bodyPr/>
          <a:lstStyle/>
          <a:p>
            <a:fld id="{390527B0-6834-4BDB-BEF9-E32B7DADDE36}" type="slidenum">
              <a:rPr lang="en-IE" smtClean="0"/>
              <a:t>18</a:t>
            </a:fld>
            <a:endParaRPr lang="en-IE" dirty="0"/>
          </a:p>
        </p:txBody>
      </p:sp>
    </p:spTree>
    <p:extLst>
      <p:ext uri="{BB962C8B-B14F-4D97-AF65-F5344CB8AC3E}">
        <p14:creationId xmlns:p14="http://schemas.microsoft.com/office/powerpoint/2010/main" val="223843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14"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itle 3">
            <a:extLst>
              <a:ext uri="{FF2B5EF4-FFF2-40B4-BE49-F238E27FC236}">
                <a16:creationId xmlns:a16="http://schemas.microsoft.com/office/drawing/2014/main" id="{7A06EDEE-574C-4B14-A498-54DCB2992B59}"/>
              </a:ext>
            </a:extLst>
          </p:cNvPr>
          <p:cNvSpPr>
            <a:spLocks noGrp="1"/>
          </p:cNvSpPr>
          <p:nvPr>
            <p:ph type="title"/>
          </p:nvPr>
        </p:nvSpPr>
        <p:spPr>
          <a:xfrm>
            <a:off x="1047280" y="759805"/>
            <a:ext cx="10306520" cy="1325563"/>
          </a:xfrm>
        </p:spPr>
        <p:txBody>
          <a:bodyPr>
            <a:normAutofit/>
          </a:bodyPr>
          <a:lstStyle/>
          <a:p>
            <a:r>
              <a:rPr lang="en-IE" sz="4000" b="1" dirty="0">
                <a:solidFill>
                  <a:srgbClr val="FFFFFF"/>
                </a:solidFill>
              </a:rPr>
              <a:t>IFUT -  UCC Branch</a:t>
            </a:r>
            <a:br>
              <a:rPr lang="en-IE" sz="2800" dirty="0">
                <a:solidFill>
                  <a:srgbClr val="FFFFFF"/>
                </a:solidFill>
              </a:rPr>
            </a:br>
            <a:endParaRPr lang="en-IE" sz="2800" dirty="0">
              <a:solidFill>
                <a:srgbClr val="FFFFFF"/>
              </a:solidFill>
            </a:endParaRPr>
          </a:p>
        </p:txBody>
      </p:sp>
      <p:pic>
        <p:nvPicPr>
          <p:cNvPr id="6" name="Picture 5">
            <a:extLst>
              <a:ext uri="{FF2B5EF4-FFF2-40B4-BE49-F238E27FC236}">
                <a16:creationId xmlns:a16="http://schemas.microsoft.com/office/drawing/2014/main" id="{CDF25D04-08F3-4707-84B3-427A9215D1FD}"/>
              </a:ext>
            </a:extLst>
          </p:cNvPr>
          <p:cNvPicPr>
            <a:picLocks noChangeAspect="1"/>
          </p:cNvPicPr>
          <p:nvPr/>
        </p:nvPicPr>
        <p:blipFill rotWithShape="1">
          <a:blip r:embed="rId2"/>
          <a:srcRect l="7305" r="1921" b="2"/>
          <a:stretch/>
        </p:blipFill>
        <p:spPr>
          <a:xfrm>
            <a:off x="10126111" y="759804"/>
            <a:ext cx="1052667" cy="1168630"/>
          </a:xfrm>
          <a:prstGeom prst="rect">
            <a:avLst/>
          </a:prstGeom>
        </p:spPr>
      </p:pic>
      <p:sp>
        <p:nvSpPr>
          <p:cNvPr id="5" name="Content Placeholder 4">
            <a:extLst>
              <a:ext uri="{FF2B5EF4-FFF2-40B4-BE49-F238E27FC236}">
                <a16:creationId xmlns:a16="http://schemas.microsoft.com/office/drawing/2014/main" id="{600C2260-AAF1-4513-A3B2-17D0760CE100}"/>
              </a:ext>
            </a:extLst>
          </p:cNvPr>
          <p:cNvSpPr>
            <a:spLocks noGrp="1"/>
          </p:cNvSpPr>
          <p:nvPr>
            <p:ph idx="1"/>
          </p:nvPr>
        </p:nvSpPr>
        <p:spPr>
          <a:xfrm>
            <a:off x="1529031" y="2543175"/>
            <a:ext cx="10022783" cy="4162425"/>
          </a:xfrm>
        </p:spPr>
        <p:txBody>
          <a:bodyPr>
            <a:normAutofit lnSpcReduction="10000"/>
          </a:bodyPr>
          <a:lstStyle/>
          <a:p>
            <a:pPr>
              <a:buFont typeface="Wingdings" panose="05000000000000000000" pitchFamily="2" charset="2"/>
              <a:buChar char="Ø"/>
            </a:pPr>
            <a:r>
              <a:rPr lang="en-IE" sz="2400" dirty="0"/>
              <a:t>Irish Federation of University Teachers</a:t>
            </a:r>
          </a:p>
          <a:p>
            <a:pPr>
              <a:buFont typeface="Wingdings" panose="05000000000000000000" pitchFamily="2" charset="2"/>
              <a:buChar char="Ø"/>
            </a:pPr>
            <a:r>
              <a:rPr lang="en-IE" sz="2400" dirty="0"/>
              <a:t>The trade union representing academic staff, researchers, and librarians within UCC</a:t>
            </a:r>
          </a:p>
          <a:p>
            <a:pPr>
              <a:buFont typeface="Wingdings" panose="05000000000000000000" pitchFamily="2" charset="2"/>
              <a:buChar char="Ø"/>
            </a:pPr>
            <a:r>
              <a:rPr lang="en-IE" sz="2400" dirty="0"/>
              <a:t>Open to all, regardless of contract status (full-time, part-time, temporary)</a:t>
            </a:r>
          </a:p>
          <a:p>
            <a:pPr>
              <a:buFont typeface="Wingdings" panose="05000000000000000000" pitchFamily="2" charset="2"/>
              <a:buChar char="Ø"/>
            </a:pPr>
            <a:r>
              <a:rPr lang="en-IE" sz="2400" dirty="0"/>
              <a:t>Affiliated to the Irish Congress of Trade Unions</a:t>
            </a:r>
          </a:p>
          <a:p>
            <a:pPr>
              <a:buFont typeface="Wingdings" panose="05000000000000000000" pitchFamily="2" charset="2"/>
              <a:buChar char="Ø"/>
            </a:pPr>
            <a:r>
              <a:rPr lang="en-IE" sz="2400" dirty="0"/>
              <a:t>UCC Branch Chair: Dr Edward Lahiff</a:t>
            </a:r>
          </a:p>
          <a:p>
            <a:pPr>
              <a:buFont typeface="Wingdings" panose="05000000000000000000" pitchFamily="2" charset="2"/>
              <a:buChar char="Ø"/>
            </a:pPr>
            <a:r>
              <a:rPr lang="en-IE" sz="2400" dirty="0"/>
              <a:t>Secretary: Dr Jacqui O’Riordan</a:t>
            </a:r>
          </a:p>
          <a:p>
            <a:pPr>
              <a:buFont typeface="Wingdings" panose="05000000000000000000" pitchFamily="2" charset="2"/>
              <a:buChar char="Ø"/>
            </a:pPr>
            <a:r>
              <a:rPr lang="en-IE" sz="2400" dirty="0"/>
              <a:t>Researcher Coordinator: Dr Brendan Palmer</a:t>
            </a:r>
          </a:p>
          <a:p>
            <a:pPr>
              <a:buFont typeface="Wingdings" panose="05000000000000000000" pitchFamily="2" charset="2"/>
              <a:buChar char="Ø"/>
            </a:pPr>
            <a:r>
              <a:rPr lang="en-IE" sz="2400" dirty="0"/>
              <a:t>Web: </a:t>
            </a:r>
            <a:r>
              <a:rPr lang="en-IE" sz="2400" dirty="0">
                <a:hlinkClick r:id="rId3"/>
              </a:rPr>
              <a:t>www.ifut.ie</a:t>
            </a:r>
            <a:endParaRPr lang="en-IE" sz="2400" dirty="0"/>
          </a:p>
          <a:p>
            <a:pPr>
              <a:buFont typeface="Wingdings" panose="05000000000000000000" pitchFamily="2" charset="2"/>
              <a:buChar char="Ø"/>
            </a:pPr>
            <a:r>
              <a:rPr lang="en-IE" sz="2400" dirty="0"/>
              <a:t>Email: </a:t>
            </a:r>
            <a:r>
              <a:rPr lang="en-IE" sz="2400" dirty="0">
                <a:hlinkClick r:id="rId4"/>
              </a:rPr>
              <a:t>UCC@ifut.ie</a:t>
            </a:r>
            <a:endParaRPr lang="en-IE" sz="2400" dirty="0"/>
          </a:p>
          <a:p>
            <a:pPr marL="457200" indent="-457200">
              <a:buFont typeface="+mj-lt"/>
              <a:buAutoNum type="arabicPeriod"/>
            </a:pPr>
            <a:endParaRPr lang="en-IE" sz="2400" dirty="0"/>
          </a:p>
        </p:txBody>
      </p:sp>
      <p:sp>
        <p:nvSpPr>
          <p:cNvPr id="2" name="Footer Placeholder 1">
            <a:extLst>
              <a:ext uri="{FF2B5EF4-FFF2-40B4-BE49-F238E27FC236}">
                <a16:creationId xmlns:a16="http://schemas.microsoft.com/office/drawing/2014/main" id="{59F44257-799F-4CC0-BEDB-B2DBB62D1765}"/>
              </a:ext>
            </a:extLst>
          </p:cNvPr>
          <p:cNvSpPr>
            <a:spLocks noGrp="1"/>
          </p:cNvSpPr>
          <p:nvPr>
            <p:ph type="ftr" sz="quarter" idx="11"/>
          </p:nvPr>
        </p:nvSpPr>
        <p:spPr/>
        <p:txBody>
          <a:bodyPr/>
          <a:lstStyle/>
          <a:p>
            <a:r>
              <a:rPr lang="en-IE" dirty="0"/>
              <a:t>Mary Kate O'Regan February 2024</a:t>
            </a:r>
          </a:p>
        </p:txBody>
      </p:sp>
      <p:sp>
        <p:nvSpPr>
          <p:cNvPr id="3" name="Slide Number Placeholder 2">
            <a:extLst>
              <a:ext uri="{FF2B5EF4-FFF2-40B4-BE49-F238E27FC236}">
                <a16:creationId xmlns:a16="http://schemas.microsoft.com/office/drawing/2014/main" id="{C4774C47-A5FB-4781-8DAF-31F8E8826738}"/>
              </a:ext>
            </a:extLst>
          </p:cNvPr>
          <p:cNvSpPr>
            <a:spLocks noGrp="1"/>
          </p:cNvSpPr>
          <p:nvPr>
            <p:ph type="sldNum" sz="quarter" idx="12"/>
          </p:nvPr>
        </p:nvSpPr>
        <p:spPr/>
        <p:txBody>
          <a:bodyPr/>
          <a:lstStyle/>
          <a:p>
            <a:fld id="{C27059D3-DBE9-4AEE-855F-F63E0CA3D3DB}" type="slidenum">
              <a:rPr lang="en-IE" smtClean="0"/>
              <a:t>19</a:t>
            </a:fld>
            <a:endParaRPr lang="en-IE"/>
          </a:p>
        </p:txBody>
      </p:sp>
    </p:spTree>
    <p:extLst>
      <p:ext uri="{BB962C8B-B14F-4D97-AF65-F5344CB8AC3E}">
        <p14:creationId xmlns:p14="http://schemas.microsoft.com/office/powerpoint/2010/main" val="3269902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7B2B2E-D786-4D00-9E77-1ABA91BB90B9}"/>
              </a:ext>
            </a:extLst>
          </p:cNvPr>
          <p:cNvSpPr>
            <a:spLocks noGrp="1"/>
          </p:cNvSpPr>
          <p:nvPr>
            <p:ph type="title"/>
          </p:nvPr>
        </p:nvSpPr>
        <p:spPr>
          <a:xfrm>
            <a:off x="524741" y="620392"/>
            <a:ext cx="3808268" cy="5504688"/>
          </a:xfrm>
        </p:spPr>
        <p:txBody>
          <a:bodyPr>
            <a:normAutofit/>
          </a:bodyPr>
          <a:lstStyle/>
          <a:p>
            <a:r>
              <a:rPr lang="en-IE" sz="6000" dirty="0">
                <a:solidFill>
                  <a:schemeClr val="bg1"/>
                </a:solidFill>
              </a:rPr>
              <a:t>Order of Speakers today</a:t>
            </a:r>
          </a:p>
        </p:txBody>
      </p:sp>
      <p:sp>
        <p:nvSpPr>
          <p:cNvPr id="4" name="Footer Placeholder 3">
            <a:extLst>
              <a:ext uri="{FF2B5EF4-FFF2-40B4-BE49-F238E27FC236}">
                <a16:creationId xmlns:a16="http://schemas.microsoft.com/office/drawing/2014/main" id="{15367007-5373-4042-ACA2-1E9B4F17D3CC}"/>
              </a:ext>
            </a:extLst>
          </p:cNvPr>
          <p:cNvSpPr>
            <a:spLocks noGrp="1"/>
          </p:cNvSpPr>
          <p:nvPr>
            <p:ph type="ftr" sz="quarter" idx="11"/>
          </p:nvPr>
        </p:nvSpPr>
        <p:spPr>
          <a:xfrm>
            <a:off x="5093208" y="6356350"/>
            <a:ext cx="4114800" cy="365125"/>
          </a:xfrm>
        </p:spPr>
        <p:txBody>
          <a:bodyPr>
            <a:normAutofit/>
          </a:bodyPr>
          <a:lstStyle/>
          <a:p>
            <a:pPr>
              <a:spcAft>
                <a:spcPts val="600"/>
              </a:spcAft>
            </a:pPr>
            <a:r>
              <a:rPr lang="en-IE" dirty="0"/>
              <a:t>Mary Kate O'Regan February 2024</a:t>
            </a:r>
          </a:p>
        </p:txBody>
      </p:sp>
      <p:sp>
        <p:nvSpPr>
          <p:cNvPr id="5" name="Slide Number Placeholder 4">
            <a:extLst>
              <a:ext uri="{FF2B5EF4-FFF2-40B4-BE49-F238E27FC236}">
                <a16:creationId xmlns:a16="http://schemas.microsoft.com/office/drawing/2014/main" id="{0018ED57-A49E-4CFC-988B-650EECEE2BD0}"/>
              </a:ext>
            </a:extLst>
          </p:cNvPr>
          <p:cNvSpPr>
            <a:spLocks noGrp="1"/>
          </p:cNvSpPr>
          <p:nvPr>
            <p:ph type="sldNum" sz="quarter" idx="12"/>
          </p:nvPr>
        </p:nvSpPr>
        <p:spPr>
          <a:xfrm>
            <a:off x="8610600" y="6356350"/>
            <a:ext cx="2743200" cy="365125"/>
          </a:xfrm>
        </p:spPr>
        <p:txBody>
          <a:bodyPr>
            <a:normAutofit/>
          </a:bodyPr>
          <a:lstStyle/>
          <a:p>
            <a:pPr>
              <a:spcAft>
                <a:spcPts val="600"/>
              </a:spcAft>
            </a:pPr>
            <a:fld id="{390527B0-6834-4BDB-BEF9-E32B7DADDE36}" type="slidenum">
              <a:rPr lang="en-IE" smtClean="0"/>
              <a:pPr>
                <a:spcAft>
                  <a:spcPts val="600"/>
                </a:spcAft>
              </a:pPr>
              <a:t>2</a:t>
            </a:fld>
            <a:endParaRPr lang="en-IE"/>
          </a:p>
        </p:txBody>
      </p:sp>
      <p:graphicFrame>
        <p:nvGraphicFramePr>
          <p:cNvPr id="7" name="Content Placeholder 2">
            <a:extLst>
              <a:ext uri="{FF2B5EF4-FFF2-40B4-BE49-F238E27FC236}">
                <a16:creationId xmlns:a16="http://schemas.microsoft.com/office/drawing/2014/main" id="{4C15264C-BD89-4667-A608-C084245C6762}"/>
              </a:ext>
            </a:extLst>
          </p:cNvPr>
          <p:cNvGraphicFramePr>
            <a:graphicFrameLocks noGrp="1"/>
          </p:cNvGraphicFramePr>
          <p:nvPr>
            <p:ph idx="1"/>
            <p:extLst>
              <p:ext uri="{D42A27DB-BD31-4B8C-83A1-F6EECF244321}">
                <p14:modId xmlns:p14="http://schemas.microsoft.com/office/powerpoint/2010/main" val="111604910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6220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6ED19-311A-44C6-B7C5-240E97B97973}"/>
              </a:ext>
            </a:extLst>
          </p:cNvPr>
          <p:cNvSpPr>
            <a:spLocks noGrp="1"/>
          </p:cNvSpPr>
          <p:nvPr>
            <p:ph type="title"/>
          </p:nvPr>
        </p:nvSpPr>
        <p:spPr>
          <a:xfrm>
            <a:off x="1136428" y="627564"/>
            <a:ext cx="7474172" cy="1325563"/>
          </a:xfrm>
        </p:spPr>
        <p:txBody>
          <a:bodyPr>
            <a:normAutofit/>
          </a:bodyPr>
          <a:lstStyle/>
          <a:p>
            <a:r>
              <a:rPr lang="en-IE" dirty="0"/>
              <a:t>SIPTU</a:t>
            </a:r>
          </a:p>
        </p:txBody>
      </p:sp>
      <p:sp>
        <p:nvSpPr>
          <p:cNvPr id="3" name="Content Placeholder 2">
            <a:extLst>
              <a:ext uri="{FF2B5EF4-FFF2-40B4-BE49-F238E27FC236}">
                <a16:creationId xmlns:a16="http://schemas.microsoft.com/office/drawing/2014/main" id="{833D362E-ED42-45FB-B43E-7B6A3D0446FF}"/>
              </a:ext>
            </a:extLst>
          </p:cNvPr>
          <p:cNvSpPr>
            <a:spLocks noGrp="1"/>
          </p:cNvSpPr>
          <p:nvPr>
            <p:ph idx="1"/>
          </p:nvPr>
        </p:nvSpPr>
        <p:spPr>
          <a:xfrm>
            <a:off x="1136429" y="2278173"/>
            <a:ext cx="6467867" cy="3450613"/>
          </a:xfrm>
        </p:spPr>
        <p:txBody>
          <a:bodyPr anchor="ctr">
            <a:normAutofit/>
          </a:bodyPr>
          <a:lstStyle/>
          <a:p>
            <a:r>
              <a:rPr lang="en-IE" sz="2400" dirty="0">
                <a:hlinkClick r:id="rId2"/>
              </a:rPr>
              <a:t>https://www.siptu.ie/</a:t>
            </a:r>
            <a:r>
              <a:rPr lang="en-IE" sz="2400" dirty="0"/>
              <a:t> </a:t>
            </a:r>
          </a:p>
          <a:p>
            <a:r>
              <a:rPr lang="en-IE" sz="2400" dirty="0"/>
              <a:t>SIPTU Rep UCC is Gary Hurley</a:t>
            </a:r>
          </a:p>
          <a:p>
            <a:r>
              <a:rPr lang="en-IE" sz="2400" dirty="0">
                <a:hlinkClick r:id="rId3"/>
              </a:rPr>
              <a:t>G.hurley@ucc.ie</a:t>
            </a:r>
            <a:r>
              <a:rPr lang="en-IE" sz="2400" dirty="0"/>
              <a:t> </a:t>
            </a:r>
          </a:p>
        </p:txBody>
      </p:sp>
      <p:sp>
        <p:nvSpPr>
          <p:cNvPr id="4" name="Footer Placeholder 3">
            <a:extLst>
              <a:ext uri="{FF2B5EF4-FFF2-40B4-BE49-F238E27FC236}">
                <a16:creationId xmlns:a16="http://schemas.microsoft.com/office/drawing/2014/main" id="{C60F4007-8C1E-4F4F-9A94-2B7EC478F1EF}"/>
              </a:ext>
            </a:extLst>
          </p:cNvPr>
          <p:cNvSpPr>
            <a:spLocks noGrp="1"/>
          </p:cNvSpPr>
          <p:nvPr>
            <p:ph type="ftr" sz="quarter" idx="11"/>
          </p:nvPr>
        </p:nvSpPr>
        <p:spPr>
          <a:xfrm>
            <a:off x="1103859" y="6356350"/>
            <a:ext cx="4894169" cy="365125"/>
          </a:xfrm>
        </p:spPr>
        <p:txBody>
          <a:bodyPr>
            <a:normAutofit/>
          </a:bodyPr>
          <a:lstStyle/>
          <a:p>
            <a:pPr algn="l">
              <a:spcAft>
                <a:spcPts val="600"/>
              </a:spcAft>
            </a:pPr>
            <a:r>
              <a:rPr lang="en-IE" sz="1050" dirty="0">
                <a:solidFill>
                  <a:schemeClr val="tx1">
                    <a:lumMod val="75000"/>
                    <a:lumOff val="25000"/>
                  </a:schemeClr>
                </a:solidFill>
              </a:rPr>
              <a:t>Mary Kate O'Regan February 2024</a:t>
            </a:r>
          </a:p>
        </p:txBody>
      </p:sp>
      <p:sp>
        <p:nvSpPr>
          <p:cNvPr id="15" name="Rectangle 11">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Accounts">
            <a:extLst>
              <a:ext uri="{FF2B5EF4-FFF2-40B4-BE49-F238E27FC236}">
                <a16:creationId xmlns:a16="http://schemas.microsoft.com/office/drawing/2014/main" id="{596CDC32-0804-CB58-DE5D-3274BF188D0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
        <p:nvSpPr>
          <p:cNvPr id="5" name="Slide Number Placeholder 4">
            <a:extLst>
              <a:ext uri="{FF2B5EF4-FFF2-40B4-BE49-F238E27FC236}">
                <a16:creationId xmlns:a16="http://schemas.microsoft.com/office/drawing/2014/main" id="{CE096BE2-BFB0-4370-B2D8-74EAABB4E29A}"/>
              </a:ext>
            </a:extLst>
          </p:cNvPr>
          <p:cNvSpPr>
            <a:spLocks noGrp="1"/>
          </p:cNvSpPr>
          <p:nvPr>
            <p:ph type="sldNum" sz="quarter" idx="12"/>
          </p:nvPr>
        </p:nvSpPr>
        <p:spPr>
          <a:xfrm>
            <a:off x="10341428" y="6356350"/>
            <a:ext cx="1012371" cy="365125"/>
          </a:xfrm>
        </p:spPr>
        <p:txBody>
          <a:bodyPr>
            <a:normAutofit/>
          </a:bodyPr>
          <a:lstStyle/>
          <a:p>
            <a:pPr>
              <a:spcAft>
                <a:spcPts val="600"/>
              </a:spcAft>
            </a:pPr>
            <a:fld id="{C27059D3-DBE9-4AEE-855F-F63E0CA3D3DB}" type="slidenum">
              <a:rPr lang="en-IE">
                <a:solidFill>
                  <a:srgbClr val="FFFFFF"/>
                </a:solidFill>
              </a:rPr>
              <a:pPr>
                <a:spcAft>
                  <a:spcPts val="600"/>
                </a:spcAft>
              </a:pPr>
              <a:t>20</a:t>
            </a:fld>
            <a:endParaRPr lang="en-IE">
              <a:solidFill>
                <a:srgbClr val="FFFFFF"/>
              </a:solidFill>
            </a:endParaRPr>
          </a:p>
        </p:txBody>
      </p:sp>
    </p:spTree>
    <p:extLst>
      <p:ext uri="{BB962C8B-B14F-4D97-AF65-F5344CB8AC3E}">
        <p14:creationId xmlns:p14="http://schemas.microsoft.com/office/powerpoint/2010/main" val="27561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5CCB1-A847-4423-8659-5CB77C7395F4}"/>
              </a:ext>
            </a:extLst>
          </p:cNvPr>
          <p:cNvSpPr>
            <a:spLocks noGrp="1"/>
          </p:cNvSpPr>
          <p:nvPr>
            <p:ph type="title"/>
          </p:nvPr>
        </p:nvSpPr>
        <p:spPr/>
        <p:txBody>
          <a:bodyPr/>
          <a:lstStyle/>
          <a:p>
            <a:r>
              <a:rPr lang="en-IE" dirty="0"/>
              <a:t>Research Staff Association</a:t>
            </a:r>
          </a:p>
        </p:txBody>
      </p:sp>
      <p:sp>
        <p:nvSpPr>
          <p:cNvPr id="3" name="Content Placeholder 2">
            <a:extLst>
              <a:ext uri="{FF2B5EF4-FFF2-40B4-BE49-F238E27FC236}">
                <a16:creationId xmlns:a16="http://schemas.microsoft.com/office/drawing/2014/main" id="{CA5AB25F-CA7C-4275-980D-8EBFFABD7E4D}"/>
              </a:ext>
            </a:extLst>
          </p:cNvPr>
          <p:cNvSpPr>
            <a:spLocks noGrp="1"/>
          </p:cNvSpPr>
          <p:nvPr>
            <p:ph idx="1"/>
          </p:nvPr>
        </p:nvSpPr>
        <p:spPr/>
        <p:txBody>
          <a:bodyPr>
            <a:normAutofit/>
          </a:bodyPr>
          <a:lstStyle/>
          <a:p>
            <a:r>
              <a:rPr lang="en-IE" sz="4000" dirty="0">
                <a:hlinkClick r:id="rId2"/>
              </a:rPr>
              <a:t>Link to UCC RSA web pages</a:t>
            </a:r>
            <a:endParaRPr lang="en-IE" sz="4000" dirty="0"/>
          </a:p>
        </p:txBody>
      </p:sp>
      <p:sp>
        <p:nvSpPr>
          <p:cNvPr id="4" name="Footer Placeholder 3">
            <a:extLst>
              <a:ext uri="{FF2B5EF4-FFF2-40B4-BE49-F238E27FC236}">
                <a16:creationId xmlns:a16="http://schemas.microsoft.com/office/drawing/2014/main" id="{24BB818F-F57C-491E-A80F-7C9B78EECF22}"/>
              </a:ext>
            </a:extLst>
          </p:cNvPr>
          <p:cNvSpPr>
            <a:spLocks noGrp="1"/>
          </p:cNvSpPr>
          <p:nvPr>
            <p:ph type="ftr" sz="quarter" idx="11"/>
          </p:nvPr>
        </p:nvSpPr>
        <p:spPr/>
        <p:txBody>
          <a:bodyPr/>
          <a:lstStyle/>
          <a:p>
            <a:r>
              <a:rPr lang="en-IE" dirty="0"/>
              <a:t>Mary Kate O'Regan February 2024</a:t>
            </a:r>
            <a:endParaRPr lang="en-US" dirty="0"/>
          </a:p>
        </p:txBody>
      </p:sp>
      <p:sp>
        <p:nvSpPr>
          <p:cNvPr id="5" name="Slide Number Placeholder 4">
            <a:extLst>
              <a:ext uri="{FF2B5EF4-FFF2-40B4-BE49-F238E27FC236}">
                <a16:creationId xmlns:a16="http://schemas.microsoft.com/office/drawing/2014/main" id="{23AACE60-2030-4034-9CAF-3EDF5C036516}"/>
              </a:ext>
            </a:extLst>
          </p:cNvPr>
          <p:cNvSpPr>
            <a:spLocks noGrp="1"/>
          </p:cNvSpPr>
          <p:nvPr>
            <p:ph type="sldNum" sz="quarter" idx="12"/>
          </p:nvPr>
        </p:nvSpPr>
        <p:spPr/>
        <p:txBody>
          <a:bodyPr/>
          <a:lstStyle/>
          <a:p>
            <a:fld id="{3A98EE3D-8CD1-4C3F-BD1C-C98C9596463C}" type="slidenum">
              <a:rPr lang="en-US" smtClean="0"/>
              <a:t>21</a:t>
            </a:fld>
            <a:endParaRPr lang="en-US" dirty="0"/>
          </a:p>
        </p:txBody>
      </p:sp>
    </p:spTree>
    <p:extLst>
      <p:ext uri="{BB962C8B-B14F-4D97-AF65-F5344CB8AC3E}">
        <p14:creationId xmlns:p14="http://schemas.microsoft.com/office/powerpoint/2010/main" val="1667177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1092200" y="1127467"/>
            <a:ext cx="10007600" cy="1272800"/>
          </a:xfrm>
          <a:prstGeom prst="rect">
            <a:avLst/>
          </a:prstGeom>
        </p:spPr>
        <p:txBody>
          <a:bodyPr spcFirstLastPara="1" wrap="square" lIns="121900" tIns="121900" rIns="121900" bIns="121900" anchor="t" anchorCtr="0">
            <a:normAutofit/>
          </a:bodyPr>
          <a:lstStyle/>
          <a:p>
            <a:endParaRPr/>
          </a:p>
        </p:txBody>
      </p:sp>
      <p:sp>
        <p:nvSpPr>
          <p:cNvPr id="129" name="Google Shape;129;p13"/>
          <p:cNvSpPr txBox="1">
            <a:spLocks noGrp="1"/>
          </p:cNvSpPr>
          <p:nvPr>
            <p:ph type="body" idx="1"/>
          </p:nvPr>
        </p:nvSpPr>
        <p:spPr>
          <a:xfrm>
            <a:off x="1092200" y="2585333"/>
            <a:ext cx="10007600" cy="3264000"/>
          </a:xfrm>
          <a:prstGeom prst="rect">
            <a:avLst/>
          </a:prstGeom>
        </p:spPr>
        <p:txBody>
          <a:bodyPr spcFirstLastPara="1" wrap="square" lIns="121900" tIns="121900" rIns="121900" bIns="121900" anchor="t" anchorCtr="0">
            <a:normAutofit/>
          </a:bodyPr>
          <a:lstStyle/>
          <a:p>
            <a:pPr marL="0" indent="0" algn="ctr">
              <a:buNone/>
            </a:pPr>
            <a:r>
              <a:rPr lang="en-GB" dirty="0"/>
              <a:t>Dr Caroline West, Sexual Violence and Harassment Prevention and Response Manager</a:t>
            </a:r>
            <a:endParaRPr dirty="0"/>
          </a:p>
          <a:p>
            <a:pPr marL="0" indent="0" algn="ctr">
              <a:spcBef>
                <a:spcPts val="1600"/>
              </a:spcBef>
              <a:buNone/>
            </a:pPr>
            <a:r>
              <a:rPr lang="en-GB" u="sng" dirty="0">
                <a:solidFill>
                  <a:schemeClr val="hlink"/>
                </a:solidFill>
                <a:hlinkClick r:id="rId3"/>
              </a:rPr>
              <a:t>cwest@ucc.ie</a:t>
            </a:r>
            <a:r>
              <a:rPr lang="en-GB" dirty="0"/>
              <a:t> </a:t>
            </a:r>
            <a:endParaRPr dirty="0"/>
          </a:p>
          <a:p>
            <a:pPr marL="0" indent="0" algn="ctr">
              <a:spcBef>
                <a:spcPts val="1600"/>
              </a:spcBef>
              <a:buNone/>
            </a:pPr>
            <a:r>
              <a:rPr lang="en-GB" dirty="0"/>
              <a:t>Based in the South Gate Lodge</a:t>
            </a:r>
            <a:endParaRPr dirty="0"/>
          </a:p>
          <a:p>
            <a:pPr marL="0" indent="0" algn="ctr">
              <a:spcBef>
                <a:spcPts val="1600"/>
              </a:spcBef>
              <a:buNone/>
            </a:pPr>
            <a:r>
              <a:rPr lang="en-GB" dirty="0"/>
              <a:t>Information sessions on Sexual Violence policy will be held from March onwards</a:t>
            </a:r>
            <a:endParaRPr dirty="0"/>
          </a:p>
          <a:p>
            <a:pPr marL="0" indent="0" algn="ctr">
              <a:spcBef>
                <a:spcPts val="1600"/>
              </a:spcBef>
              <a:spcAft>
                <a:spcPts val="1600"/>
              </a:spcAft>
              <a:buNone/>
            </a:pPr>
            <a:r>
              <a:rPr lang="en-GB" dirty="0"/>
              <a:t>Collaborations most welcome for our Safe &amp; Sound campaign </a:t>
            </a:r>
            <a:endParaRPr dirty="0"/>
          </a:p>
        </p:txBody>
      </p:sp>
      <p:pic>
        <p:nvPicPr>
          <p:cNvPr id="130" name="Google Shape;130;p13"/>
          <p:cNvPicPr preferRelativeResize="0"/>
          <p:nvPr/>
        </p:nvPicPr>
        <p:blipFill>
          <a:blip r:embed="rId4">
            <a:alphaModFix/>
          </a:blip>
          <a:stretch>
            <a:fillRect/>
          </a:stretch>
        </p:blipFill>
        <p:spPr>
          <a:xfrm>
            <a:off x="9138593" y="4827767"/>
            <a:ext cx="2462904" cy="1641536"/>
          </a:xfrm>
          <a:prstGeom prst="rect">
            <a:avLst/>
          </a:prstGeom>
          <a:noFill/>
          <a:ln>
            <a:noFill/>
          </a:ln>
        </p:spPr>
      </p:pic>
      <p:pic>
        <p:nvPicPr>
          <p:cNvPr id="131" name="Google Shape;131;p13"/>
          <p:cNvPicPr preferRelativeResize="0"/>
          <p:nvPr/>
        </p:nvPicPr>
        <p:blipFill>
          <a:blip r:embed="rId5">
            <a:alphaModFix/>
          </a:blip>
          <a:stretch>
            <a:fillRect/>
          </a:stretch>
        </p:blipFill>
        <p:spPr>
          <a:xfrm>
            <a:off x="539734" y="559918"/>
            <a:ext cx="2944567" cy="1840367"/>
          </a:xfrm>
          <a:prstGeom prst="rect">
            <a:avLst/>
          </a:prstGeom>
          <a:noFill/>
          <a:ln>
            <a:noFill/>
          </a:ln>
        </p:spPr>
      </p:pic>
      <p:pic>
        <p:nvPicPr>
          <p:cNvPr id="132" name="Google Shape;132;p13"/>
          <p:cNvPicPr preferRelativeResize="0"/>
          <p:nvPr/>
        </p:nvPicPr>
        <p:blipFill>
          <a:blip r:embed="rId6">
            <a:alphaModFix/>
          </a:blip>
          <a:stretch>
            <a:fillRect/>
          </a:stretch>
        </p:blipFill>
        <p:spPr>
          <a:xfrm>
            <a:off x="365200" y="4779000"/>
            <a:ext cx="2599467" cy="1572333"/>
          </a:xfrm>
          <a:prstGeom prst="rect">
            <a:avLst/>
          </a:prstGeom>
          <a:noFill/>
          <a:ln>
            <a:noFill/>
          </a:ln>
        </p:spPr>
      </p:pic>
      <p:pic>
        <p:nvPicPr>
          <p:cNvPr id="133" name="Google Shape;133;p13"/>
          <p:cNvPicPr preferRelativeResize="0"/>
          <p:nvPr/>
        </p:nvPicPr>
        <p:blipFill>
          <a:blip r:embed="rId7">
            <a:alphaModFix/>
          </a:blip>
          <a:stretch>
            <a:fillRect/>
          </a:stretch>
        </p:blipFill>
        <p:spPr>
          <a:xfrm>
            <a:off x="7737234" y="559900"/>
            <a:ext cx="3947333" cy="1840400"/>
          </a:xfrm>
          <a:prstGeom prst="rect">
            <a:avLst/>
          </a:prstGeom>
          <a:noFill/>
          <a:ln>
            <a:noFill/>
          </a:ln>
        </p:spPr>
      </p:pic>
      <p:pic>
        <p:nvPicPr>
          <p:cNvPr id="134" name="Google Shape;134;p13"/>
          <p:cNvPicPr preferRelativeResize="0"/>
          <p:nvPr/>
        </p:nvPicPr>
        <p:blipFill>
          <a:blip r:embed="rId8">
            <a:alphaModFix/>
          </a:blip>
          <a:stretch>
            <a:fillRect/>
          </a:stretch>
        </p:blipFill>
        <p:spPr>
          <a:xfrm>
            <a:off x="3888334" y="516918"/>
            <a:ext cx="3848901" cy="192633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45" name="Rectangle 4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47" name="Rectangle 4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49" name="Rectangle 48">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useBgFill="1">
        <p:nvSpPr>
          <p:cNvPr id="51" name="Rectangle 50">
            <a:extLst>
              <a:ext uri="{FF2B5EF4-FFF2-40B4-BE49-F238E27FC236}">
                <a16:creationId xmlns:a16="http://schemas.microsoft.com/office/drawing/2014/main" id="{7C427EA3-1645-4B27-A5C2-55E8E24C6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85CDBF6-7B87-4A58-92CA-E887CA36A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55" name="Rectangle 54">
            <a:extLst>
              <a:ext uri="{FF2B5EF4-FFF2-40B4-BE49-F238E27FC236}">
                <a16:creationId xmlns:a16="http://schemas.microsoft.com/office/drawing/2014/main" id="{6BFF2B2E-1CF1-403F-BB44-3F9C3E7F6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57" name="Rectangle 56">
            <a:extLst>
              <a:ext uri="{FF2B5EF4-FFF2-40B4-BE49-F238E27FC236}">
                <a16:creationId xmlns:a16="http://schemas.microsoft.com/office/drawing/2014/main" id="{9D8B4D3C-0DE0-43B9-B032-32B536B96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pic>
        <p:nvPicPr>
          <p:cNvPr id="3" name="Content Placeholder 2">
            <a:extLst>
              <a:ext uri="{FF2B5EF4-FFF2-40B4-BE49-F238E27FC236}">
                <a16:creationId xmlns:a16="http://schemas.microsoft.com/office/drawing/2014/main" id="{B4ECC9CE-23F9-4E1D-A1BD-9E487D4A5276}"/>
              </a:ext>
            </a:extLst>
          </p:cNvPr>
          <p:cNvPicPr>
            <a:picLocks noGrp="1" noChangeAspect="1"/>
          </p:cNvPicPr>
          <p:nvPr>
            <p:ph idx="1"/>
          </p:nvPr>
        </p:nvPicPr>
        <p:blipFill>
          <a:blip r:embed="rId2"/>
          <a:stretch>
            <a:fillRect/>
          </a:stretch>
        </p:blipFill>
        <p:spPr>
          <a:xfrm>
            <a:off x="931166" y="1946365"/>
            <a:ext cx="6518800" cy="3259400"/>
          </a:xfrm>
          <a:prstGeom prst="rect">
            <a:avLst/>
          </a:prstGeom>
          <a:noFill/>
        </p:spPr>
      </p:pic>
      <p:sp>
        <p:nvSpPr>
          <p:cNvPr id="59" name="Rectangle 58">
            <a:extLst>
              <a:ext uri="{FF2B5EF4-FFF2-40B4-BE49-F238E27FC236}">
                <a16:creationId xmlns:a16="http://schemas.microsoft.com/office/drawing/2014/main" id="{707788D3-E467-4E25-A5E9-FD41795BD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7608C56D-BFB8-4E6C-A296-2C1497205CFC}"/>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a:solidFill>
                  <a:srgbClr val="FFFFFF"/>
                </a:solidFill>
              </a:rPr>
              <a:t>Thank you for your time</a:t>
            </a:r>
          </a:p>
        </p:txBody>
      </p:sp>
      <p:sp>
        <p:nvSpPr>
          <p:cNvPr id="4" name="Footer Placeholder 3">
            <a:extLst>
              <a:ext uri="{FF2B5EF4-FFF2-40B4-BE49-F238E27FC236}">
                <a16:creationId xmlns:a16="http://schemas.microsoft.com/office/drawing/2014/main" id="{752BD134-75D0-4795-B150-0E426D547211}"/>
              </a:ext>
            </a:extLst>
          </p:cNvPr>
          <p:cNvSpPr>
            <a:spLocks noGrp="1"/>
          </p:cNvSpPr>
          <p:nvPr>
            <p:ph type="ftr" sz="quarter" idx="11"/>
          </p:nvPr>
        </p:nvSpPr>
        <p:spPr>
          <a:xfrm>
            <a:off x="581192" y="6400800"/>
            <a:ext cx="6917210" cy="365125"/>
          </a:xfrm>
        </p:spPr>
        <p:txBody>
          <a:bodyPr vert="horz" lIns="91440" tIns="45720" rIns="91440" bIns="45720" rtlCol="0" anchor="ctr">
            <a:normAutofit/>
          </a:bodyPr>
          <a:lstStyle/>
          <a:p>
            <a:pPr defTabSz="457200">
              <a:spcAft>
                <a:spcPts val="600"/>
              </a:spcAft>
            </a:pPr>
            <a:r>
              <a:rPr lang="en-IE" kern="1200" cap="all" dirty="0">
                <a:solidFill>
                  <a:schemeClr val="tx1">
                    <a:lumMod val="85000"/>
                    <a:lumOff val="15000"/>
                  </a:schemeClr>
                </a:solidFill>
                <a:latin typeface="+mn-lt"/>
                <a:ea typeface="+mn-ea"/>
                <a:cs typeface="+mn-cs"/>
              </a:rPr>
              <a:t>Mary Kate O'Regan February 2024</a:t>
            </a:r>
            <a:endParaRPr lang="en-US" kern="1200" cap="all" dirty="0">
              <a:solidFill>
                <a:schemeClr val="tx1">
                  <a:lumMod val="85000"/>
                  <a:lumOff val="15000"/>
                </a:schemeClr>
              </a:solidFill>
              <a:latin typeface="+mn-lt"/>
              <a:ea typeface="+mn-ea"/>
              <a:cs typeface="+mn-cs"/>
            </a:endParaRPr>
          </a:p>
        </p:txBody>
      </p:sp>
      <p:sp>
        <p:nvSpPr>
          <p:cNvPr id="5" name="Slide Number Placeholder 4">
            <a:extLst>
              <a:ext uri="{FF2B5EF4-FFF2-40B4-BE49-F238E27FC236}">
                <a16:creationId xmlns:a16="http://schemas.microsoft.com/office/drawing/2014/main" id="{908CBDB8-7CFF-4F1E-B824-297E034D4E2B}"/>
              </a:ext>
            </a:extLst>
          </p:cNvPr>
          <p:cNvSpPr>
            <a:spLocks noGrp="1"/>
          </p:cNvSpPr>
          <p:nvPr>
            <p:ph type="sldNum" sz="quarter" idx="12"/>
          </p:nvPr>
        </p:nvSpPr>
        <p:spPr>
          <a:xfrm>
            <a:off x="10558300" y="6400800"/>
            <a:ext cx="1016440" cy="365125"/>
          </a:xfrm>
        </p:spPr>
        <p:txBody>
          <a:bodyPr vert="horz" lIns="91440" tIns="45720" rIns="91440" bIns="45720" rtlCol="0" anchor="ctr">
            <a:normAutofit/>
          </a:bodyPr>
          <a:lstStyle/>
          <a:p>
            <a:pPr defTabSz="457200">
              <a:spcAft>
                <a:spcPts val="600"/>
              </a:spcAft>
            </a:pPr>
            <a:fld id="{3A98EE3D-8CD1-4C3F-BD1C-C98C9596463C}" type="slidenum">
              <a:rPr lang="en-US">
                <a:solidFill>
                  <a:schemeClr val="tx1">
                    <a:lumMod val="85000"/>
                    <a:lumOff val="15000"/>
                  </a:schemeClr>
                </a:solidFill>
              </a:rPr>
              <a:pPr defTabSz="457200">
                <a:spcAft>
                  <a:spcPts val="600"/>
                </a:spcAft>
              </a:pPr>
              <a:t>23</a:t>
            </a:fld>
            <a:endParaRPr lang="en-US">
              <a:solidFill>
                <a:schemeClr val="tx1">
                  <a:lumMod val="85000"/>
                  <a:lumOff val="15000"/>
                </a:schemeClr>
              </a:solidFill>
            </a:endParaRPr>
          </a:p>
        </p:txBody>
      </p:sp>
    </p:spTree>
    <p:extLst>
      <p:ext uri="{BB962C8B-B14F-4D97-AF65-F5344CB8AC3E}">
        <p14:creationId xmlns:p14="http://schemas.microsoft.com/office/powerpoint/2010/main" val="1094497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AE2A-2AD6-465B-ADA3-6AB185F1D8E3}"/>
              </a:ext>
            </a:extLst>
          </p:cNvPr>
          <p:cNvSpPr>
            <a:spLocks noGrp="1"/>
          </p:cNvSpPr>
          <p:nvPr>
            <p:ph type="title"/>
          </p:nvPr>
        </p:nvSpPr>
        <p:spPr/>
        <p:txBody>
          <a:bodyPr/>
          <a:lstStyle/>
          <a:p>
            <a:pPr algn="ctr"/>
            <a:r>
              <a:rPr lang="en-IE" dirty="0"/>
              <a:t>Who we are</a:t>
            </a:r>
          </a:p>
        </p:txBody>
      </p:sp>
      <p:sp>
        <p:nvSpPr>
          <p:cNvPr id="3" name="Content Placeholder 2">
            <a:extLst>
              <a:ext uri="{FF2B5EF4-FFF2-40B4-BE49-F238E27FC236}">
                <a16:creationId xmlns:a16="http://schemas.microsoft.com/office/drawing/2014/main" id="{2C7AA518-148C-4F5A-9768-0760D0BD9C6F}"/>
              </a:ext>
            </a:extLst>
          </p:cNvPr>
          <p:cNvSpPr>
            <a:spLocks noGrp="1"/>
          </p:cNvSpPr>
          <p:nvPr>
            <p:ph idx="1"/>
          </p:nvPr>
        </p:nvSpPr>
        <p:spPr/>
        <p:txBody>
          <a:bodyPr/>
          <a:lstStyle/>
          <a:p>
            <a:r>
              <a:rPr lang="en-IE" dirty="0"/>
              <a:t>Mary O’Regan </a:t>
            </a:r>
            <a:r>
              <a:rPr lang="en-IE" dirty="0">
                <a:hlinkClick r:id="rId2"/>
              </a:rPr>
              <a:t>marykate.oregan@ucc.ie</a:t>
            </a:r>
            <a:r>
              <a:rPr lang="en-IE" dirty="0"/>
              <a:t> </a:t>
            </a:r>
          </a:p>
          <a:p>
            <a:r>
              <a:rPr lang="en-IE" dirty="0"/>
              <a:t>Niamh Buckley </a:t>
            </a:r>
            <a:r>
              <a:rPr lang="en-IE" dirty="0">
                <a:hlinkClick r:id="rId3"/>
              </a:rPr>
              <a:t>Niamh.buckley@ucc.ie</a:t>
            </a:r>
            <a:r>
              <a:rPr lang="en-IE" dirty="0"/>
              <a:t> </a:t>
            </a:r>
          </a:p>
          <a:p>
            <a:r>
              <a:rPr lang="en-IE" dirty="0"/>
              <a:t>Orla Sharpe </a:t>
            </a:r>
            <a:r>
              <a:rPr lang="en-IE" dirty="0">
                <a:hlinkClick r:id="rId4"/>
              </a:rPr>
              <a:t>Osharpe@ucc.ie</a:t>
            </a:r>
            <a:r>
              <a:rPr lang="en-IE" dirty="0"/>
              <a:t> </a:t>
            </a:r>
          </a:p>
        </p:txBody>
      </p:sp>
      <p:sp>
        <p:nvSpPr>
          <p:cNvPr id="4" name="Text Placeholder 3">
            <a:extLst>
              <a:ext uri="{FF2B5EF4-FFF2-40B4-BE49-F238E27FC236}">
                <a16:creationId xmlns:a16="http://schemas.microsoft.com/office/drawing/2014/main" id="{BC9854BE-2FC4-44A5-BC0D-E3C7FE07B69A}"/>
              </a:ext>
            </a:extLst>
          </p:cNvPr>
          <p:cNvSpPr>
            <a:spLocks noGrp="1"/>
          </p:cNvSpPr>
          <p:nvPr>
            <p:ph type="body" sz="half" idx="2"/>
          </p:nvPr>
        </p:nvSpPr>
        <p:spPr/>
        <p:txBody>
          <a:bodyPr>
            <a:normAutofit/>
          </a:bodyPr>
          <a:lstStyle/>
          <a:p>
            <a:pPr algn="ctr"/>
            <a:r>
              <a:rPr lang="en-IE" sz="2800" b="1" dirty="0"/>
              <a:t>HR Research UCC</a:t>
            </a:r>
          </a:p>
          <a:p>
            <a:pPr algn="ctr"/>
            <a:r>
              <a:rPr lang="en-IE" sz="2800" b="1" dirty="0">
                <a:solidFill>
                  <a:srgbClr val="FFFF00"/>
                </a:solidFill>
              </a:rPr>
              <a:t>TEAM</a:t>
            </a:r>
          </a:p>
        </p:txBody>
      </p:sp>
      <p:pic>
        <p:nvPicPr>
          <p:cNvPr id="6" name="Picture 5">
            <a:extLst>
              <a:ext uri="{FF2B5EF4-FFF2-40B4-BE49-F238E27FC236}">
                <a16:creationId xmlns:a16="http://schemas.microsoft.com/office/drawing/2014/main" id="{BDEDEC09-CDD4-4BC0-8393-6B9A302E0547}"/>
              </a:ext>
            </a:extLst>
          </p:cNvPr>
          <p:cNvPicPr>
            <a:picLocks noChangeAspect="1"/>
          </p:cNvPicPr>
          <p:nvPr/>
        </p:nvPicPr>
        <p:blipFill>
          <a:blip r:embed="rId5"/>
          <a:stretch>
            <a:fillRect/>
          </a:stretch>
        </p:blipFill>
        <p:spPr>
          <a:xfrm>
            <a:off x="8755553" y="5303520"/>
            <a:ext cx="2668590" cy="1272712"/>
          </a:xfrm>
          <a:prstGeom prst="rect">
            <a:avLst/>
          </a:prstGeom>
        </p:spPr>
      </p:pic>
      <p:sp>
        <p:nvSpPr>
          <p:cNvPr id="5" name="Footer Placeholder 4">
            <a:extLst>
              <a:ext uri="{FF2B5EF4-FFF2-40B4-BE49-F238E27FC236}">
                <a16:creationId xmlns:a16="http://schemas.microsoft.com/office/drawing/2014/main" id="{8779D9E3-3138-4BA9-A243-F46ED29D1D26}"/>
              </a:ext>
            </a:extLst>
          </p:cNvPr>
          <p:cNvSpPr>
            <a:spLocks noGrp="1"/>
          </p:cNvSpPr>
          <p:nvPr>
            <p:ph type="ftr" sz="quarter" idx="11"/>
          </p:nvPr>
        </p:nvSpPr>
        <p:spPr/>
        <p:txBody>
          <a:bodyPr/>
          <a:lstStyle/>
          <a:p>
            <a:r>
              <a:rPr lang="en-IE" dirty="0"/>
              <a:t>Mary Kate O'Regan February 2024</a:t>
            </a:r>
            <a:endParaRPr lang="en-US" dirty="0"/>
          </a:p>
        </p:txBody>
      </p:sp>
      <p:sp>
        <p:nvSpPr>
          <p:cNvPr id="7" name="Slide Number Placeholder 6">
            <a:extLst>
              <a:ext uri="{FF2B5EF4-FFF2-40B4-BE49-F238E27FC236}">
                <a16:creationId xmlns:a16="http://schemas.microsoft.com/office/drawing/2014/main" id="{4FD0512F-F335-456B-8127-BA4ED2228369}"/>
              </a:ext>
            </a:extLst>
          </p:cNvPr>
          <p:cNvSpPr>
            <a:spLocks noGrp="1"/>
          </p:cNvSpPr>
          <p:nvPr>
            <p:ph type="sldNum" sz="quarter" idx="12"/>
          </p:nvPr>
        </p:nvSpPr>
        <p:spPr/>
        <p:txBody>
          <a:bodyPr/>
          <a:lstStyle/>
          <a:p>
            <a:fld id="{3A98EE3D-8CD1-4C3F-BD1C-C98C9596463C}" type="slidenum">
              <a:rPr lang="en-US" smtClean="0"/>
              <a:pPr/>
              <a:t>3</a:t>
            </a:fld>
            <a:endParaRPr lang="en-US" dirty="0"/>
          </a:p>
        </p:txBody>
      </p:sp>
    </p:spTree>
    <p:extLst>
      <p:ext uri="{BB962C8B-B14F-4D97-AF65-F5344CB8AC3E}">
        <p14:creationId xmlns:p14="http://schemas.microsoft.com/office/powerpoint/2010/main" val="1556396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AE2A-2AD6-465B-ADA3-6AB185F1D8E3}"/>
              </a:ext>
            </a:extLst>
          </p:cNvPr>
          <p:cNvSpPr>
            <a:spLocks noGrp="1"/>
          </p:cNvSpPr>
          <p:nvPr>
            <p:ph type="title"/>
          </p:nvPr>
        </p:nvSpPr>
        <p:spPr/>
        <p:txBody>
          <a:bodyPr/>
          <a:lstStyle/>
          <a:p>
            <a:r>
              <a:rPr lang="en-IE" dirty="0"/>
              <a:t>What we do</a:t>
            </a:r>
          </a:p>
        </p:txBody>
      </p:sp>
      <p:sp>
        <p:nvSpPr>
          <p:cNvPr id="3" name="Content Placeholder 2">
            <a:extLst>
              <a:ext uri="{FF2B5EF4-FFF2-40B4-BE49-F238E27FC236}">
                <a16:creationId xmlns:a16="http://schemas.microsoft.com/office/drawing/2014/main" id="{2C7AA518-148C-4F5A-9768-0760D0BD9C6F}"/>
              </a:ext>
            </a:extLst>
          </p:cNvPr>
          <p:cNvSpPr>
            <a:spLocks noGrp="1"/>
          </p:cNvSpPr>
          <p:nvPr>
            <p:ph idx="1"/>
          </p:nvPr>
        </p:nvSpPr>
        <p:spPr/>
        <p:txBody>
          <a:bodyPr/>
          <a:lstStyle/>
          <a:p>
            <a:r>
              <a:rPr lang="en-IE" dirty="0"/>
              <a:t>Personal &amp; Professional Development</a:t>
            </a:r>
          </a:p>
          <a:p>
            <a:r>
              <a:rPr lang="en-IE" dirty="0"/>
              <a:t> Career Management Structure </a:t>
            </a:r>
          </a:p>
          <a:p>
            <a:r>
              <a:rPr lang="en-IE" dirty="0"/>
              <a:t> Recruitment</a:t>
            </a:r>
          </a:p>
          <a:p>
            <a:r>
              <a:rPr lang="en-IE" dirty="0"/>
              <a:t> Contract Management </a:t>
            </a:r>
          </a:p>
          <a:p>
            <a:r>
              <a:rPr lang="en-IE" dirty="0"/>
              <a:t> Salary Administration</a:t>
            </a:r>
          </a:p>
        </p:txBody>
      </p:sp>
      <p:sp>
        <p:nvSpPr>
          <p:cNvPr id="4" name="Text Placeholder 3">
            <a:extLst>
              <a:ext uri="{FF2B5EF4-FFF2-40B4-BE49-F238E27FC236}">
                <a16:creationId xmlns:a16="http://schemas.microsoft.com/office/drawing/2014/main" id="{BC9854BE-2FC4-44A5-BC0D-E3C7FE07B69A}"/>
              </a:ext>
            </a:extLst>
          </p:cNvPr>
          <p:cNvSpPr>
            <a:spLocks noGrp="1"/>
          </p:cNvSpPr>
          <p:nvPr>
            <p:ph type="body" sz="half" idx="2"/>
          </p:nvPr>
        </p:nvSpPr>
        <p:spPr/>
        <p:txBody>
          <a:bodyPr/>
          <a:lstStyle/>
          <a:p>
            <a:r>
              <a:rPr lang="en-IE" dirty="0"/>
              <a:t>HR Research UCC</a:t>
            </a:r>
          </a:p>
        </p:txBody>
      </p:sp>
      <p:pic>
        <p:nvPicPr>
          <p:cNvPr id="5" name="Picture 4">
            <a:extLst>
              <a:ext uri="{FF2B5EF4-FFF2-40B4-BE49-F238E27FC236}">
                <a16:creationId xmlns:a16="http://schemas.microsoft.com/office/drawing/2014/main" id="{14E0AD22-0672-4DE5-86FF-BA3F64AD4120}"/>
              </a:ext>
            </a:extLst>
          </p:cNvPr>
          <p:cNvPicPr>
            <a:picLocks noChangeAspect="1"/>
          </p:cNvPicPr>
          <p:nvPr/>
        </p:nvPicPr>
        <p:blipFill>
          <a:blip r:embed="rId2"/>
          <a:stretch>
            <a:fillRect/>
          </a:stretch>
        </p:blipFill>
        <p:spPr>
          <a:xfrm>
            <a:off x="8764065" y="5247698"/>
            <a:ext cx="2468280" cy="1180693"/>
          </a:xfrm>
          <a:prstGeom prst="rect">
            <a:avLst/>
          </a:prstGeom>
        </p:spPr>
      </p:pic>
      <p:sp>
        <p:nvSpPr>
          <p:cNvPr id="6" name="Footer Placeholder 5">
            <a:extLst>
              <a:ext uri="{FF2B5EF4-FFF2-40B4-BE49-F238E27FC236}">
                <a16:creationId xmlns:a16="http://schemas.microsoft.com/office/drawing/2014/main" id="{9EC01787-D78C-4BA7-ACAF-15C64948F799}"/>
              </a:ext>
            </a:extLst>
          </p:cNvPr>
          <p:cNvSpPr>
            <a:spLocks noGrp="1"/>
          </p:cNvSpPr>
          <p:nvPr>
            <p:ph type="ftr" sz="quarter" idx="11"/>
          </p:nvPr>
        </p:nvSpPr>
        <p:spPr/>
        <p:txBody>
          <a:bodyPr/>
          <a:lstStyle/>
          <a:p>
            <a:r>
              <a:rPr lang="en-IE" dirty="0"/>
              <a:t>Mary Kate O'Regan February 2024</a:t>
            </a:r>
            <a:endParaRPr lang="en-US" dirty="0"/>
          </a:p>
        </p:txBody>
      </p:sp>
      <p:sp>
        <p:nvSpPr>
          <p:cNvPr id="7" name="Slide Number Placeholder 6">
            <a:extLst>
              <a:ext uri="{FF2B5EF4-FFF2-40B4-BE49-F238E27FC236}">
                <a16:creationId xmlns:a16="http://schemas.microsoft.com/office/drawing/2014/main" id="{984BA847-D4D1-48C5-AEEF-6983CFB22CC7}"/>
              </a:ext>
            </a:extLst>
          </p:cNvPr>
          <p:cNvSpPr>
            <a:spLocks noGrp="1"/>
          </p:cNvSpPr>
          <p:nvPr>
            <p:ph type="sldNum" sz="quarter" idx="12"/>
          </p:nvPr>
        </p:nvSpPr>
        <p:spPr/>
        <p:txBody>
          <a:bodyPr/>
          <a:lstStyle/>
          <a:p>
            <a:fld id="{3A98EE3D-8CD1-4C3F-BD1C-C98C9596463C}" type="slidenum">
              <a:rPr lang="en-US" smtClean="0"/>
              <a:pPr/>
              <a:t>4</a:t>
            </a:fld>
            <a:endParaRPr lang="en-US" dirty="0"/>
          </a:p>
        </p:txBody>
      </p:sp>
    </p:spTree>
    <p:extLst>
      <p:ext uri="{BB962C8B-B14F-4D97-AF65-F5344CB8AC3E}">
        <p14:creationId xmlns:p14="http://schemas.microsoft.com/office/powerpoint/2010/main" val="4031224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B1954-D6EF-465D-9805-1B17C47E5852}"/>
              </a:ext>
            </a:extLst>
          </p:cNvPr>
          <p:cNvSpPr>
            <a:spLocks noGrp="1"/>
          </p:cNvSpPr>
          <p:nvPr>
            <p:ph type="title"/>
          </p:nvPr>
        </p:nvSpPr>
        <p:spPr>
          <a:xfrm>
            <a:off x="643467" y="321734"/>
            <a:ext cx="10905066" cy="1135737"/>
          </a:xfrm>
        </p:spPr>
        <p:txBody>
          <a:bodyPr>
            <a:normAutofit fontScale="90000"/>
          </a:bodyPr>
          <a:lstStyle/>
          <a:p>
            <a:r>
              <a:rPr lang="en-IE" sz="3600" dirty="0"/>
              <a:t>European Charter for Researchers: What is it?</a:t>
            </a:r>
          </a:p>
        </p:txBody>
      </p:sp>
      <p:sp>
        <p:nvSpPr>
          <p:cNvPr id="3" name="Content Placeholder 2">
            <a:extLst>
              <a:ext uri="{FF2B5EF4-FFF2-40B4-BE49-F238E27FC236}">
                <a16:creationId xmlns:a16="http://schemas.microsoft.com/office/drawing/2014/main" id="{BE1046F6-EA3A-4293-BF08-89FE341B23DF}"/>
              </a:ext>
            </a:extLst>
          </p:cNvPr>
          <p:cNvSpPr>
            <a:spLocks noGrp="1"/>
          </p:cNvSpPr>
          <p:nvPr>
            <p:ph idx="1"/>
          </p:nvPr>
        </p:nvSpPr>
        <p:spPr>
          <a:xfrm>
            <a:off x="643469" y="1782981"/>
            <a:ext cx="4008384" cy="4393982"/>
          </a:xfrm>
        </p:spPr>
        <p:txBody>
          <a:bodyPr>
            <a:normAutofit/>
          </a:bodyPr>
          <a:lstStyle/>
          <a:p>
            <a:pPr marL="0" indent="0">
              <a:buNone/>
            </a:pPr>
            <a:r>
              <a:rPr lang="en-IE" sz="2000" dirty="0"/>
              <a:t>Set of general principles  and requirements which specify the:</a:t>
            </a:r>
          </a:p>
          <a:p>
            <a:pPr marL="0" indent="0">
              <a:buNone/>
            </a:pPr>
            <a:endParaRPr lang="en-IE" sz="2000" dirty="0"/>
          </a:p>
          <a:p>
            <a:pPr marL="514350" indent="-514350">
              <a:buFont typeface="+mj-lt"/>
              <a:buAutoNum type="arabicPeriod"/>
            </a:pPr>
            <a:r>
              <a:rPr lang="en-IE" sz="2000" dirty="0"/>
              <a:t>Roles</a:t>
            </a:r>
          </a:p>
          <a:p>
            <a:pPr marL="514350" indent="-514350">
              <a:buFont typeface="+mj-lt"/>
              <a:buAutoNum type="arabicPeriod"/>
            </a:pPr>
            <a:r>
              <a:rPr lang="en-IE" sz="2000" dirty="0"/>
              <a:t>Responsibilities</a:t>
            </a:r>
          </a:p>
          <a:p>
            <a:pPr marL="514350" indent="-514350">
              <a:buFont typeface="+mj-lt"/>
              <a:buAutoNum type="arabicPeriod"/>
            </a:pPr>
            <a:r>
              <a:rPr lang="en-IE" sz="2000" dirty="0"/>
              <a:t>Entitlements</a:t>
            </a:r>
          </a:p>
          <a:p>
            <a:pPr marL="0" indent="0">
              <a:buNone/>
            </a:pPr>
            <a:endParaRPr lang="en-IE" sz="2000" dirty="0"/>
          </a:p>
          <a:p>
            <a:pPr marL="0" indent="0">
              <a:buNone/>
            </a:pPr>
            <a:r>
              <a:rPr lang="en-IE" sz="2000" dirty="0"/>
              <a:t>Of Researchers in the European Research Area</a:t>
            </a:r>
          </a:p>
          <a:p>
            <a:pPr marL="0" indent="0">
              <a:buNone/>
            </a:pPr>
            <a:endParaRPr lang="en-IE" sz="2000" dirty="0"/>
          </a:p>
        </p:txBody>
      </p:sp>
      <p:pic>
        <p:nvPicPr>
          <p:cNvPr id="4" name="Picture 3">
            <a:extLst>
              <a:ext uri="{FF2B5EF4-FFF2-40B4-BE49-F238E27FC236}">
                <a16:creationId xmlns:a16="http://schemas.microsoft.com/office/drawing/2014/main" id="{DF77B605-7027-4964-BB8C-3F9895FC4A52}"/>
              </a:ext>
            </a:extLst>
          </p:cNvPr>
          <p:cNvPicPr>
            <a:picLocks noChangeAspect="1"/>
          </p:cNvPicPr>
          <p:nvPr/>
        </p:nvPicPr>
        <p:blipFill>
          <a:blip r:embed="rId2"/>
          <a:stretch>
            <a:fillRect/>
          </a:stretch>
        </p:blipFill>
        <p:spPr>
          <a:xfrm>
            <a:off x="5295320" y="2439706"/>
            <a:ext cx="6253212" cy="3048441"/>
          </a:xfrm>
          <a:prstGeom prst="rect">
            <a:avLst/>
          </a:prstGeom>
        </p:spPr>
      </p:pic>
      <p:sp>
        <p:nvSpPr>
          <p:cNvPr id="6" name="Footer Placeholder 5">
            <a:extLst>
              <a:ext uri="{FF2B5EF4-FFF2-40B4-BE49-F238E27FC236}">
                <a16:creationId xmlns:a16="http://schemas.microsoft.com/office/drawing/2014/main" id="{41710A91-634B-4AE3-AA40-AC73071A245A}"/>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dirty="0">
                <a:ln>
                  <a:noFill/>
                </a:ln>
                <a:effectLst/>
                <a:uLnTx/>
                <a:uFillTx/>
                <a:latin typeface="Calibri" panose="020F0502020204030204"/>
                <a:ea typeface="+mn-ea"/>
                <a:cs typeface="+mn-cs"/>
              </a:rPr>
              <a:t>Mary Kate O'Regan February 2024</a:t>
            </a:r>
          </a:p>
        </p:txBody>
      </p:sp>
      <p:sp>
        <p:nvSpPr>
          <p:cNvPr id="7" name="Slide Number Placeholder 6">
            <a:extLst>
              <a:ext uri="{FF2B5EF4-FFF2-40B4-BE49-F238E27FC236}">
                <a16:creationId xmlns:a16="http://schemas.microsoft.com/office/drawing/2014/main" id="{897F3532-C52F-4E21-AB0A-18439C7C74ED}"/>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5</a:t>
            </a:fld>
            <a:endParaRPr kumimoji="0" lang="en-IE"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0746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B8968-9B06-4FC8-A38E-7CE29F12150A}"/>
              </a:ext>
            </a:extLst>
          </p:cNvPr>
          <p:cNvSpPr>
            <a:spLocks noGrp="1"/>
          </p:cNvSpPr>
          <p:nvPr>
            <p:ph type="title"/>
          </p:nvPr>
        </p:nvSpPr>
        <p:spPr>
          <a:xfrm>
            <a:off x="643467" y="321734"/>
            <a:ext cx="10905066" cy="1135737"/>
          </a:xfrm>
        </p:spPr>
        <p:txBody>
          <a:bodyPr>
            <a:normAutofit/>
          </a:bodyPr>
          <a:lstStyle/>
          <a:p>
            <a:r>
              <a:rPr lang="en-IE" sz="3600"/>
              <a:t>Who does it apply to?</a:t>
            </a:r>
          </a:p>
        </p:txBody>
      </p:sp>
      <p:sp>
        <p:nvSpPr>
          <p:cNvPr id="3" name="Content Placeholder 2">
            <a:extLst>
              <a:ext uri="{FF2B5EF4-FFF2-40B4-BE49-F238E27FC236}">
                <a16:creationId xmlns:a16="http://schemas.microsoft.com/office/drawing/2014/main" id="{97B954F4-4F74-4C1F-B01D-702F340F2280}"/>
              </a:ext>
            </a:extLst>
          </p:cNvPr>
          <p:cNvSpPr>
            <a:spLocks noGrp="1"/>
          </p:cNvSpPr>
          <p:nvPr>
            <p:ph idx="1"/>
          </p:nvPr>
        </p:nvSpPr>
        <p:spPr>
          <a:xfrm>
            <a:off x="643469" y="1782981"/>
            <a:ext cx="4008384" cy="4393982"/>
          </a:xfrm>
        </p:spPr>
        <p:txBody>
          <a:bodyPr>
            <a:normAutofit/>
          </a:bodyPr>
          <a:lstStyle/>
          <a:p>
            <a:r>
              <a:rPr lang="en-IE" sz="2000" dirty="0"/>
              <a:t>It applies to Researchers, Employers and Funders</a:t>
            </a:r>
          </a:p>
          <a:p>
            <a:endParaRPr lang="en-IE" sz="2000" dirty="0"/>
          </a:p>
          <a:p>
            <a:r>
              <a:rPr lang="en-IE" sz="2000" dirty="0"/>
              <a:t>It also includes a code of conduct for the recruitment of researchers</a:t>
            </a:r>
          </a:p>
          <a:p>
            <a:endParaRPr lang="en-IE" sz="2000" dirty="0"/>
          </a:p>
          <a:p>
            <a:pPr marL="0" indent="0">
              <a:buNone/>
            </a:pPr>
            <a:r>
              <a:rPr lang="en-IE" sz="2000" dirty="0"/>
              <a:t>Included in:</a:t>
            </a:r>
          </a:p>
          <a:p>
            <a:r>
              <a:rPr lang="en-IE" sz="2000" dirty="0"/>
              <a:t>Horizon Europe grant agreements</a:t>
            </a:r>
          </a:p>
          <a:p>
            <a:pPr marL="0" indent="0">
              <a:buNone/>
            </a:pPr>
            <a:endParaRPr lang="en-IE" sz="2000" dirty="0"/>
          </a:p>
        </p:txBody>
      </p:sp>
      <p:pic>
        <p:nvPicPr>
          <p:cNvPr id="7" name="Picture 6">
            <a:extLst>
              <a:ext uri="{FF2B5EF4-FFF2-40B4-BE49-F238E27FC236}">
                <a16:creationId xmlns:a16="http://schemas.microsoft.com/office/drawing/2014/main" id="{834CC8E6-C515-439B-BA4B-A1CA6AF56F1D}"/>
              </a:ext>
            </a:extLst>
          </p:cNvPr>
          <p:cNvPicPr>
            <a:picLocks noChangeAspect="1"/>
          </p:cNvPicPr>
          <p:nvPr/>
        </p:nvPicPr>
        <p:blipFill>
          <a:blip r:embed="rId2"/>
          <a:stretch>
            <a:fillRect/>
          </a:stretch>
        </p:blipFill>
        <p:spPr>
          <a:xfrm>
            <a:off x="5295320" y="2439706"/>
            <a:ext cx="6253212" cy="3048441"/>
          </a:xfrm>
          <a:prstGeom prst="rect">
            <a:avLst/>
          </a:prstGeom>
        </p:spPr>
      </p:pic>
      <p:sp>
        <p:nvSpPr>
          <p:cNvPr id="5" name="Footer Placeholder 4">
            <a:extLst>
              <a:ext uri="{FF2B5EF4-FFF2-40B4-BE49-F238E27FC236}">
                <a16:creationId xmlns:a16="http://schemas.microsoft.com/office/drawing/2014/main" id="{319DE773-18D9-42B2-BF1A-9C135DDCC623}"/>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dirty="0">
                <a:ln>
                  <a:noFill/>
                </a:ln>
                <a:effectLst/>
                <a:uLnTx/>
                <a:uFillTx/>
                <a:latin typeface="Calibri" panose="020F0502020204030204"/>
                <a:ea typeface="+mn-ea"/>
                <a:cs typeface="+mn-cs"/>
              </a:rPr>
              <a:t>Mary Kate O'Regan February 2024</a:t>
            </a:r>
          </a:p>
        </p:txBody>
      </p:sp>
      <p:sp>
        <p:nvSpPr>
          <p:cNvPr id="6" name="Slide Number Placeholder 5">
            <a:extLst>
              <a:ext uri="{FF2B5EF4-FFF2-40B4-BE49-F238E27FC236}">
                <a16:creationId xmlns:a16="http://schemas.microsoft.com/office/drawing/2014/main" id="{306224A6-C4FB-4C2A-AD11-67A4AA77E3CE}"/>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6</a:t>
            </a:fld>
            <a:endParaRPr kumimoji="0" lang="en-IE" b="0" i="0" u="none" strike="noStrike" kern="1200" cap="none" spc="0" normalizeH="0" baseline="0" noProof="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15784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13BE-A276-4231-B78C-B380F0FDF684}"/>
              </a:ext>
            </a:extLst>
          </p:cNvPr>
          <p:cNvSpPr>
            <a:spLocks noGrp="1"/>
          </p:cNvSpPr>
          <p:nvPr>
            <p:ph type="title"/>
          </p:nvPr>
        </p:nvSpPr>
        <p:spPr>
          <a:xfrm>
            <a:off x="960100" y="978102"/>
            <a:ext cx="10588434" cy="1062644"/>
          </a:xfrm>
        </p:spPr>
        <p:txBody>
          <a:bodyPr anchor="b">
            <a:normAutofit/>
          </a:bodyPr>
          <a:lstStyle/>
          <a:p>
            <a:r>
              <a:rPr lang="en-IE" dirty="0"/>
              <a:t>European Union and European Universities</a:t>
            </a:r>
          </a:p>
        </p:txBody>
      </p:sp>
      <p:sp>
        <p:nvSpPr>
          <p:cNvPr id="3" name="Content Placeholder 2">
            <a:extLst>
              <a:ext uri="{FF2B5EF4-FFF2-40B4-BE49-F238E27FC236}">
                <a16:creationId xmlns:a16="http://schemas.microsoft.com/office/drawing/2014/main" id="{00CE5BC4-9E9A-4B20-8B3F-C0E00D2E70E2}"/>
              </a:ext>
            </a:extLst>
          </p:cNvPr>
          <p:cNvSpPr>
            <a:spLocks noGrp="1"/>
          </p:cNvSpPr>
          <p:nvPr>
            <p:ph idx="1"/>
          </p:nvPr>
        </p:nvSpPr>
        <p:spPr>
          <a:xfrm>
            <a:off x="4955354" y="2682433"/>
            <a:ext cx="6282169" cy="3215749"/>
          </a:xfrm>
        </p:spPr>
        <p:txBody>
          <a:bodyPr>
            <a:normAutofit/>
          </a:bodyPr>
          <a:lstStyle/>
          <a:p>
            <a:r>
              <a:rPr lang="en-IE" sz="2400" dirty="0"/>
              <a:t>Governance</a:t>
            </a:r>
          </a:p>
          <a:p>
            <a:r>
              <a:rPr lang="en-IE" sz="2400" dirty="0"/>
              <a:t>Employment Law</a:t>
            </a:r>
          </a:p>
          <a:p>
            <a:r>
              <a:rPr lang="en-IE" sz="2400" dirty="0"/>
              <a:t>Recruitment Processes</a:t>
            </a:r>
          </a:p>
          <a:p>
            <a:r>
              <a:rPr lang="en-IE" sz="2400" dirty="0"/>
              <a:t>Terms and Conditions</a:t>
            </a:r>
          </a:p>
          <a:p>
            <a:r>
              <a:rPr lang="en-IE" sz="2400" dirty="0"/>
              <a:t>Career Progression</a:t>
            </a:r>
          </a:p>
          <a:p>
            <a:pPr marL="0" indent="0">
              <a:buNone/>
            </a:pPr>
            <a:endParaRPr lang="en-IE" sz="2400" dirty="0"/>
          </a:p>
        </p:txBody>
      </p:sp>
      <p:sp>
        <p:nvSpPr>
          <p:cNvPr id="5" name="Footer Placeholder 4">
            <a:extLst>
              <a:ext uri="{FF2B5EF4-FFF2-40B4-BE49-F238E27FC236}">
                <a16:creationId xmlns:a16="http://schemas.microsoft.com/office/drawing/2014/main" id="{21A82CEC-C2E8-4DC9-8C1C-AC0F5995128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Mary Kate O'Regan February 2024</a:t>
            </a:r>
          </a:p>
        </p:txBody>
      </p:sp>
      <p:sp>
        <p:nvSpPr>
          <p:cNvPr id="6" name="Slide Number Placeholder 5">
            <a:extLst>
              <a:ext uri="{FF2B5EF4-FFF2-40B4-BE49-F238E27FC236}">
                <a16:creationId xmlns:a16="http://schemas.microsoft.com/office/drawing/2014/main" id="{27413784-A530-4D2D-9327-CABD74B1541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F3F0E4-A981-45C7-ABA9-1E50A6C71C7C}" type="slidenum">
              <a:rPr kumimoji="0" lang="en-IE"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IE"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92700F3F-728E-461A-9CE0-3509B4315F72}"/>
              </a:ext>
            </a:extLst>
          </p:cNvPr>
          <p:cNvPicPr>
            <a:picLocks noChangeAspect="1"/>
          </p:cNvPicPr>
          <p:nvPr/>
        </p:nvPicPr>
        <p:blipFill>
          <a:blip r:embed="rId2"/>
          <a:stretch>
            <a:fillRect/>
          </a:stretch>
        </p:blipFill>
        <p:spPr>
          <a:xfrm>
            <a:off x="1170533" y="2811104"/>
            <a:ext cx="3253459" cy="2928114"/>
          </a:xfrm>
          <a:prstGeom prst="rect">
            <a:avLst/>
          </a:prstGeom>
        </p:spPr>
      </p:pic>
      <p:pic>
        <p:nvPicPr>
          <p:cNvPr id="9" name="Picture 8" descr="Map&#10;&#10;Description automatically generated">
            <a:extLst>
              <a:ext uri="{FF2B5EF4-FFF2-40B4-BE49-F238E27FC236}">
                <a16:creationId xmlns:a16="http://schemas.microsoft.com/office/drawing/2014/main" id="{8B7FCF07-4F23-42D9-8ECD-583140E46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598" y="230466"/>
            <a:ext cx="6917210" cy="6397068"/>
          </a:xfrm>
          <a:prstGeom prst="rect">
            <a:avLst/>
          </a:prstGeom>
        </p:spPr>
      </p:pic>
    </p:spTree>
    <p:extLst>
      <p:ext uri="{BB962C8B-B14F-4D97-AF65-F5344CB8AC3E}">
        <p14:creationId xmlns:p14="http://schemas.microsoft.com/office/powerpoint/2010/main" val="92810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28798-EB28-4CB1-9F3E-74C1BC13001E}"/>
              </a:ext>
            </a:extLst>
          </p:cNvPr>
          <p:cNvSpPr>
            <a:spLocks noGrp="1"/>
          </p:cNvSpPr>
          <p:nvPr>
            <p:ph type="title"/>
          </p:nvPr>
        </p:nvSpPr>
        <p:spPr>
          <a:xfrm>
            <a:off x="643467" y="321734"/>
            <a:ext cx="10905066" cy="1135737"/>
          </a:xfrm>
        </p:spPr>
        <p:txBody>
          <a:bodyPr>
            <a:normAutofit/>
          </a:bodyPr>
          <a:lstStyle/>
          <a:p>
            <a:r>
              <a:rPr lang="en-IE" sz="3600" dirty="0"/>
              <a:t>HR Excellence in Research Award</a:t>
            </a:r>
          </a:p>
        </p:txBody>
      </p:sp>
      <p:sp>
        <p:nvSpPr>
          <p:cNvPr id="3" name="Content Placeholder 2">
            <a:extLst>
              <a:ext uri="{FF2B5EF4-FFF2-40B4-BE49-F238E27FC236}">
                <a16:creationId xmlns:a16="http://schemas.microsoft.com/office/drawing/2014/main" id="{BA6A451C-EC77-4882-A8AF-E9C3F857C5B0}"/>
              </a:ext>
            </a:extLst>
          </p:cNvPr>
          <p:cNvSpPr>
            <a:spLocks noGrp="1"/>
          </p:cNvSpPr>
          <p:nvPr>
            <p:ph idx="1"/>
          </p:nvPr>
        </p:nvSpPr>
        <p:spPr>
          <a:xfrm>
            <a:off x="643469" y="1782981"/>
            <a:ext cx="4008384" cy="4393982"/>
          </a:xfrm>
        </p:spPr>
        <p:txBody>
          <a:bodyPr>
            <a:normAutofit/>
          </a:bodyPr>
          <a:lstStyle/>
          <a:p>
            <a:pPr marL="0" indent="0">
              <a:buNone/>
            </a:pPr>
            <a:r>
              <a:rPr lang="en-IE" sz="2000" b="1" u="sng" dirty="0"/>
              <a:t>4 Thematic Areas</a:t>
            </a:r>
          </a:p>
          <a:p>
            <a:pPr marL="0" indent="0">
              <a:buNone/>
            </a:pPr>
            <a:endParaRPr lang="en-IE" sz="2000" dirty="0"/>
          </a:p>
          <a:p>
            <a:pPr marL="514350" indent="-514350">
              <a:buFont typeface="+mj-lt"/>
              <a:buAutoNum type="arabicPeriod"/>
            </a:pPr>
            <a:r>
              <a:rPr lang="en-IE" sz="2000" dirty="0"/>
              <a:t>Ethical and Professional Aspects </a:t>
            </a:r>
          </a:p>
          <a:p>
            <a:pPr marL="514350" indent="-514350">
              <a:buFont typeface="+mj-lt"/>
              <a:buAutoNum type="arabicPeriod"/>
            </a:pPr>
            <a:r>
              <a:rPr lang="en-IE" sz="2000" dirty="0"/>
              <a:t>Recruitment (OTM-R)</a:t>
            </a:r>
          </a:p>
          <a:p>
            <a:pPr marL="514350" indent="-514350">
              <a:buFont typeface="+mj-lt"/>
              <a:buAutoNum type="arabicPeriod"/>
            </a:pPr>
            <a:r>
              <a:rPr lang="en-IE" sz="2000" dirty="0"/>
              <a:t>Working Conditions &amp; Social Security </a:t>
            </a:r>
          </a:p>
          <a:p>
            <a:pPr marL="514350" indent="-514350">
              <a:buFont typeface="+mj-lt"/>
              <a:buAutoNum type="arabicPeriod"/>
            </a:pPr>
            <a:r>
              <a:rPr lang="en-IE" sz="2000" dirty="0"/>
              <a:t>Training and Development</a:t>
            </a:r>
          </a:p>
          <a:p>
            <a:pPr marL="0" indent="0">
              <a:buNone/>
            </a:pPr>
            <a:endParaRPr lang="en-IE" sz="2000" dirty="0"/>
          </a:p>
        </p:txBody>
      </p:sp>
      <p:sp>
        <p:nvSpPr>
          <p:cNvPr id="5" name="Footer Placeholder 4">
            <a:extLst>
              <a:ext uri="{FF2B5EF4-FFF2-40B4-BE49-F238E27FC236}">
                <a16:creationId xmlns:a16="http://schemas.microsoft.com/office/drawing/2014/main" id="{73945334-DF6D-47F1-91D4-8D9C1D6E1482}"/>
              </a:ext>
            </a:extLst>
          </p:cNvPr>
          <p:cNvSpPr>
            <a:spLocks noGrp="1"/>
          </p:cNvSpPr>
          <p:nvPr>
            <p:ph type="ftr" sz="quarter" idx="11"/>
          </p:nvPr>
        </p:nvSpPr>
        <p:spPr>
          <a:xfrm>
            <a:off x="4038600" y="6356350"/>
            <a:ext cx="41148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r>
              <a:rPr kumimoji="0" lang="en-IE" b="0" i="0" u="none" strike="noStrike" kern="1200" cap="none" spc="0" normalizeH="0" baseline="0" noProof="0" dirty="0">
                <a:ln>
                  <a:noFill/>
                </a:ln>
                <a:effectLst/>
                <a:uLnTx/>
                <a:uFillTx/>
                <a:latin typeface="Calibri" panose="020F0502020204030204"/>
                <a:ea typeface="+mn-ea"/>
                <a:cs typeface="+mn-cs"/>
              </a:rPr>
              <a:t>Mary Kate O'Regan February 2024</a:t>
            </a:r>
          </a:p>
        </p:txBody>
      </p:sp>
      <p:sp>
        <p:nvSpPr>
          <p:cNvPr id="6" name="Slide Number Placeholder 5">
            <a:extLst>
              <a:ext uri="{FF2B5EF4-FFF2-40B4-BE49-F238E27FC236}">
                <a16:creationId xmlns:a16="http://schemas.microsoft.com/office/drawing/2014/main" id="{833F8354-D740-4CD0-8CD6-7D93D0DA4896}"/>
              </a:ext>
            </a:extLst>
          </p:cNvPr>
          <p:cNvSpPr>
            <a:spLocks noGrp="1"/>
          </p:cNvSpPr>
          <p:nvPr>
            <p:ph type="sldNum" sz="quarter" idx="12"/>
          </p:nvPr>
        </p:nvSpPr>
        <p:spPr>
          <a:xfrm>
            <a:off x="8805333" y="6356350"/>
            <a:ext cx="2743200" cy="365125"/>
          </a:xfrm>
        </p:spPr>
        <p:txBody>
          <a:bodyPr>
            <a:normAutofit/>
          </a:bodyPr>
          <a:lstStyle/>
          <a:p>
            <a:pPr marL="0" marR="0" lvl="0" indent="0" defTabSz="457200" rtl="0" eaLnBrk="1" fontAlgn="auto" latinLnBrk="0" hangingPunct="1">
              <a:spcBef>
                <a:spcPts val="0"/>
              </a:spcBef>
              <a:spcAft>
                <a:spcPts val="600"/>
              </a:spcAft>
              <a:buClrTx/>
              <a:buSzTx/>
              <a:buFontTx/>
              <a:buNone/>
              <a:tabLst/>
              <a:defRPr/>
            </a:pPr>
            <a:fld id="{89F3F0E4-A981-45C7-ABA9-1E50A6C71C7C}" type="slidenum">
              <a:rPr kumimoji="0" lang="en-IE" b="0" i="0" u="none" strike="noStrike" kern="1200" cap="none" spc="0" normalizeH="0" baseline="0" noProof="0" smtClean="0">
                <a:ln>
                  <a:noFill/>
                </a:ln>
                <a:effectLst/>
                <a:uLnTx/>
                <a:uFillTx/>
                <a:latin typeface="Calibri" panose="020F0502020204030204"/>
                <a:ea typeface="+mn-ea"/>
                <a:cs typeface="+mn-cs"/>
              </a:rPr>
              <a:pPr marL="0" marR="0" lvl="0" indent="0" defTabSz="457200" rtl="0" eaLnBrk="1" fontAlgn="auto" latinLnBrk="0" hangingPunct="1">
                <a:spcBef>
                  <a:spcPts val="0"/>
                </a:spcBef>
                <a:spcAft>
                  <a:spcPts val="600"/>
                </a:spcAft>
                <a:buClrTx/>
                <a:buSzTx/>
                <a:buFontTx/>
                <a:buNone/>
                <a:tabLst/>
                <a:defRPr/>
              </a:pPr>
              <a:t>8</a:t>
            </a:fld>
            <a:endParaRPr kumimoji="0" lang="en-IE" b="0" i="0" u="none" strike="noStrike" kern="1200" cap="none" spc="0" normalizeH="0" baseline="0" noProof="0">
              <a:ln>
                <a:noFill/>
              </a:ln>
              <a:effectLst/>
              <a:uLnTx/>
              <a:uFillTx/>
              <a:latin typeface="Calibri" panose="020F0502020204030204"/>
              <a:ea typeface="+mn-ea"/>
              <a:cs typeface="+mn-cs"/>
            </a:endParaRPr>
          </a:p>
        </p:txBody>
      </p:sp>
      <p:pic>
        <p:nvPicPr>
          <p:cNvPr id="8" name="Picture 7" descr="Logo&#10;&#10;Description automatically generated">
            <a:extLst>
              <a:ext uri="{FF2B5EF4-FFF2-40B4-BE49-F238E27FC236}">
                <a16:creationId xmlns:a16="http://schemas.microsoft.com/office/drawing/2014/main" id="{41DB0E71-9AC6-465A-894F-6197A40338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9474" y="1959864"/>
            <a:ext cx="4337304" cy="2938272"/>
          </a:xfrm>
          <a:prstGeom prst="rect">
            <a:avLst/>
          </a:prstGeom>
        </p:spPr>
      </p:pic>
    </p:spTree>
    <p:extLst>
      <p:ext uri="{BB962C8B-B14F-4D97-AF65-F5344CB8AC3E}">
        <p14:creationId xmlns:p14="http://schemas.microsoft.com/office/powerpoint/2010/main" val="535505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2" name="Rectangle 11">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14" name="Rectangle 13">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IE"/>
          </a:p>
        </p:txBody>
      </p:sp>
      <p:sp>
        <p:nvSpPr>
          <p:cNvPr id="2" name="Title 1">
            <a:extLst>
              <a:ext uri="{FF2B5EF4-FFF2-40B4-BE49-F238E27FC236}">
                <a16:creationId xmlns:a16="http://schemas.microsoft.com/office/drawing/2014/main" id="{889DD00E-3302-4D65-8167-5381BC4EA3D9}"/>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b="0" kern="1200" cap="all" dirty="0">
                <a:solidFill>
                  <a:schemeClr val="tx1">
                    <a:lumMod val="75000"/>
                    <a:lumOff val="25000"/>
                  </a:schemeClr>
                </a:solidFill>
                <a:latin typeface="+mj-lt"/>
                <a:ea typeface="+mj-ea"/>
                <a:cs typeface="+mj-cs"/>
              </a:rPr>
              <a:t>Advantages of HR Excellence in Research</a:t>
            </a:r>
          </a:p>
        </p:txBody>
      </p:sp>
      <p:sp>
        <p:nvSpPr>
          <p:cNvPr id="3" name="Content Placeholder 2">
            <a:extLst>
              <a:ext uri="{FF2B5EF4-FFF2-40B4-BE49-F238E27FC236}">
                <a16:creationId xmlns:a16="http://schemas.microsoft.com/office/drawing/2014/main" id="{89D5D105-EF4B-4F7A-924E-6E6FEEA3F152}"/>
              </a:ext>
            </a:extLst>
          </p:cNvPr>
          <p:cNvSpPr>
            <a:spLocks noGrp="1"/>
          </p:cNvSpPr>
          <p:nvPr>
            <p:ph idx="4294967295"/>
          </p:nvPr>
        </p:nvSpPr>
        <p:spPr>
          <a:xfrm>
            <a:off x="581193" y="2340864"/>
            <a:ext cx="7024758" cy="3634486"/>
          </a:xfrm>
        </p:spPr>
        <p:txBody>
          <a:bodyPr vert="horz" lIns="91440" tIns="45720" rIns="91440" bIns="45720" rtlCol="0" anchor="ctr">
            <a:normAutofit fontScale="92500" lnSpcReduction="20000"/>
          </a:bodyPr>
          <a:lstStyle/>
          <a:p>
            <a:endParaRPr lang="en-US" b="1" dirty="0"/>
          </a:p>
          <a:p>
            <a:r>
              <a:rPr lang="en-US" sz="2800" b="1" dirty="0"/>
              <a:t>Adds value </a:t>
            </a:r>
            <a:r>
              <a:rPr lang="en-US" sz="2800" dirty="0"/>
              <a:t>to funding applications ​</a:t>
            </a:r>
          </a:p>
          <a:p>
            <a:r>
              <a:rPr lang="en-US" sz="2800" dirty="0"/>
              <a:t>Demonstrates a </a:t>
            </a:r>
            <a:r>
              <a:rPr lang="en-US" sz="2800" b="1" dirty="0"/>
              <a:t>commitment </a:t>
            </a:r>
            <a:r>
              <a:rPr lang="en-US" sz="2800" dirty="0"/>
              <a:t>to good working conditions and career development for researchers​</a:t>
            </a:r>
          </a:p>
          <a:p>
            <a:r>
              <a:rPr lang="en-US" sz="2800" dirty="0"/>
              <a:t>It </a:t>
            </a:r>
            <a:r>
              <a:rPr lang="en-US" sz="2800" b="1" dirty="0"/>
              <a:t>promotes this commitment </a:t>
            </a:r>
            <a:r>
              <a:rPr lang="en-US" sz="2800" dirty="0"/>
              <a:t>to researchers who might be considering moving to your institution. ​</a:t>
            </a:r>
          </a:p>
          <a:p>
            <a:pPr marL="0" indent="0"/>
            <a:endParaRPr lang="en-US" dirty="0"/>
          </a:p>
        </p:txBody>
      </p:sp>
      <p:pic>
        <p:nvPicPr>
          <p:cNvPr id="5" name="Picture 4">
            <a:extLst>
              <a:ext uri="{FF2B5EF4-FFF2-40B4-BE49-F238E27FC236}">
                <a16:creationId xmlns:a16="http://schemas.microsoft.com/office/drawing/2014/main" id="{8A0DD1ED-9A3B-44E7-AAC2-A367E979A5A8}"/>
              </a:ext>
            </a:extLst>
          </p:cNvPr>
          <p:cNvPicPr>
            <a:picLocks noChangeAspect="1"/>
          </p:cNvPicPr>
          <p:nvPr/>
        </p:nvPicPr>
        <p:blipFill rotWithShape="1">
          <a:blip r:embed="rId2"/>
          <a:srcRect l="23727" r="18258" b="-1"/>
          <a:stretch/>
        </p:blipFill>
        <p:spPr>
          <a:xfrm>
            <a:off x="8051799" y="2340864"/>
            <a:ext cx="3683001" cy="3634486"/>
          </a:xfrm>
          <a:prstGeom prst="rect">
            <a:avLst/>
          </a:prstGeom>
        </p:spPr>
      </p:pic>
      <p:sp>
        <p:nvSpPr>
          <p:cNvPr id="4" name="Footer Placeholder 3">
            <a:extLst>
              <a:ext uri="{FF2B5EF4-FFF2-40B4-BE49-F238E27FC236}">
                <a16:creationId xmlns:a16="http://schemas.microsoft.com/office/drawing/2014/main" id="{C3B59EFA-0E91-4076-A05A-CB272C700394}"/>
              </a:ext>
            </a:extLst>
          </p:cNvPr>
          <p:cNvSpPr>
            <a:spLocks noGrp="1"/>
          </p:cNvSpPr>
          <p:nvPr>
            <p:ph type="ftr" sz="quarter" idx="11"/>
          </p:nvPr>
        </p:nvSpPr>
        <p:spPr/>
        <p:txBody>
          <a:bodyPr/>
          <a:lstStyle/>
          <a:p>
            <a:r>
              <a:rPr lang="en-IE" dirty="0"/>
              <a:t>Mary Kate O'Regan February 2024</a:t>
            </a:r>
            <a:endParaRPr lang="en-US" dirty="0"/>
          </a:p>
        </p:txBody>
      </p:sp>
      <p:sp>
        <p:nvSpPr>
          <p:cNvPr id="6" name="Slide Number Placeholder 5">
            <a:extLst>
              <a:ext uri="{FF2B5EF4-FFF2-40B4-BE49-F238E27FC236}">
                <a16:creationId xmlns:a16="http://schemas.microsoft.com/office/drawing/2014/main" id="{80125AA9-378A-4F51-A339-CB3927C4C399}"/>
              </a:ext>
            </a:extLst>
          </p:cNvPr>
          <p:cNvSpPr>
            <a:spLocks noGrp="1"/>
          </p:cNvSpPr>
          <p:nvPr>
            <p:ph type="sldNum" sz="quarter" idx="12"/>
          </p:nvPr>
        </p:nvSpPr>
        <p:spPr/>
        <p:txBody>
          <a:bodyPr/>
          <a:lstStyle/>
          <a:p>
            <a:fld id="{3A98EE3D-8CD1-4C3F-BD1C-C98C9596463C}" type="slidenum">
              <a:rPr lang="en-US" smtClean="0"/>
              <a:t>9</a:t>
            </a:fld>
            <a:endParaRPr lang="en-US" dirty="0"/>
          </a:p>
        </p:txBody>
      </p:sp>
    </p:spTree>
    <p:extLst>
      <p:ext uri="{BB962C8B-B14F-4D97-AF65-F5344CB8AC3E}">
        <p14:creationId xmlns:p14="http://schemas.microsoft.com/office/powerpoint/2010/main" val="3314905519"/>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5.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{5FD8B9F9-1FDE-49A7-A727-53440B76CCAC}tf67061901_win32</Template>
  <TotalTime>1943</TotalTime>
  <Words>1009</Words>
  <Application>Microsoft Office PowerPoint</Application>
  <PresentationFormat>Widescreen</PresentationFormat>
  <Paragraphs>199</Paragraphs>
  <Slides>23</Slides>
  <Notes>2</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23</vt:i4>
      </vt:variant>
    </vt:vector>
  </HeadingPairs>
  <TitlesOfParts>
    <vt:vector size="39" baseType="lpstr">
      <vt:lpstr>Arial</vt:lpstr>
      <vt:lpstr>Calibri</vt:lpstr>
      <vt:lpstr>Calibri Light</vt:lpstr>
      <vt:lpstr>Corbel</vt:lpstr>
      <vt:lpstr>Franklin Gothic Book</vt:lpstr>
      <vt:lpstr>Franklin Gothic Demi</vt:lpstr>
      <vt:lpstr>Montserrat</vt:lpstr>
      <vt:lpstr>Nunito</vt:lpstr>
      <vt:lpstr>Verdana</vt:lpstr>
      <vt:lpstr>Wingdings</vt:lpstr>
      <vt:lpstr>Wingdings 2</vt:lpstr>
      <vt:lpstr>DividendVTI</vt:lpstr>
      <vt:lpstr>Office Theme</vt:lpstr>
      <vt:lpstr>1_Office Theme</vt:lpstr>
      <vt:lpstr>Frame</vt:lpstr>
      <vt:lpstr>Shift</vt:lpstr>
      <vt:lpstr>PowerPoint Presentation</vt:lpstr>
      <vt:lpstr>Order of Speakers today</vt:lpstr>
      <vt:lpstr>Who we are</vt:lpstr>
      <vt:lpstr>What we do</vt:lpstr>
      <vt:lpstr>European Charter for Researchers: What is it?</vt:lpstr>
      <vt:lpstr>Who does it apply to?</vt:lpstr>
      <vt:lpstr>European Union and European Universities</vt:lpstr>
      <vt:lpstr>HR Excellence in Research Award</vt:lpstr>
      <vt:lpstr>Advantages of HR Excellence in Research</vt:lpstr>
      <vt:lpstr>Real Examples: Advantages</vt:lpstr>
      <vt:lpstr>UCC Researcher career framework</vt:lpstr>
      <vt:lpstr>A few dates……</vt:lpstr>
      <vt:lpstr>PowerPoint Presentation</vt:lpstr>
      <vt:lpstr>Our hr research website</vt:lpstr>
      <vt:lpstr>Training Available to research staff in ucc</vt:lpstr>
      <vt:lpstr>Staff Ombudsman</vt:lpstr>
      <vt:lpstr>Staff id cards</vt:lpstr>
      <vt:lpstr>PowerPoint Presentation</vt:lpstr>
      <vt:lpstr>IFUT -  UCC Branch </vt:lpstr>
      <vt:lpstr>SIPTU</vt:lpstr>
      <vt:lpstr>Research Staff Association</vt:lpstr>
      <vt:lpstr>PowerPoint Presentation</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Staff orientation</dc:title>
  <dc:creator>O'Regan, Mary Kate (Human Resources)</dc:creator>
  <cp:lastModifiedBy>Mary Kate O'Regan (HR Business)</cp:lastModifiedBy>
  <cp:revision>15</cp:revision>
  <dcterms:created xsi:type="dcterms:W3CDTF">2021-06-15T10:59:46Z</dcterms:created>
  <dcterms:modified xsi:type="dcterms:W3CDTF">2024-02-29T10:13:55Z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