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684" r:id="rId5"/>
    <p:sldId id="316" r:id="rId6"/>
    <p:sldId id="695" r:id="rId7"/>
    <p:sldId id="317" r:id="rId8"/>
    <p:sldId id="692" r:id="rId9"/>
    <p:sldId id="693" r:id="rId10"/>
    <p:sldId id="495" r:id="rId11"/>
    <p:sldId id="496" r:id="rId12"/>
    <p:sldId id="687" r:id="rId13"/>
    <p:sldId id="688" r:id="rId14"/>
    <p:sldId id="690" r:id="rId15"/>
    <p:sldId id="694" r:id="rId16"/>
    <p:sldId id="689" r:id="rId17"/>
    <p:sldId id="306" r:id="rId18"/>
    <p:sldId id="281" r:id="rId19"/>
    <p:sldId id="540" r:id="rId20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F0"/>
    <a:srgbClr val="FFB500"/>
    <a:srgbClr val="003C6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D78CCD-F6FB-47E7-B676-514450947461}" v="436" dt="2022-11-11T09:56:18.9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83431" autoAdjust="0"/>
  </p:normalViewPr>
  <p:slideViewPr>
    <p:cSldViewPr snapToGrid="0">
      <p:cViewPr varScale="1">
        <p:scale>
          <a:sx n="55" d="100"/>
          <a:sy n="55" d="100"/>
        </p:scale>
        <p:origin x="17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6"/>
    </p:cViewPr>
  </p:sorterViewPr>
  <p:notesViewPr>
    <p:cSldViewPr snapToGrid="0" showGuides="1">
      <p:cViewPr varScale="1">
        <p:scale>
          <a:sx n="85" d="100"/>
          <a:sy n="85" d="100"/>
        </p:scale>
        <p:origin x="229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29.svg"/><Relationship Id="rId5" Type="http://schemas.openxmlformats.org/officeDocument/2006/relationships/image" Target="../media/image20.png"/><Relationship Id="rId4" Type="http://schemas.openxmlformats.org/officeDocument/2006/relationships/image" Target="../media/image2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29.svg"/><Relationship Id="rId5" Type="http://schemas.openxmlformats.org/officeDocument/2006/relationships/image" Target="../media/image20.png"/><Relationship Id="rId4" Type="http://schemas.openxmlformats.org/officeDocument/2006/relationships/image" Target="../media/image2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29.svg"/><Relationship Id="rId5" Type="http://schemas.openxmlformats.org/officeDocument/2006/relationships/image" Target="../media/image20.png"/><Relationship Id="rId4" Type="http://schemas.openxmlformats.org/officeDocument/2006/relationships/image" Target="../media/image2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29.svg"/><Relationship Id="rId5" Type="http://schemas.openxmlformats.org/officeDocument/2006/relationships/image" Target="../media/image20.png"/><Relationship Id="rId4" Type="http://schemas.openxmlformats.org/officeDocument/2006/relationships/image" Target="../media/image2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476CC-60B0-4304-BEDF-7C5336E09F61}" type="doc">
      <dgm:prSet loTypeId="urn:microsoft.com/office/officeart/2005/8/layout/process5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34616C-D220-494C-9C92-C0B0F2F16579}">
      <dgm:prSet/>
      <dgm:spPr/>
      <dgm:t>
        <a:bodyPr/>
        <a:lstStyle/>
        <a:p>
          <a:r>
            <a:rPr lang="en-IE"/>
            <a:t>From your own experience, what makes a researcher an effective research leader?</a:t>
          </a:r>
          <a:endParaRPr lang="en-US"/>
        </a:p>
      </dgm:t>
    </dgm:pt>
    <dgm:pt modelId="{8D2261DB-B74E-494E-BB07-3D1AEB1F5B86}" type="parTrans" cxnId="{68B5D580-B27A-406D-A1D8-F94F3B92EBE6}">
      <dgm:prSet/>
      <dgm:spPr/>
      <dgm:t>
        <a:bodyPr/>
        <a:lstStyle/>
        <a:p>
          <a:endParaRPr lang="en-US"/>
        </a:p>
      </dgm:t>
    </dgm:pt>
    <dgm:pt modelId="{F677880C-A664-4C88-890E-2B1362021B5B}" type="sibTrans" cxnId="{68B5D580-B27A-406D-A1D8-F94F3B92EBE6}">
      <dgm:prSet/>
      <dgm:spPr/>
      <dgm:t>
        <a:bodyPr/>
        <a:lstStyle/>
        <a:p>
          <a:endParaRPr lang="en-US"/>
        </a:p>
      </dgm:t>
    </dgm:pt>
    <dgm:pt modelId="{204FCD07-FC0C-40C0-9EAD-29E73B8B28D8}">
      <dgm:prSet/>
      <dgm:spPr/>
      <dgm:t>
        <a:bodyPr/>
        <a:lstStyle/>
        <a:p>
          <a:r>
            <a:rPr lang="en-IE"/>
            <a:t>What are the approaches and behaviours that demonstrate strong and effective research leadership?</a:t>
          </a:r>
          <a:endParaRPr lang="en-US"/>
        </a:p>
      </dgm:t>
    </dgm:pt>
    <dgm:pt modelId="{DAF1FCCB-5B97-4931-9ABA-354E0A0B4859}" type="parTrans" cxnId="{18E1FC45-6B79-4EEB-A071-FEBDACCFB82C}">
      <dgm:prSet/>
      <dgm:spPr/>
      <dgm:t>
        <a:bodyPr/>
        <a:lstStyle/>
        <a:p>
          <a:endParaRPr lang="en-US"/>
        </a:p>
      </dgm:t>
    </dgm:pt>
    <dgm:pt modelId="{C44760D5-ED48-4295-BA60-33B34AC1A922}" type="sibTrans" cxnId="{18E1FC45-6B79-4EEB-A071-FEBDACCFB82C}">
      <dgm:prSet/>
      <dgm:spPr/>
      <dgm:t>
        <a:bodyPr/>
        <a:lstStyle/>
        <a:p>
          <a:endParaRPr lang="en-US"/>
        </a:p>
      </dgm:t>
    </dgm:pt>
    <dgm:pt modelId="{246CB5B5-0413-493A-9D3C-700C7B4A052C}">
      <dgm:prSet/>
      <dgm:spPr/>
      <dgm:t>
        <a:bodyPr/>
        <a:lstStyle/>
        <a:p>
          <a:r>
            <a:rPr lang="en-IE"/>
            <a:t>What are the approaches and behaviours that I myself currently practice in demonstrating research leadership in my role?</a:t>
          </a:r>
          <a:endParaRPr lang="en-US"/>
        </a:p>
      </dgm:t>
    </dgm:pt>
    <dgm:pt modelId="{D20130D0-C9FF-48C0-91B8-6B2321F8F87B}" type="parTrans" cxnId="{65961AA5-06B1-4891-990B-9B02E3D9DE46}">
      <dgm:prSet/>
      <dgm:spPr/>
      <dgm:t>
        <a:bodyPr/>
        <a:lstStyle/>
        <a:p>
          <a:endParaRPr lang="en-US"/>
        </a:p>
      </dgm:t>
    </dgm:pt>
    <dgm:pt modelId="{E4C9DEA9-77D7-4C91-A5C4-16AFA8EB7AEA}" type="sibTrans" cxnId="{65961AA5-06B1-4891-990B-9B02E3D9DE46}">
      <dgm:prSet/>
      <dgm:spPr/>
      <dgm:t>
        <a:bodyPr/>
        <a:lstStyle/>
        <a:p>
          <a:endParaRPr lang="en-US"/>
        </a:p>
      </dgm:t>
    </dgm:pt>
    <dgm:pt modelId="{14DB3505-D067-4A59-BA7A-6A7D268A1DA9}">
      <dgm:prSet/>
      <dgm:spPr/>
      <dgm:t>
        <a:bodyPr/>
        <a:lstStyle/>
        <a:p>
          <a:r>
            <a:rPr lang="en-IE"/>
            <a:t>What approaches and behaviours would I like to develop further in becoming an effective research leader?</a:t>
          </a:r>
          <a:endParaRPr lang="en-US"/>
        </a:p>
      </dgm:t>
    </dgm:pt>
    <dgm:pt modelId="{86D6A301-2165-4B99-8359-5D29142845F7}" type="parTrans" cxnId="{07F5A1EA-EB4F-4321-8551-D44C062493E2}">
      <dgm:prSet/>
      <dgm:spPr/>
      <dgm:t>
        <a:bodyPr/>
        <a:lstStyle/>
        <a:p>
          <a:endParaRPr lang="en-US"/>
        </a:p>
      </dgm:t>
    </dgm:pt>
    <dgm:pt modelId="{4A07CB36-571E-42B2-8A11-BCDADE537998}" type="sibTrans" cxnId="{07F5A1EA-EB4F-4321-8551-D44C062493E2}">
      <dgm:prSet/>
      <dgm:spPr/>
      <dgm:t>
        <a:bodyPr/>
        <a:lstStyle/>
        <a:p>
          <a:endParaRPr lang="en-US"/>
        </a:p>
      </dgm:t>
    </dgm:pt>
    <dgm:pt modelId="{6050E045-4E13-4609-8021-B73A35C4FDC4}" type="pres">
      <dgm:prSet presAssocID="{C1F476CC-60B0-4304-BEDF-7C5336E09F61}" presName="diagram" presStyleCnt="0">
        <dgm:presLayoutVars>
          <dgm:dir/>
          <dgm:resizeHandles val="exact"/>
        </dgm:presLayoutVars>
      </dgm:prSet>
      <dgm:spPr/>
    </dgm:pt>
    <dgm:pt modelId="{92818255-D7F3-411F-9AEC-83D80A5C4273}" type="pres">
      <dgm:prSet presAssocID="{8C34616C-D220-494C-9C92-C0B0F2F16579}" presName="node" presStyleLbl="node1" presStyleIdx="0" presStyleCnt="4">
        <dgm:presLayoutVars>
          <dgm:bulletEnabled val="1"/>
        </dgm:presLayoutVars>
      </dgm:prSet>
      <dgm:spPr/>
    </dgm:pt>
    <dgm:pt modelId="{EA1044DB-90BF-4350-9B3B-3AA55F35B6A4}" type="pres">
      <dgm:prSet presAssocID="{F677880C-A664-4C88-890E-2B1362021B5B}" presName="sibTrans" presStyleLbl="sibTrans2D1" presStyleIdx="0" presStyleCnt="3"/>
      <dgm:spPr/>
    </dgm:pt>
    <dgm:pt modelId="{E690FA2B-B6BC-4062-97FC-5D2C5D2495EC}" type="pres">
      <dgm:prSet presAssocID="{F677880C-A664-4C88-890E-2B1362021B5B}" presName="connectorText" presStyleLbl="sibTrans2D1" presStyleIdx="0" presStyleCnt="3"/>
      <dgm:spPr/>
    </dgm:pt>
    <dgm:pt modelId="{D0D5E0DB-FF7C-4B79-90D2-01D73606F565}" type="pres">
      <dgm:prSet presAssocID="{204FCD07-FC0C-40C0-9EAD-29E73B8B28D8}" presName="node" presStyleLbl="node1" presStyleIdx="1" presStyleCnt="4">
        <dgm:presLayoutVars>
          <dgm:bulletEnabled val="1"/>
        </dgm:presLayoutVars>
      </dgm:prSet>
      <dgm:spPr/>
    </dgm:pt>
    <dgm:pt modelId="{384B817F-F44F-4F45-9A7E-796FE0D7DF52}" type="pres">
      <dgm:prSet presAssocID="{C44760D5-ED48-4295-BA60-33B34AC1A922}" presName="sibTrans" presStyleLbl="sibTrans2D1" presStyleIdx="1" presStyleCnt="3"/>
      <dgm:spPr/>
    </dgm:pt>
    <dgm:pt modelId="{9C64122F-3B97-476C-9131-A695CF5A7D52}" type="pres">
      <dgm:prSet presAssocID="{C44760D5-ED48-4295-BA60-33B34AC1A922}" presName="connectorText" presStyleLbl="sibTrans2D1" presStyleIdx="1" presStyleCnt="3"/>
      <dgm:spPr/>
    </dgm:pt>
    <dgm:pt modelId="{156D71B7-E8EF-45C0-93E4-AC500DC5D7AD}" type="pres">
      <dgm:prSet presAssocID="{246CB5B5-0413-493A-9D3C-700C7B4A052C}" presName="node" presStyleLbl="node1" presStyleIdx="2" presStyleCnt="4">
        <dgm:presLayoutVars>
          <dgm:bulletEnabled val="1"/>
        </dgm:presLayoutVars>
      </dgm:prSet>
      <dgm:spPr/>
    </dgm:pt>
    <dgm:pt modelId="{0822A5FC-2E47-4CFD-BE5E-4AC2FC823D4F}" type="pres">
      <dgm:prSet presAssocID="{E4C9DEA9-77D7-4C91-A5C4-16AFA8EB7AEA}" presName="sibTrans" presStyleLbl="sibTrans2D1" presStyleIdx="2" presStyleCnt="3"/>
      <dgm:spPr/>
    </dgm:pt>
    <dgm:pt modelId="{E8D0B4DA-B3E6-43EC-8E00-FB1713C8B17F}" type="pres">
      <dgm:prSet presAssocID="{E4C9DEA9-77D7-4C91-A5C4-16AFA8EB7AEA}" presName="connectorText" presStyleLbl="sibTrans2D1" presStyleIdx="2" presStyleCnt="3"/>
      <dgm:spPr/>
    </dgm:pt>
    <dgm:pt modelId="{B37D86DA-C694-4299-BA48-5F0E35B39E3B}" type="pres">
      <dgm:prSet presAssocID="{14DB3505-D067-4A59-BA7A-6A7D268A1DA9}" presName="node" presStyleLbl="node1" presStyleIdx="3" presStyleCnt="4">
        <dgm:presLayoutVars>
          <dgm:bulletEnabled val="1"/>
        </dgm:presLayoutVars>
      </dgm:prSet>
      <dgm:spPr/>
    </dgm:pt>
  </dgm:ptLst>
  <dgm:cxnLst>
    <dgm:cxn modelId="{AFC6811E-BF2D-4ED8-958E-0157510B8FD0}" type="presOf" srcId="{F677880C-A664-4C88-890E-2B1362021B5B}" destId="{EA1044DB-90BF-4350-9B3B-3AA55F35B6A4}" srcOrd="0" destOrd="0" presId="urn:microsoft.com/office/officeart/2005/8/layout/process5"/>
    <dgm:cxn modelId="{8B539F2D-E1F1-4B51-BB56-22B9C94425CB}" type="presOf" srcId="{204FCD07-FC0C-40C0-9EAD-29E73B8B28D8}" destId="{D0D5E0DB-FF7C-4B79-90D2-01D73606F565}" srcOrd="0" destOrd="0" presId="urn:microsoft.com/office/officeart/2005/8/layout/process5"/>
    <dgm:cxn modelId="{18E1FC45-6B79-4EEB-A071-FEBDACCFB82C}" srcId="{C1F476CC-60B0-4304-BEDF-7C5336E09F61}" destId="{204FCD07-FC0C-40C0-9EAD-29E73B8B28D8}" srcOrd="1" destOrd="0" parTransId="{DAF1FCCB-5B97-4931-9ABA-354E0A0B4859}" sibTransId="{C44760D5-ED48-4295-BA60-33B34AC1A922}"/>
    <dgm:cxn modelId="{25A1197C-AC82-4785-94A1-952CE86735C1}" type="presOf" srcId="{E4C9DEA9-77D7-4C91-A5C4-16AFA8EB7AEA}" destId="{E8D0B4DA-B3E6-43EC-8E00-FB1713C8B17F}" srcOrd="1" destOrd="0" presId="urn:microsoft.com/office/officeart/2005/8/layout/process5"/>
    <dgm:cxn modelId="{68B5D580-B27A-406D-A1D8-F94F3B92EBE6}" srcId="{C1F476CC-60B0-4304-BEDF-7C5336E09F61}" destId="{8C34616C-D220-494C-9C92-C0B0F2F16579}" srcOrd="0" destOrd="0" parTransId="{8D2261DB-B74E-494E-BB07-3D1AEB1F5B86}" sibTransId="{F677880C-A664-4C88-890E-2B1362021B5B}"/>
    <dgm:cxn modelId="{8C22BB88-354A-4EE1-A9FE-42F7C7DCBA93}" type="presOf" srcId="{C1F476CC-60B0-4304-BEDF-7C5336E09F61}" destId="{6050E045-4E13-4609-8021-B73A35C4FDC4}" srcOrd="0" destOrd="0" presId="urn:microsoft.com/office/officeart/2005/8/layout/process5"/>
    <dgm:cxn modelId="{4A7F348D-6E6D-42AE-AD90-0E247FDDF9BC}" type="presOf" srcId="{246CB5B5-0413-493A-9D3C-700C7B4A052C}" destId="{156D71B7-E8EF-45C0-93E4-AC500DC5D7AD}" srcOrd="0" destOrd="0" presId="urn:microsoft.com/office/officeart/2005/8/layout/process5"/>
    <dgm:cxn modelId="{6A43D99B-B582-4B3C-816B-76373EC4EEE4}" type="presOf" srcId="{C44760D5-ED48-4295-BA60-33B34AC1A922}" destId="{384B817F-F44F-4F45-9A7E-796FE0D7DF52}" srcOrd="0" destOrd="0" presId="urn:microsoft.com/office/officeart/2005/8/layout/process5"/>
    <dgm:cxn modelId="{65961AA5-06B1-4891-990B-9B02E3D9DE46}" srcId="{C1F476CC-60B0-4304-BEDF-7C5336E09F61}" destId="{246CB5B5-0413-493A-9D3C-700C7B4A052C}" srcOrd="2" destOrd="0" parTransId="{D20130D0-C9FF-48C0-91B8-6B2321F8F87B}" sibTransId="{E4C9DEA9-77D7-4C91-A5C4-16AFA8EB7AEA}"/>
    <dgm:cxn modelId="{960C67B2-784C-4F36-902C-6788E1603922}" type="presOf" srcId="{F677880C-A664-4C88-890E-2B1362021B5B}" destId="{E690FA2B-B6BC-4062-97FC-5D2C5D2495EC}" srcOrd="1" destOrd="0" presId="urn:microsoft.com/office/officeart/2005/8/layout/process5"/>
    <dgm:cxn modelId="{052AE6B4-CF29-4109-BFA1-C2F7046BAF9C}" type="presOf" srcId="{E4C9DEA9-77D7-4C91-A5C4-16AFA8EB7AEA}" destId="{0822A5FC-2E47-4CFD-BE5E-4AC2FC823D4F}" srcOrd="0" destOrd="0" presId="urn:microsoft.com/office/officeart/2005/8/layout/process5"/>
    <dgm:cxn modelId="{5066CDC9-E47B-457C-825F-B433E157549B}" type="presOf" srcId="{14DB3505-D067-4A59-BA7A-6A7D268A1DA9}" destId="{B37D86DA-C694-4299-BA48-5F0E35B39E3B}" srcOrd="0" destOrd="0" presId="urn:microsoft.com/office/officeart/2005/8/layout/process5"/>
    <dgm:cxn modelId="{07F5A1EA-EB4F-4321-8551-D44C062493E2}" srcId="{C1F476CC-60B0-4304-BEDF-7C5336E09F61}" destId="{14DB3505-D067-4A59-BA7A-6A7D268A1DA9}" srcOrd="3" destOrd="0" parTransId="{86D6A301-2165-4B99-8359-5D29142845F7}" sibTransId="{4A07CB36-571E-42B2-8A11-BCDADE537998}"/>
    <dgm:cxn modelId="{ABC26BEF-D7FE-417F-BC02-650B6A4F8903}" type="presOf" srcId="{C44760D5-ED48-4295-BA60-33B34AC1A922}" destId="{9C64122F-3B97-476C-9131-A695CF5A7D52}" srcOrd="1" destOrd="0" presId="urn:microsoft.com/office/officeart/2005/8/layout/process5"/>
    <dgm:cxn modelId="{574FB8FB-4332-4FC8-A3C0-2D1144AE6F78}" type="presOf" srcId="{8C34616C-D220-494C-9C92-C0B0F2F16579}" destId="{92818255-D7F3-411F-9AEC-83D80A5C4273}" srcOrd="0" destOrd="0" presId="urn:microsoft.com/office/officeart/2005/8/layout/process5"/>
    <dgm:cxn modelId="{F692DD18-BDE9-41A0-AF9E-CE5F6B46C55D}" type="presParOf" srcId="{6050E045-4E13-4609-8021-B73A35C4FDC4}" destId="{92818255-D7F3-411F-9AEC-83D80A5C4273}" srcOrd="0" destOrd="0" presId="urn:microsoft.com/office/officeart/2005/8/layout/process5"/>
    <dgm:cxn modelId="{F8698235-0201-4769-B839-E81150B69AC9}" type="presParOf" srcId="{6050E045-4E13-4609-8021-B73A35C4FDC4}" destId="{EA1044DB-90BF-4350-9B3B-3AA55F35B6A4}" srcOrd="1" destOrd="0" presId="urn:microsoft.com/office/officeart/2005/8/layout/process5"/>
    <dgm:cxn modelId="{0C6CEDE1-6CF5-4D52-8070-663FF4FFACA6}" type="presParOf" srcId="{EA1044DB-90BF-4350-9B3B-3AA55F35B6A4}" destId="{E690FA2B-B6BC-4062-97FC-5D2C5D2495EC}" srcOrd="0" destOrd="0" presId="urn:microsoft.com/office/officeart/2005/8/layout/process5"/>
    <dgm:cxn modelId="{13894CA1-164C-4204-8447-516D45FA2D33}" type="presParOf" srcId="{6050E045-4E13-4609-8021-B73A35C4FDC4}" destId="{D0D5E0DB-FF7C-4B79-90D2-01D73606F565}" srcOrd="2" destOrd="0" presId="urn:microsoft.com/office/officeart/2005/8/layout/process5"/>
    <dgm:cxn modelId="{3E941D75-B147-480C-AB5E-3E72EEB487D6}" type="presParOf" srcId="{6050E045-4E13-4609-8021-B73A35C4FDC4}" destId="{384B817F-F44F-4F45-9A7E-796FE0D7DF52}" srcOrd="3" destOrd="0" presId="urn:microsoft.com/office/officeart/2005/8/layout/process5"/>
    <dgm:cxn modelId="{A6B10E28-9D40-4EFE-A832-8BAD1D685412}" type="presParOf" srcId="{384B817F-F44F-4F45-9A7E-796FE0D7DF52}" destId="{9C64122F-3B97-476C-9131-A695CF5A7D52}" srcOrd="0" destOrd="0" presId="urn:microsoft.com/office/officeart/2005/8/layout/process5"/>
    <dgm:cxn modelId="{CAADA0E8-34A3-44C6-AC5D-B6742769E607}" type="presParOf" srcId="{6050E045-4E13-4609-8021-B73A35C4FDC4}" destId="{156D71B7-E8EF-45C0-93E4-AC500DC5D7AD}" srcOrd="4" destOrd="0" presId="urn:microsoft.com/office/officeart/2005/8/layout/process5"/>
    <dgm:cxn modelId="{FEC74ED0-BFBA-4997-9D1B-C13075E8B246}" type="presParOf" srcId="{6050E045-4E13-4609-8021-B73A35C4FDC4}" destId="{0822A5FC-2E47-4CFD-BE5E-4AC2FC823D4F}" srcOrd="5" destOrd="0" presId="urn:microsoft.com/office/officeart/2005/8/layout/process5"/>
    <dgm:cxn modelId="{13A993D0-6807-4716-A911-9787B07C5CDC}" type="presParOf" srcId="{0822A5FC-2E47-4CFD-BE5E-4AC2FC823D4F}" destId="{E8D0B4DA-B3E6-43EC-8E00-FB1713C8B17F}" srcOrd="0" destOrd="0" presId="urn:microsoft.com/office/officeart/2005/8/layout/process5"/>
    <dgm:cxn modelId="{98B03319-33AA-4940-9B25-1ACF7807F05F}" type="presParOf" srcId="{6050E045-4E13-4609-8021-B73A35C4FDC4}" destId="{B37D86DA-C694-4299-BA48-5F0E35B39E3B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066567-3DB6-4793-8588-0BF2BEE9223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5412EF9-AB42-450B-8383-38CF703FC7C9}">
      <dgm:prSet/>
      <dgm:spPr/>
      <dgm:t>
        <a:bodyPr/>
        <a:lstStyle/>
        <a:p>
          <a:r>
            <a:rPr lang="en-IE" b="0" i="0"/>
            <a:t>Leadership and Management are not the same thing.  They are </a:t>
          </a:r>
          <a:r>
            <a:rPr lang="en-IE"/>
            <a:t>distinctive, yet complementary processes.  </a:t>
          </a:r>
          <a:endParaRPr lang="en-US"/>
        </a:p>
      </dgm:t>
    </dgm:pt>
    <dgm:pt modelId="{8564DBB8-D310-43FB-9197-F191CF25E9DD}" type="parTrans" cxnId="{F12EFD73-EA1C-4FF0-894A-0816FD5CDD29}">
      <dgm:prSet/>
      <dgm:spPr/>
      <dgm:t>
        <a:bodyPr/>
        <a:lstStyle/>
        <a:p>
          <a:endParaRPr lang="en-US"/>
        </a:p>
      </dgm:t>
    </dgm:pt>
    <dgm:pt modelId="{1A838049-E3AF-43AD-9F17-F68DC9AB33B9}" type="sibTrans" cxnId="{F12EFD73-EA1C-4FF0-894A-0816FD5CDD29}">
      <dgm:prSet/>
      <dgm:spPr/>
      <dgm:t>
        <a:bodyPr/>
        <a:lstStyle/>
        <a:p>
          <a:endParaRPr lang="en-US"/>
        </a:p>
      </dgm:t>
    </dgm:pt>
    <dgm:pt modelId="{1A57AC0D-14C4-4FF5-92A3-D3BB7AAB7A7D}">
      <dgm:prSet/>
      <dgm:spPr/>
      <dgm:t>
        <a:bodyPr/>
        <a:lstStyle/>
        <a:p>
          <a:r>
            <a:rPr lang="en-IE" b="0" i="0"/>
            <a:t>Leaders are forward-thinking and change-oriented while managers focus on consistency and efficiency in accomplishing tasks </a:t>
          </a:r>
          <a:endParaRPr lang="en-US"/>
        </a:p>
      </dgm:t>
    </dgm:pt>
    <dgm:pt modelId="{D0A09576-309E-4733-9C46-B6B31E6DADD3}" type="parTrans" cxnId="{84DB85F9-C7AD-4CA7-86AE-BFDB31177967}">
      <dgm:prSet/>
      <dgm:spPr/>
      <dgm:t>
        <a:bodyPr/>
        <a:lstStyle/>
        <a:p>
          <a:endParaRPr lang="en-US"/>
        </a:p>
      </dgm:t>
    </dgm:pt>
    <dgm:pt modelId="{93D40AE9-0A42-451A-BAA0-3D9C0CB9C1DC}" type="sibTrans" cxnId="{84DB85F9-C7AD-4CA7-86AE-BFDB31177967}">
      <dgm:prSet/>
      <dgm:spPr/>
      <dgm:t>
        <a:bodyPr/>
        <a:lstStyle/>
        <a:p>
          <a:endParaRPr lang="en-US"/>
        </a:p>
      </dgm:t>
    </dgm:pt>
    <dgm:pt modelId="{C299EC2C-C732-43E0-AE00-7ECABC621454}">
      <dgm:prSet/>
      <dgm:spPr/>
      <dgm:t>
        <a:bodyPr/>
        <a:lstStyle/>
        <a:p>
          <a:r>
            <a:rPr lang="en-IE" b="0" i="0"/>
            <a:t>Theories of leadership often emphasise mechanisms such as vision, inspiration, and relationships aimed at </a:t>
          </a:r>
          <a:r>
            <a:rPr lang="en-IE" b="0" i="1"/>
            <a:t>influencing people</a:t>
          </a:r>
          <a:endParaRPr lang="en-US"/>
        </a:p>
      </dgm:t>
    </dgm:pt>
    <dgm:pt modelId="{546FCB00-92F7-44B4-9FA7-EF9B6CF9553E}" type="parTrans" cxnId="{989F7ED3-7664-4502-9E8E-5B4478CFBC05}">
      <dgm:prSet/>
      <dgm:spPr/>
      <dgm:t>
        <a:bodyPr/>
        <a:lstStyle/>
        <a:p>
          <a:endParaRPr lang="en-US"/>
        </a:p>
      </dgm:t>
    </dgm:pt>
    <dgm:pt modelId="{235CD5AA-51DB-451C-877B-26BAA3A1E83B}" type="sibTrans" cxnId="{989F7ED3-7664-4502-9E8E-5B4478CFBC05}">
      <dgm:prSet/>
      <dgm:spPr/>
      <dgm:t>
        <a:bodyPr/>
        <a:lstStyle/>
        <a:p>
          <a:endParaRPr lang="en-US"/>
        </a:p>
      </dgm:t>
    </dgm:pt>
    <dgm:pt modelId="{BE0A3243-C7BB-4C9A-B185-ADB4BDD60814}">
      <dgm:prSet/>
      <dgm:spPr/>
      <dgm:t>
        <a:bodyPr/>
        <a:lstStyle/>
        <a:p>
          <a:r>
            <a:rPr lang="en-IE" b="0" i="0"/>
            <a:t>Models of management focus on mechanisms such as planning, directing, and organising aimed at </a:t>
          </a:r>
          <a:r>
            <a:rPr lang="en-IE" b="0" i="1"/>
            <a:t>overseeing work</a:t>
          </a:r>
          <a:r>
            <a:rPr lang="en-IE" b="0" i="0"/>
            <a:t> </a:t>
          </a:r>
          <a:endParaRPr lang="en-US"/>
        </a:p>
      </dgm:t>
    </dgm:pt>
    <dgm:pt modelId="{8A64AEAC-5F58-41DC-988F-7FCC21241E7F}" type="parTrans" cxnId="{8E066FE3-6A4C-420C-954E-6A7186078420}">
      <dgm:prSet/>
      <dgm:spPr/>
      <dgm:t>
        <a:bodyPr/>
        <a:lstStyle/>
        <a:p>
          <a:endParaRPr lang="en-US"/>
        </a:p>
      </dgm:t>
    </dgm:pt>
    <dgm:pt modelId="{53FF6BE4-447B-46CF-9F1E-C96BE7966D94}" type="sibTrans" cxnId="{8E066FE3-6A4C-420C-954E-6A7186078420}">
      <dgm:prSet/>
      <dgm:spPr/>
      <dgm:t>
        <a:bodyPr/>
        <a:lstStyle/>
        <a:p>
          <a:endParaRPr lang="en-US"/>
        </a:p>
      </dgm:t>
    </dgm:pt>
    <dgm:pt modelId="{7B919640-519C-41ED-BC58-9F9874FCDEAE}" type="pres">
      <dgm:prSet presAssocID="{10066567-3DB6-4793-8588-0BF2BEE92237}" presName="root" presStyleCnt="0">
        <dgm:presLayoutVars>
          <dgm:dir/>
          <dgm:resizeHandles val="exact"/>
        </dgm:presLayoutVars>
      </dgm:prSet>
      <dgm:spPr/>
    </dgm:pt>
    <dgm:pt modelId="{7F968D04-115F-4544-9667-6C4443FF3388}" type="pres">
      <dgm:prSet presAssocID="{A5412EF9-AB42-450B-8383-38CF703FC7C9}" presName="compNode" presStyleCnt="0"/>
      <dgm:spPr/>
    </dgm:pt>
    <dgm:pt modelId="{B4FF83DF-8678-4354-8836-C569B58B9C34}" type="pres">
      <dgm:prSet presAssocID="{A5412EF9-AB42-450B-8383-38CF703FC7C9}" presName="bgRect" presStyleLbl="bgShp" presStyleIdx="0" presStyleCnt="4"/>
      <dgm:spPr/>
    </dgm:pt>
    <dgm:pt modelId="{C87A1515-616F-4ABA-9F13-D12F45AABE02}" type="pres">
      <dgm:prSet presAssocID="{A5412EF9-AB42-450B-8383-38CF703FC7C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08D9CEC5-C680-424A-AACE-FD360C480AE5}" type="pres">
      <dgm:prSet presAssocID="{A5412EF9-AB42-450B-8383-38CF703FC7C9}" presName="spaceRect" presStyleCnt="0"/>
      <dgm:spPr/>
    </dgm:pt>
    <dgm:pt modelId="{7D77E4AE-2154-40E5-8553-9F5899A01555}" type="pres">
      <dgm:prSet presAssocID="{A5412EF9-AB42-450B-8383-38CF703FC7C9}" presName="parTx" presStyleLbl="revTx" presStyleIdx="0" presStyleCnt="4">
        <dgm:presLayoutVars>
          <dgm:chMax val="0"/>
          <dgm:chPref val="0"/>
        </dgm:presLayoutVars>
      </dgm:prSet>
      <dgm:spPr/>
    </dgm:pt>
    <dgm:pt modelId="{4EBEAC9B-D8A2-41EA-9957-40623AEDC96E}" type="pres">
      <dgm:prSet presAssocID="{1A838049-E3AF-43AD-9F17-F68DC9AB33B9}" presName="sibTrans" presStyleCnt="0"/>
      <dgm:spPr/>
    </dgm:pt>
    <dgm:pt modelId="{416CCFAB-9C10-471A-887E-6E7AC8A808A7}" type="pres">
      <dgm:prSet presAssocID="{1A57AC0D-14C4-4FF5-92A3-D3BB7AAB7A7D}" presName="compNode" presStyleCnt="0"/>
      <dgm:spPr/>
    </dgm:pt>
    <dgm:pt modelId="{85190116-153B-442C-B266-2C0A77C2B767}" type="pres">
      <dgm:prSet presAssocID="{1A57AC0D-14C4-4FF5-92A3-D3BB7AAB7A7D}" presName="bgRect" presStyleLbl="bgShp" presStyleIdx="1" presStyleCnt="4"/>
      <dgm:spPr/>
    </dgm:pt>
    <dgm:pt modelId="{71E4B45A-0057-4878-8851-73DE43F71A6D}" type="pres">
      <dgm:prSet presAssocID="{1A57AC0D-14C4-4FF5-92A3-D3BB7AAB7A7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2735A3A5-3C73-4240-A5F3-CE09D405C865}" type="pres">
      <dgm:prSet presAssocID="{1A57AC0D-14C4-4FF5-92A3-D3BB7AAB7A7D}" presName="spaceRect" presStyleCnt="0"/>
      <dgm:spPr/>
    </dgm:pt>
    <dgm:pt modelId="{F76817C1-01FB-4383-967A-743D41635253}" type="pres">
      <dgm:prSet presAssocID="{1A57AC0D-14C4-4FF5-92A3-D3BB7AAB7A7D}" presName="parTx" presStyleLbl="revTx" presStyleIdx="1" presStyleCnt="4">
        <dgm:presLayoutVars>
          <dgm:chMax val="0"/>
          <dgm:chPref val="0"/>
        </dgm:presLayoutVars>
      </dgm:prSet>
      <dgm:spPr/>
    </dgm:pt>
    <dgm:pt modelId="{A9B98979-E25E-4927-8EAD-B21A8C2B2415}" type="pres">
      <dgm:prSet presAssocID="{93D40AE9-0A42-451A-BAA0-3D9C0CB9C1DC}" presName="sibTrans" presStyleCnt="0"/>
      <dgm:spPr/>
    </dgm:pt>
    <dgm:pt modelId="{4B3D4ED2-5661-4D69-A091-C791C8259E32}" type="pres">
      <dgm:prSet presAssocID="{C299EC2C-C732-43E0-AE00-7ECABC621454}" presName="compNode" presStyleCnt="0"/>
      <dgm:spPr/>
    </dgm:pt>
    <dgm:pt modelId="{99118C19-A0CA-41A5-A491-BCDC9ACB783C}" type="pres">
      <dgm:prSet presAssocID="{C299EC2C-C732-43E0-AE00-7ECABC621454}" presName="bgRect" presStyleLbl="bgShp" presStyleIdx="2" presStyleCnt="4"/>
      <dgm:spPr/>
    </dgm:pt>
    <dgm:pt modelId="{07F54221-ED90-448D-9E92-19B4B25ADCD0}" type="pres">
      <dgm:prSet presAssocID="{C299EC2C-C732-43E0-AE00-7ECABC62145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E0CD5A7-43C1-4095-B73D-7C8E324B9234}" type="pres">
      <dgm:prSet presAssocID="{C299EC2C-C732-43E0-AE00-7ECABC621454}" presName="spaceRect" presStyleCnt="0"/>
      <dgm:spPr/>
    </dgm:pt>
    <dgm:pt modelId="{F1528B30-0944-477B-AE3C-478BC883CEF8}" type="pres">
      <dgm:prSet presAssocID="{C299EC2C-C732-43E0-AE00-7ECABC621454}" presName="parTx" presStyleLbl="revTx" presStyleIdx="2" presStyleCnt="4">
        <dgm:presLayoutVars>
          <dgm:chMax val="0"/>
          <dgm:chPref val="0"/>
        </dgm:presLayoutVars>
      </dgm:prSet>
      <dgm:spPr/>
    </dgm:pt>
    <dgm:pt modelId="{DE97CD8F-5609-4B4A-BE6C-D2BB78C9B38B}" type="pres">
      <dgm:prSet presAssocID="{235CD5AA-51DB-451C-877B-26BAA3A1E83B}" presName="sibTrans" presStyleCnt="0"/>
      <dgm:spPr/>
    </dgm:pt>
    <dgm:pt modelId="{E43B6528-7C99-4335-81C7-87C26F563C4E}" type="pres">
      <dgm:prSet presAssocID="{BE0A3243-C7BB-4C9A-B185-ADB4BDD60814}" presName="compNode" presStyleCnt="0"/>
      <dgm:spPr/>
    </dgm:pt>
    <dgm:pt modelId="{895D5A62-2D51-4A0D-B4C2-0323306EF504}" type="pres">
      <dgm:prSet presAssocID="{BE0A3243-C7BB-4C9A-B185-ADB4BDD60814}" presName="bgRect" presStyleLbl="bgShp" presStyleIdx="3" presStyleCnt="4"/>
      <dgm:spPr/>
    </dgm:pt>
    <dgm:pt modelId="{BA7DCC54-7F18-4D1D-985F-E8DE0FFCF430}" type="pres">
      <dgm:prSet presAssocID="{BE0A3243-C7BB-4C9A-B185-ADB4BDD6081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D5E1EA60-F444-43F3-9A03-D2E7F2EB3F03}" type="pres">
      <dgm:prSet presAssocID="{BE0A3243-C7BB-4C9A-B185-ADB4BDD60814}" presName="spaceRect" presStyleCnt="0"/>
      <dgm:spPr/>
    </dgm:pt>
    <dgm:pt modelId="{67D7AAB5-168B-407E-8712-1861BE935245}" type="pres">
      <dgm:prSet presAssocID="{BE0A3243-C7BB-4C9A-B185-ADB4BDD6081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0AAAC36-5086-4FD9-9236-1403D090B823}" type="presOf" srcId="{1A57AC0D-14C4-4FF5-92A3-D3BB7AAB7A7D}" destId="{F76817C1-01FB-4383-967A-743D41635253}" srcOrd="0" destOrd="0" presId="urn:microsoft.com/office/officeart/2018/2/layout/IconVerticalSolidList"/>
    <dgm:cxn modelId="{9D6B5244-7218-434A-8612-E5D26898E5B7}" type="presOf" srcId="{BE0A3243-C7BB-4C9A-B185-ADB4BDD60814}" destId="{67D7AAB5-168B-407E-8712-1861BE935245}" srcOrd="0" destOrd="0" presId="urn:microsoft.com/office/officeart/2018/2/layout/IconVerticalSolidList"/>
    <dgm:cxn modelId="{F12EFD73-EA1C-4FF0-894A-0816FD5CDD29}" srcId="{10066567-3DB6-4793-8588-0BF2BEE92237}" destId="{A5412EF9-AB42-450B-8383-38CF703FC7C9}" srcOrd="0" destOrd="0" parTransId="{8564DBB8-D310-43FB-9197-F191CF25E9DD}" sibTransId="{1A838049-E3AF-43AD-9F17-F68DC9AB33B9}"/>
    <dgm:cxn modelId="{7074EDA1-370A-471A-B178-29B8AAA090A7}" type="presOf" srcId="{C299EC2C-C732-43E0-AE00-7ECABC621454}" destId="{F1528B30-0944-477B-AE3C-478BC883CEF8}" srcOrd="0" destOrd="0" presId="urn:microsoft.com/office/officeart/2018/2/layout/IconVerticalSolidList"/>
    <dgm:cxn modelId="{894F2FD1-C6E8-4E3E-8174-19D3A4E6ECB6}" type="presOf" srcId="{A5412EF9-AB42-450B-8383-38CF703FC7C9}" destId="{7D77E4AE-2154-40E5-8553-9F5899A01555}" srcOrd="0" destOrd="0" presId="urn:microsoft.com/office/officeart/2018/2/layout/IconVerticalSolidList"/>
    <dgm:cxn modelId="{E9F9D6D2-E5DC-4DD4-ACEE-35914E60E93D}" type="presOf" srcId="{10066567-3DB6-4793-8588-0BF2BEE92237}" destId="{7B919640-519C-41ED-BC58-9F9874FCDEAE}" srcOrd="0" destOrd="0" presId="urn:microsoft.com/office/officeart/2018/2/layout/IconVerticalSolidList"/>
    <dgm:cxn modelId="{989F7ED3-7664-4502-9E8E-5B4478CFBC05}" srcId="{10066567-3DB6-4793-8588-0BF2BEE92237}" destId="{C299EC2C-C732-43E0-AE00-7ECABC621454}" srcOrd="2" destOrd="0" parTransId="{546FCB00-92F7-44B4-9FA7-EF9B6CF9553E}" sibTransId="{235CD5AA-51DB-451C-877B-26BAA3A1E83B}"/>
    <dgm:cxn modelId="{8E066FE3-6A4C-420C-954E-6A7186078420}" srcId="{10066567-3DB6-4793-8588-0BF2BEE92237}" destId="{BE0A3243-C7BB-4C9A-B185-ADB4BDD60814}" srcOrd="3" destOrd="0" parTransId="{8A64AEAC-5F58-41DC-988F-7FCC21241E7F}" sibTransId="{53FF6BE4-447B-46CF-9F1E-C96BE7966D94}"/>
    <dgm:cxn modelId="{84DB85F9-C7AD-4CA7-86AE-BFDB31177967}" srcId="{10066567-3DB6-4793-8588-0BF2BEE92237}" destId="{1A57AC0D-14C4-4FF5-92A3-D3BB7AAB7A7D}" srcOrd="1" destOrd="0" parTransId="{D0A09576-309E-4733-9C46-B6B31E6DADD3}" sibTransId="{93D40AE9-0A42-451A-BAA0-3D9C0CB9C1DC}"/>
    <dgm:cxn modelId="{F1470D40-D23A-40F2-8AFC-8A0934422DF2}" type="presParOf" srcId="{7B919640-519C-41ED-BC58-9F9874FCDEAE}" destId="{7F968D04-115F-4544-9667-6C4443FF3388}" srcOrd="0" destOrd="0" presId="urn:microsoft.com/office/officeart/2018/2/layout/IconVerticalSolidList"/>
    <dgm:cxn modelId="{F61455B9-4E06-48CF-98E4-C3FF499AD7FE}" type="presParOf" srcId="{7F968D04-115F-4544-9667-6C4443FF3388}" destId="{B4FF83DF-8678-4354-8836-C569B58B9C34}" srcOrd="0" destOrd="0" presId="urn:microsoft.com/office/officeart/2018/2/layout/IconVerticalSolidList"/>
    <dgm:cxn modelId="{E68436FC-05F1-4154-B4BF-91F1B92F969D}" type="presParOf" srcId="{7F968D04-115F-4544-9667-6C4443FF3388}" destId="{C87A1515-616F-4ABA-9F13-D12F45AABE02}" srcOrd="1" destOrd="0" presId="urn:microsoft.com/office/officeart/2018/2/layout/IconVerticalSolidList"/>
    <dgm:cxn modelId="{72697BDA-BD75-4A42-8A51-91C85BA67797}" type="presParOf" srcId="{7F968D04-115F-4544-9667-6C4443FF3388}" destId="{08D9CEC5-C680-424A-AACE-FD360C480AE5}" srcOrd="2" destOrd="0" presId="urn:microsoft.com/office/officeart/2018/2/layout/IconVerticalSolidList"/>
    <dgm:cxn modelId="{0D8AF034-CE8D-4049-9B5B-7F430C2A4C87}" type="presParOf" srcId="{7F968D04-115F-4544-9667-6C4443FF3388}" destId="{7D77E4AE-2154-40E5-8553-9F5899A01555}" srcOrd="3" destOrd="0" presId="urn:microsoft.com/office/officeart/2018/2/layout/IconVerticalSolidList"/>
    <dgm:cxn modelId="{1B883C0A-E61B-4084-BD88-7E4B93C9A935}" type="presParOf" srcId="{7B919640-519C-41ED-BC58-9F9874FCDEAE}" destId="{4EBEAC9B-D8A2-41EA-9957-40623AEDC96E}" srcOrd="1" destOrd="0" presId="urn:microsoft.com/office/officeart/2018/2/layout/IconVerticalSolidList"/>
    <dgm:cxn modelId="{CB9FB278-2EA7-43B1-B71F-4BB5D837B026}" type="presParOf" srcId="{7B919640-519C-41ED-BC58-9F9874FCDEAE}" destId="{416CCFAB-9C10-471A-887E-6E7AC8A808A7}" srcOrd="2" destOrd="0" presId="urn:microsoft.com/office/officeart/2018/2/layout/IconVerticalSolidList"/>
    <dgm:cxn modelId="{60978330-DAAD-450F-8F0E-6715EF4EB4C4}" type="presParOf" srcId="{416CCFAB-9C10-471A-887E-6E7AC8A808A7}" destId="{85190116-153B-442C-B266-2C0A77C2B767}" srcOrd="0" destOrd="0" presId="urn:microsoft.com/office/officeart/2018/2/layout/IconVerticalSolidList"/>
    <dgm:cxn modelId="{A7EB349B-19A9-4722-97FD-26EFFE1487A6}" type="presParOf" srcId="{416CCFAB-9C10-471A-887E-6E7AC8A808A7}" destId="{71E4B45A-0057-4878-8851-73DE43F71A6D}" srcOrd="1" destOrd="0" presId="urn:microsoft.com/office/officeart/2018/2/layout/IconVerticalSolidList"/>
    <dgm:cxn modelId="{E70B799F-8AF3-471E-B06F-ABBEAE088A66}" type="presParOf" srcId="{416CCFAB-9C10-471A-887E-6E7AC8A808A7}" destId="{2735A3A5-3C73-4240-A5F3-CE09D405C865}" srcOrd="2" destOrd="0" presId="urn:microsoft.com/office/officeart/2018/2/layout/IconVerticalSolidList"/>
    <dgm:cxn modelId="{9B17A0EE-25AD-4BC1-B48F-B158CB434397}" type="presParOf" srcId="{416CCFAB-9C10-471A-887E-6E7AC8A808A7}" destId="{F76817C1-01FB-4383-967A-743D41635253}" srcOrd="3" destOrd="0" presId="urn:microsoft.com/office/officeart/2018/2/layout/IconVerticalSolidList"/>
    <dgm:cxn modelId="{E27BE629-27D3-47B5-8C3D-3E6776AC5BDD}" type="presParOf" srcId="{7B919640-519C-41ED-BC58-9F9874FCDEAE}" destId="{A9B98979-E25E-4927-8EAD-B21A8C2B2415}" srcOrd="3" destOrd="0" presId="urn:microsoft.com/office/officeart/2018/2/layout/IconVerticalSolidList"/>
    <dgm:cxn modelId="{E448864A-62B0-43F4-909B-BD065FE0CC30}" type="presParOf" srcId="{7B919640-519C-41ED-BC58-9F9874FCDEAE}" destId="{4B3D4ED2-5661-4D69-A091-C791C8259E32}" srcOrd="4" destOrd="0" presId="urn:microsoft.com/office/officeart/2018/2/layout/IconVerticalSolidList"/>
    <dgm:cxn modelId="{0ECCE927-A3C0-4135-94E8-A99EC96F4514}" type="presParOf" srcId="{4B3D4ED2-5661-4D69-A091-C791C8259E32}" destId="{99118C19-A0CA-41A5-A491-BCDC9ACB783C}" srcOrd="0" destOrd="0" presId="urn:microsoft.com/office/officeart/2018/2/layout/IconVerticalSolidList"/>
    <dgm:cxn modelId="{BA912A58-51D3-4250-B041-B072EA999C47}" type="presParOf" srcId="{4B3D4ED2-5661-4D69-A091-C791C8259E32}" destId="{07F54221-ED90-448D-9E92-19B4B25ADCD0}" srcOrd="1" destOrd="0" presId="urn:microsoft.com/office/officeart/2018/2/layout/IconVerticalSolidList"/>
    <dgm:cxn modelId="{BF418097-082A-40F0-8EA1-E464AEDE7C64}" type="presParOf" srcId="{4B3D4ED2-5661-4D69-A091-C791C8259E32}" destId="{DE0CD5A7-43C1-4095-B73D-7C8E324B9234}" srcOrd="2" destOrd="0" presId="urn:microsoft.com/office/officeart/2018/2/layout/IconVerticalSolidList"/>
    <dgm:cxn modelId="{9F60950A-F2A7-4C0B-A3DA-F30F461F2845}" type="presParOf" srcId="{4B3D4ED2-5661-4D69-A091-C791C8259E32}" destId="{F1528B30-0944-477B-AE3C-478BC883CEF8}" srcOrd="3" destOrd="0" presId="urn:microsoft.com/office/officeart/2018/2/layout/IconVerticalSolidList"/>
    <dgm:cxn modelId="{C3643006-9D55-4E07-A073-613C701BD01E}" type="presParOf" srcId="{7B919640-519C-41ED-BC58-9F9874FCDEAE}" destId="{DE97CD8F-5609-4B4A-BE6C-D2BB78C9B38B}" srcOrd="5" destOrd="0" presId="urn:microsoft.com/office/officeart/2018/2/layout/IconVerticalSolidList"/>
    <dgm:cxn modelId="{8174611A-3130-4325-9587-89409C31333B}" type="presParOf" srcId="{7B919640-519C-41ED-BC58-9F9874FCDEAE}" destId="{E43B6528-7C99-4335-81C7-87C26F563C4E}" srcOrd="6" destOrd="0" presId="urn:microsoft.com/office/officeart/2018/2/layout/IconVerticalSolidList"/>
    <dgm:cxn modelId="{4CAE939E-60C2-48E4-B9CE-20EA86727918}" type="presParOf" srcId="{E43B6528-7C99-4335-81C7-87C26F563C4E}" destId="{895D5A62-2D51-4A0D-B4C2-0323306EF504}" srcOrd="0" destOrd="0" presId="urn:microsoft.com/office/officeart/2018/2/layout/IconVerticalSolidList"/>
    <dgm:cxn modelId="{1F03FFAC-7168-47B4-9401-8425D5B3D1C5}" type="presParOf" srcId="{E43B6528-7C99-4335-81C7-87C26F563C4E}" destId="{BA7DCC54-7F18-4D1D-985F-E8DE0FFCF430}" srcOrd="1" destOrd="0" presId="urn:microsoft.com/office/officeart/2018/2/layout/IconVerticalSolidList"/>
    <dgm:cxn modelId="{E48ED118-5FCB-4484-802D-0F3282A47037}" type="presParOf" srcId="{E43B6528-7C99-4335-81C7-87C26F563C4E}" destId="{D5E1EA60-F444-43F3-9A03-D2E7F2EB3F03}" srcOrd="2" destOrd="0" presId="urn:microsoft.com/office/officeart/2018/2/layout/IconVerticalSolidList"/>
    <dgm:cxn modelId="{9FC55F20-42C4-422E-8FBD-5FDEC14DCE5D}" type="presParOf" srcId="{E43B6528-7C99-4335-81C7-87C26F563C4E}" destId="{67D7AAB5-168B-407E-8712-1861BE9352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5B4B57-656F-4640-817E-A24FEB2905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5D72F1-3E2A-4CFC-8140-E8F2D105EA05}">
      <dgm:prSet/>
      <dgm:spPr/>
      <dgm:t>
        <a:bodyPr/>
        <a:lstStyle/>
        <a:p>
          <a:r>
            <a:rPr lang="en-IE"/>
            <a:t>Integrity  	19%</a:t>
          </a:r>
          <a:endParaRPr lang="en-US"/>
        </a:p>
      </dgm:t>
    </dgm:pt>
    <dgm:pt modelId="{36D09348-077E-4B4E-BF9F-EDA0736A72FA}" type="parTrans" cxnId="{A29277FE-F3C3-4597-8115-0E8DFF972A59}">
      <dgm:prSet/>
      <dgm:spPr/>
      <dgm:t>
        <a:bodyPr/>
        <a:lstStyle/>
        <a:p>
          <a:endParaRPr lang="en-US"/>
        </a:p>
      </dgm:t>
    </dgm:pt>
    <dgm:pt modelId="{611FBD8B-6141-4AC4-8499-7047086A14A6}" type="sibTrans" cxnId="{A29277FE-F3C3-4597-8115-0E8DFF972A59}">
      <dgm:prSet/>
      <dgm:spPr/>
      <dgm:t>
        <a:bodyPr/>
        <a:lstStyle/>
        <a:p>
          <a:endParaRPr lang="en-US"/>
        </a:p>
      </dgm:t>
    </dgm:pt>
    <dgm:pt modelId="{16BCD328-4743-4C3F-A97E-E5693E55A3C1}">
      <dgm:prSet/>
      <dgm:spPr/>
      <dgm:t>
        <a:bodyPr/>
        <a:lstStyle/>
        <a:p>
          <a:r>
            <a:rPr lang="en-IE" dirty="0"/>
            <a:t>Balance	21%</a:t>
          </a:r>
          <a:endParaRPr lang="en-US" dirty="0"/>
        </a:p>
      </dgm:t>
    </dgm:pt>
    <dgm:pt modelId="{E48DAEF7-D126-4BD9-8AD3-A7706B7D0BA1}" type="parTrans" cxnId="{13010A3B-02CC-418D-9A38-82D9585AAD21}">
      <dgm:prSet/>
      <dgm:spPr/>
      <dgm:t>
        <a:bodyPr/>
        <a:lstStyle/>
        <a:p>
          <a:endParaRPr lang="en-US"/>
        </a:p>
      </dgm:t>
    </dgm:pt>
    <dgm:pt modelId="{6315FE7B-8BD9-4F39-8A8B-9AA6B53AB723}" type="sibTrans" cxnId="{13010A3B-02CC-418D-9A38-82D9585AAD21}">
      <dgm:prSet/>
      <dgm:spPr/>
      <dgm:t>
        <a:bodyPr/>
        <a:lstStyle/>
        <a:p>
          <a:endParaRPr lang="en-US"/>
        </a:p>
      </dgm:t>
    </dgm:pt>
    <dgm:pt modelId="{37105440-03EA-4F32-976F-08B9CC890337}">
      <dgm:prSet/>
      <dgm:spPr/>
      <dgm:t>
        <a:bodyPr/>
        <a:lstStyle/>
        <a:p>
          <a:r>
            <a:rPr lang="en-IE" dirty="0"/>
            <a:t>Strategy	29%</a:t>
          </a:r>
          <a:endParaRPr lang="en-US" dirty="0"/>
        </a:p>
      </dgm:t>
    </dgm:pt>
    <dgm:pt modelId="{3F984A33-D2B3-4A86-85A9-4D275101444D}" type="parTrans" cxnId="{DF184163-59A3-4394-B3C4-A706B9587F3F}">
      <dgm:prSet/>
      <dgm:spPr/>
      <dgm:t>
        <a:bodyPr/>
        <a:lstStyle/>
        <a:p>
          <a:endParaRPr lang="en-US"/>
        </a:p>
      </dgm:t>
    </dgm:pt>
    <dgm:pt modelId="{A8E15B58-6E8A-4746-8F8F-39839DDA7F93}" type="sibTrans" cxnId="{DF184163-59A3-4394-B3C4-A706B9587F3F}">
      <dgm:prSet/>
      <dgm:spPr/>
      <dgm:t>
        <a:bodyPr/>
        <a:lstStyle/>
        <a:p>
          <a:endParaRPr lang="en-US"/>
        </a:p>
      </dgm:t>
    </dgm:pt>
    <dgm:pt modelId="{F03E1A67-81DC-4D04-8422-2854AD69C13E}">
      <dgm:prSet/>
      <dgm:spPr/>
      <dgm:t>
        <a:bodyPr/>
        <a:lstStyle/>
        <a:p>
          <a:r>
            <a:rPr lang="en-IE"/>
            <a:t>Leadership	33%</a:t>
          </a:r>
          <a:endParaRPr lang="en-US"/>
        </a:p>
      </dgm:t>
    </dgm:pt>
    <dgm:pt modelId="{8931B405-B3FC-4153-8B88-3803B125B5AF}" type="parTrans" cxnId="{2DC0F38D-4645-49B2-836F-66AB8115779E}">
      <dgm:prSet/>
      <dgm:spPr/>
      <dgm:t>
        <a:bodyPr/>
        <a:lstStyle/>
        <a:p>
          <a:endParaRPr lang="en-US"/>
        </a:p>
      </dgm:t>
    </dgm:pt>
    <dgm:pt modelId="{3F1C5169-B7A0-433D-81C7-17B0C32D0385}" type="sibTrans" cxnId="{2DC0F38D-4645-49B2-836F-66AB8115779E}">
      <dgm:prSet/>
      <dgm:spPr/>
      <dgm:t>
        <a:bodyPr/>
        <a:lstStyle/>
        <a:p>
          <a:endParaRPr lang="en-US"/>
        </a:p>
      </dgm:t>
    </dgm:pt>
    <dgm:pt modelId="{40A4C027-0791-497E-A917-AC47B8BFCBC6}">
      <dgm:prSet/>
      <dgm:spPr/>
      <dgm:t>
        <a:bodyPr/>
        <a:lstStyle/>
        <a:p>
          <a:r>
            <a:rPr lang="en-IE"/>
            <a:t>Resilience	37%</a:t>
          </a:r>
          <a:endParaRPr lang="en-US"/>
        </a:p>
      </dgm:t>
    </dgm:pt>
    <dgm:pt modelId="{03CB209E-B84D-43F0-8789-68DD76296BC2}" type="parTrans" cxnId="{E8A61D28-B155-4137-BFD8-D3B6B91B3279}">
      <dgm:prSet/>
      <dgm:spPr/>
      <dgm:t>
        <a:bodyPr/>
        <a:lstStyle/>
        <a:p>
          <a:endParaRPr lang="en-US"/>
        </a:p>
      </dgm:t>
    </dgm:pt>
    <dgm:pt modelId="{199020E5-8A12-4E84-9315-E048395295C0}" type="sibTrans" cxnId="{E8A61D28-B155-4137-BFD8-D3B6B91B3279}">
      <dgm:prSet/>
      <dgm:spPr/>
      <dgm:t>
        <a:bodyPr/>
        <a:lstStyle/>
        <a:p>
          <a:endParaRPr lang="en-US"/>
        </a:p>
      </dgm:t>
    </dgm:pt>
    <dgm:pt modelId="{98027C6D-699A-4F23-8B5E-5A736B7989C4}">
      <dgm:prSet/>
      <dgm:spPr/>
      <dgm:t>
        <a:bodyPr/>
        <a:lstStyle/>
        <a:p>
          <a:r>
            <a:rPr lang="en-IE" dirty="0"/>
            <a:t>Passion	42%</a:t>
          </a:r>
          <a:endParaRPr lang="en-US" dirty="0"/>
        </a:p>
      </dgm:t>
    </dgm:pt>
    <dgm:pt modelId="{09CB0123-4D25-4E71-93EC-0F9582FCA65E}" type="parTrans" cxnId="{F77B49E7-3ECC-43AC-9BBD-1B016BD88122}">
      <dgm:prSet/>
      <dgm:spPr/>
      <dgm:t>
        <a:bodyPr/>
        <a:lstStyle/>
        <a:p>
          <a:endParaRPr lang="en-US"/>
        </a:p>
      </dgm:t>
    </dgm:pt>
    <dgm:pt modelId="{469FCDFE-0B31-4579-9152-39F649639C53}" type="sibTrans" cxnId="{F77B49E7-3ECC-43AC-9BBD-1B016BD88122}">
      <dgm:prSet/>
      <dgm:spPr/>
      <dgm:t>
        <a:bodyPr/>
        <a:lstStyle/>
        <a:p>
          <a:endParaRPr lang="en-US"/>
        </a:p>
      </dgm:t>
    </dgm:pt>
    <dgm:pt modelId="{621C8CE6-2DBF-4823-8B1A-93B9CB066FB3}">
      <dgm:prSet/>
      <dgm:spPr/>
      <dgm:t>
        <a:bodyPr/>
        <a:lstStyle/>
        <a:p>
          <a:r>
            <a:rPr lang="en-IE"/>
            <a:t>Relationships	54%</a:t>
          </a:r>
          <a:endParaRPr lang="en-US"/>
        </a:p>
      </dgm:t>
    </dgm:pt>
    <dgm:pt modelId="{5FC47341-99D5-435F-BB61-27C895ED97CC}" type="parTrans" cxnId="{291DDE2F-EAB4-4552-8724-1C5E1FEADDB2}">
      <dgm:prSet/>
      <dgm:spPr/>
      <dgm:t>
        <a:bodyPr/>
        <a:lstStyle/>
        <a:p>
          <a:endParaRPr lang="en-US"/>
        </a:p>
      </dgm:t>
    </dgm:pt>
    <dgm:pt modelId="{70EB13A9-058C-4C1B-8AF9-4D54B80C24E8}" type="sibTrans" cxnId="{291DDE2F-EAB4-4552-8724-1C5E1FEADDB2}">
      <dgm:prSet/>
      <dgm:spPr/>
      <dgm:t>
        <a:bodyPr/>
        <a:lstStyle/>
        <a:p>
          <a:endParaRPr lang="en-US"/>
        </a:p>
      </dgm:t>
    </dgm:pt>
    <dgm:pt modelId="{63BED52C-8276-4A37-8046-5E4B28CCD8D6}" type="pres">
      <dgm:prSet presAssocID="{315B4B57-656F-4640-817E-A24FEB290587}" presName="linear" presStyleCnt="0">
        <dgm:presLayoutVars>
          <dgm:animLvl val="lvl"/>
          <dgm:resizeHandles val="exact"/>
        </dgm:presLayoutVars>
      </dgm:prSet>
      <dgm:spPr/>
    </dgm:pt>
    <dgm:pt modelId="{8C6D1D29-5CC6-431D-90DE-BF8B1FD0D171}" type="pres">
      <dgm:prSet presAssocID="{F45D72F1-3E2A-4CFC-8140-E8F2D105EA0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D2AF5F6-3703-43B1-A4A2-17FB88357D20}" type="pres">
      <dgm:prSet presAssocID="{611FBD8B-6141-4AC4-8499-7047086A14A6}" presName="spacer" presStyleCnt="0"/>
      <dgm:spPr/>
    </dgm:pt>
    <dgm:pt modelId="{005A8BC9-8B8E-439D-AA12-8058B8C1A9D2}" type="pres">
      <dgm:prSet presAssocID="{16BCD328-4743-4C3F-A97E-E5693E55A3C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3F52E7D-2D61-4885-905A-45E750AE82C0}" type="pres">
      <dgm:prSet presAssocID="{6315FE7B-8BD9-4F39-8A8B-9AA6B53AB723}" presName="spacer" presStyleCnt="0"/>
      <dgm:spPr/>
    </dgm:pt>
    <dgm:pt modelId="{D5C50E36-F8AE-4E31-861E-D20E1769227E}" type="pres">
      <dgm:prSet presAssocID="{37105440-03EA-4F32-976F-08B9CC89033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E0AB3B1-4EFE-43A6-9EBB-6CD73B2B6BE1}" type="pres">
      <dgm:prSet presAssocID="{A8E15B58-6E8A-4746-8F8F-39839DDA7F93}" presName="spacer" presStyleCnt="0"/>
      <dgm:spPr/>
    </dgm:pt>
    <dgm:pt modelId="{124E1A39-1097-4657-8ACC-05FE1C3ACCCD}" type="pres">
      <dgm:prSet presAssocID="{F03E1A67-81DC-4D04-8422-2854AD69C13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D654C49-4935-41C6-990E-970C77141BFD}" type="pres">
      <dgm:prSet presAssocID="{3F1C5169-B7A0-433D-81C7-17B0C32D0385}" presName="spacer" presStyleCnt="0"/>
      <dgm:spPr/>
    </dgm:pt>
    <dgm:pt modelId="{7334C1B5-A2C9-46FB-968E-11E92C1551A9}" type="pres">
      <dgm:prSet presAssocID="{40A4C027-0791-497E-A917-AC47B8BFCBC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3868D48-0FB2-4D35-B174-0E4124917A32}" type="pres">
      <dgm:prSet presAssocID="{199020E5-8A12-4E84-9315-E048395295C0}" presName="spacer" presStyleCnt="0"/>
      <dgm:spPr/>
    </dgm:pt>
    <dgm:pt modelId="{6864AC25-7615-4F46-8EDF-35D65EB7B9CD}" type="pres">
      <dgm:prSet presAssocID="{98027C6D-699A-4F23-8B5E-5A736B7989C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EC0D0E1-6EEC-4B57-B832-E0DA9B0D872B}" type="pres">
      <dgm:prSet presAssocID="{469FCDFE-0B31-4579-9152-39F649639C53}" presName="spacer" presStyleCnt="0"/>
      <dgm:spPr/>
    </dgm:pt>
    <dgm:pt modelId="{3CED3D1F-3257-4BDC-9A19-26BE29D4F75D}" type="pres">
      <dgm:prSet presAssocID="{621C8CE6-2DBF-4823-8B1A-93B9CB066FB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20DFF1D-5747-4F9E-8461-E51FF4CCD720}" type="presOf" srcId="{37105440-03EA-4F32-976F-08B9CC890337}" destId="{D5C50E36-F8AE-4E31-861E-D20E1769227E}" srcOrd="0" destOrd="0" presId="urn:microsoft.com/office/officeart/2005/8/layout/vList2"/>
    <dgm:cxn modelId="{E8A61D28-B155-4137-BFD8-D3B6B91B3279}" srcId="{315B4B57-656F-4640-817E-A24FEB290587}" destId="{40A4C027-0791-497E-A917-AC47B8BFCBC6}" srcOrd="4" destOrd="0" parTransId="{03CB209E-B84D-43F0-8789-68DD76296BC2}" sibTransId="{199020E5-8A12-4E84-9315-E048395295C0}"/>
    <dgm:cxn modelId="{291DDE2F-EAB4-4552-8724-1C5E1FEADDB2}" srcId="{315B4B57-656F-4640-817E-A24FEB290587}" destId="{621C8CE6-2DBF-4823-8B1A-93B9CB066FB3}" srcOrd="6" destOrd="0" parTransId="{5FC47341-99D5-435F-BB61-27C895ED97CC}" sibTransId="{70EB13A9-058C-4C1B-8AF9-4D54B80C24E8}"/>
    <dgm:cxn modelId="{2DDB3B39-9FF7-4939-BE79-F5B1B86D5958}" type="presOf" srcId="{315B4B57-656F-4640-817E-A24FEB290587}" destId="{63BED52C-8276-4A37-8046-5E4B28CCD8D6}" srcOrd="0" destOrd="0" presId="urn:microsoft.com/office/officeart/2005/8/layout/vList2"/>
    <dgm:cxn modelId="{13010A3B-02CC-418D-9A38-82D9585AAD21}" srcId="{315B4B57-656F-4640-817E-A24FEB290587}" destId="{16BCD328-4743-4C3F-A97E-E5693E55A3C1}" srcOrd="1" destOrd="0" parTransId="{E48DAEF7-D126-4BD9-8AD3-A7706B7D0BA1}" sibTransId="{6315FE7B-8BD9-4F39-8A8B-9AA6B53AB723}"/>
    <dgm:cxn modelId="{C9A0AF5D-35FE-4C95-B5E5-C71BC511E451}" type="presOf" srcId="{16BCD328-4743-4C3F-A97E-E5693E55A3C1}" destId="{005A8BC9-8B8E-439D-AA12-8058B8C1A9D2}" srcOrd="0" destOrd="0" presId="urn:microsoft.com/office/officeart/2005/8/layout/vList2"/>
    <dgm:cxn modelId="{DF184163-59A3-4394-B3C4-A706B9587F3F}" srcId="{315B4B57-656F-4640-817E-A24FEB290587}" destId="{37105440-03EA-4F32-976F-08B9CC890337}" srcOrd="2" destOrd="0" parTransId="{3F984A33-D2B3-4A86-85A9-4D275101444D}" sibTransId="{A8E15B58-6E8A-4746-8F8F-39839DDA7F93}"/>
    <dgm:cxn modelId="{BA93284F-1DC8-420D-BEF0-18D7463C0C5B}" type="presOf" srcId="{98027C6D-699A-4F23-8B5E-5A736B7989C4}" destId="{6864AC25-7615-4F46-8EDF-35D65EB7B9CD}" srcOrd="0" destOrd="0" presId="urn:microsoft.com/office/officeart/2005/8/layout/vList2"/>
    <dgm:cxn modelId="{BED2FB52-2254-4B94-B2D0-51B5F6284F81}" type="presOf" srcId="{621C8CE6-2DBF-4823-8B1A-93B9CB066FB3}" destId="{3CED3D1F-3257-4BDC-9A19-26BE29D4F75D}" srcOrd="0" destOrd="0" presId="urn:microsoft.com/office/officeart/2005/8/layout/vList2"/>
    <dgm:cxn modelId="{2DC0F38D-4645-49B2-836F-66AB8115779E}" srcId="{315B4B57-656F-4640-817E-A24FEB290587}" destId="{F03E1A67-81DC-4D04-8422-2854AD69C13E}" srcOrd="3" destOrd="0" parTransId="{8931B405-B3FC-4153-8B88-3803B125B5AF}" sibTransId="{3F1C5169-B7A0-433D-81C7-17B0C32D0385}"/>
    <dgm:cxn modelId="{C686A1B2-A1CF-49D4-BDB9-E9EFA5632876}" type="presOf" srcId="{F45D72F1-3E2A-4CFC-8140-E8F2D105EA05}" destId="{8C6D1D29-5CC6-431D-90DE-BF8B1FD0D171}" srcOrd="0" destOrd="0" presId="urn:microsoft.com/office/officeart/2005/8/layout/vList2"/>
    <dgm:cxn modelId="{0E76BECB-D3B5-49AA-9FE4-2D2EE86B7746}" type="presOf" srcId="{40A4C027-0791-497E-A917-AC47B8BFCBC6}" destId="{7334C1B5-A2C9-46FB-968E-11E92C1551A9}" srcOrd="0" destOrd="0" presId="urn:microsoft.com/office/officeart/2005/8/layout/vList2"/>
    <dgm:cxn modelId="{011838D8-9525-48E5-9EA5-936D078E8061}" type="presOf" srcId="{F03E1A67-81DC-4D04-8422-2854AD69C13E}" destId="{124E1A39-1097-4657-8ACC-05FE1C3ACCCD}" srcOrd="0" destOrd="0" presId="urn:microsoft.com/office/officeart/2005/8/layout/vList2"/>
    <dgm:cxn modelId="{F77B49E7-3ECC-43AC-9BBD-1B016BD88122}" srcId="{315B4B57-656F-4640-817E-A24FEB290587}" destId="{98027C6D-699A-4F23-8B5E-5A736B7989C4}" srcOrd="5" destOrd="0" parTransId="{09CB0123-4D25-4E71-93EC-0F9582FCA65E}" sibTransId="{469FCDFE-0B31-4579-9152-39F649639C53}"/>
    <dgm:cxn modelId="{A29277FE-F3C3-4597-8115-0E8DFF972A59}" srcId="{315B4B57-656F-4640-817E-A24FEB290587}" destId="{F45D72F1-3E2A-4CFC-8140-E8F2D105EA05}" srcOrd="0" destOrd="0" parTransId="{36D09348-077E-4B4E-BF9F-EDA0736A72FA}" sibTransId="{611FBD8B-6141-4AC4-8499-7047086A14A6}"/>
    <dgm:cxn modelId="{F593BB73-C538-4C80-A8B1-DCFCCCABEA2C}" type="presParOf" srcId="{63BED52C-8276-4A37-8046-5E4B28CCD8D6}" destId="{8C6D1D29-5CC6-431D-90DE-BF8B1FD0D171}" srcOrd="0" destOrd="0" presId="urn:microsoft.com/office/officeart/2005/8/layout/vList2"/>
    <dgm:cxn modelId="{A72F0F1E-06B5-40A1-9A0F-5DE73F9510D3}" type="presParOf" srcId="{63BED52C-8276-4A37-8046-5E4B28CCD8D6}" destId="{1D2AF5F6-3703-43B1-A4A2-17FB88357D20}" srcOrd="1" destOrd="0" presId="urn:microsoft.com/office/officeart/2005/8/layout/vList2"/>
    <dgm:cxn modelId="{C92C4DB1-4F48-4FA8-B894-A4682D7EF136}" type="presParOf" srcId="{63BED52C-8276-4A37-8046-5E4B28CCD8D6}" destId="{005A8BC9-8B8E-439D-AA12-8058B8C1A9D2}" srcOrd="2" destOrd="0" presId="urn:microsoft.com/office/officeart/2005/8/layout/vList2"/>
    <dgm:cxn modelId="{C502617B-360A-4B68-AAD1-9A958EAE763C}" type="presParOf" srcId="{63BED52C-8276-4A37-8046-5E4B28CCD8D6}" destId="{13F52E7D-2D61-4885-905A-45E750AE82C0}" srcOrd="3" destOrd="0" presId="urn:microsoft.com/office/officeart/2005/8/layout/vList2"/>
    <dgm:cxn modelId="{21A54911-8E1E-4ED2-89B8-A8C03060B703}" type="presParOf" srcId="{63BED52C-8276-4A37-8046-5E4B28CCD8D6}" destId="{D5C50E36-F8AE-4E31-861E-D20E1769227E}" srcOrd="4" destOrd="0" presId="urn:microsoft.com/office/officeart/2005/8/layout/vList2"/>
    <dgm:cxn modelId="{0B931045-6BCE-4B93-ABAB-BCE7E3A9B9EB}" type="presParOf" srcId="{63BED52C-8276-4A37-8046-5E4B28CCD8D6}" destId="{9E0AB3B1-4EFE-43A6-9EBB-6CD73B2B6BE1}" srcOrd="5" destOrd="0" presId="urn:microsoft.com/office/officeart/2005/8/layout/vList2"/>
    <dgm:cxn modelId="{40214E8B-DE74-44F5-A650-2BC618144AE7}" type="presParOf" srcId="{63BED52C-8276-4A37-8046-5E4B28CCD8D6}" destId="{124E1A39-1097-4657-8ACC-05FE1C3ACCCD}" srcOrd="6" destOrd="0" presId="urn:microsoft.com/office/officeart/2005/8/layout/vList2"/>
    <dgm:cxn modelId="{690BBF25-54AE-403F-BAA3-309EC7D49B06}" type="presParOf" srcId="{63BED52C-8276-4A37-8046-5E4B28CCD8D6}" destId="{BD654C49-4935-41C6-990E-970C77141BFD}" srcOrd="7" destOrd="0" presId="urn:microsoft.com/office/officeart/2005/8/layout/vList2"/>
    <dgm:cxn modelId="{7DB19BC3-E018-463C-8AF5-B23FBE773A7B}" type="presParOf" srcId="{63BED52C-8276-4A37-8046-5E4B28CCD8D6}" destId="{7334C1B5-A2C9-46FB-968E-11E92C1551A9}" srcOrd="8" destOrd="0" presId="urn:microsoft.com/office/officeart/2005/8/layout/vList2"/>
    <dgm:cxn modelId="{EBFEE1CF-13D5-4364-87D9-694DA2A0D942}" type="presParOf" srcId="{63BED52C-8276-4A37-8046-5E4B28CCD8D6}" destId="{63868D48-0FB2-4D35-B174-0E4124917A32}" srcOrd="9" destOrd="0" presId="urn:microsoft.com/office/officeart/2005/8/layout/vList2"/>
    <dgm:cxn modelId="{B4BE2441-C03F-4DCD-923A-138F46CF0F92}" type="presParOf" srcId="{63BED52C-8276-4A37-8046-5E4B28CCD8D6}" destId="{6864AC25-7615-4F46-8EDF-35D65EB7B9CD}" srcOrd="10" destOrd="0" presId="urn:microsoft.com/office/officeart/2005/8/layout/vList2"/>
    <dgm:cxn modelId="{70092F65-FAE1-4063-BB8D-0A58D26587B7}" type="presParOf" srcId="{63BED52C-8276-4A37-8046-5E4B28CCD8D6}" destId="{BEC0D0E1-6EEC-4B57-B832-E0DA9B0D872B}" srcOrd="11" destOrd="0" presId="urn:microsoft.com/office/officeart/2005/8/layout/vList2"/>
    <dgm:cxn modelId="{AA819C25-1707-416E-8A1E-D023BB99AF22}" type="presParOf" srcId="{63BED52C-8276-4A37-8046-5E4B28CCD8D6}" destId="{3CED3D1F-3257-4BDC-9A19-26BE29D4F75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157672-F471-4291-920C-5CEDFD535C2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4FC1CC-0CE9-4DFA-AF44-0B5AF5C46306}">
      <dgm:prSet/>
      <dgm:spPr/>
      <dgm:t>
        <a:bodyPr/>
        <a:lstStyle/>
        <a:p>
          <a:r>
            <a:rPr lang="en-IE"/>
            <a:t>Cultivate </a:t>
          </a:r>
          <a:r>
            <a:rPr lang="en-IE" b="1"/>
            <a:t>relationships</a:t>
          </a:r>
          <a:r>
            <a:rPr lang="en-IE"/>
            <a:t> and draw strength from others. Build a rich network of great colleagues and be willing to learn from others.</a:t>
          </a:r>
          <a:endParaRPr lang="en-US"/>
        </a:p>
      </dgm:t>
    </dgm:pt>
    <dgm:pt modelId="{6707A46D-375C-422F-A806-92B929C14FFB}" type="parTrans" cxnId="{09B6FC6D-93E0-452C-856B-140A3EA2703B}">
      <dgm:prSet/>
      <dgm:spPr/>
      <dgm:t>
        <a:bodyPr/>
        <a:lstStyle/>
        <a:p>
          <a:endParaRPr lang="en-US"/>
        </a:p>
      </dgm:t>
    </dgm:pt>
    <dgm:pt modelId="{BF1E9324-12D8-46A1-868C-CF5627CA7DFA}" type="sibTrans" cxnId="{09B6FC6D-93E0-452C-856B-140A3EA2703B}">
      <dgm:prSet/>
      <dgm:spPr/>
      <dgm:t>
        <a:bodyPr/>
        <a:lstStyle/>
        <a:p>
          <a:endParaRPr lang="en-US"/>
        </a:p>
      </dgm:t>
    </dgm:pt>
    <dgm:pt modelId="{80DCFECF-E309-4AA5-A699-B0C312B9CA41}">
      <dgm:prSet/>
      <dgm:spPr/>
      <dgm:t>
        <a:bodyPr/>
        <a:lstStyle/>
        <a:p>
          <a:r>
            <a:rPr lang="en-IE" dirty="0"/>
            <a:t>Do research you are </a:t>
          </a:r>
          <a:r>
            <a:rPr lang="en-IE" b="1" dirty="0"/>
            <a:t>passion</a:t>
          </a:r>
          <a:r>
            <a:rPr lang="en-IE" dirty="0"/>
            <a:t>ate about and find joy in your work.</a:t>
          </a:r>
          <a:endParaRPr lang="en-US" dirty="0"/>
        </a:p>
      </dgm:t>
    </dgm:pt>
    <dgm:pt modelId="{429FECB5-E406-44EC-B0E2-1F67E05C258D}" type="parTrans" cxnId="{EA5DBE63-F30F-4462-8573-3A796A0C27B9}">
      <dgm:prSet/>
      <dgm:spPr/>
      <dgm:t>
        <a:bodyPr/>
        <a:lstStyle/>
        <a:p>
          <a:endParaRPr lang="en-US"/>
        </a:p>
      </dgm:t>
    </dgm:pt>
    <dgm:pt modelId="{DB92B43D-221B-4373-8CA2-8D4659CA0494}" type="sibTrans" cxnId="{EA5DBE63-F30F-4462-8573-3A796A0C27B9}">
      <dgm:prSet/>
      <dgm:spPr/>
      <dgm:t>
        <a:bodyPr/>
        <a:lstStyle/>
        <a:p>
          <a:endParaRPr lang="en-US"/>
        </a:p>
      </dgm:t>
    </dgm:pt>
    <dgm:pt modelId="{DDFE5093-8A2A-4B00-9310-7AC435FDC585}">
      <dgm:prSet/>
      <dgm:spPr/>
      <dgm:t>
        <a:bodyPr/>
        <a:lstStyle/>
        <a:p>
          <a:r>
            <a:rPr lang="en-IE" dirty="0"/>
            <a:t>Be </a:t>
          </a:r>
          <a:r>
            <a:rPr lang="en-IE" b="1" dirty="0"/>
            <a:t>resilient</a:t>
          </a:r>
          <a:r>
            <a:rPr lang="en-IE" dirty="0"/>
            <a:t> in response to criticism and failure. Learn from failures and do not take criticism personally. Believe in what you are doing.</a:t>
          </a:r>
          <a:endParaRPr lang="en-US" dirty="0"/>
        </a:p>
      </dgm:t>
    </dgm:pt>
    <dgm:pt modelId="{4C6D6E0B-3070-4E00-97E5-F203800A68FC}" type="parTrans" cxnId="{90D7877F-B5D2-418D-9E94-8CF49719B8CF}">
      <dgm:prSet/>
      <dgm:spPr/>
      <dgm:t>
        <a:bodyPr/>
        <a:lstStyle/>
        <a:p>
          <a:endParaRPr lang="en-US"/>
        </a:p>
      </dgm:t>
    </dgm:pt>
    <dgm:pt modelId="{4E7AD2CC-7BD1-42BA-ABEB-D366B5C63468}" type="sibTrans" cxnId="{90D7877F-B5D2-418D-9E94-8CF49719B8CF}">
      <dgm:prSet/>
      <dgm:spPr/>
      <dgm:t>
        <a:bodyPr/>
        <a:lstStyle/>
        <a:p>
          <a:endParaRPr lang="en-US"/>
        </a:p>
      </dgm:t>
    </dgm:pt>
    <dgm:pt modelId="{FD53557F-76AD-45A1-B9A2-71CF7F336E39}">
      <dgm:prSet/>
      <dgm:spPr/>
      <dgm:t>
        <a:bodyPr/>
        <a:lstStyle/>
        <a:p>
          <a:r>
            <a:rPr lang="en-IE"/>
            <a:t>Be an engaged, respectful team </a:t>
          </a:r>
          <a:r>
            <a:rPr lang="en-IE" b="1"/>
            <a:t>leader. </a:t>
          </a:r>
          <a:r>
            <a:rPr lang="en-IE"/>
            <a:t>Be deliberate about building your team, interact with your team members regularly, and take time to listen.</a:t>
          </a:r>
          <a:endParaRPr lang="en-US"/>
        </a:p>
      </dgm:t>
    </dgm:pt>
    <dgm:pt modelId="{38D18005-B3CA-4291-BF0E-26E739FE3C31}" type="parTrans" cxnId="{BA178F19-296F-4838-9F3E-3274F9E79CA2}">
      <dgm:prSet/>
      <dgm:spPr/>
      <dgm:t>
        <a:bodyPr/>
        <a:lstStyle/>
        <a:p>
          <a:endParaRPr lang="en-US"/>
        </a:p>
      </dgm:t>
    </dgm:pt>
    <dgm:pt modelId="{9246D184-20A7-4AD5-BCEE-9043C7C88D05}" type="sibTrans" cxnId="{BA178F19-296F-4838-9F3E-3274F9E79CA2}">
      <dgm:prSet/>
      <dgm:spPr/>
      <dgm:t>
        <a:bodyPr/>
        <a:lstStyle/>
        <a:p>
          <a:endParaRPr lang="en-US"/>
        </a:p>
      </dgm:t>
    </dgm:pt>
    <dgm:pt modelId="{5D192BDD-5BE4-48B5-A9EB-7B5665C8A114}" type="pres">
      <dgm:prSet presAssocID="{4A157672-F471-4291-920C-5CEDFD535C2D}" presName="root" presStyleCnt="0">
        <dgm:presLayoutVars>
          <dgm:dir/>
          <dgm:resizeHandles val="exact"/>
        </dgm:presLayoutVars>
      </dgm:prSet>
      <dgm:spPr/>
    </dgm:pt>
    <dgm:pt modelId="{BF3978E7-73D9-4304-921A-01A4796C2254}" type="pres">
      <dgm:prSet presAssocID="{1A4FC1CC-0CE9-4DFA-AF44-0B5AF5C46306}" presName="compNode" presStyleCnt="0"/>
      <dgm:spPr/>
    </dgm:pt>
    <dgm:pt modelId="{797D6BCB-A10A-48EA-A229-060C96797EBB}" type="pres">
      <dgm:prSet presAssocID="{1A4FC1CC-0CE9-4DFA-AF44-0B5AF5C46306}" presName="bgRect" presStyleLbl="bgShp" presStyleIdx="0" presStyleCnt="4"/>
      <dgm:spPr/>
    </dgm:pt>
    <dgm:pt modelId="{D40281D7-E1AC-409C-BB94-4091CD7127DB}" type="pres">
      <dgm:prSet presAssocID="{1A4FC1CC-0CE9-4DFA-AF44-0B5AF5C4630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68FFFE25-DD1A-4751-80AB-B980E22A64B4}" type="pres">
      <dgm:prSet presAssocID="{1A4FC1CC-0CE9-4DFA-AF44-0B5AF5C46306}" presName="spaceRect" presStyleCnt="0"/>
      <dgm:spPr/>
    </dgm:pt>
    <dgm:pt modelId="{570E27EA-CCA4-4E4F-A998-836925C6D6EE}" type="pres">
      <dgm:prSet presAssocID="{1A4FC1CC-0CE9-4DFA-AF44-0B5AF5C46306}" presName="parTx" presStyleLbl="revTx" presStyleIdx="0" presStyleCnt="4">
        <dgm:presLayoutVars>
          <dgm:chMax val="0"/>
          <dgm:chPref val="0"/>
        </dgm:presLayoutVars>
      </dgm:prSet>
      <dgm:spPr/>
    </dgm:pt>
    <dgm:pt modelId="{5528430E-B704-4880-88ED-F3375CDBF1C9}" type="pres">
      <dgm:prSet presAssocID="{BF1E9324-12D8-46A1-868C-CF5627CA7DFA}" presName="sibTrans" presStyleCnt="0"/>
      <dgm:spPr/>
    </dgm:pt>
    <dgm:pt modelId="{836948F9-D4B2-48D0-9236-30B79FEB3A98}" type="pres">
      <dgm:prSet presAssocID="{80DCFECF-E309-4AA5-A699-B0C312B9CA41}" presName="compNode" presStyleCnt="0"/>
      <dgm:spPr/>
    </dgm:pt>
    <dgm:pt modelId="{CC7CBAED-158C-4E9E-B429-6B74962F70A0}" type="pres">
      <dgm:prSet presAssocID="{80DCFECF-E309-4AA5-A699-B0C312B9CA41}" presName="bgRect" presStyleLbl="bgShp" presStyleIdx="1" presStyleCnt="4"/>
      <dgm:spPr/>
    </dgm:pt>
    <dgm:pt modelId="{3CBCAE7B-18CF-420D-98F9-A5452D4CDA04}" type="pres">
      <dgm:prSet presAssocID="{80DCFECF-E309-4AA5-A699-B0C312B9CA4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DB0BD10C-5171-4960-909D-3F03ABF48216}" type="pres">
      <dgm:prSet presAssocID="{80DCFECF-E309-4AA5-A699-B0C312B9CA41}" presName="spaceRect" presStyleCnt="0"/>
      <dgm:spPr/>
    </dgm:pt>
    <dgm:pt modelId="{BA617EC8-858E-45EB-9C8D-92EF08E3BAD2}" type="pres">
      <dgm:prSet presAssocID="{80DCFECF-E309-4AA5-A699-B0C312B9CA41}" presName="parTx" presStyleLbl="revTx" presStyleIdx="1" presStyleCnt="4">
        <dgm:presLayoutVars>
          <dgm:chMax val="0"/>
          <dgm:chPref val="0"/>
        </dgm:presLayoutVars>
      </dgm:prSet>
      <dgm:spPr/>
    </dgm:pt>
    <dgm:pt modelId="{8E41CCA6-1718-4C2A-B0BF-0554E9ACC03E}" type="pres">
      <dgm:prSet presAssocID="{DB92B43D-221B-4373-8CA2-8D4659CA0494}" presName="sibTrans" presStyleCnt="0"/>
      <dgm:spPr/>
    </dgm:pt>
    <dgm:pt modelId="{A8A23B82-5E9D-45E2-9D87-2629DFA54478}" type="pres">
      <dgm:prSet presAssocID="{DDFE5093-8A2A-4B00-9310-7AC435FDC585}" presName="compNode" presStyleCnt="0"/>
      <dgm:spPr/>
    </dgm:pt>
    <dgm:pt modelId="{CF1ACA61-216D-45B8-BC59-52AB7F8F7B45}" type="pres">
      <dgm:prSet presAssocID="{DDFE5093-8A2A-4B00-9310-7AC435FDC585}" presName="bgRect" presStyleLbl="bgShp" presStyleIdx="2" presStyleCnt="4"/>
      <dgm:spPr/>
    </dgm:pt>
    <dgm:pt modelId="{0BD87D74-9771-4C04-A037-8B73E6408A70}" type="pres">
      <dgm:prSet presAssocID="{DDFE5093-8A2A-4B00-9310-7AC435FDC58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69440BD-736F-4306-95E4-E2E96FB58368}" type="pres">
      <dgm:prSet presAssocID="{DDFE5093-8A2A-4B00-9310-7AC435FDC585}" presName="spaceRect" presStyleCnt="0"/>
      <dgm:spPr/>
    </dgm:pt>
    <dgm:pt modelId="{DF249B10-D8E3-4A7D-A60B-9264EC7F6FBE}" type="pres">
      <dgm:prSet presAssocID="{DDFE5093-8A2A-4B00-9310-7AC435FDC585}" presName="parTx" presStyleLbl="revTx" presStyleIdx="2" presStyleCnt="4">
        <dgm:presLayoutVars>
          <dgm:chMax val="0"/>
          <dgm:chPref val="0"/>
        </dgm:presLayoutVars>
      </dgm:prSet>
      <dgm:spPr/>
    </dgm:pt>
    <dgm:pt modelId="{80A8BCC7-07B9-4CFC-A651-1235A2130E8A}" type="pres">
      <dgm:prSet presAssocID="{4E7AD2CC-7BD1-42BA-ABEB-D366B5C63468}" presName="sibTrans" presStyleCnt="0"/>
      <dgm:spPr/>
    </dgm:pt>
    <dgm:pt modelId="{415F99DC-7797-44E5-904A-78CE2B7A6AE1}" type="pres">
      <dgm:prSet presAssocID="{FD53557F-76AD-45A1-B9A2-71CF7F336E39}" presName="compNode" presStyleCnt="0"/>
      <dgm:spPr/>
    </dgm:pt>
    <dgm:pt modelId="{C39132E2-A0EE-40EE-99E5-BBB1C93568E0}" type="pres">
      <dgm:prSet presAssocID="{FD53557F-76AD-45A1-B9A2-71CF7F336E39}" presName="bgRect" presStyleLbl="bgShp" presStyleIdx="3" presStyleCnt="4"/>
      <dgm:spPr/>
    </dgm:pt>
    <dgm:pt modelId="{C19AD773-153A-4383-9FC8-969B9A7EB0DD}" type="pres">
      <dgm:prSet presAssocID="{FD53557F-76AD-45A1-B9A2-71CF7F336E3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F57B5F43-1354-4844-84B4-8061DFDB9AB5}" type="pres">
      <dgm:prSet presAssocID="{FD53557F-76AD-45A1-B9A2-71CF7F336E39}" presName="spaceRect" presStyleCnt="0"/>
      <dgm:spPr/>
    </dgm:pt>
    <dgm:pt modelId="{A881BCFC-B0DC-4706-AA5D-3CD76228539D}" type="pres">
      <dgm:prSet presAssocID="{FD53557F-76AD-45A1-B9A2-71CF7F336E3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A178F19-296F-4838-9F3E-3274F9E79CA2}" srcId="{4A157672-F471-4291-920C-5CEDFD535C2D}" destId="{FD53557F-76AD-45A1-B9A2-71CF7F336E39}" srcOrd="3" destOrd="0" parTransId="{38D18005-B3CA-4291-BF0E-26E739FE3C31}" sibTransId="{9246D184-20A7-4AD5-BCEE-9043C7C88D05}"/>
    <dgm:cxn modelId="{EA5DBE63-F30F-4462-8573-3A796A0C27B9}" srcId="{4A157672-F471-4291-920C-5CEDFD535C2D}" destId="{80DCFECF-E309-4AA5-A699-B0C312B9CA41}" srcOrd="1" destOrd="0" parTransId="{429FECB5-E406-44EC-B0E2-1F67E05C258D}" sibTransId="{DB92B43D-221B-4373-8CA2-8D4659CA0494}"/>
    <dgm:cxn modelId="{E8D2AD49-8FC0-41A4-A5AE-7A07408B7F3E}" type="presOf" srcId="{DDFE5093-8A2A-4B00-9310-7AC435FDC585}" destId="{DF249B10-D8E3-4A7D-A60B-9264EC7F6FBE}" srcOrd="0" destOrd="0" presId="urn:microsoft.com/office/officeart/2018/2/layout/IconVerticalSolidList"/>
    <dgm:cxn modelId="{09B6FC6D-93E0-452C-856B-140A3EA2703B}" srcId="{4A157672-F471-4291-920C-5CEDFD535C2D}" destId="{1A4FC1CC-0CE9-4DFA-AF44-0B5AF5C46306}" srcOrd="0" destOrd="0" parTransId="{6707A46D-375C-422F-A806-92B929C14FFB}" sibTransId="{BF1E9324-12D8-46A1-868C-CF5627CA7DFA}"/>
    <dgm:cxn modelId="{EC77396F-58D2-46C5-BC45-CBA4A66D675B}" type="presOf" srcId="{4A157672-F471-4291-920C-5CEDFD535C2D}" destId="{5D192BDD-5BE4-48B5-A9EB-7B5665C8A114}" srcOrd="0" destOrd="0" presId="urn:microsoft.com/office/officeart/2018/2/layout/IconVerticalSolidList"/>
    <dgm:cxn modelId="{CAE3AE53-73CD-4EC4-86B0-51E7F4899989}" type="presOf" srcId="{80DCFECF-E309-4AA5-A699-B0C312B9CA41}" destId="{BA617EC8-858E-45EB-9C8D-92EF08E3BAD2}" srcOrd="0" destOrd="0" presId="urn:microsoft.com/office/officeart/2018/2/layout/IconVerticalSolidList"/>
    <dgm:cxn modelId="{90D7877F-B5D2-418D-9E94-8CF49719B8CF}" srcId="{4A157672-F471-4291-920C-5CEDFD535C2D}" destId="{DDFE5093-8A2A-4B00-9310-7AC435FDC585}" srcOrd="2" destOrd="0" parTransId="{4C6D6E0B-3070-4E00-97E5-F203800A68FC}" sibTransId="{4E7AD2CC-7BD1-42BA-ABEB-D366B5C63468}"/>
    <dgm:cxn modelId="{854C03BC-35F7-4D2C-BC51-6D540915E7BF}" type="presOf" srcId="{FD53557F-76AD-45A1-B9A2-71CF7F336E39}" destId="{A881BCFC-B0DC-4706-AA5D-3CD76228539D}" srcOrd="0" destOrd="0" presId="urn:microsoft.com/office/officeart/2018/2/layout/IconVerticalSolidList"/>
    <dgm:cxn modelId="{A42F2CF3-DB78-4B47-8A71-B3A8025C3259}" type="presOf" srcId="{1A4FC1CC-0CE9-4DFA-AF44-0B5AF5C46306}" destId="{570E27EA-CCA4-4E4F-A998-836925C6D6EE}" srcOrd="0" destOrd="0" presId="urn:microsoft.com/office/officeart/2018/2/layout/IconVerticalSolidList"/>
    <dgm:cxn modelId="{0A87541F-8AF1-44C6-9624-609ABD7A5B3E}" type="presParOf" srcId="{5D192BDD-5BE4-48B5-A9EB-7B5665C8A114}" destId="{BF3978E7-73D9-4304-921A-01A4796C2254}" srcOrd="0" destOrd="0" presId="urn:microsoft.com/office/officeart/2018/2/layout/IconVerticalSolidList"/>
    <dgm:cxn modelId="{E5FC05A7-585C-4F80-8DCC-B4D7BA224676}" type="presParOf" srcId="{BF3978E7-73D9-4304-921A-01A4796C2254}" destId="{797D6BCB-A10A-48EA-A229-060C96797EBB}" srcOrd="0" destOrd="0" presId="urn:microsoft.com/office/officeart/2018/2/layout/IconVerticalSolidList"/>
    <dgm:cxn modelId="{6DA68E3C-1166-4D68-B7A4-B4CC0BA07AAA}" type="presParOf" srcId="{BF3978E7-73D9-4304-921A-01A4796C2254}" destId="{D40281D7-E1AC-409C-BB94-4091CD7127DB}" srcOrd="1" destOrd="0" presId="urn:microsoft.com/office/officeart/2018/2/layout/IconVerticalSolidList"/>
    <dgm:cxn modelId="{C8B53518-CFA9-4591-9143-A9E91AF572E8}" type="presParOf" srcId="{BF3978E7-73D9-4304-921A-01A4796C2254}" destId="{68FFFE25-DD1A-4751-80AB-B980E22A64B4}" srcOrd="2" destOrd="0" presId="urn:microsoft.com/office/officeart/2018/2/layout/IconVerticalSolidList"/>
    <dgm:cxn modelId="{F0C791C8-484E-4A1C-A325-1B76694571CD}" type="presParOf" srcId="{BF3978E7-73D9-4304-921A-01A4796C2254}" destId="{570E27EA-CCA4-4E4F-A998-836925C6D6EE}" srcOrd="3" destOrd="0" presId="urn:microsoft.com/office/officeart/2018/2/layout/IconVerticalSolidList"/>
    <dgm:cxn modelId="{C0AB216B-36D8-4497-838B-B96B23784808}" type="presParOf" srcId="{5D192BDD-5BE4-48B5-A9EB-7B5665C8A114}" destId="{5528430E-B704-4880-88ED-F3375CDBF1C9}" srcOrd="1" destOrd="0" presId="urn:microsoft.com/office/officeart/2018/2/layout/IconVerticalSolidList"/>
    <dgm:cxn modelId="{EA2D6C42-E918-4E64-8482-B47C648C2C5F}" type="presParOf" srcId="{5D192BDD-5BE4-48B5-A9EB-7B5665C8A114}" destId="{836948F9-D4B2-48D0-9236-30B79FEB3A98}" srcOrd="2" destOrd="0" presId="urn:microsoft.com/office/officeart/2018/2/layout/IconVerticalSolidList"/>
    <dgm:cxn modelId="{B184DC8D-5419-4986-8B7E-18A675CCB8C7}" type="presParOf" srcId="{836948F9-D4B2-48D0-9236-30B79FEB3A98}" destId="{CC7CBAED-158C-4E9E-B429-6B74962F70A0}" srcOrd="0" destOrd="0" presId="urn:microsoft.com/office/officeart/2018/2/layout/IconVerticalSolidList"/>
    <dgm:cxn modelId="{8A768AA3-8EA3-4E25-91CD-395021B524DD}" type="presParOf" srcId="{836948F9-D4B2-48D0-9236-30B79FEB3A98}" destId="{3CBCAE7B-18CF-420D-98F9-A5452D4CDA04}" srcOrd="1" destOrd="0" presId="urn:microsoft.com/office/officeart/2018/2/layout/IconVerticalSolidList"/>
    <dgm:cxn modelId="{6FEEAE5A-F88F-4C16-A0F0-975535C7A7AF}" type="presParOf" srcId="{836948F9-D4B2-48D0-9236-30B79FEB3A98}" destId="{DB0BD10C-5171-4960-909D-3F03ABF48216}" srcOrd="2" destOrd="0" presId="urn:microsoft.com/office/officeart/2018/2/layout/IconVerticalSolidList"/>
    <dgm:cxn modelId="{71FA0FE7-89B3-45BE-9F18-54E4F78CE03A}" type="presParOf" srcId="{836948F9-D4B2-48D0-9236-30B79FEB3A98}" destId="{BA617EC8-858E-45EB-9C8D-92EF08E3BAD2}" srcOrd="3" destOrd="0" presId="urn:microsoft.com/office/officeart/2018/2/layout/IconVerticalSolidList"/>
    <dgm:cxn modelId="{7E388120-5043-4666-B15F-1568FA1949D8}" type="presParOf" srcId="{5D192BDD-5BE4-48B5-A9EB-7B5665C8A114}" destId="{8E41CCA6-1718-4C2A-B0BF-0554E9ACC03E}" srcOrd="3" destOrd="0" presId="urn:microsoft.com/office/officeart/2018/2/layout/IconVerticalSolidList"/>
    <dgm:cxn modelId="{D7B03534-B4F0-41AC-AAA1-38440C5C0AEF}" type="presParOf" srcId="{5D192BDD-5BE4-48B5-A9EB-7B5665C8A114}" destId="{A8A23B82-5E9D-45E2-9D87-2629DFA54478}" srcOrd="4" destOrd="0" presId="urn:microsoft.com/office/officeart/2018/2/layout/IconVerticalSolidList"/>
    <dgm:cxn modelId="{48DDF488-214B-4326-AB61-5665DBA3A1FF}" type="presParOf" srcId="{A8A23B82-5E9D-45E2-9D87-2629DFA54478}" destId="{CF1ACA61-216D-45B8-BC59-52AB7F8F7B45}" srcOrd="0" destOrd="0" presId="urn:microsoft.com/office/officeart/2018/2/layout/IconVerticalSolidList"/>
    <dgm:cxn modelId="{59878652-E682-4C6A-8889-B8BA7392176C}" type="presParOf" srcId="{A8A23B82-5E9D-45E2-9D87-2629DFA54478}" destId="{0BD87D74-9771-4C04-A037-8B73E6408A70}" srcOrd="1" destOrd="0" presId="urn:microsoft.com/office/officeart/2018/2/layout/IconVerticalSolidList"/>
    <dgm:cxn modelId="{87399D3F-9E55-4D0E-9F4C-71876451ACEB}" type="presParOf" srcId="{A8A23B82-5E9D-45E2-9D87-2629DFA54478}" destId="{569440BD-736F-4306-95E4-E2E96FB58368}" srcOrd="2" destOrd="0" presId="urn:microsoft.com/office/officeart/2018/2/layout/IconVerticalSolidList"/>
    <dgm:cxn modelId="{3DA2809A-B1E5-4636-95A4-94846A5DA797}" type="presParOf" srcId="{A8A23B82-5E9D-45E2-9D87-2629DFA54478}" destId="{DF249B10-D8E3-4A7D-A60B-9264EC7F6FBE}" srcOrd="3" destOrd="0" presId="urn:microsoft.com/office/officeart/2018/2/layout/IconVerticalSolidList"/>
    <dgm:cxn modelId="{42716283-5FB2-4C23-8AE4-6FA4491FD709}" type="presParOf" srcId="{5D192BDD-5BE4-48B5-A9EB-7B5665C8A114}" destId="{80A8BCC7-07B9-4CFC-A651-1235A2130E8A}" srcOrd="5" destOrd="0" presId="urn:microsoft.com/office/officeart/2018/2/layout/IconVerticalSolidList"/>
    <dgm:cxn modelId="{5E882827-2C78-4E12-AEE7-36D64F56FA59}" type="presParOf" srcId="{5D192BDD-5BE4-48B5-A9EB-7B5665C8A114}" destId="{415F99DC-7797-44E5-904A-78CE2B7A6AE1}" srcOrd="6" destOrd="0" presId="urn:microsoft.com/office/officeart/2018/2/layout/IconVerticalSolidList"/>
    <dgm:cxn modelId="{72D657A1-ABDC-4E59-9B53-23F2F4448459}" type="presParOf" srcId="{415F99DC-7797-44E5-904A-78CE2B7A6AE1}" destId="{C39132E2-A0EE-40EE-99E5-BBB1C93568E0}" srcOrd="0" destOrd="0" presId="urn:microsoft.com/office/officeart/2018/2/layout/IconVerticalSolidList"/>
    <dgm:cxn modelId="{9177DE4F-6435-4D80-87A1-D046A42A0B8F}" type="presParOf" srcId="{415F99DC-7797-44E5-904A-78CE2B7A6AE1}" destId="{C19AD773-153A-4383-9FC8-969B9A7EB0DD}" srcOrd="1" destOrd="0" presId="urn:microsoft.com/office/officeart/2018/2/layout/IconVerticalSolidList"/>
    <dgm:cxn modelId="{D1F27043-EB02-40AC-9614-52F40FC84821}" type="presParOf" srcId="{415F99DC-7797-44E5-904A-78CE2B7A6AE1}" destId="{F57B5F43-1354-4844-84B4-8061DFDB9AB5}" srcOrd="2" destOrd="0" presId="urn:microsoft.com/office/officeart/2018/2/layout/IconVerticalSolidList"/>
    <dgm:cxn modelId="{1E3C6BD7-C2FA-4200-A9F3-35D6F7FF03CC}" type="presParOf" srcId="{415F99DC-7797-44E5-904A-78CE2B7A6AE1}" destId="{A881BCFC-B0DC-4706-AA5D-3CD76228539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157672-F471-4291-920C-5CEDFD535C2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4FC1CC-0CE9-4DFA-AF44-0B5AF5C463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Stay focused, make strategic decisions with your goals in mind and advocate for yourself</a:t>
          </a:r>
        </a:p>
      </dgm:t>
    </dgm:pt>
    <dgm:pt modelId="{6707A46D-375C-422F-A806-92B929C14FFB}" type="parTrans" cxnId="{09B6FC6D-93E0-452C-856B-140A3EA2703B}">
      <dgm:prSet/>
      <dgm:spPr/>
      <dgm:t>
        <a:bodyPr/>
        <a:lstStyle/>
        <a:p>
          <a:endParaRPr lang="en-US"/>
        </a:p>
      </dgm:t>
    </dgm:pt>
    <dgm:pt modelId="{BF1E9324-12D8-46A1-868C-CF5627CA7DFA}" type="sibTrans" cxnId="{09B6FC6D-93E0-452C-856B-140A3EA2703B}">
      <dgm:prSet/>
      <dgm:spPr/>
      <dgm:t>
        <a:bodyPr/>
        <a:lstStyle/>
        <a:p>
          <a:endParaRPr lang="en-US"/>
        </a:p>
      </dgm:t>
    </dgm:pt>
    <dgm:pt modelId="{80DCFECF-E309-4AA5-A699-B0C312B9CA41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Adopt a balanced approach – have interests outside work and give yourself time to think.</a:t>
          </a:r>
          <a:endParaRPr lang="en-US" dirty="0"/>
        </a:p>
      </dgm:t>
    </dgm:pt>
    <dgm:pt modelId="{429FECB5-E406-44EC-B0E2-1F67E05C258D}" type="parTrans" cxnId="{EA5DBE63-F30F-4462-8573-3A796A0C27B9}">
      <dgm:prSet/>
      <dgm:spPr/>
      <dgm:t>
        <a:bodyPr/>
        <a:lstStyle/>
        <a:p>
          <a:endParaRPr lang="en-US"/>
        </a:p>
      </dgm:t>
    </dgm:pt>
    <dgm:pt modelId="{DB92B43D-221B-4373-8CA2-8D4659CA0494}" type="sibTrans" cxnId="{EA5DBE63-F30F-4462-8573-3A796A0C27B9}">
      <dgm:prSet/>
      <dgm:spPr/>
      <dgm:t>
        <a:bodyPr/>
        <a:lstStyle/>
        <a:p>
          <a:endParaRPr lang="en-US"/>
        </a:p>
      </dgm:t>
    </dgm:pt>
    <dgm:pt modelId="{DDFE5093-8A2A-4B00-9310-7AC435FDC585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Demonstrate integrity by committing to the required hard work, be honest with yourself and remember that cutting corners never pays </a:t>
          </a:r>
          <a:endParaRPr lang="en-US" dirty="0"/>
        </a:p>
      </dgm:t>
    </dgm:pt>
    <dgm:pt modelId="{4C6D6E0B-3070-4E00-97E5-F203800A68FC}" type="parTrans" cxnId="{90D7877F-B5D2-418D-9E94-8CF49719B8CF}">
      <dgm:prSet/>
      <dgm:spPr/>
      <dgm:t>
        <a:bodyPr/>
        <a:lstStyle/>
        <a:p>
          <a:endParaRPr lang="en-US"/>
        </a:p>
      </dgm:t>
    </dgm:pt>
    <dgm:pt modelId="{4E7AD2CC-7BD1-42BA-ABEB-D366B5C63468}" type="sibTrans" cxnId="{90D7877F-B5D2-418D-9E94-8CF49719B8CF}">
      <dgm:prSet/>
      <dgm:spPr/>
      <dgm:t>
        <a:bodyPr/>
        <a:lstStyle/>
        <a:p>
          <a:endParaRPr lang="en-US"/>
        </a:p>
      </dgm:t>
    </dgm:pt>
    <dgm:pt modelId="{FD53557F-76AD-45A1-B9A2-71CF7F336E39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38D18005-B3CA-4291-BF0E-26E739FE3C31}" type="parTrans" cxnId="{BA178F19-296F-4838-9F3E-3274F9E79CA2}">
      <dgm:prSet/>
      <dgm:spPr/>
      <dgm:t>
        <a:bodyPr/>
        <a:lstStyle/>
        <a:p>
          <a:endParaRPr lang="en-US"/>
        </a:p>
      </dgm:t>
    </dgm:pt>
    <dgm:pt modelId="{9246D184-20A7-4AD5-BCEE-9043C7C88D05}" type="sibTrans" cxnId="{BA178F19-296F-4838-9F3E-3274F9E79CA2}">
      <dgm:prSet/>
      <dgm:spPr/>
      <dgm:t>
        <a:bodyPr/>
        <a:lstStyle/>
        <a:p>
          <a:endParaRPr lang="en-US"/>
        </a:p>
      </dgm:t>
    </dgm:pt>
    <dgm:pt modelId="{5D192BDD-5BE4-48B5-A9EB-7B5665C8A114}" type="pres">
      <dgm:prSet presAssocID="{4A157672-F471-4291-920C-5CEDFD535C2D}" presName="root" presStyleCnt="0">
        <dgm:presLayoutVars>
          <dgm:dir/>
          <dgm:resizeHandles val="exact"/>
        </dgm:presLayoutVars>
      </dgm:prSet>
      <dgm:spPr/>
    </dgm:pt>
    <dgm:pt modelId="{BF3978E7-73D9-4304-921A-01A4796C2254}" type="pres">
      <dgm:prSet presAssocID="{1A4FC1CC-0CE9-4DFA-AF44-0B5AF5C46306}" presName="compNode" presStyleCnt="0"/>
      <dgm:spPr/>
    </dgm:pt>
    <dgm:pt modelId="{797D6BCB-A10A-48EA-A229-060C96797EBB}" type="pres">
      <dgm:prSet presAssocID="{1A4FC1CC-0CE9-4DFA-AF44-0B5AF5C46306}" presName="bgRect" presStyleLbl="bgShp" presStyleIdx="0" presStyleCnt="4"/>
      <dgm:spPr/>
    </dgm:pt>
    <dgm:pt modelId="{D40281D7-E1AC-409C-BB94-4091CD7127DB}" type="pres">
      <dgm:prSet presAssocID="{1A4FC1CC-0CE9-4DFA-AF44-0B5AF5C4630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68FFFE25-DD1A-4751-80AB-B980E22A64B4}" type="pres">
      <dgm:prSet presAssocID="{1A4FC1CC-0CE9-4DFA-AF44-0B5AF5C46306}" presName="spaceRect" presStyleCnt="0"/>
      <dgm:spPr/>
    </dgm:pt>
    <dgm:pt modelId="{570E27EA-CCA4-4E4F-A998-836925C6D6EE}" type="pres">
      <dgm:prSet presAssocID="{1A4FC1CC-0CE9-4DFA-AF44-0B5AF5C46306}" presName="parTx" presStyleLbl="revTx" presStyleIdx="0" presStyleCnt="4">
        <dgm:presLayoutVars>
          <dgm:chMax val="0"/>
          <dgm:chPref val="0"/>
        </dgm:presLayoutVars>
      </dgm:prSet>
      <dgm:spPr/>
    </dgm:pt>
    <dgm:pt modelId="{5528430E-B704-4880-88ED-F3375CDBF1C9}" type="pres">
      <dgm:prSet presAssocID="{BF1E9324-12D8-46A1-868C-CF5627CA7DFA}" presName="sibTrans" presStyleCnt="0"/>
      <dgm:spPr/>
    </dgm:pt>
    <dgm:pt modelId="{836948F9-D4B2-48D0-9236-30B79FEB3A98}" type="pres">
      <dgm:prSet presAssocID="{80DCFECF-E309-4AA5-A699-B0C312B9CA41}" presName="compNode" presStyleCnt="0"/>
      <dgm:spPr/>
    </dgm:pt>
    <dgm:pt modelId="{CC7CBAED-158C-4E9E-B429-6B74962F70A0}" type="pres">
      <dgm:prSet presAssocID="{80DCFECF-E309-4AA5-A699-B0C312B9CA41}" presName="bgRect" presStyleLbl="bgShp" presStyleIdx="1" presStyleCnt="4"/>
      <dgm:spPr/>
    </dgm:pt>
    <dgm:pt modelId="{3CBCAE7B-18CF-420D-98F9-A5452D4CDA04}" type="pres">
      <dgm:prSet presAssocID="{80DCFECF-E309-4AA5-A699-B0C312B9CA4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DB0BD10C-5171-4960-909D-3F03ABF48216}" type="pres">
      <dgm:prSet presAssocID="{80DCFECF-E309-4AA5-A699-B0C312B9CA41}" presName="spaceRect" presStyleCnt="0"/>
      <dgm:spPr/>
    </dgm:pt>
    <dgm:pt modelId="{BA617EC8-858E-45EB-9C8D-92EF08E3BAD2}" type="pres">
      <dgm:prSet presAssocID="{80DCFECF-E309-4AA5-A699-B0C312B9CA41}" presName="parTx" presStyleLbl="revTx" presStyleIdx="1" presStyleCnt="4">
        <dgm:presLayoutVars>
          <dgm:chMax val="0"/>
          <dgm:chPref val="0"/>
        </dgm:presLayoutVars>
      </dgm:prSet>
      <dgm:spPr/>
    </dgm:pt>
    <dgm:pt modelId="{8E41CCA6-1718-4C2A-B0BF-0554E9ACC03E}" type="pres">
      <dgm:prSet presAssocID="{DB92B43D-221B-4373-8CA2-8D4659CA0494}" presName="sibTrans" presStyleCnt="0"/>
      <dgm:spPr/>
    </dgm:pt>
    <dgm:pt modelId="{A8A23B82-5E9D-45E2-9D87-2629DFA54478}" type="pres">
      <dgm:prSet presAssocID="{DDFE5093-8A2A-4B00-9310-7AC435FDC585}" presName="compNode" presStyleCnt="0"/>
      <dgm:spPr/>
    </dgm:pt>
    <dgm:pt modelId="{CF1ACA61-216D-45B8-BC59-52AB7F8F7B45}" type="pres">
      <dgm:prSet presAssocID="{DDFE5093-8A2A-4B00-9310-7AC435FDC585}" presName="bgRect" presStyleLbl="bgShp" presStyleIdx="2" presStyleCnt="4"/>
      <dgm:spPr/>
    </dgm:pt>
    <dgm:pt modelId="{0BD87D74-9771-4C04-A037-8B73E6408A70}" type="pres">
      <dgm:prSet presAssocID="{DDFE5093-8A2A-4B00-9310-7AC435FDC58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69440BD-736F-4306-95E4-E2E96FB58368}" type="pres">
      <dgm:prSet presAssocID="{DDFE5093-8A2A-4B00-9310-7AC435FDC585}" presName="spaceRect" presStyleCnt="0"/>
      <dgm:spPr/>
    </dgm:pt>
    <dgm:pt modelId="{DF249B10-D8E3-4A7D-A60B-9264EC7F6FBE}" type="pres">
      <dgm:prSet presAssocID="{DDFE5093-8A2A-4B00-9310-7AC435FDC585}" presName="parTx" presStyleLbl="revTx" presStyleIdx="2" presStyleCnt="4">
        <dgm:presLayoutVars>
          <dgm:chMax val="0"/>
          <dgm:chPref val="0"/>
        </dgm:presLayoutVars>
      </dgm:prSet>
      <dgm:spPr/>
    </dgm:pt>
    <dgm:pt modelId="{80A8BCC7-07B9-4CFC-A651-1235A2130E8A}" type="pres">
      <dgm:prSet presAssocID="{4E7AD2CC-7BD1-42BA-ABEB-D366B5C63468}" presName="sibTrans" presStyleCnt="0"/>
      <dgm:spPr/>
    </dgm:pt>
    <dgm:pt modelId="{415F99DC-7797-44E5-904A-78CE2B7A6AE1}" type="pres">
      <dgm:prSet presAssocID="{FD53557F-76AD-45A1-B9A2-71CF7F336E39}" presName="compNode" presStyleCnt="0"/>
      <dgm:spPr/>
    </dgm:pt>
    <dgm:pt modelId="{C39132E2-A0EE-40EE-99E5-BBB1C93568E0}" type="pres">
      <dgm:prSet presAssocID="{FD53557F-76AD-45A1-B9A2-71CF7F336E39}" presName="bgRect" presStyleLbl="bgShp" presStyleIdx="3" presStyleCnt="4" custFlipVert="0" custScaleY="4865"/>
      <dgm:spPr>
        <a:noFill/>
      </dgm:spPr>
    </dgm:pt>
    <dgm:pt modelId="{C19AD773-153A-4383-9FC8-969B9A7EB0DD}" type="pres">
      <dgm:prSet presAssocID="{FD53557F-76AD-45A1-B9A2-71CF7F336E39}" presName="iconRect" presStyleLbl="node1" presStyleIdx="3" presStyleCnt="4" custFlipVert="0" custScaleX="19746" custScaleY="62739" custLinFactX="-6609" custLinFactNeighborX="-100000" custLinFactNeighborY="94494"/>
      <dgm:spPr>
        <a:noFill/>
      </dgm:spPr>
    </dgm:pt>
    <dgm:pt modelId="{F57B5F43-1354-4844-84B4-8061DFDB9AB5}" type="pres">
      <dgm:prSet presAssocID="{FD53557F-76AD-45A1-B9A2-71CF7F336E39}" presName="spaceRect" presStyleCnt="0"/>
      <dgm:spPr/>
    </dgm:pt>
    <dgm:pt modelId="{A881BCFC-B0DC-4706-AA5D-3CD76228539D}" type="pres">
      <dgm:prSet presAssocID="{FD53557F-76AD-45A1-B9A2-71CF7F336E3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A178F19-296F-4838-9F3E-3274F9E79CA2}" srcId="{4A157672-F471-4291-920C-5CEDFD535C2D}" destId="{FD53557F-76AD-45A1-B9A2-71CF7F336E39}" srcOrd="3" destOrd="0" parTransId="{38D18005-B3CA-4291-BF0E-26E739FE3C31}" sibTransId="{9246D184-20A7-4AD5-BCEE-9043C7C88D05}"/>
    <dgm:cxn modelId="{EA5DBE63-F30F-4462-8573-3A796A0C27B9}" srcId="{4A157672-F471-4291-920C-5CEDFD535C2D}" destId="{80DCFECF-E309-4AA5-A699-B0C312B9CA41}" srcOrd="1" destOrd="0" parTransId="{429FECB5-E406-44EC-B0E2-1F67E05C258D}" sibTransId="{DB92B43D-221B-4373-8CA2-8D4659CA0494}"/>
    <dgm:cxn modelId="{E8D2AD49-8FC0-41A4-A5AE-7A07408B7F3E}" type="presOf" srcId="{DDFE5093-8A2A-4B00-9310-7AC435FDC585}" destId="{DF249B10-D8E3-4A7D-A60B-9264EC7F6FBE}" srcOrd="0" destOrd="0" presId="urn:microsoft.com/office/officeart/2018/2/layout/IconVerticalSolidList"/>
    <dgm:cxn modelId="{09B6FC6D-93E0-452C-856B-140A3EA2703B}" srcId="{4A157672-F471-4291-920C-5CEDFD535C2D}" destId="{1A4FC1CC-0CE9-4DFA-AF44-0B5AF5C46306}" srcOrd="0" destOrd="0" parTransId="{6707A46D-375C-422F-A806-92B929C14FFB}" sibTransId="{BF1E9324-12D8-46A1-868C-CF5627CA7DFA}"/>
    <dgm:cxn modelId="{EC77396F-58D2-46C5-BC45-CBA4A66D675B}" type="presOf" srcId="{4A157672-F471-4291-920C-5CEDFD535C2D}" destId="{5D192BDD-5BE4-48B5-A9EB-7B5665C8A114}" srcOrd="0" destOrd="0" presId="urn:microsoft.com/office/officeart/2018/2/layout/IconVerticalSolidList"/>
    <dgm:cxn modelId="{CAE3AE53-73CD-4EC4-86B0-51E7F4899989}" type="presOf" srcId="{80DCFECF-E309-4AA5-A699-B0C312B9CA41}" destId="{BA617EC8-858E-45EB-9C8D-92EF08E3BAD2}" srcOrd="0" destOrd="0" presId="urn:microsoft.com/office/officeart/2018/2/layout/IconVerticalSolidList"/>
    <dgm:cxn modelId="{90D7877F-B5D2-418D-9E94-8CF49719B8CF}" srcId="{4A157672-F471-4291-920C-5CEDFD535C2D}" destId="{DDFE5093-8A2A-4B00-9310-7AC435FDC585}" srcOrd="2" destOrd="0" parTransId="{4C6D6E0B-3070-4E00-97E5-F203800A68FC}" sibTransId="{4E7AD2CC-7BD1-42BA-ABEB-D366B5C63468}"/>
    <dgm:cxn modelId="{854C03BC-35F7-4D2C-BC51-6D540915E7BF}" type="presOf" srcId="{FD53557F-76AD-45A1-B9A2-71CF7F336E39}" destId="{A881BCFC-B0DC-4706-AA5D-3CD76228539D}" srcOrd="0" destOrd="0" presId="urn:microsoft.com/office/officeart/2018/2/layout/IconVerticalSolidList"/>
    <dgm:cxn modelId="{A42F2CF3-DB78-4B47-8A71-B3A8025C3259}" type="presOf" srcId="{1A4FC1CC-0CE9-4DFA-AF44-0B5AF5C46306}" destId="{570E27EA-CCA4-4E4F-A998-836925C6D6EE}" srcOrd="0" destOrd="0" presId="urn:microsoft.com/office/officeart/2018/2/layout/IconVerticalSolidList"/>
    <dgm:cxn modelId="{0A87541F-8AF1-44C6-9624-609ABD7A5B3E}" type="presParOf" srcId="{5D192BDD-5BE4-48B5-A9EB-7B5665C8A114}" destId="{BF3978E7-73D9-4304-921A-01A4796C2254}" srcOrd="0" destOrd="0" presId="urn:microsoft.com/office/officeart/2018/2/layout/IconVerticalSolidList"/>
    <dgm:cxn modelId="{E5FC05A7-585C-4F80-8DCC-B4D7BA224676}" type="presParOf" srcId="{BF3978E7-73D9-4304-921A-01A4796C2254}" destId="{797D6BCB-A10A-48EA-A229-060C96797EBB}" srcOrd="0" destOrd="0" presId="urn:microsoft.com/office/officeart/2018/2/layout/IconVerticalSolidList"/>
    <dgm:cxn modelId="{6DA68E3C-1166-4D68-B7A4-B4CC0BA07AAA}" type="presParOf" srcId="{BF3978E7-73D9-4304-921A-01A4796C2254}" destId="{D40281D7-E1AC-409C-BB94-4091CD7127DB}" srcOrd="1" destOrd="0" presId="urn:microsoft.com/office/officeart/2018/2/layout/IconVerticalSolidList"/>
    <dgm:cxn modelId="{C8B53518-CFA9-4591-9143-A9E91AF572E8}" type="presParOf" srcId="{BF3978E7-73D9-4304-921A-01A4796C2254}" destId="{68FFFE25-DD1A-4751-80AB-B980E22A64B4}" srcOrd="2" destOrd="0" presId="urn:microsoft.com/office/officeart/2018/2/layout/IconVerticalSolidList"/>
    <dgm:cxn modelId="{F0C791C8-484E-4A1C-A325-1B76694571CD}" type="presParOf" srcId="{BF3978E7-73D9-4304-921A-01A4796C2254}" destId="{570E27EA-CCA4-4E4F-A998-836925C6D6EE}" srcOrd="3" destOrd="0" presId="urn:microsoft.com/office/officeart/2018/2/layout/IconVerticalSolidList"/>
    <dgm:cxn modelId="{C0AB216B-36D8-4497-838B-B96B23784808}" type="presParOf" srcId="{5D192BDD-5BE4-48B5-A9EB-7B5665C8A114}" destId="{5528430E-B704-4880-88ED-F3375CDBF1C9}" srcOrd="1" destOrd="0" presId="urn:microsoft.com/office/officeart/2018/2/layout/IconVerticalSolidList"/>
    <dgm:cxn modelId="{EA2D6C42-E918-4E64-8482-B47C648C2C5F}" type="presParOf" srcId="{5D192BDD-5BE4-48B5-A9EB-7B5665C8A114}" destId="{836948F9-D4B2-48D0-9236-30B79FEB3A98}" srcOrd="2" destOrd="0" presId="urn:microsoft.com/office/officeart/2018/2/layout/IconVerticalSolidList"/>
    <dgm:cxn modelId="{B184DC8D-5419-4986-8B7E-18A675CCB8C7}" type="presParOf" srcId="{836948F9-D4B2-48D0-9236-30B79FEB3A98}" destId="{CC7CBAED-158C-4E9E-B429-6B74962F70A0}" srcOrd="0" destOrd="0" presId="urn:microsoft.com/office/officeart/2018/2/layout/IconVerticalSolidList"/>
    <dgm:cxn modelId="{8A768AA3-8EA3-4E25-91CD-395021B524DD}" type="presParOf" srcId="{836948F9-D4B2-48D0-9236-30B79FEB3A98}" destId="{3CBCAE7B-18CF-420D-98F9-A5452D4CDA04}" srcOrd="1" destOrd="0" presId="urn:microsoft.com/office/officeart/2018/2/layout/IconVerticalSolidList"/>
    <dgm:cxn modelId="{6FEEAE5A-F88F-4C16-A0F0-975535C7A7AF}" type="presParOf" srcId="{836948F9-D4B2-48D0-9236-30B79FEB3A98}" destId="{DB0BD10C-5171-4960-909D-3F03ABF48216}" srcOrd="2" destOrd="0" presId="urn:microsoft.com/office/officeart/2018/2/layout/IconVerticalSolidList"/>
    <dgm:cxn modelId="{71FA0FE7-89B3-45BE-9F18-54E4F78CE03A}" type="presParOf" srcId="{836948F9-D4B2-48D0-9236-30B79FEB3A98}" destId="{BA617EC8-858E-45EB-9C8D-92EF08E3BAD2}" srcOrd="3" destOrd="0" presId="urn:microsoft.com/office/officeart/2018/2/layout/IconVerticalSolidList"/>
    <dgm:cxn modelId="{7E388120-5043-4666-B15F-1568FA1949D8}" type="presParOf" srcId="{5D192BDD-5BE4-48B5-A9EB-7B5665C8A114}" destId="{8E41CCA6-1718-4C2A-B0BF-0554E9ACC03E}" srcOrd="3" destOrd="0" presId="urn:microsoft.com/office/officeart/2018/2/layout/IconVerticalSolidList"/>
    <dgm:cxn modelId="{D7B03534-B4F0-41AC-AAA1-38440C5C0AEF}" type="presParOf" srcId="{5D192BDD-5BE4-48B5-A9EB-7B5665C8A114}" destId="{A8A23B82-5E9D-45E2-9D87-2629DFA54478}" srcOrd="4" destOrd="0" presId="urn:microsoft.com/office/officeart/2018/2/layout/IconVerticalSolidList"/>
    <dgm:cxn modelId="{48DDF488-214B-4326-AB61-5665DBA3A1FF}" type="presParOf" srcId="{A8A23B82-5E9D-45E2-9D87-2629DFA54478}" destId="{CF1ACA61-216D-45B8-BC59-52AB7F8F7B45}" srcOrd="0" destOrd="0" presId="urn:microsoft.com/office/officeart/2018/2/layout/IconVerticalSolidList"/>
    <dgm:cxn modelId="{59878652-E682-4C6A-8889-B8BA7392176C}" type="presParOf" srcId="{A8A23B82-5E9D-45E2-9D87-2629DFA54478}" destId="{0BD87D74-9771-4C04-A037-8B73E6408A70}" srcOrd="1" destOrd="0" presId="urn:microsoft.com/office/officeart/2018/2/layout/IconVerticalSolidList"/>
    <dgm:cxn modelId="{87399D3F-9E55-4D0E-9F4C-71876451ACEB}" type="presParOf" srcId="{A8A23B82-5E9D-45E2-9D87-2629DFA54478}" destId="{569440BD-736F-4306-95E4-E2E96FB58368}" srcOrd="2" destOrd="0" presId="urn:microsoft.com/office/officeart/2018/2/layout/IconVerticalSolidList"/>
    <dgm:cxn modelId="{3DA2809A-B1E5-4636-95A4-94846A5DA797}" type="presParOf" srcId="{A8A23B82-5E9D-45E2-9D87-2629DFA54478}" destId="{DF249B10-D8E3-4A7D-A60B-9264EC7F6FBE}" srcOrd="3" destOrd="0" presId="urn:microsoft.com/office/officeart/2018/2/layout/IconVerticalSolidList"/>
    <dgm:cxn modelId="{42716283-5FB2-4C23-8AE4-6FA4491FD709}" type="presParOf" srcId="{5D192BDD-5BE4-48B5-A9EB-7B5665C8A114}" destId="{80A8BCC7-07B9-4CFC-A651-1235A2130E8A}" srcOrd="5" destOrd="0" presId="urn:microsoft.com/office/officeart/2018/2/layout/IconVerticalSolidList"/>
    <dgm:cxn modelId="{5E882827-2C78-4E12-AEE7-36D64F56FA59}" type="presParOf" srcId="{5D192BDD-5BE4-48B5-A9EB-7B5665C8A114}" destId="{415F99DC-7797-44E5-904A-78CE2B7A6AE1}" srcOrd="6" destOrd="0" presId="urn:microsoft.com/office/officeart/2018/2/layout/IconVerticalSolidList"/>
    <dgm:cxn modelId="{72D657A1-ABDC-4E59-9B53-23F2F4448459}" type="presParOf" srcId="{415F99DC-7797-44E5-904A-78CE2B7A6AE1}" destId="{C39132E2-A0EE-40EE-99E5-BBB1C93568E0}" srcOrd="0" destOrd="0" presId="urn:microsoft.com/office/officeart/2018/2/layout/IconVerticalSolidList"/>
    <dgm:cxn modelId="{9177DE4F-6435-4D80-87A1-D046A42A0B8F}" type="presParOf" srcId="{415F99DC-7797-44E5-904A-78CE2B7A6AE1}" destId="{C19AD773-153A-4383-9FC8-969B9A7EB0DD}" srcOrd="1" destOrd="0" presId="urn:microsoft.com/office/officeart/2018/2/layout/IconVerticalSolidList"/>
    <dgm:cxn modelId="{D1F27043-EB02-40AC-9614-52F40FC84821}" type="presParOf" srcId="{415F99DC-7797-44E5-904A-78CE2B7A6AE1}" destId="{F57B5F43-1354-4844-84B4-8061DFDB9AB5}" srcOrd="2" destOrd="0" presId="urn:microsoft.com/office/officeart/2018/2/layout/IconVerticalSolidList"/>
    <dgm:cxn modelId="{1E3C6BD7-C2FA-4200-A9F3-35D6F7FF03CC}" type="presParOf" srcId="{415F99DC-7797-44E5-904A-78CE2B7A6AE1}" destId="{A881BCFC-B0DC-4706-AA5D-3CD76228539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A6A300-A162-4BEA-88F5-1AFF1735617F}" type="doc">
      <dgm:prSet loTypeId="urn:microsoft.com/office/officeart/2005/8/layout/vList4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AA5EA7F1-E8B4-427D-8132-FBE892370E34}">
      <dgm:prSet phldrT="[Text]"/>
      <dgm:spPr>
        <a:solidFill>
          <a:srgbClr val="091F40"/>
        </a:solidFill>
      </dgm:spPr>
      <dgm:t>
        <a:bodyPr/>
        <a:lstStyle/>
        <a:p>
          <a:r>
            <a:rPr lang="en-IE" b="0" i="0" dirty="0"/>
            <a:t>Staff Wellbeing &amp; Development</a:t>
          </a:r>
          <a:endParaRPr lang="en-IE" dirty="0"/>
        </a:p>
      </dgm:t>
    </dgm:pt>
    <dgm:pt modelId="{845C309E-A8D4-4E75-B270-C8B9BA9BD661}" type="parTrans" cxnId="{F0ED52FD-EA27-4880-A3C0-4FAE6C92B78C}">
      <dgm:prSet/>
      <dgm:spPr/>
      <dgm:t>
        <a:bodyPr/>
        <a:lstStyle/>
        <a:p>
          <a:endParaRPr lang="en-IE"/>
        </a:p>
      </dgm:t>
    </dgm:pt>
    <dgm:pt modelId="{453068CF-119D-4433-B708-F6F6664D2238}" type="sibTrans" cxnId="{F0ED52FD-EA27-4880-A3C0-4FAE6C92B78C}">
      <dgm:prSet/>
      <dgm:spPr/>
      <dgm:t>
        <a:bodyPr/>
        <a:lstStyle/>
        <a:p>
          <a:endParaRPr lang="en-IE"/>
        </a:p>
      </dgm:t>
    </dgm:pt>
    <dgm:pt modelId="{2D058B2D-ED9F-4FF8-B836-CBF3F944030B}">
      <dgm:prSet phldrT="[Text]"/>
      <dgm:spPr>
        <a:solidFill>
          <a:srgbClr val="00A2F5"/>
        </a:solidFill>
      </dgm:spPr>
      <dgm:t>
        <a:bodyPr/>
        <a:lstStyle/>
        <a:p>
          <a:r>
            <a:rPr lang="en-IE" b="0" i="0" dirty="0"/>
            <a:t>@UCCWellDev</a:t>
          </a:r>
          <a:endParaRPr lang="en-IE" dirty="0"/>
        </a:p>
      </dgm:t>
    </dgm:pt>
    <dgm:pt modelId="{37B2E10E-140F-4D73-BD04-45FE701C28C2}" type="parTrans" cxnId="{D01C6041-88B3-451E-861A-677529831D75}">
      <dgm:prSet/>
      <dgm:spPr/>
      <dgm:t>
        <a:bodyPr/>
        <a:lstStyle/>
        <a:p>
          <a:endParaRPr lang="en-IE"/>
        </a:p>
      </dgm:t>
    </dgm:pt>
    <dgm:pt modelId="{EC34531D-E5B8-45BA-A102-FFD6910E2F42}" type="sibTrans" cxnId="{D01C6041-88B3-451E-861A-677529831D75}">
      <dgm:prSet/>
      <dgm:spPr/>
      <dgm:t>
        <a:bodyPr/>
        <a:lstStyle/>
        <a:p>
          <a:endParaRPr lang="en-IE"/>
        </a:p>
      </dgm:t>
    </dgm:pt>
    <dgm:pt modelId="{7CC981E8-9DD0-4EA0-B43A-6FC01F51EA47}">
      <dgm:prSet phldrT="[Text]"/>
      <dgm:spPr>
        <a:solidFill>
          <a:srgbClr val="D53188"/>
        </a:solidFill>
        <a:ln>
          <a:solidFill>
            <a:srgbClr val="6A46C0"/>
          </a:solidFill>
        </a:ln>
      </dgm:spPr>
      <dgm:t>
        <a:bodyPr/>
        <a:lstStyle/>
        <a:p>
          <a:r>
            <a:rPr lang="en-IE" b="0" i="0" dirty="0"/>
            <a:t>@uccstaffwell_dev</a:t>
          </a:r>
          <a:endParaRPr lang="en-IE" dirty="0"/>
        </a:p>
      </dgm:t>
    </dgm:pt>
    <dgm:pt modelId="{B1785610-7CB0-4304-AE1A-F9811341F856}" type="parTrans" cxnId="{95F7517C-20D7-42EC-894D-59B8D8DFC5B8}">
      <dgm:prSet/>
      <dgm:spPr/>
      <dgm:t>
        <a:bodyPr/>
        <a:lstStyle/>
        <a:p>
          <a:endParaRPr lang="en-IE"/>
        </a:p>
      </dgm:t>
    </dgm:pt>
    <dgm:pt modelId="{D2CB7D6A-F9A3-4D7E-876B-38F73D757044}" type="sibTrans" cxnId="{95F7517C-20D7-42EC-894D-59B8D8DFC5B8}">
      <dgm:prSet/>
      <dgm:spPr/>
      <dgm:t>
        <a:bodyPr/>
        <a:lstStyle/>
        <a:p>
          <a:endParaRPr lang="en-IE"/>
        </a:p>
      </dgm:t>
    </dgm:pt>
    <dgm:pt modelId="{B0C639FE-4B23-4465-973D-C9E6432AB132}" type="pres">
      <dgm:prSet presAssocID="{6BA6A300-A162-4BEA-88F5-1AFF1735617F}" presName="linear" presStyleCnt="0">
        <dgm:presLayoutVars>
          <dgm:dir/>
          <dgm:resizeHandles val="exact"/>
        </dgm:presLayoutVars>
      </dgm:prSet>
      <dgm:spPr/>
    </dgm:pt>
    <dgm:pt modelId="{B2866F7D-CF0C-4DCF-B33B-7B8B354BFD0B}" type="pres">
      <dgm:prSet presAssocID="{AA5EA7F1-E8B4-427D-8132-FBE892370E34}" presName="comp" presStyleCnt="0"/>
      <dgm:spPr/>
    </dgm:pt>
    <dgm:pt modelId="{0EFE36A6-29B7-482D-B214-A15FB22FBB7C}" type="pres">
      <dgm:prSet presAssocID="{AA5EA7F1-E8B4-427D-8132-FBE892370E34}" presName="box" presStyleLbl="node1" presStyleIdx="0" presStyleCnt="3"/>
      <dgm:spPr/>
    </dgm:pt>
    <dgm:pt modelId="{73EEDE20-0E36-4980-97AE-D5DEA2CAEAE4}" type="pres">
      <dgm:prSet presAssocID="{AA5EA7F1-E8B4-427D-8132-FBE892370E34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E4264DEB-7B4C-44AB-9382-B16E78878370}" type="pres">
      <dgm:prSet presAssocID="{AA5EA7F1-E8B4-427D-8132-FBE892370E34}" presName="text" presStyleLbl="node1" presStyleIdx="0" presStyleCnt="3">
        <dgm:presLayoutVars>
          <dgm:bulletEnabled val="1"/>
        </dgm:presLayoutVars>
      </dgm:prSet>
      <dgm:spPr/>
    </dgm:pt>
    <dgm:pt modelId="{FA4FCD7D-4C12-4922-A5BC-4CD712831E46}" type="pres">
      <dgm:prSet presAssocID="{453068CF-119D-4433-B708-F6F6664D2238}" presName="spacer" presStyleCnt="0"/>
      <dgm:spPr/>
    </dgm:pt>
    <dgm:pt modelId="{1CA3ED02-AAF3-458D-9365-D9A426A126AF}" type="pres">
      <dgm:prSet presAssocID="{2D058B2D-ED9F-4FF8-B836-CBF3F944030B}" presName="comp" presStyleCnt="0"/>
      <dgm:spPr/>
    </dgm:pt>
    <dgm:pt modelId="{2F0A7A21-7E1E-473E-9106-4C4AB90B5B97}" type="pres">
      <dgm:prSet presAssocID="{2D058B2D-ED9F-4FF8-B836-CBF3F944030B}" presName="box" presStyleLbl="node1" presStyleIdx="1" presStyleCnt="3" custLinFactNeighborX="9944" custLinFactNeighborY="809"/>
      <dgm:spPr/>
    </dgm:pt>
    <dgm:pt modelId="{00034C2D-2BFF-4A1F-9195-8781F121AE3D}" type="pres">
      <dgm:prSet presAssocID="{2D058B2D-ED9F-4FF8-B836-CBF3F944030B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58D4424F-4AAE-4E97-95F6-DFB111BDD28B}" type="pres">
      <dgm:prSet presAssocID="{2D058B2D-ED9F-4FF8-B836-CBF3F944030B}" presName="text" presStyleLbl="node1" presStyleIdx="1" presStyleCnt="3">
        <dgm:presLayoutVars>
          <dgm:bulletEnabled val="1"/>
        </dgm:presLayoutVars>
      </dgm:prSet>
      <dgm:spPr/>
    </dgm:pt>
    <dgm:pt modelId="{868E82ED-3A79-4F40-8A61-35B6D1081EFF}" type="pres">
      <dgm:prSet presAssocID="{EC34531D-E5B8-45BA-A102-FFD6910E2F42}" presName="spacer" presStyleCnt="0"/>
      <dgm:spPr/>
    </dgm:pt>
    <dgm:pt modelId="{F203E3DA-1589-49F9-80E4-9D3F6AADA7C7}" type="pres">
      <dgm:prSet presAssocID="{7CC981E8-9DD0-4EA0-B43A-6FC01F51EA47}" presName="comp" presStyleCnt="0"/>
      <dgm:spPr/>
    </dgm:pt>
    <dgm:pt modelId="{C2ADDEF8-C4E0-4F0A-B977-D41F1F882CAA}" type="pres">
      <dgm:prSet presAssocID="{7CC981E8-9DD0-4EA0-B43A-6FC01F51EA47}" presName="box" presStyleLbl="node1" presStyleIdx="2" presStyleCnt="3"/>
      <dgm:spPr/>
    </dgm:pt>
    <dgm:pt modelId="{F2B93B67-A117-4914-A7D1-D158644F5FF1}" type="pres">
      <dgm:prSet presAssocID="{7CC981E8-9DD0-4EA0-B43A-6FC01F51EA47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891D60CF-C731-41B5-AB36-452AD0CC45D7}" type="pres">
      <dgm:prSet presAssocID="{7CC981E8-9DD0-4EA0-B43A-6FC01F51EA47}" presName="text" presStyleLbl="node1" presStyleIdx="2" presStyleCnt="3">
        <dgm:presLayoutVars>
          <dgm:bulletEnabled val="1"/>
        </dgm:presLayoutVars>
      </dgm:prSet>
      <dgm:spPr/>
    </dgm:pt>
  </dgm:ptLst>
  <dgm:cxnLst>
    <dgm:cxn modelId="{513CE11D-9F45-4DC3-989E-10AFD6F308A4}" type="presOf" srcId="{7CC981E8-9DD0-4EA0-B43A-6FC01F51EA47}" destId="{C2ADDEF8-C4E0-4F0A-B977-D41F1F882CAA}" srcOrd="0" destOrd="0" presId="urn:microsoft.com/office/officeart/2005/8/layout/vList4"/>
    <dgm:cxn modelId="{F6740824-AF43-4675-9F13-645E87A6A0C6}" type="presOf" srcId="{6BA6A300-A162-4BEA-88F5-1AFF1735617F}" destId="{B0C639FE-4B23-4465-973D-C9E6432AB132}" srcOrd="0" destOrd="0" presId="urn:microsoft.com/office/officeart/2005/8/layout/vList4"/>
    <dgm:cxn modelId="{D01C6041-88B3-451E-861A-677529831D75}" srcId="{6BA6A300-A162-4BEA-88F5-1AFF1735617F}" destId="{2D058B2D-ED9F-4FF8-B836-CBF3F944030B}" srcOrd="1" destOrd="0" parTransId="{37B2E10E-140F-4D73-BD04-45FE701C28C2}" sibTransId="{EC34531D-E5B8-45BA-A102-FFD6910E2F42}"/>
    <dgm:cxn modelId="{95F7517C-20D7-42EC-894D-59B8D8DFC5B8}" srcId="{6BA6A300-A162-4BEA-88F5-1AFF1735617F}" destId="{7CC981E8-9DD0-4EA0-B43A-6FC01F51EA47}" srcOrd="2" destOrd="0" parTransId="{B1785610-7CB0-4304-AE1A-F9811341F856}" sibTransId="{D2CB7D6A-F9A3-4D7E-876B-38F73D757044}"/>
    <dgm:cxn modelId="{179679AD-D0F3-4CB5-A845-EC4A8F4B2594}" type="presOf" srcId="{2D058B2D-ED9F-4FF8-B836-CBF3F944030B}" destId="{2F0A7A21-7E1E-473E-9106-4C4AB90B5B97}" srcOrd="0" destOrd="0" presId="urn:microsoft.com/office/officeart/2005/8/layout/vList4"/>
    <dgm:cxn modelId="{8B84B0BE-33E9-4B9E-BF6F-E5A1F39DE2CD}" type="presOf" srcId="{AA5EA7F1-E8B4-427D-8132-FBE892370E34}" destId="{0EFE36A6-29B7-482D-B214-A15FB22FBB7C}" srcOrd="0" destOrd="0" presId="urn:microsoft.com/office/officeart/2005/8/layout/vList4"/>
    <dgm:cxn modelId="{C2323FCB-4916-4512-98BA-F42142364276}" type="presOf" srcId="{7CC981E8-9DD0-4EA0-B43A-6FC01F51EA47}" destId="{891D60CF-C731-41B5-AB36-452AD0CC45D7}" srcOrd="1" destOrd="0" presId="urn:microsoft.com/office/officeart/2005/8/layout/vList4"/>
    <dgm:cxn modelId="{67D578F2-11AC-41A4-B059-58C9FFCA32B2}" type="presOf" srcId="{AA5EA7F1-E8B4-427D-8132-FBE892370E34}" destId="{E4264DEB-7B4C-44AB-9382-B16E78878370}" srcOrd="1" destOrd="0" presId="urn:microsoft.com/office/officeart/2005/8/layout/vList4"/>
    <dgm:cxn modelId="{852A02FC-2C1C-4DA7-9D5A-038E4FDA6E8E}" type="presOf" srcId="{2D058B2D-ED9F-4FF8-B836-CBF3F944030B}" destId="{58D4424F-4AAE-4E97-95F6-DFB111BDD28B}" srcOrd="1" destOrd="0" presId="urn:microsoft.com/office/officeart/2005/8/layout/vList4"/>
    <dgm:cxn modelId="{F0ED52FD-EA27-4880-A3C0-4FAE6C92B78C}" srcId="{6BA6A300-A162-4BEA-88F5-1AFF1735617F}" destId="{AA5EA7F1-E8B4-427D-8132-FBE892370E34}" srcOrd="0" destOrd="0" parTransId="{845C309E-A8D4-4E75-B270-C8B9BA9BD661}" sibTransId="{453068CF-119D-4433-B708-F6F6664D2238}"/>
    <dgm:cxn modelId="{86F9C68B-BBEC-478B-B9E1-6119BCB67F0C}" type="presParOf" srcId="{B0C639FE-4B23-4465-973D-C9E6432AB132}" destId="{B2866F7D-CF0C-4DCF-B33B-7B8B354BFD0B}" srcOrd="0" destOrd="0" presId="urn:microsoft.com/office/officeart/2005/8/layout/vList4"/>
    <dgm:cxn modelId="{D424A119-F08F-4A15-8CDA-520E2E9A3D41}" type="presParOf" srcId="{B2866F7D-CF0C-4DCF-B33B-7B8B354BFD0B}" destId="{0EFE36A6-29B7-482D-B214-A15FB22FBB7C}" srcOrd="0" destOrd="0" presId="urn:microsoft.com/office/officeart/2005/8/layout/vList4"/>
    <dgm:cxn modelId="{3BF20026-0B67-40BC-A2E9-5DFE5EFC6822}" type="presParOf" srcId="{B2866F7D-CF0C-4DCF-B33B-7B8B354BFD0B}" destId="{73EEDE20-0E36-4980-97AE-D5DEA2CAEAE4}" srcOrd="1" destOrd="0" presId="urn:microsoft.com/office/officeart/2005/8/layout/vList4"/>
    <dgm:cxn modelId="{AEB7717F-11B4-49CB-BC8D-9DF8AD1EF64D}" type="presParOf" srcId="{B2866F7D-CF0C-4DCF-B33B-7B8B354BFD0B}" destId="{E4264DEB-7B4C-44AB-9382-B16E78878370}" srcOrd="2" destOrd="0" presId="urn:microsoft.com/office/officeart/2005/8/layout/vList4"/>
    <dgm:cxn modelId="{7686B3B3-424C-4049-AFDC-B7CE1AA1E09E}" type="presParOf" srcId="{B0C639FE-4B23-4465-973D-C9E6432AB132}" destId="{FA4FCD7D-4C12-4922-A5BC-4CD712831E46}" srcOrd="1" destOrd="0" presId="urn:microsoft.com/office/officeart/2005/8/layout/vList4"/>
    <dgm:cxn modelId="{2B659005-42B2-4973-B008-B9788CB242D7}" type="presParOf" srcId="{B0C639FE-4B23-4465-973D-C9E6432AB132}" destId="{1CA3ED02-AAF3-458D-9365-D9A426A126AF}" srcOrd="2" destOrd="0" presId="urn:microsoft.com/office/officeart/2005/8/layout/vList4"/>
    <dgm:cxn modelId="{01B6BE57-2489-45A6-A104-B5B68476F99D}" type="presParOf" srcId="{1CA3ED02-AAF3-458D-9365-D9A426A126AF}" destId="{2F0A7A21-7E1E-473E-9106-4C4AB90B5B97}" srcOrd="0" destOrd="0" presId="urn:microsoft.com/office/officeart/2005/8/layout/vList4"/>
    <dgm:cxn modelId="{F3F6F46D-F9A3-4B68-9CCE-6A00C4444782}" type="presParOf" srcId="{1CA3ED02-AAF3-458D-9365-D9A426A126AF}" destId="{00034C2D-2BFF-4A1F-9195-8781F121AE3D}" srcOrd="1" destOrd="0" presId="urn:microsoft.com/office/officeart/2005/8/layout/vList4"/>
    <dgm:cxn modelId="{3BECAA00-8F94-4E9B-A4AB-C8ABD55ECA10}" type="presParOf" srcId="{1CA3ED02-AAF3-458D-9365-D9A426A126AF}" destId="{58D4424F-4AAE-4E97-95F6-DFB111BDD28B}" srcOrd="2" destOrd="0" presId="urn:microsoft.com/office/officeart/2005/8/layout/vList4"/>
    <dgm:cxn modelId="{1E0FEF91-615C-43E0-8CE4-116A3C96546E}" type="presParOf" srcId="{B0C639FE-4B23-4465-973D-C9E6432AB132}" destId="{868E82ED-3A79-4F40-8A61-35B6D1081EFF}" srcOrd="3" destOrd="0" presId="urn:microsoft.com/office/officeart/2005/8/layout/vList4"/>
    <dgm:cxn modelId="{578DF834-37BE-45FE-BC87-CBA010691506}" type="presParOf" srcId="{B0C639FE-4B23-4465-973D-C9E6432AB132}" destId="{F203E3DA-1589-49F9-80E4-9D3F6AADA7C7}" srcOrd="4" destOrd="0" presId="urn:microsoft.com/office/officeart/2005/8/layout/vList4"/>
    <dgm:cxn modelId="{6059822D-7F36-4E3F-8C6A-6F9FDEE5A33F}" type="presParOf" srcId="{F203E3DA-1589-49F9-80E4-9D3F6AADA7C7}" destId="{C2ADDEF8-C4E0-4F0A-B977-D41F1F882CAA}" srcOrd="0" destOrd="0" presId="urn:microsoft.com/office/officeart/2005/8/layout/vList4"/>
    <dgm:cxn modelId="{CE5A1856-BC36-4D16-AE21-B040481B4AC1}" type="presParOf" srcId="{F203E3DA-1589-49F9-80E4-9D3F6AADA7C7}" destId="{F2B93B67-A117-4914-A7D1-D158644F5FF1}" srcOrd="1" destOrd="0" presId="urn:microsoft.com/office/officeart/2005/8/layout/vList4"/>
    <dgm:cxn modelId="{843113CC-6825-4BCA-A5FA-B8AD43784A76}" type="presParOf" srcId="{F203E3DA-1589-49F9-80E4-9D3F6AADA7C7}" destId="{891D60CF-C731-41B5-AB36-452AD0CC45D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18255-D7F3-411F-9AEC-83D80A5C4273}">
      <dsp:nvSpPr>
        <dsp:cNvPr id="0" name=""/>
        <dsp:cNvSpPr/>
      </dsp:nvSpPr>
      <dsp:spPr>
        <a:xfrm>
          <a:off x="129245" y="565"/>
          <a:ext cx="2734802" cy="164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From your own experience, what makes a researcher an effective research leader?</a:t>
          </a:r>
          <a:endParaRPr lang="en-US" sz="1600" kern="1200"/>
        </a:p>
      </dsp:txBody>
      <dsp:txXfrm>
        <a:off x="177305" y="48625"/>
        <a:ext cx="2638682" cy="1544761"/>
      </dsp:txXfrm>
    </dsp:sp>
    <dsp:sp modelId="{EA1044DB-90BF-4350-9B3B-3AA55F35B6A4}">
      <dsp:nvSpPr>
        <dsp:cNvPr id="0" name=""/>
        <dsp:cNvSpPr/>
      </dsp:nvSpPr>
      <dsp:spPr>
        <a:xfrm>
          <a:off x="3104710" y="481891"/>
          <a:ext cx="579778" cy="678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104710" y="617537"/>
        <a:ext cx="405845" cy="406939"/>
      </dsp:txXfrm>
    </dsp:sp>
    <dsp:sp modelId="{D0D5E0DB-FF7C-4B79-90D2-01D73606F565}">
      <dsp:nvSpPr>
        <dsp:cNvPr id="0" name=""/>
        <dsp:cNvSpPr/>
      </dsp:nvSpPr>
      <dsp:spPr>
        <a:xfrm>
          <a:off x="3957969" y="565"/>
          <a:ext cx="2734802" cy="164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What are the approaches and behaviours that demonstrate strong and effective research leadership?</a:t>
          </a:r>
          <a:endParaRPr lang="en-US" sz="1600" kern="1200"/>
        </a:p>
      </dsp:txBody>
      <dsp:txXfrm>
        <a:off x="4006029" y="48625"/>
        <a:ext cx="2638682" cy="1544761"/>
      </dsp:txXfrm>
    </dsp:sp>
    <dsp:sp modelId="{384B817F-F44F-4F45-9A7E-796FE0D7DF52}">
      <dsp:nvSpPr>
        <dsp:cNvPr id="0" name=""/>
        <dsp:cNvSpPr/>
      </dsp:nvSpPr>
      <dsp:spPr>
        <a:xfrm rot="5400000">
          <a:off x="5035481" y="1832883"/>
          <a:ext cx="579778" cy="678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5121901" y="1882110"/>
        <a:ext cx="406939" cy="405845"/>
      </dsp:txXfrm>
    </dsp:sp>
    <dsp:sp modelId="{156D71B7-E8EF-45C0-93E4-AC500DC5D7AD}">
      <dsp:nvSpPr>
        <dsp:cNvPr id="0" name=""/>
        <dsp:cNvSpPr/>
      </dsp:nvSpPr>
      <dsp:spPr>
        <a:xfrm>
          <a:off x="3957969" y="2735368"/>
          <a:ext cx="2734802" cy="164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What are the approaches and behaviours that I myself currently practice in demonstrating research leadership in my role?</a:t>
          </a:r>
          <a:endParaRPr lang="en-US" sz="1600" kern="1200"/>
        </a:p>
      </dsp:txBody>
      <dsp:txXfrm>
        <a:off x="4006029" y="2783428"/>
        <a:ext cx="2638682" cy="1544761"/>
      </dsp:txXfrm>
    </dsp:sp>
    <dsp:sp modelId="{0822A5FC-2E47-4CFD-BE5E-4AC2FC823D4F}">
      <dsp:nvSpPr>
        <dsp:cNvPr id="0" name=""/>
        <dsp:cNvSpPr/>
      </dsp:nvSpPr>
      <dsp:spPr>
        <a:xfrm rot="10800000">
          <a:off x="3137528" y="3216693"/>
          <a:ext cx="579778" cy="678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311461" y="3352339"/>
        <a:ext cx="405845" cy="406939"/>
      </dsp:txXfrm>
    </dsp:sp>
    <dsp:sp modelId="{B37D86DA-C694-4299-BA48-5F0E35B39E3B}">
      <dsp:nvSpPr>
        <dsp:cNvPr id="0" name=""/>
        <dsp:cNvSpPr/>
      </dsp:nvSpPr>
      <dsp:spPr>
        <a:xfrm>
          <a:off x="129245" y="2735368"/>
          <a:ext cx="2734802" cy="164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What approaches and behaviours would I like to develop further in becoming an effective research leader?</a:t>
          </a:r>
          <a:endParaRPr lang="en-US" sz="1600" kern="1200"/>
        </a:p>
      </dsp:txBody>
      <dsp:txXfrm>
        <a:off x="177305" y="2783428"/>
        <a:ext cx="2638682" cy="1544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F83DF-8678-4354-8836-C569B58B9C34}">
      <dsp:nvSpPr>
        <dsp:cNvPr id="0" name=""/>
        <dsp:cNvSpPr/>
      </dsp:nvSpPr>
      <dsp:spPr>
        <a:xfrm>
          <a:off x="0" y="1816"/>
          <a:ext cx="6822017" cy="9206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A1515-616F-4ABA-9F13-D12F45AABE02}">
      <dsp:nvSpPr>
        <dsp:cNvPr id="0" name=""/>
        <dsp:cNvSpPr/>
      </dsp:nvSpPr>
      <dsp:spPr>
        <a:xfrm>
          <a:off x="278502" y="208967"/>
          <a:ext cx="506368" cy="5063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7E4AE-2154-40E5-8553-9F5899A01555}">
      <dsp:nvSpPr>
        <dsp:cNvPr id="0" name=""/>
        <dsp:cNvSpPr/>
      </dsp:nvSpPr>
      <dsp:spPr>
        <a:xfrm>
          <a:off x="1063373" y="1816"/>
          <a:ext cx="5758643" cy="92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38" tIns="97438" rIns="97438" bIns="9743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b="0" i="0" kern="1200"/>
            <a:t>Leadership and Management are not the same thing.  They are </a:t>
          </a:r>
          <a:r>
            <a:rPr lang="en-IE" sz="1700" kern="1200"/>
            <a:t>distinctive, yet complementary processes.  </a:t>
          </a:r>
          <a:endParaRPr lang="en-US" sz="1700" kern="1200"/>
        </a:p>
      </dsp:txBody>
      <dsp:txXfrm>
        <a:off x="1063373" y="1816"/>
        <a:ext cx="5758643" cy="920670"/>
      </dsp:txXfrm>
    </dsp:sp>
    <dsp:sp modelId="{85190116-153B-442C-B266-2C0A77C2B767}">
      <dsp:nvSpPr>
        <dsp:cNvPr id="0" name=""/>
        <dsp:cNvSpPr/>
      </dsp:nvSpPr>
      <dsp:spPr>
        <a:xfrm>
          <a:off x="0" y="1152654"/>
          <a:ext cx="6822017" cy="9206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4B45A-0057-4878-8851-73DE43F71A6D}">
      <dsp:nvSpPr>
        <dsp:cNvPr id="0" name=""/>
        <dsp:cNvSpPr/>
      </dsp:nvSpPr>
      <dsp:spPr>
        <a:xfrm>
          <a:off x="278502" y="1359804"/>
          <a:ext cx="506368" cy="5063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817C1-01FB-4383-967A-743D41635253}">
      <dsp:nvSpPr>
        <dsp:cNvPr id="0" name=""/>
        <dsp:cNvSpPr/>
      </dsp:nvSpPr>
      <dsp:spPr>
        <a:xfrm>
          <a:off x="1063373" y="1152654"/>
          <a:ext cx="5758643" cy="92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38" tIns="97438" rIns="97438" bIns="9743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b="0" i="0" kern="1200"/>
            <a:t>Leaders are forward-thinking and change-oriented while managers focus on consistency and efficiency in accomplishing tasks </a:t>
          </a:r>
          <a:endParaRPr lang="en-US" sz="1700" kern="1200"/>
        </a:p>
      </dsp:txBody>
      <dsp:txXfrm>
        <a:off x="1063373" y="1152654"/>
        <a:ext cx="5758643" cy="920670"/>
      </dsp:txXfrm>
    </dsp:sp>
    <dsp:sp modelId="{99118C19-A0CA-41A5-A491-BCDC9ACB783C}">
      <dsp:nvSpPr>
        <dsp:cNvPr id="0" name=""/>
        <dsp:cNvSpPr/>
      </dsp:nvSpPr>
      <dsp:spPr>
        <a:xfrm>
          <a:off x="0" y="2303491"/>
          <a:ext cx="6822017" cy="9206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54221-ED90-448D-9E92-19B4B25ADCD0}">
      <dsp:nvSpPr>
        <dsp:cNvPr id="0" name=""/>
        <dsp:cNvSpPr/>
      </dsp:nvSpPr>
      <dsp:spPr>
        <a:xfrm>
          <a:off x="278502" y="2510642"/>
          <a:ext cx="506368" cy="5063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28B30-0944-477B-AE3C-478BC883CEF8}">
      <dsp:nvSpPr>
        <dsp:cNvPr id="0" name=""/>
        <dsp:cNvSpPr/>
      </dsp:nvSpPr>
      <dsp:spPr>
        <a:xfrm>
          <a:off x="1063373" y="2303491"/>
          <a:ext cx="5758643" cy="92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38" tIns="97438" rIns="97438" bIns="9743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b="0" i="0" kern="1200"/>
            <a:t>Theories of leadership often emphasise mechanisms such as vision, inspiration, and relationships aimed at </a:t>
          </a:r>
          <a:r>
            <a:rPr lang="en-IE" sz="1700" b="0" i="1" kern="1200"/>
            <a:t>influencing people</a:t>
          </a:r>
          <a:endParaRPr lang="en-US" sz="1700" kern="1200"/>
        </a:p>
      </dsp:txBody>
      <dsp:txXfrm>
        <a:off x="1063373" y="2303491"/>
        <a:ext cx="5758643" cy="920670"/>
      </dsp:txXfrm>
    </dsp:sp>
    <dsp:sp modelId="{895D5A62-2D51-4A0D-B4C2-0323306EF504}">
      <dsp:nvSpPr>
        <dsp:cNvPr id="0" name=""/>
        <dsp:cNvSpPr/>
      </dsp:nvSpPr>
      <dsp:spPr>
        <a:xfrm>
          <a:off x="0" y="3454329"/>
          <a:ext cx="6822017" cy="9206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DCC54-7F18-4D1D-985F-E8DE0FFCF430}">
      <dsp:nvSpPr>
        <dsp:cNvPr id="0" name=""/>
        <dsp:cNvSpPr/>
      </dsp:nvSpPr>
      <dsp:spPr>
        <a:xfrm>
          <a:off x="278502" y="3661480"/>
          <a:ext cx="506368" cy="5063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7AAB5-168B-407E-8712-1861BE935245}">
      <dsp:nvSpPr>
        <dsp:cNvPr id="0" name=""/>
        <dsp:cNvSpPr/>
      </dsp:nvSpPr>
      <dsp:spPr>
        <a:xfrm>
          <a:off x="1063373" y="3454329"/>
          <a:ext cx="5758643" cy="92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38" tIns="97438" rIns="97438" bIns="9743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b="0" i="0" kern="1200"/>
            <a:t>Models of management focus on mechanisms such as planning, directing, and organising aimed at </a:t>
          </a:r>
          <a:r>
            <a:rPr lang="en-IE" sz="1700" b="0" i="1" kern="1200"/>
            <a:t>overseeing work</a:t>
          </a:r>
          <a:r>
            <a:rPr lang="en-IE" sz="1700" b="0" i="0" kern="1200"/>
            <a:t> </a:t>
          </a:r>
          <a:endParaRPr lang="en-US" sz="1700" kern="1200"/>
        </a:p>
      </dsp:txBody>
      <dsp:txXfrm>
        <a:off x="1063373" y="3454329"/>
        <a:ext cx="5758643" cy="920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D1D29-5CC6-431D-90DE-BF8B1FD0D171}">
      <dsp:nvSpPr>
        <dsp:cNvPr id="0" name=""/>
        <dsp:cNvSpPr/>
      </dsp:nvSpPr>
      <dsp:spPr>
        <a:xfrm>
          <a:off x="0" y="29537"/>
          <a:ext cx="462915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/>
            <a:t>Integrity  	19%</a:t>
          </a:r>
          <a:endParaRPr lang="en-US" sz="2600" kern="1200"/>
        </a:p>
      </dsp:txBody>
      <dsp:txXfrm>
        <a:off x="30442" y="59979"/>
        <a:ext cx="4568266" cy="562726"/>
      </dsp:txXfrm>
    </dsp:sp>
    <dsp:sp modelId="{005A8BC9-8B8E-439D-AA12-8058B8C1A9D2}">
      <dsp:nvSpPr>
        <dsp:cNvPr id="0" name=""/>
        <dsp:cNvSpPr/>
      </dsp:nvSpPr>
      <dsp:spPr>
        <a:xfrm>
          <a:off x="0" y="728027"/>
          <a:ext cx="462915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/>
            <a:t>Balance	21%</a:t>
          </a:r>
          <a:endParaRPr lang="en-US" sz="2600" kern="1200" dirty="0"/>
        </a:p>
      </dsp:txBody>
      <dsp:txXfrm>
        <a:off x="30442" y="758469"/>
        <a:ext cx="4568266" cy="562726"/>
      </dsp:txXfrm>
    </dsp:sp>
    <dsp:sp modelId="{D5C50E36-F8AE-4E31-861E-D20E1769227E}">
      <dsp:nvSpPr>
        <dsp:cNvPr id="0" name=""/>
        <dsp:cNvSpPr/>
      </dsp:nvSpPr>
      <dsp:spPr>
        <a:xfrm>
          <a:off x="0" y="1426517"/>
          <a:ext cx="462915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/>
            <a:t>Strategy	29%</a:t>
          </a:r>
          <a:endParaRPr lang="en-US" sz="2600" kern="1200" dirty="0"/>
        </a:p>
      </dsp:txBody>
      <dsp:txXfrm>
        <a:off x="30442" y="1456959"/>
        <a:ext cx="4568266" cy="562726"/>
      </dsp:txXfrm>
    </dsp:sp>
    <dsp:sp modelId="{124E1A39-1097-4657-8ACC-05FE1C3ACCCD}">
      <dsp:nvSpPr>
        <dsp:cNvPr id="0" name=""/>
        <dsp:cNvSpPr/>
      </dsp:nvSpPr>
      <dsp:spPr>
        <a:xfrm>
          <a:off x="0" y="2125007"/>
          <a:ext cx="462915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/>
            <a:t>Leadership	33%</a:t>
          </a:r>
          <a:endParaRPr lang="en-US" sz="2600" kern="1200"/>
        </a:p>
      </dsp:txBody>
      <dsp:txXfrm>
        <a:off x="30442" y="2155449"/>
        <a:ext cx="4568266" cy="562726"/>
      </dsp:txXfrm>
    </dsp:sp>
    <dsp:sp modelId="{7334C1B5-A2C9-46FB-968E-11E92C1551A9}">
      <dsp:nvSpPr>
        <dsp:cNvPr id="0" name=""/>
        <dsp:cNvSpPr/>
      </dsp:nvSpPr>
      <dsp:spPr>
        <a:xfrm>
          <a:off x="0" y="2823497"/>
          <a:ext cx="462915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/>
            <a:t>Resilience	37%</a:t>
          </a:r>
          <a:endParaRPr lang="en-US" sz="2600" kern="1200"/>
        </a:p>
      </dsp:txBody>
      <dsp:txXfrm>
        <a:off x="30442" y="2853939"/>
        <a:ext cx="4568266" cy="562726"/>
      </dsp:txXfrm>
    </dsp:sp>
    <dsp:sp modelId="{6864AC25-7615-4F46-8EDF-35D65EB7B9CD}">
      <dsp:nvSpPr>
        <dsp:cNvPr id="0" name=""/>
        <dsp:cNvSpPr/>
      </dsp:nvSpPr>
      <dsp:spPr>
        <a:xfrm>
          <a:off x="0" y="3521987"/>
          <a:ext cx="462915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/>
            <a:t>Passion	42%</a:t>
          </a:r>
          <a:endParaRPr lang="en-US" sz="2600" kern="1200" dirty="0"/>
        </a:p>
      </dsp:txBody>
      <dsp:txXfrm>
        <a:off x="30442" y="3552429"/>
        <a:ext cx="4568266" cy="562726"/>
      </dsp:txXfrm>
    </dsp:sp>
    <dsp:sp modelId="{3CED3D1F-3257-4BDC-9A19-26BE29D4F75D}">
      <dsp:nvSpPr>
        <dsp:cNvPr id="0" name=""/>
        <dsp:cNvSpPr/>
      </dsp:nvSpPr>
      <dsp:spPr>
        <a:xfrm>
          <a:off x="0" y="4220477"/>
          <a:ext cx="462915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/>
            <a:t>Relationships	54%</a:t>
          </a:r>
          <a:endParaRPr lang="en-US" sz="2600" kern="1200"/>
        </a:p>
      </dsp:txBody>
      <dsp:txXfrm>
        <a:off x="30442" y="4250919"/>
        <a:ext cx="4568266" cy="562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D6BCB-A10A-48EA-A229-060C96797EBB}">
      <dsp:nvSpPr>
        <dsp:cNvPr id="0" name=""/>
        <dsp:cNvSpPr/>
      </dsp:nvSpPr>
      <dsp:spPr>
        <a:xfrm>
          <a:off x="0" y="1816"/>
          <a:ext cx="6822017" cy="9206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281D7-E1AC-409C-BB94-4091CD7127DB}">
      <dsp:nvSpPr>
        <dsp:cNvPr id="0" name=""/>
        <dsp:cNvSpPr/>
      </dsp:nvSpPr>
      <dsp:spPr>
        <a:xfrm>
          <a:off x="278502" y="208967"/>
          <a:ext cx="506368" cy="5063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E27EA-CCA4-4E4F-A998-836925C6D6EE}">
      <dsp:nvSpPr>
        <dsp:cNvPr id="0" name=""/>
        <dsp:cNvSpPr/>
      </dsp:nvSpPr>
      <dsp:spPr>
        <a:xfrm>
          <a:off x="1063373" y="1816"/>
          <a:ext cx="5758643" cy="92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38" tIns="97438" rIns="97438" bIns="9743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Cultivate </a:t>
          </a:r>
          <a:r>
            <a:rPr lang="en-IE" sz="1600" b="1" kern="1200"/>
            <a:t>relationships</a:t>
          </a:r>
          <a:r>
            <a:rPr lang="en-IE" sz="1600" kern="1200"/>
            <a:t> and draw strength from others. Build a rich network of great colleagues and be willing to learn from others.</a:t>
          </a:r>
          <a:endParaRPr lang="en-US" sz="1600" kern="1200"/>
        </a:p>
      </dsp:txBody>
      <dsp:txXfrm>
        <a:off x="1063373" y="1816"/>
        <a:ext cx="5758643" cy="920670"/>
      </dsp:txXfrm>
    </dsp:sp>
    <dsp:sp modelId="{CC7CBAED-158C-4E9E-B429-6B74962F70A0}">
      <dsp:nvSpPr>
        <dsp:cNvPr id="0" name=""/>
        <dsp:cNvSpPr/>
      </dsp:nvSpPr>
      <dsp:spPr>
        <a:xfrm>
          <a:off x="0" y="1152654"/>
          <a:ext cx="6822017" cy="9206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CAE7B-18CF-420D-98F9-A5452D4CDA04}">
      <dsp:nvSpPr>
        <dsp:cNvPr id="0" name=""/>
        <dsp:cNvSpPr/>
      </dsp:nvSpPr>
      <dsp:spPr>
        <a:xfrm>
          <a:off x="278502" y="1359804"/>
          <a:ext cx="506368" cy="5063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17EC8-858E-45EB-9C8D-92EF08E3BAD2}">
      <dsp:nvSpPr>
        <dsp:cNvPr id="0" name=""/>
        <dsp:cNvSpPr/>
      </dsp:nvSpPr>
      <dsp:spPr>
        <a:xfrm>
          <a:off x="1063373" y="1152654"/>
          <a:ext cx="5758643" cy="92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38" tIns="97438" rIns="97438" bIns="9743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Do research you are </a:t>
          </a:r>
          <a:r>
            <a:rPr lang="en-IE" sz="1600" b="1" kern="1200" dirty="0"/>
            <a:t>passion</a:t>
          </a:r>
          <a:r>
            <a:rPr lang="en-IE" sz="1600" kern="1200" dirty="0"/>
            <a:t>ate about and find joy in your work.</a:t>
          </a:r>
          <a:endParaRPr lang="en-US" sz="1600" kern="1200" dirty="0"/>
        </a:p>
      </dsp:txBody>
      <dsp:txXfrm>
        <a:off x="1063373" y="1152654"/>
        <a:ext cx="5758643" cy="920670"/>
      </dsp:txXfrm>
    </dsp:sp>
    <dsp:sp modelId="{CF1ACA61-216D-45B8-BC59-52AB7F8F7B45}">
      <dsp:nvSpPr>
        <dsp:cNvPr id="0" name=""/>
        <dsp:cNvSpPr/>
      </dsp:nvSpPr>
      <dsp:spPr>
        <a:xfrm>
          <a:off x="0" y="2303491"/>
          <a:ext cx="6822017" cy="9206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87D74-9771-4C04-A037-8B73E6408A70}">
      <dsp:nvSpPr>
        <dsp:cNvPr id="0" name=""/>
        <dsp:cNvSpPr/>
      </dsp:nvSpPr>
      <dsp:spPr>
        <a:xfrm>
          <a:off x="278502" y="2510642"/>
          <a:ext cx="506368" cy="5063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49B10-D8E3-4A7D-A60B-9264EC7F6FBE}">
      <dsp:nvSpPr>
        <dsp:cNvPr id="0" name=""/>
        <dsp:cNvSpPr/>
      </dsp:nvSpPr>
      <dsp:spPr>
        <a:xfrm>
          <a:off x="1063373" y="2303491"/>
          <a:ext cx="5758643" cy="92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38" tIns="97438" rIns="97438" bIns="9743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Be </a:t>
          </a:r>
          <a:r>
            <a:rPr lang="en-IE" sz="1600" b="1" kern="1200" dirty="0"/>
            <a:t>resilient</a:t>
          </a:r>
          <a:r>
            <a:rPr lang="en-IE" sz="1600" kern="1200" dirty="0"/>
            <a:t> in response to criticism and failure. Learn from failures and do not take criticism personally. Believe in what you are doing.</a:t>
          </a:r>
          <a:endParaRPr lang="en-US" sz="1600" kern="1200" dirty="0"/>
        </a:p>
      </dsp:txBody>
      <dsp:txXfrm>
        <a:off x="1063373" y="2303491"/>
        <a:ext cx="5758643" cy="920670"/>
      </dsp:txXfrm>
    </dsp:sp>
    <dsp:sp modelId="{C39132E2-A0EE-40EE-99E5-BBB1C93568E0}">
      <dsp:nvSpPr>
        <dsp:cNvPr id="0" name=""/>
        <dsp:cNvSpPr/>
      </dsp:nvSpPr>
      <dsp:spPr>
        <a:xfrm>
          <a:off x="0" y="3454329"/>
          <a:ext cx="6822017" cy="9206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AD773-153A-4383-9FC8-969B9A7EB0DD}">
      <dsp:nvSpPr>
        <dsp:cNvPr id="0" name=""/>
        <dsp:cNvSpPr/>
      </dsp:nvSpPr>
      <dsp:spPr>
        <a:xfrm>
          <a:off x="278502" y="3661480"/>
          <a:ext cx="506368" cy="5063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1BCFC-B0DC-4706-AA5D-3CD76228539D}">
      <dsp:nvSpPr>
        <dsp:cNvPr id="0" name=""/>
        <dsp:cNvSpPr/>
      </dsp:nvSpPr>
      <dsp:spPr>
        <a:xfrm>
          <a:off x="1063373" y="3454329"/>
          <a:ext cx="5758643" cy="92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38" tIns="97438" rIns="97438" bIns="9743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Be an engaged, respectful team </a:t>
          </a:r>
          <a:r>
            <a:rPr lang="en-IE" sz="1600" b="1" kern="1200"/>
            <a:t>leader. </a:t>
          </a:r>
          <a:r>
            <a:rPr lang="en-IE" sz="1600" kern="1200"/>
            <a:t>Be deliberate about building your team, interact with your team members regularly, and take time to listen.</a:t>
          </a:r>
          <a:endParaRPr lang="en-US" sz="1600" kern="1200"/>
        </a:p>
      </dsp:txBody>
      <dsp:txXfrm>
        <a:off x="1063373" y="3454329"/>
        <a:ext cx="5758643" cy="9206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D6BCB-A10A-48EA-A229-060C96797EBB}">
      <dsp:nvSpPr>
        <dsp:cNvPr id="0" name=""/>
        <dsp:cNvSpPr/>
      </dsp:nvSpPr>
      <dsp:spPr>
        <a:xfrm>
          <a:off x="0" y="2120"/>
          <a:ext cx="6698125" cy="10749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281D7-E1AC-409C-BB94-4091CD7127DB}">
      <dsp:nvSpPr>
        <dsp:cNvPr id="0" name=""/>
        <dsp:cNvSpPr/>
      </dsp:nvSpPr>
      <dsp:spPr>
        <a:xfrm>
          <a:off x="325170" y="243983"/>
          <a:ext cx="591218" cy="5912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E27EA-CCA4-4E4F-A998-836925C6D6EE}">
      <dsp:nvSpPr>
        <dsp:cNvPr id="0" name=""/>
        <dsp:cNvSpPr/>
      </dsp:nvSpPr>
      <dsp:spPr>
        <a:xfrm>
          <a:off x="1241559" y="2120"/>
          <a:ext cx="5456565" cy="1074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65" tIns="113765" rIns="113765" bIns="11376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Stay focused, make strategic decisions with your goals in mind and advocate for yourself</a:t>
          </a:r>
        </a:p>
      </dsp:txBody>
      <dsp:txXfrm>
        <a:off x="1241559" y="2120"/>
        <a:ext cx="5456565" cy="1074943"/>
      </dsp:txXfrm>
    </dsp:sp>
    <dsp:sp modelId="{CC7CBAED-158C-4E9E-B429-6B74962F70A0}">
      <dsp:nvSpPr>
        <dsp:cNvPr id="0" name=""/>
        <dsp:cNvSpPr/>
      </dsp:nvSpPr>
      <dsp:spPr>
        <a:xfrm>
          <a:off x="0" y="1345800"/>
          <a:ext cx="6698125" cy="10749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CAE7B-18CF-420D-98F9-A5452D4CDA04}">
      <dsp:nvSpPr>
        <dsp:cNvPr id="0" name=""/>
        <dsp:cNvSpPr/>
      </dsp:nvSpPr>
      <dsp:spPr>
        <a:xfrm>
          <a:off x="325170" y="1587662"/>
          <a:ext cx="591218" cy="5912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17EC8-858E-45EB-9C8D-92EF08E3BAD2}">
      <dsp:nvSpPr>
        <dsp:cNvPr id="0" name=""/>
        <dsp:cNvSpPr/>
      </dsp:nvSpPr>
      <dsp:spPr>
        <a:xfrm>
          <a:off x="1241559" y="1345800"/>
          <a:ext cx="5456565" cy="1074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65" tIns="113765" rIns="113765" bIns="11376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Adopt a balanced approach – have interests outside work and give yourself time to think.</a:t>
          </a:r>
          <a:endParaRPr lang="en-US" sz="1700" kern="1200" dirty="0"/>
        </a:p>
      </dsp:txBody>
      <dsp:txXfrm>
        <a:off x="1241559" y="1345800"/>
        <a:ext cx="5456565" cy="1074943"/>
      </dsp:txXfrm>
    </dsp:sp>
    <dsp:sp modelId="{CF1ACA61-216D-45B8-BC59-52AB7F8F7B45}">
      <dsp:nvSpPr>
        <dsp:cNvPr id="0" name=""/>
        <dsp:cNvSpPr/>
      </dsp:nvSpPr>
      <dsp:spPr>
        <a:xfrm>
          <a:off x="0" y="2689479"/>
          <a:ext cx="6698125" cy="10749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87D74-9771-4C04-A037-8B73E6408A70}">
      <dsp:nvSpPr>
        <dsp:cNvPr id="0" name=""/>
        <dsp:cNvSpPr/>
      </dsp:nvSpPr>
      <dsp:spPr>
        <a:xfrm>
          <a:off x="325170" y="2931341"/>
          <a:ext cx="591218" cy="5912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49B10-D8E3-4A7D-A60B-9264EC7F6FBE}">
      <dsp:nvSpPr>
        <dsp:cNvPr id="0" name=""/>
        <dsp:cNvSpPr/>
      </dsp:nvSpPr>
      <dsp:spPr>
        <a:xfrm>
          <a:off x="1241559" y="2689479"/>
          <a:ext cx="5456565" cy="1074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65" tIns="113765" rIns="113765" bIns="11376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Demonstrate integrity by committing to the required hard work, be honest with yourself and remember that cutting corners never pays </a:t>
          </a:r>
          <a:endParaRPr lang="en-US" sz="1700" kern="1200" dirty="0"/>
        </a:p>
      </dsp:txBody>
      <dsp:txXfrm>
        <a:off x="1241559" y="2689479"/>
        <a:ext cx="5456565" cy="1074943"/>
      </dsp:txXfrm>
    </dsp:sp>
    <dsp:sp modelId="{C39132E2-A0EE-40EE-99E5-BBB1C93568E0}">
      <dsp:nvSpPr>
        <dsp:cNvPr id="0" name=""/>
        <dsp:cNvSpPr/>
      </dsp:nvSpPr>
      <dsp:spPr>
        <a:xfrm>
          <a:off x="0" y="4544482"/>
          <a:ext cx="6698125" cy="5229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AD773-153A-4383-9FC8-969B9A7EB0DD}">
      <dsp:nvSpPr>
        <dsp:cNvPr id="0" name=""/>
        <dsp:cNvSpPr/>
      </dsp:nvSpPr>
      <dsp:spPr>
        <a:xfrm>
          <a:off x="0" y="4739298"/>
          <a:ext cx="116742" cy="370924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1BCFC-B0DC-4706-AA5D-3CD76228539D}">
      <dsp:nvSpPr>
        <dsp:cNvPr id="0" name=""/>
        <dsp:cNvSpPr/>
      </dsp:nvSpPr>
      <dsp:spPr>
        <a:xfrm>
          <a:off x="1241559" y="4033158"/>
          <a:ext cx="5456565" cy="1074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65" tIns="113765" rIns="113765" bIns="11376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241559" y="4033158"/>
        <a:ext cx="5456565" cy="10749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E36A6-29B7-482D-B214-A15FB22FBB7C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rgbClr val="091F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500" b="0" i="0" kern="1200" dirty="0"/>
            <a:t>Staff Wellbeing &amp; Development</a:t>
          </a:r>
          <a:endParaRPr lang="en-IE" sz="3500" kern="1200" dirty="0"/>
        </a:p>
      </dsp:txBody>
      <dsp:txXfrm>
        <a:off x="1346200" y="0"/>
        <a:ext cx="4749800" cy="1269999"/>
      </dsp:txXfrm>
    </dsp:sp>
    <dsp:sp modelId="{73EEDE20-0E36-4980-97AE-D5DEA2CAEAE4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A7A21-7E1E-473E-9106-4C4AB90B5B97}">
      <dsp:nvSpPr>
        <dsp:cNvPr id="0" name=""/>
        <dsp:cNvSpPr/>
      </dsp:nvSpPr>
      <dsp:spPr>
        <a:xfrm>
          <a:off x="0" y="1407274"/>
          <a:ext cx="6096000" cy="1269999"/>
        </a:xfrm>
        <a:prstGeom prst="roundRect">
          <a:avLst>
            <a:gd name="adj" fmla="val 10000"/>
          </a:avLst>
        </a:prstGeom>
        <a:solidFill>
          <a:srgbClr val="00A2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500" b="0" i="0" kern="1200" dirty="0"/>
            <a:t>@UCCWellDev</a:t>
          </a:r>
          <a:endParaRPr lang="en-IE" sz="3500" kern="1200" dirty="0"/>
        </a:p>
      </dsp:txBody>
      <dsp:txXfrm>
        <a:off x="1346200" y="1407274"/>
        <a:ext cx="4749800" cy="1269999"/>
      </dsp:txXfrm>
    </dsp:sp>
    <dsp:sp modelId="{00034C2D-2BFF-4A1F-9195-8781F121AE3D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DDEF8-C4E0-4F0A-B977-D41F1F882CAA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rgbClr val="D53188"/>
        </a:solidFill>
        <a:ln w="12700" cap="flat" cmpd="sng" algn="ctr">
          <a:solidFill>
            <a:srgbClr val="6A46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500" b="0" i="0" kern="1200" dirty="0"/>
            <a:t>@uccstaffwell_dev</a:t>
          </a:r>
          <a:endParaRPr lang="en-IE" sz="3500" kern="1200" dirty="0"/>
        </a:p>
      </dsp:txBody>
      <dsp:txXfrm>
        <a:off x="1346200" y="2793999"/>
        <a:ext cx="4749800" cy="1269999"/>
      </dsp:txXfrm>
    </dsp:sp>
    <dsp:sp modelId="{F2B93B67-A117-4914-A7D1-D158644F5FF1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0474" cy="49877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40" y="1"/>
            <a:ext cx="2950474" cy="49877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508BC48A-72C0-4757-87D5-A920A4E4BFF8}" type="datetimeFigureOut">
              <a:rPr lang="en-GB" smtClean="0"/>
              <a:t>02/12/2022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2156"/>
            <a:ext cx="2950474" cy="49877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40" y="9442156"/>
            <a:ext cx="2950474" cy="49877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1C161FEB-8766-4427-B17D-2DC31004E9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514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0474" cy="49877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1"/>
            <a:ext cx="2950474" cy="49877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7B5BF0C5-F093-46FD-8BEC-42196463B5FF}" type="datetimeFigureOut">
              <a:rPr lang="en-GB" smtClean="0"/>
              <a:t>02/12/2022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6881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2"/>
            <a:ext cx="5447030" cy="3914240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2156"/>
            <a:ext cx="2950474" cy="49877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6"/>
            <a:ext cx="2950474" cy="49877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C6E0E6D3-495E-45E8-8C4B-0DE3ED272F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22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54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82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The word leader can evoke different images – political leaders pursuing passionate, personal causes as this week at Cop27– an explorer courageously leading others through intrepid terrain – Robert Swan has walked both poles and is </a:t>
            </a:r>
            <a:r>
              <a:rPr lang="en-I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 advocate for the protection of </a:t>
            </a:r>
            <a:r>
              <a:rPr lang="en-I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Antartica</a:t>
            </a:r>
            <a:r>
              <a:rPr lang="en-I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and renewable energy.  A leader such as Elon Musk although controversial may be a</a:t>
            </a:r>
            <a:r>
              <a:rPr lang="en-IE" dirty="0"/>
              <a:t>n executive or entrepreneur strategizing to enable the delivery of impactful visionary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567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Antes, A.L., Mart, A. and DuBois, J.M., 2016. Are leadership and management essential for good research? An interview study of genetic researchers. </a:t>
            </a:r>
            <a:r>
              <a:rPr lang="en-IE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Empirical Research on Human Research Ethics</a:t>
            </a:r>
            <a:r>
              <a:rPr lang="en-I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E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11</a:t>
            </a:r>
            <a:r>
              <a:rPr lang="en-I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(5), pp.408-423.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540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Antes, A.L. and DuBois, J.M., 2018. Cultivating the human dimension in research. </a:t>
            </a:r>
            <a:r>
              <a:rPr lang="en-IE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Molecular cell</a:t>
            </a:r>
            <a:r>
              <a:rPr lang="en-I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E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72</a:t>
            </a:r>
            <a:r>
              <a:rPr lang="en-I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pp.207-210.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055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Antes, A.L. and DuBois, J.M., 2018. Cultivating the human dimension in research. </a:t>
            </a:r>
            <a:r>
              <a:rPr lang="en-IE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Molecular cell</a:t>
            </a:r>
            <a:r>
              <a:rPr lang="en-I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E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72</a:t>
            </a:r>
            <a:r>
              <a:rPr lang="en-I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pp.207-210.</a:t>
            </a: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859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9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391526"/>
            <a:ext cx="54864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538414"/>
            <a:ext cx="3348318" cy="620338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10"/>
            <a:ext cx="108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0"/>
            <a:ext cx="621792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685307"/>
            <a:ext cx="144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2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13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5" y="2710415"/>
            <a:ext cx="395402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02/12/2022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54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5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02/12/2022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1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2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27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6"/>
            <a:ext cx="6822016" cy="41749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088" y="6356350"/>
            <a:ext cx="1031579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873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8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55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83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30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0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4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00420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0" y="1727650"/>
            <a:ext cx="2692085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9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609"/>
            <a:ext cx="6094880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29985"/>
            <a:ext cx="6094880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</p:spTree>
    <p:extLst>
      <p:ext uri="{BB962C8B-B14F-4D97-AF65-F5344CB8AC3E}">
        <p14:creationId xmlns:p14="http://schemas.microsoft.com/office/powerpoint/2010/main" val="193219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17640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176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BA40F-6C93-4FF2-9E19-FC4F57CB2273}" type="datetimeFigureOut">
              <a:rPr lang="en-GB" smtClean="0"/>
              <a:t>02/12/2022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45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4" r:id="rId4"/>
    <p:sldLayoutId id="2147483660" r:id="rId5"/>
    <p:sldLayoutId id="2147483663" r:id="rId6"/>
    <p:sldLayoutId id="2147483665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www.ucc.ie/en/media/support/hr/staffwelfareanddevelopment/ResourceTree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6176" y="4514849"/>
            <a:ext cx="5739493" cy="1341941"/>
          </a:xfrm>
        </p:spPr>
        <p:txBody>
          <a:bodyPr>
            <a:normAutofit/>
          </a:bodyPr>
          <a:lstStyle/>
          <a:p>
            <a:pPr algn="ctr"/>
            <a:r>
              <a:rPr lang="en-IE" sz="2400" b="1" dirty="0"/>
              <a:t>Leadership for Research Team Leaders</a:t>
            </a:r>
            <a:br>
              <a:rPr lang="en-IE" sz="2400" b="1" dirty="0"/>
            </a:b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9B4EE3-FBE2-47B6-9FF6-A2D889D6AF9B}"/>
              </a:ext>
            </a:extLst>
          </p:cNvPr>
          <p:cNvSpPr txBox="1"/>
          <p:nvPr/>
        </p:nvSpPr>
        <p:spPr>
          <a:xfrm>
            <a:off x="1111169" y="5636871"/>
            <a:ext cx="4652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7030A0"/>
                </a:solidFill>
              </a:rPr>
              <a:t>Dr Anne Gannon</a:t>
            </a:r>
          </a:p>
          <a:p>
            <a:r>
              <a:rPr lang="en-IE" dirty="0"/>
              <a:t>Friday 11</a:t>
            </a:r>
            <a:r>
              <a:rPr lang="en-IE" baseline="30000" dirty="0"/>
              <a:t>th</a:t>
            </a:r>
            <a:r>
              <a:rPr lang="en-IE" dirty="0"/>
              <a:t> November 2022</a:t>
            </a:r>
          </a:p>
        </p:txBody>
      </p:sp>
    </p:spTree>
    <p:extLst>
      <p:ext uri="{BB962C8B-B14F-4D97-AF65-F5344CB8AC3E}">
        <p14:creationId xmlns:p14="http://schemas.microsoft.com/office/powerpoint/2010/main" val="1058581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EEF93-83B4-B0A4-1690-430B8F9E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/>
          <a:p>
            <a:r>
              <a:rPr lang="en-IE" dirty="0"/>
              <a:t>Keys for Researcher Success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3D3101-5E96-B9F1-26E5-BE5A58182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459" y="2057399"/>
            <a:ext cx="2951560" cy="4609619"/>
          </a:xfrm>
        </p:spPr>
        <p:txBody>
          <a:bodyPr>
            <a:noAutofit/>
          </a:bodyPr>
          <a:lstStyle/>
          <a:p>
            <a:endParaRPr lang="en-IE" sz="2000" dirty="0"/>
          </a:p>
          <a:p>
            <a:r>
              <a:rPr lang="en-IE" sz="2000" dirty="0"/>
              <a:t>52 well-respected principal investigators were interviewed to uncover for their top advice for early-career researchers. </a:t>
            </a:r>
          </a:p>
          <a:p>
            <a:r>
              <a:rPr lang="en-IE" sz="2000" dirty="0"/>
              <a:t>Most research participants offered several pieces of advice, which were organised into a number of themes </a:t>
            </a:r>
            <a:endParaRPr lang="en-US" sz="2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446F90-0F00-DDFC-2891-1B47A7CE99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61962"/>
              </p:ext>
            </p:extLst>
          </p:nvPr>
        </p:nvGraphicFramePr>
        <p:xfrm>
          <a:off x="3887391" y="987426"/>
          <a:ext cx="462915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75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A95E3B-2865-F7AC-35B4-42AD3E60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 anchor="ctr">
            <a:normAutofit/>
          </a:bodyPr>
          <a:lstStyle/>
          <a:p>
            <a:r>
              <a:rPr lang="en-IE" b="1" dirty="0"/>
              <a:t>Demonstrating the 7 keys to success in research </a:t>
            </a:r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5BDC34A9-37F9-7EC0-DF3E-C38EF07259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884564"/>
              </p:ext>
            </p:extLst>
          </p:nvPr>
        </p:nvGraphicFramePr>
        <p:xfrm>
          <a:off x="628650" y="1727652"/>
          <a:ext cx="6822017" cy="437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492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A95E3B-2865-F7AC-35B4-42AD3E60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 anchor="ctr">
            <a:normAutofit/>
          </a:bodyPr>
          <a:lstStyle/>
          <a:p>
            <a:r>
              <a:rPr lang="en-IE" b="1" dirty="0"/>
              <a:t>Demonstrating the 7 keys to success in research </a:t>
            </a:r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5BDC34A9-37F9-7EC0-DF3E-C38EF07259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565614"/>
              </p:ext>
            </p:extLst>
          </p:nvPr>
        </p:nvGraphicFramePr>
        <p:xfrm>
          <a:off x="539482" y="1747776"/>
          <a:ext cx="6698125" cy="5110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4964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D6C22-7EA4-8C4F-EB42-9410B321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How to grow your leadership expertise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106CC-D393-4477-99F7-D6F6433A4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917622"/>
          </a:xfrm>
        </p:spPr>
        <p:txBody>
          <a:bodyPr>
            <a:normAutofit fontScale="92500"/>
          </a:bodyPr>
          <a:lstStyle/>
          <a:p>
            <a:r>
              <a:rPr lang="en-IE" dirty="0"/>
              <a:t>Participate in a leadership development programme – as these require professionals to do something they often fail to do: stop and reflect (Porter, 2017 as cited by Antes &amp; DuBois, 2018).</a:t>
            </a:r>
          </a:p>
          <a:p>
            <a:endParaRPr lang="en-IE" dirty="0"/>
          </a:p>
          <a:p>
            <a:r>
              <a:rPr lang="en-IE" dirty="0"/>
              <a:t>Work with a coach or a mentor.  Seek advice, support and feedback from others</a:t>
            </a:r>
          </a:p>
          <a:p>
            <a:endParaRPr lang="en-IE" dirty="0"/>
          </a:p>
          <a:p>
            <a:r>
              <a:rPr lang="en-IE" dirty="0"/>
              <a:t>Build relationships and grow your network</a:t>
            </a:r>
          </a:p>
          <a:p>
            <a:endParaRPr lang="en-IE" dirty="0"/>
          </a:p>
          <a:p>
            <a:r>
              <a:rPr lang="en-IE" dirty="0"/>
              <a:t>Take on more responsibility and seek opportunities to work with others</a:t>
            </a:r>
          </a:p>
          <a:p>
            <a:endParaRPr lang="en-IE" dirty="0"/>
          </a:p>
          <a:p>
            <a:r>
              <a:rPr lang="en-IE" dirty="0"/>
              <a:t>Develop greater self awareness and practice reflective learning regularly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76732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4D706B-1DC2-46F6-9746-0DE5EE9E7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 Tree</a:t>
            </a:r>
            <a:r>
              <a:rPr lang="en-IE" b="1" i="0" dirty="0">
                <a:solidFill>
                  <a:srgbClr val="00206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Showing Staff Resources</a:t>
            </a:r>
            <a:endParaRPr lang="en-IE" dirty="0">
              <a:solidFill>
                <a:srgbClr val="002060"/>
              </a:solidFill>
            </a:endParaRPr>
          </a:p>
        </p:txBody>
      </p:sp>
      <p:pic>
        <p:nvPicPr>
          <p:cNvPr id="3" name="Content Placeholder 2" descr="Diagram&#10;&#10;Description automatically generated">
            <a:extLst>
              <a:ext uri="{FF2B5EF4-FFF2-40B4-BE49-F238E27FC236}">
                <a16:creationId xmlns:a16="http://schemas.microsoft.com/office/drawing/2014/main" id="{F100C523-273B-4B2F-AE2F-E5B8686BE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87" y="1326947"/>
            <a:ext cx="4872249" cy="5448322"/>
          </a:xfrm>
        </p:spPr>
      </p:pic>
    </p:spTree>
    <p:extLst>
      <p:ext uri="{BB962C8B-B14F-4D97-AF65-F5344CB8AC3E}">
        <p14:creationId xmlns:p14="http://schemas.microsoft.com/office/powerpoint/2010/main" val="2646747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Your Action Plan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What action are you now going to take to become a more effective research leader?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58" y="3105019"/>
            <a:ext cx="30099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367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4D706B-1DC2-46F6-9746-0DE5EE9E7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/>
              <a:t>Follow us on our social networks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040E4B8-A7AC-44C4-AE95-341590D26929}"/>
              </a:ext>
            </a:extLst>
          </p:cNvPr>
          <p:cNvGraphicFramePr/>
          <p:nvPr/>
        </p:nvGraphicFramePr>
        <p:xfrm>
          <a:off x="991658" y="19312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515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557" y="1351280"/>
            <a:ext cx="6725110" cy="5344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cs typeface="Calibri" panose="020F0502020204030204" pitchFamily="34" charset="0"/>
              </a:rPr>
              <a:t>Reflect on the strengths and attributes of effective research leaders and the approaches and behaviours that each researcher demonstrates as a current or potential leader</a:t>
            </a:r>
          </a:p>
          <a:p>
            <a:pPr marL="0" indent="0">
              <a:buNone/>
            </a:pPr>
            <a:endParaRPr lang="en-GB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cs typeface="Calibri" panose="020F0502020204030204" pitchFamily="34" charset="0"/>
              </a:rPr>
              <a:t>Introduce researchers to definitions and ideas of leadership</a:t>
            </a:r>
          </a:p>
          <a:p>
            <a:endParaRPr lang="en-GB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cs typeface="Calibri" panose="020F0502020204030204" pitchFamily="34" charset="0"/>
              </a:rPr>
              <a:t>Briefly explore the difference between leadership and management </a:t>
            </a:r>
          </a:p>
          <a:p>
            <a:endParaRPr lang="en-GB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cs typeface="Calibri" panose="020F0502020204030204" pitchFamily="34" charset="0"/>
              </a:rPr>
              <a:t>Consider the advice which successful research leaders offer in achieving research success</a:t>
            </a:r>
          </a:p>
          <a:p>
            <a:endParaRPr lang="en-GB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cs typeface="Calibri" panose="020F0502020204030204" pitchFamily="34" charset="0"/>
              </a:rPr>
              <a:t>Review the model of Action Centred Leadership (Adair, 1973)</a:t>
            </a:r>
          </a:p>
          <a:p>
            <a:endParaRPr lang="en-GB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cs typeface="Calibri" panose="020F0502020204030204" pitchFamily="34" charset="0"/>
              </a:rPr>
              <a:t>Next steps – taking action to grow your leadership expertise</a:t>
            </a:r>
          </a:p>
          <a:p>
            <a:endParaRPr lang="en-GB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9965-3B4D-FA9B-1BDC-5B427DEF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 anchor="ctr">
            <a:normAutofit/>
          </a:bodyPr>
          <a:lstStyle/>
          <a:p>
            <a:r>
              <a:rPr lang="en-IE" b="1" dirty="0"/>
              <a:t>Reflection……………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E8553F-B608-A017-9F17-68360E85A7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536671"/>
              </p:ext>
            </p:extLst>
          </p:nvPr>
        </p:nvGraphicFramePr>
        <p:xfrm>
          <a:off x="628650" y="1727652"/>
          <a:ext cx="6822017" cy="437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844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 anchor="ctr">
            <a:normAutofit/>
          </a:bodyPr>
          <a:lstStyle/>
          <a:p>
            <a:r>
              <a:rPr lang="en-GB" b="1" dirty="0"/>
              <a:t>Definitions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9176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i="1" dirty="0"/>
              <a:t>A research team </a:t>
            </a:r>
            <a:r>
              <a:rPr lang="en-GB" sz="2400" dirty="0"/>
              <a:t>is </a:t>
            </a:r>
            <a:r>
              <a:rPr lang="en-IE" sz="2400" b="0" i="0" dirty="0">
                <a:effectLst/>
              </a:rPr>
              <a:t>a group of people working together in a committed way towards a common research goal (vitae.ac.uk)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b="1" i="1" dirty="0"/>
              <a:t>Leadership</a:t>
            </a:r>
            <a:r>
              <a:rPr lang="en-IE" sz="2400" dirty="0"/>
              <a:t> is influencing others people to follow… </a:t>
            </a:r>
          </a:p>
          <a:p>
            <a:pPr marL="0" indent="0">
              <a:buNone/>
            </a:pPr>
            <a:endParaRPr lang="en-IE" sz="2400" b="0" i="0" dirty="0">
              <a:effectLst/>
            </a:endParaRPr>
          </a:p>
          <a:p>
            <a:pPr marL="0" indent="0">
              <a:buNone/>
            </a:pPr>
            <a:r>
              <a:rPr lang="en-IE" sz="2400" b="1" i="1" dirty="0"/>
              <a:t>Effective leadership </a:t>
            </a:r>
            <a:r>
              <a:rPr lang="en-IE" sz="2400" dirty="0"/>
              <a:t>enables followers to succeed.  It sets direction, b</a:t>
            </a:r>
            <a:r>
              <a:rPr lang="en-IE" sz="2400" b="0" i="0" dirty="0">
                <a:effectLst/>
              </a:rPr>
              <a:t>uilds a vision and adapts as circumstances require.   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b="1" i="1" dirty="0">
                <a:effectLst/>
              </a:rPr>
              <a:t>A good leader </a:t>
            </a:r>
            <a:r>
              <a:rPr lang="en-IE" sz="2400" dirty="0"/>
              <a:t>creates a vision of the future, works well with a team, enables their team’s success and demonstrates flexibility (Emerald Works, 2021)</a:t>
            </a:r>
            <a:endParaRPr lang="en-IE" sz="2400" b="0" i="0" dirty="0">
              <a:effectLst/>
            </a:endParaRPr>
          </a:p>
          <a:p>
            <a:pPr marL="0" indent="0">
              <a:buNone/>
            </a:pP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50245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B747-AE1E-EBD2-0D08-11BDEA46F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What is a leader?</a:t>
            </a:r>
          </a:p>
        </p:txBody>
      </p:sp>
      <p:pic>
        <p:nvPicPr>
          <p:cNvPr id="1026" name="Picture 2" descr="Which world leaders will be attending COP27? | NationalWorld">
            <a:extLst>
              <a:ext uri="{FF2B5EF4-FFF2-40B4-BE49-F238E27FC236}">
                <a16:creationId xmlns:a16="http://schemas.microsoft.com/office/drawing/2014/main" id="{9A837A76-6640-F683-26E8-4CAB7AC172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50" y="1875099"/>
            <a:ext cx="2619375" cy="23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4222CF-5A7D-2642-D04A-C3980F819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655" y="2026496"/>
            <a:ext cx="2847975" cy="2202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4C0A94-C2C8-88A8-6793-31FF4782B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901" y="4624492"/>
            <a:ext cx="3252486" cy="1847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82E992-83E4-77A5-DBA9-D57532FC0C29}"/>
              </a:ext>
            </a:extLst>
          </p:cNvPr>
          <p:cNvSpPr txBox="1"/>
          <p:nvPr/>
        </p:nvSpPr>
        <p:spPr>
          <a:xfrm>
            <a:off x="2013995" y="1875099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9000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7A79-DE48-F376-D61F-43FE9A968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 anchor="ctr">
            <a:normAutofit/>
          </a:bodyPr>
          <a:lstStyle/>
          <a:p>
            <a:r>
              <a:rPr lang="en-IE" sz="2800" b="1"/>
              <a:t>What is the difference between leadership and management?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9CD856-7D32-DD2D-8CDA-19279DC7DC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135081"/>
              </p:ext>
            </p:extLst>
          </p:nvPr>
        </p:nvGraphicFramePr>
        <p:xfrm>
          <a:off x="628650" y="1727652"/>
          <a:ext cx="6822017" cy="437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042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A1E53E-F75E-4BA1-BE9E-AF90870D95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278630"/>
            <a:ext cx="3886200" cy="344532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FE8FBA-F75E-BDD6-B78D-C610B67C31A8}"/>
              </a:ext>
            </a:extLst>
          </p:cNvPr>
          <p:cNvSpPr txBox="1"/>
          <p:nvPr/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71450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100"/>
              <a:t>John Adair’s model looks at what an effective leader needs to do</a:t>
            </a:r>
          </a:p>
          <a:p>
            <a:pPr indent="-171450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100"/>
              <a:t> rather than the characteristics they need to display.</a:t>
            </a:r>
          </a:p>
          <a:p>
            <a:pPr indent="-171450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en-US" sz="2100"/>
          </a:p>
          <a:p>
            <a:pPr indent="-171450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en-US" sz="2100"/>
          </a:p>
          <a:p>
            <a:pPr indent="-171450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100"/>
              <a:t>An effective leader addresses the needs of the </a:t>
            </a:r>
          </a:p>
          <a:p>
            <a:pPr indent="-171450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100"/>
          </a:p>
          <a:p>
            <a:pPr indent="-171450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100"/>
              <a:t>	TASK</a:t>
            </a:r>
          </a:p>
          <a:p>
            <a:pPr indent="-171450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100"/>
              <a:t>	TEAM</a:t>
            </a:r>
          </a:p>
          <a:p>
            <a:pPr indent="-171450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100"/>
              <a:t>	INDIVIDUAL</a:t>
            </a:r>
            <a:endParaRPr lang="en-US" altLang="en-US" sz="2100"/>
          </a:p>
          <a:p>
            <a:pPr indent="-171450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en-US" sz="2100"/>
          </a:p>
          <a:p>
            <a:pPr indent="-171450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en-US" sz="21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40A38-FBA9-461F-8DC5-60405E98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b="1" dirty="0"/>
              <a:t>Action Centred Leadership </a:t>
            </a:r>
            <a:r>
              <a:rPr lang="en-IE" b="1"/>
              <a:t>(John Adair, 1973)</a:t>
            </a:r>
          </a:p>
        </p:txBody>
      </p:sp>
    </p:spTree>
    <p:extLst>
      <p:ext uri="{BB962C8B-B14F-4D97-AF65-F5344CB8AC3E}">
        <p14:creationId xmlns:p14="http://schemas.microsoft.com/office/powerpoint/2010/main" val="2865251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C8B5-8DF3-4EAB-9D62-589CFF37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Identifying the role of the Research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462FC-EEBD-4A66-BA79-0F1D25254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27652"/>
            <a:ext cx="7704856" cy="4917622"/>
          </a:xfrm>
        </p:spPr>
        <p:txBody>
          <a:bodyPr>
            <a:normAutofit fontScale="70000" lnSpcReduction="20000"/>
          </a:bodyPr>
          <a:lstStyle/>
          <a:p>
            <a:pPr marL="0" indent="0" algn="l" fontAlgn="base">
              <a:lnSpc>
                <a:spcPct val="120000"/>
              </a:lnSpc>
              <a:buNone/>
            </a:pPr>
            <a:r>
              <a:rPr lang="en-IE" sz="3300" b="0" i="0" dirty="0">
                <a:effectLst/>
              </a:rPr>
              <a:t>Action Centred Leadership (The 3</a:t>
            </a:r>
            <a:r>
              <a:rPr lang="en-IE" sz="3300" dirty="0"/>
              <a:t> circles model)  (John Adair, 1973) identifies the core actions you must take to lead your team effectively.   </a:t>
            </a:r>
            <a:r>
              <a:rPr lang="en-IE" sz="3300" b="0" i="0" dirty="0">
                <a:effectLst/>
              </a:rPr>
              <a:t>These actions are grouped into three areas:</a:t>
            </a:r>
          </a:p>
          <a:p>
            <a:pPr algn="l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sz="3300" b="1" i="0" dirty="0">
                <a:effectLst/>
              </a:rPr>
              <a:t>Task:</a:t>
            </a:r>
            <a:r>
              <a:rPr lang="en-IE" sz="3300" b="0" i="0" dirty="0">
                <a:effectLst/>
              </a:rPr>
              <a:t> the actions that you take to achieve a goal.</a:t>
            </a:r>
          </a:p>
          <a:p>
            <a:pPr algn="l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sz="3300" b="1" i="0" dirty="0">
                <a:effectLst/>
              </a:rPr>
              <a:t>Team:</a:t>
            </a:r>
            <a:r>
              <a:rPr lang="en-IE" sz="3300" b="0" i="0" dirty="0">
                <a:effectLst/>
              </a:rPr>
              <a:t> your actions at the group level, to encourage effective teamwork and group cohesion.</a:t>
            </a:r>
          </a:p>
          <a:p>
            <a:pPr algn="l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sz="3300" b="1" i="0" dirty="0">
                <a:effectLst/>
              </a:rPr>
              <a:t>Individual:</a:t>
            </a:r>
            <a:r>
              <a:rPr lang="en-IE" sz="3300" b="0" i="0" dirty="0">
                <a:effectLst/>
              </a:rPr>
              <a:t> actions that address each team member's unique needs.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2975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7E09-608E-3511-7D69-C10C93C0D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What advice do current research leaders offer?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8BA5F-FA5F-37CE-4001-B1643708A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91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/>
              <a:t>“Science must come from the heart. </a:t>
            </a:r>
          </a:p>
          <a:p>
            <a:pPr marL="0" indent="0">
              <a:buNone/>
            </a:pPr>
            <a:r>
              <a:rPr lang="en-IE" dirty="0"/>
              <a:t>Treat everyone with respect. </a:t>
            </a:r>
          </a:p>
          <a:p>
            <a:pPr marL="0" indent="0">
              <a:buNone/>
            </a:pPr>
            <a:r>
              <a:rPr lang="en-IE" dirty="0"/>
              <a:t>Listen. </a:t>
            </a:r>
          </a:p>
          <a:p>
            <a:pPr marL="0" indent="0">
              <a:buNone/>
            </a:pPr>
            <a:r>
              <a:rPr lang="en-IE" dirty="0"/>
              <a:t>Be authentic. </a:t>
            </a:r>
          </a:p>
          <a:p>
            <a:pPr marL="0" indent="0">
              <a:buNone/>
            </a:pPr>
            <a:r>
              <a:rPr lang="en-IE" dirty="0"/>
              <a:t>Ask for help. </a:t>
            </a:r>
          </a:p>
          <a:p>
            <a:pPr marL="0" indent="0">
              <a:buNone/>
            </a:pPr>
            <a:r>
              <a:rPr lang="en-IE" dirty="0"/>
              <a:t>Don’t be afraid to say you don’t know. </a:t>
            </a:r>
          </a:p>
          <a:p>
            <a:pPr marL="0" indent="0">
              <a:buNone/>
            </a:pPr>
            <a:r>
              <a:rPr lang="en-IE" dirty="0"/>
              <a:t>Communicate. </a:t>
            </a:r>
          </a:p>
          <a:p>
            <a:pPr marL="0" indent="0">
              <a:buNone/>
            </a:pPr>
            <a:r>
              <a:rPr lang="en-IE" dirty="0"/>
              <a:t>Put your mentees first. </a:t>
            </a:r>
          </a:p>
          <a:p>
            <a:pPr marL="0" indent="0">
              <a:buNone/>
            </a:pPr>
            <a:r>
              <a:rPr lang="en-IE" dirty="0"/>
              <a:t>Don’t give up. </a:t>
            </a:r>
          </a:p>
          <a:p>
            <a:pPr marL="0" indent="0">
              <a:buNone/>
            </a:pPr>
            <a:r>
              <a:rPr lang="en-IE" dirty="0"/>
              <a:t>Stay humble. </a:t>
            </a:r>
          </a:p>
          <a:p>
            <a:pPr marL="0" indent="0">
              <a:buNone/>
            </a:pPr>
            <a:r>
              <a:rPr lang="en-IE" dirty="0"/>
              <a:t>Be honest with yourself. </a:t>
            </a:r>
          </a:p>
          <a:p>
            <a:pPr marL="0" indent="0">
              <a:buNone/>
            </a:pPr>
            <a:r>
              <a:rPr lang="en-IE" dirty="0"/>
              <a:t>Give yourself time to think”  </a:t>
            </a:r>
          </a:p>
          <a:p>
            <a:pPr marL="0" indent="0">
              <a:buNone/>
            </a:pPr>
            <a:r>
              <a:rPr lang="en-IE" dirty="0"/>
              <a:t>(Antes &amp; DuBois, 2018)</a:t>
            </a:r>
          </a:p>
        </p:txBody>
      </p:sp>
    </p:spTree>
    <p:extLst>
      <p:ext uri="{BB962C8B-B14F-4D97-AF65-F5344CB8AC3E}">
        <p14:creationId xmlns:p14="http://schemas.microsoft.com/office/powerpoint/2010/main" val="2405952559"/>
      </p:ext>
    </p:extLst>
  </p:cSld>
  <p:clrMapOvr>
    <a:masterClrMapping/>
  </p:clrMapOvr>
</p:sld>
</file>

<file path=ppt/theme/theme1.xml><?xml version="1.0" encoding="utf-8"?>
<a:theme xmlns:a="http://schemas.openxmlformats.org/drawingml/2006/main" name="UCC Branded Template Traditional Ratio2013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ADAA851-3C50-435C-8D35-7A3FE90B677A}" vid="{C90C547B-2A2A-4A95-AA93-3E36506A6A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A9C042A037AC40B184ED8F5E6331F1" ma:contentTypeVersion="14" ma:contentTypeDescription="Create a new document." ma:contentTypeScope="" ma:versionID="228098b67c6ee3246e7123d6d05e7f4e">
  <xsd:schema xmlns:xsd="http://www.w3.org/2001/XMLSchema" xmlns:xs="http://www.w3.org/2001/XMLSchema" xmlns:p="http://schemas.microsoft.com/office/2006/metadata/properties" xmlns:ns3="ee11d739-6353-44e1-92e2-fbedab809d43" xmlns:ns4="f8b786de-7fc1-45a7-9c5e-8505481a591a" targetNamespace="http://schemas.microsoft.com/office/2006/metadata/properties" ma:root="true" ma:fieldsID="c9f4518ceea57e2faaa4377423aa4100" ns3:_="" ns4:_="">
    <xsd:import namespace="ee11d739-6353-44e1-92e2-fbedab809d43"/>
    <xsd:import namespace="f8b786de-7fc1-45a7-9c5e-8505481a59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1d739-6353-44e1-92e2-fbedab809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786de-7fc1-45a7-9c5e-8505481a591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1FBFE5-0DFF-4032-92CA-95FBB8E25E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D27709-00C2-48CD-901B-C66543DB9518}">
  <ds:schemaRefs>
    <ds:schemaRef ds:uri="http://purl.org/dc/terms/"/>
    <ds:schemaRef ds:uri="http://purl.org/dc/dcmitype/"/>
    <ds:schemaRef ds:uri="ee11d739-6353-44e1-92e2-fbedab809d43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8b786de-7fc1-45a7-9c5e-8505481a591a"/>
  </ds:schemaRefs>
</ds:datastoreItem>
</file>

<file path=customXml/itemProps3.xml><?xml version="1.0" encoding="utf-8"?>
<ds:datastoreItem xmlns:ds="http://schemas.openxmlformats.org/officeDocument/2006/customXml" ds:itemID="{30996758-EE46-4F4A-9D4A-62626350AA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11d739-6353-44e1-92e2-fbedab809d43"/>
    <ds:schemaRef ds:uri="f8b786de-7fc1-45a7-9c5e-8505481a59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5762</TotalTime>
  <Words>1059</Words>
  <Application>Microsoft Office PowerPoint</Application>
  <PresentationFormat>On-screen Show (4:3)</PresentationFormat>
  <Paragraphs>112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UCC Branded Template Traditional Ratio2013</vt:lpstr>
      <vt:lpstr>Leadership for Research Team Leaders </vt:lpstr>
      <vt:lpstr>LEARNING OBJECTIVES</vt:lpstr>
      <vt:lpstr>Reflection……………</vt:lpstr>
      <vt:lpstr>Definitions </vt:lpstr>
      <vt:lpstr>What is a leader?</vt:lpstr>
      <vt:lpstr>What is the difference between leadership and management?</vt:lpstr>
      <vt:lpstr>Action Centred Leadership (John Adair, 1973)</vt:lpstr>
      <vt:lpstr>Identifying the role of the Research Leader</vt:lpstr>
      <vt:lpstr>What advice do current research leaders offer?</vt:lpstr>
      <vt:lpstr>Keys for Researcher Success</vt:lpstr>
      <vt:lpstr>Demonstrating the 7 keys to success in research </vt:lpstr>
      <vt:lpstr>Demonstrating the 7 keys to success in research </vt:lpstr>
      <vt:lpstr>How to grow your leadership expertise</vt:lpstr>
      <vt:lpstr>Resource Tree Showing Staff Resources</vt:lpstr>
      <vt:lpstr>Your Action Plan</vt:lpstr>
      <vt:lpstr>Follow us on our social networks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your expertise in preparing for and delivering at interview</dc:title>
  <dc:creator>Gannon, Anne (Human Resources)</dc:creator>
  <cp:lastModifiedBy>Anne Gannon (HR Employee &amp; Org Development Services)</cp:lastModifiedBy>
  <cp:revision>62</cp:revision>
  <dcterms:created xsi:type="dcterms:W3CDTF">2021-01-11T16:54:32Z</dcterms:created>
  <dcterms:modified xsi:type="dcterms:W3CDTF">2022-12-02T16:17:31Z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0x010100BFA9C042A037AC40B184ED8F5E6331F1</vt:lpwstr>
  </property>
</Properties>
</file>