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041CA-8A02-4BC0-8367-5AA9CD93CD73}" v="12" dt="2023-07-17T14:28:21.850"/>
    <p1510:client id="{2A5A6D66-2AE0-60DC-EC9F-56A729B53568}" v="5" dt="2023-08-10T08:01:51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viewProps" Target="viewProps.xml" Id="rId1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presProps" Target="presProps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tableStyles" Target="tableStyle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theme" Target="theme/theme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microsoft.com/office/2015/10/relationships/revisionInfo" Target="revisionInfo.xml" Id="rId22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FA5D-C273-36A3-7530-FB1148A20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4B16A-83A0-ADC9-745E-BB4E82AE8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48465-C3DD-E111-9546-4B3F7F66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4E5DB-4232-37E3-8B71-D2BC5A2F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CC146-FD64-0B35-5C76-B0B88F19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867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8B03-8CCD-CCD1-DB81-29C36D9D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73779-5D42-714F-037C-B2A1908FE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EF0DD-134F-FB3E-1DA4-C2250BEE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0FEB4-F548-0A2F-812E-9CBBF81E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7230C-6539-F103-E82F-E5F924A4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34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41607-4501-8D71-9A2E-3958DFEE1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B99CF-E8FE-C545-772A-C2A3C58F2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D4F3A-D1AD-E44C-DD22-08B7E6E6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6343-ACC1-C372-C4A5-AA4FF97F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B9147-0451-5B08-7AB9-520243C3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03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20C7-EC07-B593-7AD4-703A50F4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795EA-DA4C-00EB-2BB4-E50205D9B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67F4-9519-96E5-AF81-7F927DF9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54D98-C019-96C3-D9A5-3DCC6743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1B6DC-A475-B657-E630-005D38AE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102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640C-9529-5A76-E91A-5F1D2D22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7B4B5-DBCF-DD6D-0EAF-B002F14DE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07E1-CD14-AC1C-A7E3-7C752AA4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46AC1-C01E-1083-915A-E542765F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AFD19-5070-038E-7B40-32940A7A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24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F93A-32F6-FD28-11E7-2E1C4260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A0FA-6A26-E80B-2152-33E6490CC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F4EC5-D9BE-0642-07B4-90F0AE237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FC4E2-6F1C-1C2D-0508-BBD2CFDC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6172D-1388-242D-B71F-E40620E8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C0052-0D5C-CC85-B0BC-8261AB15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278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0ED9-66DC-AFA0-7C41-1E6A1BC1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CF84A-33F6-454F-7A78-9403128B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C027F-69A5-F4D2-FCD6-67A078C30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95FE2-5382-DB5E-06ED-1533C78B5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017DF-BF53-652D-FD7B-2D3FF4894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8066C-D874-EAE1-E80B-4327C24C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70694-A297-7763-E751-98521CD0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1253F-F2D0-176F-D0D4-BF112E3C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556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3F77-CD15-FDCC-DBFB-30D26685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D6B82-80F1-C76D-F547-E5BB9602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101D0-D52F-BCFC-C9D6-99421B55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32901-788E-193A-DD24-EDD04225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014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E8569-686B-0733-855D-683F3771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069B5-E87E-0C8F-062F-6B6DB153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279C-B0CD-97DF-3687-35637BA8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80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9AF4-8834-51A3-0674-97F227F3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4A9CF-70DF-C031-2348-4219DD38A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983A7-A07F-C68D-7C79-F92F42955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D40E5-FD6B-4E83-357D-D20A4954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04EAF-B697-834C-50E6-1D918167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CE89D-4566-D67B-2BDD-A8CC7F33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25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C4E7-7AB9-BEC1-E065-0DAE639E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87A7F-53A0-114E-CBEF-C8EAE6FF7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42949-A37E-99AE-25AD-175F3E4E4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B493B-3B95-F93C-D33F-8C36F413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4B047-2049-9859-D392-2E18F50A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4CC30-BBA9-7334-3D24-532AF9C2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15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69C73-FEA5-CAEF-589D-06BCF282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51DC2-D026-3BB3-699D-17CF3EA26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F6D66-B074-4D0F-E308-C5A2A3B7F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099B-B3F8-4400-A54B-00E8BF59197C}" type="datetimeFigureOut">
              <a:rPr lang="en-IE" smtClean="0"/>
              <a:t>10/08/2023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5C40-C5A4-B6D3-CD56-DC8D4657C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814C-4108-970E-97E7-684923C6C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FAC5-73A2-47AA-B4B6-24C655ED7C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931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sign with a house and text&#10;&#10;Description automatically generated">
            <a:extLst>
              <a:ext uri="{FF2B5EF4-FFF2-40B4-BE49-F238E27FC236}">
                <a16:creationId xmlns:a16="http://schemas.microsoft.com/office/drawing/2014/main" id="{78665419-6CBB-7B54-6184-AC07E5E16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age with text&#10;&#10;Description automatically generated">
            <a:extLst>
              <a:ext uri="{FF2B5EF4-FFF2-40B4-BE49-F238E27FC236}">
                <a16:creationId xmlns:a16="http://schemas.microsoft.com/office/drawing/2014/main" id="{18671202-9F38-E28C-5130-A65D9232A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7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9375DC77-554A-CD1A-5FAB-CD76E9DFE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me with a picture of a house and text&#10;&#10;Description automatically generated">
            <a:extLst>
              <a:ext uri="{FF2B5EF4-FFF2-40B4-BE49-F238E27FC236}">
                <a16:creationId xmlns:a16="http://schemas.microsoft.com/office/drawing/2014/main" id="{29DE9244-9DFB-3E9A-4344-B5F74A94F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age with text&#10;&#10;Description automatically generated">
            <a:extLst>
              <a:ext uri="{FF2B5EF4-FFF2-40B4-BE49-F238E27FC236}">
                <a16:creationId xmlns:a16="http://schemas.microsoft.com/office/drawing/2014/main" id="{BBA7DF26-B578-2864-A61D-631F94BAC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3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square with a star and text&#10;&#10;Description automatically generated">
            <a:extLst>
              <a:ext uri="{FF2B5EF4-FFF2-40B4-BE49-F238E27FC236}">
                <a16:creationId xmlns:a16="http://schemas.microsoft.com/office/drawing/2014/main" id="{EE8A0B38-F745-8954-84E5-D0A99482E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5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age with text&#10;&#10;Description automatically generated">
            <a:extLst>
              <a:ext uri="{FF2B5EF4-FFF2-40B4-BE49-F238E27FC236}">
                <a16:creationId xmlns:a16="http://schemas.microsoft.com/office/drawing/2014/main" id="{D76DD12B-0F24-4CE5-ABE2-65D37BEA7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4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square with text&#10;&#10;Description automatically generated">
            <a:extLst>
              <a:ext uri="{FF2B5EF4-FFF2-40B4-BE49-F238E27FC236}">
                <a16:creationId xmlns:a16="http://schemas.microsoft.com/office/drawing/2014/main" id="{2D2858D8-C283-0E75-BD0F-451B5D65E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5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7B76B871-A993-799B-A1B7-755E7F969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4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69BC782F-379A-6081-8B97-083B63419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3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square with text and a star&#10;&#10;Description automatically generated">
            <a:extLst>
              <a:ext uri="{FF2B5EF4-FFF2-40B4-BE49-F238E27FC236}">
                <a16:creationId xmlns:a16="http://schemas.microsoft.com/office/drawing/2014/main" id="{271D35E7-7196-C21B-6642-801E2F0FC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9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age with text&#10;&#10;Description automatically generated">
            <a:extLst>
              <a:ext uri="{FF2B5EF4-FFF2-40B4-BE49-F238E27FC236}">
                <a16:creationId xmlns:a16="http://schemas.microsoft.com/office/drawing/2014/main" id="{2CF07512-BE89-843F-4887-6EA05B42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86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EB1B7747A31409B6066BE4AB91937" ma:contentTypeVersion="17" ma:contentTypeDescription="Create a new document." ma:contentTypeScope="" ma:versionID="baa3d2c6648c33b9e167ea69c156865f">
  <xsd:schema xmlns:xsd="http://www.w3.org/2001/XMLSchema" xmlns:xs="http://www.w3.org/2001/XMLSchema" xmlns:p="http://schemas.microsoft.com/office/2006/metadata/properties" xmlns:ns2="2c20d948-fe72-4958-9e39-b2ec9d4e1d28" xmlns:ns3="2819dc1d-ec12-43c8-948b-444f9c0cdc24" targetNamespace="http://schemas.microsoft.com/office/2006/metadata/properties" ma:root="true" ma:fieldsID="be65d9d4ff0d3bfa6f5e7c07e7b49b1b" ns2:_="" ns3:_="">
    <xsd:import namespace="2c20d948-fe72-4958-9e39-b2ec9d4e1d28"/>
    <xsd:import namespace="2819dc1d-ec12-43c8-948b-444f9c0cdc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0d948-fe72-4958-9e39-b2ec9d4e1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9dc1d-ec12-43c8-948b-444f9c0cdc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d75fa6-8b4c-4217-8bec-51b11b359ad7}" ma:internalName="TaxCatchAll" ma:showField="CatchAllData" ma:web="2819dc1d-ec12-43c8-948b-444f9c0cdc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20d948-fe72-4958-9e39-b2ec9d4e1d28">
      <Terms xmlns="http://schemas.microsoft.com/office/infopath/2007/PartnerControls"/>
    </lcf76f155ced4ddcb4097134ff3c332f>
    <TaxCatchAll xmlns="2819dc1d-ec12-43c8-948b-444f9c0cdc24" xsi:nil="true"/>
    <SharedWithUsers xmlns="2819dc1d-ec12-43c8-948b-444f9c0cdc24">
      <UserInfo>
        <DisplayName>Claire Murray</DisplayName>
        <AccountId>419</AccountId>
        <AccountType/>
      </UserInfo>
      <UserInfo>
        <DisplayName>Claire Raissian</DisplayName>
        <AccountId>411</AccountId>
        <AccountType/>
      </UserInfo>
      <UserInfo>
        <DisplayName>Katarzyna Pyrz</DisplayName>
        <AccountId>264</AccountId>
        <AccountType/>
      </UserInfo>
      <UserInfo>
        <DisplayName>Sarah Murtagh</DisplayName>
        <AccountId>357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E50A9F-73E3-4A24-8C3F-3C565805B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20d948-fe72-4958-9e39-b2ec9d4e1d28"/>
    <ds:schemaRef ds:uri="2819dc1d-ec12-43c8-948b-444f9c0cdc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9110B3-094A-4EA5-9E5C-73928B34308C}">
  <ds:schemaRefs>
    <ds:schemaRef ds:uri="http://schemas.microsoft.com/office/2006/metadata/properties"/>
    <ds:schemaRef ds:uri="http://purl.org/dc/elements/1.1/"/>
    <ds:schemaRef ds:uri="2c20d948-fe72-4958-9e39-b2ec9d4e1d28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819dc1d-ec12-43c8-948b-444f9c0cdc24"/>
  </ds:schemaRefs>
</ds:datastoreItem>
</file>

<file path=customXml/itemProps3.xml><?xml version="1.0" encoding="utf-8"?>
<ds:datastoreItem xmlns:ds="http://schemas.openxmlformats.org/officeDocument/2006/customXml" ds:itemID="{D7539AAC-DC20-4A5A-B65B-0A596D546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Curtin</dc:creator>
  <cp:lastModifiedBy>Anne-Marie Curtin</cp:lastModifiedBy>
  <cp:revision>4</cp:revision>
  <dcterms:created xsi:type="dcterms:W3CDTF">2023-05-03T15:32:32Z</dcterms:created>
  <dcterms:modified xsi:type="dcterms:W3CDTF">2023-08-10T08:01:51Z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0x01010079CEB1B7747A31409B6066BE4AB91937</vt:lpwstr>
  </property>
  <property fmtid="{D5CDD505-2E9C-101B-9397-08002B2CF9AE}" pid="3" name="MediaServiceImageTags">
    <vt:lpwstr/>
  </property>
</Properties>
</file>