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484" r:id="rId5"/>
    <p:sldId id="491" r:id="rId6"/>
    <p:sldId id="485" r:id="rId7"/>
    <p:sldId id="487" r:id="rId8"/>
    <p:sldId id="49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A21"/>
    <a:srgbClr val="C5192D"/>
    <a:srgbClr val="00689D"/>
    <a:srgbClr val="FD9D24"/>
    <a:srgbClr val="A21942"/>
    <a:srgbClr val="DD1367"/>
    <a:srgbClr val="4C9F38"/>
    <a:srgbClr val="3F7E44"/>
    <a:srgbClr val="E5243B"/>
    <a:srgbClr val="0A9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96DF65-748F-4B63-AE49-9BB7693893B3}" v="1" dt="2022-10-28T08:25:49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910" autoAdjust="0"/>
  </p:normalViewPr>
  <p:slideViewPr>
    <p:cSldViewPr snapToGrid="0">
      <p:cViewPr varScale="1">
        <p:scale>
          <a:sx n="58" d="100"/>
          <a:sy n="58" d="100"/>
        </p:scale>
        <p:origin x="9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'Donoghue, Julie" userId="2569ad0c-0a0b-4544-874d-9b927270d278" providerId="ADAL" clId="{3010EAA6-96C8-4B5A-AB9E-B0E41176F7E8}"/>
    <pc:docChg chg="undo custSel addSld delSld modSld">
      <pc:chgData name="O'Donoghue, Julie" userId="2569ad0c-0a0b-4544-874d-9b927270d278" providerId="ADAL" clId="{3010EAA6-96C8-4B5A-AB9E-B0E41176F7E8}" dt="2022-09-12T14:25:48.102" v="1506" actId="1038"/>
      <pc:docMkLst>
        <pc:docMk/>
      </pc:docMkLst>
      <pc:sldChg chg="addSp delSp modSp mod modNotesTx">
        <pc:chgData name="O'Donoghue, Julie" userId="2569ad0c-0a0b-4544-874d-9b927270d278" providerId="ADAL" clId="{3010EAA6-96C8-4B5A-AB9E-B0E41176F7E8}" dt="2022-09-01T08:36:18.959" v="1254" actId="20577"/>
        <pc:sldMkLst>
          <pc:docMk/>
          <pc:sldMk cId="412755503" sldId="479"/>
        </pc:sldMkLst>
        <pc:spChg chg="mod">
          <ac:chgData name="O'Donoghue, Julie" userId="2569ad0c-0a0b-4544-874d-9b927270d278" providerId="ADAL" clId="{3010EAA6-96C8-4B5A-AB9E-B0E41176F7E8}" dt="2022-09-01T08:32:04.874" v="1109" actId="1076"/>
          <ac:spMkLst>
            <pc:docMk/>
            <pc:sldMk cId="412755503" sldId="479"/>
            <ac:spMk id="24" creationId="{420356FA-EB09-4382-8B92-B3E0D8914997}"/>
          </ac:spMkLst>
        </pc:spChg>
        <pc:spChg chg="mod">
          <ac:chgData name="O'Donoghue, Julie" userId="2569ad0c-0a0b-4544-874d-9b927270d278" providerId="ADAL" clId="{3010EAA6-96C8-4B5A-AB9E-B0E41176F7E8}" dt="2022-09-01T08:32:09.535" v="1110" actId="1076"/>
          <ac:spMkLst>
            <pc:docMk/>
            <pc:sldMk cId="412755503" sldId="479"/>
            <ac:spMk id="25" creationId="{13BB97EC-6203-421B-85AA-8D2FE887DF36}"/>
          </ac:spMkLst>
        </pc:spChg>
        <pc:spChg chg="del">
          <ac:chgData name="O'Donoghue, Julie" userId="2569ad0c-0a0b-4544-874d-9b927270d278" providerId="ADAL" clId="{3010EAA6-96C8-4B5A-AB9E-B0E41176F7E8}" dt="2022-09-01T08:31:02.698" v="1085" actId="478"/>
          <ac:spMkLst>
            <pc:docMk/>
            <pc:sldMk cId="412755503" sldId="479"/>
            <ac:spMk id="26" creationId="{1551934C-29FB-4275-8D29-B70A30AC9E9F}"/>
          </ac:spMkLst>
        </pc:spChg>
        <pc:spChg chg="del">
          <ac:chgData name="O'Donoghue, Julie" userId="2569ad0c-0a0b-4544-874d-9b927270d278" providerId="ADAL" clId="{3010EAA6-96C8-4B5A-AB9E-B0E41176F7E8}" dt="2022-09-01T08:31:06.042" v="1086" actId="478"/>
          <ac:spMkLst>
            <pc:docMk/>
            <pc:sldMk cId="412755503" sldId="479"/>
            <ac:spMk id="27" creationId="{C034C4CA-6A93-47DE-A3FE-2C1D38797EB7}"/>
          </ac:spMkLst>
        </pc:spChg>
        <pc:spChg chg="del">
          <ac:chgData name="O'Donoghue, Julie" userId="2569ad0c-0a0b-4544-874d-9b927270d278" providerId="ADAL" clId="{3010EAA6-96C8-4B5A-AB9E-B0E41176F7E8}" dt="2022-09-01T08:31:08.959" v="1088" actId="478"/>
          <ac:spMkLst>
            <pc:docMk/>
            <pc:sldMk cId="412755503" sldId="479"/>
            <ac:spMk id="28" creationId="{8F444AAD-FBC8-4822-BF1D-6BF7F6E7F63C}"/>
          </ac:spMkLst>
        </pc:spChg>
        <pc:spChg chg="del mod">
          <ac:chgData name="O'Donoghue, Julie" userId="2569ad0c-0a0b-4544-874d-9b927270d278" providerId="ADAL" clId="{3010EAA6-96C8-4B5A-AB9E-B0E41176F7E8}" dt="2022-09-01T08:31:12.079" v="1090" actId="478"/>
          <ac:spMkLst>
            <pc:docMk/>
            <pc:sldMk cId="412755503" sldId="479"/>
            <ac:spMk id="29" creationId="{9A2AF729-44C2-4B5B-A2AB-919B72C11B8C}"/>
          </ac:spMkLst>
        </pc:spChg>
        <pc:spChg chg="add mod">
          <ac:chgData name="O'Donoghue, Julie" userId="2569ad0c-0a0b-4544-874d-9b927270d278" providerId="ADAL" clId="{3010EAA6-96C8-4B5A-AB9E-B0E41176F7E8}" dt="2022-09-01T08:33:00.326" v="1115" actId="1076"/>
          <ac:spMkLst>
            <pc:docMk/>
            <pc:sldMk cId="412755503" sldId="479"/>
            <ac:spMk id="33" creationId="{E56C788E-6289-47C6-924A-4513CC3BAF6F}"/>
          </ac:spMkLst>
        </pc:spChg>
        <pc:spChg chg="add mod">
          <ac:chgData name="O'Donoghue, Julie" userId="2569ad0c-0a0b-4544-874d-9b927270d278" providerId="ADAL" clId="{3010EAA6-96C8-4B5A-AB9E-B0E41176F7E8}" dt="2022-09-01T08:34:02.612" v="1132" actId="1076"/>
          <ac:spMkLst>
            <pc:docMk/>
            <pc:sldMk cId="412755503" sldId="479"/>
            <ac:spMk id="34" creationId="{F846F0FA-B1FD-4B82-985C-521DA6DEC1C5}"/>
          </ac:spMkLst>
        </pc:spChg>
        <pc:spChg chg="add mod">
          <ac:chgData name="O'Donoghue, Julie" userId="2569ad0c-0a0b-4544-874d-9b927270d278" providerId="ADAL" clId="{3010EAA6-96C8-4B5A-AB9E-B0E41176F7E8}" dt="2022-09-01T08:33:40.945" v="1125" actId="20577"/>
          <ac:spMkLst>
            <pc:docMk/>
            <pc:sldMk cId="412755503" sldId="479"/>
            <ac:spMk id="35" creationId="{4C54783E-7831-42C6-82F1-5FB7BAEB75DD}"/>
          </ac:spMkLst>
        </pc:spChg>
        <pc:spChg chg="del">
          <ac:chgData name="O'Donoghue, Julie" userId="2569ad0c-0a0b-4544-874d-9b927270d278" providerId="ADAL" clId="{3010EAA6-96C8-4B5A-AB9E-B0E41176F7E8}" dt="2022-09-01T08:31:19.636" v="1095" actId="478"/>
          <ac:spMkLst>
            <pc:docMk/>
            <pc:sldMk cId="412755503" sldId="479"/>
            <ac:spMk id="36" creationId="{3DD8630C-0D1A-47DB-AA43-E4D1A724ECB1}"/>
          </ac:spMkLst>
        </pc:spChg>
        <pc:spChg chg="del">
          <ac:chgData name="O'Donoghue, Julie" userId="2569ad0c-0a0b-4544-874d-9b927270d278" providerId="ADAL" clId="{3010EAA6-96C8-4B5A-AB9E-B0E41176F7E8}" dt="2022-09-01T08:31:21.200" v="1096" actId="478"/>
          <ac:spMkLst>
            <pc:docMk/>
            <pc:sldMk cId="412755503" sldId="479"/>
            <ac:spMk id="37" creationId="{0454E684-11DA-47B6-9A3A-2AC009121BC4}"/>
          </ac:spMkLst>
        </pc:spChg>
        <pc:spChg chg="del">
          <ac:chgData name="O'Donoghue, Julie" userId="2569ad0c-0a0b-4544-874d-9b927270d278" providerId="ADAL" clId="{3010EAA6-96C8-4B5A-AB9E-B0E41176F7E8}" dt="2022-09-01T08:31:16.467" v="1093" actId="478"/>
          <ac:spMkLst>
            <pc:docMk/>
            <pc:sldMk cId="412755503" sldId="479"/>
            <ac:spMk id="40" creationId="{F836608B-7A77-4844-B2A3-6C8FB5790155}"/>
          </ac:spMkLst>
        </pc:spChg>
        <pc:spChg chg="mod">
          <ac:chgData name="O'Donoghue, Julie" userId="2569ad0c-0a0b-4544-874d-9b927270d278" providerId="ADAL" clId="{3010EAA6-96C8-4B5A-AB9E-B0E41176F7E8}" dt="2022-09-01T08:30:22.702" v="1076" actId="20577"/>
          <ac:spMkLst>
            <pc:docMk/>
            <pc:sldMk cId="412755503" sldId="479"/>
            <ac:spMk id="41" creationId="{5891FAE8-9368-4E7B-B246-AA3F7AE1BDA4}"/>
          </ac:spMkLst>
        </pc:spChg>
        <pc:spChg chg="del">
          <ac:chgData name="O'Donoghue, Julie" userId="2569ad0c-0a0b-4544-874d-9b927270d278" providerId="ADAL" clId="{3010EAA6-96C8-4B5A-AB9E-B0E41176F7E8}" dt="2022-09-01T08:31:18.210" v="1094" actId="478"/>
          <ac:spMkLst>
            <pc:docMk/>
            <pc:sldMk cId="412755503" sldId="479"/>
            <ac:spMk id="42" creationId="{417D9F51-0BF4-48BC-8CDA-1877F2457E8A}"/>
          </ac:spMkLst>
        </pc:spChg>
        <pc:spChg chg="add mod">
          <ac:chgData name="O'Donoghue, Julie" userId="2569ad0c-0a0b-4544-874d-9b927270d278" providerId="ADAL" clId="{3010EAA6-96C8-4B5A-AB9E-B0E41176F7E8}" dt="2022-09-01T08:34:06.981" v="1133" actId="1076"/>
          <ac:spMkLst>
            <pc:docMk/>
            <pc:sldMk cId="412755503" sldId="479"/>
            <ac:spMk id="43" creationId="{9834AAF4-147D-4795-A21D-2AA4BD7857EC}"/>
          </ac:spMkLst>
        </pc:spChg>
        <pc:spChg chg="add mod">
          <ac:chgData name="O'Donoghue, Julie" userId="2569ad0c-0a0b-4544-874d-9b927270d278" providerId="ADAL" clId="{3010EAA6-96C8-4B5A-AB9E-B0E41176F7E8}" dt="2022-09-01T08:34:09.291" v="1134" actId="1076"/>
          <ac:spMkLst>
            <pc:docMk/>
            <pc:sldMk cId="412755503" sldId="479"/>
            <ac:spMk id="44" creationId="{26BCDA10-41B4-42F8-B7E2-B8E8D36BE3A0}"/>
          </ac:spMkLst>
        </pc:spChg>
        <pc:spChg chg="add del mod">
          <ac:chgData name="O'Donoghue, Julie" userId="2569ad0c-0a0b-4544-874d-9b927270d278" providerId="ADAL" clId="{3010EAA6-96C8-4B5A-AB9E-B0E41176F7E8}" dt="2022-09-01T08:34:12.465" v="1136" actId="478"/>
          <ac:spMkLst>
            <pc:docMk/>
            <pc:sldMk cId="412755503" sldId="479"/>
            <ac:spMk id="45" creationId="{D5E924D2-D09B-4EDD-B0FD-E320AB18D423}"/>
          </ac:spMkLst>
        </pc:spChg>
        <pc:spChg chg="add mod">
          <ac:chgData name="O'Donoghue, Julie" userId="2569ad0c-0a0b-4544-874d-9b927270d278" providerId="ADAL" clId="{3010EAA6-96C8-4B5A-AB9E-B0E41176F7E8}" dt="2022-09-01T08:34:23.247" v="1140" actId="20577"/>
          <ac:spMkLst>
            <pc:docMk/>
            <pc:sldMk cId="412755503" sldId="479"/>
            <ac:spMk id="46" creationId="{07249A81-8797-4CF1-9FD1-11C051520602}"/>
          </ac:spMkLst>
        </pc:spChg>
        <pc:grpChg chg="mod">
          <ac:chgData name="O'Donoghue, Julie" userId="2569ad0c-0a0b-4544-874d-9b927270d278" providerId="ADAL" clId="{3010EAA6-96C8-4B5A-AB9E-B0E41176F7E8}" dt="2022-09-01T08:31:49.578" v="1105" actId="207"/>
          <ac:grpSpMkLst>
            <pc:docMk/>
            <pc:sldMk cId="412755503" sldId="479"/>
            <ac:grpSpMk id="23" creationId="{76A67A22-2B55-4C1A-BBF5-5FDE07297FB6}"/>
          </ac:grpSpMkLst>
        </pc:grpChg>
        <pc:grpChg chg="del">
          <ac:chgData name="O'Donoghue, Julie" userId="2569ad0c-0a0b-4544-874d-9b927270d278" providerId="ADAL" clId="{3010EAA6-96C8-4B5A-AB9E-B0E41176F7E8}" dt="2022-09-01T08:30:53.553" v="1081" actId="478"/>
          <ac:grpSpMkLst>
            <pc:docMk/>
            <pc:sldMk cId="412755503" sldId="479"/>
            <ac:grpSpMk id="38" creationId="{308C52C6-F211-4FE0-90A2-95FC4DB2FD6D}"/>
          </ac:grpSpMkLst>
        </pc:grpChg>
        <pc:grpChg chg="del">
          <ac:chgData name="O'Donoghue, Julie" userId="2569ad0c-0a0b-4544-874d-9b927270d278" providerId="ADAL" clId="{3010EAA6-96C8-4B5A-AB9E-B0E41176F7E8}" dt="2022-09-01T08:30:57.627" v="1083" actId="478"/>
          <ac:grpSpMkLst>
            <pc:docMk/>
            <pc:sldMk cId="412755503" sldId="479"/>
            <ac:grpSpMk id="48" creationId="{1B18C192-220D-487D-9DF6-5C7D5FA8F50E}"/>
          </ac:grpSpMkLst>
        </pc:grpChg>
        <pc:grpChg chg="del">
          <ac:chgData name="O'Donoghue, Julie" userId="2569ad0c-0a0b-4544-874d-9b927270d278" providerId="ADAL" clId="{3010EAA6-96C8-4B5A-AB9E-B0E41176F7E8}" dt="2022-09-01T08:30:51.986" v="1080" actId="478"/>
          <ac:grpSpMkLst>
            <pc:docMk/>
            <pc:sldMk cId="412755503" sldId="479"/>
            <ac:grpSpMk id="68" creationId="{3A1AEB2B-B961-4FBD-A53D-DBEBB55F3A5F}"/>
          </ac:grpSpMkLst>
        </pc:grpChg>
        <pc:picChg chg="del">
          <ac:chgData name="O'Donoghue, Julie" userId="2569ad0c-0a0b-4544-874d-9b927270d278" providerId="ADAL" clId="{3010EAA6-96C8-4B5A-AB9E-B0E41176F7E8}" dt="2022-09-01T08:31:00.975" v="1084" actId="478"/>
          <ac:picMkLst>
            <pc:docMk/>
            <pc:sldMk cId="412755503" sldId="479"/>
            <ac:picMk id="3" creationId="{903E881B-913D-4150-AC41-F23B9CB90971}"/>
          </ac:picMkLst>
        </pc:picChg>
        <pc:picChg chg="add mod">
          <ac:chgData name="O'Donoghue, Julie" userId="2569ad0c-0a0b-4544-874d-9b927270d278" providerId="ADAL" clId="{3010EAA6-96C8-4B5A-AB9E-B0E41176F7E8}" dt="2022-09-01T08:34:58.426" v="1145" actId="1076"/>
          <ac:picMkLst>
            <pc:docMk/>
            <pc:sldMk cId="412755503" sldId="479"/>
            <ac:picMk id="4" creationId="{0F1E05FA-3214-4704-8472-B123F7354E29}"/>
          </ac:picMkLst>
        </pc:picChg>
        <pc:picChg chg="del">
          <ac:chgData name="O'Donoghue, Julie" userId="2569ad0c-0a0b-4544-874d-9b927270d278" providerId="ADAL" clId="{3010EAA6-96C8-4B5A-AB9E-B0E41176F7E8}" dt="2022-09-01T08:30:24.942" v="1077" actId="478"/>
          <ac:picMkLst>
            <pc:docMk/>
            <pc:sldMk cId="412755503" sldId="479"/>
            <ac:picMk id="5" creationId="{4E873361-45F5-4C3D-9F84-08CB2BFB3C3D}"/>
          </ac:picMkLst>
        </pc:picChg>
        <pc:picChg chg="del">
          <ac:chgData name="O'Donoghue, Julie" userId="2569ad0c-0a0b-4544-874d-9b927270d278" providerId="ADAL" clId="{3010EAA6-96C8-4B5A-AB9E-B0E41176F7E8}" dt="2022-09-01T08:30:26.655" v="1078" actId="478"/>
          <ac:picMkLst>
            <pc:docMk/>
            <pc:sldMk cId="412755503" sldId="479"/>
            <ac:picMk id="6" creationId="{78D8CE11-AF14-4A68-BCD8-7F67297BDFED}"/>
          </ac:picMkLst>
        </pc:picChg>
        <pc:picChg chg="del">
          <ac:chgData name="O'Donoghue, Julie" userId="2569ad0c-0a0b-4544-874d-9b927270d278" providerId="ADAL" clId="{3010EAA6-96C8-4B5A-AB9E-B0E41176F7E8}" dt="2022-09-01T08:31:13.368" v="1091" actId="478"/>
          <ac:picMkLst>
            <pc:docMk/>
            <pc:sldMk cId="412755503" sldId="479"/>
            <ac:picMk id="8" creationId="{101BCCE8-2940-44CE-A116-43BC425CE91A}"/>
          </ac:picMkLst>
        </pc:picChg>
        <pc:picChg chg="add mod">
          <ac:chgData name="O'Donoghue, Julie" userId="2569ad0c-0a0b-4544-874d-9b927270d278" providerId="ADAL" clId="{3010EAA6-96C8-4B5A-AB9E-B0E41176F7E8}" dt="2022-09-01T08:35:14.827" v="1150" actId="1076"/>
          <ac:picMkLst>
            <pc:docMk/>
            <pc:sldMk cId="412755503" sldId="479"/>
            <ac:picMk id="9" creationId="{17E5EF9C-B5D5-44FA-9D89-6121E6C09A6D}"/>
          </ac:picMkLst>
        </pc:picChg>
        <pc:picChg chg="add mod">
          <ac:chgData name="O'Donoghue, Julie" userId="2569ad0c-0a0b-4544-874d-9b927270d278" providerId="ADAL" clId="{3010EAA6-96C8-4B5A-AB9E-B0E41176F7E8}" dt="2022-09-01T08:35:33.653" v="1156" actId="1076"/>
          <ac:picMkLst>
            <pc:docMk/>
            <pc:sldMk cId="412755503" sldId="479"/>
            <ac:picMk id="11" creationId="{AD190CBD-7B91-43D0-A8E5-28A43E2C147A}"/>
          </ac:picMkLst>
        </pc:picChg>
        <pc:picChg chg="del">
          <ac:chgData name="O'Donoghue, Julie" userId="2569ad0c-0a0b-4544-874d-9b927270d278" providerId="ADAL" clId="{3010EAA6-96C8-4B5A-AB9E-B0E41176F7E8}" dt="2022-09-01T08:30:28.091" v="1079" actId="478"/>
          <ac:picMkLst>
            <pc:docMk/>
            <pc:sldMk cId="412755503" sldId="479"/>
            <ac:picMk id="12" creationId="{001AB85F-D293-4578-86C0-8075521A7A77}"/>
          </ac:picMkLst>
        </pc:picChg>
        <pc:picChg chg="add mod">
          <ac:chgData name="O'Donoghue, Julie" userId="2569ad0c-0a0b-4544-874d-9b927270d278" providerId="ADAL" clId="{3010EAA6-96C8-4B5A-AB9E-B0E41176F7E8}" dt="2022-09-01T08:35:48.580" v="1161" actId="1076"/>
          <ac:picMkLst>
            <pc:docMk/>
            <pc:sldMk cId="412755503" sldId="479"/>
            <ac:picMk id="14" creationId="{38BFA37C-18ED-4A86-B18A-6BF4EE74C087}"/>
          </ac:picMkLst>
        </pc:picChg>
        <pc:picChg chg="del">
          <ac:chgData name="O'Donoghue, Julie" userId="2569ad0c-0a0b-4544-874d-9b927270d278" providerId="ADAL" clId="{3010EAA6-96C8-4B5A-AB9E-B0E41176F7E8}" dt="2022-09-01T08:31:07.434" v="1087" actId="478"/>
          <ac:picMkLst>
            <pc:docMk/>
            <pc:sldMk cId="412755503" sldId="479"/>
            <ac:picMk id="15" creationId="{BE4EAC27-E4B9-4826-830E-F05178C1821A}"/>
          </ac:picMkLst>
        </pc:picChg>
        <pc:picChg chg="del">
          <ac:chgData name="O'Donoghue, Julie" userId="2569ad0c-0a0b-4544-874d-9b927270d278" providerId="ADAL" clId="{3010EAA6-96C8-4B5A-AB9E-B0E41176F7E8}" dt="2022-09-01T08:31:22.865" v="1097" actId="478"/>
          <ac:picMkLst>
            <pc:docMk/>
            <pc:sldMk cId="412755503" sldId="479"/>
            <ac:picMk id="17" creationId="{E429135D-4031-47BC-9ED0-7897B914ACEC}"/>
          </ac:picMkLst>
        </pc:picChg>
        <pc:picChg chg="del">
          <ac:chgData name="O'Donoghue, Julie" userId="2569ad0c-0a0b-4544-874d-9b927270d278" providerId="ADAL" clId="{3010EAA6-96C8-4B5A-AB9E-B0E41176F7E8}" dt="2022-09-01T08:31:14.982" v="1092" actId="478"/>
          <ac:picMkLst>
            <pc:docMk/>
            <pc:sldMk cId="412755503" sldId="479"/>
            <ac:picMk id="19" creationId="{AAB0BAF3-BF84-468B-8B2A-E1640C2A8C3F}"/>
          </ac:picMkLst>
        </pc:picChg>
      </pc:sldChg>
      <pc:sldChg chg="del">
        <pc:chgData name="O'Donoghue, Julie" userId="2569ad0c-0a0b-4544-874d-9b927270d278" providerId="ADAL" clId="{3010EAA6-96C8-4B5A-AB9E-B0E41176F7E8}" dt="2022-09-01T08:30:10.484" v="1016" actId="47"/>
        <pc:sldMkLst>
          <pc:docMk/>
          <pc:sldMk cId="745649074" sldId="482"/>
        </pc:sldMkLst>
      </pc:sldChg>
      <pc:sldChg chg="modSp mod">
        <pc:chgData name="O'Donoghue, Julie" userId="2569ad0c-0a0b-4544-874d-9b927270d278" providerId="ADAL" clId="{3010EAA6-96C8-4B5A-AB9E-B0E41176F7E8}" dt="2022-09-01T08:13:29.346" v="25" actId="20577"/>
        <pc:sldMkLst>
          <pc:docMk/>
          <pc:sldMk cId="3533545237" sldId="484"/>
        </pc:sldMkLst>
        <pc:spChg chg="mod">
          <ac:chgData name="O'Donoghue, Julie" userId="2569ad0c-0a0b-4544-874d-9b927270d278" providerId="ADAL" clId="{3010EAA6-96C8-4B5A-AB9E-B0E41176F7E8}" dt="2022-09-01T08:13:29.346" v="25" actId="20577"/>
          <ac:spMkLst>
            <pc:docMk/>
            <pc:sldMk cId="3533545237" sldId="484"/>
            <ac:spMk id="2" creationId="{5F9F1D24-3A20-4794-B767-663FD6CEC5F6}"/>
          </ac:spMkLst>
        </pc:spChg>
      </pc:sldChg>
      <pc:sldChg chg="modSp mod">
        <pc:chgData name="O'Donoghue, Julie" userId="2569ad0c-0a0b-4544-874d-9b927270d278" providerId="ADAL" clId="{3010EAA6-96C8-4B5A-AB9E-B0E41176F7E8}" dt="2022-09-12T14:21:41.010" v="1344" actId="113"/>
        <pc:sldMkLst>
          <pc:docMk/>
          <pc:sldMk cId="1854004877" sldId="485"/>
        </pc:sldMkLst>
        <pc:spChg chg="mod">
          <ac:chgData name="O'Donoghue, Julie" userId="2569ad0c-0a0b-4544-874d-9b927270d278" providerId="ADAL" clId="{3010EAA6-96C8-4B5A-AB9E-B0E41176F7E8}" dt="2022-09-12T14:21:41.010" v="1344" actId="113"/>
          <ac:spMkLst>
            <pc:docMk/>
            <pc:sldMk cId="1854004877" sldId="485"/>
            <ac:spMk id="3" creationId="{5926D1E1-DEC5-49C4-A64D-54ACABFF76B2}"/>
          </ac:spMkLst>
        </pc:spChg>
      </pc:sldChg>
      <pc:sldChg chg="addSp delSp modSp mod modNotesTx">
        <pc:chgData name="O'Donoghue, Julie" userId="2569ad0c-0a0b-4544-874d-9b927270d278" providerId="ADAL" clId="{3010EAA6-96C8-4B5A-AB9E-B0E41176F7E8}" dt="2022-09-01T08:20:40.580" v="543" actId="20577"/>
        <pc:sldMkLst>
          <pc:docMk/>
          <pc:sldMk cId="1203611855" sldId="487"/>
        </pc:sldMkLst>
        <pc:spChg chg="mod">
          <ac:chgData name="O'Donoghue, Julie" userId="2569ad0c-0a0b-4544-874d-9b927270d278" providerId="ADAL" clId="{3010EAA6-96C8-4B5A-AB9E-B0E41176F7E8}" dt="2022-09-01T08:15:00.182" v="181" actId="20577"/>
          <ac:spMkLst>
            <pc:docMk/>
            <pc:sldMk cId="1203611855" sldId="487"/>
            <ac:spMk id="12" creationId="{2308C8BE-69E6-4C2A-8549-7ECC039201A2}"/>
          </ac:spMkLst>
        </pc:spChg>
        <pc:graphicFrameChg chg="add mod">
          <ac:chgData name="O'Donoghue, Julie" userId="2569ad0c-0a0b-4544-874d-9b927270d278" providerId="ADAL" clId="{3010EAA6-96C8-4B5A-AB9E-B0E41176F7E8}" dt="2022-09-01T08:15:38.050" v="197" actId="14100"/>
          <ac:graphicFrameMkLst>
            <pc:docMk/>
            <pc:sldMk cId="1203611855" sldId="487"/>
            <ac:graphicFrameMk id="15" creationId="{305A4BF5-5AF2-4A71-890B-BAD9EA266896}"/>
          </ac:graphicFrameMkLst>
        </pc:graphicFrameChg>
        <pc:graphicFrameChg chg="del modGraphic">
          <ac:chgData name="O'Donoghue, Julie" userId="2569ad0c-0a0b-4544-874d-9b927270d278" providerId="ADAL" clId="{3010EAA6-96C8-4B5A-AB9E-B0E41176F7E8}" dt="2022-09-01T08:15:17.153" v="192" actId="478"/>
          <ac:graphicFrameMkLst>
            <pc:docMk/>
            <pc:sldMk cId="1203611855" sldId="487"/>
            <ac:graphicFrameMk id="23" creationId="{01953B16-CA8F-4843-83DC-80845DB739E3}"/>
          </ac:graphicFrameMkLst>
        </pc:graphicFrameChg>
        <pc:picChg chg="add mod">
          <ac:chgData name="O'Donoghue, Julie" userId="2569ad0c-0a0b-4544-874d-9b927270d278" providerId="ADAL" clId="{3010EAA6-96C8-4B5A-AB9E-B0E41176F7E8}" dt="2022-09-01T08:15:57.715" v="207" actId="1076"/>
          <ac:picMkLst>
            <pc:docMk/>
            <pc:sldMk cId="1203611855" sldId="487"/>
            <ac:picMk id="16" creationId="{26DDA0D2-D8EE-47E9-8214-8EE14A624145}"/>
          </ac:picMkLst>
        </pc:picChg>
        <pc:picChg chg="add mod">
          <ac:chgData name="O'Donoghue, Julie" userId="2569ad0c-0a0b-4544-874d-9b927270d278" providerId="ADAL" clId="{3010EAA6-96C8-4B5A-AB9E-B0E41176F7E8}" dt="2022-09-01T08:16:04.021" v="208" actId="1076"/>
          <ac:picMkLst>
            <pc:docMk/>
            <pc:sldMk cId="1203611855" sldId="487"/>
            <ac:picMk id="18" creationId="{F48E2297-7FD3-4432-9A6D-B87C3D5CA690}"/>
          </ac:picMkLst>
        </pc:picChg>
        <pc:picChg chg="add mod">
          <ac:chgData name="O'Donoghue, Julie" userId="2569ad0c-0a0b-4544-874d-9b927270d278" providerId="ADAL" clId="{3010EAA6-96C8-4B5A-AB9E-B0E41176F7E8}" dt="2022-09-01T08:16:25.951" v="228" actId="1036"/>
          <ac:picMkLst>
            <pc:docMk/>
            <pc:sldMk cId="1203611855" sldId="487"/>
            <ac:picMk id="19" creationId="{485F0EBE-AD38-4607-B76B-D7D6C70A4378}"/>
          </ac:picMkLst>
        </pc:picChg>
        <pc:picChg chg="add mod">
          <ac:chgData name="O'Donoghue, Julie" userId="2569ad0c-0a0b-4544-874d-9b927270d278" providerId="ADAL" clId="{3010EAA6-96C8-4B5A-AB9E-B0E41176F7E8}" dt="2022-09-01T08:16:19.899" v="224" actId="1035"/>
          <ac:picMkLst>
            <pc:docMk/>
            <pc:sldMk cId="1203611855" sldId="487"/>
            <ac:picMk id="20" creationId="{4538BB93-A7C8-4F67-880C-F1503E498022}"/>
          </ac:picMkLst>
        </pc:picChg>
        <pc:picChg chg="add mod">
          <ac:chgData name="O'Donoghue, Julie" userId="2569ad0c-0a0b-4544-874d-9b927270d278" providerId="ADAL" clId="{3010EAA6-96C8-4B5A-AB9E-B0E41176F7E8}" dt="2022-09-01T08:17:27.482" v="239" actId="1036"/>
          <ac:picMkLst>
            <pc:docMk/>
            <pc:sldMk cId="1203611855" sldId="487"/>
            <ac:picMk id="21" creationId="{465C4F1B-97AD-483A-BFBD-5687AEB450ED}"/>
          </ac:picMkLst>
        </pc:picChg>
        <pc:picChg chg="add mod">
          <ac:chgData name="O'Donoghue, Julie" userId="2569ad0c-0a0b-4544-874d-9b927270d278" providerId="ADAL" clId="{3010EAA6-96C8-4B5A-AB9E-B0E41176F7E8}" dt="2022-09-01T08:17:43.868" v="245" actId="1035"/>
          <ac:picMkLst>
            <pc:docMk/>
            <pc:sldMk cId="1203611855" sldId="487"/>
            <ac:picMk id="22" creationId="{9DE8D70B-F5AD-4BE3-9C59-694C4EE19515}"/>
          </ac:picMkLst>
        </pc:picChg>
        <pc:picChg chg="add mod">
          <ac:chgData name="O'Donoghue, Julie" userId="2569ad0c-0a0b-4544-874d-9b927270d278" providerId="ADAL" clId="{3010EAA6-96C8-4B5A-AB9E-B0E41176F7E8}" dt="2022-09-01T08:18:02.534" v="250" actId="1036"/>
          <ac:picMkLst>
            <pc:docMk/>
            <pc:sldMk cId="1203611855" sldId="487"/>
            <ac:picMk id="24" creationId="{ED90444D-D0DE-4968-B28A-F30F38A4B4C8}"/>
          </ac:picMkLst>
        </pc:picChg>
        <pc:picChg chg="add mod">
          <ac:chgData name="O'Donoghue, Julie" userId="2569ad0c-0a0b-4544-874d-9b927270d278" providerId="ADAL" clId="{3010EAA6-96C8-4B5A-AB9E-B0E41176F7E8}" dt="2022-09-01T08:18:15.018" v="252" actId="1076"/>
          <ac:picMkLst>
            <pc:docMk/>
            <pc:sldMk cId="1203611855" sldId="487"/>
            <ac:picMk id="25" creationId="{6FCFAC54-9501-4A12-9DA8-71F4AF920484}"/>
          </ac:picMkLst>
        </pc:picChg>
        <pc:picChg chg="del mod">
          <ac:chgData name="O'Donoghue, Julie" userId="2569ad0c-0a0b-4544-874d-9b927270d278" providerId="ADAL" clId="{3010EAA6-96C8-4B5A-AB9E-B0E41176F7E8}" dt="2022-09-01T08:16:10.636" v="212" actId="21"/>
          <ac:picMkLst>
            <pc:docMk/>
            <pc:sldMk cId="1203611855" sldId="487"/>
            <ac:picMk id="26" creationId="{B37350E5-DD5C-4D58-811F-9DFE6DBE8E1C}"/>
          </ac:picMkLst>
        </pc:picChg>
        <pc:picChg chg="del mod">
          <ac:chgData name="O'Donoghue, Julie" userId="2569ad0c-0a0b-4544-874d-9b927270d278" providerId="ADAL" clId="{3010EAA6-96C8-4B5A-AB9E-B0E41176F7E8}" dt="2022-09-01T08:15:49.914" v="199" actId="21"/>
          <ac:picMkLst>
            <pc:docMk/>
            <pc:sldMk cId="1203611855" sldId="487"/>
            <ac:picMk id="27" creationId="{A9714DB2-8B4E-4C4F-B92F-0AC67762EFBE}"/>
          </ac:picMkLst>
        </pc:picChg>
        <pc:picChg chg="del mod">
          <ac:chgData name="O'Donoghue, Julie" userId="2569ad0c-0a0b-4544-874d-9b927270d278" providerId="ADAL" clId="{3010EAA6-96C8-4B5A-AB9E-B0E41176F7E8}" dt="2022-09-01T08:16:05.468" v="209" actId="21"/>
          <ac:picMkLst>
            <pc:docMk/>
            <pc:sldMk cId="1203611855" sldId="487"/>
            <ac:picMk id="28" creationId="{853810BD-CD53-478E-B1F1-5244A3823305}"/>
          </ac:picMkLst>
        </pc:picChg>
        <pc:picChg chg="del mod">
          <ac:chgData name="O'Donoghue, Julie" userId="2569ad0c-0a0b-4544-874d-9b927270d278" providerId="ADAL" clId="{3010EAA6-96C8-4B5A-AB9E-B0E41176F7E8}" dt="2022-09-01T08:16:37.983" v="233" actId="478"/>
          <ac:picMkLst>
            <pc:docMk/>
            <pc:sldMk cId="1203611855" sldId="487"/>
            <ac:picMk id="29" creationId="{3F454120-8C65-4B39-A0E0-D5A1708F7D59}"/>
          </ac:picMkLst>
        </pc:picChg>
        <pc:picChg chg="del mod">
          <ac:chgData name="O'Donoghue, Julie" userId="2569ad0c-0a0b-4544-874d-9b927270d278" providerId="ADAL" clId="{3010EAA6-96C8-4B5A-AB9E-B0E41176F7E8}" dt="2022-09-01T08:16:33.208" v="230" actId="478"/>
          <ac:picMkLst>
            <pc:docMk/>
            <pc:sldMk cId="1203611855" sldId="487"/>
            <ac:picMk id="30" creationId="{11A7DC8B-102D-4ED7-BEA0-A3DFAD48DA73}"/>
          </ac:picMkLst>
        </pc:picChg>
        <pc:picChg chg="del mod">
          <ac:chgData name="O'Donoghue, Julie" userId="2569ad0c-0a0b-4544-874d-9b927270d278" providerId="ADAL" clId="{3010EAA6-96C8-4B5A-AB9E-B0E41176F7E8}" dt="2022-09-01T08:16:36.205" v="232" actId="478"/>
          <ac:picMkLst>
            <pc:docMk/>
            <pc:sldMk cId="1203611855" sldId="487"/>
            <ac:picMk id="31" creationId="{B90C4268-552B-41B8-8220-BA025439DBF8}"/>
          </ac:picMkLst>
        </pc:picChg>
        <pc:picChg chg="del mod">
          <ac:chgData name="O'Donoghue, Julie" userId="2569ad0c-0a0b-4544-874d-9b927270d278" providerId="ADAL" clId="{3010EAA6-96C8-4B5A-AB9E-B0E41176F7E8}" dt="2022-09-01T08:16:34.843" v="231" actId="478"/>
          <ac:picMkLst>
            <pc:docMk/>
            <pc:sldMk cId="1203611855" sldId="487"/>
            <ac:picMk id="32" creationId="{DCC7928D-FADA-4D80-A746-ABA5FAC152EB}"/>
          </ac:picMkLst>
        </pc:picChg>
        <pc:picChg chg="del mod">
          <ac:chgData name="O'Donoghue, Julie" userId="2569ad0c-0a0b-4544-874d-9b927270d278" providerId="ADAL" clId="{3010EAA6-96C8-4B5A-AB9E-B0E41176F7E8}" dt="2022-09-01T08:16:31.795" v="229" actId="478"/>
          <ac:picMkLst>
            <pc:docMk/>
            <pc:sldMk cId="1203611855" sldId="487"/>
            <ac:picMk id="33" creationId="{74161FAE-0305-4D78-B120-92FBFB7E78C4}"/>
          </ac:picMkLst>
        </pc:picChg>
        <pc:picChg chg="del mod">
          <ac:chgData name="O'Donoghue, Julie" userId="2569ad0c-0a0b-4544-874d-9b927270d278" providerId="ADAL" clId="{3010EAA6-96C8-4B5A-AB9E-B0E41176F7E8}" dt="2022-09-01T08:15:54.724" v="202" actId="21"/>
          <ac:picMkLst>
            <pc:docMk/>
            <pc:sldMk cId="1203611855" sldId="487"/>
            <ac:picMk id="34" creationId="{AA5AF0A2-7A9D-4638-A9D8-EC66EF54C4C9}"/>
          </ac:picMkLst>
        </pc:picChg>
        <pc:picChg chg="add mod">
          <ac:chgData name="O'Donoghue, Julie" userId="2569ad0c-0a0b-4544-874d-9b927270d278" providerId="ADAL" clId="{3010EAA6-96C8-4B5A-AB9E-B0E41176F7E8}" dt="2022-09-01T08:18:31.008" v="256" actId="1036"/>
          <ac:picMkLst>
            <pc:docMk/>
            <pc:sldMk cId="1203611855" sldId="487"/>
            <ac:picMk id="35" creationId="{8ADFDEB1-9C31-485B-9083-75E05F8B7487}"/>
          </ac:picMkLst>
        </pc:picChg>
      </pc:sldChg>
      <pc:sldChg chg="addSp delSp modSp mod modNotesTx">
        <pc:chgData name="O'Donoghue, Julie" userId="2569ad0c-0a0b-4544-874d-9b927270d278" providerId="ADAL" clId="{3010EAA6-96C8-4B5A-AB9E-B0E41176F7E8}" dt="2022-09-12T14:25:48.102" v="1506" actId="1038"/>
        <pc:sldMkLst>
          <pc:docMk/>
          <pc:sldMk cId="537026050" sldId="492"/>
        </pc:sldMkLst>
        <pc:spChg chg="add mod">
          <ac:chgData name="O'Donoghue, Julie" userId="2569ad0c-0a0b-4544-874d-9b927270d278" providerId="ADAL" clId="{3010EAA6-96C8-4B5A-AB9E-B0E41176F7E8}" dt="2022-09-12T14:25:48.102" v="1506" actId="1038"/>
          <ac:spMkLst>
            <pc:docMk/>
            <pc:sldMk cId="537026050" sldId="492"/>
            <ac:spMk id="11" creationId="{537C5E9E-50DA-45FC-A8B6-EB7CE6808128}"/>
          </ac:spMkLst>
        </pc:spChg>
        <pc:spChg chg="add del mod">
          <ac:chgData name="O'Donoghue, Julie" userId="2569ad0c-0a0b-4544-874d-9b927270d278" providerId="ADAL" clId="{3010EAA6-96C8-4B5A-AB9E-B0E41176F7E8}" dt="2022-09-12T14:23:56.364" v="1459" actId="478"/>
          <ac:spMkLst>
            <pc:docMk/>
            <pc:sldMk cId="537026050" sldId="492"/>
            <ac:spMk id="21" creationId="{739212AA-A167-4198-A024-6A28E6D1EBB9}"/>
          </ac:spMkLst>
        </pc:spChg>
        <pc:spChg chg="mod">
          <ac:chgData name="O'Donoghue, Julie" userId="2569ad0c-0a0b-4544-874d-9b927270d278" providerId="ADAL" clId="{3010EAA6-96C8-4B5A-AB9E-B0E41176F7E8}" dt="2022-09-01T08:20:29.560" v="510" actId="20577"/>
          <ac:spMkLst>
            <pc:docMk/>
            <pc:sldMk cId="537026050" sldId="492"/>
            <ac:spMk id="23" creationId="{F27BDB81-DE03-4203-80C1-8F3F1A62C07D}"/>
          </ac:spMkLst>
        </pc:spChg>
        <pc:graphicFrameChg chg="del">
          <ac:chgData name="O'Donoghue, Julie" userId="2569ad0c-0a0b-4544-874d-9b927270d278" providerId="ADAL" clId="{3010EAA6-96C8-4B5A-AB9E-B0E41176F7E8}" dt="2022-09-01T08:20:13.493" v="453" actId="478"/>
          <ac:graphicFrameMkLst>
            <pc:docMk/>
            <pc:sldMk cId="537026050" sldId="492"/>
            <ac:graphicFrameMk id="13" creationId="{1DADB74E-6F7B-443D-A3D6-F6D4FD2DBF62}"/>
          </ac:graphicFrameMkLst>
        </pc:graphicFrameChg>
        <pc:graphicFrameChg chg="add mod modGraphic">
          <ac:chgData name="O'Donoghue, Julie" userId="2569ad0c-0a0b-4544-874d-9b927270d278" providerId="ADAL" clId="{3010EAA6-96C8-4B5A-AB9E-B0E41176F7E8}" dt="2022-09-01T08:21:01.285" v="546" actId="14100"/>
          <ac:graphicFrameMkLst>
            <pc:docMk/>
            <pc:sldMk cId="537026050" sldId="492"/>
            <ac:graphicFrameMk id="16" creationId="{1DADB74E-6F7B-443D-A3D6-F6D4FD2DBF62}"/>
          </ac:graphicFrameMkLst>
        </pc:graphicFrameChg>
        <pc:picChg chg="mod">
          <ac:chgData name="O'Donoghue, Julie" userId="2569ad0c-0a0b-4544-874d-9b927270d278" providerId="ADAL" clId="{3010EAA6-96C8-4B5A-AB9E-B0E41176F7E8}" dt="2022-09-01T08:21:09.094" v="548" actId="1076"/>
          <ac:picMkLst>
            <pc:docMk/>
            <pc:sldMk cId="537026050" sldId="492"/>
            <ac:picMk id="12" creationId="{2AEF4CFF-8F00-4AA6-BD76-C699DD7AF553}"/>
          </ac:picMkLst>
        </pc:picChg>
        <pc:picChg chg="del mod">
          <ac:chgData name="O'Donoghue, Julie" userId="2569ad0c-0a0b-4544-874d-9b927270d278" providerId="ADAL" clId="{3010EAA6-96C8-4B5A-AB9E-B0E41176F7E8}" dt="2022-09-01T08:23:11.428" v="596" actId="478"/>
          <ac:picMkLst>
            <pc:docMk/>
            <pc:sldMk cId="537026050" sldId="492"/>
            <ac:picMk id="14" creationId="{AC57FB66-2475-4CDF-B63C-DE182007769B}"/>
          </ac:picMkLst>
        </pc:picChg>
        <pc:picChg chg="del mod">
          <ac:chgData name="O'Donoghue, Julie" userId="2569ad0c-0a0b-4544-874d-9b927270d278" providerId="ADAL" clId="{3010EAA6-96C8-4B5A-AB9E-B0E41176F7E8}" dt="2022-09-01T08:23:12.805" v="597" actId="478"/>
          <ac:picMkLst>
            <pc:docMk/>
            <pc:sldMk cId="537026050" sldId="492"/>
            <ac:picMk id="15" creationId="{D0F5CA98-F283-4011-A7AA-51E866C26169}"/>
          </ac:picMkLst>
        </pc:picChg>
        <pc:picChg chg="add mod">
          <ac:chgData name="O'Donoghue, Julie" userId="2569ad0c-0a0b-4544-874d-9b927270d278" providerId="ADAL" clId="{3010EAA6-96C8-4B5A-AB9E-B0E41176F7E8}" dt="2022-09-01T08:22:09.878" v="566" actId="1076"/>
          <ac:picMkLst>
            <pc:docMk/>
            <pc:sldMk cId="537026050" sldId="492"/>
            <ac:picMk id="17" creationId="{B89B3933-4512-4EC9-A660-468676D721DA}"/>
          </ac:picMkLst>
        </pc:picChg>
        <pc:picChg chg="add mod">
          <ac:chgData name="O'Donoghue, Julie" userId="2569ad0c-0a0b-4544-874d-9b927270d278" providerId="ADAL" clId="{3010EAA6-96C8-4B5A-AB9E-B0E41176F7E8}" dt="2022-09-01T08:22:36.798" v="585" actId="1037"/>
          <ac:picMkLst>
            <pc:docMk/>
            <pc:sldMk cId="537026050" sldId="492"/>
            <ac:picMk id="18" creationId="{FF9351B7-C26F-4D3D-BFB2-0644D192C622}"/>
          </ac:picMkLst>
        </pc:picChg>
        <pc:picChg chg="mod">
          <ac:chgData name="O'Donoghue, Julie" userId="2569ad0c-0a0b-4544-874d-9b927270d278" providerId="ADAL" clId="{3010EAA6-96C8-4B5A-AB9E-B0E41176F7E8}" dt="2022-09-01T08:21:37.920" v="560" actId="1036"/>
          <ac:picMkLst>
            <pc:docMk/>
            <pc:sldMk cId="537026050" sldId="492"/>
            <ac:picMk id="19" creationId="{9C868FCA-1029-4374-B7EE-45EB11594A9B}"/>
          </ac:picMkLst>
        </pc:picChg>
        <pc:picChg chg="add mod">
          <ac:chgData name="O'Donoghue, Julie" userId="2569ad0c-0a0b-4544-874d-9b927270d278" providerId="ADAL" clId="{3010EAA6-96C8-4B5A-AB9E-B0E41176F7E8}" dt="2022-09-01T08:23:07.211" v="595" actId="1036"/>
          <ac:picMkLst>
            <pc:docMk/>
            <pc:sldMk cId="537026050" sldId="492"/>
            <ac:picMk id="20" creationId="{1F805E25-6040-40C9-9C46-6ABFA25B8997}"/>
          </ac:picMkLst>
        </pc:picChg>
        <pc:picChg chg="del mod">
          <ac:chgData name="O'Donoghue, Julie" userId="2569ad0c-0a0b-4544-874d-9b927270d278" providerId="ADAL" clId="{3010EAA6-96C8-4B5A-AB9E-B0E41176F7E8}" dt="2022-09-01T08:23:15.011" v="598" actId="478"/>
          <ac:picMkLst>
            <pc:docMk/>
            <pc:sldMk cId="537026050" sldId="492"/>
            <ac:picMk id="24" creationId="{B9CA4DF0-3B0D-4D5E-92C6-492896BDBC9B}"/>
          </ac:picMkLst>
        </pc:picChg>
        <pc:picChg chg="del mod">
          <ac:chgData name="O'Donoghue, Julie" userId="2569ad0c-0a0b-4544-874d-9b927270d278" providerId="ADAL" clId="{3010EAA6-96C8-4B5A-AB9E-B0E41176F7E8}" dt="2022-09-01T08:23:16.749" v="599" actId="478"/>
          <ac:picMkLst>
            <pc:docMk/>
            <pc:sldMk cId="537026050" sldId="492"/>
            <ac:picMk id="27" creationId="{C1C6CBFD-9BBB-4AB5-A25E-6575D7909C90}"/>
          </ac:picMkLst>
        </pc:picChg>
        <pc:picChg chg="del mod">
          <ac:chgData name="O'Donoghue, Julie" userId="2569ad0c-0a0b-4544-874d-9b927270d278" providerId="ADAL" clId="{3010EAA6-96C8-4B5A-AB9E-B0E41176F7E8}" dt="2022-09-01T08:23:18.122" v="600" actId="478"/>
          <ac:picMkLst>
            <pc:docMk/>
            <pc:sldMk cId="537026050" sldId="492"/>
            <ac:picMk id="30" creationId="{F077E16F-8347-4D9D-B74E-54AA29D7CE96}"/>
          </ac:picMkLst>
        </pc:picChg>
      </pc:sldChg>
      <pc:sldChg chg="add del">
        <pc:chgData name="O'Donoghue, Julie" userId="2569ad0c-0a0b-4544-874d-9b927270d278" providerId="ADAL" clId="{3010EAA6-96C8-4B5A-AB9E-B0E41176F7E8}" dt="2022-09-01T08:21:46.805" v="562"/>
        <pc:sldMkLst>
          <pc:docMk/>
          <pc:sldMk cId="1444537147" sldId="493"/>
        </pc:sldMkLst>
      </pc:sldChg>
      <pc:sldChg chg="addSp delSp modSp add del mod">
        <pc:chgData name="O'Donoghue, Julie" userId="2569ad0c-0a0b-4544-874d-9b927270d278" providerId="ADAL" clId="{3010EAA6-96C8-4B5A-AB9E-B0E41176F7E8}" dt="2022-09-12T14:25:20.454" v="1487" actId="47"/>
        <pc:sldMkLst>
          <pc:docMk/>
          <pc:sldMk cId="3258776910" sldId="493"/>
        </pc:sldMkLst>
        <pc:spChg chg="add del mod">
          <ac:chgData name="O'Donoghue, Julie" userId="2569ad0c-0a0b-4544-874d-9b927270d278" providerId="ADAL" clId="{3010EAA6-96C8-4B5A-AB9E-B0E41176F7E8}" dt="2022-09-12T14:25:01.282" v="1476"/>
          <ac:spMkLst>
            <pc:docMk/>
            <pc:sldMk cId="3258776910" sldId="493"/>
            <ac:spMk id="11" creationId="{64C9A384-AAC1-4488-9D86-D3EA02555548}"/>
          </ac:spMkLst>
        </pc:spChg>
        <pc:spChg chg="add del mod">
          <ac:chgData name="O'Donoghue, Julie" userId="2569ad0c-0a0b-4544-874d-9b927270d278" providerId="ADAL" clId="{3010EAA6-96C8-4B5A-AB9E-B0E41176F7E8}" dt="2022-09-12T14:25:19.674" v="1486"/>
          <ac:spMkLst>
            <pc:docMk/>
            <pc:sldMk cId="3258776910" sldId="493"/>
            <ac:spMk id="13" creationId="{A5E89EB4-C0DB-4144-9E3A-8DC4D057BB9D}"/>
          </ac:spMkLst>
        </pc:spChg>
        <pc:spChg chg="add del mod">
          <ac:chgData name="O'Donoghue, Julie" userId="2569ad0c-0a0b-4544-874d-9b927270d278" providerId="ADAL" clId="{3010EAA6-96C8-4B5A-AB9E-B0E41176F7E8}" dt="2022-09-12T14:25:10.882" v="1482"/>
          <ac:spMkLst>
            <pc:docMk/>
            <pc:sldMk cId="3258776910" sldId="493"/>
            <ac:spMk id="14" creationId="{A9EA6CC7-0FA5-4315-A3D9-E773A0620DF8}"/>
          </ac:spMkLst>
        </pc:spChg>
        <pc:spChg chg="del mod">
          <ac:chgData name="O'Donoghue, Julie" userId="2569ad0c-0a0b-4544-874d-9b927270d278" providerId="ADAL" clId="{3010EAA6-96C8-4B5A-AB9E-B0E41176F7E8}" dt="2022-09-12T14:24:00.948" v="1460" actId="21"/>
          <ac:spMkLst>
            <pc:docMk/>
            <pc:sldMk cId="3258776910" sldId="493"/>
            <ac:spMk id="21" creationId="{739212AA-A167-4198-A024-6A28E6D1EBB9}"/>
          </ac:spMkLst>
        </pc:spChg>
        <pc:picChg chg="del">
          <ac:chgData name="O'Donoghue, Julie" userId="2569ad0c-0a0b-4544-874d-9b927270d278" providerId="ADAL" clId="{3010EAA6-96C8-4B5A-AB9E-B0E41176F7E8}" dt="2022-09-01T08:24:08.416" v="606" actId="478"/>
          <ac:picMkLst>
            <pc:docMk/>
            <pc:sldMk cId="3258776910" sldId="493"/>
            <ac:picMk id="17" creationId="{B89B3933-4512-4EC9-A660-468676D721DA}"/>
          </ac:picMkLst>
        </pc:picChg>
        <pc:picChg chg="del">
          <ac:chgData name="O'Donoghue, Julie" userId="2569ad0c-0a0b-4544-874d-9b927270d278" providerId="ADAL" clId="{3010EAA6-96C8-4B5A-AB9E-B0E41176F7E8}" dt="2022-09-01T08:24:04.274" v="604" actId="478"/>
          <ac:picMkLst>
            <pc:docMk/>
            <pc:sldMk cId="3258776910" sldId="493"/>
            <ac:picMk id="18" creationId="{FF9351B7-C26F-4D3D-BFB2-0644D192C622}"/>
          </ac:picMkLst>
        </pc:picChg>
        <pc:picChg chg="del">
          <ac:chgData name="O'Donoghue, Julie" userId="2569ad0c-0a0b-4544-874d-9b927270d278" providerId="ADAL" clId="{3010EAA6-96C8-4B5A-AB9E-B0E41176F7E8}" dt="2022-09-01T08:24:10.174" v="607" actId="478"/>
          <ac:picMkLst>
            <pc:docMk/>
            <pc:sldMk cId="3258776910" sldId="493"/>
            <ac:picMk id="19" creationId="{9C868FCA-1029-4374-B7EE-45EB11594A9B}"/>
          </ac:picMkLst>
        </pc:picChg>
        <pc:picChg chg="del">
          <ac:chgData name="O'Donoghue, Julie" userId="2569ad0c-0a0b-4544-874d-9b927270d278" providerId="ADAL" clId="{3010EAA6-96C8-4B5A-AB9E-B0E41176F7E8}" dt="2022-09-01T08:24:06.264" v="605" actId="478"/>
          <ac:picMkLst>
            <pc:docMk/>
            <pc:sldMk cId="3258776910" sldId="493"/>
            <ac:picMk id="20" creationId="{1F805E25-6040-40C9-9C46-6ABFA25B8997}"/>
          </ac:picMkLst>
        </pc:picChg>
      </pc:sldChg>
    </pc:docChg>
  </pc:docChgLst>
  <pc:docChgLst>
    <pc:chgData name="O'Donoghue, Julie" userId="2569ad0c-0a0b-4544-874d-9b927270d278" providerId="ADAL" clId="{34449EDD-984B-4E69-A63F-11708FBE8007}"/>
    <pc:docChg chg="undo redo custSel addSld delSld modSld">
      <pc:chgData name="O'Donoghue, Julie" userId="2569ad0c-0a0b-4544-874d-9b927270d278" providerId="ADAL" clId="{34449EDD-984B-4E69-A63F-11708FBE8007}" dt="2022-07-18T17:12:46.028" v="1218" actId="1076"/>
      <pc:docMkLst>
        <pc:docMk/>
      </pc:docMkLst>
      <pc:sldChg chg="modSp del mod">
        <pc:chgData name="O'Donoghue, Julie" userId="2569ad0c-0a0b-4544-874d-9b927270d278" providerId="ADAL" clId="{34449EDD-984B-4E69-A63F-11708FBE8007}" dt="2022-07-18T16:14:58.416" v="188" actId="47"/>
        <pc:sldMkLst>
          <pc:docMk/>
          <pc:sldMk cId="284531499" sldId="474"/>
        </pc:sldMkLst>
        <pc:graphicFrameChg chg="modGraphic">
          <ac:chgData name="O'Donoghue, Julie" userId="2569ad0c-0a0b-4544-874d-9b927270d278" providerId="ADAL" clId="{34449EDD-984B-4E69-A63F-11708FBE8007}" dt="2022-07-18T16:14:40.659" v="186" actId="255"/>
          <ac:graphicFrameMkLst>
            <pc:docMk/>
            <pc:sldMk cId="284531499" sldId="474"/>
            <ac:graphicFrameMk id="35" creationId="{03FBFCE2-4C9D-4D2F-95B6-BF44F7160F1E}"/>
          </ac:graphicFrameMkLst>
        </pc:graphicFrameChg>
      </pc:sldChg>
      <pc:sldChg chg="addSp delSp modSp mod modNotesTx">
        <pc:chgData name="O'Donoghue, Julie" userId="2569ad0c-0a0b-4544-874d-9b927270d278" providerId="ADAL" clId="{34449EDD-984B-4E69-A63F-11708FBE8007}" dt="2022-07-18T17:12:46.028" v="1218" actId="1076"/>
        <pc:sldMkLst>
          <pc:docMk/>
          <pc:sldMk cId="412755503" sldId="479"/>
        </pc:sldMkLst>
        <pc:spChg chg="del">
          <ac:chgData name="O'Donoghue, Julie" userId="2569ad0c-0a0b-4544-874d-9b927270d278" providerId="ADAL" clId="{34449EDD-984B-4E69-A63F-11708FBE8007}" dt="2022-07-18T17:04:01.039" v="1071" actId="478"/>
          <ac:spMkLst>
            <pc:docMk/>
            <pc:sldMk cId="412755503" sldId="479"/>
            <ac:spMk id="32" creationId="{3695C373-B56F-4A25-86D3-D70B3248DC93}"/>
          </ac:spMkLst>
        </pc:spChg>
        <pc:spChg chg="del topLvl">
          <ac:chgData name="O'Donoghue, Julie" userId="2569ad0c-0a0b-4544-874d-9b927270d278" providerId="ADAL" clId="{34449EDD-984B-4E69-A63F-11708FBE8007}" dt="2022-07-18T17:04:18.856" v="1076" actId="478"/>
          <ac:spMkLst>
            <pc:docMk/>
            <pc:sldMk cId="412755503" sldId="479"/>
            <ac:spMk id="34" creationId="{E278AEF4-0D43-42EF-B63D-FA614EF481E3}"/>
          </ac:spMkLst>
        </pc:spChg>
        <pc:spChg chg="del topLvl">
          <ac:chgData name="O'Donoghue, Julie" userId="2569ad0c-0a0b-4544-874d-9b927270d278" providerId="ADAL" clId="{34449EDD-984B-4E69-A63F-11708FBE8007}" dt="2022-07-18T17:04:20.917" v="1077" actId="478"/>
          <ac:spMkLst>
            <pc:docMk/>
            <pc:sldMk cId="412755503" sldId="479"/>
            <ac:spMk id="35" creationId="{6B872CA5-3E8B-4082-AF7A-3AB7A00689FB}"/>
          </ac:spMkLst>
        </pc:spChg>
        <pc:spChg chg="add mod">
          <ac:chgData name="O'Donoghue, Julie" userId="2569ad0c-0a0b-4544-874d-9b927270d278" providerId="ADAL" clId="{34449EDD-984B-4E69-A63F-11708FBE8007}" dt="2022-07-18T17:04:01.634" v="1072"/>
          <ac:spMkLst>
            <pc:docMk/>
            <pc:sldMk cId="412755503" sldId="479"/>
            <ac:spMk id="41" creationId="{5891FAE8-9368-4E7B-B246-AA3F7AE1BDA4}"/>
          </ac:spMkLst>
        </pc:spChg>
        <pc:spChg chg="mod">
          <ac:chgData name="O'Donoghue, Julie" userId="2569ad0c-0a0b-4544-874d-9b927270d278" providerId="ADAL" clId="{34449EDD-984B-4E69-A63F-11708FBE8007}" dt="2022-07-18T17:04:14.052" v="1074"/>
          <ac:spMkLst>
            <pc:docMk/>
            <pc:sldMk cId="412755503" sldId="479"/>
            <ac:spMk id="43" creationId="{0122CED4-C2FB-4A4F-A23A-D505E4B2878B}"/>
          </ac:spMkLst>
        </pc:spChg>
        <pc:spChg chg="mod">
          <ac:chgData name="O'Donoghue, Julie" userId="2569ad0c-0a0b-4544-874d-9b927270d278" providerId="ADAL" clId="{34449EDD-984B-4E69-A63F-11708FBE8007}" dt="2022-07-18T17:12:10.738" v="1211" actId="255"/>
          <ac:spMkLst>
            <pc:docMk/>
            <pc:sldMk cId="412755503" sldId="479"/>
            <ac:spMk id="44" creationId="{D7C38892-05A5-44C7-B6F2-AA7A9F2AFD8F}"/>
          </ac:spMkLst>
        </pc:spChg>
        <pc:spChg chg="mod">
          <ac:chgData name="O'Donoghue, Julie" userId="2569ad0c-0a0b-4544-874d-9b927270d278" providerId="ADAL" clId="{34449EDD-984B-4E69-A63F-11708FBE8007}" dt="2022-07-18T17:04:50.823" v="1088"/>
          <ac:spMkLst>
            <pc:docMk/>
            <pc:sldMk cId="412755503" sldId="479"/>
            <ac:spMk id="49" creationId="{9D6F7435-C448-46D2-8B06-A97D45C50EAF}"/>
          </ac:spMkLst>
        </pc:spChg>
        <pc:spChg chg="mod">
          <ac:chgData name="O'Donoghue, Julie" userId="2569ad0c-0a0b-4544-874d-9b927270d278" providerId="ADAL" clId="{34449EDD-984B-4E69-A63F-11708FBE8007}" dt="2022-07-18T17:12:19.188" v="1213" actId="255"/>
          <ac:spMkLst>
            <pc:docMk/>
            <pc:sldMk cId="412755503" sldId="479"/>
            <ac:spMk id="50" creationId="{DE8831D7-15B6-4B49-9455-9150E33EB82C}"/>
          </ac:spMkLst>
        </pc:spChg>
        <pc:spChg chg="mod">
          <ac:chgData name="O'Donoghue, Julie" userId="2569ad0c-0a0b-4544-874d-9b927270d278" providerId="ADAL" clId="{34449EDD-984B-4E69-A63F-11708FBE8007}" dt="2022-07-18T17:04:50.823" v="1088"/>
          <ac:spMkLst>
            <pc:docMk/>
            <pc:sldMk cId="412755503" sldId="479"/>
            <ac:spMk id="52" creationId="{B8B380DE-9730-409A-A5AA-19E6FE5A1F82}"/>
          </ac:spMkLst>
        </pc:spChg>
        <pc:spChg chg="mod">
          <ac:chgData name="O'Donoghue, Julie" userId="2569ad0c-0a0b-4544-874d-9b927270d278" providerId="ADAL" clId="{34449EDD-984B-4E69-A63F-11708FBE8007}" dt="2022-07-18T17:12:26.644" v="1214" actId="2711"/>
          <ac:spMkLst>
            <pc:docMk/>
            <pc:sldMk cId="412755503" sldId="479"/>
            <ac:spMk id="53" creationId="{A4D3155A-4B48-451E-BDB0-FAF956C0A780}"/>
          </ac:spMkLst>
        </pc:spChg>
        <pc:spChg chg="mod">
          <ac:chgData name="O'Donoghue, Julie" userId="2569ad0c-0a0b-4544-874d-9b927270d278" providerId="ADAL" clId="{34449EDD-984B-4E69-A63F-11708FBE8007}" dt="2022-07-18T17:04:50.823" v="1088"/>
          <ac:spMkLst>
            <pc:docMk/>
            <pc:sldMk cId="412755503" sldId="479"/>
            <ac:spMk id="63" creationId="{53D796EE-A3E7-411A-B9A5-20309931EA10}"/>
          </ac:spMkLst>
        </pc:spChg>
        <pc:spChg chg="mod">
          <ac:chgData name="O'Donoghue, Julie" userId="2569ad0c-0a0b-4544-874d-9b927270d278" providerId="ADAL" clId="{34449EDD-984B-4E69-A63F-11708FBE8007}" dt="2022-07-18T17:12:01.488" v="1209" actId="255"/>
          <ac:spMkLst>
            <pc:docMk/>
            <pc:sldMk cId="412755503" sldId="479"/>
            <ac:spMk id="64" creationId="{C834B5A2-5C00-44B9-9E8B-254DD3323A9D}"/>
          </ac:spMkLst>
        </pc:spChg>
        <pc:spChg chg="mod">
          <ac:chgData name="O'Donoghue, Julie" userId="2569ad0c-0a0b-4544-874d-9b927270d278" providerId="ADAL" clId="{34449EDD-984B-4E69-A63F-11708FBE8007}" dt="2022-07-18T17:08:21.967" v="1185" actId="14100"/>
          <ac:spMkLst>
            <pc:docMk/>
            <pc:sldMk cId="412755503" sldId="479"/>
            <ac:spMk id="66" creationId="{B4DB8947-1A56-4963-8722-71D8845609DF}"/>
          </ac:spMkLst>
        </pc:spChg>
        <pc:spChg chg="mod">
          <ac:chgData name="O'Donoghue, Julie" userId="2569ad0c-0a0b-4544-874d-9b927270d278" providerId="ADAL" clId="{34449EDD-984B-4E69-A63F-11708FBE8007}" dt="2022-07-18T17:12:46.028" v="1218" actId="1076"/>
          <ac:spMkLst>
            <pc:docMk/>
            <pc:sldMk cId="412755503" sldId="479"/>
            <ac:spMk id="67" creationId="{57A35164-FDC1-43F3-A52A-D78956C2DB61}"/>
          </ac:spMkLst>
        </pc:spChg>
        <pc:spChg chg="mod">
          <ac:chgData name="O'Donoghue, Julie" userId="2569ad0c-0a0b-4544-874d-9b927270d278" providerId="ADAL" clId="{34449EDD-984B-4E69-A63F-11708FBE8007}" dt="2022-07-18T17:04:50.823" v="1088"/>
          <ac:spMkLst>
            <pc:docMk/>
            <pc:sldMk cId="412755503" sldId="479"/>
            <ac:spMk id="69" creationId="{36FCCFE6-5D38-481D-A248-547260BAFEDF}"/>
          </ac:spMkLst>
        </pc:spChg>
        <pc:spChg chg="mod">
          <ac:chgData name="O'Donoghue, Julie" userId="2569ad0c-0a0b-4544-874d-9b927270d278" providerId="ADAL" clId="{34449EDD-984B-4E69-A63F-11708FBE8007}" dt="2022-07-18T17:12:33.047" v="1215" actId="2711"/>
          <ac:spMkLst>
            <pc:docMk/>
            <pc:sldMk cId="412755503" sldId="479"/>
            <ac:spMk id="70" creationId="{4AB52D0D-0290-40B3-9A03-0B8CBF314D51}"/>
          </ac:spMkLst>
        </pc:spChg>
        <pc:grpChg chg="del">
          <ac:chgData name="O'Donoghue, Julie" userId="2569ad0c-0a0b-4544-874d-9b927270d278" providerId="ADAL" clId="{34449EDD-984B-4E69-A63F-11708FBE8007}" dt="2022-07-18T17:04:28.835" v="1081" actId="478"/>
          <ac:grpSpMkLst>
            <pc:docMk/>
            <pc:sldMk cId="412755503" sldId="479"/>
            <ac:grpSpMk id="5" creationId="{8377601D-0628-4365-AF2B-2FBBD7158C66}"/>
          </ac:grpSpMkLst>
        </pc:grpChg>
        <pc:grpChg chg="del">
          <ac:chgData name="O'Donoghue, Julie" userId="2569ad0c-0a0b-4544-874d-9b927270d278" providerId="ADAL" clId="{34449EDD-984B-4E69-A63F-11708FBE8007}" dt="2022-07-18T17:04:30.515" v="1082" actId="478"/>
          <ac:grpSpMkLst>
            <pc:docMk/>
            <pc:sldMk cId="412755503" sldId="479"/>
            <ac:grpSpMk id="11" creationId="{2EAE884E-7723-4418-AFEC-AAC0578F42CE}"/>
          </ac:grpSpMkLst>
        </pc:grpChg>
        <pc:grpChg chg="del">
          <ac:chgData name="O'Donoghue, Julie" userId="2569ad0c-0a0b-4544-874d-9b927270d278" providerId="ADAL" clId="{34449EDD-984B-4E69-A63F-11708FBE8007}" dt="2022-07-18T17:04:32.219" v="1083" actId="478"/>
          <ac:grpSpMkLst>
            <pc:docMk/>
            <pc:sldMk cId="412755503" sldId="479"/>
            <ac:grpSpMk id="14" creationId="{64D0DAC7-13F8-4205-AD1B-8CDA323B9D83}"/>
          </ac:grpSpMkLst>
        </pc:grpChg>
        <pc:grpChg chg="del">
          <ac:chgData name="O'Donoghue, Julie" userId="2569ad0c-0a0b-4544-874d-9b927270d278" providerId="ADAL" clId="{34449EDD-984B-4E69-A63F-11708FBE8007}" dt="2022-07-18T17:04:18.856" v="1076" actId="478"/>
          <ac:grpSpMkLst>
            <pc:docMk/>
            <pc:sldMk cId="412755503" sldId="479"/>
            <ac:grpSpMk id="33" creationId="{ABD6580F-AEA3-427A-931C-D2956DDC722F}"/>
          </ac:grpSpMkLst>
        </pc:grpChg>
        <pc:grpChg chg="del">
          <ac:chgData name="O'Donoghue, Julie" userId="2569ad0c-0a0b-4544-874d-9b927270d278" providerId="ADAL" clId="{34449EDD-984B-4E69-A63F-11708FBE8007}" dt="2022-07-18T17:04:34.420" v="1084" actId="478"/>
          <ac:grpSpMkLst>
            <pc:docMk/>
            <pc:sldMk cId="412755503" sldId="479"/>
            <ac:grpSpMk id="37" creationId="{DA9DBFC7-8BD9-4B8D-9E88-8BD46490437A}"/>
          </ac:grpSpMkLst>
        </pc:grpChg>
        <pc:grpChg chg="add mod">
          <ac:chgData name="O'Donoghue, Julie" userId="2569ad0c-0a0b-4544-874d-9b927270d278" providerId="ADAL" clId="{34449EDD-984B-4E69-A63F-11708FBE8007}" dt="2022-07-18T17:05:56.513" v="1101" actId="14100"/>
          <ac:grpSpMkLst>
            <pc:docMk/>
            <pc:sldMk cId="412755503" sldId="479"/>
            <ac:grpSpMk id="42" creationId="{9C5399DE-D9B5-4D1B-8A9B-F58A044BC4E1}"/>
          </ac:grpSpMkLst>
        </pc:grpChg>
        <pc:grpChg chg="add mod">
          <ac:chgData name="O'Donoghue, Julie" userId="2569ad0c-0a0b-4544-874d-9b927270d278" providerId="ADAL" clId="{34449EDD-984B-4E69-A63F-11708FBE8007}" dt="2022-07-18T17:10:03.627" v="1205" actId="1076"/>
          <ac:grpSpMkLst>
            <pc:docMk/>
            <pc:sldMk cId="412755503" sldId="479"/>
            <ac:grpSpMk id="45" creationId="{9D523005-2B81-42CA-BFA3-CD3CCE84450A}"/>
          </ac:grpSpMkLst>
        </pc:grpChg>
        <pc:grpChg chg="del">
          <ac:chgData name="O'Donoghue, Julie" userId="2569ad0c-0a0b-4544-874d-9b927270d278" providerId="ADAL" clId="{34449EDD-984B-4E69-A63F-11708FBE8007}" dt="2022-07-18T17:04:23.795" v="1078" actId="478"/>
          <ac:grpSpMkLst>
            <pc:docMk/>
            <pc:sldMk cId="412755503" sldId="479"/>
            <ac:grpSpMk id="46" creationId="{6C617D53-FD81-4F0D-8999-94E110954012}"/>
          </ac:grpSpMkLst>
        </pc:grpChg>
        <pc:grpChg chg="add mod">
          <ac:chgData name="O'Donoghue, Julie" userId="2569ad0c-0a0b-4544-874d-9b927270d278" providerId="ADAL" clId="{34449EDD-984B-4E69-A63F-11708FBE8007}" dt="2022-07-18T17:09:26.050" v="1197" actId="1076"/>
          <ac:grpSpMkLst>
            <pc:docMk/>
            <pc:sldMk cId="412755503" sldId="479"/>
            <ac:grpSpMk id="51" creationId="{3F4A222F-AB13-4C3F-A20E-EB954D66B4A0}"/>
          </ac:grpSpMkLst>
        </pc:grpChg>
        <pc:grpChg chg="del">
          <ac:chgData name="O'Donoghue, Julie" userId="2569ad0c-0a0b-4544-874d-9b927270d278" providerId="ADAL" clId="{34449EDD-984B-4E69-A63F-11708FBE8007}" dt="2022-07-18T17:04:27.401" v="1080" actId="478"/>
          <ac:grpSpMkLst>
            <pc:docMk/>
            <pc:sldMk cId="412755503" sldId="479"/>
            <ac:grpSpMk id="55" creationId="{14AA70AA-9538-4B6A-923E-08173519EE3D}"/>
          </ac:grpSpMkLst>
        </pc:grpChg>
        <pc:grpChg chg="del">
          <ac:chgData name="O'Donoghue, Julie" userId="2569ad0c-0a0b-4544-874d-9b927270d278" providerId="ADAL" clId="{34449EDD-984B-4E69-A63F-11708FBE8007}" dt="2022-07-18T17:04:25.525" v="1079" actId="478"/>
          <ac:grpSpMkLst>
            <pc:docMk/>
            <pc:sldMk cId="412755503" sldId="479"/>
            <ac:grpSpMk id="58" creationId="{1BF92FC9-E55D-4836-AE21-265BEE33CFF8}"/>
          </ac:grpSpMkLst>
        </pc:grpChg>
        <pc:grpChg chg="add mod">
          <ac:chgData name="O'Donoghue, Julie" userId="2569ad0c-0a0b-4544-874d-9b927270d278" providerId="ADAL" clId="{34449EDD-984B-4E69-A63F-11708FBE8007}" dt="2022-07-18T17:09:49.825" v="1201" actId="1076"/>
          <ac:grpSpMkLst>
            <pc:docMk/>
            <pc:sldMk cId="412755503" sldId="479"/>
            <ac:grpSpMk id="62" creationId="{A56877A1-49E9-4DD8-8AF2-E5F7F7619FC3}"/>
          </ac:grpSpMkLst>
        </pc:grpChg>
        <pc:grpChg chg="add mod">
          <ac:chgData name="O'Donoghue, Julie" userId="2569ad0c-0a0b-4544-874d-9b927270d278" providerId="ADAL" clId="{34449EDD-984B-4E69-A63F-11708FBE8007}" dt="2022-07-18T17:08:32.597" v="1188" actId="1076"/>
          <ac:grpSpMkLst>
            <pc:docMk/>
            <pc:sldMk cId="412755503" sldId="479"/>
            <ac:grpSpMk id="65" creationId="{9E7C7538-2C73-4CE8-8666-ECAA66FC8A57}"/>
          </ac:grpSpMkLst>
        </pc:grpChg>
        <pc:grpChg chg="add mod">
          <ac:chgData name="O'Donoghue, Julie" userId="2569ad0c-0a0b-4544-874d-9b927270d278" providerId="ADAL" clId="{34449EDD-984B-4E69-A63F-11708FBE8007}" dt="2022-07-18T17:09:58.472" v="1203" actId="1076"/>
          <ac:grpSpMkLst>
            <pc:docMk/>
            <pc:sldMk cId="412755503" sldId="479"/>
            <ac:grpSpMk id="68" creationId="{3A1AEB2B-B961-4FBD-A53D-DBEBB55F3A5F}"/>
          </ac:grpSpMkLst>
        </pc:grpChg>
        <pc:picChg chg="del">
          <ac:chgData name="O'Donoghue, Julie" userId="2569ad0c-0a0b-4544-874d-9b927270d278" providerId="ADAL" clId="{34449EDD-984B-4E69-A63F-11708FBE8007}" dt="2022-07-18T17:04:54.385" v="1090" actId="478"/>
          <ac:picMkLst>
            <pc:docMk/>
            <pc:sldMk cId="412755503" sldId="479"/>
            <ac:picMk id="3" creationId="{01E603EA-9516-480B-B4B5-2FBCEF71323F}"/>
          </ac:picMkLst>
        </pc:picChg>
        <pc:picChg chg="del">
          <ac:chgData name="O'Donoghue, Julie" userId="2569ad0c-0a0b-4544-874d-9b927270d278" providerId="ADAL" clId="{34449EDD-984B-4E69-A63F-11708FBE8007}" dt="2022-07-18T17:04:49.602" v="1087" actId="478"/>
          <ac:picMkLst>
            <pc:docMk/>
            <pc:sldMk cId="412755503" sldId="479"/>
            <ac:picMk id="8" creationId="{9774D500-7942-481F-B25C-0017AC4E0BAF}"/>
          </ac:picMkLst>
        </pc:picChg>
        <pc:picChg chg="del">
          <ac:chgData name="O'Donoghue, Julie" userId="2569ad0c-0a0b-4544-874d-9b927270d278" providerId="ADAL" clId="{34449EDD-984B-4E69-A63F-11708FBE8007}" dt="2022-07-18T17:04:56.526" v="1091" actId="478"/>
          <ac:picMkLst>
            <pc:docMk/>
            <pc:sldMk cId="412755503" sldId="479"/>
            <ac:picMk id="10" creationId="{5242843C-C424-41BB-97CA-9EC00906A29E}"/>
          </ac:picMkLst>
        </pc:picChg>
        <pc:picChg chg="del">
          <ac:chgData name="O'Donoghue, Julie" userId="2569ad0c-0a0b-4544-874d-9b927270d278" providerId="ADAL" clId="{34449EDD-984B-4E69-A63F-11708FBE8007}" dt="2022-07-18T17:04:52.713" v="1089" actId="478"/>
          <ac:picMkLst>
            <pc:docMk/>
            <pc:sldMk cId="412755503" sldId="479"/>
            <ac:picMk id="18" creationId="{310EF8C4-60AA-4199-9DC2-9AD8808BD082}"/>
          </ac:picMkLst>
        </pc:picChg>
        <pc:picChg chg="del">
          <ac:chgData name="O'Donoghue, Julie" userId="2569ad0c-0a0b-4544-874d-9b927270d278" providerId="ADAL" clId="{34449EDD-984B-4E69-A63F-11708FBE8007}" dt="2022-07-18T17:04:59.920" v="1093" actId="478"/>
          <ac:picMkLst>
            <pc:docMk/>
            <pc:sldMk cId="412755503" sldId="479"/>
            <ac:picMk id="20" creationId="{0322EC1E-3595-4CAD-86FF-831B5B57F80A}"/>
          </ac:picMkLst>
        </pc:picChg>
        <pc:picChg chg="del">
          <ac:chgData name="O'Donoghue, Julie" userId="2569ad0c-0a0b-4544-874d-9b927270d278" providerId="ADAL" clId="{34449EDD-984B-4E69-A63F-11708FBE8007}" dt="2022-07-18T17:05:03.133" v="1095" actId="478"/>
          <ac:picMkLst>
            <pc:docMk/>
            <pc:sldMk cId="412755503" sldId="479"/>
            <ac:picMk id="23" creationId="{02E4D4E7-D54D-4D23-A018-A73CBA9D80A8}"/>
          </ac:picMkLst>
        </pc:picChg>
        <pc:picChg chg="del">
          <ac:chgData name="O'Donoghue, Julie" userId="2569ad0c-0a0b-4544-874d-9b927270d278" providerId="ADAL" clId="{34449EDD-984B-4E69-A63F-11708FBE8007}" dt="2022-07-18T17:05:01.519" v="1094" actId="478"/>
          <ac:picMkLst>
            <pc:docMk/>
            <pc:sldMk cId="412755503" sldId="479"/>
            <ac:picMk id="25" creationId="{DEC8F319-6826-4E75-83CD-AA85F0B0D8D3}"/>
          </ac:picMkLst>
        </pc:picChg>
        <pc:picChg chg="del">
          <ac:chgData name="O'Donoghue, Julie" userId="2569ad0c-0a0b-4544-874d-9b927270d278" providerId="ADAL" clId="{34449EDD-984B-4E69-A63F-11708FBE8007}" dt="2022-07-18T17:04:58.290" v="1092" actId="478"/>
          <ac:picMkLst>
            <pc:docMk/>
            <pc:sldMk cId="412755503" sldId="479"/>
            <ac:picMk id="61" creationId="{04E9F757-B4CF-49F8-97E3-7C7D7FFAD088}"/>
          </ac:picMkLst>
        </pc:picChg>
        <pc:picChg chg="add mod">
          <ac:chgData name="O'Donoghue, Julie" userId="2569ad0c-0a0b-4544-874d-9b927270d278" providerId="ADAL" clId="{34449EDD-984B-4E69-A63F-11708FBE8007}" dt="2022-07-18T17:09:47.298" v="1200" actId="1076"/>
          <ac:picMkLst>
            <pc:docMk/>
            <pc:sldMk cId="412755503" sldId="479"/>
            <ac:picMk id="71" creationId="{2C8B599C-1EA7-4C66-AD63-28C6864C0910}"/>
          </ac:picMkLst>
        </pc:picChg>
        <pc:picChg chg="add mod">
          <ac:chgData name="O'Donoghue, Julie" userId="2569ad0c-0a0b-4544-874d-9b927270d278" providerId="ADAL" clId="{34449EDD-984B-4E69-A63F-11708FBE8007}" dt="2022-07-18T17:10:06.273" v="1206" actId="1076"/>
          <ac:picMkLst>
            <pc:docMk/>
            <pc:sldMk cId="412755503" sldId="479"/>
            <ac:picMk id="72" creationId="{9125DFB8-E43A-4436-9BBC-EAD3165B0A68}"/>
          </ac:picMkLst>
        </pc:picChg>
        <pc:picChg chg="add mod">
          <ac:chgData name="O'Donoghue, Julie" userId="2569ad0c-0a0b-4544-874d-9b927270d278" providerId="ADAL" clId="{34449EDD-984B-4E69-A63F-11708FBE8007}" dt="2022-07-18T17:09:52.066" v="1202" actId="1076"/>
          <ac:picMkLst>
            <pc:docMk/>
            <pc:sldMk cId="412755503" sldId="479"/>
            <ac:picMk id="73" creationId="{6C545F2C-66F2-4618-B254-9E6AFC1B8E19}"/>
          </ac:picMkLst>
        </pc:picChg>
        <pc:picChg chg="add mod">
          <ac:chgData name="O'Donoghue, Julie" userId="2569ad0c-0a0b-4544-874d-9b927270d278" providerId="ADAL" clId="{34449EDD-984B-4E69-A63F-11708FBE8007}" dt="2022-07-18T17:09:30.907" v="1198" actId="1076"/>
          <ac:picMkLst>
            <pc:docMk/>
            <pc:sldMk cId="412755503" sldId="479"/>
            <ac:picMk id="74" creationId="{5807C7B4-AD7F-46E7-A3BA-C63558D23DCD}"/>
          </ac:picMkLst>
        </pc:picChg>
        <pc:picChg chg="add mod">
          <ac:chgData name="O'Donoghue, Julie" userId="2569ad0c-0a0b-4544-874d-9b927270d278" providerId="ADAL" clId="{34449EDD-984B-4E69-A63F-11708FBE8007}" dt="2022-07-18T17:08:40.073" v="1189" actId="1076"/>
          <ac:picMkLst>
            <pc:docMk/>
            <pc:sldMk cId="412755503" sldId="479"/>
            <ac:picMk id="75" creationId="{2C089AE5-BB13-4503-BC50-AF684FBC725B}"/>
          </ac:picMkLst>
        </pc:picChg>
        <pc:picChg chg="add mod">
          <ac:chgData name="O'Donoghue, Julie" userId="2569ad0c-0a0b-4544-874d-9b927270d278" providerId="ADAL" clId="{34449EDD-984B-4E69-A63F-11708FBE8007}" dt="2022-07-18T17:10:00.239" v="1204" actId="1076"/>
          <ac:picMkLst>
            <pc:docMk/>
            <pc:sldMk cId="412755503" sldId="479"/>
            <ac:picMk id="76" creationId="{429F1377-CD39-469E-BA73-935F13E0E6A2}"/>
          </ac:picMkLst>
        </pc:picChg>
      </pc:sldChg>
      <pc:sldChg chg="addSp delSp modSp mod">
        <pc:chgData name="O'Donoghue, Julie" userId="2569ad0c-0a0b-4544-874d-9b927270d278" providerId="ADAL" clId="{34449EDD-984B-4E69-A63F-11708FBE8007}" dt="2022-07-18T17:02:47.445" v="1065" actId="255"/>
        <pc:sldMkLst>
          <pc:docMk/>
          <pc:sldMk cId="745649074" sldId="482"/>
        </pc:sldMkLst>
        <pc:spChg chg="add mod">
          <ac:chgData name="O'Donoghue, Julie" userId="2569ad0c-0a0b-4544-874d-9b927270d278" providerId="ADAL" clId="{34449EDD-984B-4E69-A63F-11708FBE8007}" dt="2022-07-18T17:02:24.488" v="1062" actId="255"/>
          <ac:spMkLst>
            <pc:docMk/>
            <pc:sldMk cId="745649074" sldId="482"/>
            <ac:spMk id="23" creationId="{F27BDB81-DE03-4203-80C1-8F3F1A62C07D}"/>
          </ac:spMkLst>
        </pc:spChg>
        <pc:spChg chg="del mod">
          <ac:chgData name="O'Donoghue, Julie" userId="2569ad0c-0a0b-4544-874d-9b927270d278" providerId="ADAL" clId="{34449EDD-984B-4E69-A63F-11708FBE8007}" dt="2022-07-18T16:20:25.277" v="268" actId="478"/>
          <ac:spMkLst>
            <pc:docMk/>
            <pc:sldMk cId="745649074" sldId="482"/>
            <ac:spMk id="31" creationId="{8F3C3190-1B0C-4F6E-8F9A-5C453768C1D6}"/>
          </ac:spMkLst>
        </pc:spChg>
        <pc:spChg chg="mod">
          <ac:chgData name="O'Donoghue, Julie" userId="2569ad0c-0a0b-4544-874d-9b927270d278" providerId="ADAL" clId="{34449EDD-984B-4E69-A63F-11708FBE8007}" dt="2022-07-18T17:02:47.445" v="1065" actId="255"/>
          <ac:spMkLst>
            <pc:docMk/>
            <pc:sldMk cId="745649074" sldId="482"/>
            <ac:spMk id="32" creationId="{D649ED46-CBD6-45A1-83E1-7BF68FFC89DF}"/>
          </ac:spMkLst>
        </pc:spChg>
        <pc:graphicFrameChg chg="add mod modGraphic">
          <ac:chgData name="O'Donoghue, Julie" userId="2569ad0c-0a0b-4544-874d-9b927270d278" providerId="ADAL" clId="{34449EDD-984B-4E69-A63F-11708FBE8007}" dt="2022-07-18T17:02:32.730" v="1063" actId="2711"/>
          <ac:graphicFrameMkLst>
            <pc:docMk/>
            <pc:sldMk cId="745649074" sldId="482"/>
            <ac:graphicFrameMk id="15" creationId="{1DADB74E-6F7B-443D-A3D6-F6D4FD2DBF62}"/>
          </ac:graphicFrameMkLst>
        </pc:graphicFrameChg>
        <pc:graphicFrameChg chg="del">
          <ac:chgData name="O'Donoghue, Julie" userId="2569ad0c-0a0b-4544-874d-9b927270d278" providerId="ADAL" clId="{34449EDD-984B-4E69-A63F-11708FBE8007}" dt="2022-07-18T16:15:59.534" v="189" actId="478"/>
          <ac:graphicFrameMkLst>
            <pc:docMk/>
            <pc:sldMk cId="745649074" sldId="482"/>
            <ac:graphicFrameMk id="20" creationId="{1DADB74E-6F7B-443D-A3D6-F6D4FD2DBF62}"/>
          </ac:graphicFrameMkLst>
        </pc:graphicFrameChg>
        <pc:picChg chg="del">
          <ac:chgData name="O'Donoghue, Julie" userId="2569ad0c-0a0b-4544-874d-9b927270d278" providerId="ADAL" clId="{34449EDD-984B-4E69-A63F-11708FBE8007}" dt="2022-07-18T16:17:22.539" v="209" actId="478"/>
          <ac:picMkLst>
            <pc:docMk/>
            <pc:sldMk cId="745649074" sldId="482"/>
            <ac:picMk id="3" creationId="{BBBEAF92-E270-4843-A98D-1F0E7163D5BE}"/>
          </ac:picMkLst>
        </pc:picChg>
        <pc:picChg chg="del">
          <ac:chgData name="O'Donoghue, Julie" userId="2569ad0c-0a0b-4544-874d-9b927270d278" providerId="ADAL" clId="{34449EDD-984B-4E69-A63F-11708FBE8007}" dt="2022-07-18T16:17:25.764" v="210" actId="478"/>
          <ac:picMkLst>
            <pc:docMk/>
            <pc:sldMk cId="745649074" sldId="482"/>
            <ac:picMk id="6" creationId="{8DF9F190-8B86-4B61-9599-D01660D11E0E}"/>
          </ac:picMkLst>
        </pc:picChg>
        <pc:picChg chg="add mod">
          <ac:chgData name="O'Donoghue, Julie" userId="2569ad0c-0a0b-4544-874d-9b927270d278" providerId="ADAL" clId="{34449EDD-984B-4E69-A63F-11708FBE8007}" dt="2022-07-18T16:20:51.446" v="277" actId="1076"/>
          <ac:picMkLst>
            <pc:docMk/>
            <pc:sldMk cId="745649074" sldId="482"/>
            <ac:picMk id="16" creationId="{7DF67491-5B72-45CA-AF48-68FEF8A59AAC}"/>
          </ac:picMkLst>
        </pc:picChg>
        <pc:picChg chg="del">
          <ac:chgData name="O'Donoghue, Julie" userId="2569ad0c-0a0b-4544-874d-9b927270d278" providerId="ADAL" clId="{34449EDD-984B-4E69-A63F-11708FBE8007}" dt="2022-07-18T16:17:43.954" v="216" actId="478"/>
          <ac:picMkLst>
            <pc:docMk/>
            <pc:sldMk cId="745649074" sldId="482"/>
            <ac:picMk id="17" creationId="{EC8A0C80-0908-4EC9-A2EB-729D0B596C43}"/>
          </ac:picMkLst>
        </pc:picChg>
        <pc:picChg chg="add mod">
          <ac:chgData name="O'Donoghue, Julie" userId="2569ad0c-0a0b-4544-874d-9b927270d278" providerId="ADAL" clId="{34449EDD-984B-4E69-A63F-11708FBE8007}" dt="2022-07-18T16:18:04.102" v="220" actId="14100"/>
          <ac:picMkLst>
            <pc:docMk/>
            <pc:sldMk cId="745649074" sldId="482"/>
            <ac:picMk id="18" creationId="{A144F206-F652-49C3-9B8C-DE2DE315312F}"/>
          </ac:picMkLst>
        </pc:picChg>
        <pc:picChg chg="del">
          <ac:chgData name="O'Donoghue, Julie" userId="2569ad0c-0a0b-4544-874d-9b927270d278" providerId="ADAL" clId="{34449EDD-984B-4E69-A63F-11708FBE8007}" dt="2022-07-18T16:17:47.848" v="217" actId="478"/>
          <ac:picMkLst>
            <pc:docMk/>
            <pc:sldMk cId="745649074" sldId="482"/>
            <ac:picMk id="19" creationId="{E0672191-3335-4CD2-AAB5-EB6790CAD9B2}"/>
          </ac:picMkLst>
        </pc:picChg>
        <pc:picChg chg="add mod">
          <ac:chgData name="O'Donoghue, Julie" userId="2569ad0c-0a0b-4544-874d-9b927270d278" providerId="ADAL" clId="{34449EDD-984B-4E69-A63F-11708FBE8007}" dt="2022-07-18T16:18:18.361" v="224" actId="1076"/>
          <ac:picMkLst>
            <pc:docMk/>
            <pc:sldMk cId="745649074" sldId="482"/>
            <ac:picMk id="21" creationId="{269F3DA6-4096-4688-BDE7-11F3B0008044}"/>
          </ac:picMkLst>
        </pc:picChg>
        <pc:picChg chg="del">
          <ac:chgData name="O'Donoghue, Julie" userId="2569ad0c-0a0b-4544-874d-9b927270d278" providerId="ADAL" clId="{34449EDD-984B-4E69-A63F-11708FBE8007}" dt="2022-07-18T16:16:35.003" v="200" actId="21"/>
          <ac:picMkLst>
            <pc:docMk/>
            <pc:sldMk cId="745649074" sldId="482"/>
            <ac:picMk id="22" creationId="{C0169345-ABE4-4064-8DD6-2BC07CF697C8}"/>
          </ac:picMkLst>
        </pc:picChg>
        <pc:picChg chg="del">
          <ac:chgData name="O'Donoghue, Julie" userId="2569ad0c-0a0b-4544-874d-9b927270d278" providerId="ADAL" clId="{34449EDD-984B-4E69-A63F-11708FBE8007}" dt="2022-07-18T16:17:36.129" v="213" actId="478"/>
          <ac:picMkLst>
            <pc:docMk/>
            <pc:sldMk cId="745649074" sldId="482"/>
            <ac:picMk id="26" creationId="{D229593A-57E8-4186-8CD6-D12A5E347DC2}"/>
          </ac:picMkLst>
        </pc:picChg>
        <pc:picChg chg="del">
          <ac:chgData name="O'Donoghue, Julie" userId="2569ad0c-0a0b-4544-874d-9b927270d278" providerId="ADAL" clId="{34449EDD-984B-4E69-A63F-11708FBE8007}" dt="2022-07-18T16:17:30.749" v="211" actId="478"/>
          <ac:picMkLst>
            <pc:docMk/>
            <pc:sldMk cId="745649074" sldId="482"/>
            <ac:picMk id="28" creationId="{46DDF8ED-B527-4BD6-AC28-0E98459928D0}"/>
          </ac:picMkLst>
        </pc:picChg>
        <pc:picChg chg="del">
          <ac:chgData name="O'Donoghue, Julie" userId="2569ad0c-0a0b-4544-874d-9b927270d278" providerId="ADAL" clId="{34449EDD-984B-4E69-A63F-11708FBE8007}" dt="2022-07-18T16:17:37.441" v="214" actId="478"/>
          <ac:picMkLst>
            <pc:docMk/>
            <pc:sldMk cId="745649074" sldId="482"/>
            <ac:picMk id="30" creationId="{1239D6B4-3716-4D39-9868-15F7E127C44A}"/>
          </ac:picMkLst>
        </pc:picChg>
      </pc:sldChg>
      <pc:sldChg chg="modSp mod">
        <pc:chgData name="O'Donoghue, Julie" userId="2569ad0c-0a0b-4544-874d-9b927270d278" providerId="ADAL" clId="{34449EDD-984B-4E69-A63F-11708FBE8007}" dt="2022-07-18T16:58:53.892" v="1034" actId="2711"/>
        <pc:sldMkLst>
          <pc:docMk/>
          <pc:sldMk cId="3533545237" sldId="484"/>
        </pc:sldMkLst>
        <pc:spChg chg="mod">
          <ac:chgData name="O'Donoghue, Julie" userId="2569ad0c-0a0b-4544-874d-9b927270d278" providerId="ADAL" clId="{34449EDD-984B-4E69-A63F-11708FBE8007}" dt="2022-07-18T16:58:53.892" v="1034" actId="2711"/>
          <ac:spMkLst>
            <pc:docMk/>
            <pc:sldMk cId="3533545237" sldId="484"/>
            <ac:spMk id="2" creationId="{5F9F1D24-3A20-4794-B767-663FD6CEC5F6}"/>
          </ac:spMkLst>
        </pc:spChg>
        <pc:spChg chg="mod">
          <ac:chgData name="O'Donoghue, Julie" userId="2569ad0c-0a0b-4544-874d-9b927270d278" providerId="ADAL" clId="{34449EDD-984B-4E69-A63F-11708FBE8007}" dt="2022-07-18T16:58:46.637" v="1028" actId="2711"/>
          <ac:spMkLst>
            <pc:docMk/>
            <pc:sldMk cId="3533545237" sldId="484"/>
            <ac:spMk id="3" creationId="{8BEB68FA-7745-4F80-9228-8547450FDB7E}"/>
          </ac:spMkLst>
        </pc:spChg>
      </pc:sldChg>
      <pc:sldChg chg="modSp mod">
        <pc:chgData name="O'Donoghue, Julie" userId="2569ad0c-0a0b-4544-874d-9b927270d278" providerId="ADAL" clId="{34449EDD-984B-4E69-A63F-11708FBE8007}" dt="2022-07-18T16:58:44.836" v="1024" actId="2711"/>
        <pc:sldMkLst>
          <pc:docMk/>
          <pc:sldMk cId="1854004877" sldId="485"/>
        </pc:sldMkLst>
        <pc:spChg chg="mod">
          <ac:chgData name="O'Donoghue, Julie" userId="2569ad0c-0a0b-4544-874d-9b927270d278" providerId="ADAL" clId="{34449EDD-984B-4E69-A63F-11708FBE8007}" dt="2022-07-18T16:58:44.836" v="1024" actId="2711"/>
          <ac:spMkLst>
            <pc:docMk/>
            <pc:sldMk cId="1854004877" sldId="485"/>
            <ac:spMk id="2" creationId="{2707EA48-8E03-4DCA-B4F4-DD412722E24C}"/>
          </ac:spMkLst>
        </pc:spChg>
        <pc:spChg chg="mod">
          <ac:chgData name="O'Donoghue, Julie" userId="2569ad0c-0a0b-4544-874d-9b927270d278" providerId="ADAL" clId="{34449EDD-984B-4E69-A63F-11708FBE8007}" dt="2022-07-18T16:58:44.086" v="1022" actId="2711"/>
          <ac:spMkLst>
            <pc:docMk/>
            <pc:sldMk cId="1854004877" sldId="485"/>
            <ac:spMk id="3" creationId="{5926D1E1-DEC5-49C4-A64D-54ACABFF76B2}"/>
          </ac:spMkLst>
        </pc:spChg>
      </pc:sldChg>
      <pc:sldChg chg="del">
        <pc:chgData name="O'Donoghue, Julie" userId="2569ad0c-0a0b-4544-874d-9b927270d278" providerId="ADAL" clId="{34449EDD-984B-4E69-A63F-11708FBE8007}" dt="2022-07-18T17:01:59.320" v="1058" actId="47"/>
        <pc:sldMkLst>
          <pc:docMk/>
          <pc:sldMk cId="813705631" sldId="486"/>
        </pc:sldMkLst>
      </pc:sldChg>
      <pc:sldChg chg="addSp delSp modSp mod modNotesTx">
        <pc:chgData name="O'Donoghue, Julie" userId="2569ad0c-0a0b-4544-874d-9b927270d278" providerId="ADAL" clId="{34449EDD-984B-4E69-A63F-11708FBE8007}" dt="2022-07-18T17:03:11.452" v="1070" actId="2711"/>
        <pc:sldMkLst>
          <pc:docMk/>
          <pc:sldMk cId="1203611855" sldId="487"/>
        </pc:sldMkLst>
        <pc:spChg chg="add mod">
          <ac:chgData name="O'Donoghue, Julie" userId="2569ad0c-0a0b-4544-874d-9b927270d278" providerId="ADAL" clId="{34449EDD-984B-4E69-A63F-11708FBE8007}" dt="2022-07-18T17:03:04.815" v="1069" actId="255"/>
          <ac:spMkLst>
            <pc:docMk/>
            <pc:sldMk cId="1203611855" sldId="487"/>
            <ac:spMk id="12" creationId="{2308C8BE-69E6-4C2A-8549-7ECC039201A2}"/>
          </ac:spMkLst>
        </pc:spChg>
        <pc:spChg chg="add mod">
          <ac:chgData name="O'Donoghue, Julie" userId="2569ad0c-0a0b-4544-874d-9b927270d278" providerId="ADAL" clId="{34449EDD-984B-4E69-A63F-11708FBE8007}" dt="2022-07-18T17:02:57.027" v="1067" actId="255"/>
          <ac:spMkLst>
            <pc:docMk/>
            <pc:sldMk cId="1203611855" sldId="487"/>
            <ac:spMk id="13" creationId="{7FC5F8C3-D4AE-4FB4-9F39-DBE3F77826C6}"/>
          </ac:spMkLst>
        </pc:spChg>
        <pc:graphicFrameChg chg="add del mod modGraphic">
          <ac:chgData name="O'Donoghue, Julie" userId="2569ad0c-0a0b-4544-874d-9b927270d278" providerId="ADAL" clId="{34449EDD-984B-4E69-A63F-11708FBE8007}" dt="2022-07-18T17:03:11.452" v="1070" actId="2711"/>
          <ac:graphicFrameMkLst>
            <pc:docMk/>
            <pc:sldMk cId="1203611855" sldId="487"/>
            <ac:graphicFrameMk id="3" creationId="{CB73C30A-8825-4E0C-B77E-B5EBC7AB44CD}"/>
          </ac:graphicFrameMkLst>
        </pc:graphicFrameChg>
        <pc:picChg chg="mod">
          <ac:chgData name="O'Donoghue, Julie" userId="2569ad0c-0a0b-4544-874d-9b927270d278" providerId="ADAL" clId="{34449EDD-984B-4E69-A63F-11708FBE8007}" dt="2022-07-18T16:13:01.788" v="146" actId="1076"/>
          <ac:picMkLst>
            <pc:docMk/>
            <pc:sldMk cId="1203611855" sldId="487"/>
            <ac:picMk id="4" creationId="{6F9F2CB6-86A0-4B6D-8977-B99B23258D19}"/>
          </ac:picMkLst>
        </pc:picChg>
        <pc:picChg chg="mod">
          <ac:chgData name="O'Donoghue, Julie" userId="2569ad0c-0a0b-4544-874d-9b927270d278" providerId="ADAL" clId="{34449EDD-984B-4E69-A63F-11708FBE8007}" dt="2022-07-18T16:13:07.232" v="151" actId="1035"/>
          <ac:picMkLst>
            <pc:docMk/>
            <pc:sldMk cId="1203611855" sldId="487"/>
            <ac:picMk id="5" creationId="{CD6D5869-1E3A-4AA3-85B2-E5180297DF5D}"/>
          </ac:picMkLst>
        </pc:picChg>
        <pc:picChg chg="mod">
          <ac:chgData name="O'Donoghue, Julie" userId="2569ad0c-0a0b-4544-874d-9b927270d278" providerId="ADAL" clId="{34449EDD-984B-4E69-A63F-11708FBE8007}" dt="2022-07-18T16:13:11.063" v="152" actId="1076"/>
          <ac:picMkLst>
            <pc:docMk/>
            <pc:sldMk cId="1203611855" sldId="487"/>
            <ac:picMk id="6" creationId="{07B4FB17-B372-4BEC-98CF-F04414CE3D80}"/>
          </ac:picMkLst>
        </pc:picChg>
        <pc:picChg chg="mod">
          <ac:chgData name="O'Donoghue, Julie" userId="2569ad0c-0a0b-4544-874d-9b927270d278" providerId="ADAL" clId="{34449EDD-984B-4E69-A63F-11708FBE8007}" dt="2022-07-18T16:13:33.233" v="169" actId="1038"/>
          <ac:picMkLst>
            <pc:docMk/>
            <pc:sldMk cId="1203611855" sldId="487"/>
            <ac:picMk id="7" creationId="{6C931F21-6BEA-40DB-A7E0-818DD0C7D0BA}"/>
          </ac:picMkLst>
        </pc:picChg>
        <pc:picChg chg="mod">
          <ac:chgData name="O'Donoghue, Julie" userId="2569ad0c-0a0b-4544-874d-9b927270d278" providerId="ADAL" clId="{34449EDD-984B-4E69-A63F-11708FBE8007}" dt="2022-07-18T16:13:39.640" v="176" actId="1038"/>
          <ac:picMkLst>
            <pc:docMk/>
            <pc:sldMk cId="1203611855" sldId="487"/>
            <ac:picMk id="8" creationId="{30CF929B-5888-4F9A-9CD3-F07D1D021F52}"/>
          </ac:picMkLst>
        </pc:picChg>
        <pc:picChg chg="mod">
          <ac:chgData name="O'Donoghue, Julie" userId="2569ad0c-0a0b-4544-874d-9b927270d278" providerId="ADAL" clId="{34449EDD-984B-4E69-A63F-11708FBE8007}" dt="2022-07-18T16:13:43.967" v="177" actId="1076"/>
          <ac:picMkLst>
            <pc:docMk/>
            <pc:sldMk cId="1203611855" sldId="487"/>
            <ac:picMk id="9" creationId="{B6B15B2B-765E-4390-89DA-79BEF9C7BE20}"/>
          </ac:picMkLst>
        </pc:picChg>
        <pc:picChg chg="del">
          <ac:chgData name="O'Donoghue, Julie" userId="2569ad0c-0a0b-4544-874d-9b927270d278" providerId="ADAL" clId="{34449EDD-984B-4E69-A63F-11708FBE8007}" dt="2022-07-18T16:13:12.573" v="153" actId="21"/>
          <ac:picMkLst>
            <pc:docMk/>
            <pc:sldMk cId="1203611855" sldId="487"/>
            <ac:picMk id="10" creationId="{1A9DFBA5-79F6-43B6-B317-966D2029C941}"/>
          </ac:picMkLst>
        </pc:picChg>
        <pc:picChg chg="mod">
          <ac:chgData name="O'Donoghue, Julie" userId="2569ad0c-0a0b-4544-874d-9b927270d278" providerId="ADAL" clId="{34449EDD-984B-4E69-A63F-11708FBE8007}" dt="2022-07-18T16:13:50.911" v="181" actId="1038"/>
          <ac:picMkLst>
            <pc:docMk/>
            <pc:sldMk cId="1203611855" sldId="487"/>
            <ac:picMk id="11" creationId="{8040A9A6-620F-4FD8-A747-2CBA7EAB4220}"/>
          </ac:picMkLst>
        </pc:picChg>
        <pc:picChg chg="add mod">
          <ac:chgData name="O'Donoghue, Julie" userId="2569ad0c-0a0b-4544-874d-9b927270d278" providerId="ADAL" clId="{34449EDD-984B-4E69-A63F-11708FBE8007}" dt="2022-07-18T16:13:18.522" v="159" actId="1035"/>
          <ac:picMkLst>
            <pc:docMk/>
            <pc:sldMk cId="1203611855" sldId="487"/>
            <ac:picMk id="14" creationId="{1776EF2B-4608-48E0-94A0-FAAA63D23EBC}"/>
          </ac:picMkLst>
        </pc:picChg>
      </pc:sldChg>
      <pc:sldChg chg="addSp delSp modSp add mod">
        <pc:chgData name="O'Donoghue, Julie" userId="2569ad0c-0a0b-4544-874d-9b927270d278" providerId="ADAL" clId="{34449EDD-984B-4E69-A63F-11708FBE8007}" dt="2022-07-18T17:11:34.991" v="1207" actId="2711"/>
        <pc:sldMkLst>
          <pc:docMk/>
          <pc:sldMk cId="470481920" sldId="488"/>
        </pc:sldMkLst>
        <pc:spChg chg="add mod">
          <ac:chgData name="O'Donoghue, Julie" userId="2569ad0c-0a0b-4544-874d-9b927270d278" providerId="ADAL" clId="{34449EDD-984B-4E69-A63F-11708FBE8007}" dt="2022-07-18T17:00:22.069" v="1044" actId="255"/>
          <ac:spMkLst>
            <pc:docMk/>
            <pc:sldMk cId="470481920" sldId="488"/>
            <ac:spMk id="10" creationId="{9F7A2A18-670A-483D-AF61-21E2E52B07E7}"/>
          </ac:spMkLst>
        </pc:spChg>
        <pc:spChg chg="add mod">
          <ac:chgData name="O'Donoghue, Julie" userId="2569ad0c-0a0b-4544-874d-9b927270d278" providerId="ADAL" clId="{34449EDD-984B-4E69-A63F-11708FBE8007}" dt="2022-07-18T17:01:46.772" v="1057" actId="1076"/>
          <ac:spMkLst>
            <pc:docMk/>
            <pc:sldMk cId="470481920" sldId="488"/>
            <ac:spMk id="12" creationId="{7B924ABB-25BC-400D-8CF5-38D26A14EC13}"/>
          </ac:spMkLst>
        </pc:spChg>
        <pc:spChg chg="add del mod">
          <ac:chgData name="O'Donoghue, Julie" userId="2569ad0c-0a0b-4544-874d-9b927270d278" providerId="ADAL" clId="{34449EDD-984B-4E69-A63F-11708FBE8007}" dt="2022-07-18T16:52:25.302" v="813" actId="478"/>
          <ac:spMkLst>
            <pc:docMk/>
            <pc:sldMk cId="470481920" sldId="488"/>
            <ac:spMk id="14" creationId="{6EE8ED05-B76F-4D8C-9DF6-1C9E6E3CA620}"/>
          </ac:spMkLst>
        </pc:spChg>
        <pc:spChg chg="add mod">
          <ac:chgData name="O'Donoghue, Julie" userId="2569ad0c-0a0b-4544-874d-9b927270d278" providerId="ADAL" clId="{34449EDD-984B-4E69-A63F-11708FBE8007}" dt="2022-07-18T17:00:44.890" v="1047" actId="255"/>
          <ac:spMkLst>
            <pc:docMk/>
            <pc:sldMk cId="470481920" sldId="488"/>
            <ac:spMk id="17" creationId="{8F1410DE-E7D3-4F6F-8FB6-B1985765F07B}"/>
          </ac:spMkLst>
        </pc:spChg>
        <pc:spChg chg="add mod">
          <ac:chgData name="O'Donoghue, Julie" userId="2569ad0c-0a0b-4544-874d-9b927270d278" providerId="ADAL" clId="{34449EDD-984B-4E69-A63F-11708FBE8007}" dt="2022-07-18T17:00:40.596" v="1046" actId="255"/>
          <ac:spMkLst>
            <pc:docMk/>
            <pc:sldMk cId="470481920" sldId="488"/>
            <ac:spMk id="19" creationId="{0A1A374C-5BF5-43FE-9AEE-7756BD93FE15}"/>
          </ac:spMkLst>
        </pc:spChg>
        <pc:spChg chg="mod">
          <ac:chgData name="O'Donoghue, Julie" userId="2569ad0c-0a0b-4544-874d-9b927270d278" providerId="ADAL" clId="{34449EDD-984B-4E69-A63F-11708FBE8007}" dt="2022-07-18T17:01:01.433" v="1049" actId="255"/>
          <ac:spMkLst>
            <pc:docMk/>
            <pc:sldMk cId="470481920" sldId="488"/>
            <ac:spMk id="23" creationId="{F27BDB81-DE03-4203-80C1-8F3F1A62C07D}"/>
          </ac:spMkLst>
        </pc:spChg>
        <pc:spChg chg="mod">
          <ac:chgData name="O'Donoghue, Julie" userId="2569ad0c-0a0b-4544-874d-9b927270d278" providerId="ADAL" clId="{34449EDD-984B-4E69-A63F-11708FBE8007}" dt="2022-07-18T17:01:15.115" v="1051" actId="255"/>
          <ac:spMkLst>
            <pc:docMk/>
            <pc:sldMk cId="470481920" sldId="488"/>
            <ac:spMk id="32" creationId="{D649ED46-CBD6-45A1-83E1-7BF68FFC89DF}"/>
          </ac:spMkLst>
        </pc:spChg>
        <pc:graphicFrameChg chg="mod modGraphic">
          <ac:chgData name="O'Donoghue, Julie" userId="2569ad0c-0a0b-4544-874d-9b927270d278" providerId="ADAL" clId="{34449EDD-984B-4E69-A63F-11708FBE8007}" dt="2022-07-18T17:11:34.991" v="1207" actId="2711"/>
          <ac:graphicFrameMkLst>
            <pc:docMk/>
            <pc:sldMk cId="470481920" sldId="488"/>
            <ac:graphicFrameMk id="15" creationId="{1DADB74E-6F7B-443D-A3D6-F6D4FD2DBF62}"/>
          </ac:graphicFrameMkLst>
        </pc:graphicFrameChg>
        <pc:picChg chg="del">
          <ac:chgData name="O'Donoghue, Julie" userId="2569ad0c-0a0b-4544-874d-9b927270d278" providerId="ADAL" clId="{34449EDD-984B-4E69-A63F-11708FBE8007}" dt="2022-07-18T16:37:11.743" v="282" actId="478"/>
          <ac:picMkLst>
            <pc:docMk/>
            <pc:sldMk cId="470481920" sldId="488"/>
            <ac:picMk id="11" creationId="{B46D278A-2713-4B59-8F4C-E6DD47B189C0}"/>
          </ac:picMkLst>
        </pc:picChg>
        <pc:picChg chg="del">
          <ac:chgData name="O'Donoghue, Julie" userId="2569ad0c-0a0b-4544-874d-9b927270d278" providerId="ADAL" clId="{34449EDD-984B-4E69-A63F-11708FBE8007}" dt="2022-07-18T16:37:20.039" v="284" actId="478"/>
          <ac:picMkLst>
            <pc:docMk/>
            <pc:sldMk cId="470481920" sldId="488"/>
            <ac:picMk id="13" creationId="{C38BDA72-D1B1-4201-833E-E1900FAC7F5D}"/>
          </ac:picMkLst>
        </pc:picChg>
        <pc:picChg chg="del">
          <ac:chgData name="O'Donoghue, Julie" userId="2569ad0c-0a0b-4544-874d-9b927270d278" providerId="ADAL" clId="{34449EDD-984B-4E69-A63F-11708FBE8007}" dt="2022-07-18T16:37:21.229" v="285" actId="478"/>
          <ac:picMkLst>
            <pc:docMk/>
            <pc:sldMk cId="470481920" sldId="488"/>
            <ac:picMk id="18" creationId="{A144F206-F652-49C3-9B8C-DE2DE315312F}"/>
          </ac:picMkLst>
        </pc:picChg>
        <pc:picChg chg="del">
          <ac:chgData name="O'Donoghue, Julie" userId="2569ad0c-0a0b-4544-874d-9b927270d278" providerId="ADAL" clId="{34449EDD-984B-4E69-A63F-11708FBE8007}" dt="2022-07-18T16:37:22.538" v="286" actId="478"/>
          <ac:picMkLst>
            <pc:docMk/>
            <pc:sldMk cId="470481920" sldId="488"/>
            <ac:picMk id="21" creationId="{269F3DA6-4096-4688-BDE7-11F3B0008044}"/>
          </ac:picMkLst>
        </pc:picChg>
      </pc:sldChg>
      <pc:sldChg chg="delSp add del mod">
        <pc:chgData name="O'Donoghue, Julie" userId="2569ad0c-0a0b-4544-874d-9b927270d278" providerId="ADAL" clId="{34449EDD-984B-4E69-A63F-11708FBE8007}" dt="2022-07-18T17:05:31.838" v="1098" actId="47"/>
        <pc:sldMkLst>
          <pc:docMk/>
          <pc:sldMk cId="249986805" sldId="489"/>
        </pc:sldMkLst>
        <pc:spChg chg="del">
          <ac:chgData name="O'Donoghue, Julie" userId="2569ad0c-0a0b-4544-874d-9b927270d278" providerId="ADAL" clId="{34449EDD-984B-4E69-A63F-11708FBE8007}" dt="2022-07-18T16:21:41.032" v="280" actId="478"/>
          <ac:spMkLst>
            <pc:docMk/>
            <pc:sldMk cId="249986805" sldId="489"/>
            <ac:spMk id="50" creationId="{9A6E8989-E6B8-4F35-A838-8A4393F5E0B3}"/>
          </ac:spMkLst>
        </pc:spChg>
        <pc:grpChg chg="del">
          <ac:chgData name="O'Donoghue, Julie" userId="2569ad0c-0a0b-4544-874d-9b927270d278" providerId="ADAL" clId="{34449EDD-984B-4E69-A63F-11708FBE8007}" dt="2022-07-18T17:04:44.862" v="1086" actId="21"/>
          <ac:grpSpMkLst>
            <pc:docMk/>
            <pc:sldMk cId="249986805" sldId="489"/>
            <ac:grpSpMk id="2" creationId="{E6C8C20D-B332-41CD-B87A-BAD136BE7534}"/>
          </ac:grpSpMkLst>
        </pc:grpChg>
        <pc:grpChg chg="del">
          <ac:chgData name="O'Donoghue, Julie" userId="2569ad0c-0a0b-4544-874d-9b927270d278" providerId="ADAL" clId="{34449EDD-984B-4E69-A63F-11708FBE8007}" dt="2022-07-18T17:04:09.943" v="1073" actId="21"/>
          <ac:grpSpMkLst>
            <pc:docMk/>
            <pc:sldMk cId="249986805" sldId="489"/>
            <ac:grpSpMk id="5" creationId="{8377601D-0628-4365-AF2B-2FBBD7158C66}"/>
          </ac:grpSpMkLst>
        </pc:grpChg>
        <pc:grpChg chg="del">
          <ac:chgData name="O'Donoghue, Julie" userId="2569ad0c-0a0b-4544-874d-9b927270d278" providerId="ADAL" clId="{34449EDD-984B-4E69-A63F-11708FBE8007}" dt="2022-07-18T17:04:44.862" v="1086" actId="21"/>
          <ac:grpSpMkLst>
            <pc:docMk/>
            <pc:sldMk cId="249986805" sldId="489"/>
            <ac:grpSpMk id="8" creationId="{0351B451-559A-4EC1-B8D2-A81A68609EAE}"/>
          </ac:grpSpMkLst>
        </pc:grpChg>
        <pc:grpChg chg="del">
          <ac:chgData name="O'Donoghue, Julie" userId="2569ad0c-0a0b-4544-874d-9b927270d278" providerId="ADAL" clId="{34449EDD-984B-4E69-A63F-11708FBE8007}" dt="2022-07-18T17:04:44.862" v="1086" actId="21"/>
          <ac:grpSpMkLst>
            <pc:docMk/>
            <pc:sldMk cId="249986805" sldId="489"/>
            <ac:grpSpMk id="11" creationId="{2EAE884E-7723-4418-AFEC-AAC0578F42CE}"/>
          </ac:grpSpMkLst>
        </pc:grpChg>
        <pc:grpChg chg="del">
          <ac:chgData name="O'Donoghue, Julie" userId="2569ad0c-0a0b-4544-874d-9b927270d278" providerId="ADAL" clId="{34449EDD-984B-4E69-A63F-11708FBE8007}" dt="2022-07-18T17:04:44.862" v="1086" actId="21"/>
          <ac:grpSpMkLst>
            <pc:docMk/>
            <pc:sldMk cId="249986805" sldId="489"/>
            <ac:grpSpMk id="14" creationId="{64D0DAC7-13F8-4205-AD1B-8CDA323B9D83}"/>
          </ac:grpSpMkLst>
        </pc:grpChg>
        <pc:grpChg chg="del">
          <ac:chgData name="O'Donoghue, Julie" userId="2569ad0c-0a0b-4544-874d-9b927270d278" providerId="ADAL" clId="{34449EDD-984B-4E69-A63F-11708FBE8007}" dt="2022-07-18T17:04:44.862" v="1086" actId="21"/>
          <ac:grpSpMkLst>
            <pc:docMk/>
            <pc:sldMk cId="249986805" sldId="489"/>
            <ac:grpSpMk id="17" creationId="{9795F5A8-510E-481B-B451-6CC6922B83C5}"/>
          </ac:grpSpMkLst>
        </pc:grpChg>
        <pc:grpChg chg="del">
          <ac:chgData name="O'Donoghue, Julie" userId="2569ad0c-0a0b-4544-874d-9b927270d278" providerId="ADAL" clId="{34449EDD-984B-4E69-A63F-11708FBE8007}" dt="2022-07-18T16:21:42.879" v="281" actId="478"/>
          <ac:grpSpMkLst>
            <pc:docMk/>
            <pc:sldMk cId="249986805" sldId="489"/>
            <ac:grpSpMk id="47" creationId="{7806570A-E2FF-4214-B74D-646A32512873}"/>
          </ac:grpSpMkLst>
        </pc:grpChg>
      </pc:sldChg>
    </pc:docChg>
  </pc:docChgLst>
  <pc:docChgLst>
    <pc:chgData name="O'Donoghue, Julie" userId="2569ad0c-0a0b-4544-874d-9b927270d278" providerId="ADAL" clId="{4D91A5F0-E6F5-4105-B5E4-A384F4490ABE}"/>
    <pc:docChg chg="undo redo custSel addSld delSld modSld sldOrd delMainMaster">
      <pc:chgData name="O'Donoghue, Julie" userId="2569ad0c-0a0b-4544-874d-9b927270d278" providerId="ADAL" clId="{4D91A5F0-E6F5-4105-B5E4-A384F4490ABE}" dt="2022-07-14T13:06:07.875" v="2333" actId="27918"/>
      <pc:docMkLst>
        <pc:docMk/>
      </pc:docMkLst>
      <pc:sldChg chg="delSp modSp del mod">
        <pc:chgData name="O'Donoghue, Julie" userId="2569ad0c-0a0b-4544-874d-9b927270d278" providerId="ADAL" clId="{4D91A5F0-E6F5-4105-B5E4-A384F4490ABE}" dt="2022-07-06T16:14:43.274" v="642" actId="47"/>
        <pc:sldMkLst>
          <pc:docMk/>
          <pc:sldMk cId="1441458281" sldId="256"/>
        </pc:sldMkLst>
        <pc:spChg chg="mod">
          <ac:chgData name="O'Donoghue, Julie" userId="2569ad0c-0a0b-4544-874d-9b927270d278" providerId="ADAL" clId="{4D91A5F0-E6F5-4105-B5E4-A384F4490ABE}" dt="2022-07-06T16:08:07.866" v="584" actId="1076"/>
          <ac:spMkLst>
            <pc:docMk/>
            <pc:sldMk cId="1441458281" sldId="256"/>
            <ac:spMk id="319" creationId="{835448F3-8344-44E5-AD59-E988E621A3F9}"/>
          </ac:spMkLst>
        </pc:spChg>
        <pc:spChg chg="mod">
          <ac:chgData name="O'Donoghue, Julie" userId="2569ad0c-0a0b-4544-874d-9b927270d278" providerId="ADAL" clId="{4D91A5F0-E6F5-4105-B5E4-A384F4490ABE}" dt="2022-07-06T16:08:14.413" v="585" actId="1076"/>
          <ac:spMkLst>
            <pc:docMk/>
            <pc:sldMk cId="1441458281" sldId="256"/>
            <ac:spMk id="320" creationId="{3E774F6F-01AD-4B0A-A821-453A1D9E15FE}"/>
          </ac:spMkLst>
        </pc:spChg>
        <pc:spChg chg="mod">
          <ac:chgData name="O'Donoghue, Julie" userId="2569ad0c-0a0b-4544-874d-9b927270d278" providerId="ADAL" clId="{4D91A5F0-E6F5-4105-B5E4-A384F4490ABE}" dt="2022-07-06T16:05:27.145" v="536" actId="113"/>
          <ac:spMkLst>
            <pc:docMk/>
            <pc:sldMk cId="1441458281" sldId="256"/>
            <ac:spMk id="325" creationId="{FDB7AEEC-159B-446B-B564-FBB384D41DE5}"/>
          </ac:spMkLst>
        </pc:spChg>
        <pc:spChg chg="del">
          <ac:chgData name="O'Donoghue, Julie" userId="2569ad0c-0a0b-4544-874d-9b927270d278" providerId="ADAL" clId="{4D91A5F0-E6F5-4105-B5E4-A384F4490ABE}" dt="2022-07-06T16:03:14.598" v="520" actId="478"/>
          <ac:spMkLst>
            <pc:docMk/>
            <pc:sldMk cId="1441458281" sldId="256"/>
            <ac:spMk id="327" creationId="{DCBFD0A3-3D18-4268-A4FA-4C7C27674389}"/>
          </ac:spMkLst>
        </pc:spChg>
        <pc:spChg chg="del">
          <ac:chgData name="O'Donoghue, Julie" userId="2569ad0c-0a0b-4544-874d-9b927270d278" providerId="ADAL" clId="{4D91A5F0-E6F5-4105-B5E4-A384F4490ABE}" dt="2022-07-06T16:03:16.910" v="521" actId="478"/>
          <ac:spMkLst>
            <pc:docMk/>
            <pc:sldMk cId="1441458281" sldId="256"/>
            <ac:spMk id="328" creationId="{31EEC9A3-11BC-436D-823D-85B192A5994A}"/>
          </ac:spMkLst>
        </pc:spChg>
        <pc:grpChg chg="mod">
          <ac:chgData name="O'Donoghue, Julie" userId="2569ad0c-0a0b-4544-874d-9b927270d278" providerId="ADAL" clId="{4D91A5F0-E6F5-4105-B5E4-A384F4490ABE}" dt="2022-07-06T16:07:54.857" v="583" actId="1076"/>
          <ac:grpSpMkLst>
            <pc:docMk/>
            <pc:sldMk cId="1441458281" sldId="256"/>
            <ac:grpSpMk id="309" creationId="{F1DEC3D1-4498-488F-8267-8A680C501969}"/>
          </ac:grpSpMkLst>
        </pc:grpChg>
        <pc:grpChg chg="mod">
          <ac:chgData name="O'Donoghue, Julie" userId="2569ad0c-0a0b-4544-874d-9b927270d278" providerId="ADAL" clId="{4D91A5F0-E6F5-4105-B5E4-A384F4490ABE}" dt="2022-07-06T16:07:12.552" v="581" actId="1076"/>
          <ac:grpSpMkLst>
            <pc:docMk/>
            <pc:sldMk cId="1441458281" sldId="256"/>
            <ac:grpSpMk id="312" creationId="{3F3FE340-B90F-4376-9A45-1655AA16CF33}"/>
          </ac:grpSpMkLst>
        </pc:grpChg>
        <pc:grpChg chg="mod">
          <ac:chgData name="O'Donoghue, Julie" userId="2569ad0c-0a0b-4544-874d-9b927270d278" providerId="ADAL" clId="{4D91A5F0-E6F5-4105-B5E4-A384F4490ABE}" dt="2022-07-06T16:08:28.567" v="586" actId="14100"/>
          <ac:grpSpMkLst>
            <pc:docMk/>
            <pc:sldMk cId="1441458281" sldId="256"/>
            <ac:grpSpMk id="318" creationId="{8E7B1E62-26BB-4F23-91B6-39723E025AD5}"/>
          </ac:grpSpMkLst>
        </pc:grpChg>
        <pc:grpChg chg="mod">
          <ac:chgData name="O'Donoghue, Julie" userId="2569ad0c-0a0b-4544-874d-9b927270d278" providerId="ADAL" clId="{4D91A5F0-E6F5-4105-B5E4-A384F4490ABE}" dt="2022-07-06T16:04:52.267" v="530" actId="14100"/>
          <ac:grpSpMkLst>
            <pc:docMk/>
            <pc:sldMk cId="1441458281" sldId="256"/>
            <ac:grpSpMk id="321" creationId="{2A3B8918-624A-4248-853D-2885345BC4DF}"/>
          </ac:grpSpMkLst>
        </pc:grpChg>
        <pc:grpChg chg="mod">
          <ac:chgData name="O'Donoghue, Julie" userId="2569ad0c-0a0b-4544-874d-9b927270d278" providerId="ADAL" clId="{4D91A5F0-E6F5-4105-B5E4-A384F4490ABE}" dt="2022-07-06T16:07:06.551" v="580" actId="1076"/>
          <ac:grpSpMkLst>
            <pc:docMk/>
            <pc:sldMk cId="1441458281" sldId="256"/>
            <ac:grpSpMk id="324" creationId="{124D18BA-AE07-402F-A42D-D21CF804435F}"/>
          </ac:grpSpMkLst>
        </pc:grpChg>
      </pc:sldChg>
      <pc:sldChg chg="modSp mod modNotesTx">
        <pc:chgData name="O'Donoghue, Julie" userId="2569ad0c-0a0b-4544-874d-9b927270d278" providerId="ADAL" clId="{4D91A5F0-E6F5-4105-B5E4-A384F4490ABE}" dt="2022-07-08T08:44:22.237" v="1611" actId="20577"/>
        <pc:sldMkLst>
          <pc:docMk/>
          <pc:sldMk cId="284531499" sldId="474"/>
        </pc:sldMkLst>
        <pc:graphicFrameChg chg="modGraphic">
          <ac:chgData name="O'Donoghue, Julie" userId="2569ad0c-0a0b-4544-874d-9b927270d278" providerId="ADAL" clId="{4D91A5F0-E6F5-4105-B5E4-A384F4490ABE}" dt="2022-07-08T08:44:22.237" v="1611" actId="20577"/>
          <ac:graphicFrameMkLst>
            <pc:docMk/>
            <pc:sldMk cId="284531499" sldId="474"/>
            <ac:graphicFrameMk id="3" creationId="{CB73C30A-8825-4E0C-B77E-B5EBC7AB44CD}"/>
          </ac:graphicFrameMkLst>
        </pc:graphicFrameChg>
        <pc:picChg chg="mod">
          <ac:chgData name="O'Donoghue, Julie" userId="2569ad0c-0a0b-4544-874d-9b927270d278" providerId="ADAL" clId="{4D91A5F0-E6F5-4105-B5E4-A384F4490ABE}" dt="2022-07-08T08:42:43.433" v="1482" actId="1036"/>
          <ac:picMkLst>
            <pc:docMk/>
            <pc:sldMk cId="284531499" sldId="474"/>
            <ac:picMk id="4" creationId="{6F9F2CB6-86A0-4B6D-8977-B99B23258D19}"/>
          </ac:picMkLst>
        </pc:picChg>
        <pc:picChg chg="mod">
          <ac:chgData name="O'Donoghue, Julie" userId="2569ad0c-0a0b-4544-874d-9b927270d278" providerId="ADAL" clId="{4D91A5F0-E6F5-4105-B5E4-A384F4490ABE}" dt="2022-07-08T08:42:49.022" v="1494" actId="1035"/>
          <ac:picMkLst>
            <pc:docMk/>
            <pc:sldMk cId="284531499" sldId="474"/>
            <ac:picMk id="5" creationId="{CD6D5869-1E3A-4AA3-85B2-E5180297DF5D}"/>
          </ac:picMkLst>
        </pc:picChg>
        <pc:picChg chg="mod">
          <ac:chgData name="O'Donoghue, Julie" userId="2569ad0c-0a0b-4544-874d-9b927270d278" providerId="ADAL" clId="{4D91A5F0-E6F5-4105-B5E4-A384F4490ABE}" dt="2022-07-08T08:43:32.062" v="1552" actId="1035"/>
          <ac:picMkLst>
            <pc:docMk/>
            <pc:sldMk cId="284531499" sldId="474"/>
            <ac:picMk id="6" creationId="{07B4FB17-B372-4BEC-98CF-F04414CE3D80}"/>
          </ac:picMkLst>
        </pc:picChg>
        <pc:picChg chg="mod">
          <ac:chgData name="O'Donoghue, Julie" userId="2569ad0c-0a0b-4544-874d-9b927270d278" providerId="ADAL" clId="{4D91A5F0-E6F5-4105-B5E4-A384F4490ABE}" dt="2022-07-08T08:43:01.238" v="1521" actId="1035"/>
          <ac:picMkLst>
            <pc:docMk/>
            <pc:sldMk cId="284531499" sldId="474"/>
            <ac:picMk id="7" creationId="{6C931F21-6BEA-40DB-A7E0-818DD0C7D0BA}"/>
          </ac:picMkLst>
        </pc:picChg>
        <pc:picChg chg="mod">
          <ac:chgData name="O'Donoghue, Julie" userId="2569ad0c-0a0b-4544-874d-9b927270d278" providerId="ADAL" clId="{4D91A5F0-E6F5-4105-B5E4-A384F4490ABE}" dt="2022-07-08T08:43:07.550" v="1548" actId="1038"/>
          <ac:picMkLst>
            <pc:docMk/>
            <pc:sldMk cId="284531499" sldId="474"/>
            <ac:picMk id="8" creationId="{30CF929B-5888-4F9A-9CD3-F07D1D021F52}"/>
          </ac:picMkLst>
        </pc:picChg>
        <pc:picChg chg="mod">
          <ac:chgData name="O'Donoghue, Julie" userId="2569ad0c-0a0b-4544-874d-9b927270d278" providerId="ADAL" clId="{4D91A5F0-E6F5-4105-B5E4-A384F4490ABE}" dt="2022-07-08T08:43:11.747" v="1549" actId="1076"/>
          <ac:picMkLst>
            <pc:docMk/>
            <pc:sldMk cId="284531499" sldId="474"/>
            <ac:picMk id="9" creationId="{B6B15B2B-765E-4390-89DA-79BEF9C7BE20}"/>
          </ac:picMkLst>
        </pc:picChg>
        <pc:picChg chg="mod">
          <ac:chgData name="O'Donoghue, Julie" userId="2569ad0c-0a0b-4544-874d-9b927270d278" providerId="ADAL" clId="{4D91A5F0-E6F5-4105-B5E4-A384F4490ABE}" dt="2022-07-08T08:43:40.113" v="1554" actId="1036"/>
          <ac:picMkLst>
            <pc:docMk/>
            <pc:sldMk cId="284531499" sldId="474"/>
            <ac:picMk id="10" creationId="{1A9DFBA5-79F6-43B6-B317-966D2029C941}"/>
          </ac:picMkLst>
        </pc:picChg>
        <pc:picChg chg="mod">
          <ac:chgData name="O'Donoghue, Julie" userId="2569ad0c-0a0b-4544-874d-9b927270d278" providerId="ADAL" clId="{4D91A5F0-E6F5-4105-B5E4-A384F4490ABE}" dt="2022-07-08T08:43:14.306" v="1550" actId="1076"/>
          <ac:picMkLst>
            <pc:docMk/>
            <pc:sldMk cId="284531499" sldId="474"/>
            <ac:picMk id="11" creationId="{8040A9A6-620F-4FD8-A747-2CBA7EAB4220}"/>
          </ac:picMkLst>
        </pc:picChg>
      </pc:sldChg>
      <pc:sldChg chg="addSp modSp mod modNotesTx">
        <pc:chgData name="O'Donoghue, Julie" userId="2569ad0c-0a0b-4544-874d-9b927270d278" providerId="ADAL" clId="{4D91A5F0-E6F5-4105-B5E4-A384F4490ABE}" dt="2022-07-06T15:09:12.806" v="481" actId="20577"/>
        <pc:sldMkLst>
          <pc:docMk/>
          <pc:sldMk cId="853222048" sldId="476"/>
        </pc:sldMkLst>
        <pc:spChg chg="add mod">
          <ac:chgData name="O'Donoghue, Julie" userId="2569ad0c-0a0b-4544-874d-9b927270d278" providerId="ADAL" clId="{4D91A5F0-E6F5-4105-B5E4-A384F4490ABE}" dt="2022-07-06T15:06:56.152" v="203" actId="14100"/>
          <ac:spMkLst>
            <pc:docMk/>
            <pc:sldMk cId="853222048" sldId="476"/>
            <ac:spMk id="26" creationId="{BC6D4647-F7D0-441C-959B-679D045CC595}"/>
          </ac:spMkLst>
        </pc:spChg>
        <pc:spChg chg="add mod">
          <ac:chgData name="O'Donoghue, Julie" userId="2569ad0c-0a0b-4544-874d-9b927270d278" providerId="ADAL" clId="{4D91A5F0-E6F5-4105-B5E4-A384F4490ABE}" dt="2022-07-06T15:07:19.788" v="210" actId="14100"/>
          <ac:spMkLst>
            <pc:docMk/>
            <pc:sldMk cId="853222048" sldId="476"/>
            <ac:spMk id="27" creationId="{03669155-F53A-4DF5-92FA-4BBFD8C8E2A5}"/>
          </ac:spMkLst>
        </pc:spChg>
        <pc:spChg chg="add mod">
          <ac:chgData name="O'Donoghue, Julie" userId="2569ad0c-0a0b-4544-874d-9b927270d278" providerId="ADAL" clId="{4D91A5F0-E6F5-4105-B5E4-A384F4490ABE}" dt="2022-07-06T15:07:43.116" v="224" actId="14100"/>
          <ac:spMkLst>
            <pc:docMk/>
            <pc:sldMk cId="853222048" sldId="476"/>
            <ac:spMk id="28" creationId="{9F8DF463-8D7D-440B-A2E0-4F8A8B3A98A5}"/>
          </ac:spMkLst>
        </pc:spChg>
        <pc:spChg chg="add mod">
          <ac:chgData name="O'Donoghue, Julie" userId="2569ad0c-0a0b-4544-874d-9b927270d278" providerId="ADAL" clId="{4D91A5F0-E6F5-4105-B5E4-A384F4490ABE}" dt="2022-07-06T15:07:57.141" v="231" actId="14100"/>
          <ac:spMkLst>
            <pc:docMk/>
            <pc:sldMk cId="853222048" sldId="476"/>
            <ac:spMk id="29" creationId="{107D6318-A243-41BB-BBF6-AEFED6286384}"/>
          </ac:spMkLst>
        </pc:spChg>
        <pc:spChg chg="add mod">
          <ac:chgData name="O'Donoghue, Julie" userId="2569ad0c-0a0b-4544-874d-9b927270d278" providerId="ADAL" clId="{4D91A5F0-E6F5-4105-B5E4-A384F4490ABE}" dt="2022-07-06T15:08:09.588" v="238" actId="1036"/>
          <ac:spMkLst>
            <pc:docMk/>
            <pc:sldMk cId="853222048" sldId="476"/>
            <ac:spMk id="30" creationId="{4F6CA022-F20B-4823-9F33-E18F63778BE4}"/>
          </ac:spMkLst>
        </pc:spChg>
        <pc:spChg chg="add mod">
          <ac:chgData name="O'Donoghue, Julie" userId="2569ad0c-0a0b-4544-874d-9b927270d278" providerId="ADAL" clId="{4D91A5F0-E6F5-4105-B5E4-A384F4490ABE}" dt="2022-07-06T15:08:17.748" v="240" actId="1076"/>
          <ac:spMkLst>
            <pc:docMk/>
            <pc:sldMk cId="853222048" sldId="476"/>
            <ac:spMk id="31" creationId="{3AFE39D7-347B-491B-AF38-956DBE219984}"/>
          </ac:spMkLst>
        </pc:spChg>
        <pc:picChg chg="mod">
          <ac:chgData name="O'Donoghue, Julie" userId="2569ad0c-0a0b-4544-874d-9b927270d278" providerId="ADAL" clId="{4D91A5F0-E6F5-4105-B5E4-A384F4490ABE}" dt="2022-07-06T15:03:32.721" v="102" actId="14100"/>
          <ac:picMkLst>
            <pc:docMk/>
            <pc:sldMk cId="853222048" sldId="476"/>
            <ac:picMk id="4" creationId="{FABC7B1A-43F7-4C82-ABAC-22DF9EA9B6A2}"/>
          </ac:picMkLst>
        </pc:picChg>
        <pc:picChg chg="mod">
          <ac:chgData name="O'Donoghue, Julie" userId="2569ad0c-0a0b-4544-874d-9b927270d278" providerId="ADAL" clId="{4D91A5F0-E6F5-4105-B5E4-A384F4490ABE}" dt="2022-07-06T15:05:15.521" v="124" actId="1037"/>
          <ac:picMkLst>
            <pc:docMk/>
            <pc:sldMk cId="853222048" sldId="476"/>
            <ac:picMk id="5" creationId="{F91E6FD5-2D88-4370-907F-71EBD39780D1}"/>
          </ac:picMkLst>
        </pc:picChg>
        <pc:picChg chg="mod">
          <ac:chgData name="O'Donoghue, Julie" userId="2569ad0c-0a0b-4544-874d-9b927270d278" providerId="ADAL" clId="{4D91A5F0-E6F5-4105-B5E4-A384F4490ABE}" dt="2022-07-06T15:05:19.158" v="136" actId="1037"/>
          <ac:picMkLst>
            <pc:docMk/>
            <pc:sldMk cId="853222048" sldId="476"/>
            <ac:picMk id="6" creationId="{531AA4C1-B695-4BF3-AAFE-991C1D6A2F34}"/>
          </ac:picMkLst>
        </pc:picChg>
        <pc:picChg chg="mod">
          <ac:chgData name="O'Donoghue, Julie" userId="2569ad0c-0a0b-4544-874d-9b927270d278" providerId="ADAL" clId="{4D91A5F0-E6F5-4105-B5E4-A384F4490ABE}" dt="2022-07-06T15:05:27.769" v="159" actId="1037"/>
          <ac:picMkLst>
            <pc:docMk/>
            <pc:sldMk cId="853222048" sldId="476"/>
            <ac:picMk id="10" creationId="{92A494D7-A5D4-4811-AE37-2036954C6CDD}"/>
          </ac:picMkLst>
        </pc:picChg>
        <pc:picChg chg="mod">
          <ac:chgData name="O'Donoghue, Julie" userId="2569ad0c-0a0b-4544-874d-9b927270d278" providerId="ADAL" clId="{4D91A5F0-E6F5-4105-B5E4-A384F4490ABE}" dt="2022-07-06T15:05:22.978" v="145" actId="1037"/>
          <ac:picMkLst>
            <pc:docMk/>
            <pc:sldMk cId="853222048" sldId="476"/>
            <ac:picMk id="11" creationId="{542C015B-A0A6-4792-9AE3-B40ECD55A468}"/>
          </ac:picMkLst>
        </pc:picChg>
        <pc:picChg chg="mod">
          <ac:chgData name="O'Donoghue, Julie" userId="2569ad0c-0a0b-4544-874d-9b927270d278" providerId="ADAL" clId="{4D91A5F0-E6F5-4105-B5E4-A384F4490ABE}" dt="2022-07-06T15:05:25.615" v="153" actId="1037"/>
          <ac:picMkLst>
            <pc:docMk/>
            <pc:sldMk cId="853222048" sldId="476"/>
            <ac:picMk id="12" creationId="{AD8DCB2A-1967-49BA-9AE9-A796879763E0}"/>
          </ac:picMkLst>
        </pc:picChg>
      </pc:sldChg>
      <pc:sldChg chg="delSp modSp add del mod">
        <pc:chgData name="O'Donoghue, Julie" userId="2569ad0c-0a0b-4544-874d-9b927270d278" providerId="ADAL" clId="{4D91A5F0-E6F5-4105-B5E4-A384F4490ABE}" dt="2022-07-08T09:59:54.709" v="1821" actId="47"/>
        <pc:sldMkLst>
          <pc:docMk/>
          <pc:sldMk cId="24934341" sldId="477"/>
        </pc:sldMkLst>
        <pc:spChg chg="mod">
          <ac:chgData name="O'Donoghue, Julie" userId="2569ad0c-0a0b-4544-874d-9b927270d278" providerId="ADAL" clId="{4D91A5F0-E6F5-4105-B5E4-A384F4490ABE}" dt="2022-07-06T16:14:12.944" v="640" actId="1076"/>
          <ac:spMkLst>
            <pc:docMk/>
            <pc:sldMk cId="24934341" sldId="477"/>
            <ac:spMk id="6" creationId="{22F2A876-1712-445B-B376-79B8C19AF57A}"/>
          </ac:spMkLst>
        </pc:spChg>
        <pc:spChg chg="mod">
          <ac:chgData name="O'Donoghue, Julie" userId="2569ad0c-0a0b-4544-874d-9b927270d278" providerId="ADAL" clId="{4D91A5F0-E6F5-4105-B5E4-A384F4490ABE}" dt="2022-07-06T16:13:02.770" v="613" actId="2711"/>
          <ac:spMkLst>
            <pc:docMk/>
            <pc:sldMk cId="24934341" sldId="477"/>
            <ac:spMk id="311" creationId="{A4195BFC-06D2-4D8C-BE7B-94C1A3903027}"/>
          </ac:spMkLst>
        </pc:spChg>
        <pc:spChg chg="mod">
          <ac:chgData name="O'Donoghue, Julie" userId="2569ad0c-0a0b-4544-874d-9b927270d278" providerId="ADAL" clId="{4D91A5F0-E6F5-4105-B5E4-A384F4490ABE}" dt="2022-07-06T16:12:49.510" v="611" actId="2711"/>
          <ac:spMkLst>
            <pc:docMk/>
            <pc:sldMk cId="24934341" sldId="477"/>
            <ac:spMk id="314" creationId="{15EDC278-9A56-42CF-ACDF-BCC9CF606F09}"/>
          </ac:spMkLst>
        </pc:spChg>
        <pc:spChg chg="mod">
          <ac:chgData name="O'Donoghue, Julie" userId="2569ad0c-0a0b-4544-874d-9b927270d278" providerId="ADAL" clId="{4D91A5F0-E6F5-4105-B5E4-A384F4490ABE}" dt="2022-07-06T16:13:09.558" v="614" actId="2711"/>
          <ac:spMkLst>
            <pc:docMk/>
            <pc:sldMk cId="24934341" sldId="477"/>
            <ac:spMk id="317" creationId="{1CABA87E-2D47-4494-BEBE-70ACD7FFAD81}"/>
          </ac:spMkLst>
        </pc:spChg>
        <pc:spChg chg="mod">
          <ac:chgData name="O'Donoghue, Julie" userId="2569ad0c-0a0b-4544-874d-9b927270d278" providerId="ADAL" clId="{4D91A5F0-E6F5-4105-B5E4-A384F4490ABE}" dt="2022-07-06T16:13:38.907" v="618" actId="2711"/>
          <ac:spMkLst>
            <pc:docMk/>
            <pc:sldMk cId="24934341" sldId="477"/>
            <ac:spMk id="320" creationId="{3E774F6F-01AD-4B0A-A821-453A1D9E15FE}"/>
          </ac:spMkLst>
        </pc:spChg>
        <pc:spChg chg="mod">
          <ac:chgData name="O'Donoghue, Julie" userId="2569ad0c-0a0b-4544-874d-9b927270d278" providerId="ADAL" clId="{4D91A5F0-E6F5-4105-B5E4-A384F4490ABE}" dt="2022-07-06T16:13:31.208" v="617" actId="255"/>
          <ac:spMkLst>
            <pc:docMk/>
            <pc:sldMk cId="24934341" sldId="477"/>
            <ac:spMk id="323" creationId="{5853E817-1E41-4715-B3F2-E895BC17EF61}"/>
          </ac:spMkLst>
        </pc:spChg>
        <pc:spChg chg="mod">
          <ac:chgData name="O'Donoghue, Julie" userId="2569ad0c-0a0b-4544-874d-9b927270d278" providerId="ADAL" clId="{4D91A5F0-E6F5-4105-B5E4-A384F4490ABE}" dt="2022-07-06T16:11:50" v="603" actId="14100"/>
          <ac:spMkLst>
            <pc:docMk/>
            <pc:sldMk cId="24934341" sldId="477"/>
            <ac:spMk id="325" creationId="{FDB7AEEC-159B-446B-B564-FBB384D41DE5}"/>
          </ac:spMkLst>
        </pc:spChg>
        <pc:spChg chg="mod">
          <ac:chgData name="O'Donoghue, Julie" userId="2569ad0c-0a0b-4544-874d-9b927270d278" providerId="ADAL" clId="{4D91A5F0-E6F5-4105-B5E4-A384F4490ABE}" dt="2022-07-06T16:13:19.150" v="615" actId="255"/>
          <ac:spMkLst>
            <pc:docMk/>
            <pc:sldMk cId="24934341" sldId="477"/>
            <ac:spMk id="326" creationId="{C1CA38F8-9402-4743-9332-E9E242E5167F}"/>
          </ac:spMkLst>
        </pc:spChg>
        <pc:spChg chg="del">
          <ac:chgData name="O'Donoghue, Julie" userId="2569ad0c-0a0b-4544-874d-9b927270d278" providerId="ADAL" clId="{4D91A5F0-E6F5-4105-B5E4-A384F4490ABE}" dt="2022-07-06T16:13:40.524" v="619" actId="478"/>
          <ac:spMkLst>
            <pc:docMk/>
            <pc:sldMk cId="24934341" sldId="477"/>
            <ac:spMk id="327" creationId="{DCBFD0A3-3D18-4268-A4FA-4C7C27674389}"/>
          </ac:spMkLst>
        </pc:spChg>
        <pc:spChg chg="del mod">
          <ac:chgData name="O'Donoghue, Julie" userId="2569ad0c-0a0b-4544-874d-9b927270d278" providerId="ADAL" clId="{4D91A5F0-E6F5-4105-B5E4-A384F4490ABE}" dt="2022-07-06T16:13:42.388" v="620" actId="478"/>
          <ac:spMkLst>
            <pc:docMk/>
            <pc:sldMk cId="24934341" sldId="477"/>
            <ac:spMk id="328" creationId="{31EEC9A3-11BC-436D-823D-85B192A5994A}"/>
          </ac:spMkLst>
        </pc:spChg>
        <pc:grpChg chg="mod">
          <ac:chgData name="O'Donoghue, Julie" userId="2569ad0c-0a0b-4544-874d-9b927270d278" providerId="ADAL" clId="{4D91A5F0-E6F5-4105-B5E4-A384F4490ABE}" dt="2022-07-06T16:10:59.208" v="597" actId="1076"/>
          <ac:grpSpMkLst>
            <pc:docMk/>
            <pc:sldMk cId="24934341" sldId="477"/>
            <ac:grpSpMk id="309" creationId="{F1DEC3D1-4498-488F-8267-8A680C501969}"/>
          </ac:grpSpMkLst>
        </pc:grpChg>
        <pc:grpChg chg="mod">
          <ac:chgData name="O'Donoghue, Julie" userId="2569ad0c-0a0b-4544-874d-9b927270d278" providerId="ADAL" clId="{4D91A5F0-E6F5-4105-B5E4-A384F4490ABE}" dt="2022-07-06T16:10:33.488" v="593" actId="1076"/>
          <ac:grpSpMkLst>
            <pc:docMk/>
            <pc:sldMk cId="24934341" sldId="477"/>
            <ac:grpSpMk id="312" creationId="{3F3FE340-B90F-4376-9A45-1655AA16CF33}"/>
          </ac:grpSpMkLst>
        </pc:grpChg>
        <pc:grpChg chg="mod">
          <ac:chgData name="O'Donoghue, Julie" userId="2569ad0c-0a0b-4544-874d-9b927270d278" providerId="ADAL" clId="{4D91A5F0-E6F5-4105-B5E4-A384F4490ABE}" dt="2022-07-06T16:11:29.826" v="601" actId="1076"/>
          <ac:grpSpMkLst>
            <pc:docMk/>
            <pc:sldMk cId="24934341" sldId="477"/>
            <ac:grpSpMk id="315" creationId="{EB29E960-1D20-4540-A5F6-A2328180E685}"/>
          </ac:grpSpMkLst>
        </pc:grpChg>
        <pc:grpChg chg="mod">
          <ac:chgData name="O'Donoghue, Julie" userId="2569ad0c-0a0b-4544-874d-9b927270d278" providerId="ADAL" clId="{4D91A5F0-E6F5-4105-B5E4-A384F4490ABE}" dt="2022-07-06T16:12:03.053" v="607" actId="1076"/>
          <ac:grpSpMkLst>
            <pc:docMk/>
            <pc:sldMk cId="24934341" sldId="477"/>
            <ac:grpSpMk id="318" creationId="{8E7B1E62-26BB-4F23-91B6-39723E025AD5}"/>
          </ac:grpSpMkLst>
        </pc:grpChg>
        <pc:grpChg chg="mod">
          <ac:chgData name="O'Donoghue, Julie" userId="2569ad0c-0a0b-4544-874d-9b927270d278" providerId="ADAL" clId="{4D91A5F0-E6F5-4105-B5E4-A384F4490ABE}" dt="2022-07-06T16:12:32.083" v="610" actId="14100"/>
          <ac:grpSpMkLst>
            <pc:docMk/>
            <pc:sldMk cId="24934341" sldId="477"/>
            <ac:grpSpMk id="321" creationId="{2A3B8918-624A-4248-853D-2885345BC4DF}"/>
          </ac:grpSpMkLst>
        </pc:grpChg>
        <pc:grpChg chg="mod">
          <ac:chgData name="O'Donoghue, Julie" userId="2569ad0c-0a0b-4544-874d-9b927270d278" providerId="ADAL" clId="{4D91A5F0-E6F5-4105-B5E4-A384F4490ABE}" dt="2022-07-06T16:11:58.113" v="605" actId="1076"/>
          <ac:grpSpMkLst>
            <pc:docMk/>
            <pc:sldMk cId="24934341" sldId="477"/>
            <ac:grpSpMk id="324" creationId="{124D18BA-AE07-402F-A42D-D21CF804435F}"/>
          </ac:grpSpMkLst>
        </pc:grpChg>
      </pc:sldChg>
      <pc:sldChg chg="modSp add del mod">
        <pc:chgData name="O'Donoghue, Julie" userId="2569ad0c-0a0b-4544-874d-9b927270d278" providerId="ADAL" clId="{4D91A5F0-E6F5-4105-B5E4-A384F4490ABE}" dt="2022-07-06T15:50:33.943" v="518" actId="2696"/>
        <pc:sldMkLst>
          <pc:docMk/>
          <pc:sldMk cId="1497410124" sldId="477"/>
        </pc:sldMkLst>
        <pc:spChg chg="mod">
          <ac:chgData name="O'Donoghue, Julie" userId="2569ad0c-0a0b-4544-874d-9b927270d278" providerId="ADAL" clId="{4D91A5F0-E6F5-4105-B5E4-A384F4490ABE}" dt="2022-07-06T15:50:12.609" v="513" actId="14100"/>
          <ac:spMkLst>
            <pc:docMk/>
            <pc:sldMk cId="1497410124" sldId="477"/>
            <ac:spMk id="26" creationId="{BC6D4647-F7D0-441C-959B-679D045CC595}"/>
          </ac:spMkLst>
        </pc:spChg>
        <pc:picChg chg="mod">
          <ac:chgData name="O'Donoghue, Julie" userId="2569ad0c-0a0b-4544-874d-9b927270d278" providerId="ADAL" clId="{4D91A5F0-E6F5-4105-B5E4-A384F4490ABE}" dt="2022-07-06T15:49:56.995" v="511" actId="14100"/>
          <ac:picMkLst>
            <pc:docMk/>
            <pc:sldMk cId="1497410124" sldId="477"/>
            <ac:picMk id="4" creationId="{FABC7B1A-43F7-4C82-ABAC-22DF9EA9B6A2}"/>
          </ac:picMkLst>
        </pc:picChg>
        <pc:picChg chg="mod">
          <ac:chgData name="O'Donoghue, Julie" userId="2569ad0c-0a0b-4544-874d-9b927270d278" providerId="ADAL" clId="{4D91A5F0-E6F5-4105-B5E4-A384F4490ABE}" dt="2022-07-06T15:50:27.376" v="517" actId="1076"/>
          <ac:picMkLst>
            <pc:docMk/>
            <pc:sldMk cId="1497410124" sldId="477"/>
            <ac:picMk id="5" creationId="{F91E6FD5-2D88-4370-907F-71EBD39780D1}"/>
          </ac:picMkLst>
        </pc:picChg>
        <pc:picChg chg="mod">
          <ac:chgData name="O'Donoghue, Julie" userId="2569ad0c-0a0b-4544-874d-9b927270d278" providerId="ADAL" clId="{4D91A5F0-E6F5-4105-B5E4-A384F4490ABE}" dt="2022-07-06T15:50:16.489" v="514" actId="1076"/>
          <ac:picMkLst>
            <pc:docMk/>
            <pc:sldMk cId="1497410124" sldId="477"/>
            <ac:picMk id="6" creationId="{531AA4C1-B695-4BF3-AAFE-991C1D6A2F34}"/>
          </ac:picMkLst>
        </pc:picChg>
      </pc:sldChg>
      <pc:sldChg chg="addSp delSp modSp del mod">
        <pc:chgData name="O'Donoghue, Julie" userId="2569ad0c-0a0b-4544-874d-9b927270d278" providerId="ADAL" clId="{4D91A5F0-E6F5-4105-B5E4-A384F4490ABE}" dt="2022-07-06T15:05:41.618" v="160" actId="47"/>
        <pc:sldMkLst>
          <pc:docMk/>
          <pc:sldMk cId="3847752476" sldId="477"/>
        </pc:sldMkLst>
        <pc:spChg chg="del">
          <ac:chgData name="O'Donoghue, Julie" userId="2569ad0c-0a0b-4544-874d-9b927270d278" providerId="ADAL" clId="{4D91A5F0-E6F5-4105-B5E4-A384F4490ABE}" dt="2022-07-06T14:58:35.251" v="0"/>
          <ac:spMkLst>
            <pc:docMk/>
            <pc:sldMk cId="3847752476" sldId="477"/>
            <ac:spMk id="3" creationId="{52AD9F47-AA98-4869-8D50-A5608DB4D7E1}"/>
          </ac:spMkLst>
        </pc:spChg>
        <pc:spChg chg="add mod">
          <ac:chgData name="O'Donoghue, Julie" userId="2569ad0c-0a0b-4544-874d-9b927270d278" providerId="ADAL" clId="{4D91A5F0-E6F5-4105-B5E4-A384F4490ABE}" dt="2022-07-06T14:58:41.137" v="1" actId="478"/>
          <ac:spMkLst>
            <pc:docMk/>
            <pc:sldMk cId="3847752476" sldId="477"/>
            <ac:spMk id="8" creationId="{915AE9B4-A598-49B9-BB8A-4E16210DBC10}"/>
          </ac:spMkLst>
        </pc:spChg>
        <pc:graphicFrameChg chg="add del">
          <ac:chgData name="O'Donoghue, Julie" userId="2569ad0c-0a0b-4544-874d-9b927270d278" providerId="ADAL" clId="{4D91A5F0-E6F5-4105-B5E4-A384F4490ABE}" dt="2022-07-06T14:58:41.137" v="1" actId="478"/>
          <ac:graphicFrameMkLst>
            <pc:docMk/>
            <pc:sldMk cId="3847752476" sldId="477"/>
            <ac:graphicFrameMk id="6" creationId="{7C80CF54-1C36-409C-8897-B069966680B8}"/>
          </ac:graphicFrameMkLst>
        </pc:graphicFrameChg>
      </pc:sldChg>
      <pc:sldChg chg="del">
        <pc:chgData name="O'Donoghue, Julie" userId="2569ad0c-0a0b-4544-874d-9b927270d278" providerId="ADAL" clId="{4D91A5F0-E6F5-4105-B5E4-A384F4490ABE}" dt="2022-07-06T16:03:06.240" v="519"/>
        <pc:sldMkLst>
          <pc:docMk/>
          <pc:sldMk cId="4287472508" sldId="477"/>
        </pc:sldMkLst>
      </pc:sldChg>
      <pc:sldChg chg="add del mod">
        <pc:chgData name="O'Donoghue, Julie" userId="2569ad0c-0a0b-4544-874d-9b927270d278" providerId="ADAL" clId="{4D91A5F0-E6F5-4105-B5E4-A384F4490ABE}" dt="2022-07-06T15:00:05.489" v="11" actId="2696"/>
        <pc:sldMkLst>
          <pc:docMk/>
          <pc:sldMk cId="1303638340" sldId="478"/>
        </pc:sldMkLst>
      </pc:sldChg>
      <pc:sldChg chg="addSp delSp modSp new del mod ord">
        <pc:chgData name="O'Donoghue, Julie" userId="2569ad0c-0a0b-4544-874d-9b927270d278" providerId="ADAL" clId="{4D91A5F0-E6F5-4105-B5E4-A384F4490ABE}" dt="2022-07-08T10:00:00.306" v="1822" actId="47"/>
        <pc:sldMkLst>
          <pc:docMk/>
          <pc:sldMk cId="3974671916" sldId="478"/>
        </pc:sldMkLst>
        <pc:spChg chg="mod">
          <ac:chgData name="O'Donoghue, Julie" userId="2569ad0c-0a0b-4544-874d-9b927270d278" providerId="ADAL" clId="{4D91A5F0-E6F5-4105-B5E4-A384F4490ABE}" dt="2022-07-06T16:19:35.546" v="733" actId="20577"/>
          <ac:spMkLst>
            <pc:docMk/>
            <pc:sldMk cId="3974671916" sldId="478"/>
            <ac:spMk id="2" creationId="{83CF42A8-0ECF-4367-9522-AD66FA09DBED}"/>
          </ac:spMkLst>
        </pc:spChg>
        <pc:spChg chg="del">
          <ac:chgData name="O'Donoghue, Julie" userId="2569ad0c-0a0b-4544-874d-9b927270d278" providerId="ADAL" clId="{4D91A5F0-E6F5-4105-B5E4-A384F4490ABE}" dt="2022-07-06T16:14:55.743" v="644" actId="478"/>
          <ac:spMkLst>
            <pc:docMk/>
            <pc:sldMk cId="3974671916" sldId="478"/>
            <ac:spMk id="3" creationId="{1562278C-CD46-4AF2-8150-D2FB125D6028}"/>
          </ac:spMkLst>
        </pc:spChg>
        <pc:spChg chg="mod">
          <ac:chgData name="O'Donoghue, Julie" userId="2569ad0c-0a0b-4544-874d-9b927270d278" providerId="ADAL" clId="{4D91A5F0-E6F5-4105-B5E4-A384F4490ABE}" dt="2022-07-06T16:14:30.254" v="641"/>
          <ac:spMkLst>
            <pc:docMk/>
            <pc:sldMk cId="3974671916" sldId="478"/>
            <ac:spMk id="5" creationId="{F7087F74-1786-4A1F-88BC-E476DFC169AE}"/>
          </ac:spMkLst>
        </pc:spChg>
        <pc:spChg chg="mod">
          <ac:chgData name="O'Donoghue, Julie" userId="2569ad0c-0a0b-4544-874d-9b927270d278" providerId="ADAL" clId="{4D91A5F0-E6F5-4105-B5E4-A384F4490ABE}" dt="2022-07-06T16:14:30.254" v="641"/>
          <ac:spMkLst>
            <pc:docMk/>
            <pc:sldMk cId="3974671916" sldId="478"/>
            <ac:spMk id="6" creationId="{9F825972-BB14-4626-9EF7-1AB601DBFD09}"/>
          </ac:spMkLst>
        </pc:spChg>
        <pc:spChg chg="mod">
          <ac:chgData name="O'Donoghue, Julie" userId="2569ad0c-0a0b-4544-874d-9b927270d278" providerId="ADAL" clId="{4D91A5F0-E6F5-4105-B5E4-A384F4490ABE}" dt="2022-07-06T16:16:39.912" v="680" actId="207"/>
          <ac:spMkLst>
            <pc:docMk/>
            <pc:sldMk cId="3974671916" sldId="478"/>
            <ac:spMk id="8" creationId="{59B3FB1F-B7E2-40E2-A4DB-631B9A398C5F}"/>
          </ac:spMkLst>
        </pc:spChg>
        <pc:spChg chg="mod">
          <ac:chgData name="O'Donoghue, Julie" userId="2569ad0c-0a0b-4544-874d-9b927270d278" providerId="ADAL" clId="{4D91A5F0-E6F5-4105-B5E4-A384F4490ABE}" dt="2022-07-06T16:16:48.571" v="683" actId="1076"/>
          <ac:spMkLst>
            <pc:docMk/>
            <pc:sldMk cId="3974671916" sldId="478"/>
            <ac:spMk id="9" creationId="{330B0E58-6B9A-4514-9229-A3EB47B7114B}"/>
          </ac:spMkLst>
        </pc:spChg>
        <pc:spChg chg="mod">
          <ac:chgData name="O'Donoghue, Julie" userId="2569ad0c-0a0b-4544-874d-9b927270d278" providerId="ADAL" clId="{4D91A5F0-E6F5-4105-B5E4-A384F4490ABE}" dt="2022-07-06T16:15:54.185" v="671" actId="207"/>
          <ac:spMkLst>
            <pc:docMk/>
            <pc:sldMk cId="3974671916" sldId="478"/>
            <ac:spMk id="11" creationId="{57AE44F5-5EB2-4E24-A575-5F4DFB24BEC7}"/>
          </ac:spMkLst>
        </pc:spChg>
        <pc:spChg chg="mod">
          <ac:chgData name="O'Donoghue, Julie" userId="2569ad0c-0a0b-4544-874d-9b927270d278" providerId="ADAL" clId="{4D91A5F0-E6F5-4105-B5E4-A384F4490ABE}" dt="2022-07-06T16:16:30.677" v="679" actId="1076"/>
          <ac:spMkLst>
            <pc:docMk/>
            <pc:sldMk cId="3974671916" sldId="478"/>
            <ac:spMk id="12" creationId="{7D005F11-5327-40DB-8CBF-0C46F5602121}"/>
          </ac:spMkLst>
        </pc:spChg>
        <pc:spChg chg="mod">
          <ac:chgData name="O'Donoghue, Julie" userId="2569ad0c-0a0b-4544-874d-9b927270d278" providerId="ADAL" clId="{4D91A5F0-E6F5-4105-B5E4-A384F4490ABE}" dt="2022-07-06T16:17:15.372" v="689" actId="207"/>
          <ac:spMkLst>
            <pc:docMk/>
            <pc:sldMk cId="3974671916" sldId="478"/>
            <ac:spMk id="14" creationId="{D99CD358-DC5A-49E7-9071-69B0D1DF0C79}"/>
          </ac:spMkLst>
        </pc:spChg>
        <pc:spChg chg="mod">
          <ac:chgData name="O'Donoghue, Julie" userId="2569ad0c-0a0b-4544-874d-9b927270d278" providerId="ADAL" clId="{4D91A5F0-E6F5-4105-B5E4-A384F4490ABE}" dt="2022-07-06T16:18:19.471" v="710" actId="1076"/>
          <ac:spMkLst>
            <pc:docMk/>
            <pc:sldMk cId="3974671916" sldId="478"/>
            <ac:spMk id="15" creationId="{642333E6-345D-40E4-BC55-00266595550F}"/>
          </ac:spMkLst>
        </pc:spChg>
        <pc:spChg chg="mod">
          <ac:chgData name="O'Donoghue, Julie" userId="2569ad0c-0a0b-4544-874d-9b927270d278" providerId="ADAL" clId="{4D91A5F0-E6F5-4105-B5E4-A384F4490ABE}" dt="2022-07-06T16:25:19.062" v="814" actId="1076"/>
          <ac:spMkLst>
            <pc:docMk/>
            <pc:sldMk cId="3974671916" sldId="478"/>
            <ac:spMk id="17" creationId="{D11A103E-8A2A-4562-8DC4-46A8ABED3C3B}"/>
          </ac:spMkLst>
        </pc:spChg>
        <pc:spChg chg="mod">
          <ac:chgData name="O'Donoghue, Julie" userId="2569ad0c-0a0b-4544-874d-9b927270d278" providerId="ADAL" clId="{4D91A5F0-E6F5-4105-B5E4-A384F4490ABE}" dt="2022-07-06T16:16:56.794" v="686" actId="1076"/>
          <ac:spMkLst>
            <pc:docMk/>
            <pc:sldMk cId="3974671916" sldId="478"/>
            <ac:spMk id="18" creationId="{C948504B-D061-4051-AE4A-A9DB14435A4C}"/>
          </ac:spMkLst>
        </pc:spChg>
        <pc:spChg chg="mod">
          <ac:chgData name="O'Donoghue, Julie" userId="2569ad0c-0a0b-4544-874d-9b927270d278" providerId="ADAL" clId="{4D91A5F0-E6F5-4105-B5E4-A384F4490ABE}" dt="2022-07-06T16:17:18.196" v="690" actId="207"/>
          <ac:spMkLst>
            <pc:docMk/>
            <pc:sldMk cId="3974671916" sldId="478"/>
            <ac:spMk id="20" creationId="{06066776-0C2E-48F9-BF9C-171A222BE470}"/>
          </ac:spMkLst>
        </pc:spChg>
        <pc:spChg chg="mod">
          <ac:chgData name="O'Donoghue, Julie" userId="2569ad0c-0a0b-4544-874d-9b927270d278" providerId="ADAL" clId="{4D91A5F0-E6F5-4105-B5E4-A384F4490ABE}" dt="2022-07-06T16:18:47.330" v="715" actId="14100"/>
          <ac:spMkLst>
            <pc:docMk/>
            <pc:sldMk cId="3974671916" sldId="478"/>
            <ac:spMk id="21" creationId="{0FC1075F-3D1B-4F13-8485-81CDF26313D9}"/>
          </ac:spMkLst>
        </pc:spChg>
        <pc:spChg chg="mod">
          <ac:chgData name="O'Donoghue, Julie" userId="2569ad0c-0a0b-4544-874d-9b927270d278" providerId="ADAL" clId="{4D91A5F0-E6F5-4105-B5E4-A384F4490ABE}" dt="2022-07-06T16:16:00.555" v="672" actId="207"/>
          <ac:spMkLst>
            <pc:docMk/>
            <pc:sldMk cId="3974671916" sldId="478"/>
            <ac:spMk id="23" creationId="{5C92E7BA-10AD-480C-AC94-11FFCB60F830}"/>
          </ac:spMkLst>
        </pc:spChg>
        <pc:spChg chg="mod">
          <ac:chgData name="O'Donoghue, Julie" userId="2569ad0c-0a0b-4544-874d-9b927270d278" providerId="ADAL" clId="{4D91A5F0-E6F5-4105-B5E4-A384F4490ABE}" dt="2022-07-06T16:18:27.409" v="711" actId="255"/>
          <ac:spMkLst>
            <pc:docMk/>
            <pc:sldMk cId="3974671916" sldId="478"/>
            <ac:spMk id="24" creationId="{9296F5D9-A43B-4E74-A11D-42BB638F53A8}"/>
          </ac:spMkLst>
        </pc:spChg>
        <pc:spChg chg="add del mod">
          <ac:chgData name="O'Donoghue, Julie" userId="2569ad0c-0a0b-4544-874d-9b927270d278" providerId="ADAL" clId="{4D91A5F0-E6F5-4105-B5E4-A384F4490ABE}" dt="2022-07-06T16:19:25.737" v="716" actId="478"/>
          <ac:spMkLst>
            <pc:docMk/>
            <pc:sldMk cId="3974671916" sldId="478"/>
            <ac:spMk id="25" creationId="{0D13F7DF-F435-4E68-A21F-9EB61E361CD9}"/>
          </ac:spMkLst>
        </pc:spChg>
        <pc:spChg chg="add del mod">
          <ac:chgData name="O'Donoghue, Julie" userId="2569ad0c-0a0b-4544-874d-9b927270d278" providerId="ADAL" clId="{4D91A5F0-E6F5-4105-B5E4-A384F4490ABE}" dt="2022-07-06T16:19:40.730" v="735" actId="478"/>
          <ac:spMkLst>
            <pc:docMk/>
            <pc:sldMk cId="3974671916" sldId="478"/>
            <ac:spMk id="26" creationId="{447913D3-3CDC-40D9-BF58-A85706DAB9DB}"/>
          </ac:spMkLst>
        </pc:spChg>
        <pc:grpChg chg="add del mod">
          <ac:chgData name="O'Donoghue, Julie" userId="2569ad0c-0a0b-4544-874d-9b927270d278" providerId="ADAL" clId="{4D91A5F0-E6F5-4105-B5E4-A384F4490ABE}" dt="2022-07-06T16:19:27.344" v="717" actId="478"/>
          <ac:grpSpMkLst>
            <pc:docMk/>
            <pc:sldMk cId="3974671916" sldId="478"/>
            <ac:grpSpMk id="4" creationId="{A9243DE6-53A8-41B7-AA79-C2217D9E6E6F}"/>
          </ac:grpSpMkLst>
        </pc:grpChg>
        <pc:grpChg chg="add mod">
          <ac:chgData name="O'Donoghue, Julie" userId="2569ad0c-0a0b-4544-874d-9b927270d278" providerId="ADAL" clId="{4D91A5F0-E6F5-4105-B5E4-A384F4490ABE}" dt="2022-07-06T16:29:15.427" v="866" actId="1076"/>
          <ac:grpSpMkLst>
            <pc:docMk/>
            <pc:sldMk cId="3974671916" sldId="478"/>
            <ac:grpSpMk id="7" creationId="{B1BB2DF4-853E-4DEC-88CC-02DAB67472AA}"/>
          </ac:grpSpMkLst>
        </pc:grpChg>
        <pc:grpChg chg="add mod">
          <ac:chgData name="O'Donoghue, Julie" userId="2569ad0c-0a0b-4544-874d-9b927270d278" providerId="ADAL" clId="{4D91A5F0-E6F5-4105-B5E4-A384F4490ABE}" dt="2022-07-06T16:28:11.418" v="854" actId="1076"/>
          <ac:grpSpMkLst>
            <pc:docMk/>
            <pc:sldMk cId="3974671916" sldId="478"/>
            <ac:grpSpMk id="10" creationId="{1D6C0149-5076-4FE2-9FA7-5DA9A3EB900D}"/>
          </ac:grpSpMkLst>
        </pc:grpChg>
        <pc:grpChg chg="add mod">
          <ac:chgData name="O'Donoghue, Julie" userId="2569ad0c-0a0b-4544-874d-9b927270d278" providerId="ADAL" clId="{4D91A5F0-E6F5-4105-B5E4-A384F4490ABE}" dt="2022-07-06T16:30:33.769" v="873" actId="1076"/>
          <ac:grpSpMkLst>
            <pc:docMk/>
            <pc:sldMk cId="3974671916" sldId="478"/>
            <ac:grpSpMk id="13" creationId="{1946D4CE-1ABE-4ABA-A782-4CCCB8D120AA}"/>
          </ac:grpSpMkLst>
        </pc:grpChg>
        <pc:grpChg chg="add mod">
          <ac:chgData name="O'Donoghue, Julie" userId="2569ad0c-0a0b-4544-874d-9b927270d278" providerId="ADAL" clId="{4D91A5F0-E6F5-4105-B5E4-A384F4490ABE}" dt="2022-07-06T16:27:42.005" v="848" actId="1076"/>
          <ac:grpSpMkLst>
            <pc:docMk/>
            <pc:sldMk cId="3974671916" sldId="478"/>
            <ac:grpSpMk id="16" creationId="{A2879D31-C99D-486B-AD1F-C0E9F58340A5}"/>
          </ac:grpSpMkLst>
        </pc:grpChg>
        <pc:grpChg chg="add mod">
          <ac:chgData name="O'Donoghue, Julie" userId="2569ad0c-0a0b-4544-874d-9b927270d278" providerId="ADAL" clId="{4D91A5F0-E6F5-4105-B5E4-A384F4490ABE}" dt="2022-07-06T16:28:04.243" v="852" actId="1076"/>
          <ac:grpSpMkLst>
            <pc:docMk/>
            <pc:sldMk cId="3974671916" sldId="478"/>
            <ac:grpSpMk id="19" creationId="{E4F848D2-2BFF-4C68-8AFD-1BA2AC5C6188}"/>
          </ac:grpSpMkLst>
        </pc:grpChg>
        <pc:grpChg chg="add mod">
          <ac:chgData name="O'Donoghue, Julie" userId="2569ad0c-0a0b-4544-874d-9b927270d278" providerId="ADAL" clId="{4D91A5F0-E6F5-4105-B5E4-A384F4490ABE}" dt="2022-07-06T16:30:40.660" v="876" actId="1076"/>
          <ac:grpSpMkLst>
            <pc:docMk/>
            <pc:sldMk cId="3974671916" sldId="478"/>
            <ac:grpSpMk id="22" creationId="{6A4526AA-4769-4ADE-8BC3-2FAB35011243}"/>
          </ac:grpSpMkLst>
        </pc:grpChg>
        <pc:picChg chg="add mod">
          <ac:chgData name="O'Donoghue, Julie" userId="2569ad0c-0a0b-4544-874d-9b927270d278" providerId="ADAL" clId="{4D91A5F0-E6F5-4105-B5E4-A384F4490ABE}" dt="2022-07-06T16:28:35.115" v="860" actId="14100"/>
          <ac:picMkLst>
            <pc:docMk/>
            <pc:sldMk cId="3974671916" sldId="478"/>
            <ac:picMk id="27" creationId="{58E2AC47-9108-42A7-A514-4EFFD21DED74}"/>
          </ac:picMkLst>
        </pc:picChg>
        <pc:picChg chg="add mod">
          <ac:chgData name="O'Donoghue, Julie" userId="2569ad0c-0a0b-4544-874d-9b927270d278" providerId="ADAL" clId="{4D91A5F0-E6F5-4105-B5E4-A384F4490ABE}" dt="2022-07-06T16:30:17.271" v="871" actId="14100"/>
          <ac:picMkLst>
            <pc:docMk/>
            <pc:sldMk cId="3974671916" sldId="478"/>
            <ac:picMk id="32" creationId="{7014D5B6-7872-4CDE-80E3-9066CBE5EB2F}"/>
          </ac:picMkLst>
        </pc:picChg>
        <pc:picChg chg="add mod">
          <ac:chgData name="O'Donoghue, Julie" userId="2569ad0c-0a0b-4544-874d-9b927270d278" providerId="ADAL" clId="{4D91A5F0-E6F5-4105-B5E4-A384F4490ABE}" dt="2022-07-06T16:29:32.767" v="870" actId="1076"/>
          <ac:picMkLst>
            <pc:docMk/>
            <pc:sldMk cId="3974671916" sldId="478"/>
            <ac:picMk id="33" creationId="{97471618-0F76-4D51-9F6A-1950E52F998C}"/>
          </ac:picMkLst>
        </pc:picChg>
        <pc:picChg chg="add del mod">
          <ac:chgData name="O'Donoghue, Julie" userId="2569ad0c-0a0b-4544-874d-9b927270d278" providerId="ADAL" clId="{4D91A5F0-E6F5-4105-B5E4-A384F4490ABE}" dt="2022-07-06T16:22:24.348" v="773" actId="478"/>
          <ac:picMkLst>
            <pc:docMk/>
            <pc:sldMk cId="3974671916" sldId="478"/>
            <ac:picMk id="34" creationId="{5C12270D-DA1F-4CA4-9AB3-1CC4985BA1F2}"/>
          </ac:picMkLst>
        </pc:picChg>
        <pc:picChg chg="add mod">
          <ac:chgData name="O'Donoghue, Julie" userId="2569ad0c-0a0b-4544-874d-9b927270d278" providerId="ADAL" clId="{4D91A5F0-E6F5-4105-B5E4-A384F4490ABE}" dt="2022-07-06T16:30:21.927" v="872" actId="14100"/>
          <ac:picMkLst>
            <pc:docMk/>
            <pc:sldMk cId="3974671916" sldId="478"/>
            <ac:picMk id="46" creationId="{540FBEC8-6ECF-422F-A7E5-88BA3FFAC748}"/>
          </ac:picMkLst>
        </pc:picChg>
        <pc:picChg chg="add mod">
          <ac:chgData name="O'Donoghue, Julie" userId="2569ad0c-0a0b-4544-874d-9b927270d278" providerId="ADAL" clId="{4D91A5F0-E6F5-4105-B5E4-A384F4490ABE}" dt="2022-07-06T16:28:56.510" v="863" actId="1076"/>
          <ac:picMkLst>
            <pc:docMk/>
            <pc:sldMk cId="3974671916" sldId="478"/>
            <ac:picMk id="50" creationId="{11311DA7-330C-40C1-B2E9-9CBEA8ED2D20}"/>
          </ac:picMkLst>
        </pc:picChg>
        <pc:cxnChg chg="add mod">
          <ac:chgData name="O'Donoghue, Julie" userId="2569ad0c-0a0b-4544-874d-9b927270d278" providerId="ADAL" clId="{4D91A5F0-E6F5-4105-B5E4-A384F4490ABE}" dt="2022-07-06T16:28:22.295" v="858" actId="14100"/>
          <ac:cxnSpMkLst>
            <pc:docMk/>
            <pc:sldMk cId="3974671916" sldId="478"/>
            <ac:cxnSpMk id="29" creationId="{430D4A6E-C132-4959-8323-8C2E7E1A4324}"/>
          </ac:cxnSpMkLst>
        </pc:cxnChg>
        <pc:cxnChg chg="add mod">
          <ac:chgData name="O'Donoghue, Julie" userId="2569ad0c-0a0b-4544-874d-9b927270d278" providerId="ADAL" clId="{4D91A5F0-E6F5-4105-B5E4-A384F4490ABE}" dt="2022-07-06T16:29:20.176" v="868" actId="1076"/>
          <ac:cxnSpMkLst>
            <pc:docMk/>
            <pc:sldMk cId="3974671916" sldId="478"/>
            <ac:cxnSpMk id="30" creationId="{E3292EFE-9B91-4A61-9176-75D6373C94A5}"/>
          </ac:cxnSpMkLst>
        </pc:cxnChg>
        <pc:cxnChg chg="add del mod">
          <ac:chgData name="O'Donoghue, Julie" userId="2569ad0c-0a0b-4544-874d-9b927270d278" providerId="ADAL" clId="{4D91A5F0-E6F5-4105-B5E4-A384F4490ABE}" dt="2022-07-06T16:25:26.369" v="816" actId="21"/>
          <ac:cxnSpMkLst>
            <pc:docMk/>
            <pc:sldMk cId="3974671916" sldId="478"/>
            <ac:cxnSpMk id="38" creationId="{2AC990F6-B79A-47C1-BF7A-77B35F24F042}"/>
          </ac:cxnSpMkLst>
        </pc:cxnChg>
        <pc:cxnChg chg="add mod">
          <ac:chgData name="O'Donoghue, Julie" userId="2569ad0c-0a0b-4544-874d-9b927270d278" providerId="ADAL" clId="{4D91A5F0-E6F5-4105-B5E4-A384F4490ABE}" dt="2022-07-06T16:27:44.982" v="849" actId="1076"/>
          <ac:cxnSpMkLst>
            <pc:docMk/>
            <pc:sldMk cId="3974671916" sldId="478"/>
            <ac:cxnSpMk id="44" creationId="{CABDE852-3D24-48D1-A2D0-8B0026C7606E}"/>
          </ac:cxnSpMkLst>
        </pc:cxnChg>
        <pc:cxnChg chg="add mod">
          <ac:chgData name="O'Donoghue, Julie" userId="2569ad0c-0a0b-4544-874d-9b927270d278" providerId="ADAL" clId="{4D91A5F0-E6F5-4105-B5E4-A384F4490ABE}" dt="2022-07-06T16:30:37.270" v="875" actId="14100"/>
          <ac:cxnSpMkLst>
            <pc:docMk/>
            <pc:sldMk cId="3974671916" sldId="478"/>
            <ac:cxnSpMk id="47" creationId="{414EE7EA-A523-42DF-B07D-E91744E64FD1}"/>
          </ac:cxnSpMkLst>
        </pc:cxnChg>
        <pc:cxnChg chg="add mod">
          <ac:chgData name="O'Donoghue, Julie" userId="2569ad0c-0a0b-4544-874d-9b927270d278" providerId="ADAL" clId="{4D91A5F0-E6F5-4105-B5E4-A384F4490ABE}" dt="2022-07-06T16:29:04.860" v="865" actId="1076"/>
          <ac:cxnSpMkLst>
            <pc:docMk/>
            <pc:sldMk cId="3974671916" sldId="478"/>
            <ac:cxnSpMk id="53" creationId="{FD3DCC0C-3D0D-4C46-BE8E-199D6D58E676}"/>
          </ac:cxnSpMkLst>
        </pc:cxnChg>
      </pc:sldChg>
      <pc:sldChg chg="addSp delSp modSp new mod ord modNotesTx">
        <pc:chgData name="O'Donoghue, Julie" userId="2569ad0c-0a0b-4544-874d-9b927270d278" providerId="ADAL" clId="{4D91A5F0-E6F5-4105-B5E4-A384F4490ABE}" dt="2022-07-08T09:59:40.025" v="1820" actId="478"/>
        <pc:sldMkLst>
          <pc:docMk/>
          <pc:sldMk cId="412755503" sldId="479"/>
        </pc:sldMkLst>
        <pc:spChg chg="mod">
          <ac:chgData name="O'Donoghue, Julie" userId="2569ad0c-0a0b-4544-874d-9b927270d278" providerId="ADAL" clId="{4D91A5F0-E6F5-4105-B5E4-A384F4490ABE}" dt="2022-07-06T16:30:54.115" v="878"/>
          <ac:spMkLst>
            <pc:docMk/>
            <pc:sldMk cId="412755503" sldId="479"/>
            <ac:spMk id="3" creationId="{1AA41657-22B9-4A8C-9F94-C28F3969F554}"/>
          </ac:spMkLst>
        </pc:spChg>
        <pc:spChg chg="mod">
          <ac:chgData name="O'Donoghue, Julie" userId="2569ad0c-0a0b-4544-874d-9b927270d278" providerId="ADAL" clId="{4D91A5F0-E6F5-4105-B5E4-A384F4490ABE}" dt="2022-07-06T16:30:54.115" v="878"/>
          <ac:spMkLst>
            <pc:docMk/>
            <pc:sldMk cId="412755503" sldId="479"/>
            <ac:spMk id="4" creationId="{34EE0F99-8D2C-4D23-92ED-E6071A48879F}"/>
          </ac:spMkLst>
        </pc:spChg>
        <pc:spChg chg="mod">
          <ac:chgData name="O'Donoghue, Julie" userId="2569ad0c-0a0b-4544-874d-9b927270d278" providerId="ADAL" clId="{4D91A5F0-E6F5-4105-B5E4-A384F4490ABE}" dt="2022-07-06T16:30:54.115" v="878"/>
          <ac:spMkLst>
            <pc:docMk/>
            <pc:sldMk cId="412755503" sldId="479"/>
            <ac:spMk id="6" creationId="{6D4A8357-71DD-427D-9604-0F5DE7258F0B}"/>
          </ac:spMkLst>
        </pc:spChg>
        <pc:spChg chg="mod">
          <ac:chgData name="O'Donoghue, Julie" userId="2569ad0c-0a0b-4544-874d-9b927270d278" providerId="ADAL" clId="{4D91A5F0-E6F5-4105-B5E4-A384F4490ABE}" dt="2022-07-06T16:30:54.115" v="878"/>
          <ac:spMkLst>
            <pc:docMk/>
            <pc:sldMk cId="412755503" sldId="479"/>
            <ac:spMk id="7" creationId="{654D2D21-9F61-40F1-AB01-834D2DE43207}"/>
          </ac:spMkLst>
        </pc:spChg>
        <pc:spChg chg="mod">
          <ac:chgData name="O'Donoghue, Julie" userId="2569ad0c-0a0b-4544-874d-9b927270d278" providerId="ADAL" clId="{4D91A5F0-E6F5-4105-B5E4-A384F4490ABE}" dt="2022-07-06T16:30:54.115" v="878"/>
          <ac:spMkLst>
            <pc:docMk/>
            <pc:sldMk cId="412755503" sldId="479"/>
            <ac:spMk id="9" creationId="{0A75ECA0-3960-45F3-BD49-14FF3F63B4A0}"/>
          </ac:spMkLst>
        </pc:spChg>
        <pc:spChg chg="mod">
          <ac:chgData name="O'Donoghue, Julie" userId="2569ad0c-0a0b-4544-874d-9b927270d278" providerId="ADAL" clId="{4D91A5F0-E6F5-4105-B5E4-A384F4490ABE}" dt="2022-07-06T16:30:54.115" v="878"/>
          <ac:spMkLst>
            <pc:docMk/>
            <pc:sldMk cId="412755503" sldId="479"/>
            <ac:spMk id="10" creationId="{2906A7F8-DF48-433D-B080-61254CF8BCAE}"/>
          </ac:spMkLst>
        </pc:spChg>
        <pc:spChg chg="mod">
          <ac:chgData name="O'Donoghue, Julie" userId="2569ad0c-0a0b-4544-874d-9b927270d278" providerId="ADAL" clId="{4D91A5F0-E6F5-4105-B5E4-A384F4490ABE}" dt="2022-07-06T16:30:54.115" v="878"/>
          <ac:spMkLst>
            <pc:docMk/>
            <pc:sldMk cId="412755503" sldId="479"/>
            <ac:spMk id="12" creationId="{F97E43F1-7FA5-4F4F-91B1-565BF2B99FCC}"/>
          </ac:spMkLst>
        </pc:spChg>
        <pc:spChg chg="mod">
          <ac:chgData name="O'Donoghue, Julie" userId="2569ad0c-0a0b-4544-874d-9b927270d278" providerId="ADAL" clId="{4D91A5F0-E6F5-4105-B5E4-A384F4490ABE}" dt="2022-07-06T16:30:54.115" v="878"/>
          <ac:spMkLst>
            <pc:docMk/>
            <pc:sldMk cId="412755503" sldId="479"/>
            <ac:spMk id="13" creationId="{414424A4-A0EF-426F-8A6B-AE9A613FB532}"/>
          </ac:spMkLst>
        </pc:spChg>
        <pc:spChg chg="mod">
          <ac:chgData name="O'Donoghue, Julie" userId="2569ad0c-0a0b-4544-874d-9b927270d278" providerId="ADAL" clId="{4D91A5F0-E6F5-4105-B5E4-A384F4490ABE}" dt="2022-07-06T16:30:54.115" v="878"/>
          <ac:spMkLst>
            <pc:docMk/>
            <pc:sldMk cId="412755503" sldId="479"/>
            <ac:spMk id="15" creationId="{E2437D5E-80E9-4FB7-B6FE-4ECD0EDE04E5}"/>
          </ac:spMkLst>
        </pc:spChg>
        <pc:spChg chg="mod">
          <ac:chgData name="O'Donoghue, Julie" userId="2569ad0c-0a0b-4544-874d-9b927270d278" providerId="ADAL" clId="{4D91A5F0-E6F5-4105-B5E4-A384F4490ABE}" dt="2022-07-06T16:30:54.115" v="878"/>
          <ac:spMkLst>
            <pc:docMk/>
            <pc:sldMk cId="412755503" sldId="479"/>
            <ac:spMk id="16" creationId="{9644BC48-BE39-403C-BE84-00957D0D19DC}"/>
          </ac:spMkLst>
        </pc:spChg>
        <pc:spChg chg="mod">
          <ac:chgData name="O'Donoghue, Julie" userId="2569ad0c-0a0b-4544-874d-9b927270d278" providerId="ADAL" clId="{4D91A5F0-E6F5-4105-B5E4-A384F4490ABE}" dt="2022-07-06T16:30:54.115" v="878"/>
          <ac:spMkLst>
            <pc:docMk/>
            <pc:sldMk cId="412755503" sldId="479"/>
            <ac:spMk id="18" creationId="{CF775FC4-2755-4BF8-90BD-010D1869855A}"/>
          </ac:spMkLst>
        </pc:spChg>
        <pc:spChg chg="mod">
          <ac:chgData name="O'Donoghue, Julie" userId="2569ad0c-0a0b-4544-874d-9b927270d278" providerId="ADAL" clId="{4D91A5F0-E6F5-4105-B5E4-A384F4490ABE}" dt="2022-07-06T16:30:54.115" v="878"/>
          <ac:spMkLst>
            <pc:docMk/>
            <pc:sldMk cId="412755503" sldId="479"/>
            <ac:spMk id="19" creationId="{D244C320-E7B5-4FC2-B43C-55F4CB3D8963}"/>
          </ac:spMkLst>
        </pc:spChg>
        <pc:spChg chg="mod">
          <ac:chgData name="O'Donoghue, Julie" userId="2569ad0c-0a0b-4544-874d-9b927270d278" providerId="ADAL" clId="{4D91A5F0-E6F5-4105-B5E4-A384F4490ABE}" dt="2022-07-06T16:37:06.166" v="1034"/>
          <ac:spMkLst>
            <pc:docMk/>
            <pc:sldMk cId="412755503" sldId="479"/>
            <ac:spMk id="48" creationId="{E7F93EC4-F4BC-4DE2-9252-442F02CEC362}"/>
          </ac:spMkLst>
        </pc:spChg>
        <pc:spChg chg="mod">
          <ac:chgData name="O'Donoghue, Julie" userId="2569ad0c-0a0b-4544-874d-9b927270d278" providerId="ADAL" clId="{4D91A5F0-E6F5-4105-B5E4-A384F4490ABE}" dt="2022-07-06T16:37:06.166" v="1034"/>
          <ac:spMkLst>
            <pc:docMk/>
            <pc:sldMk cId="412755503" sldId="479"/>
            <ac:spMk id="49" creationId="{1A48D48B-7454-4EE9-92EC-DD601B6AA84C}"/>
          </ac:spMkLst>
        </pc:spChg>
        <pc:spChg chg="add mod">
          <ac:chgData name="O'Donoghue, Julie" userId="2569ad0c-0a0b-4544-874d-9b927270d278" providerId="ADAL" clId="{4D91A5F0-E6F5-4105-B5E4-A384F4490ABE}" dt="2022-07-06T16:40:09.032" v="1094" actId="1076"/>
          <ac:spMkLst>
            <pc:docMk/>
            <pc:sldMk cId="412755503" sldId="479"/>
            <ac:spMk id="50" creationId="{9A6E8989-E6B8-4F35-A838-8A4393F5E0B3}"/>
          </ac:spMkLst>
        </pc:spChg>
        <pc:spChg chg="add mod">
          <ac:chgData name="O'Donoghue, Julie" userId="2569ad0c-0a0b-4544-874d-9b927270d278" providerId="ADAL" clId="{4D91A5F0-E6F5-4105-B5E4-A384F4490ABE}" dt="2022-07-06T16:40:13.229" v="1095" actId="1076"/>
          <ac:spMkLst>
            <pc:docMk/>
            <pc:sldMk cId="412755503" sldId="479"/>
            <ac:spMk id="51" creationId="{5FD7A915-F76F-4C18-95FB-3F5C848F79E7}"/>
          </ac:spMkLst>
        </pc:spChg>
        <pc:spChg chg="add del mod">
          <ac:chgData name="O'Donoghue, Julie" userId="2569ad0c-0a0b-4544-874d-9b927270d278" providerId="ADAL" clId="{4D91A5F0-E6F5-4105-B5E4-A384F4490ABE}" dt="2022-07-06T16:38:46.055" v="1054"/>
          <ac:spMkLst>
            <pc:docMk/>
            <pc:sldMk cId="412755503" sldId="479"/>
            <ac:spMk id="52" creationId="{B33D179D-A896-4C73-A1C2-791F272476AA}"/>
          </ac:spMkLst>
        </pc:spChg>
        <pc:spChg chg="add mod">
          <ac:chgData name="O'Donoghue, Julie" userId="2569ad0c-0a0b-4544-874d-9b927270d278" providerId="ADAL" clId="{4D91A5F0-E6F5-4105-B5E4-A384F4490ABE}" dt="2022-07-08T08:44:38.471" v="1622" actId="1036"/>
          <ac:spMkLst>
            <pc:docMk/>
            <pc:sldMk cId="412755503" sldId="479"/>
            <ac:spMk id="53" creationId="{A757C983-8FC8-46CD-A8AF-65987731DEA9}"/>
          </ac:spMkLst>
        </pc:spChg>
        <pc:spChg chg="add del mod">
          <ac:chgData name="O'Donoghue, Julie" userId="2569ad0c-0a0b-4544-874d-9b927270d278" providerId="ADAL" clId="{4D91A5F0-E6F5-4105-B5E4-A384F4490ABE}" dt="2022-07-06T16:39:07.526" v="1059"/>
          <ac:spMkLst>
            <pc:docMk/>
            <pc:sldMk cId="412755503" sldId="479"/>
            <ac:spMk id="54" creationId="{E18AAF68-A09A-468E-8C38-17B45AA5CD3E}"/>
          </ac:spMkLst>
        </pc:spChg>
        <pc:spChg chg="add del mod">
          <ac:chgData name="O'Donoghue, Julie" userId="2569ad0c-0a0b-4544-874d-9b927270d278" providerId="ADAL" clId="{4D91A5F0-E6F5-4105-B5E4-A384F4490ABE}" dt="2022-07-08T08:44:34.193" v="1612" actId="478"/>
          <ac:spMkLst>
            <pc:docMk/>
            <pc:sldMk cId="412755503" sldId="479"/>
            <ac:spMk id="55" creationId="{B01D72C1-6656-484A-BD14-4C0AB3F3A5A9}"/>
          </ac:spMkLst>
        </pc:spChg>
        <pc:grpChg chg="add mod">
          <ac:chgData name="O'Donoghue, Julie" userId="2569ad0c-0a0b-4544-874d-9b927270d278" providerId="ADAL" clId="{4D91A5F0-E6F5-4105-B5E4-A384F4490ABE}" dt="2022-07-06T16:36:46.614" v="1030" actId="1076"/>
          <ac:grpSpMkLst>
            <pc:docMk/>
            <pc:sldMk cId="412755503" sldId="479"/>
            <ac:grpSpMk id="2" creationId="{E6C8C20D-B332-41CD-B87A-BAD136BE7534}"/>
          </ac:grpSpMkLst>
        </pc:grpChg>
        <pc:grpChg chg="add mod">
          <ac:chgData name="O'Donoghue, Julie" userId="2569ad0c-0a0b-4544-874d-9b927270d278" providerId="ADAL" clId="{4D91A5F0-E6F5-4105-B5E4-A384F4490ABE}" dt="2022-07-06T16:34:46.189" v="999" actId="1035"/>
          <ac:grpSpMkLst>
            <pc:docMk/>
            <pc:sldMk cId="412755503" sldId="479"/>
            <ac:grpSpMk id="5" creationId="{8377601D-0628-4365-AF2B-2FBBD7158C66}"/>
          </ac:grpSpMkLst>
        </pc:grpChg>
        <pc:grpChg chg="add mod">
          <ac:chgData name="O'Donoghue, Julie" userId="2569ad0c-0a0b-4544-874d-9b927270d278" providerId="ADAL" clId="{4D91A5F0-E6F5-4105-B5E4-A384F4490ABE}" dt="2022-07-06T16:36:38.668" v="1027" actId="1076"/>
          <ac:grpSpMkLst>
            <pc:docMk/>
            <pc:sldMk cId="412755503" sldId="479"/>
            <ac:grpSpMk id="8" creationId="{0351B451-559A-4EC1-B8D2-A81A68609EAE}"/>
          </ac:grpSpMkLst>
        </pc:grpChg>
        <pc:grpChg chg="add mod">
          <ac:chgData name="O'Donoghue, Julie" userId="2569ad0c-0a0b-4544-874d-9b927270d278" providerId="ADAL" clId="{4D91A5F0-E6F5-4105-B5E4-A384F4490ABE}" dt="2022-07-06T16:36:09.245" v="1018" actId="1076"/>
          <ac:grpSpMkLst>
            <pc:docMk/>
            <pc:sldMk cId="412755503" sldId="479"/>
            <ac:grpSpMk id="11" creationId="{2EAE884E-7723-4418-AFEC-AAC0578F42CE}"/>
          </ac:grpSpMkLst>
        </pc:grpChg>
        <pc:grpChg chg="add mod">
          <ac:chgData name="O'Donoghue, Julie" userId="2569ad0c-0a0b-4544-874d-9b927270d278" providerId="ADAL" clId="{4D91A5F0-E6F5-4105-B5E4-A384F4490ABE}" dt="2022-07-06T16:35:59.102" v="1014" actId="1076"/>
          <ac:grpSpMkLst>
            <pc:docMk/>
            <pc:sldMk cId="412755503" sldId="479"/>
            <ac:grpSpMk id="14" creationId="{64D0DAC7-13F8-4205-AD1B-8CDA323B9D83}"/>
          </ac:grpSpMkLst>
        </pc:grpChg>
        <pc:grpChg chg="add mod">
          <ac:chgData name="O'Donoghue, Julie" userId="2569ad0c-0a0b-4544-874d-9b927270d278" providerId="ADAL" clId="{4D91A5F0-E6F5-4105-B5E4-A384F4490ABE}" dt="2022-07-06T16:34:46.189" v="999" actId="1035"/>
          <ac:grpSpMkLst>
            <pc:docMk/>
            <pc:sldMk cId="412755503" sldId="479"/>
            <ac:grpSpMk id="17" creationId="{9795F5A8-510E-481B-B451-6CC6922B83C5}"/>
          </ac:grpSpMkLst>
        </pc:grpChg>
        <pc:grpChg chg="add mod">
          <ac:chgData name="O'Donoghue, Julie" userId="2569ad0c-0a0b-4544-874d-9b927270d278" providerId="ADAL" clId="{4D91A5F0-E6F5-4105-B5E4-A384F4490ABE}" dt="2022-07-06T16:41:08.277" v="1109" actId="1037"/>
          <ac:grpSpMkLst>
            <pc:docMk/>
            <pc:sldMk cId="412755503" sldId="479"/>
            <ac:grpSpMk id="47" creationId="{7806570A-E2FF-4214-B74D-646A32512873}"/>
          </ac:grpSpMkLst>
        </pc:grpChg>
        <pc:picChg chg="add mod">
          <ac:chgData name="O'Donoghue, Julie" userId="2569ad0c-0a0b-4544-874d-9b927270d278" providerId="ADAL" clId="{4D91A5F0-E6F5-4105-B5E4-A384F4490ABE}" dt="2022-07-06T16:36:22.086" v="1022" actId="1076"/>
          <ac:picMkLst>
            <pc:docMk/>
            <pc:sldMk cId="412755503" sldId="479"/>
            <ac:picMk id="20" creationId="{9AC7E02C-4DF7-43CE-8338-623A9969D6B6}"/>
          </ac:picMkLst>
        </pc:picChg>
        <pc:picChg chg="add mod">
          <ac:chgData name="O'Donoghue, Julie" userId="2569ad0c-0a0b-4544-874d-9b927270d278" providerId="ADAL" clId="{4D91A5F0-E6F5-4105-B5E4-A384F4490ABE}" dt="2022-07-06T16:36:49.979" v="1031" actId="1076"/>
          <ac:picMkLst>
            <pc:docMk/>
            <pc:sldMk cId="412755503" sldId="479"/>
            <ac:picMk id="23" creationId="{E64F06B1-412F-47A8-BDAF-7CF93DB9D716}"/>
          </ac:picMkLst>
        </pc:picChg>
        <pc:picChg chg="add mod">
          <ac:chgData name="O'Donoghue, Julie" userId="2569ad0c-0a0b-4544-874d-9b927270d278" providerId="ADAL" clId="{4D91A5F0-E6F5-4105-B5E4-A384F4490ABE}" dt="2022-07-06T16:40:44.866" v="1104" actId="1037"/>
          <ac:picMkLst>
            <pc:docMk/>
            <pc:sldMk cId="412755503" sldId="479"/>
            <ac:picMk id="24" creationId="{B7B569AB-EEF6-4383-826F-EC0343B927B2}"/>
          </ac:picMkLst>
        </pc:picChg>
        <pc:picChg chg="add mod">
          <ac:chgData name="O'Donoghue, Julie" userId="2569ad0c-0a0b-4544-874d-9b927270d278" providerId="ADAL" clId="{4D91A5F0-E6F5-4105-B5E4-A384F4490ABE}" dt="2022-07-06T16:36:43.311" v="1029" actId="1076"/>
          <ac:picMkLst>
            <pc:docMk/>
            <pc:sldMk cId="412755503" sldId="479"/>
            <ac:picMk id="26" creationId="{3CF0DD5A-DD42-453F-8068-D34EA20705DD}"/>
          </ac:picMkLst>
        </pc:picChg>
        <pc:picChg chg="add mod">
          <ac:chgData name="O'Donoghue, Julie" userId="2569ad0c-0a0b-4544-874d-9b927270d278" providerId="ADAL" clId="{4D91A5F0-E6F5-4105-B5E4-A384F4490ABE}" dt="2022-07-06T16:36:05.923" v="1017" actId="1076"/>
          <ac:picMkLst>
            <pc:docMk/>
            <pc:sldMk cId="412755503" sldId="479"/>
            <ac:picMk id="34" creationId="{A0141467-B4CE-4638-8418-30217BC53745}"/>
          </ac:picMkLst>
        </pc:picChg>
        <pc:picChg chg="add mod">
          <ac:chgData name="O'Donoghue, Julie" userId="2569ad0c-0a0b-4544-874d-9b927270d278" providerId="ADAL" clId="{4D91A5F0-E6F5-4105-B5E4-A384F4490ABE}" dt="2022-07-06T16:40:34.582" v="1098" actId="1076"/>
          <ac:picMkLst>
            <pc:docMk/>
            <pc:sldMk cId="412755503" sldId="479"/>
            <ac:picMk id="39" creationId="{A45CA594-7E9A-4383-BB82-DEFE2C51F1CD}"/>
          </ac:picMkLst>
        </pc:picChg>
        <pc:cxnChg chg="add del mod">
          <ac:chgData name="O'Donoghue, Julie" userId="2569ad0c-0a0b-4544-874d-9b927270d278" providerId="ADAL" clId="{4D91A5F0-E6F5-4105-B5E4-A384F4490ABE}" dt="2022-07-08T09:59:30.554" v="1815" actId="478"/>
          <ac:cxnSpMkLst>
            <pc:docMk/>
            <pc:sldMk cId="412755503" sldId="479"/>
            <ac:cxnSpMk id="21" creationId="{773743CE-7441-401B-A93C-702820C4D375}"/>
          </ac:cxnSpMkLst>
        </pc:cxnChg>
        <pc:cxnChg chg="add del mod">
          <ac:chgData name="O'Donoghue, Julie" userId="2569ad0c-0a0b-4544-874d-9b927270d278" providerId="ADAL" clId="{4D91A5F0-E6F5-4105-B5E4-A384F4490ABE}" dt="2022-07-08T09:59:40.025" v="1820" actId="478"/>
          <ac:cxnSpMkLst>
            <pc:docMk/>
            <pc:sldMk cId="412755503" sldId="479"/>
            <ac:cxnSpMk id="22" creationId="{9DCE767E-D08C-4E62-8B8C-60FB4150D801}"/>
          </ac:cxnSpMkLst>
        </pc:cxnChg>
        <pc:cxnChg chg="add del mod">
          <ac:chgData name="O'Donoghue, Julie" userId="2569ad0c-0a0b-4544-874d-9b927270d278" providerId="ADAL" clId="{4D91A5F0-E6F5-4105-B5E4-A384F4490ABE}" dt="2022-07-08T09:59:32.741" v="1816" actId="478"/>
          <ac:cxnSpMkLst>
            <pc:docMk/>
            <pc:sldMk cId="412755503" sldId="479"/>
            <ac:cxnSpMk id="25" creationId="{472428C7-E05D-4CCF-8D9A-BFC291E57CEB}"/>
          </ac:cxnSpMkLst>
        </pc:cxnChg>
        <pc:cxnChg chg="add del mod">
          <ac:chgData name="O'Donoghue, Julie" userId="2569ad0c-0a0b-4544-874d-9b927270d278" providerId="ADAL" clId="{4D91A5F0-E6F5-4105-B5E4-A384F4490ABE}" dt="2022-07-08T09:59:38.240" v="1819" actId="478"/>
          <ac:cxnSpMkLst>
            <pc:docMk/>
            <pc:sldMk cId="412755503" sldId="479"/>
            <ac:cxnSpMk id="27" creationId="{314CF1C3-5905-4076-B2DC-7379DF8E2E8E}"/>
          </ac:cxnSpMkLst>
        </pc:cxnChg>
        <pc:cxnChg chg="add del mod">
          <ac:chgData name="O'Donoghue, Julie" userId="2569ad0c-0a0b-4544-874d-9b927270d278" providerId="ADAL" clId="{4D91A5F0-E6F5-4105-B5E4-A384F4490ABE}" dt="2022-07-08T09:59:34.681" v="1817" actId="478"/>
          <ac:cxnSpMkLst>
            <pc:docMk/>
            <pc:sldMk cId="412755503" sldId="479"/>
            <ac:cxnSpMk id="28" creationId="{4CA36549-C2AF-4A20-A92B-46714D56BEAC}"/>
          </ac:cxnSpMkLst>
        </pc:cxnChg>
        <pc:cxnChg chg="add del mod">
          <ac:chgData name="O'Donoghue, Julie" userId="2569ad0c-0a0b-4544-874d-9b927270d278" providerId="ADAL" clId="{4D91A5F0-E6F5-4105-B5E4-A384F4490ABE}" dt="2022-07-08T09:59:36.507" v="1818" actId="478"/>
          <ac:cxnSpMkLst>
            <pc:docMk/>
            <pc:sldMk cId="412755503" sldId="479"/>
            <ac:cxnSpMk id="36" creationId="{03341EC0-02A4-4A18-961F-69FDF1840B95}"/>
          </ac:cxnSpMkLst>
        </pc:cxnChg>
      </pc:sldChg>
      <pc:sldChg chg="addSp delSp modSp new mod ord">
        <pc:chgData name="O'Donoghue, Julie" userId="2569ad0c-0a0b-4544-874d-9b927270d278" providerId="ADAL" clId="{4D91A5F0-E6F5-4105-B5E4-A384F4490ABE}" dt="2022-07-08T08:46:08.518" v="1700" actId="1076"/>
        <pc:sldMkLst>
          <pc:docMk/>
          <pc:sldMk cId="2037943810" sldId="480"/>
        </pc:sldMkLst>
        <pc:graphicFrameChg chg="add del mod modGraphic">
          <ac:chgData name="O'Donoghue, Julie" userId="2569ad0c-0a0b-4544-874d-9b927270d278" providerId="ADAL" clId="{4D91A5F0-E6F5-4105-B5E4-A384F4490ABE}" dt="2022-07-08T08:45:37.994" v="1631" actId="255"/>
          <ac:graphicFrameMkLst>
            <pc:docMk/>
            <pc:sldMk cId="2037943810" sldId="480"/>
            <ac:graphicFrameMk id="4" creationId="{CA168000-5CBE-4175-8E69-EA6191F1EBFD}"/>
          </ac:graphicFrameMkLst>
        </pc:graphicFrameChg>
        <pc:picChg chg="add del mod">
          <ac:chgData name="O'Donoghue, Julie" userId="2569ad0c-0a0b-4544-874d-9b927270d278" providerId="ADAL" clId="{4D91A5F0-E6F5-4105-B5E4-A384F4490ABE}" dt="2022-07-07T08:58:10.927" v="1232" actId="478"/>
          <ac:picMkLst>
            <pc:docMk/>
            <pc:sldMk cId="2037943810" sldId="480"/>
            <ac:picMk id="5" creationId="{E9545EE9-062A-456C-877D-42ED5A120B13}"/>
          </ac:picMkLst>
        </pc:picChg>
        <pc:picChg chg="add mod">
          <ac:chgData name="O'Donoghue, Julie" userId="2569ad0c-0a0b-4544-874d-9b927270d278" providerId="ADAL" clId="{4D91A5F0-E6F5-4105-B5E4-A384F4490ABE}" dt="2022-07-08T08:46:05.004" v="1699" actId="1076"/>
          <ac:picMkLst>
            <pc:docMk/>
            <pc:sldMk cId="2037943810" sldId="480"/>
            <ac:picMk id="6" creationId="{F8EA6137-914E-46AC-A7AA-F3CA02E854ED}"/>
          </ac:picMkLst>
        </pc:picChg>
        <pc:picChg chg="add mod">
          <ac:chgData name="O'Donoghue, Julie" userId="2569ad0c-0a0b-4544-874d-9b927270d278" providerId="ADAL" clId="{4D91A5F0-E6F5-4105-B5E4-A384F4490ABE}" dt="2022-07-08T08:46:00.198" v="1698" actId="1037"/>
          <ac:picMkLst>
            <pc:docMk/>
            <pc:sldMk cId="2037943810" sldId="480"/>
            <ac:picMk id="7" creationId="{AC17D0C0-00C2-413E-ADE2-8F82B23F1C3D}"/>
          </ac:picMkLst>
        </pc:picChg>
        <pc:picChg chg="add mod">
          <ac:chgData name="O'Donoghue, Julie" userId="2569ad0c-0a0b-4544-874d-9b927270d278" providerId="ADAL" clId="{4D91A5F0-E6F5-4105-B5E4-A384F4490ABE}" dt="2022-07-08T08:46:08.518" v="1700" actId="1076"/>
          <ac:picMkLst>
            <pc:docMk/>
            <pc:sldMk cId="2037943810" sldId="480"/>
            <ac:picMk id="8" creationId="{29C89AF2-A67A-4898-89A3-AAC039F957B6}"/>
          </ac:picMkLst>
        </pc:picChg>
      </pc:sldChg>
      <pc:sldChg chg="addSp delSp modSp new add del mod ord modNotesTx">
        <pc:chgData name="O'Donoghue, Julie" userId="2569ad0c-0a0b-4544-874d-9b927270d278" providerId="ADAL" clId="{4D91A5F0-E6F5-4105-B5E4-A384F4490ABE}" dt="2022-07-14T13:06:07.875" v="2333" actId="27918"/>
        <pc:sldMkLst>
          <pc:docMk/>
          <pc:sldMk cId="1131681945" sldId="481"/>
        </pc:sldMkLst>
        <pc:spChg chg="add del mod">
          <ac:chgData name="O'Donoghue, Julie" userId="2569ad0c-0a0b-4544-874d-9b927270d278" providerId="ADAL" clId="{4D91A5F0-E6F5-4105-B5E4-A384F4490ABE}" dt="2022-07-08T13:20:43.158" v="2283" actId="21"/>
          <ac:spMkLst>
            <pc:docMk/>
            <pc:sldMk cId="1131681945" sldId="481"/>
            <ac:spMk id="25" creationId="{0DD9A184-C524-4022-B8B8-C0DDF40D814A}"/>
          </ac:spMkLst>
        </pc:spChg>
        <pc:spChg chg="add mod">
          <ac:chgData name="O'Donoghue, Julie" userId="2569ad0c-0a0b-4544-874d-9b927270d278" providerId="ADAL" clId="{4D91A5F0-E6F5-4105-B5E4-A384F4490ABE}" dt="2022-07-08T13:22:34.381" v="2298" actId="1076"/>
          <ac:spMkLst>
            <pc:docMk/>
            <pc:sldMk cId="1131681945" sldId="481"/>
            <ac:spMk id="26" creationId="{F880019B-2A3E-46ED-B9CF-3E5DB8D34F37}"/>
          </ac:spMkLst>
        </pc:spChg>
        <pc:graphicFrameChg chg="add del mod">
          <ac:chgData name="O'Donoghue, Julie" userId="2569ad0c-0a0b-4544-874d-9b927270d278" providerId="ADAL" clId="{4D91A5F0-E6F5-4105-B5E4-A384F4490ABE}" dt="2022-07-08T12:58:04.920" v="1872"/>
          <ac:graphicFrameMkLst>
            <pc:docMk/>
            <pc:sldMk cId="1131681945" sldId="481"/>
            <ac:graphicFrameMk id="3" creationId="{DEDFEC21-8775-4BF8-B667-536E6A80BE8C}"/>
          </ac:graphicFrameMkLst>
        </pc:graphicFrameChg>
        <pc:graphicFrameChg chg="add del mod modGraphic">
          <ac:chgData name="O'Donoghue, Julie" userId="2569ad0c-0a0b-4544-874d-9b927270d278" providerId="ADAL" clId="{4D91A5F0-E6F5-4105-B5E4-A384F4490ABE}" dt="2022-07-08T12:59:31.256" v="1881" actId="1076"/>
          <ac:graphicFrameMkLst>
            <pc:docMk/>
            <pc:sldMk cId="1131681945" sldId="481"/>
            <ac:graphicFrameMk id="4" creationId="{3AAF42D4-2BAE-4390-B07F-25A117374A74}"/>
          </ac:graphicFrameMkLst>
        </pc:graphicFrameChg>
        <pc:graphicFrameChg chg="add del mod">
          <ac:chgData name="O'Donoghue, Julie" userId="2569ad0c-0a0b-4544-874d-9b927270d278" providerId="ADAL" clId="{4D91A5F0-E6F5-4105-B5E4-A384F4490ABE}" dt="2022-07-08T12:58:12.713" v="1874"/>
          <ac:graphicFrameMkLst>
            <pc:docMk/>
            <pc:sldMk cId="1131681945" sldId="481"/>
            <ac:graphicFrameMk id="5" creationId="{CE3DBA7E-6A44-4DDD-8B5F-ED9DDCBC47CD}"/>
          </ac:graphicFrameMkLst>
        </pc:graphicFrameChg>
        <pc:picChg chg="add mod">
          <ac:chgData name="O'Donoghue, Julie" userId="2569ad0c-0a0b-4544-874d-9b927270d278" providerId="ADAL" clId="{4D91A5F0-E6F5-4105-B5E4-A384F4490ABE}" dt="2022-07-08T13:09:13.137" v="2282" actId="1038"/>
          <ac:picMkLst>
            <pc:docMk/>
            <pc:sldMk cId="1131681945" sldId="481"/>
            <ac:picMk id="6" creationId="{5D71C9D8-35B7-48D6-8623-6A5ABA17060B}"/>
          </ac:picMkLst>
        </pc:picChg>
        <pc:picChg chg="add del mod">
          <ac:chgData name="O'Donoghue, Julie" userId="2569ad0c-0a0b-4544-874d-9b927270d278" providerId="ADAL" clId="{4D91A5F0-E6F5-4105-B5E4-A384F4490ABE}" dt="2022-07-08T13:00:55.524" v="1894" actId="21"/>
          <ac:picMkLst>
            <pc:docMk/>
            <pc:sldMk cId="1131681945" sldId="481"/>
            <ac:picMk id="7" creationId="{4FBBE497-CB20-4974-A5CF-91C88FC698E7}"/>
          </ac:picMkLst>
        </pc:picChg>
        <pc:picChg chg="add mod">
          <ac:chgData name="O'Donoghue, Julie" userId="2569ad0c-0a0b-4544-874d-9b927270d278" providerId="ADAL" clId="{4D91A5F0-E6F5-4105-B5E4-A384F4490ABE}" dt="2022-07-08T13:07:17.246" v="2188" actId="1038"/>
          <ac:picMkLst>
            <pc:docMk/>
            <pc:sldMk cId="1131681945" sldId="481"/>
            <ac:picMk id="8" creationId="{FD9F6AC1-2F83-4E4E-92DD-E569400B6083}"/>
          </ac:picMkLst>
        </pc:picChg>
        <pc:picChg chg="add mod">
          <ac:chgData name="O'Donoghue, Julie" userId="2569ad0c-0a0b-4544-874d-9b927270d278" providerId="ADAL" clId="{4D91A5F0-E6F5-4105-B5E4-A384F4490ABE}" dt="2022-07-08T13:07:21.643" v="2204" actId="1038"/>
          <ac:picMkLst>
            <pc:docMk/>
            <pc:sldMk cId="1131681945" sldId="481"/>
            <ac:picMk id="9" creationId="{23364A50-5555-4375-8182-42C9111E5AC2}"/>
          </ac:picMkLst>
        </pc:picChg>
        <pc:picChg chg="add mod">
          <ac:chgData name="O'Donoghue, Julie" userId="2569ad0c-0a0b-4544-874d-9b927270d278" providerId="ADAL" clId="{4D91A5F0-E6F5-4105-B5E4-A384F4490ABE}" dt="2022-07-08T13:07:43.793" v="2231" actId="1036"/>
          <ac:picMkLst>
            <pc:docMk/>
            <pc:sldMk cId="1131681945" sldId="481"/>
            <ac:picMk id="10" creationId="{9CFF11DA-DEA8-4584-8010-6A2BDA26477E}"/>
          </ac:picMkLst>
        </pc:picChg>
        <pc:picChg chg="add mod">
          <ac:chgData name="O'Donoghue, Julie" userId="2569ad0c-0a0b-4544-874d-9b927270d278" providerId="ADAL" clId="{4D91A5F0-E6F5-4105-B5E4-A384F4490ABE}" dt="2022-07-08T13:07:46.104" v="2238" actId="1037"/>
          <ac:picMkLst>
            <pc:docMk/>
            <pc:sldMk cId="1131681945" sldId="481"/>
            <ac:picMk id="11" creationId="{E97F8529-4E35-48D6-B99C-CF1D4678943A}"/>
          </ac:picMkLst>
        </pc:picChg>
        <pc:picChg chg="add mod">
          <ac:chgData name="O'Donoghue, Julie" userId="2569ad0c-0a0b-4544-874d-9b927270d278" providerId="ADAL" clId="{4D91A5F0-E6F5-4105-B5E4-A384F4490ABE}" dt="2022-07-08T13:07:31.479" v="2212" actId="1037"/>
          <ac:picMkLst>
            <pc:docMk/>
            <pc:sldMk cId="1131681945" sldId="481"/>
            <ac:picMk id="12" creationId="{32066254-54ED-42FA-A181-6807A14777A9}"/>
          </ac:picMkLst>
        </pc:picChg>
        <pc:picChg chg="add mod">
          <ac:chgData name="O'Donoghue, Julie" userId="2569ad0c-0a0b-4544-874d-9b927270d278" providerId="ADAL" clId="{4D91A5F0-E6F5-4105-B5E4-A384F4490ABE}" dt="2022-07-08T13:07:14.765" v="2179" actId="1038"/>
          <ac:picMkLst>
            <pc:docMk/>
            <pc:sldMk cId="1131681945" sldId="481"/>
            <ac:picMk id="13" creationId="{BD78C8CA-96E0-4137-B005-E317904D943C}"/>
          </ac:picMkLst>
        </pc:picChg>
        <pc:picChg chg="add mod">
          <ac:chgData name="O'Donoghue, Julie" userId="2569ad0c-0a0b-4544-874d-9b927270d278" providerId="ADAL" clId="{4D91A5F0-E6F5-4105-B5E4-A384F4490ABE}" dt="2022-07-08T13:21:00.900" v="2288" actId="1076"/>
          <ac:picMkLst>
            <pc:docMk/>
            <pc:sldMk cId="1131681945" sldId="481"/>
            <ac:picMk id="15" creationId="{F14D655D-D55B-42FB-B5CD-B6E5F66329E6}"/>
          </ac:picMkLst>
        </pc:picChg>
        <pc:picChg chg="add mod">
          <ac:chgData name="O'Donoghue, Julie" userId="2569ad0c-0a0b-4544-874d-9b927270d278" providerId="ADAL" clId="{4D91A5F0-E6F5-4105-B5E4-A384F4490ABE}" dt="2022-07-08T13:21:03.257" v="2289" actId="1076"/>
          <ac:picMkLst>
            <pc:docMk/>
            <pc:sldMk cId="1131681945" sldId="481"/>
            <ac:picMk id="17" creationId="{068D7BC0-EB1D-4A80-BBC2-00D8148CE3C2}"/>
          </ac:picMkLst>
        </pc:picChg>
        <pc:picChg chg="add mod">
          <ac:chgData name="O'Donoghue, Julie" userId="2569ad0c-0a0b-4544-874d-9b927270d278" providerId="ADAL" clId="{4D91A5F0-E6F5-4105-B5E4-A384F4490ABE}" dt="2022-07-08T13:21:06.959" v="2290" actId="1076"/>
          <ac:picMkLst>
            <pc:docMk/>
            <pc:sldMk cId="1131681945" sldId="481"/>
            <ac:picMk id="19" creationId="{04126B57-033F-4E57-8C61-4D87F02B14D4}"/>
          </ac:picMkLst>
        </pc:picChg>
        <pc:picChg chg="add mod">
          <ac:chgData name="O'Donoghue, Julie" userId="2569ad0c-0a0b-4544-874d-9b927270d278" providerId="ADAL" clId="{4D91A5F0-E6F5-4105-B5E4-A384F4490ABE}" dt="2022-07-08T13:05:54.901" v="2107" actId="1035"/>
          <ac:picMkLst>
            <pc:docMk/>
            <pc:sldMk cId="1131681945" sldId="481"/>
            <ac:picMk id="21" creationId="{A6A17F90-9745-41E1-9ADC-CB6D0C2AE2B4}"/>
          </ac:picMkLst>
        </pc:picChg>
        <pc:picChg chg="add mod">
          <ac:chgData name="O'Donoghue, Julie" userId="2569ad0c-0a0b-4544-874d-9b927270d278" providerId="ADAL" clId="{4D91A5F0-E6F5-4105-B5E4-A384F4490ABE}" dt="2022-07-08T13:07:50.948" v="2249" actId="1036"/>
          <ac:picMkLst>
            <pc:docMk/>
            <pc:sldMk cId="1131681945" sldId="481"/>
            <ac:picMk id="23" creationId="{4F809C45-B4CF-4266-A548-12E2A1524E8B}"/>
          </ac:picMkLst>
        </pc:picChg>
        <pc:picChg chg="add mod">
          <ac:chgData name="O'Donoghue, Julie" userId="2569ad0c-0a0b-4544-874d-9b927270d278" providerId="ADAL" clId="{4D91A5F0-E6F5-4105-B5E4-A384F4490ABE}" dt="2022-07-08T13:23:22.738" v="2306" actId="1076"/>
          <ac:picMkLst>
            <pc:docMk/>
            <pc:sldMk cId="1131681945" sldId="481"/>
            <ac:picMk id="28" creationId="{18AB8A56-EF07-4DF2-82DC-CBBAEF57765B}"/>
          </ac:picMkLst>
        </pc:picChg>
        <pc:picChg chg="add mod">
          <ac:chgData name="O'Donoghue, Julie" userId="2569ad0c-0a0b-4544-874d-9b927270d278" providerId="ADAL" clId="{4D91A5F0-E6F5-4105-B5E4-A384F4490ABE}" dt="2022-07-08T13:24:07.046" v="2311" actId="1076"/>
          <ac:picMkLst>
            <pc:docMk/>
            <pc:sldMk cId="1131681945" sldId="481"/>
            <ac:picMk id="30" creationId="{B15563D0-9B82-458D-A9D5-F9685E6F2AC5}"/>
          </ac:picMkLst>
        </pc:picChg>
        <pc:picChg chg="add mod">
          <ac:chgData name="O'Donoghue, Julie" userId="2569ad0c-0a0b-4544-874d-9b927270d278" providerId="ADAL" clId="{4D91A5F0-E6F5-4105-B5E4-A384F4490ABE}" dt="2022-07-08T13:24:43.194" v="2316" actId="1076"/>
          <ac:picMkLst>
            <pc:docMk/>
            <pc:sldMk cId="1131681945" sldId="481"/>
            <ac:picMk id="32" creationId="{67F2E2C5-D3BA-46B2-A1AF-B3D8B0B688B5}"/>
          </ac:picMkLst>
        </pc:picChg>
      </pc:sldChg>
      <pc:sldMasterChg chg="del delSldLayout">
        <pc:chgData name="O'Donoghue, Julie" userId="2569ad0c-0a0b-4544-874d-9b927270d278" providerId="ADAL" clId="{4D91A5F0-E6F5-4105-B5E4-A384F4490ABE}" dt="2022-07-08T09:59:54.709" v="1821" actId="47"/>
        <pc:sldMasterMkLst>
          <pc:docMk/>
          <pc:sldMasterMk cId="881441611" sldId="2147483678"/>
        </pc:sldMasterMkLst>
        <pc:sldLayoutChg chg="del">
          <pc:chgData name="O'Donoghue, Julie" userId="2569ad0c-0a0b-4544-874d-9b927270d278" providerId="ADAL" clId="{4D91A5F0-E6F5-4105-B5E4-A384F4490ABE}" dt="2022-07-08T09:59:54.709" v="1821" actId="47"/>
          <pc:sldLayoutMkLst>
            <pc:docMk/>
            <pc:sldMasterMk cId="881441611" sldId="2147483678"/>
            <pc:sldLayoutMk cId="3042676302" sldId="2147483679"/>
          </pc:sldLayoutMkLst>
        </pc:sldLayoutChg>
      </pc:sldMasterChg>
    </pc:docChg>
  </pc:docChgLst>
  <pc:docChgLst>
    <pc:chgData name="O'Donoghue, Julie" userId="2569ad0c-0a0b-4544-874d-9b927270d278" providerId="ADAL" clId="{2FA3606A-7D5A-4F5B-9505-A3F0CD7691AD}"/>
    <pc:docChg chg="undo custSel addSld delSld modSld">
      <pc:chgData name="O'Donoghue, Julie" userId="2569ad0c-0a0b-4544-874d-9b927270d278" providerId="ADAL" clId="{2FA3606A-7D5A-4F5B-9505-A3F0CD7691AD}" dt="2022-07-18T16:05:21.142" v="2638" actId="1035"/>
      <pc:docMkLst>
        <pc:docMk/>
      </pc:docMkLst>
      <pc:sldChg chg="addSp delSp modSp mod">
        <pc:chgData name="O'Donoghue, Julie" userId="2569ad0c-0a0b-4544-874d-9b927270d278" providerId="ADAL" clId="{2FA3606A-7D5A-4F5B-9505-A3F0CD7691AD}" dt="2022-07-18T16:05:21.142" v="2638" actId="1035"/>
        <pc:sldMkLst>
          <pc:docMk/>
          <pc:sldMk cId="284531499" sldId="474"/>
        </pc:sldMkLst>
        <pc:spChg chg="mod">
          <ac:chgData name="O'Donoghue, Julie" userId="2569ad0c-0a0b-4544-874d-9b927270d278" providerId="ADAL" clId="{2FA3606A-7D5A-4F5B-9505-A3F0CD7691AD}" dt="2022-07-18T15:08:07.957" v="475" actId="1036"/>
          <ac:spMkLst>
            <pc:docMk/>
            <pc:sldMk cId="284531499" sldId="474"/>
            <ac:spMk id="30" creationId="{8A820CA2-0D86-4BEA-A449-3A14ECDD6034}"/>
          </ac:spMkLst>
        </pc:spChg>
        <pc:spChg chg="del mod">
          <ac:chgData name="O'Donoghue, Julie" userId="2569ad0c-0a0b-4544-874d-9b927270d278" providerId="ADAL" clId="{2FA3606A-7D5A-4F5B-9505-A3F0CD7691AD}" dt="2022-07-18T15:07:44.546" v="467" actId="478"/>
          <ac:spMkLst>
            <pc:docMk/>
            <pc:sldMk cId="284531499" sldId="474"/>
            <ac:spMk id="31" creationId="{6ED41EB4-5F92-4202-8AD5-20B23B8C62E3}"/>
          </ac:spMkLst>
        </pc:spChg>
        <pc:spChg chg="add mod">
          <ac:chgData name="O'Donoghue, Julie" userId="2569ad0c-0a0b-4544-874d-9b927270d278" providerId="ADAL" clId="{2FA3606A-7D5A-4F5B-9505-A3F0CD7691AD}" dt="2022-07-18T15:07:46.322" v="468"/>
          <ac:spMkLst>
            <pc:docMk/>
            <pc:sldMk cId="284531499" sldId="474"/>
            <ac:spMk id="49" creationId="{4A8E4413-2D17-484F-9D27-C9F7D68C6438}"/>
          </ac:spMkLst>
        </pc:spChg>
        <pc:graphicFrameChg chg="del modGraphic">
          <ac:chgData name="O'Donoghue, Julie" userId="2569ad0c-0a0b-4544-874d-9b927270d278" providerId="ADAL" clId="{2FA3606A-7D5A-4F5B-9505-A3F0CD7691AD}" dt="2022-07-18T14:55:36.005" v="256" actId="478"/>
          <ac:graphicFrameMkLst>
            <pc:docMk/>
            <pc:sldMk cId="284531499" sldId="474"/>
            <ac:graphicFrameMk id="13" creationId="{4C8B9176-013D-4AC7-B1A0-FD469CC45FDD}"/>
          </ac:graphicFrameMkLst>
        </pc:graphicFrameChg>
        <pc:graphicFrameChg chg="add del mod">
          <ac:chgData name="O'Donoghue, Julie" userId="2569ad0c-0a0b-4544-874d-9b927270d278" providerId="ADAL" clId="{2FA3606A-7D5A-4F5B-9505-A3F0CD7691AD}" dt="2022-07-18T14:52:33.062" v="251" actId="478"/>
          <ac:graphicFrameMkLst>
            <pc:docMk/>
            <pc:sldMk cId="284531499" sldId="474"/>
            <ac:graphicFrameMk id="32" creationId="{6A624EDB-7DA1-4147-95EA-955E4199B971}"/>
          </ac:graphicFrameMkLst>
        </pc:graphicFrameChg>
        <pc:graphicFrameChg chg="add mod modGraphic">
          <ac:chgData name="O'Donoghue, Julie" userId="2569ad0c-0a0b-4544-874d-9b927270d278" providerId="ADAL" clId="{2FA3606A-7D5A-4F5B-9505-A3F0CD7691AD}" dt="2022-07-18T14:55:15.655" v="255"/>
          <ac:graphicFrameMkLst>
            <pc:docMk/>
            <pc:sldMk cId="284531499" sldId="474"/>
            <ac:graphicFrameMk id="33" creationId="{03FBFCE2-4C9D-4D2F-95B6-BF44F7160F1E}"/>
          </ac:graphicFrameMkLst>
        </pc:graphicFrameChg>
        <pc:graphicFrameChg chg="add del mod">
          <ac:chgData name="O'Donoghue, Julie" userId="2569ad0c-0a0b-4544-874d-9b927270d278" providerId="ADAL" clId="{2FA3606A-7D5A-4F5B-9505-A3F0CD7691AD}" dt="2022-07-18T14:55:39.715" v="258" actId="478"/>
          <ac:graphicFrameMkLst>
            <pc:docMk/>
            <pc:sldMk cId="284531499" sldId="474"/>
            <ac:graphicFrameMk id="34" creationId="{03FBFCE2-4C9D-4D2F-95B6-BF44F7160F1E}"/>
          </ac:graphicFrameMkLst>
        </pc:graphicFrameChg>
        <pc:graphicFrameChg chg="add mod modGraphic">
          <ac:chgData name="O'Donoghue, Julie" userId="2569ad0c-0a0b-4544-874d-9b927270d278" providerId="ADAL" clId="{2FA3606A-7D5A-4F5B-9505-A3F0CD7691AD}" dt="2022-07-18T15:03:28.149" v="435" actId="1076"/>
          <ac:graphicFrameMkLst>
            <pc:docMk/>
            <pc:sldMk cId="284531499" sldId="474"/>
            <ac:graphicFrameMk id="35" creationId="{03FBFCE2-4C9D-4D2F-95B6-BF44F7160F1E}"/>
          </ac:graphicFrameMkLst>
        </pc:graphicFrameChg>
        <pc:picChg chg="del mod">
          <ac:chgData name="O'Donoghue, Julie" userId="2569ad0c-0a0b-4544-874d-9b927270d278" providerId="ADAL" clId="{2FA3606A-7D5A-4F5B-9505-A3F0CD7691AD}" dt="2022-07-18T15:01:13.786" v="308" actId="21"/>
          <ac:picMkLst>
            <pc:docMk/>
            <pc:sldMk cId="284531499" sldId="474"/>
            <ac:picMk id="14" creationId="{0FF01A2F-F3B5-403C-B0D3-06A6E8D45ADD}"/>
          </ac:picMkLst>
        </pc:picChg>
        <pc:picChg chg="del mod">
          <ac:chgData name="O'Donoghue, Julie" userId="2569ad0c-0a0b-4544-874d-9b927270d278" providerId="ADAL" clId="{2FA3606A-7D5A-4F5B-9505-A3F0CD7691AD}" dt="2022-07-18T15:01:30.383" v="317" actId="21"/>
          <ac:picMkLst>
            <pc:docMk/>
            <pc:sldMk cId="284531499" sldId="474"/>
            <ac:picMk id="15" creationId="{FB4649D1-0A3B-433A-94EF-03106CD93B40}"/>
          </ac:picMkLst>
        </pc:picChg>
        <pc:picChg chg="del mod">
          <ac:chgData name="O'Donoghue, Julie" userId="2569ad0c-0a0b-4544-874d-9b927270d278" providerId="ADAL" clId="{2FA3606A-7D5A-4F5B-9505-A3F0CD7691AD}" dt="2022-07-18T15:01:58.891" v="327" actId="21"/>
          <ac:picMkLst>
            <pc:docMk/>
            <pc:sldMk cId="284531499" sldId="474"/>
            <ac:picMk id="16" creationId="{7220639C-1ADC-4C60-974A-CF73F1AF8034}"/>
          </ac:picMkLst>
        </pc:picChg>
        <pc:picChg chg="del mod">
          <ac:chgData name="O'Donoghue, Julie" userId="2569ad0c-0a0b-4544-874d-9b927270d278" providerId="ADAL" clId="{2FA3606A-7D5A-4F5B-9505-A3F0CD7691AD}" dt="2022-07-18T15:02:05.371" v="330" actId="21"/>
          <ac:picMkLst>
            <pc:docMk/>
            <pc:sldMk cId="284531499" sldId="474"/>
            <ac:picMk id="17" creationId="{BC87441A-7E0C-4617-9924-B360E535009F}"/>
          </ac:picMkLst>
        </pc:picChg>
        <pc:picChg chg="del mod">
          <ac:chgData name="O'Donoghue, Julie" userId="2569ad0c-0a0b-4544-874d-9b927270d278" providerId="ADAL" clId="{2FA3606A-7D5A-4F5B-9505-A3F0CD7691AD}" dt="2022-07-18T15:00:37.122" v="296" actId="21"/>
          <ac:picMkLst>
            <pc:docMk/>
            <pc:sldMk cId="284531499" sldId="474"/>
            <ac:picMk id="18" creationId="{14EA8578-C376-49D9-B7D5-EF5CC28AB80F}"/>
          </ac:picMkLst>
        </pc:picChg>
        <pc:picChg chg="del mod">
          <ac:chgData name="O'Donoghue, Julie" userId="2569ad0c-0a0b-4544-874d-9b927270d278" providerId="ADAL" clId="{2FA3606A-7D5A-4F5B-9505-A3F0CD7691AD}" dt="2022-07-18T15:01:18.776" v="311" actId="21"/>
          <ac:picMkLst>
            <pc:docMk/>
            <pc:sldMk cId="284531499" sldId="474"/>
            <ac:picMk id="19" creationId="{CE90D65F-E113-40AE-9641-95102750805F}"/>
          </ac:picMkLst>
        </pc:picChg>
        <pc:picChg chg="del mod">
          <ac:chgData name="O'Donoghue, Julie" userId="2569ad0c-0a0b-4544-874d-9b927270d278" providerId="ADAL" clId="{2FA3606A-7D5A-4F5B-9505-A3F0CD7691AD}" dt="2022-07-18T15:00:44.838" v="300" actId="21"/>
          <ac:picMkLst>
            <pc:docMk/>
            <pc:sldMk cId="284531499" sldId="474"/>
            <ac:picMk id="20" creationId="{10825F1D-89AD-4FBC-BC7D-B41CAA70A87D}"/>
          </ac:picMkLst>
        </pc:picChg>
        <pc:picChg chg="del mod">
          <ac:chgData name="O'Donoghue, Julie" userId="2569ad0c-0a0b-4544-874d-9b927270d278" providerId="ADAL" clId="{2FA3606A-7D5A-4F5B-9505-A3F0CD7691AD}" dt="2022-07-18T15:02:25.387" v="336" actId="21"/>
          <ac:picMkLst>
            <pc:docMk/>
            <pc:sldMk cId="284531499" sldId="474"/>
            <ac:picMk id="21" creationId="{8391B7E1-223F-4137-AAC9-5080D3EFD4DA}"/>
          </ac:picMkLst>
        </pc:picChg>
        <pc:picChg chg="del mod">
          <ac:chgData name="O'Donoghue, Julie" userId="2569ad0c-0a0b-4544-874d-9b927270d278" providerId="ADAL" clId="{2FA3606A-7D5A-4F5B-9505-A3F0CD7691AD}" dt="2022-07-18T15:01:54.586" v="325" actId="478"/>
          <ac:picMkLst>
            <pc:docMk/>
            <pc:sldMk cId="284531499" sldId="474"/>
            <ac:picMk id="22" creationId="{F52EFFE6-FC7B-4531-93C9-35F74FFD450D}"/>
          </ac:picMkLst>
        </pc:picChg>
        <pc:picChg chg="del mod">
          <ac:chgData name="O'Donoghue, Julie" userId="2569ad0c-0a0b-4544-874d-9b927270d278" providerId="ADAL" clId="{2FA3606A-7D5A-4F5B-9505-A3F0CD7691AD}" dt="2022-07-18T15:00:19.044" v="283" actId="21"/>
          <ac:picMkLst>
            <pc:docMk/>
            <pc:sldMk cId="284531499" sldId="474"/>
            <ac:picMk id="23" creationId="{6B33DF29-A6F8-43DF-86DE-4B591A9B456D}"/>
          </ac:picMkLst>
        </pc:picChg>
        <pc:picChg chg="del mod">
          <ac:chgData name="O'Donoghue, Julie" userId="2569ad0c-0a0b-4544-874d-9b927270d278" providerId="ADAL" clId="{2FA3606A-7D5A-4F5B-9505-A3F0CD7691AD}" dt="2022-07-18T15:01:57.077" v="326" actId="478"/>
          <ac:picMkLst>
            <pc:docMk/>
            <pc:sldMk cId="284531499" sldId="474"/>
            <ac:picMk id="24" creationId="{D687F895-AD94-4DF2-BF4D-6D5EB0AB16F3}"/>
          </ac:picMkLst>
        </pc:picChg>
        <pc:picChg chg="del mod">
          <ac:chgData name="O'Donoghue, Julie" userId="2569ad0c-0a0b-4544-874d-9b927270d278" providerId="ADAL" clId="{2FA3606A-7D5A-4F5B-9505-A3F0CD7691AD}" dt="2022-07-18T15:00:13.191" v="280" actId="21"/>
          <ac:picMkLst>
            <pc:docMk/>
            <pc:sldMk cId="284531499" sldId="474"/>
            <ac:picMk id="25" creationId="{D8F97837-A3A9-4AA8-B5CB-5FDC34B0A6E1}"/>
          </ac:picMkLst>
        </pc:picChg>
        <pc:picChg chg="del mod">
          <ac:chgData name="O'Donoghue, Julie" userId="2569ad0c-0a0b-4544-874d-9b927270d278" providerId="ADAL" clId="{2FA3606A-7D5A-4F5B-9505-A3F0CD7691AD}" dt="2022-07-18T15:01:48.647" v="322" actId="21"/>
          <ac:picMkLst>
            <pc:docMk/>
            <pc:sldMk cId="284531499" sldId="474"/>
            <ac:picMk id="26" creationId="{B259369D-21A7-4E3A-99D4-BDA431203B02}"/>
          </ac:picMkLst>
        </pc:picChg>
        <pc:picChg chg="del mod">
          <ac:chgData name="O'Donoghue, Julie" userId="2569ad0c-0a0b-4544-874d-9b927270d278" providerId="ADAL" clId="{2FA3606A-7D5A-4F5B-9505-A3F0CD7691AD}" dt="2022-07-18T15:01:24.641" v="314" actId="21"/>
          <ac:picMkLst>
            <pc:docMk/>
            <pc:sldMk cId="284531499" sldId="474"/>
            <ac:picMk id="27" creationId="{48497EFC-29E1-4871-A005-31EB2ED2E70F}"/>
          </ac:picMkLst>
        </pc:picChg>
        <pc:picChg chg="del mod">
          <ac:chgData name="O'Donoghue, Julie" userId="2569ad0c-0a0b-4544-874d-9b927270d278" providerId="ADAL" clId="{2FA3606A-7D5A-4F5B-9505-A3F0CD7691AD}" dt="2022-07-18T15:00:53.382" v="303" actId="21"/>
          <ac:picMkLst>
            <pc:docMk/>
            <pc:sldMk cId="284531499" sldId="474"/>
            <ac:picMk id="28" creationId="{225E375E-B22E-4C96-9BA4-A555C9BE12C7}"/>
          </ac:picMkLst>
        </pc:picChg>
        <pc:picChg chg="del mod">
          <ac:chgData name="O'Donoghue, Julie" userId="2569ad0c-0a0b-4544-874d-9b927270d278" providerId="ADAL" clId="{2FA3606A-7D5A-4F5B-9505-A3F0CD7691AD}" dt="2022-07-18T15:02:13.963" v="333" actId="478"/>
          <ac:picMkLst>
            <pc:docMk/>
            <pc:sldMk cId="284531499" sldId="474"/>
            <ac:picMk id="29" creationId="{FAC9CA94-3CE5-4758-8834-8B9083BC9150}"/>
          </ac:picMkLst>
        </pc:picChg>
        <pc:picChg chg="add mod">
          <ac:chgData name="O'Donoghue, Julie" userId="2569ad0c-0a0b-4544-874d-9b927270d278" providerId="ADAL" clId="{2FA3606A-7D5A-4F5B-9505-A3F0CD7691AD}" dt="2022-07-18T15:04:06.323" v="457" actId="1076"/>
          <ac:picMkLst>
            <pc:docMk/>
            <pc:sldMk cId="284531499" sldId="474"/>
            <ac:picMk id="36" creationId="{37F7FFED-B794-4B72-A235-DA7E8A617AF0}"/>
          </ac:picMkLst>
        </pc:picChg>
        <pc:picChg chg="add mod">
          <ac:chgData name="O'Donoghue, Julie" userId="2569ad0c-0a0b-4544-874d-9b927270d278" providerId="ADAL" clId="{2FA3606A-7D5A-4F5B-9505-A3F0CD7691AD}" dt="2022-07-18T15:04:23.915" v="463" actId="1076"/>
          <ac:picMkLst>
            <pc:docMk/>
            <pc:sldMk cId="284531499" sldId="474"/>
            <ac:picMk id="37" creationId="{5839F8BC-645E-4BFB-8A8E-53F7ADAA0BC3}"/>
          </ac:picMkLst>
        </pc:picChg>
        <pc:picChg chg="add mod">
          <ac:chgData name="O'Donoghue, Julie" userId="2569ad0c-0a0b-4544-874d-9b927270d278" providerId="ADAL" clId="{2FA3606A-7D5A-4F5B-9505-A3F0CD7691AD}" dt="2022-07-18T15:03:59.855" v="455" actId="1035"/>
          <ac:picMkLst>
            <pc:docMk/>
            <pc:sldMk cId="284531499" sldId="474"/>
            <ac:picMk id="38" creationId="{95146522-CEE7-453F-B86F-4C9E8B0EC4C3}"/>
          </ac:picMkLst>
        </pc:picChg>
        <pc:picChg chg="add mod">
          <ac:chgData name="O'Donoghue, Julie" userId="2569ad0c-0a0b-4544-874d-9b927270d278" providerId="ADAL" clId="{2FA3606A-7D5A-4F5B-9505-A3F0CD7691AD}" dt="2022-07-18T15:03:50.754" v="445" actId="1076"/>
          <ac:picMkLst>
            <pc:docMk/>
            <pc:sldMk cId="284531499" sldId="474"/>
            <ac:picMk id="39" creationId="{A46CA0D8-5AFB-4DEF-A877-D3BB42979CEE}"/>
          </ac:picMkLst>
        </pc:picChg>
        <pc:picChg chg="add mod">
          <ac:chgData name="O'Donoghue, Julie" userId="2569ad0c-0a0b-4544-874d-9b927270d278" providerId="ADAL" clId="{2FA3606A-7D5A-4F5B-9505-A3F0CD7691AD}" dt="2022-07-18T15:03:39.510" v="439" actId="1035"/>
          <ac:picMkLst>
            <pc:docMk/>
            <pc:sldMk cId="284531499" sldId="474"/>
            <ac:picMk id="40" creationId="{56B36FBD-F8A3-4AE9-AB3F-AF535BEBB21E}"/>
          </ac:picMkLst>
        </pc:picChg>
        <pc:picChg chg="add mod">
          <ac:chgData name="O'Donoghue, Julie" userId="2569ad0c-0a0b-4544-874d-9b927270d278" providerId="ADAL" clId="{2FA3606A-7D5A-4F5B-9505-A3F0CD7691AD}" dt="2022-07-18T15:03:47.370" v="444" actId="1035"/>
          <ac:picMkLst>
            <pc:docMk/>
            <pc:sldMk cId="284531499" sldId="474"/>
            <ac:picMk id="41" creationId="{8A02AFE1-FE1D-4FAF-B113-D46C601EE4A3}"/>
          </ac:picMkLst>
        </pc:picChg>
        <pc:picChg chg="add mod">
          <ac:chgData name="O'Donoghue, Julie" userId="2569ad0c-0a0b-4544-874d-9b927270d278" providerId="ADAL" clId="{2FA3606A-7D5A-4F5B-9505-A3F0CD7691AD}" dt="2022-07-18T15:04:03.125" v="456" actId="1076"/>
          <ac:picMkLst>
            <pc:docMk/>
            <pc:sldMk cId="284531499" sldId="474"/>
            <ac:picMk id="42" creationId="{B26A380E-6F78-4EB8-A0D7-25900617CCF2}"/>
          </ac:picMkLst>
        </pc:picChg>
        <pc:picChg chg="add mod">
          <ac:chgData name="O'Donoghue, Julie" userId="2569ad0c-0a0b-4544-874d-9b927270d278" providerId="ADAL" clId="{2FA3606A-7D5A-4F5B-9505-A3F0CD7691AD}" dt="2022-07-18T15:04:09.046" v="458" actId="1076"/>
          <ac:picMkLst>
            <pc:docMk/>
            <pc:sldMk cId="284531499" sldId="474"/>
            <ac:picMk id="43" creationId="{36E230BA-682B-48FF-BAEF-E4E924CF3B96}"/>
          </ac:picMkLst>
        </pc:picChg>
        <pc:picChg chg="add mod">
          <ac:chgData name="O'Donoghue, Julie" userId="2569ad0c-0a0b-4544-874d-9b927270d278" providerId="ADAL" clId="{2FA3606A-7D5A-4F5B-9505-A3F0CD7691AD}" dt="2022-07-18T15:04:12.152" v="459" actId="1076"/>
          <ac:picMkLst>
            <pc:docMk/>
            <pc:sldMk cId="284531499" sldId="474"/>
            <ac:picMk id="44" creationId="{C338D691-6FEE-4E91-B9E9-527FCF620E5F}"/>
          </ac:picMkLst>
        </pc:picChg>
        <pc:picChg chg="add mod">
          <ac:chgData name="O'Donoghue, Julie" userId="2569ad0c-0a0b-4544-874d-9b927270d278" providerId="ADAL" clId="{2FA3606A-7D5A-4F5B-9505-A3F0CD7691AD}" dt="2022-07-18T15:04:20.561" v="462" actId="1076"/>
          <ac:picMkLst>
            <pc:docMk/>
            <pc:sldMk cId="284531499" sldId="474"/>
            <ac:picMk id="45" creationId="{0FC108E7-E072-4941-8B32-4423C8A2BB82}"/>
          </ac:picMkLst>
        </pc:picChg>
        <pc:picChg chg="add mod">
          <ac:chgData name="O'Donoghue, Julie" userId="2569ad0c-0a0b-4544-874d-9b927270d278" providerId="ADAL" clId="{2FA3606A-7D5A-4F5B-9505-A3F0CD7691AD}" dt="2022-07-18T15:04:15.360" v="460" actId="1076"/>
          <ac:picMkLst>
            <pc:docMk/>
            <pc:sldMk cId="284531499" sldId="474"/>
            <ac:picMk id="46" creationId="{BF6C0CF8-CC0F-4483-95DE-FBA4DE98A9F9}"/>
          </ac:picMkLst>
        </pc:picChg>
        <pc:picChg chg="add mod">
          <ac:chgData name="O'Donoghue, Julie" userId="2569ad0c-0a0b-4544-874d-9b927270d278" providerId="ADAL" clId="{2FA3606A-7D5A-4F5B-9505-A3F0CD7691AD}" dt="2022-07-18T15:04:17.916" v="461" actId="1076"/>
          <ac:picMkLst>
            <pc:docMk/>
            <pc:sldMk cId="284531499" sldId="474"/>
            <ac:picMk id="47" creationId="{CFD19622-4352-4ED9-A0B7-3E42AC0CC765}"/>
          </ac:picMkLst>
        </pc:picChg>
        <pc:picChg chg="add mod">
          <ac:chgData name="O'Donoghue, Julie" userId="2569ad0c-0a0b-4544-874d-9b927270d278" providerId="ADAL" clId="{2FA3606A-7D5A-4F5B-9505-A3F0CD7691AD}" dt="2022-07-18T16:05:21.142" v="2638" actId="1035"/>
          <ac:picMkLst>
            <pc:docMk/>
            <pc:sldMk cId="284531499" sldId="474"/>
            <ac:picMk id="48" creationId="{10CB8452-58E7-4223-8BC3-4A6997987F98}"/>
          </ac:picMkLst>
        </pc:picChg>
      </pc:sldChg>
      <pc:sldChg chg="addSp delSp modSp mod modNotesTx">
        <pc:chgData name="O'Donoghue, Julie" userId="2569ad0c-0a0b-4544-874d-9b927270d278" providerId="ADAL" clId="{2FA3606A-7D5A-4F5B-9505-A3F0CD7691AD}" dt="2022-07-18T16:04:23.225" v="2620" actId="20577"/>
        <pc:sldMkLst>
          <pc:docMk/>
          <pc:sldMk cId="412755503" sldId="479"/>
        </pc:sldMkLst>
        <pc:spChg chg="mod">
          <ac:chgData name="O'Donoghue, Julie" userId="2569ad0c-0a0b-4544-874d-9b927270d278" providerId="ADAL" clId="{2FA3606A-7D5A-4F5B-9505-A3F0CD7691AD}" dt="2022-07-18T15:50:13.390" v="2187" actId="14100"/>
          <ac:spMkLst>
            <pc:docMk/>
            <pc:sldMk cId="412755503" sldId="479"/>
            <ac:spMk id="6" creationId="{6D4A8357-71DD-427D-9604-0F5DE7258F0B}"/>
          </ac:spMkLst>
        </pc:spChg>
        <pc:spChg chg="mod">
          <ac:chgData name="O'Donoghue, Julie" userId="2569ad0c-0a0b-4544-874d-9b927270d278" providerId="ADAL" clId="{2FA3606A-7D5A-4F5B-9505-A3F0CD7691AD}" dt="2022-07-18T15:55:06.368" v="2275" actId="1076"/>
          <ac:spMkLst>
            <pc:docMk/>
            <pc:sldMk cId="412755503" sldId="479"/>
            <ac:spMk id="7" creationId="{654D2D21-9F61-40F1-AB01-834D2DE43207}"/>
          </ac:spMkLst>
        </pc:spChg>
        <pc:spChg chg="mod">
          <ac:chgData name="O'Donoghue, Julie" userId="2569ad0c-0a0b-4544-874d-9b927270d278" providerId="ADAL" clId="{2FA3606A-7D5A-4F5B-9505-A3F0CD7691AD}" dt="2022-07-18T15:50:58.980" v="2200" actId="207"/>
          <ac:spMkLst>
            <pc:docMk/>
            <pc:sldMk cId="412755503" sldId="479"/>
            <ac:spMk id="12" creationId="{F97E43F1-7FA5-4F4F-91B1-565BF2B99FCC}"/>
          </ac:spMkLst>
        </pc:spChg>
        <pc:spChg chg="mod">
          <ac:chgData name="O'Donoghue, Julie" userId="2569ad0c-0a0b-4544-874d-9b927270d278" providerId="ADAL" clId="{2FA3606A-7D5A-4F5B-9505-A3F0CD7691AD}" dt="2022-07-18T15:50:58.980" v="2200" actId="207"/>
          <ac:spMkLst>
            <pc:docMk/>
            <pc:sldMk cId="412755503" sldId="479"/>
            <ac:spMk id="13" creationId="{414424A4-A0EF-426F-8A6B-AE9A613FB532}"/>
          </ac:spMkLst>
        </pc:spChg>
        <pc:spChg chg="mod">
          <ac:chgData name="O'Donoghue, Julie" userId="2569ad0c-0a0b-4544-874d-9b927270d278" providerId="ADAL" clId="{2FA3606A-7D5A-4F5B-9505-A3F0CD7691AD}" dt="2022-07-18T15:51:34.401" v="2212" actId="14100"/>
          <ac:spMkLst>
            <pc:docMk/>
            <pc:sldMk cId="412755503" sldId="479"/>
            <ac:spMk id="15" creationId="{E2437D5E-80E9-4FB7-B6FE-4ECD0EDE04E5}"/>
          </ac:spMkLst>
        </pc:spChg>
        <pc:spChg chg="mod">
          <ac:chgData name="O'Donoghue, Julie" userId="2569ad0c-0a0b-4544-874d-9b927270d278" providerId="ADAL" clId="{2FA3606A-7D5A-4F5B-9505-A3F0CD7691AD}" dt="2022-07-18T15:55:11.945" v="2276" actId="255"/>
          <ac:spMkLst>
            <pc:docMk/>
            <pc:sldMk cId="412755503" sldId="479"/>
            <ac:spMk id="16" creationId="{9644BC48-BE39-403C-BE84-00957D0D19DC}"/>
          </ac:spMkLst>
        </pc:spChg>
        <pc:spChg chg="mod">
          <ac:chgData name="O'Donoghue, Julie" userId="2569ad0c-0a0b-4544-874d-9b927270d278" providerId="ADAL" clId="{2FA3606A-7D5A-4F5B-9505-A3F0CD7691AD}" dt="2022-07-18T15:57:11.887" v="2398" actId="255"/>
          <ac:spMkLst>
            <pc:docMk/>
            <pc:sldMk cId="412755503" sldId="479"/>
            <ac:spMk id="32" creationId="{3695C373-B56F-4A25-86D3-D70B3248DC93}"/>
          </ac:spMkLst>
        </pc:spChg>
        <pc:spChg chg="mod">
          <ac:chgData name="O'Donoghue, Julie" userId="2569ad0c-0a0b-4544-874d-9b927270d278" providerId="ADAL" clId="{2FA3606A-7D5A-4F5B-9505-A3F0CD7691AD}" dt="2022-07-18T16:01:48.297" v="2464" actId="207"/>
          <ac:spMkLst>
            <pc:docMk/>
            <pc:sldMk cId="412755503" sldId="479"/>
            <ac:spMk id="34" creationId="{E278AEF4-0D43-42EF-B63D-FA614EF481E3}"/>
          </ac:spMkLst>
        </pc:spChg>
        <pc:spChg chg="mod">
          <ac:chgData name="O'Donoghue, Julie" userId="2569ad0c-0a0b-4544-874d-9b927270d278" providerId="ADAL" clId="{2FA3606A-7D5A-4F5B-9505-A3F0CD7691AD}" dt="2022-07-18T16:01:48.297" v="2464" actId="207"/>
          <ac:spMkLst>
            <pc:docMk/>
            <pc:sldMk cId="412755503" sldId="479"/>
            <ac:spMk id="35" creationId="{6B872CA5-3E8B-4082-AF7A-3AB7A00689FB}"/>
          </ac:spMkLst>
        </pc:spChg>
        <pc:spChg chg="mod">
          <ac:chgData name="O'Donoghue, Julie" userId="2569ad0c-0a0b-4544-874d-9b927270d278" providerId="ADAL" clId="{2FA3606A-7D5A-4F5B-9505-A3F0CD7691AD}" dt="2022-07-18T15:52:27.031" v="2227" actId="207"/>
          <ac:spMkLst>
            <pc:docMk/>
            <pc:sldMk cId="412755503" sldId="479"/>
            <ac:spMk id="38" creationId="{F1863114-E64B-419D-BDD4-29D1FA6FF3CD}"/>
          </ac:spMkLst>
        </pc:spChg>
        <pc:spChg chg="add mod">
          <ac:chgData name="O'Donoghue, Julie" userId="2569ad0c-0a0b-4544-874d-9b927270d278" providerId="ADAL" clId="{2FA3606A-7D5A-4F5B-9505-A3F0CD7691AD}" dt="2022-07-18T15:57:49.619" v="2406" actId="1076"/>
          <ac:spMkLst>
            <pc:docMk/>
            <pc:sldMk cId="412755503" sldId="479"/>
            <ac:spMk id="39" creationId="{3C662CFF-B7FA-49C9-949B-0B7C95AD8249}"/>
          </ac:spMkLst>
        </pc:spChg>
        <pc:spChg chg="mod">
          <ac:chgData name="O'Donoghue, Julie" userId="2569ad0c-0a0b-4544-874d-9b927270d278" providerId="ADAL" clId="{2FA3606A-7D5A-4F5B-9505-A3F0CD7691AD}" dt="2022-07-18T15:55:03.445" v="2274" actId="255"/>
          <ac:spMkLst>
            <pc:docMk/>
            <pc:sldMk cId="412755503" sldId="479"/>
            <ac:spMk id="40" creationId="{38414C01-243A-4C1D-BEF2-07AEF8432002}"/>
          </ac:spMkLst>
        </pc:spChg>
        <pc:spChg chg="mod">
          <ac:chgData name="O'Donoghue, Julie" userId="2569ad0c-0a0b-4544-874d-9b927270d278" providerId="ADAL" clId="{2FA3606A-7D5A-4F5B-9505-A3F0CD7691AD}" dt="2022-07-18T16:01:25.917" v="2462" actId="207"/>
          <ac:spMkLst>
            <pc:docMk/>
            <pc:sldMk cId="412755503" sldId="479"/>
            <ac:spMk id="47" creationId="{EDEF3E2A-DBEE-48BE-92FF-3C71C299DC52}"/>
          </ac:spMkLst>
        </pc:spChg>
        <pc:spChg chg="mod">
          <ac:chgData name="O'Donoghue, Julie" userId="2569ad0c-0a0b-4544-874d-9b927270d278" providerId="ADAL" clId="{2FA3606A-7D5A-4F5B-9505-A3F0CD7691AD}" dt="2022-07-18T16:01:25.917" v="2462" actId="207"/>
          <ac:spMkLst>
            <pc:docMk/>
            <pc:sldMk cId="412755503" sldId="479"/>
            <ac:spMk id="48" creationId="{EEE78502-EF0F-4243-9C0B-453A842AE50D}"/>
          </ac:spMkLst>
        </pc:spChg>
        <pc:spChg chg="mod">
          <ac:chgData name="O'Donoghue, Julie" userId="2569ad0c-0a0b-4544-874d-9b927270d278" providerId="ADAL" clId="{2FA3606A-7D5A-4F5B-9505-A3F0CD7691AD}" dt="2022-07-18T15:57:45.568" v="2405" actId="1076"/>
          <ac:spMkLst>
            <pc:docMk/>
            <pc:sldMk cId="412755503" sldId="479"/>
            <ac:spMk id="54" creationId="{4E1E2953-D884-4D8C-B9F0-FF962ADEC83E}"/>
          </ac:spMkLst>
        </pc:spChg>
        <pc:spChg chg="mod">
          <ac:chgData name="O'Donoghue, Julie" userId="2569ad0c-0a0b-4544-874d-9b927270d278" providerId="ADAL" clId="{2FA3606A-7D5A-4F5B-9505-A3F0CD7691AD}" dt="2022-07-18T15:58:54.642" v="2419" actId="207"/>
          <ac:spMkLst>
            <pc:docMk/>
            <pc:sldMk cId="412755503" sldId="479"/>
            <ac:spMk id="56" creationId="{8B4C3D24-FCA8-40E3-A6C7-BAF8D8D8BE71}"/>
          </ac:spMkLst>
        </pc:spChg>
        <pc:spChg chg="mod">
          <ac:chgData name="O'Donoghue, Julie" userId="2569ad0c-0a0b-4544-874d-9b927270d278" providerId="ADAL" clId="{2FA3606A-7D5A-4F5B-9505-A3F0CD7691AD}" dt="2022-07-18T15:58:57.615" v="2420" actId="207"/>
          <ac:spMkLst>
            <pc:docMk/>
            <pc:sldMk cId="412755503" sldId="479"/>
            <ac:spMk id="57" creationId="{DAF033DB-2007-4F8A-9E0F-5824D4EFADB3}"/>
          </ac:spMkLst>
        </pc:spChg>
        <pc:spChg chg="mod">
          <ac:chgData name="O'Donoghue, Julie" userId="2569ad0c-0a0b-4544-874d-9b927270d278" providerId="ADAL" clId="{2FA3606A-7D5A-4F5B-9505-A3F0CD7691AD}" dt="2022-07-18T15:53:01.111" v="2238" actId="14100"/>
          <ac:spMkLst>
            <pc:docMk/>
            <pc:sldMk cId="412755503" sldId="479"/>
            <ac:spMk id="59" creationId="{7E416845-7D66-4B9E-918D-7F8D9BDF4675}"/>
          </ac:spMkLst>
        </pc:spChg>
        <pc:spChg chg="mod">
          <ac:chgData name="O'Donoghue, Julie" userId="2569ad0c-0a0b-4544-874d-9b927270d278" providerId="ADAL" clId="{2FA3606A-7D5A-4F5B-9505-A3F0CD7691AD}" dt="2022-07-18T15:57:57.433" v="2407" actId="14100"/>
          <ac:spMkLst>
            <pc:docMk/>
            <pc:sldMk cId="412755503" sldId="479"/>
            <ac:spMk id="60" creationId="{A7690378-3E11-4020-9258-E095E0F7242A}"/>
          </ac:spMkLst>
        </pc:spChg>
        <pc:spChg chg="mod">
          <ac:chgData name="O'Donoghue, Julie" userId="2569ad0c-0a0b-4544-874d-9b927270d278" providerId="ADAL" clId="{2FA3606A-7D5A-4F5B-9505-A3F0CD7691AD}" dt="2022-07-18T15:53:56.615" v="2257" actId="14100"/>
          <ac:spMkLst>
            <pc:docMk/>
            <pc:sldMk cId="412755503" sldId="479"/>
            <ac:spMk id="63" creationId="{A7227B28-0C38-4CC8-B949-FBA1CF836695}"/>
          </ac:spMkLst>
        </pc:spChg>
        <pc:spChg chg="mod">
          <ac:chgData name="O'Donoghue, Julie" userId="2569ad0c-0a0b-4544-874d-9b927270d278" providerId="ADAL" clId="{2FA3606A-7D5A-4F5B-9505-A3F0CD7691AD}" dt="2022-07-18T15:54:49.989" v="2271" actId="255"/>
          <ac:spMkLst>
            <pc:docMk/>
            <pc:sldMk cId="412755503" sldId="479"/>
            <ac:spMk id="64" creationId="{9C8D3168-8CEB-4763-B919-569A6D71F290}"/>
          </ac:spMkLst>
        </pc:spChg>
        <pc:grpChg chg="mod">
          <ac:chgData name="O'Donoghue, Julie" userId="2569ad0c-0a0b-4544-874d-9b927270d278" providerId="ADAL" clId="{2FA3606A-7D5A-4F5B-9505-A3F0CD7691AD}" dt="2022-07-18T15:50:19.399" v="2188" actId="1076"/>
          <ac:grpSpMkLst>
            <pc:docMk/>
            <pc:sldMk cId="412755503" sldId="479"/>
            <ac:grpSpMk id="5" creationId="{8377601D-0628-4365-AF2B-2FBBD7158C66}"/>
          </ac:grpSpMkLst>
        </pc:grpChg>
        <pc:grpChg chg="mod">
          <ac:chgData name="O'Donoghue, Julie" userId="2569ad0c-0a0b-4544-874d-9b927270d278" providerId="ADAL" clId="{2FA3606A-7D5A-4F5B-9505-A3F0CD7691AD}" dt="2022-07-18T16:00:10.093" v="2439" actId="1076"/>
          <ac:grpSpMkLst>
            <pc:docMk/>
            <pc:sldMk cId="412755503" sldId="479"/>
            <ac:grpSpMk id="11" creationId="{2EAE884E-7723-4418-AFEC-AAC0578F42CE}"/>
          </ac:grpSpMkLst>
        </pc:grpChg>
        <pc:grpChg chg="mod">
          <ac:chgData name="O'Donoghue, Julie" userId="2569ad0c-0a0b-4544-874d-9b927270d278" providerId="ADAL" clId="{2FA3606A-7D5A-4F5B-9505-A3F0CD7691AD}" dt="2022-07-18T16:00:13.093" v="2440" actId="1076"/>
          <ac:grpSpMkLst>
            <pc:docMk/>
            <pc:sldMk cId="412755503" sldId="479"/>
            <ac:grpSpMk id="14" creationId="{64D0DAC7-13F8-4205-AD1B-8CDA323B9D83}"/>
          </ac:grpSpMkLst>
        </pc:grpChg>
        <pc:grpChg chg="add mod">
          <ac:chgData name="O'Donoghue, Julie" userId="2569ad0c-0a0b-4544-874d-9b927270d278" providerId="ADAL" clId="{2FA3606A-7D5A-4F5B-9505-A3F0CD7691AD}" dt="2022-07-18T16:01:48.297" v="2464" actId="207"/>
          <ac:grpSpMkLst>
            <pc:docMk/>
            <pc:sldMk cId="412755503" sldId="479"/>
            <ac:grpSpMk id="33" creationId="{ABD6580F-AEA3-427A-931C-D2956DDC722F}"/>
          </ac:grpSpMkLst>
        </pc:grpChg>
        <pc:grpChg chg="mod">
          <ac:chgData name="O'Donoghue, Julie" userId="2569ad0c-0a0b-4544-874d-9b927270d278" providerId="ADAL" clId="{2FA3606A-7D5A-4F5B-9505-A3F0CD7691AD}" dt="2022-07-18T16:00:07.774" v="2438" actId="1076"/>
          <ac:grpSpMkLst>
            <pc:docMk/>
            <pc:sldMk cId="412755503" sldId="479"/>
            <ac:grpSpMk id="37" creationId="{DA9DBFC7-8BD9-4B8D-9E88-8BD46490437A}"/>
          </ac:grpSpMkLst>
        </pc:grpChg>
        <pc:grpChg chg="add mod">
          <ac:chgData name="O'Donoghue, Julie" userId="2569ad0c-0a0b-4544-874d-9b927270d278" providerId="ADAL" clId="{2FA3606A-7D5A-4F5B-9505-A3F0CD7691AD}" dt="2022-07-18T16:01:25.917" v="2462" actId="207"/>
          <ac:grpSpMkLst>
            <pc:docMk/>
            <pc:sldMk cId="412755503" sldId="479"/>
            <ac:grpSpMk id="46" creationId="{6C617D53-FD81-4F0D-8999-94E110954012}"/>
          </ac:grpSpMkLst>
        </pc:grpChg>
        <pc:grpChg chg="mod">
          <ac:chgData name="O'Donoghue, Julie" userId="2569ad0c-0a0b-4544-874d-9b927270d278" providerId="ADAL" clId="{2FA3606A-7D5A-4F5B-9505-A3F0CD7691AD}" dt="2022-07-18T16:00:24.204" v="2445" actId="1076"/>
          <ac:grpSpMkLst>
            <pc:docMk/>
            <pc:sldMk cId="412755503" sldId="479"/>
            <ac:grpSpMk id="55" creationId="{14AA70AA-9538-4B6A-923E-08173519EE3D}"/>
          </ac:grpSpMkLst>
        </pc:grpChg>
        <pc:grpChg chg="mod">
          <ac:chgData name="O'Donoghue, Julie" userId="2569ad0c-0a0b-4544-874d-9b927270d278" providerId="ADAL" clId="{2FA3606A-7D5A-4F5B-9505-A3F0CD7691AD}" dt="2022-07-18T16:00:30.902" v="2448" actId="1076"/>
          <ac:grpSpMkLst>
            <pc:docMk/>
            <pc:sldMk cId="412755503" sldId="479"/>
            <ac:grpSpMk id="58" creationId="{1BF92FC9-E55D-4836-AE21-265BEE33CFF8}"/>
          </ac:grpSpMkLst>
        </pc:grpChg>
        <pc:grpChg chg="del mod">
          <ac:chgData name="O'Donoghue, Julie" userId="2569ad0c-0a0b-4544-874d-9b927270d278" providerId="ADAL" clId="{2FA3606A-7D5A-4F5B-9505-A3F0CD7691AD}" dt="2022-07-18T16:00:43.082" v="2452" actId="21"/>
          <ac:grpSpMkLst>
            <pc:docMk/>
            <pc:sldMk cId="412755503" sldId="479"/>
            <ac:grpSpMk id="62" creationId="{6C8AFED6-5F80-4559-B803-01A1B31AC447}"/>
          </ac:grpSpMkLst>
        </pc:grpChg>
        <pc:picChg chg="add mod">
          <ac:chgData name="O'Donoghue, Julie" userId="2569ad0c-0a0b-4544-874d-9b927270d278" providerId="ADAL" clId="{2FA3606A-7D5A-4F5B-9505-A3F0CD7691AD}" dt="2022-07-18T16:03:14.238" v="2482" actId="14100"/>
          <ac:picMkLst>
            <pc:docMk/>
            <pc:sldMk cId="412755503" sldId="479"/>
            <ac:picMk id="3" creationId="{01E603EA-9516-480B-B4B5-2FBCEF71323F}"/>
          </ac:picMkLst>
        </pc:picChg>
        <pc:picChg chg="add mod">
          <ac:chgData name="O'Donoghue, Julie" userId="2569ad0c-0a0b-4544-874d-9b927270d278" providerId="ADAL" clId="{2FA3606A-7D5A-4F5B-9505-A3F0CD7691AD}" dt="2022-07-18T16:03:20.396" v="2483" actId="14100"/>
          <ac:picMkLst>
            <pc:docMk/>
            <pc:sldMk cId="412755503" sldId="479"/>
            <ac:picMk id="8" creationId="{9774D500-7942-481F-B25C-0017AC4E0BAF}"/>
          </ac:picMkLst>
        </pc:picChg>
        <pc:picChg chg="add mod">
          <ac:chgData name="O'Donoghue, Julie" userId="2569ad0c-0a0b-4544-874d-9b927270d278" providerId="ADAL" clId="{2FA3606A-7D5A-4F5B-9505-A3F0CD7691AD}" dt="2022-07-18T16:03:08.147" v="2481" actId="14100"/>
          <ac:picMkLst>
            <pc:docMk/>
            <pc:sldMk cId="412755503" sldId="479"/>
            <ac:picMk id="10" creationId="{5242843C-C424-41BB-97CA-9EC00906A29E}"/>
          </ac:picMkLst>
        </pc:picChg>
        <pc:picChg chg="add mod">
          <ac:chgData name="O'Donoghue, Julie" userId="2569ad0c-0a0b-4544-874d-9b927270d278" providerId="ADAL" clId="{2FA3606A-7D5A-4F5B-9505-A3F0CD7691AD}" dt="2022-07-18T16:00:21.805" v="2444" actId="1076"/>
          <ac:picMkLst>
            <pc:docMk/>
            <pc:sldMk cId="412755503" sldId="479"/>
            <ac:picMk id="18" creationId="{310EF8C4-60AA-4199-9DC2-9AD8808BD082}"/>
          </ac:picMkLst>
        </pc:picChg>
        <pc:picChg chg="add mod">
          <ac:chgData name="O'Donoghue, Julie" userId="2569ad0c-0a0b-4544-874d-9b927270d278" providerId="ADAL" clId="{2FA3606A-7D5A-4F5B-9505-A3F0CD7691AD}" dt="2022-07-18T16:02:39.679" v="2476" actId="14100"/>
          <ac:picMkLst>
            <pc:docMk/>
            <pc:sldMk cId="412755503" sldId="479"/>
            <ac:picMk id="20" creationId="{0322EC1E-3595-4CAD-86FF-831B5B57F80A}"/>
          </ac:picMkLst>
        </pc:picChg>
        <pc:picChg chg="del">
          <ac:chgData name="O'Donoghue, Julie" userId="2569ad0c-0a0b-4544-874d-9b927270d278" providerId="ADAL" clId="{2FA3606A-7D5A-4F5B-9505-A3F0CD7691AD}" dt="2022-07-18T15:55:18.160" v="2277" actId="478"/>
          <ac:picMkLst>
            <pc:docMk/>
            <pc:sldMk cId="412755503" sldId="479"/>
            <ac:picMk id="22" creationId="{64F24434-6514-4374-9F61-A9DCD9D16D24}"/>
          </ac:picMkLst>
        </pc:picChg>
        <pc:picChg chg="add mod">
          <ac:chgData name="O'Donoghue, Julie" userId="2569ad0c-0a0b-4544-874d-9b927270d278" providerId="ADAL" clId="{2FA3606A-7D5A-4F5B-9505-A3F0CD7691AD}" dt="2022-07-18T16:02:56.076" v="2478" actId="14100"/>
          <ac:picMkLst>
            <pc:docMk/>
            <pc:sldMk cId="412755503" sldId="479"/>
            <ac:picMk id="23" creationId="{02E4D4E7-D54D-4D23-A018-A73CBA9D80A8}"/>
          </ac:picMkLst>
        </pc:picChg>
        <pc:picChg chg="add mod">
          <ac:chgData name="O'Donoghue, Julie" userId="2569ad0c-0a0b-4544-874d-9b927270d278" providerId="ADAL" clId="{2FA3606A-7D5A-4F5B-9505-A3F0CD7691AD}" dt="2022-07-18T16:02:48.517" v="2477" actId="14100"/>
          <ac:picMkLst>
            <pc:docMk/>
            <pc:sldMk cId="412755503" sldId="479"/>
            <ac:picMk id="25" creationId="{DEC8F319-6826-4E75-83CD-AA85F0B0D8D3}"/>
          </ac:picMkLst>
        </pc:picChg>
        <pc:picChg chg="del">
          <ac:chgData name="O'Donoghue, Julie" userId="2569ad0c-0a0b-4544-874d-9b927270d278" providerId="ADAL" clId="{2FA3606A-7D5A-4F5B-9505-A3F0CD7691AD}" dt="2022-07-18T15:55:19.648" v="2278" actId="478"/>
          <ac:picMkLst>
            <pc:docMk/>
            <pc:sldMk cId="412755503" sldId="479"/>
            <ac:picMk id="27" creationId="{D36C4D93-C069-44A8-BDAC-34B52BB1AAAB}"/>
          </ac:picMkLst>
        </pc:picChg>
        <pc:picChg chg="del">
          <ac:chgData name="O'Donoghue, Julie" userId="2569ad0c-0a0b-4544-874d-9b927270d278" providerId="ADAL" clId="{2FA3606A-7D5A-4F5B-9505-A3F0CD7691AD}" dt="2022-07-18T15:55:33.036" v="2283" actId="478"/>
          <ac:picMkLst>
            <pc:docMk/>
            <pc:sldMk cId="412755503" sldId="479"/>
            <ac:picMk id="29" creationId="{DC9FDA5F-1E65-40EC-87CB-8B8510A8EF10}"/>
          </ac:picMkLst>
        </pc:picChg>
        <pc:picChg chg="del mod">
          <ac:chgData name="O'Donoghue, Julie" userId="2569ad0c-0a0b-4544-874d-9b927270d278" providerId="ADAL" clId="{2FA3606A-7D5A-4F5B-9505-A3F0CD7691AD}" dt="2022-07-18T15:55:23.247" v="2279" actId="478"/>
          <ac:picMkLst>
            <pc:docMk/>
            <pc:sldMk cId="412755503" sldId="479"/>
            <ac:picMk id="42" creationId="{D3750343-680D-4679-8EBA-CAE98B8ADC14}"/>
          </ac:picMkLst>
        </pc:picChg>
        <pc:picChg chg="mod">
          <ac:chgData name="O'Donoghue, Julie" userId="2569ad0c-0a0b-4544-874d-9b927270d278" providerId="ADAL" clId="{2FA3606A-7D5A-4F5B-9505-A3F0CD7691AD}" dt="2022-07-18T16:03:02.036" v="2480" actId="14100"/>
          <ac:picMkLst>
            <pc:docMk/>
            <pc:sldMk cId="412755503" sldId="479"/>
            <ac:picMk id="61" creationId="{04E9F757-B4CF-49F8-97E3-7C7D7FFAD088}"/>
          </ac:picMkLst>
        </pc:picChg>
        <pc:picChg chg="del">
          <ac:chgData name="O'Donoghue, Julie" userId="2569ad0c-0a0b-4544-874d-9b927270d278" providerId="ADAL" clId="{2FA3606A-7D5A-4F5B-9505-A3F0CD7691AD}" dt="2022-07-18T15:55:39.306" v="2285" actId="478"/>
          <ac:picMkLst>
            <pc:docMk/>
            <pc:sldMk cId="412755503" sldId="479"/>
            <ac:picMk id="65" creationId="{04BC5EFA-9A2C-4573-8997-17BC96DEF496}"/>
          </ac:picMkLst>
        </pc:picChg>
        <pc:picChg chg="del">
          <ac:chgData name="O'Donoghue, Julie" userId="2569ad0c-0a0b-4544-874d-9b927270d278" providerId="ADAL" clId="{2FA3606A-7D5A-4F5B-9505-A3F0CD7691AD}" dt="2022-07-18T15:53:39.952" v="2248" actId="478"/>
          <ac:picMkLst>
            <pc:docMk/>
            <pc:sldMk cId="412755503" sldId="479"/>
            <ac:picMk id="69" creationId="{457B4697-7F85-4841-A6F7-B902E0F432E3}"/>
          </ac:picMkLst>
        </pc:picChg>
      </pc:sldChg>
      <pc:sldChg chg="addSp delSp modSp mod">
        <pc:chgData name="O'Donoghue, Julie" userId="2569ad0c-0a0b-4544-874d-9b927270d278" providerId="ADAL" clId="{2FA3606A-7D5A-4F5B-9505-A3F0CD7691AD}" dt="2022-07-18T15:33:52.174" v="1112" actId="27918"/>
        <pc:sldMkLst>
          <pc:docMk/>
          <pc:sldMk cId="745649074" sldId="482"/>
        </pc:sldMkLst>
        <pc:spChg chg="add del mod">
          <ac:chgData name="O'Donoghue, Julie" userId="2569ad0c-0a0b-4544-874d-9b927270d278" providerId="ADAL" clId="{2FA3606A-7D5A-4F5B-9505-A3F0CD7691AD}" dt="2022-07-18T15:25:10.866" v="596" actId="21"/>
          <ac:spMkLst>
            <pc:docMk/>
            <pc:sldMk cId="745649074" sldId="482"/>
            <ac:spMk id="18" creationId="{3987BB5B-A3E4-4D37-8D0F-2B3D0EA4F3A4}"/>
          </ac:spMkLst>
        </pc:spChg>
        <pc:spChg chg="mod">
          <ac:chgData name="O'Donoghue, Julie" userId="2569ad0c-0a0b-4544-874d-9b927270d278" providerId="ADAL" clId="{2FA3606A-7D5A-4F5B-9505-A3F0CD7691AD}" dt="2022-07-18T15:12:11.356" v="550" actId="1076"/>
          <ac:spMkLst>
            <pc:docMk/>
            <pc:sldMk cId="745649074" sldId="482"/>
            <ac:spMk id="31" creationId="{8F3C3190-1B0C-4F6E-8F9A-5C453768C1D6}"/>
          </ac:spMkLst>
        </pc:spChg>
        <pc:spChg chg="add mod">
          <ac:chgData name="O'Donoghue, Julie" userId="2569ad0c-0a0b-4544-874d-9b927270d278" providerId="ADAL" clId="{2FA3606A-7D5A-4F5B-9505-A3F0CD7691AD}" dt="2022-07-18T15:25:58.270" v="610" actId="1076"/>
          <ac:spMkLst>
            <pc:docMk/>
            <pc:sldMk cId="745649074" sldId="482"/>
            <ac:spMk id="32" creationId="{D649ED46-CBD6-45A1-83E1-7BF68FFC89DF}"/>
          </ac:spMkLst>
        </pc:spChg>
        <pc:spChg chg="del">
          <ac:chgData name="O'Donoghue, Julie" userId="2569ad0c-0a0b-4544-874d-9b927270d278" providerId="ADAL" clId="{2FA3606A-7D5A-4F5B-9505-A3F0CD7691AD}" dt="2022-07-18T15:08:48.151" v="523" actId="478"/>
          <ac:spMkLst>
            <pc:docMk/>
            <pc:sldMk cId="745649074" sldId="482"/>
            <ac:spMk id="34" creationId="{C891A592-E826-4018-A37D-B328C7D814BC}"/>
          </ac:spMkLst>
        </pc:spChg>
        <pc:graphicFrameChg chg="del">
          <ac:chgData name="O'Donoghue, Julie" userId="2569ad0c-0a0b-4544-874d-9b927270d278" providerId="ADAL" clId="{2FA3606A-7D5A-4F5B-9505-A3F0CD7691AD}" dt="2022-07-18T15:08:33.871" v="522" actId="478"/>
          <ac:graphicFrameMkLst>
            <pc:docMk/>
            <pc:sldMk cId="745649074" sldId="482"/>
            <ac:graphicFrameMk id="5" creationId="{1DADB74E-6F7B-443D-A3D6-F6D4FD2DBF62}"/>
          </ac:graphicFrameMkLst>
        </pc:graphicFrameChg>
        <pc:graphicFrameChg chg="add mod modGraphic">
          <ac:chgData name="O'Donoghue, Julie" userId="2569ad0c-0a0b-4544-874d-9b927270d278" providerId="ADAL" clId="{2FA3606A-7D5A-4F5B-9505-A3F0CD7691AD}" dt="2022-07-18T15:25:40.325" v="608" actId="1036"/>
          <ac:graphicFrameMkLst>
            <pc:docMk/>
            <pc:sldMk cId="745649074" sldId="482"/>
            <ac:graphicFrameMk id="20" creationId="{1DADB74E-6F7B-443D-A3D6-F6D4FD2DBF62}"/>
          </ac:graphicFrameMkLst>
        </pc:graphicFrameChg>
        <pc:picChg chg="add mod">
          <ac:chgData name="O'Donoghue, Julie" userId="2569ad0c-0a0b-4544-874d-9b927270d278" providerId="ADAL" clId="{2FA3606A-7D5A-4F5B-9505-A3F0CD7691AD}" dt="2022-07-18T15:13:42.942" v="565" actId="1076"/>
          <ac:picMkLst>
            <pc:docMk/>
            <pc:sldMk cId="745649074" sldId="482"/>
            <ac:picMk id="3" creationId="{BBBEAF92-E270-4843-A98D-1F0E7163D5BE}"/>
          </ac:picMkLst>
        </pc:picChg>
        <pc:picChg chg="add mod">
          <ac:chgData name="O'Donoghue, Julie" userId="2569ad0c-0a0b-4544-874d-9b927270d278" providerId="ADAL" clId="{2FA3606A-7D5A-4F5B-9505-A3F0CD7691AD}" dt="2022-07-18T15:24:37.469" v="591" actId="1035"/>
          <ac:picMkLst>
            <pc:docMk/>
            <pc:sldMk cId="745649074" sldId="482"/>
            <ac:picMk id="6" creationId="{8DF9F190-8B86-4B61-9599-D01660D11E0E}"/>
          </ac:picMkLst>
        </pc:picChg>
        <pc:picChg chg="del">
          <ac:chgData name="O'Donoghue, Julie" userId="2569ad0c-0a0b-4544-874d-9b927270d278" providerId="ADAL" clId="{2FA3606A-7D5A-4F5B-9505-A3F0CD7691AD}" dt="2022-07-18T15:12:33.087" v="552" actId="478"/>
          <ac:picMkLst>
            <pc:docMk/>
            <pc:sldMk cId="745649074" sldId="482"/>
            <ac:picMk id="7" creationId="{31194361-0F72-4021-B476-AF6F76A4C9B4}"/>
          </ac:picMkLst>
        </pc:picChg>
        <pc:picChg chg="del">
          <ac:chgData name="O'Donoghue, Julie" userId="2569ad0c-0a0b-4544-874d-9b927270d278" providerId="ADAL" clId="{2FA3606A-7D5A-4F5B-9505-A3F0CD7691AD}" dt="2022-07-18T15:12:34.564" v="553" actId="478"/>
          <ac:picMkLst>
            <pc:docMk/>
            <pc:sldMk cId="745649074" sldId="482"/>
            <ac:picMk id="9" creationId="{AA980C2A-AD37-45EB-9D56-72AF83B031E9}"/>
          </ac:picMkLst>
        </pc:picChg>
        <pc:picChg chg="mod">
          <ac:chgData name="O'Donoghue, Julie" userId="2569ad0c-0a0b-4544-874d-9b927270d278" providerId="ADAL" clId="{2FA3606A-7D5A-4F5B-9505-A3F0CD7691AD}" dt="2022-07-18T15:12:37.433" v="554" actId="1076"/>
          <ac:picMkLst>
            <pc:docMk/>
            <pc:sldMk cId="745649074" sldId="482"/>
            <ac:picMk id="11" creationId="{B46D278A-2713-4B59-8F4C-E6DD47B189C0}"/>
          </ac:picMkLst>
        </pc:picChg>
        <pc:picChg chg="mod">
          <ac:chgData name="O'Donoghue, Julie" userId="2569ad0c-0a0b-4544-874d-9b927270d278" providerId="ADAL" clId="{2FA3606A-7D5A-4F5B-9505-A3F0CD7691AD}" dt="2022-07-18T15:12:41.277" v="555" actId="1076"/>
          <ac:picMkLst>
            <pc:docMk/>
            <pc:sldMk cId="745649074" sldId="482"/>
            <ac:picMk id="13" creationId="{C38BDA72-D1B1-4201-833E-E1900FAC7F5D}"/>
          </ac:picMkLst>
        </pc:picChg>
        <pc:picChg chg="add del">
          <ac:chgData name="O'Donoghue, Julie" userId="2569ad0c-0a0b-4544-874d-9b927270d278" providerId="ADAL" clId="{2FA3606A-7D5A-4F5B-9505-A3F0CD7691AD}" dt="2022-07-18T15:13:01.161" v="558" actId="478"/>
          <ac:picMkLst>
            <pc:docMk/>
            <pc:sldMk cId="745649074" sldId="482"/>
            <ac:picMk id="15" creationId="{32ED2E40-42DE-485E-BBF6-CD73722D825F}"/>
          </ac:picMkLst>
        </pc:picChg>
        <pc:picChg chg="mod">
          <ac:chgData name="O'Donoghue, Julie" userId="2569ad0c-0a0b-4544-874d-9b927270d278" providerId="ADAL" clId="{2FA3606A-7D5A-4F5B-9505-A3F0CD7691AD}" dt="2022-07-18T15:13:29.199" v="562" actId="962"/>
          <ac:picMkLst>
            <pc:docMk/>
            <pc:sldMk cId="745649074" sldId="482"/>
            <ac:picMk id="17" creationId="{EC8A0C80-0908-4EC9-A2EB-729D0B596C43}"/>
          </ac:picMkLst>
        </pc:picChg>
        <pc:picChg chg="mod">
          <ac:chgData name="O'Donoghue, Julie" userId="2569ad0c-0a0b-4544-874d-9b927270d278" providerId="ADAL" clId="{2FA3606A-7D5A-4F5B-9505-A3F0CD7691AD}" dt="2022-07-18T15:14:05.599" v="566" actId="1076"/>
          <ac:picMkLst>
            <pc:docMk/>
            <pc:sldMk cId="745649074" sldId="482"/>
            <ac:picMk id="19" creationId="{E0672191-3335-4CD2-AAB5-EB6790CAD9B2}"/>
          </ac:picMkLst>
        </pc:picChg>
        <pc:picChg chg="del">
          <ac:chgData name="O'Donoghue, Julie" userId="2569ad0c-0a0b-4544-874d-9b927270d278" providerId="ADAL" clId="{2FA3606A-7D5A-4F5B-9505-A3F0CD7691AD}" dt="2022-07-18T15:23:56.013" v="576" actId="21"/>
          <ac:picMkLst>
            <pc:docMk/>
            <pc:sldMk cId="745649074" sldId="482"/>
            <ac:picMk id="21" creationId="{22AD6402-7A12-4EC1-B58F-D30E8EA0DC6D}"/>
          </ac:picMkLst>
        </pc:picChg>
        <pc:picChg chg="add mod">
          <ac:chgData name="O'Donoghue, Julie" userId="2569ad0c-0a0b-4544-874d-9b927270d278" providerId="ADAL" clId="{2FA3606A-7D5A-4F5B-9505-A3F0CD7691AD}" dt="2022-07-18T15:11:52.308" v="549" actId="1076"/>
          <ac:picMkLst>
            <pc:docMk/>
            <pc:sldMk cId="745649074" sldId="482"/>
            <ac:picMk id="22" creationId="{C0169345-ABE4-4064-8DD6-2BC07CF697C8}"/>
          </ac:picMkLst>
        </pc:picChg>
        <pc:picChg chg="del">
          <ac:chgData name="O'Donoghue, Julie" userId="2569ad0c-0a0b-4544-874d-9b927270d278" providerId="ADAL" clId="{2FA3606A-7D5A-4F5B-9505-A3F0CD7691AD}" dt="2022-07-18T15:14:45.307" v="572" actId="478"/>
          <ac:picMkLst>
            <pc:docMk/>
            <pc:sldMk cId="745649074" sldId="482"/>
            <ac:picMk id="23" creationId="{1720F475-A478-4920-A2AB-45C169CE4154}"/>
          </ac:picMkLst>
        </pc:picChg>
        <pc:picChg chg="del">
          <ac:chgData name="O'Donoghue, Julie" userId="2569ad0c-0a0b-4544-874d-9b927270d278" providerId="ADAL" clId="{2FA3606A-7D5A-4F5B-9505-A3F0CD7691AD}" dt="2022-07-18T15:14:59.142" v="573" actId="478"/>
          <ac:picMkLst>
            <pc:docMk/>
            <pc:sldMk cId="745649074" sldId="482"/>
            <ac:picMk id="25" creationId="{7DE2CD0F-406C-4252-94A3-2C136DF0EBDD}"/>
          </ac:picMkLst>
        </pc:picChg>
        <pc:picChg chg="add mod">
          <ac:chgData name="O'Donoghue, Julie" userId="2569ad0c-0a0b-4544-874d-9b927270d278" providerId="ADAL" clId="{2FA3606A-7D5A-4F5B-9505-A3F0CD7691AD}" dt="2022-07-18T15:26:08.738" v="618" actId="1036"/>
          <ac:picMkLst>
            <pc:docMk/>
            <pc:sldMk cId="745649074" sldId="482"/>
            <ac:picMk id="26" creationId="{D229593A-57E8-4186-8CD6-D12A5E347DC2}"/>
          </ac:picMkLst>
        </pc:picChg>
        <pc:picChg chg="del">
          <ac:chgData name="O'Donoghue, Julie" userId="2569ad0c-0a0b-4544-874d-9b927270d278" providerId="ADAL" clId="{2FA3606A-7D5A-4F5B-9505-A3F0CD7691AD}" dt="2022-07-18T15:24:01.413" v="579" actId="21"/>
          <ac:picMkLst>
            <pc:docMk/>
            <pc:sldMk cId="745649074" sldId="482"/>
            <ac:picMk id="27" creationId="{F60A7298-1B9F-45C9-A0D4-F9FDBBA2B2E6}"/>
          </ac:picMkLst>
        </pc:picChg>
        <pc:picChg chg="add mod">
          <ac:chgData name="O'Donoghue, Julie" userId="2569ad0c-0a0b-4544-874d-9b927270d278" providerId="ADAL" clId="{2FA3606A-7D5A-4F5B-9505-A3F0CD7691AD}" dt="2022-07-18T15:26:18.305" v="635" actId="1035"/>
          <ac:picMkLst>
            <pc:docMk/>
            <pc:sldMk cId="745649074" sldId="482"/>
            <ac:picMk id="28" creationId="{46DDF8ED-B527-4BD6-AC28-0E98459928D0}"/>
          </ac:picMkLst>
        </pc:picChg>
        <pc:picChg chg="del">
          <ac:chgData name="O'Donoghue, Julie" userId="2569ad0c-0a0b-4544-874d-9b927270d278" providerId="ADAL" clId="{2FA3606A-7D5A-4F5B-9505-A3F0CD7691AD}" dt="2022-07-18T15:24:06.355" v="582" actId="21"/>
          <ac:picMkLst>
            <pc:docMk/>
            <pc:sldMk cId="745649074" sldId="482"/>
            <ac:picMk id="29" creationId="{D12352B5-EA50-4BA0-B949-88535C7DDDDE}"/>
          </ac:picMkLst>
        </pc:picChg>
        <pc:picChg chg="add mod">
          <ac:chgData name="O'Donoghue, Julie" userId="2569ad0c-0a0b-4544-874d-9b927270d278" providerId="ADAL" clId="{2FA3606A-7D5A-4F5B-9505-A3F0CD7691AD}" dt="2022-07-18T15:26:13.350" v="626" actId="1036"/>
          <ac:picMkLst>
            <pc:docMk/>
            <pc:sldMk cId="745649074" sldId="482"/>
            <ac:picMk id="30" creationId="{1239D6B4-3716-4D39-9868-15F7E127C44A}"/>
          </ac:picMkLst>
        </pc:picChg>
        <pc:picChg chg="del">
          <ac:chgData name="O'Donoghue, Julie" userId="2569ad0c-0a0b-4544-874d-9b927270d278" providerId="ADAL" clId="{2FA3606A-7D5A-4F5B-9505-A3F0CD7691AD}" dt="2022-07-18T15:11:34.664" v="545" actId="21"/>
          <ac:picMkLst>
            <pc:docMk/>
            <pc:sldMk cId="745649074" sldId="482"/>
            <ac:picMk id="33" creationId="{2DD03247-7C90-4940-95DF-1056F361F462}"/>
          </ac:picMkLst>
        </pc:picChg>
      </pc:sldChg>
      <pc:sldChg chg="del">
        <pc:chgData name="O'Donoghue, Julie" userId="2569ad0c-0a0b-4544-874d-9b927270d278" providerId="ADAL" clId="{2FA3606A-7D5A-4F5B-9505-A3F0CD7691AD}" dt="2022-07-18T15:48:21.046" v="2176" actId="47"/>
        <pc:sldMkLst>
          <pc:docMk/>
          <pc:sldMk cId="1976963986" sldId="483"/>
        </pc:sldMkLst>
      </pc:sldChg>
      <pc:sldChg chg="modSp mod">
        <pc:chgData name="O'Donoghue, Julie" userId="2569ad0c-0a0b-4544-874d-9b927270d278" providerId="ADAL" clId="{2FA3606A-7D5A-4F5B-9505-A3F0CD7691AD}" dt="2022-07-18T14:48:19.853" v="48" actId="20577"/>
        <pc:sldMkLst>
          <pc:docMk/>
          <pc:sldMk cId="3533545237" sldId="484"/>
        </pc:sldMkLst>
        <pc:spChg chg="mod">
          <ac:chgData name="O'Donoghue, Julie" userId="2569ad0c-0a0b-4544-874d-9b927270d278" providerId="ADAL" clId="{2FA3606A-7D5A-4F5B-9505-A3F0CD7691AD}" dt="2022-07-18T14:48:19.853" v="48" actId="20577"/>
          <ac:spMkLst>
            <pc:docMk/>
            <pc:sldMk cId="3533545237" sldId="484"/>
            <ac:spMk id="2" creationId="{5F9F1D24-3A20-4794-B767-663FD6CEC5F6}"/>
          </ac:spMkLst>
        </pc:spChg>
      </pc:sldChg>
      <pc:sldChg chg="modSp mod">
        <pc:chgData name="O'Donoghue, Julie" userId="2569ad0c-0a0b-4544-874d-9b927270d278" providerId="ADAL" clId="{2FA3606A-7D5A-4F5B-9505-A3F0CD7691AD}" dt="2022-07-18T14:50:49.754" v="174" actId="20577"/>
        <pc:sldMkLst>
          <pc:docMk/>
          <pc:sldMk cId="1854004877" sldId="485"/>
        </pc:sldMkLst>
        <pc:spChg chg="mod">
          <ac:chgData name="O'Donoghue, Julie" userId="2569ad0c-0a0b-4544-874d-9b927270d278" providerId="ADAL" clId="{2FA3606A-7D5A-4F5B-9505-A3F0CD7691AD}" dt="2022-07-18T14:50:49.754" v="174" actId="20577"/>
          <ac:spMkLst>
            <pc:docMk/>
            <pc:sldMk cId="1854004877" sldId="485"/>
            <ac:spMk id="3" creationId="{5926D1E1-DEC5-49C4-A64D-54ACABFF76B2}"/>
          </ac:spMkLst>
        </pc:spChg>
      </pc:sldChg>
      <pc:sldChg chg="addSp delSp modSp add mod">
        <pc:chgData name="O'Donoghue, Julie" userId="2569ad0c-0a0b-4544-874d-9b927270d278" providerId="ADAL" clId="{2FA3606A-7D5A-4F5B-9505-A3F0CD7691AD}" dt="2022-07-18T15:48:10.266" v="2175" actId="1036"/>
        <pc:sldMkLst>
          <pc:docMk/>
          <pc:sldMk cId="813705631" sldId="486"/>
        </pc:sldMkLst>
        <pc:spChg chg="add mod">
          <ac:chgData name="O'Donoghue, Julie" userId="2569ad0c-0a0b-4544-874d-9b927270d278" providerId="ADAL" clId="{2FA3606A-7D5A-4F5B-9505-A3F0CD7691AD}" dt="2022-07-18T15:37:16.751" v="1411" actId="14100"/>
          <ac:spMkLst>
            <pc:docMk/>
            <pc:sldMk cId="813705631" sldId="486"/>
            <ac:spMk id="18" creationId="{A4A74B1B-DDFE-47AB-A013-42110860F99F}"/>
          </ac:spMkLst>
        </pc:spChg>
        <pc:spChg chg="add del mod">
          <ac:chgData name="O'Donoghue, Julie" userId="2569ad0c-0a0b-4544-874d-9b927270d278" providerId="ADAL" clId="{2FA3606A-7D5A-4F5B-9505-A3F0CD7691AD}" dt="2022-07-18T15:33:00.385" v="1042" actId="478"/>
          <ac:spMkLst>
            <pc:docMk/>
            <pc:sldMk cId="813705631" sldId="486"/>
            <ac:spMk id="23" creationId="{51DA2732-6AF6-49BF-98D7-1C37C2B68B42}"/>
          </ac:spMkLst>
        </pc:spChg>
        <pc:spChg chg="add mod">
          <ac:chgData name="O'Donoghue, Julie" userId="2569ad0c-0a0b-4544-874d-9b927270d278" providerId="ADAL" clId="{2FA3606A-7D5A-4F5B-9505-A3F0CD7691AD}" dt="2022-07-18T15:37:21.742" v="1412" actId="1076"/>
          <ac:spMkLst>
            <pc:docMk/>
            <pc:sldMk cId="813705631" sldId="486"/>
            <ac:spMk id="24" creationId="{2F14D87B-6063-48D2-B833-A79A3E29F085}"/>
          </ac:spMkLst>
        </pc:spChg>
        <pc:spChg chg="add mod">
          <ac:chgData name="O'Donoghue, Julie" userId="2569ad0c-0a0b-4544-874d-9b927270d278" providerId="ADAL" clId="{2FA3606A-7D5A-4F5B-9505-A3F0CD7691AD}" dt="2022-07-18T15:38:33.540" v="1534" actId="1076"/>
          <ac:spMkLst>
            <pc:docMk/>
            <pc:sldMk cId="813705631" sldId="486"/>
            <ac:spMk id="25" creationId="{37B87287-E84C-43BF-9143-C7FD84B62FDF}"/>
          </ac:spMkLst>
        </pc:spChg>
        <pc:spChg chg="add mod">
          <ac:chgData name="O'Donoghue, Julie" userId="2569ad0c-0a0b-4544-874d-9b927270d278" providerId="ADAL" clId="{2FA3606A-7D5A-4F5B-9505-A3F0CD7691AD}" dt="2022-07-18T15:47:13.377" v="2153" actId="1076"/>
          <ac:spMkLst>
            <pc:docMk/>
            <pc:sldMk cId="813705631" sldId="486"/>
            <ac:spMk id="27" creationId="{8B1FEDBD-40D8-4013-8228-65C77DD06746}"/>
          </ac:spMkLst>
        </pc:spChg>
        <pc:spChg chg="add mod">
          <ac:chgData name="O'Donoghue, Julie" userId="2569ad0c-0a0b-4544-874d-9b927270d278" providerId="ADAL" clId="{2FA3606A-7D5A-4F5B-9505-A3F0CD7691AD}" dt="2022-07-18T15:47:03.194" v="2150" actId="1076"/>
          <ac:spMkLst>
            <pc:docMk/>
            <pc:sldMk cId="813705631" sldId="486"/>
            <ac:spMk id="29" creationId="{C8ABFA4A-87D6-480F-9D39-0034698CF20E}"/>
          </ac:spMkLst>
        </pc:spChg>
        <pc:spChg chg="mod">
          <ac:chgData name="O'Donoghue, Julie" userId="2569ad0c-0a0b-4544-874d-9b927270d278" providerId="ADAL" clId="{2FA3606A-7D5A-4F5B-9505-A3F0CD7691AD}" dt="2022-07-18T15:48:10.266" v="2175" actId="1036"/>
          <ac:spMkLst>
            <pc:docMk/>
            <pc:sldMk cId="813705631" sldId="486"/>
            <ac:spMk id="32" creationId="{D649ED46-CBD6-45A1-83E1-7BF68FFC89DF}"/>
          </ac:spMkLst>
        </pc:spChg>
        <pc:spChg chg="add mod">
          <ac:chgData name="O'Donoghue, Julie" userId="2569ad0c-0a0b-4544-874d-9b927270d278" providerId="ADAL" clId="{2FA3606A-7D5A-4F5B-9505-A3F0CD7691AD}" dt="2022-07-18T15:46:59.600" v="2149" actId="1076"/>
          <ac:spMkLst>
            <pc:docMk/>
            <pc:sldMk cId="813705631" sldId="486"/>
            <ac:spMk id="33" creationId="{6A31EE34-DC05-4B29-B7B3-C164F28308B8}"/>
          </ac:spMkLst>
        </pc:spChg>
        <pc:spChg chg="add mod">
          <ac:chgData name="O'Donoghue, Julie" userId="2569ad0c-0a0b-4544-874d-9b927270d278" providerId="ADAL" clId="{2FA3606A-7D5A-4F5B-9505-A3F0CD7691AD}" dt="2022-07-18T15:45:32.782" v="2069" actId="1076"/>
          <ac:spMkLst>
            <pc:docMk/>
            <pc:sldMk cId="813705631" sldId="486"/>
            <ac:spMk id="34" creationId="{163FA89D-11F0-4A67-9654-6C59B07106A2}"/>
          </ac:spMkLst>
        </pc:spChg>
        <pc:spChg chg="add mod">
          <ac:chgData name="O'Donoghue, Julie" userId="2569ad0c-0a0b-4544-874d-9b927270d278" providerId="ADAL" clId="{2FA3606A-7D5A-4F5B-9505-A3F0CD7691AD}" dt="2022-07-18T15:46:54.683" v="2147" actId="1076"/>
          <ac:spMkLst>
            <pc:docMk/>
            <pc:sldMk cId="813705631" sldId="486"/>
            <ac:spMk id="35" creationId="{F1A3554E-3482-4814-AF51-DAE7AD30F671}"/>
          </ac:spMkLst>
        </pc:spChg>
        <pc:spChg chg="add mod">
          <ac:chgData name="O'Donoghue, Julie" userId="2569ad0c-0a0b-4544-874d-9b927270d278" providerId="ADAL" clId="{2FA3606A-7D5A-4F5B-9505-A3F0CD7691AD}" dt="2022-07-18T15:46:50.397" v="2146" actId="1076"/>
          <ac:spMkLst>
            <pc:docMk/>
            <pc:sldMk cId="813705631" sldId="486"/>
            <ac:spMk id="36" creationId="{36F04589-6097-40D7-9EA3-CB8AEEC4C851}"/>
          </ac:spMkLst>
        </pc:spChg>
        <pc:graphicFrameChg chg="add del mod">
          <ac:chgData name="O'Donoghue, Julie" userId="2569ad0c-0a0b-4544-874d-9b927270d278" providerId="ADAL" clId="{2FA3606A-7D5A-4F5B-9505-A3F0CD7691AD}" dt="2022-07-18T15:27:30.338" v="643"/>
          <ac:graphicFrameMkLst>
            <pc:docMk/>
            <pc:sldMk cId="813705631" sldId="486"/>
            <ac:graphicFrameMk id="15" creationId="{36943822-2980-40A6-9E5E-19472D48FB51}"/>
          </ac:graphicFrameMkLst>
        </pc:graphicFrameChg>
        <pc:graphicFrameChg chg="add mod modGraphic">
          <ac:chgData name="O'Donoghue, Julie" userId="2569ad0c-0a0b-4544-874d-9b927270d278" providerId="ADAL" clId="{2FA3606A-7D5A-4F5B-9505-A3F0CD7691AD}" dt="2022-07-18T15:29:12.022" v="705"/>
          <ac:graphicFrameMkLst>
            <pc:docMk/>
            <pc:sldMk cId="813705631" sldId="486"/>
            <ac:graphicFrameMk id="16" creationId="{7E44C523-36BD-44A3-A52C-EF505CDC1A9C}"/>
          </ac:graphicFrameMkLst>
        </pc:graphicFrameChg>
        <pc:graphicFrameChg chg="del mod">
          <ac:chgData name="O'Donoghue, Julie" userId="2569ad0c-0a0b-4544-874d-9b927270d278" providerId="ADAL" clId="{2FA3606A-7D5A-4F5B-9505-A3F0CD7691AD}" dt="2022-07-18T15:27:08.965" v="641" actId="21"/>
          <ac:graphicFrameMkLst>
            <pc:docMk/>
            <pc:sldMk cId="813705631" sldId="486"/>
            <ac:graphicFrameMk id="20" creationId="{1DADB74E-6F7B-443D-A3D6-F6D4FD2DBF62}"/>
          </ac:graphicFrameMkLst>
        </pc:graphicFrameChg>
        <pc:graphicFrameChg chg="add del mod">
          <ac:chgData name="O'Donoghue, Julie" userId="2569ad0c-0a0b-4544-874d-9b927270d278" providerId="ADAL" clId="{2FA3606A-7D5A-4F5B-9505-A3F0CD7691AD}" dt="2022-07-18T15:32:29.535" v="1039" actId="478"/>
          <ac:graphicFrameMkLst>
            <pc:docMk/>
            <pc:sldMk cId="813705631" sldId="486"/>
            <ac:graphicFrameMk id="21" creationId="{E532FFDB-A7F6-4A6C-A464-D6183BF71D90}"/>
          </ac:graphicFrameMkLst>
        </pc:graphicFrameChg>
        <pc:picChg chg="del">
          <ac:chgData name="O'Donoghue, Julie" userId="2569ad0c-0a0b-4544-874d-9b927270d278" providerId="ADAL" clId="{2FA3606A-7D5A-4F5B-9505-A3F0CD7691AD}" dt="2022-07-18T15:28:04.707" v="654" actId="478"/>
          <ac:picMkLst>
            <pc:docMk/>
            <pc:sldMk cId="813705631" sldId="486"/>
            <ac:picMk id="3" creationId="{BBBEAF92-E270-4843-A98D-1F0E7163D5BE}"/>
          </ac:picMkLst>
        </pc:picChg>
        <pc:picChg chg="del">
          <ac:chgData name="O'Donoghue, Julie" userId="2569ad0c-0a0b-4544-874d-9b927270d278" providerId="ADAL" clId="{2FA3606A-7D5A-4F5B-9505-A3F0CD7691AD}" dt="2022-07-18T15:28:04.707" v="654" actId="478"/>
          <ac:picMkLst>
            <pc:docMk/>
            <pc:sldMk cId="813705631" sldId="486"/>
            <ac:picMk id="6" creationId="{8DF9F190-8B86-4B61-9599-D01660D11E0E}"/>
          </ac:picMkLst>
        </pc:picChg>
        <pc:picChg chg="del">
          <ac:chgData name="O'Donoghue, Julie" userId="2569ad0c-0a0b-4544-874d-9b927270d278" providerId="ADAL" clId="{2FA3606A-7D5A-4F5B-9505-A3F0CD7691AD}" dt="2022-07-18T15:27:57.642" v="653" actId="478"/>
          <ac:picMkLst>
            <pc:docMk/>
            <pc:sldMk cId="813705631" sldId="486"/>
            <ac:picMk id="11" creationId="{B46D278A-2713-4B59-8F4C-E6DD47B189C0}"/>
          </ac:picMkLst>
        </pc:picChg>
        <pc:picChg chg="del">
          <ac:chgData name="O'Donoghue, Julie" userId="2569ad0c-0a0b-4544-874d-9b927270d278" providerId="ADAL" clId="{2FA3606A-7D5A-4F5B-9505-A3F0CD7691AD}" dt="2022-07-18T15:28:09.591" v="656" actId="478"/>
          <ac:picMkLst>
            <pc:docMk/>
            <pc:sldMk cId="813705631" sldId="486"/>
            <ac:picMk id="13" creationId="{C38BDA72-D1B1-4201-833E-E1900FAC7F5D}"/>
          </ac:picMkLst>
        </pc:picChg>
        <pc:picChg chg="del">
          <ac:chgData name="O'Donoghue, Julie" userId="2569ad0c-0a0b-4544-874d-9b927270d278" providerId="ADAL" clId="{2FA3606A-7D5A-4F5B-9505-A3F0CD7691AD}" dt="2022-07-18T15:28:11.054" v="657" actId="478"/>
          <ac:picMkLst>
            <pc:docMk/>
            <pc:sldMk cId="813705631" sldId="486"/>
            <ac:picMk id="17" creationId="{EC8A0C80-0908-4EC9-A2EB-729D0B596C43}"/>
          </ac:picMkLst>
        </pc:picChg>
        <pc:picChg chg="del">
          <ac:chgData name="O'Donoghue, Julie" userId="2569ad0c-0a0b-4544-874d-9b927270d278" providerId="ADAL" clId="{2FA3606A-7D5A-4F5B-9505-A3F0CD7691AD}" dt="2022-07-18T15:28:12.303" v="658" actId="478"/>
          <ac:picMkLst>
            <pc:docMk/>
            <pc:sldMk cId="813705631" sldId="486"/>
            <ac:picMk id="19" creationId="{E0672191-3335-4CD2-AAB5-EB6790CAD9B2}"/>
          </ac:picMkLst>
        </pc:picChg>
        <pc:picChg chg="del">
          <ac:chgData name="O'Donoghue, Julie" userId="2569ad0c-0a0b-4544-874d-9b927270d278" providerId="ADAL" clId="{2FA3606A-7D5A-4F5B-9505-A3F0CD7691AD}" dt="2022-07-18T15:27:50.150" v="650" actId="478"/>
          <ac:picMkLst>
            <pc:docMk/>
            <pc:sldMk cId="813705631" sldId="486"/>
            <ac:picMk id="26" creationId="{D229593A-57E8-4186-8CD6-D12A5E347DC2}"/>
          </ac:picMkLst>
        </pc:picChg>
        <pc:picChg chg="del">
          <ac:chgData name="O'Donoghue, Julie" userId="2569ad0c-0a0b-4544-874d-9b927270d278" providerId="ADAL" clId="{2FA3606A-7D5A-4F5B-9505-A3F0CD7691AD}" dt="2022-07-18T15:27:45.793" v="648" actId="478"/>
          <ac:picMkLst>
            <pc:docMk/>
            <pc:sldMk cId="813705631" sldId="486"/>
            <ac:picMk id="28" creationId="{46DDF8ED-B527-4BD6-AC28-0E98459928D0}"/>
          </ac:picMkLst>
        </pc:picChg>
        <pc:picChg chg="del">
          <ac:chgData name="O'Donoghue, Julie" userId="2569ad0c-0a0b-4544-874d-9b927270d278" providerId="ADAL" clId="{2FA3606A-7D5A-4F5B-9505-A3F0CD7691AD}" dt="2022-07-18T15:27:51.467" v="651" actId="478"/>
          <ac:picMkLst>
            <pc:docMk/>
            <pc:sldMk cId="813705631" sldId="486"/>
            <ac:picMk id="30" creationId="{1239D6B4-3716-4D39-9868-15F7E127C44A}"/>
          </ac:picMkLst>
        </pc:picChg>
      </pc:sldChg>
    </pc:docChg>
  </pc:docChgLst>
  <pc:docChgLst>
    <pc:chgData name="O'Donoghue, Julie" userId="2569ad0c-0a0b-4544-874d-9b927270d278" providerId="ADAL" clId="{17645B43-BF7F-4D6B-BD6A-F867CE69139E}"/>
    <pc:docChg chg="custSel modSld">
      <pc:chgData name="O'Donoghue, Julie" userId="2569ad0c-0a0b-4544-874d-9b927270d278" providerId="ADAL" clId="{17645B43-BF7F-4D6B-BD6A-F867CE69139E}" dt="2022-09-12T15:08:40.573" v="934" actId="20577"/>
      <pc:docMkLst>
        <pc:docMk/>
      </pc:docMkLst>
      <pc:sldChg chg="addSp delSp modSp mod modNotesTx">
        <pc:chgData name="O'Donoghue, Julie" userId="2569ad0c-0a0b-4544-874d-9b927270d278" providerId="ADAL" clId="{17645B43-BF7F-4D6B-BD6A-F867CE69139E}" dt="2022-09-12T15:08:12.855" v="911" actId="20577"/>
        <pc:sldMkLst>
          <pc:docMk/>
          <pc:sldMk cId="412755503" sldId="479"/>
        </pc:sldMkLst>
        <pc:spChg chg="mod">
          <ac:chgData name="O'Donoghue, Julie" userId="2569ad0c-0a0b-4544-874d-9b927270d278" providerId="ADAL" clId="{17645B43-BF7F-4D6B-BD6A-F867CE69139E}" dt="2022-09-12T15:07:07.894" v="873" actId="1076"/>
          <ac:spMkLst>
            <pc:docMk/>
            <pc:sldMk cId="412755503" sldId="479"/>
            <ac:spMk id="33" creationId="{E56C788E-6289-47C6-924A-4513CC3BAF6F}"/>
          </ac:spMkLst>
        </pc:spChg>
        <pc:spChg chg="mod">
          <ac:chgData name="O'Donoghue, Julie" userId="2569ad0c-0a0b-4544-874d-9b927270d278" providerId="ADAL" clId="{17645B43-BF7F-4D6B-BD6A-F867CE69139E}" dt="2022-09-12T15:07:11.031" v="874" actId="1076"/>
          <ac:spMkLst>
            <pc:docMk/>
            <pc:sldMk cId="412755503" sldId="479"/>
            <ac:spMk id="35" creationId="{4C54783E-7831-42C6-82F1-5FB7BAEB75DD}"/>
          </ac:spMkLst>
        </pc:spChg>
        <pc:spChg chg="mod">
          <ac:chgData name="O'Donoghue, Julie" userId="2569ad0c-0a0b-4544-874d-9b927270d278" providerId="ADAL" clId="{17645B43-BF7F-4D6B-BD6A-F867CE69139E}" dt="2022-09-12T15:05:08.070" v="850" actId="20577"/>
          <ac:spMkLst>
            <pc:docMk/>
            <pc:sldMk cId="412755503" sldId="479"/>
            <ac:spMk id="41" creationId="{5891FAE8-9368-4E7B-B246-AA3F7AE1BDA4}"/>
          </ac:spMkLst>
        </pc:spChg>
        <pc:spChg chg="mod">
          <ac:chgData name="O'Donoghue, Julie" userId="2569ad0c-0a0b-4544-874d-9b927270d278" providerId="ADAL" clId="{17645B43-BF7F-4D6B-BD6A-F867CE69139E}" dt="2022-09-12T15:06:05.399" v="861" actId="1076"/>
          <ac:spMkLst>
            <pc:docMk/>
            <pc:sldMk cId="412755503" sldId="479"/>
            <ac:spMk id="44" creationId="{26BCDA10-41B4-42F8-B7E2-B8E8D36BE3A0}"/>
          </ac:spMkLst>
        </pc:spChg>
        <pc:spChg chg="mod">
          <ac:chgData name="O'Donoghue, Julie" userId="2569ad0c-0a0b-4544-874d-9b927270d278" providerId="ADAL" clId="{17645B43-BF7F-4D6B-BD6A-F867CE69139E}" dt="2022-09-12T15:06:08.062" v="862" actId="1076"/>
          <ac:spMkLst>
            <pc:docMk/>
            <pc:sldMk cId="412755503" sldId="479"/>
            <ac:spMk id="46" creationId="{07249A81-8797-4CF1-9FD1-11C051520602}"/>
          </ac:spMkLst>
        </pc:spChg>
        <pc:grpChg chg="mod">
          <ac:chgData name="O'Donoghue, Julie" userId="2569ad0c-0a0b-4544-874d-9b927270d278" providerId="ADAL" clId="{17645B43-BF7F-4D6B-BD6A-F867CE69139E}" dt="2022-09-12T15:05:39.215" v="853" actId="1076"/>
          <ac:grpSpMkLst>
            <pc:docMk/>
            <pc:sldMk cId="412755503" sldId="479"/>
            <ac:grpSpMk id="23" creationId="{76A67A22-2B55-4C1A-BBF5-5FDE07297FB6}"/>
          </ac:grpSpMkLst>
        </pc:grpChg>
        <pc:picChg chg="add mod">
          <ac:chgData name="O'Donoghue, Julie" userId="2569ad0c-0a0b-4544-874d-9b927270d278" providerId="ADAL" clId="{17645B43-BF7F-4D6B-BD6A-F867CE69139E}" dt="2022-09-12T15:06:44.726" v="867" actId="1076"/>
          <ac:picMkLst>
            <pc:docMk/>
            <pc:sldMk cId="412755503" sldId="479"/>
            <ac:picMk id="3" creationId="{C4DFFD25-1F73-4DAA-83A2-D69D2162D5BA}"/>
          </ac:picMkLst>
        </pc:picChg>
        <pc:picChg chg="del">
          <ac:chgData name="O'Donoghue, Julie" userId="2569ad0c-0a0b-4544-874d-9b927270d278" providerId="ADAL" clId="{17645B43-BF7F-4D6B-BD6A-F867CE69139E}" dt="2022-09-12T15:05:52.384" v="857" actId="478"/>
          <ac:picMkLst>
            <pc:docMk/>
            <pc:sldMk cId="412755503" sldId="479"/>
            <ac:picMk id="4" creationId="{0F1E05FA-3214-4704-8472-B123F7354E29}"/>
          </ac:picMkLst>
        </pc:picChg>
        <pc:picChg chg="add mod">
          <ac:chgData name="O'Donoghue, Julie" userId="2569ad0c-0a0b-4544-874d-9b927270d278" providerId="ADAL" clId="{17645B43-BF7F-4D6B-BD6A-F867CE69139E}" dt="2022-09-12T15:07:34.886" v="880" actId="1076"/>
          <ac:picMkLst>
            <pc:docMk/>
            <pc:sldMk cId="412755503" sldId="479"/>
            <ac:picMk id="6" creationId="{1C437912-A21C-4ADF-BAA6-3B3799B25A97}"/>
          </ac:picMkLst>
        </pc:picChg>
        <pc:picChg chg="del">
          <ac:chgData name="O'Donoghue, Julie" userId="2569ad0c-0a0b-4544-874d-9b927270d278" providerId="ADAL" clId="{17645B43-BF7F-4D6B-BD6A-F867CE69139E}" dt="2022-09-12T15:07:12.410" v="875" actId="478"/>
          <ac:picMkLst>
            <pc:docMk/>
            <pc:sldMk cId="412755503" sldId="479"/>
            <ac:picMk id="11" creationId="{AD190CBD-7B91-43D0-A8E5-28A43E2C147A}"/>
          </ac:picMkLst>
        </pc:picChg>
        <pc:picChg chg="mod">
          <ac:chgData name="O'Donoghue, Julie" userId="2569ad0c-0a0b-4544-874d-9b927270d278" providerId="ADAL" clId="{17645B43-BF7F-4D6B-BD6A-F867CE69139E}" dt="2022-09-12T15:05:42.007" v="854" actId="1076"/>
          <ac:picMkLst>
            <pc:docMk/>
            <pc:sldMk cId="412755503" sldId="479"/>
            <ac:picMk id="14" creationId="{38BFA37C-18ED-4A86-B18A-6BF4EE74C087}"/>
          </ac:picMkLst>
        </pc:picChg>
      </pc:sldChg>
      <pc:sldChg chg="modSp mod">
        <pc:chgData name="O'Donoghue, Julie" userId="2569ad0c-0a0b-4544-874d-9b927270d278" providerId="ADAL" clId="{17645B43-BF7F-4D6B-BD6A-F867CE69139E}" dt="2022-09-12T14:55:22.363" v="30" actId="20577"/>
        <pc:sldMkLst>
          <pc:docMk/>
          <pc:sldMk cId="3533545237" sldId="484"/>
        </pc:sldMkLst>
        <pc:spChg chg="mod">
          <ac:chgData name="O'Donoghue, Julie" userId="2569ad0c-0a0b-4544-874d-9b927270d278" providerId="ADAL" clId="{17645B43-BF7F-4D6B-BD6A-F867CE69139E}" dt="2022-09-12T14:55:22.363" v="30" actId="20577"/>
          <ac:spMkLst>
            <pc:docMk/>
            <pc:sldMk cId="3533545237" sldId="484"/>
            <ac:spMk id="2" creationId="{5F9F1D24-3A20-4794-B767-663FD6CEC5F6}"/>
          </ac:spMkLst>
        </pc:spChg>
      </pc:sldChg>
      <pc:sldChg chg="modSp mod">
        <pc:chgData name="O'Donoghue, Julie" userId="2569ad0c-0a0b-4544-874d-9b927270d278" providerId="ADAL" clId="{17645B43-BF7F-4D6B-BD6A-F867CE69139E}" dt="2022-09-12T14:56:20.754" v="256" actId="113"/>
        <pc:sldMkLst>
          <pc:docMk/>
          <pc:sldMk cId="1854004877" sldId="485"/>
        </pc:sldMkLst>
        <pc:spChg chg="mod">
          <ac:chgData name="O'Donoghue, Julie" userId="2569ad0c-0a0b-4544-874d-9b927270d278" providerId="ADAL" clId="{17645B43-BF7F-4D6B-BD6A-F867CE69139E}" dt="2022-09-12T14:56:20.754" v="256" actId="113"/>
          <ac:spMkLst>
            <pc:docMk/>
            <pc:sldMk cId="1854004877" sldId="485"/>
            <ac:spMk id="3" creationId="{5926D1E1-DEC5-49C4-A64D-54ACABFF76B2}"/>
          </ac:spMkLst>
        </pc:spChg>
      </pc:sldChg>
      <pc:sldChg chg="addSp delSp modSp mod modNotesTx">
        <pc:chgData name="O'Donoghue, Julie" userId="2569ad0c-0a0b-4544-874d-9b927270d278" providerId="ADAL" clId="{17645B43-BF7F-4D6B-BD6A-F867CE69139E}" dt="2022-09-12T14:59:42.521" v="399" actId="20577"/>
        <pc:sldMkLst>
          <pc:docMk/>
          <pc:sldMk cId="1203611855" sldId="487"/>
        </pc:sldMkLst>
        <pc:spChg chg="mod">
          <ac:chgData name="O'Donoghue, Julie" userId="2569ad0c-0a0b-4544-874d-9b927270d278" providerId="ADAL" clId="{17645B43-BF7F-4D6B-BD6A-F867CE69139E}" dt="2022-09-12T14:56:45.258" v="288" actId="20577"/>
          <ac:spMkLst>
            <pc:docMk/>
            <pc:sldMk cId="1203611855" sldId="487"/>
            <ac:spMk id="12" creationId="{2308C8BE-69E6-4C2A-8549-7ECC039201A2}"/>
          </ac:spMkLst>
        </pc:spChg>
        <pc:graphicFrameChg chg="del">
          <ac:chgData name="O'Donoghue, Julie" userId="2569ad0c-0a0b-4544-874d-9b927270d278" providerId="ADAL" clId="{17645B43-BF7F-4D6B-BD6A-F867CE69139E}" dt="2022-09-12T14:56:56.870" v="298" actId="478"/>
          <ac:graphicFrameMkLst>
            <pc:docMk/>
            <pc:sldMk cId="1203611855" sldId="487"/>
            <ac:graphicFrameMk id="15" creationId="{305A4BF5-5AF2-4A71-890B-BAD9EA266896}"/>
          </ac:graphicFrameMkLst>
        </pc:graphicFrameChg>
        <pc:graphicFrameChg chg="add mod">
          <ac:chgData name="O'Donoghue, Julie" userId="2569ad0c-0a0b-4544-874d-9b927270d278" providerId="ADAL" clId="{17645B43-BF7F-4D6B-BD6A-F867CE69139E}" dt="2022-09-12T14:57:15.279" v="303" actId="14100"/>
          <ac:graphicFrameMkLst>
            <pc:docMk/>
            <pc:sldMk cId="1203611855" sldId="487"/>
            <ac:graphicFrameMk id="23" creationId="{5AB1AF2F-CCAD-4B97-BCE0-B279A83BEA6C}"/>
          </ac:graphicFrameMkLst>
        </pc:graphicFrameChg>
        <pc:picChg chg="add mod">
          <ac:chgData name="O'Donoghue, Julie" userId="2569ad0c-0a0b-4544-874d-9b927270d278" providerId="ADAL" clId="{17645B43-BF7F-4D6B-BD6A-F867CE69139E}" dt="2022-09-12T14:58:17.119" v="334" actId="1036"/>
          <ac:picMkLst>
            <pc:docMk/>
            <pc:sldMk cId="1203611855" sldId="487"/>
            <ac:picMk id="3" creationId="{6E8ACBC3-4A5D-4A11-86CC-49C33AF042A2}"/>
          </ac:picMkLst>
        </pc:picChg>
        <pc:picChg chg="add mod">
          <ac:chgData name="O'Donoghue, Julie" userId="2569ad0c-0a0b-4544-874d-9b927270d278" providerId="ADAL" clId="{17645B43-BF7F-4D6B-BD6A-F867CE69139E}" dt="2022-09-12T14:58:34.502" v="339" actId="1076"/>
          <ac:picMkLst>
            <pc:docMk/>
            <pc:sldMk cId="1203611855" sldId="487"/>
            <ac:picMk id="5" creationId="{B6A573BC-2947-4E82-B4ED-A61DD618C300}"/>
          </ac:picMkLst>
        </pc:picChg>
        <pc:picChg chg="add mod">
          <ac:chgData name="O'Donoghue, Julie" userId="2569ad0c-0a0b-4544-874d-9b927270d278" providerId="ADAL" clId="{17645B43-BF7F-4D6B-BD6A-F867CE69139E}" dt="2022-09-12T14:58:54.103" v="344" actId="1076"/>
          <ac:picMkLst>
            <pc:docMk/>
            <pc:sldMk cId="1203611855" sldId="487"/>
            <ac:picMk id="7" creationId="{0638E47C-04E3-4674-BC61-D8E83669DA9D}"/>
          </ac:picMkLst>
        </pc:picChg>
        <pc:picChg chg="del mod">
          <ac:chgData name="O'Donoghue, Julie" userId="2569ad0c-0a0b-4544-874d-9b927270d278" providerId="ADAL" clId="{17645B43-BF7F-4D6B-BD6A-F867CE69139E}" dt="2022-09-12T14:57:38.218" v="317" actId="21"/>
          <ac:picMkLst>
            <pc:docMk/>
            <pc:sldMk cId="1203611855" sldId="487"/>
            <ac:picMk id="16" creationId="{26DDA0D2-D8EE-47E9-8214-8EE14A624145}"/>
          </ac:picMkLst>
        </pc:picChg>
        <pc:picChg chg="del mod">
          <ac:chgData name="O'Donoghue, Julie" userId="2569ad0c-0a0b-4544-874d-9b927270d278" providerId="ADAL" clId="{17645B43-BF7F-4D6B-BD6A-F867CE69139E}" dt="2022-09-12T14:57:19.412" v="304" actId="21"/>
          <ac:picMkLst>
            <pc:docMk/>
            <pc:sldMk cId="1203611855" sldId="487"/>
            <ac:picMk id="18" creationId="{F48E2297-7FD3-4432-9A6D-B87C3D5CA690}"/>
          </ac:picMkLst>
        </pc:picChg>
        <pc:picChg chg="del mod">
          <ac:chgData name="O'Donoghue, Julie" userId="2569ad0c-0a0b-4544-874d-9b927270d278" providerId="ADAL" clId="{17645B43-BF7F-4D6B-BD6A-F867CE69139E}" dt="2022-09-12T14:57:23.712" v="307" actId="21"/>
          <ac:picMkLst>
            <pc:docMk/>
            <pc:sldMk cId="1203611855" sldId="487"/>
            <ac:picMk id="19" creationId="{485F0EBE-AD38-4607-B76B-D7D6C70A4378}"/>
          </ac:picMkLst>
        </pc:picChg>
        <pc:picChg chg="del mod">
          <ac:chgData name="O'Donoghue, Julie" userId="2569ad0c-0a0b-4544-874d-9b927270d278" providerId="ADAL" clId="{17645B43-BF7F-4D6B-BD6A-F867CE69139E}" dt="2022-09-12T14:57:28.093" v="310" actId="21"/>
          <ac:picMkLst>
            <pc:docMk/>
            <pc:sldMk cId="1203611855" sldId="487"/>
            <ac:picMk id="20" creationId="{4538BB93-A7C8-4F67-880C-F1503E498022}"/>
          </ac:picMkLst>
        </pc:picChg>
        <pc:picChg chg="del mod">
          <ac:chgData name="O'Donoghue, Julie" userId="2569ad0c-0a0b-4544-874d-9b927270d278" providerId="ADAL" clId="{17645B43-BF7F-4D6B-BD6A-F867CE69139E}" dt="2022-09-12T14:57:48.014" v="322" actId="478"/>
          <ac:picMkLst>
            <pc:docMk/>
            <pc:sldMk cId="1203611855" sldId="487"/>
            <ac:picMk id="21" creationId="{465C4F1B-97AD-483A-BFBD-5687AEB450ED}"/>
          </ac:picMkLst>
        </pc:picChg>
        <pc:picChg chg="del mod">
          <ac:chgData name="O'Donoghue, Julie" userId="2569ad0c-0a0b-4544-874d-9b927270d278" providerId="ADAL" clId="{17645B43-BF7F-4D6B-BD6A-F867CE69139E}" dt="2022-09-12T14:57:49.487" v="325" actId="478"/>
          <ac:picMkLst>
            <pc:docMk/>
            <pc:sldMk cId="1203611855" sldId="487"/>
            <ac:picMk id="22" creationId="{9DE8D70B-F5AD-4BE3-9C59-694C4EE19515}"/>
          </ac:picMkLst>
        </pc:picChg>
        <pc:picChg chg="del mod">
          <ac:chgData name="O'Donoghue, Julie" userId="2569ad0c-0a0b-4544-874d-9b927270d278" providerId="ADAL" clId="{17645B43-BF7F-4D6B-BD6A-F867CE69139E}" dt="2022-09-12T14:57:44.063" v="320" actId="478"/>
          <ac:picMkLst>
            <pc:docMk/>
            <pc:sldMk cId="1203611855" sldId="487"/>
            <ac:picMk id="24" creationId="{ED90444D-D0DE-4968-B28A-F30F38A4B4C8}"/>
          </ac:picMkLst>
        </pc:picChg>
        <pc:picChg chg="del mod">
          <ac:chgData name="O'Donoghue, Julie" userId="2569ad0c-0a0b-4544-874d-9b927270d278" providerId="ADAL" clId="{17645B43-BF7F-4D6B-BD6A-F867CE69139E}" dt="2022-09-12T14:57:48.692" v="324" actId="478"/>
          <ac:picMkLst>
            <pc:docMk/>
            <pc:sldMk cId="1203611855" sldId="487"/>
            <ac:picMk id="25" creationId="{6FCFAC54-9501-4A12-9DA8-71F4AF920484}"/>
          </ac:picMkLst>
        </pc:picChg>
        <pc:picChg chg="add mod">
          <ac:chgData name="O'Donoghue, Julie" userId="2569ad0c-0a0b-4544-874d-9b927270d278" providerId="ADAL" clId="{17645B43-BF7F-4D6B-BD6A-F867CE69139E}" dt="2022-09-12T14:57:22.535" v="306" actId="1076"/>
          <ac:picMkLst>
            <pc:docMk/>
            <pc:sldMk cId="1203611855" sldId="487"/>
            <ac:picMk id="26" creationId="{ADA4A057-0788-44C6-BEEC-78FC2F7EE350}"/>
          </ac:picMkLst>
        </pc:picChg>
        <pc:picChg chg="add mod">
          <ac:chgData name="O'Donoghue, Julie" userId="2569ad0c-0a0b-4544-874d-9b927270d278" providerId="ADAL" clId="{17645B43-BF7F-4D6B-BD6A-F867CE69139E}" dt="2022-09-12T14:57:36.132" v="316" actId="1038"/>
          <ac:picMkLst>
            <pc:docMk/>
            <pc:sldMk cId="1203611855" sldId="487"/>
            <ac:picMk id="27" creationId="{339127F0-09FA-476E-AA24-8B2858146B5F}"/>
          </ac:picMkLst>
        </pc:picChg>
        <pc:picChg chg="add mod">
          <ac:chgData name="O'Donoghue, Julie" userId="2569ad0c-0a0b-4544-874d-9b927270d278" providerId="ADAL" clId="{17645B43-BF7F-4D6B-BD6A-F867CE69139E}" dt="2022-09-12T14:57:32.160" v="312" actId="1076"/>
          <ac:picMkLst>
            <pc:docMk/>
            <pc:sldMk cId="1203611855" sldId="487"/>
            <ac:picMk id="28" creationId="{A0D5DB79-415D-4A3B-9663-2A86738D9559}"/>
          </ac:picMkLst>
        </pc:picChg>
        <pc:picChg chg="add mod">
          <ac:chgData name="O'Donoghue, Julie" userId="2569ad0c-0a0b-4544-874d-9b927270d278" providerId="ADAL" clId="{17645B43-BF7F-4D6B-BD6A-F867CE69139E}" dt="2022-09-12T14:57:42.304" v="319" actId="1076"/>
          <ac:picMkLst>
            <pc:docMk/>
            <pc:sldMk cId="1203611855" sldId="487"/>
            <ac:picMk id="29" creationId="{3543D688-FCD1-4837-AB82-666D212FAA0B}"/>
          </ac:picMkLst>
        </pc:picChg>
        <pc:picChg chg="del mod">
          <ac:chgData name="O'Donoghue, Julie" userId="2569ad0c-0a0b-4544-874d-9b927270d278" providerId="ADAL" clId="{17645B43-BF7F-4D6B-BD6A-F867CE69139E}" dt="2022-09-12T14:57:47.090" v="321" actId="478"/>
          <ac:picMkLst>
            <pc:docMk/>
            <pc:sldMk cId="1203611855" sldId="487"/>
            <ac:picMk id="35" creationId="{8ADFDEB1-9C31-485B-9083-75E05F8B7487}"/>
          </ac:picMkLst>
        </pc:picChg>
      </pc:sldChg>
      <pc:sldChg chg="addSp delSp modSp mod modNotesTx">
        <pc:chgData name="O'Donoghue, Julie" userId="2569ad0c-0a0b-4544-874d-9b927270d278" providerId="ADAL" clId="{17645B43-BF7F-4D6B-BD6A-F867CE69139E}" dt="2022-09-12T15:08:40.573" v="934" actId="20577"/>
        <pc:sldMkLst>
          <pc:docMk/>
          <pc:sldMk cId="537026050" sldId="492"/>
        </pc:sldMkLst>
        <pc:spChg chg="mod">
          <ac:chgData name="O'Donoghue, Julie" userId="2569ad0c-0a0b-4544-874d-9b927270d278" providerId="ADAL" clId="{17645B43-BF7F-4D6B-BD6A-F867CE69139E}" dt="2022-09-12T15:03:54.871" v="786" actId="1076"/>
          <ac:spMkLst>
            <pc:docMk/>
            <pc:sldMk cId="537026050" sldId="492"/>
            <ac:spMk id="11" creationId="{537C5E9E-50DA-45FC-A8B6-EB7CE6808128}"/>
          </ac:spMkLst>
        </pc:spChg>
        <pc:spChg chg="mod">
          <ac:chgData name="O'Donoghue, Julie" userId="2569ad0c-0a0b-4544-874d-9b927270d278" providerId="ADAL" clId="{17645B43-BF7F-4D6B-BD6A-F867CE69139E}" dt="2022-09-12T15:00:05.349" v="431" actId="20577"/>
          <ac:spMkLst>
            <pc:docMk/>
            <pc:sldMk cId="537026050" sldId="492"/>
            <ac:spMk id="23" creationId="{F27BDB81-DE03-4203-80C1-8F3F1A62C07D}"/>
          </ac:spMkLst>
        </pc:spChg>
        <pc:graphicFrameChg chg="add mod modGraphic">
          <ac:chgData name="O'Donoghue, Julie" userId="2569ad0c-0a0b-4544-874d-9b927270d278" providerId="ADAL" clId="{17645B43-BF7F-4D6B-BD6A-F867CE69139E}" dt="2022-09-12T15:02:10.006" v="606" actId="1076"/>
          <ac:graphicFrameMkLst>
            <pc:docMk/>
            <pc:sldMk cId="537026050" sldId="492"/>
            <ac:graphicFrameMk id="13" creationId="{1DADB74E-6F7B-443D-A3D6-F6D4FD2DBF62}"/>
          </ac:graphicFrameMkLst>
        </pc:graphicFrameChg>
        <pc:graphicFrameChg chg="del">
          <ac:chgData name="O'Donoghue, Julie" userId="2569ad0c-0a0b-4544-874d-9b927270d278" providerId="ADAL" clId="{17645B43-BF7F-4D6B-BD6A-F867CE69139E}" dt="2022-09-12T15:00:17.935" v="436" actId="478"/>
          <ac:graphicFrameMkLst>
            <pc:docMk/>
            <pc:sldMk cId="537026050" sldId="492"/>
            <ac:graphicFrameMk id="16" creationId="{1DADB74E-6F7B-443D-A3D6-F6D4FD2DBF62}"/>
          </ac:graphicFrameMkLst>
        </pc:graphicFrameChg>
        <pc:picChg chg="add mod">
          <ac:chgData name="O'Donoghue, Julie" userId="2569ad0c-0a0b-4544-874d-9b927270d278" providerId="ADAL" clId="{17645B43-BF7F-4D6B-BD6A-F867CE69139E}" dt="2022-09-12T15:04:28.670" v="793" actId="1076"/>
          <ac:picMkLst>
            <pc:docMk/>
            <pc:sldMk cId="537026050" sldId="492"/>
            <ac:picMk id="3" creationId="{6BB4E4B0-A90F-43EF-B1EF-F0E0AFA1B584}"/>
          </ac:picMkLst>
        </pc:picChg>
        <pc:picChg chg="del mod">
          <ac:chgData name="O'Donoghue, Julie" userId="2569ad0c-0a0b-4544-874d-9b927270d278" providerId="ADAL" clId="{17645B43-BF7F-4D6B-BD6A-F867CE69139E}" dt="2022-09-12T15:00:39.564" v="441" actId="21"/>
          <ac:picMkLst>
            <pc:docMk/>
            <pc:sldMk cId="537026050" sldId="492"/>
            <ac:picMk id="12" creationId="{2AEF4CFF-8F00-4AA6-BD76-C699DD7AF553}"/>
          </ac:picMkLst>
        </pc:picChg>
        <pc:picChg chg="add mod">
          <ac:chgData name="O'Donoghue, Julie" userId="2569ad0c-0a0b-4544-874d-9b927270d278" providerId="ADAL" clId="{17645B43-BF7F-4D6B-BD6A-F867CE69139E}" dt="2022-09-12T15:00:43.303" v="443" actId="1076"/>
          <ac:picMkLst>
            <pc:docMk/>
            <pc:sldMk cId="537026050" sldId="492"/>
            <ac:picMk id="14" creationId="{3701D43D-5C2D-48AD-AC66-33FD60A0F95D}"/>
          </ac:picMkLst>
        </pc:picChg>
        <pc:picChg chg="del">
          <ac:chgData name="O'Donoghue, Julie" userId="2569ad0c-0a0b-4544-874d-9b927270d278" providerId="ADAL" clId="{17645B43-BF7F-4D6B-BD6A-F867CE69139E}" dt="2022-09-12T15:00:11.423" v="435" actId="478"/>
          <ac:picMkLst>
            <pc:docMk/>
            <pc:sldMk cId="537026050" sldId="492"/>
            <ac:picMk id="17" creationId="{B89B3933-4512-4EC9-A660-468676D721DA}"/>
          </ac:picMkLst>
        </pc:picChg>
        <pc:picChg chg="del">
          <ac:chgData name="O'Donoghue, Julie" userId="2569ad0c-0a0b-4544-874d-9b927270d278" providerId="ADAL" clId="{17645B43-BF7F-4D6B-BD6A-F867CE69139E}" dt="2022-09-12T15:00:08.665" v="432" actId="478"/>
          <ac:picMkLst>
            <pc:docMk/>
            <pc:sldMk cId="537026050" sldId="492"/>
            <ac:picMk id="18" creationId="{FF9351B7-C26F-4D3D-BFB2-0644D192C622}"/>
          </ac:picMkLst>
        </pc:picChg>
        <pc:picChg chg="del mod">
          <ac:chgData name="O'Donoghue, Julie" userId="2569ad0c-0a0b-4544-874d-9b927270d278" providerId="ADAL" clId="{17645B43-BF7F-4D6B-BD6A-F867CE69139E}" dt="2022-09-12T15:04:01.921" v="788" actId="478"/>
          <ac:picMkLst>
            <pc:docMk/>
            <pc:sldMk cId="537026050" sldId="492"/>
            <ac:picMk id="19" creationId="{9C868FCA-1029-4374-B7EE-45EB11594A9B}"/>
          </ac:picMkLst>
        </pc:picChg>
        <pc:picChg chg="mod">
          <ac:chgData name="O'Donoghue, Julie" userId="2569ad0c-0a0b-4544-874d-9b927270d278" providerId="ADAL" clId="{17645B43-BF7F-4D6B-BD6A-F867CE69139E}" dt="2022-09-12T15:04:00.695" v="787" actId="1076"/>
          <ac:picMkLst>
            <pc:docMk/>
            <pc:sldMk cId="537026050" sldId="492"/>
            <ac:picMk id="20" creationId="{1F805E25-6040-40C9-9C46-6ABFA25B8997}"/>
          </ac:picMkLst>
        </pc:picChg>
      </pc:sldChg>
    </pc:docChg>
  </pc:docChgLst>
  <pc:docChgLst>
    <pc:chgData name="O'Donoghue, Julie" userId="2569ad0c-0a0b-4544-874d-9b927270d278" providerId="ADAL" clId="{76DFB136-28DF-41C5-8C44-688E86E2512E}"/>
    <pc:docChg chg="undo custSel addSld delSld modSld">
      <pc:chgData name="O'Donoghue, Julie" userId="2569ad0c-0a0b-4544-874d-9b927270d278" providerId="ADAL" clId="{76DFB136-28DF-41C5-8C44-688E86E2512E}" dt="2022-08-24T12:52:00.101" v="2362" actId="1036"/>
      <pc:docMkLst>
        <pc:docMk/>
      </pc:docMkLst>
      <pc:sldChg chg="addSp delSp modSp mod modNotesTx">
        <pc:chgData name="O'Donoghue, Julie" userId="2569ad0c-0a0b-4544-874d-9b927270d278" providerId="ADAL" clId="{76DFB136-28DF-41C5-8C44-688E86E2512E}" dt="2022-08-10T10:58:46.994" v="2356" actId="20577"/>
        <pc:sldMkLst>
          <pc:docMk/>
          <pc:sldMk cId="412755503" sldId="479"/>
        </pc:sldMkLst>
        <pc:spChg chg="mod">
          <ac:chgData name="O'Donoghue, Julie" userId="2569ad0c-0a0b-4544-874d-9b927270d278" providerId="ADAL" clId="{76DFB136-28DF-41C5-8C44-688E86E2512E}" dt="2022-08-10T10:55:01.850" v="2277" actId="207"/>
          <ac:spMkLst>
            <pc:docMk/>
            <pc:sldMk cId="412755503" sldId="479"/>
            <ac:spMk id="32" creationId="{D432D3A1-876F-4AC4-93EC-832AEDE85A6A}"/>
          </ac:spMkLst>
        </pc:spChg>
        <pc:spChg chg="mod">
          <ac:chgData name="O'Donoghue, Julie" userId="2569ad0c-0a0b-4544-874d-9b927270d278" providerId="ADAL" clId="{76DFB136-28DF-41C5-8C44-688E86E2512E}" dt="2022-08-10T10:55:01.850" v="2277" actId="207"/>
          <ac:spMkLst>
            <pc:docMk/>
            <pc:sldMk cId="412755503" sldId="479"/>
            <ac:spMk id="33" creationId="{0D27A0F0-B1A8-4410-9F11-60B488C7464B}"/>
          </ac:spMkLst>
        </pc:spChg>
        <pc:spChg chg="mod">
          <ac:chgData name="O'Donoghue, Julie" userId="2569ad0c-0a0b-4544-874d-9b927270d278" providerId="ADAL" clId="{76DFB136-28DF-41C5-8C44-688E86E2512E}" dt="2022-08-09T16:26:49.589" v="1678" actId="207"/>
          <ac:spMkLst>
            <pc:docMk/>
            <pc:sldMk cId="412755503" sldId="479"/>
            <ac:spMk id="36" creationId="{00D639EF-644A-4DD6-97C9-4F3606D38F83}"/>
          </ac:spMkLst>
        </pc:spChg>
        <pc:spChg chg="mod">
          <ac:chgData name="O'Donoghue, Julie" userId="2569ad0c-0a0b-4544-874d-9b927270d278" providerId="ADAL" clId="{76DFB136-28DF-41C5-8C44-688E86E2512E}" dt="2022-08-09T16:26:49.589" v="1678" actId="207"/>
          <ac:spMkLst>
            <pc:docMk/>
            <pc:sldMk cId="412755503" sldId="479"/>
            <ac:spMk id="37" creationId="{6774B3BD-2527-43E3-BBDE-6A627712C384}"/>
          </ac:spMkLst>
        </pc:spChg>
        <pc:spChg chg="mod">
          <ac:chgData name="O'Donoghue, Julie" userId="2569ad0c-0a0b-4544-874d-9b927270d278" providerId="ADAL" clId="{76DFB136-28DF-41C5-8C44-688E86E2512E}" dt="2022-08-09T16:23:29.491" v="1596" actId="20577"/>
          <ac:spMkLst>
            <pc:docMk/>
            <pc:sldMk cId="412755503" sldId="479"/>
            <ac:spMk id="41" creationId="{5891FAE8-9368-4E7B-B246-AA3F7AE1BDA4}"/>
          </ac:spMkLst>
        </pc:spChg>
        <pc:spChg chg="mod">
          <ac:chgData name="O'Donoghue, Julie" userId="2569ad0c-0a0b-4544-874d-9b927270d278" providerId="ADAL" clId="{76DFB136-28DF-41C5-8C44-688E86E2512E}" dt="2022-08-09T16:26:43.284" v="1675" actId="207"/>
          <ac:spMkLst>
            <pc:docMk/>
            <pc:sldMk cId="412755503" sldId="479"/>
            <ac:spMk id="43" creationId="{0122CED4-C2FB-4A4F-A23A-D505E4B2878B}"/>
          </ac:spMkLst>
        </pc:spChg>
        <pc:spChg chg="mod">
          <ac:chgData name="O'Donoghue, Julie" userId="2569ad0c-0a0b-4544-874d-9b927270d278" providerId="ADAL" clId="{76DFB136-28DF-41C5-8C44-688E86E2512E}" dt="2022-08-10T10:57:47.381" v="2332" actId="1036"/>
          <ac:spMkLst>
            <pc:docMk/>
            <pc:sldMk cId="412755503" sldId="479"/>
            <ac:spMk id="44" creationId="{D7C38892-05A5-44C7-B6F2-AA7A9F2AFD8F}"/>
          </ac:spMkLst>
        </pc:spChg>
        <pc:spChg chg="mod">
          <ac:chgData name="O'Donoghue, Julie" userId="2569ad0c-0a0b-4544-874d-9b927270d278" providerId="ADAL" clId="{76DFB136-28DF-41C5-8C44-688E86E2512E}" dt="2022-08-09T16:28:20.234" v="1705" actId="207"/>
          <ac:spMkLst>
            <pc:docMk/>
            <pc:sldMk cId="412755503" sldId="479"/>
            <ac:spMk id="46" creationId="{401D3C70-C191-45A0-B011-077B7DC81B27}"/>
          </ac:spMkLst>
        </pc:spChg>
        <pc:spChg chg="mod">
          <ac:chgData name="O'Donoghue, Julie" userId="2569ad0c-0a0b-4544-874d-9b927270d278" providerId="ADAL" clId="{76DFB136-28DF-41C5-8C44-688E86E2512E}" dt="2022-08-09T16:28:20.234" v="1705" actId="207"/>
          <ac:spMkLst>
            <pc:docMk/>
            <pc:sldMk cId="412755503" sldId="479"/>
            <ac:spMk id="47" creationId="{7FA3634F-B701-44C5-91AC-C7347A899764}"/>
          </ac:spMkLst>
        </pc:spChg>
        <pc:spChg chg="mod">
          <ac:chgData name="O'Donoghue, Julie" userId="2569ad0c-0a0b-4544-874d-9b927270d278" providerId="ADAL" clId="{76DFB136-28DF-41C5-8C44-688E86E2512E}" dt="2022-08-09T16:28:04.107" v="1704" actId="207"/>
          <ac:spMkLst>
            <pc:docMk/>
            <pc:sldMk cId="412755503" sldId="479"/>
            <ac:spMk id="49" creationId="{9D6F7435-C448-46D2-8B06-A97D45C50EAF}"/>
          </ac:spMkLst>
        </pc:spChg>
        <pc:spChg chg="mod">
          <ac:chgData name="O'Donoghue, Julie" userId="2569ad0c-0a0b-4544-874d-9b927270d278" providerId="ADAL" clId="{76DFB136-28DF-41C5-8C44-688E86E2512E}" dt="2022-08-09T16:28:04.107" v="1704" actId="207"/>
          <ac:spMkLst>
            <pc:docMk/>
            <pc:sldMk cId="412755503" sldId="479"/>
            <ac:spMk id="50" creationId="{DE8831D7-15B6-4B49-9455-9150E33EB82C}"/>
          </ac:spMkLst>
        </pc:spChg>
        <pc:spChg chg="mod">
          <ac:chgData name="O'Donoghue, Julie" userId="2569ad0c-0a0b-4544-874d-9b927270d278" providerId="ADAL" clId="{76DFB136-28DF-41C5-8C44-688E86E2512E}" dt="2022-08-10T10:56:54.383" v="2320" actId="207"/>
          <ac:spMkLst>
            <pc:docMk/>
            <pc:sldMk cId="412755503" sldId="479"/>
            <ac:spMk id="51" creationId="{CD3654EC-C145-44F4-842D-D89AB3936796}"/>
          </ac:spMkLst>
        </pc:spChg>
        <pc:spChg chg="mod">
          <ac:chgData name="O'Donoghue, Julie" userId="2569ad0c-0a0b-4544-874d-9b927270d278" providerId="ADAL" clId="{76DFB136-28DF-41C5-8C44-688E86E2512E}" dt="2022-08-10T10:56:54.383" v="2320" actId="207"/>
          <ac:spMkLst>
            <pc:docMk/>
            <pc:sldMk cId="412755503" sldId="479"/>
            <ac:spMk id="52" creationId="{3E5A6A87-FD1D-455E-B62F-EB350A465974}"/>
          </ac:spMkLst>
        </pc:spChg>
        <pc:spChg chg="mod">
          <ac:chgData name="O'Donoghue, Julie" userId="2569ad0c-0a0b-4544-874d-9b927270d278" providerId="ADAL" clId="{76DFB136-28DF-41C5-8C44-688E86E2512E}" dt="2022-08-09T16:29:47.454" v="1721" actId="1076"/>
          <ac:spMkLst>
            <pc:docMk/>
            <pc:sldMk cId="412755503" sldId="479"/>
            <ac:spMk id="55" creationId="{57672EC2-39EA-41B3-8886-1EAAD4636751}"/>
          </ac:spMkLst>
        </pc:spChg>
        <pc:spChg chg="mod">
          <ac:chgData name="O'Donoghue, Julie" userId="2569ad0c-0a0b-4544-874d-9b927270d278" providerId="ADAL" clId="{76DFB136-28DF-41C5-8C44-688E86E2512E}" dt="2022-08-09T16:26:45.353" v="1676" actId="207"/>
          <ac:spMkLst>
            <pc:docMk/>
            <pc:sldMk cId="412755503" sldId="479"/>
            <ac:spMk id="56" creationId="{C53519FA-49F7-4C5C-836B-D3F690488BCB}"/>
          </ac:spMkLst>
        </pc:spChg>
        <pc:spChg chg="mod">
          <ac:chgData name="O'Donoghue, Julie" userId="2569ad0c-0a0b-4544-874d-9b927270d278" providerId="ADAL" clId="{76DFB136-28DF-41C5-8C44-688E86E2512E}" dt="2022-08-09T16:31:27.816" v="1742" actId="1076"/>
          <ac:spMkLst>
            <pc:docMk/>
            <pc:sldMk cId="412755503" sldId="479"/>
            <ac:spMk id="63" creationId="{53D796EE-A3E7-411A-B9A5-20309931EA10}"/>
          </ac:spMkLst>
        </pc:spChg>
        <pc:spChg chg="mod">
          <ac:chgData name="O'Donoghue, Julie" userId="2569ad0c-0a0b-4544-874d-9b927270d278" providerId="ADAL" clId="{76DFB136-28DF-41C5-8C44-688E86E2512E}" dt="2022-08-09T16:26:47.770" v="1677" actId="207"/>
          <ac:spMkLst>
            <pc:docMk/>
            <pc:sldMk cId="412755503" sldId="479"/>
            <ac:spMk id="69" creationId="{36FCCFE6-5D38-481D-A248-547260BAFEDF}"/>
          </ac:spMkLst>
        </pc:spChg>
        <pc:spChg chg="mod">
          <ac:chgData name="O'Donoghue, Julie" userId="2569ad0c-0a0b-4544-874d-9b927270d278" providerId="ADAL" clId="{76DFB136-28DF-41C5-8C44-688E86E2512E}" dt="2022-08-09T16:26:47.770" v="1677" actId="207"/>
          <ac:spMkLst>
            <pc:docMk/>
            <pc:sldMk cId="412755503" sldId="479"/>
            <ac:spMk id="70" creationId="{4AB52D0D-0290-40B3-9A03-0B8CBF314D51}"/>
          </ac:spMkLst>
        </pc:spChg>
        <pc:grpChg chg="add mod">
          <ac:chgData name="O'Donoghue, Julie" userId="2569ad0c-0a0b-4544-874d-9b927270d278" providerId="ADAL" clId="{76DFB136-28DF-41C5-8C44-688E86E2512E}" dt="2022-08-10T10:55:18.183" v="2280" actId="1076"/>
          <ac:grpSpMkLst>
            <pc:docMk/>
            <pc:sldMk cId="412755503" sldId="479"/>
            <ac:grpSpMk id="31" creationId="{05FDFC47-28BA-463F-A4A9-999FFEBAF2AB}"/>
          </ac:grpSpMkLst>
        </pc:grpChg>
        <pc:grpChg chg="mod">
          <ac:chgData name="O'Donoghue, Julie" userId="2569ad0c-0a0b-4544-874d-9b927270d278" providerId="ADAL" clId="{76DFB136-28DF-41C5-8C44-688E86E2512E}" dt="2022-08-09T16:30:49.102" v="1735" actId="1076"/>
          <ac:grpSpMkLst>
            <pc:docMk/>
            <pc:sldMk cId="412755503" sldId="479"/>
            <ac:grpSpMk id="35" creationId="{728246E1-293F-4DA4-AB6F-06515F8C4788}"/>
          </ac:grpSpMkLst>
        </pc:grpChg>
        <pc:grpChg chg="add mod">
          <ac:chgData name="O'Donoghue, Julie" userId="2569ad0c-0a0b-4544-874d-9b927270d278" providerId="ADAL" clId="{76DFB136-28DF-41C5-8C44-688E86E2512E}" dt="2022-08-10T10:56:54.383" v="2320" actId="207"/>
          <ac:grpSpMkLst>
            <pc:docMk/>
            <pc:sldMk cId="412755503" sldId="479"/>
            <ac:grpSpMk id="38" creationId="{308C52C6-F211-4FE0-90A2-95FC4DB2FD6D}"/>
          </ac:grpSpMkLst>
        </pc:grpChg>
        <pc:grpChg chg="mod">
          <ac:chgData name="O'Donoghue, Julie" userId="2569ad0c-0a0b-4544-874d-9b927270d278" providerId="ADAL" clId="{76DFB136-28DF-41C5-8C44-688E86E2512E}" dt="2022-08-09T16:28:20.234" v="1705" actId="207"/>
          <ac:grpSpMkLst>
            <pc:docMk/>
            <pc:sldMk cId="412755503" sldId="479"/>
            <ac:grpSpMk id="40" creationId="{093A661F-EA15-445F-97E9-9C6AF2F701B3}"/>
          </ac:grpSpMkLst>
        </pc:grpChg>
        <pc:grpChg chg="mod">
          <ac:chgData name="O'Donoghue, Julie" userId="2569ad0c-0a0b-4544-874d-9b927270d278" providerId="ADAL" clId="{76DFB136-28DF-41C5-8C44-688E86E2512E}" dt="2022-08-09T16:31:35.649" v="1744" actId="1076"/>
          <ac:grpSpMkLst>
            <pc:docMk/>
            <pc:sldMk cId="412755503" sldId="479"/>
            <ac:grpSpMk id="42" creationId="{9C5399DE-D9B5-4D1B-8A9B-F58A044BC4E1}"/>
          </ac:grpSpMkLst>
        </pc:grpChg>
        <pc:grpChg chg="mod">
          <ac:chgData name="O'Donoghue, Julie" userId="2569ad0c-0a0b-4544-874d-9b927270d278" providerId="ADAL" clId="{76DFB136-28DF-41C5-8C44-688E86E2512E}" dt="2022-08-10T10:57:43.192" v="2329" actId="1076"/>
          <ac:grpSpMkLst>
            <pc:docMk/>
            <pc:sldMk cId="412755503" sldId="479"/>
            <ac:grpSpMk id="45" creationId="{9D523005-2B81-42CA-BFA3-CD3CCE84450A}"/>
          </ac:grpSpMkLst>
        </pc:grpChg>
        <pc:grpChg chg="mod">
          <ac:chgData name="O'Donoghue, Julie" userId="2569ad0c-0a0b-4544-874d-9b927270d278" providerId="ADAL" clId="{76DFB136-28DF-41C5-8C44-688E86E2512E}" dt="2022-08-09T16:29:52.924" v="1722" actId="1076"/>
          <ac:grpSpMkLst>
            <pc:docMk/>
            <pc:sldMk cId="412755503" sldId="479"/>
            <ac:grpSpMk id="48" creationId="{1B18C192-220D-487D-9DF6-5C7D5FA8F50E}"/>
          </ac:grpSpMkLst>
        </pc:grpChg>
        <pc:grpChg chg="del">
          <ac:chgData name="O'Donoghue, Julie" userId="2569ad0c-0a0b-4544-874d-9b927270d278" providerId="ADAL" clId="{76DFB136-28DF-41C5-8C44-688E86E2512E}" dt="2022-08-09T16:27:20.806" v="1695" actId="478"/>
          <ac:grpSpMkLst>
            <pc:docMk/>
            <pc:sldMk cId="412755503" sldId="479"/>
            <ac:grpSpMk id="57" creationId="{661DEA6D-400E-4FDE-AA6B-72FAFB07171C}"/>
          </ac:grpSpMkLst>
        </pc:grpChg>
        <pc:grpChg chg="mod">
          <ac:chgData name="O'Donoghue, Julie" userId="2569ad0c-0a0b-4544-874d-9b927270d278" providerId="ADAL" clId="{76DFB136-28DF-41C5-8C44-688E86E2512E}" dt="2022-08-09T16:29:59.615" v="1724" actId="1076"/>
          <ac:grpSpMkLst>
            <pc:docMk/>
            <pc:sldMk cId="412755503" sldId="479"/>
            <ac:grpSpMk id="68" creationId="{3A1AEB2B-B961-4FBD-A53D-DBEBB55F3A5F}"/>
          </ac:grpSpMkLst>
        </pc:grpChg>
        <pc:picChg chg="del">
          <ac:chgData name="O'Donoghue, Julie" userId="2569ad0c-0a0b-4544-874d-9b927270d278" providerId="ADAL" clId="{76DFB136-28DF-41C5-8C44-688E86E2512E}" dt="2022-08-09T16:23:45.446" v="1604" actId="478"/>
          <ac:picMkLst>
            <pc:docMk/>
            <pc:sldMk cId="412755503" sldId="479"/>
            <ac:picMk id="3" creationId="{B190D711-3E45-435D-B6C6-74B48AF21A7F}"/>
          </ac:picMkLst>
        </pc:picChg>
        <pc:picChg chg="add mod">
          <ac:chgData name="O'Donoghue, Julie" userId="2569ad0c-0a0b-4544-874d-9b927270d278" providerId="ADAL" clId="{76DFB136-28DF-41C5-8C44-688E86E2512E}" dt="2022-08-10T10:55:43.440" v="2286" actId="1076"/>
          <ac:picMkLst>
            <pc:docMk/>
            <pc:sldMk cId="412755503" sldId="479"/>
            <ac:picMk id="3" creationId="{E765AE85-0BA1-4A96-84D8-4BBEF915A8CC}"/>
          </ac:picMkLst>
        </pc:picChg>
        <pc:picChg chg="add mod">
          <ac:chgData name="O'Donoghue, Julie" userId="2569ad0c-0a0b-4544-874d-9b927270d278" providerId="ADAL" clId="{76DFB136-28DF-41C5-8C44-688E86E2512E}" dt="2022-08-09T16:29:05.822" v="1710" actId="1076"/>
          <ac:picMkLst>
            <pc:docMk/>
            <pc:sldMk cId="412755503" sldId="479"/>
            <ac:picMk id="4" creationId="{C4E10855-AE28-4E8D-8BE7-28C64007A0DC}"/>
          </ac:picMkLst>
        </pc:picChg>
        <pc:picChg chg="del">
          <ac:chgData name="O'Donoghue, Julie" userId="2569ad0c-0a0b-4544-874d-9b927270d278" providerId="ADAL" clId="{76DFB136-28DF-41C5-8C44-688E86E2512E}" dt="2022-08-09T16:27:13.936" v="1687" actId="478"/>
          <ac:picMkLst>
            <pc:docMk/>
            <pc:sldMk cId="412755503" sldId="479"/>
            <ac:picMk id="5" creationId="{619E9711-4C71-47C6-BA7B-FB99DD085F7B}"/>
          </ac:picMkLst>
        </pc:picChg>
        <pc:picChg chg="add mod">
          <ac:chgData name="O'Donoghue, Julie" userId="2569ad0c-0a0b-4544-874d-9b927270d278" providerId="ADAL" clId="{76DFB136-28DF-41C5-8C44-688E86E2512E}" dt="2022-08-10T10:57:37.981" v="2328" actId="1076"/>
          <ac:picMkLst>
            <pc:docMk/>
            <pc:sldMk cId="412755503" sldId="479"/>
            <ac:picMk id="6" creationId="{0C81B6C4-E2E3-4E13-943A-0E449AFAD9B2}"/>
          </ac:picMkLst>
        </pc:picChg>
        <pc:picChg chg="del">
          <ac:chgData name="O'Donoghue, Julie" userId="2569ad0c-0a0b-4544-874d-9b927270d278" providerId="ADAL" clId="{76DFB136-28DF-41C5-8C44-688E86E2512E}" dt="2022-08-09T16:23:48.366" v="1606" actId="478"/>
          <ac:picMkLst>
            <pc:docMk/>
            <pc:sldMk cId="412755503" sldId="479"/>
            <ac:picMk id="7" creationId="{7C7A7DD9-2678-4B67-B97B-01FE0268BE06}"/>
          </ac:picMkLst>
        </pc:picChg>
        <pc:picChg chg="add mod">
          <ac:chgData name="O'Donoghue, Julie" userId="2569ad0c-0a0b-4544-874d-9b927270d278" providerId="ADAL" clId="{76DFB136-28DF-41C5-8C44-688E86E2512E}" dt="2022-08-10T10:54:28.685" v="2267" actId="1076"/>
          <ac:picMkLst>
            <pc:docMk/>
            <pc:sldMk cId="412755503" sldId="479"/>
            <ac:picMk id="8" creationId="{C4E66BF9-20CC-4ABC-A5CD-C6C0272123E2}"/>
          </ac:picMkLst>
        </pc:picChg>
        <pc:picChg chg="del">
          <ac:chgData name="O'Donoghue, Julie" userId="2569ad0c-0a0b-4544-874d-9b927270d278" providerId="ADAL" clId="{76DFB136-28DF-41C5-8C44-688E86E2512E}" dt="2022-08-09T16:26:51.083" v="1679" actId="478"/>
          <ac:picMkLst>
            <pc:docMk/>
            <pc:sldMk cId="412755503" sldId="479"/>
            <ac:picMk id="9" creationId="{D1A11D08-4F10-4546-9654-C96784F57ADC}"/>
          </ac:picMkLst>
        </pc:picChg>
        <pc:picChg chg="del">
          <ac:chgData name="O'Donoghue, Julie" userId="2569ad0c-0a0b-4544-874d-9b927270d278" providerId="ADAL" clId="{76DFB136-28DF-41C5-8C44-688E86E2512E}" dt="2022-08-09T16:27:15.480" v="1688" actId="478"/>
          <ac:picMkLst>
            <pc:docMk/>
            <pc:sldMk cId="412755503" sldId="479"/>
            <ac:picMk id="11" creationId="{D76ECAB0-4733-4604-946D-60092EBC1C74}"/>
          </ac:picMkLst>
        </pc:picChg>
        <pc:picChg chg="add mod">
          <ac:chgData name="O'Donoghue, Julie" userId="2569ad0c-0a0b-4544-874d-9b927270d278" providerId="ADAL" clId="{76DFB136-28DF-41C5-8C44-688E86E2512E}" dt="2022-08-09T16:30:27.148" v="1729" actId="1076"/>
          <ac:picMkLst>
            <pc:docMk/>
            <pc:sldMk cId="412755503" sldId="479"/>
            <ac:picMk id="12" creationId="{40BEAA90-B5EA-4BE0-B581-B8B4CDBB81BC}"/>
          </ac:picMkLst>
        </pc:picChg>
        <pc:picChg chg="del">
          <ac:chgData name="O'Donoghue, Julie" userId="2569ad0c-0a0b-4544-874d-9b927270d278" providerId="ADAL" clId="{76DFB136-28DF-41C5-8C44-688E86E2512E}" dt="2022-08-09T16:27:21.945" v="1696" actId="478"/>
          <ac:picMkLst>
            <pc:docMk/>
            <pc:sldMk cId="412755503" sldId="479"/>
            <ac:picMk id="13" creationId="{8AA32136-0739-4DEA-AC5C-1B86436CD530}"/>
          </ac:picMkLst>
        </pc:picChg>
        <pc:picChg chg="add mod">
          <ac:chgData name="O'Donoghue, Julie" userId="2569ad0c-0a0b-4544-874d-9b927270d278" providerId="ADAL" clId="{76DFB136-28DF-41C5-8C44-688E86E2512E}" dt="2022-08-09T16:30:44.349" v="1734" actId="1076"/>
          <ac:picMkLst>
            <pc:docMk/>
            <pc:sldMk cId="412755503" sldId="479"/>
            <ac:picMk id="15" creationId="{1DFB173D-2B45-41CE-BC38-CB10D41ADC0F}"/>
          </ac:picMkLst>
        </pc:picChg>
        <pc:picChg chg="add mod">
          <ac:chgData name="O'Donoghue, Julie" userId="2569ad0c-0a0b-4544-874d-9b927270d278" providerId="ADAL" clId="{76DFB136-28DF-41C5-8C44-688E86E2512E}" dt="2022-08-09T16:31:11.179" v="1740" actId="1076"/>
          <ac:picMkLst>
            <pc:docMk/>
            <pc:sldMk cId="412755503" sldId="479"/>
            <ac:picMk id="17" creationId="{68FB5560-CEFA-45B9-9358-651849FD0CCB}"/>
          </ac:picMkLst>
        </pc:picChg>
        <pc:picChg chg="add mod">
          <ac:chgData name="O'Donoghue, Julie" userId="2569ad0c-0a0b-4544-874d-9b927270d278" providerId="ADAL" clId="{76DFB136-28DF-41C5-8C44-688E86E2512E}" dt="2022-08-09T16:31:58.651" v="1750" actId="1076"/>
          <ac:picMkLst>
            <pc:docMk/>
            <pc:sldMk cId="412755503" sldId="479"/>
            <ac:picMk id="19" creationId="{763B5322-6E3E-4BFA-89AA-5E30F50D1ED7}"/>
          </ac:picMkLst>
        </pc:picChg>
        <pc:picChg chg="add mod">
          <ac:chgData name="O'Donoghue, Julie" userId="2569ad0c-0a0b-4544-874d-9b927270d278" providerId="ADAL" clId="{76DFB136-28DF-41C5-8C44-688E86E2512E}" dt="2022-08-10T10:55:11.293" v="2279" actId="1076"/>
          <ac:picMkLst>
            <pc:docMk/>
            <pc:sldMk cId="412755503" sldId="479"/>
            <ac:picMk id="21" creationId="{A84E4BF7-0CC9-4763-86AA-5E1FD38594C4}"/>
          </ac:picMkLst>
        </pc:picChg>
        <pc:picChg chg="del">
          <ac:chgData name="O'Donoghue, Julie" userId="2569ad0c-0a0b-4544-874d-9b927270d278" providerId="ADAL" clId="{76DFB136-28DF-41C5-8C44-688E86E2512E}" dt="2022-08-09T16:27:23.261" v="1697" actId="478"/>
          <ac:picMkLst>
            <pc:docMk/>
            <pc:sldMk cId="412755503" sldId="479"/>
            <ac:picMk id="60" creationId="{95A3A8A6-6CA8-4BF9-B7C0-06A07A5FD7ED}"/>
          </ac:picMkLst>
        </pc:picChg>
        <pc:picChg chg="del">
          <ac:chgData name="O'Donoghue, Julie" userId="2569ad0c-0a0b-4544-874d-9b927270d278" providerId="ADAL" clId="{76DFB136-28DF-41C5-8C44-688E86E2512E}" dt="2022-08-09T16:23:47.007" v="1605" actId="478"/>
          <ac:picMkLst>
            <pc:docMk/>
            <pc:sldMk cId="412755503" sldId="479"/>
            <ac:picMk id="71" creationId="{2C8B599C-1EA7-4C66-AD63-28C6864C0910}"/>
          </ac:picMkLst>
        </pc:picChg>
      </pc:sldChg>
      <pc:sldChg chg="addSp delSp modSp mod">
        <pc:chgData name="O'Donoghue, Julie" userId="2569ad0c-0a0b-4544-874d-9b927270d278" providerId="ADAL" clId="{76DFB136-28DF-41C5-8C44-688E86E2512E}" dt="2022-08-10T10:53:49.702" v="2262" actId="1076"/>
        <pc:sldMkLst>
          <pc:docMk/>
          <pc:sldMk cId="745649074" sldId="482"/>
        </pc:sldMkLst>
        <pc:spChg chg="mod">
          <ac:chgData name="O'Donoghue, Julie" userId="2569ad0c-0a0b-4544-874d-9b927270d278" providerId="ADAL" clId="{76DFB136-28DF-41C5-8C44-688E86E2512E}" dt="2022-08-09T16:03:10.164" v="533" actId="20577"/>
          <ac:spMkLst>
            <pc:docMk/>
            <pc:sldMk cId="745649074" sldId="482"/>
            <ac:spMk id="23" creationId="{F27BDB81-DE03-4203-80C1-8F3F1A62C07D}"/>
          </ac:spMkLst>
        </pc:spChg>
        <pc:graphicFrameChg chg="del">
          <ac:chgData name="O'Donoghue, Julie" userId="2569ad0c-0a0b-4544-874d-9b927270d278" providerId="ADAL" clId="{76DFB136-28DF-41C5-8C44-688E86E2512E}" dt="2022-08-09T16:03:26.416" v="539" actId="478"/>
          <ac:graphicFrameMkLst>
            <pc:docMk/>
            <pc:sldMk cId="745649074" sldId="482"/>
            <ac:graphicFrameMk id="10" creationId="{1DADB74E-6F7B-443D-A3D6-F6D4FD2DBF62}"/>
          </ac:graphicFrameMkLst>
        </pc:graphicFrameChg>
        <pc:graphicFrameChg chg="add del mod modGraphic">
          <ac:chgData name="O'Donoghue, Julie" userId="2569ad0c-0a0b-4544-874d-9b927270d278" providerId="ADAL" clId="{76DFB136-28DF-41C5-8C44-688E86E2512E}" dt="2022-08-10T10:46:30.615" v="2078" actId="478"/>
          <ac:graphicFrameMkLst>
            <pc:docMk/>
            <pc:sldMk cId="745649074" sldId="482"/>
            <ac:graphicFrameMk id="15" creationId="{1DADB74E-6F7B-443D-A3D6-F6D4FD2DBF62}"/>
          </ac:graphicFrameMkLst>
        </pc:graphicFrameChg>
        <pc:graphicFrameChg chg="add mod modGraphic">
          <ac:chgData name="O'Donoghue, Julie" userId="2569ad0c-0a0b-4544-874d-9b927270d278" providerId="ADAL" clId="{76DFB136-28DF-41C5-8C44-688E86E2512E}" dt="2022-08-10T10:53:44.469" v="2261" actId="1076"/>
          <ac:graphicFrameMkLst>
            <pc:docMk/>
            <pc:sldMk cId="745649074" sldId="482"/>
            <ac:graphicFrameMk id="17" creationId="{1DADB74E-6F7B-443D-A3D6-F6D4FD2DBF62}"/>
          </ac:graphicFrameMkLst>
        </pc:graphicFrameChg>
        <pc:picChg chg="del">
          <ac:chgData name="O'Donoghue, Julie" userId="2569ad0c-0a0b-4544-874d-9b927270d278" providerId="ADAL" clId="{76DFB136-28DF-41C5-8C44-688E86E2512E}" dt="2022-08-09T16:03:12.986" v="534" actId="478"/>
          <ac:picMkLst>
            <pc:docMk/>
            <pc:sldMk cId="745649074" sldId="482"/>
            <ac:picMk id="11" creationId="{B46D278A-2713-4B59-8F4C-E6DD47B189C0}"/>
          </ac:picMkLst>
        </pc:picChg>
        <pc:picChg chg="mod">
          <ac:chgData name="O'Donoghue, Julie" userId="2569ad0c-0a0b-4544-874d-9b927270d278" providerId="ADAL" clId="{76DFB136-28DF-41C5-8C44-688E86E2512E}" dt="2022-08-10T10:53:49.702" v="2262" actId="1076"/>
          <ac:picMkLst>
            <pc:docMk/>
            <pc:sldMk cId="745649074" sldId="482"/>
            <ac:picMk id="12" creationId="{2AEF4CFF-8F00-4AA6-BD76-C699DD7AF553}"/>
          </ac:picMkLst>
        </pc:picChg>
        <pc:picChg chg="del">
          <ac:chgData name="O'Donoghue, Julie" userId="2569ad0c-0a0b-4544-874d-9b927270d278" providerId="ADAL" clId="{76DFB136-28DF-41C5-8C44-688E86E2512E}" dt="2022-08-09T16:03:15.807" v="535" actId="478"/>
          <ac:picMkLst>
            <pc:docMk/>
            <pc:sldMk cId="745649074" sldId="482"/>
            <ac:picMk id="13" creationId="{C38BDA72-D1B1-4201-833E-E1900FAC7F5D}"/>
          </ac:picMkLst>
        </pc:picChg>
        <pc:picChg chg="del">
          <ac:chgData name="O'Donoghue, Julie" userId="2569ad0c-0a0b-4544-874d-9b927270d278" providerId="ADAL" clId="{76DFB136-28DF-41C5-8C44-688E86E2512E}" dt="2022-08-09T16:03:19.592" v="537" actId="478"/>
          <ac:picMkLst>
            <pc:docMk/>
            <pc:sldMk cId="745649074" sldId="482"/>
            <ac:picMk id="14" creationId="{9C3AD218-9797-4B6E-88B8-C444B43F4892}"/>
          </ac:picMkLst>
        </pc:picChg>
        <pc:picChg chg="add mod">
          <ac:chgData name="O'Donoghue, Julie" userId="2569ad0c-0a0b-4544-874d-9b927270d278" providerId="ADAL" clId="{76DFB136-28DF-41C5-8C44-688E86E2512E}" dt="2022-08-09T16:06:55.919" v="584" actId="1038"/>
          <ac:picMkLst>
            <pc:docMk/>
            <pc:sldMk cId="745649074" sldId="482"/>
            <ac:picMk id="16" creationId="{E6752EA4-2CC3-4EE0-8050-4D1244CF6D8A}"/>
          </ac:picMkLst>
        </pc:picChg>
        <pc:picChg chg="del">
          <ac:chgData name="O'Donoghue, Julie" userId="2569ad0c-0a0b-4544-874d-9b927270d278" providerId="ADAL" clId="{76DFB136-28DF-41C5-8C44-688E86E2512E}" dt="2022-08-09T16:03:20.901" v="538" actId="478"/>
          <ac:picMkLst>
            <pc:docMk/>
            <pc:sldMk cId="745649074" sldId="482"/>
            <ac:picMk id="17" creationId="{517B31DF-DFBD-493C-BF06-F549F1140959}"/>
          </ac:picMkLst>
        </pc:picChg>
        <pc:picChg chg="del">
          <ac:chgData name="O'Donoghue, Julie" userId="2569ad0c-0a0b-4544-874d-9b927270d278" providerId="ADAL" clId="{76DFB136-28DF-41C5-8C44-688E86E2512E}" dt="2022-08-09T16:03:18.023" v="536" actId="478"/>
          <ac:picMkLst>
            <pc:docMk/>
            <pc:sldMk cId="745649074" sldId="482"/>
            <ac:picMk id="18" creationId="{A144F206-F652-49C3-9B8C-DE2DE315312F}"/>
          </ac:picMkLst>
        </pc:picChg>
        <pc:picChg chg="add mod">
          <ac:chgData name="O'Donoghue, Julie" userId="2569ad0c-0a0b-4544-874d-9b927270d278" providerId="ADAL" clId="{76DFB136-28DF-41C5-8C44-688E86E2512E}" dt="2022-08-10T10:48:01.070" v="2093" actId="1037"/>
          <ac:picMkLst>
            <pc:docMk/>
            <pc:sldMk cId="745649074" sldId="482"/>
            <ac:picMk id="18" creationId="{D8BBC0C4-F85D-446A-BAB7-3CCDE007D074}"/>
          </ac:picMkLst>
        </pc:picChg>
        <pc:picChg chg="add mod">
          <ac:chgData name="O'Donoghue, Julie" userId="2569ad0c-0a0b-4544-874d-9b927270d278" providerId="ADAL" clId="{76DFB136-28DF-41C5-8C44-688E86E2512E}" dt="2022-08-09T16:05:02.160" v="552" actId="1076"/>
          <ac:picMkLst>
            <pc:docMk/>
            <pc:sldMk cId="745649074" sldId="482"/>
            <ac:picMk id="19" creationId="{9C868FCA-1029-4374-B7EE-45EB11594A9B}"/>
          </ac:picMkLst>
        </pc:picChg>
        <pc:picChg chg="add mod">
          <ac:chgData name="O'Donoghue, Julie" userId="2569ad0c-0a0b-4544-874d-9b927270d278" providerId="ADAL" clId="{76DFB136-28DF-41C5-8C44-688E86E2512E}" dt="2022-08-09T16:04:54.603" v="551" actId="1076"/>
          <ac:picMkLst>
            <pc:docMk/>
            <pc:sldMk cId="745649074" sldId="482"/>
            <ac:picMk id="20" creationId="{491A740B-FDBA-4D16-9B21-4D034C118DD7}"/>
          </ac:picMkLst>
        </pc:picChg>
        <pc:picChg chg="add del mod">
          <ac:chgData name="O'Donoghue, Julie" userId="2569ad0c-0a0b-4544-874d-9b927270d278" providerId="ADAL" clId="{76DFB136-28DF-41C5-8C44-688E86E2512E}" dt="2022-08-09T16:05:50.317" v="561" actId="478"/>
          <ac:picMkLst>
            <pc:docMk/>
            <pc:sldMk cId="745649074" sldId="482"/>
            <ac:picMk id="21" creationId="{0AEB08BD-D15B-4AD1-A3A6-DE8DF92E073A}"/>
          </ac:picMkLst>
        </pc:picChg>
        <pc:picChg chg="add mod">
          <ac:chgData name="O'Donoghue, Julie" userId="2569ad0c-0a0b-4544-874d-9b927270d278" providerId="ADAL" clId="{76DFB136-28DF-41C5-8C44-688E86E2512E}" dt="2022-08-09T16:05:20.431" v="555" actId="1037"/>
          <ac:picMkLst>
            <pc:docMk/>
            <pc:sldMk cId="745649074" sldId="482"/>
            <ac:picMk id="22" creationId="{B84B0F68-E11C-4D90-BF99-82011A112D88}"/>
          </ac:picMkLst>
        </pc:picChg>
        <pc:picChg chg="add mod">
          <ac:chgData name="O'Donoghue, Julie" userId="2569ad0c-0a0b-4544-874d-9b927270d278" providerId="ADAL" clId="{76DFB136-28DF-41C5-8C44-688E86E2512E}" dt="2022-08-09T16:05:46.197" v="560" actId="1076"/>
          <ac:picMkLst>
            <pc:docMk/>
            <pc:sldMk cId="745649074" sldId="482"/>
            <ac:picMk id="24" creationId="{B9CA4DF0-3B0D-4D5E-92C6-492896BDBC9B}"/>
          </ac:picMkLst>
        </pc:picChg>
        <pc:picChg chg="add mod">
          <ac:chgData name="O'Donoghue, Julie" userId="2569ad0c-0a0b-4544-874d-9b927270d278" providerId="ADAL" clId="{76DFB136-28DF-41C5-8C44-688E86E2512E}" dt="2022-08-10T10:53:37.697" v="2260" actId="1037"/>
          <ac:picMkLst>
            <pc:docMk/>
            <pc:sldMk cId="745649074" sldId="482"/>
            <ac:picMk id="25" creationId="{AD761748-39EA-490D-8A66-A0746DD42998}"/>
          </ac:picMkLst>
        </pc:picChg>
        <pc:picChg chg="add mod">
          <ac:chgData name="O'Donoghue, Julie" userId="2569ad0c-0a0b-4544-874d-9b927270d278" providerId="ADAL" clId="{76DFB136-28DF-41C5-8C44-688E86E2512E}" dt="2022-08-09T16:04:48.265" v="550" actId="1076"/>
          <ac:picMkLst>
            <pc:docMk/>
            <pc:sldMk cId="745649074" sldId="482"/>
            <ac:picMk id="26" creationId="{ACA7EB41-3BC9-4B48-8D9B-D6F15430EBA9}"/>
          </ac:picMkLst>
        </pc:picChg>
        <pc:picChg chg="add mod">
          <ac:chgData name="O'Donoghue, Julie" userId="2569ad0c-0a0b-4544-874d-9b927270d278" providerId="ADAL" clId="{76DFB136-28DF-41C5-8C44-688E86E2512E}" dt="2022-08-09T16:05:40.481" v="559" actId="1035"/>
          <ac:picMkLst>
            <pc:docMk/>
            <pc:sldMk cId="745649074" sldId="482"/>
            <ac:picMk id="27" creationId="{C1C6CBFD-9BBB-4AB5-A25E-6575D7909C90}"/>
          </ac:picMkLst>
        </pc:picChg>
        <pc:picChg chg="add mod">
          <ac:chgData name="O'Donoghue, Julie" userId="2569ad0c-0a0b-4544-874d-9b927270d278" providerId="ADAL" clId="{76DFB136-28DF-41C5-8C44-688E86E2512E}" dt="2022-08-09T16:06:53.112" v="582" actId="1036"/>
          <ac:picMkLst>
            <pc:docMk/>
            <pc:sldMk cId="745649074" sldId="482"/>
            <ac:picMk id="28" creationId="{6ED320A1-1E65-4C10-A004-92F1EC953C20}"/>
          </ac:picMkLst>
        </pc:picChg>
        <pc:picChg chg="add del mod">
          <ac:chgData name="O'Donoghue, Julie" userId="2569ad0c-0a0b-4544-874d-9b927270d278" providerId="ADAL" clId="{76DFB136-28DF-41C5-8C44-688E86E2512E}" dt="2022-08-09T16:06:08.361" v="565" actId="478"/>
          <ac:picMkLst>
            <pc:docMk/>
            <pc:sldMk cId="745649074" sldId="482"/>
            <ac:picMk id="29" creationId="{DA5CC3A8-1C9B-49AB-A340-42CB571C04A7}"/>
          </ac:picMkLst>
        </pc:picChg>
        <pc:picChg chg="add mod">
          <ac:chgData name="O'Donoghue, Julie" userId="2569ad0c-0a0b-4544-874d-9b927270d278" providerId="ADAL" clId="{76DFB136-28DF-41C5-8C44-688E86E2512E}" dt="2022-08-09T16:06:27.267" v="569" actId="1076"/>
          <ac:picMkLst>
            <pc:docMk/>
            <pc:sldMk cId="745649074" sldId="482"/>
            <ac:picMk id="30" creationId="{F077E16F-8347-4D9D-B74E-54AA29D7CE96}"/>
          </ac:picMkLst>
        </pc:picChg>
      </pc:sldChg>
      <pc:sldChg chg="addSp delSp modSp mod">
        <pc:chgData name="O'Donoghue, Julie" userId="2569ad0c-0a0b-4544-874d-9b927270d278" providerId="ADAL" clId="{76DFB136-28DF-41C5-8C44-688E86E2512E}" dt="2022-08-24T12:52:00.101" v="2362" actId="1036"/>
        <pc:sldMkLst>
          <pc:docMk/>
          <pc:sldMk cId="3533545237" sldId="484"/>
        </pc:sldMkLst>
        <pc:spChg chg="mod">
          <ac:chgData name="O'Donoghue, Julie" userId="2569ad0c-0a0b-4544-874d-9b927270d278" providerId="ADAL" clId="{76DFB136-28DF-41C5-8C44-688E86E2512E}" dt="2022-08-09T15:53:54.699" v="2" actId="20577"/>
          <ac:spMkLst>
            <pc:docMk/>
            <pc:sldMk cId="3533545237" sldId="484"/>
            <ac:spMk id="2" creationId="{5F9F1D24-3A20-4794-B767-663FD6CEC5F6}"/>
          </ac:spMkLst>
        </pc:spChg>
        <pc:spChg chg="del">
          <ac:chgData name="O'Donoghue, Julie" userId="2569ad0c-0a0b-4544-874d-9b927270d278" providerId="ADAL" clId="{76DFB136-28DF-41C5-8C44-688E86E2512E}" dt="2022-08-24T12:51:45.039" v="2357" actId="478"/>
          <ac:spMkLst>
            <pc:docMk/>
            <pc:sldMk cId="3533545237" sldId="484"/>
            <ac:spMk id="3" creationId="{8BEB68FA-7745-4F80-9228-8547450FDB7E}"/>
          </ac:spMkLst>
        </pc:spChg>
        <pc:spChg chg="add del mod">
          <ac:chgData name="O'Donoghue, Julie" userId="2569ad0c-0a0b-4544-874d-9b927270d278" providerId="ADAL" clId="{76DFB136-28DF-41C5-8C44-688E86E2512E}" dt="2022-08-24T12:51:48.238" v="2359" actId="478"/>
          <ac:spMkLst>
            <pc:docMk/>
            <pc:sldMk cId="3533545237" sldId="484"/>
            <ac:spMk id="5" creationId="{CFB98B75-06A4-4443-BC32-A2AD88E5BF69}"/>
          </ac:spMkLst>
        </pc:spChg>
        <pc:spChg chg="add mod">
          <ac:chgData name="O'Donoghue, Julie" userId="2569ad0c-0a0b-4544-874d-9b927270d278" providerId="ADAL" clId="{76DFB136-28DF-41C5-8C44-688E86E2512E}" dt="2022-08-24T12:52:00.101" v="2362" actId="1036"/>
          <ac:spMkLst>
            <pc:docMk/>
            <pc:sldMk cId="3533545237" sldId="484"/>
            <ac:spMk id="6" creationId="{8BEB68FA-7745-4F80-9228-8547450FDB7E}"/>
          </ac:spMkLst>
        </pc:spChg>
      </pc:sldChg>
      <pc:sldChg chg="modSp mod">
        <pc:chgData name="O'Donoghue, Julie" userId="2569ad0c-0a0b-4544-874d-9b927270d278" providerId="ADAL" clId="{76DFB136-28DF-41C5-8C44-688E86E2512E}" dt="2022-08-10T10:34:51.107" v="1966" actId="113"/>
        <pc:sldMkLst>
          <pc:docMk/>
          <pc:sldMk cId="1854004877" sldId="485"/>
        </pc:sldMkLst>
        <pc:spChg chg="mod">
          <ac:chgData name="O'Donoghue, Julie" userId="2569ad0c-0a0b-4544-874d-9b927270d278" providerId="ADAL" clId="{76DFB136-28DF-41C5-8C44-688E86E2512E}" dt="2022-08-10T10:34:51.107" v="1966" actId="113"/>
          <ac:spMkLst>
            <pc:docMk/>
            <pc:sldMk cId="1854004877" sldId="485"/>
            <ac:spMk id="3" creationId="{5926D1E1-DEC5-49C4-A64D-54ACABFF76B2}"/>
          </ac:spMkLst>
        </pc:spChg>
      </pc:sldChg>
      <pc:sldChg chg="addSp delSp modSp mod modNotesTx">
        <pc:chgData name="O'Donoghue, Julie" userId="2569ad0c-0a0b-4544-874d-9b927270d278" providerId="ADAL" clId="{76DFB136-28DF-41C5-8C44-688E86E2512E}" dt="2022-08-10T10:43:33.200" v="2077" actId="27918"/>
        <pc:sldMkLst>
          <pc:docMk/>
          <pc:sldMk cId="1203611855" sldId="487"/>
        </pc:sldMkLst>
        <pc:spChg chg="mod">
          <ac:chgData name="O'Donoghue, Julie" userId="2569ad0c-0a0b-4544-874d-9b927270d278" providerId="ADAL" clId="{76DFB136-28DF-41C5-8C44-688E86E2512E}" dt="2022-08-09T15:55:46.347" v="157" actId="20577"/>
          <ac:spMkLst>
            <pc:docMk/>
            <pc:sldMk cId="1203611855" sldId="487"/>
            <ac:spMk id="12" creationId="{2308C8BE-69E6-4C2A-8549-7ECC039201A2}"/>
          </ac:spMkLst>
        </pc:spChg>
        <pc:graphicFrameChg chg="add del mod">
          <ac:chgData name="O'Donoghue, Julie" userId="2569ad0c-0a0b-4544-874d-9b927270d278" providerId="ADAL" clId="{76DFB136-28DF-41C5-8C44-688E86E2512E}" dt="2022-08-09T15:56:09.769" v="170" actId="478"/>
          <ac:graphicFrameMkLst>
            <pc:docMk/>
            <pc:sldMk cId="1203611855" sldId="487"/>
            <ac:graphicFrameMk id="2" creationId="{F6CB736B-6304-4FB3-967E-A4F0913937BB}"/>
          </ac:graphicFrameMkLst>
        </pc:graphicFrameChg>
        <pc:graphicFrameChg chg="del">
          <ac:chgData name="O'Donoghue, Julie" userId="2569ad0c-0a0b-4544-874d-9b927270d278" providerId="ADAL" clId="{76DFB136-28DF-41C5-8C44-688E86E2512E}" dt="2022-08-09T15:56:01.507" v="168" actId="478"/>
          <ac:graphicFrameMkLst>
            <pc:docMk/>
            <pc:sldMk cId="1203611855" sldId="487"/>
            <ac:graphicFrameMk id="15" creationId="{348183DA-AD1F-473A-ACD2-4B7EFEB62364}"/>
          </ac:graphicFrameMkLst>
        </pc:graphicFrameChg>
        <pc:graphicFrameChg chg="add mod modGraphic">
          <ac:chgData name="O'Donoghue, Julie" userId="2569ad0c-0a0b-4544-874d-9b927270d278" providerId="ADAL" clId="{76DFB136-28DF-41C5-8C44-688E86E2512E}" dt="2022-08-10T10:33:24.817" v="1929"/>
          <ac:graphicFrameMkLst>
            <pc:docMk/>
            <pc:sldMk cId="1203611855" sldId="487"/>
            <ac:graphicFrameMk id="17" creationId="{070E7D5F-A58F-4EF3-9388-176EF96FCF33}"/>
          </ac:graphicFrameMkLst>
        </pc:graphicFrameChg>
        <pc:graphicFrameChg chg="add mod">
          <ac:chgData name="O'Donoghue, Julie" userId="2569ad0c-0a0b-4544-874d-9b927270d278" providerId="ADAL" clId="{76DFB136-28DF-41C5-8C44-688E86E2512E}" dt="2022-08-10T10:33:54.013" v="1935" actId="14100"/>
          <ac:graphicFrameMkLst>
            <pc:docMk/>
            <pc:sldMk cId="1203611855" sldId="487"/>
            <ac:graphicFrameMk id="18" creationId="{070E7D5F-A58F-4EF3-9388-176EF96FCF33}"/>
          </ac:graphicFrameMkLst>
        </pc:graphicFrameChg>
        <pc:graphicFrameChg chg="add del mod">
          <ac:chgData name="O'Donoghue, Julie" userId="2569ad0c-0a0b-4544-874d-9b927270d278" providerId="ADAL" clId="{76DFB136-28DF-41C5-8C44-688E86E2512E}" dt="2022-08-10T10:32:27.274" v="1912" actId="478"/>
          <ac:graphicFrameMkLst>
            <pc:docMk/>
            <pc:sldMk cId="1203611855" sldId="487"/>
            <ac:graphicFrameMk id="25" creationId="{070E7D5F-A58F-4EF3-9388-176EF96FCF33}"/>
          </ac:graphicFrameMkLst>
        </pc:graphicFrameChg>
        <pc:picChg chg="add del mod">
          <ac:chgData name="O'Donoghue, Julie" userId="2569ad0c-0a0b-4544-874d-9b927270d278" providerId="ADAL" clId="{76DFB136-28DF-41C5-8C44-688E86E2512E}" dt="2022-08-10T10:36:13.890" v="1970" actId="21"/>
          <ac:picMkLst>
            <pc:docMk/>
            <pc:sldMk cId="1203611855" sldId="487"/>
            <ac:picMk id="4" creationId="{D42D154A-A82A-4602-958B-5164BBCEDA4A}"/>
          </ac:picMkLst>
        </pc:picChg>
        <pc:picChg chg="add del mod">
          <ac:chgData name="O'Donoghue, Julie" userId="2569ad0c-0a0b-4544-874d-9b927270d278" providerId="ADAL" clId="{76DFB136-28DF-41C5-8C44-688E86E2512E}" dt="2022-08-10T10:36:43.583" v="1997" actId="21"/>
          <ac:picMkLst>
            <pc:docMk/>
            <pc:sldMk cId="1203611855" sldId="487"/>
            <ac:picMk id="6" creationId="{67DFB427-72CF-4DDF-8471-570A23750108}"/>
          </ac:picMkLst>
        </pc:picChg>
        <pc:picChg chg="add del mod">
          <ac:chgData name="O'Donoghue, Julie" userId="2569ad0c-0a0b-4544-874d-9b927270d278" providerId="ADAL" clId="{76DFB136-28DF-41C5-8C44-688E86E2512E}" dt="2022-08-10T10:36:51.444" v="2004" actId="21"/>
          <ac:picMkLst>
            <pc:docMk/>
            <pc:sldMk cId="1203611855" sldId="487"/>
            <ac:picMk id="8" creationId="{75BA0302-30C7-4C86-8FFF-C36772A41F6D}"/>
          </ac:picMkLst>
        </pc:picChg>
        <pc:picChg chg="add del mod">
          <ac:chgData name="O'Donoghue, Julie" userId="2569ad0c-0a0b-4544-874d-9b927270d278" providerId="ADAL" clId="{76DFB136-28DF-41C5-8C44-688E86E2512E}" dt="2022-08-10T10:37:11.377" v="2022" actId="21"/>
          <ac:picMkLst>
            <pc:docMk/>
            <pc:sldMk cId="1203611855" sldId="487"/>
            <ac:picMk id="10" creationId="{9984BFF0-86B2-4841-A743-130057844B82}"/>
          </ac:picMkLst>
        </pc:picChg>
        <pc:picChg chg="del mod">
          <ac:chgData name="O'Donoghue, Julie" userId="2569ad0c-0a0b-4544-874d-9b927270d278" providerId="ADAL" clId="{76DFB136-28DF-41C5-8C44-688E86E2512E}" dt="2022-08-09T15:57:50.801" v="227" actId="478"/>
          <ac:picMkLst>
            <pc:docMk/>
            <pc:sldMk cId="1203611855" sldId="487"/>
            <ac:picMk id="14" creationId="{C866005D-1DA3-4456-8F7A-E117911A94EE}"/>
          </ac:picMkLst>
        </pc:picChg>
        <pc:picChg chg="del mod">
          <ac:chgData name="O'Donoghue, Julie" userId="2569ad0c-0a0b-4544-874d-9b927270d278" providerId="ADAL" clId="{76DFB136-28DF-41C5-8C44-688E86E2512E}" dt="2022-08-09T15:57:04.606" v="193" actId="21"/>
          <ac:picMkLst>
            <pc:docMk/>
            <pc:sldMk cId="1203611855" sldId="487"/>
            <ac:picMk id="16" creationId="{D654943F-00A6-4A22-97C4-B0D9AA5A9D17}"/>
          </ac:picMkLst>
        </pc:picChg>
        <pc:picChg chg="del mod">
          <ac:chgData name="O'Donoghue, Julie" userId="2569ad0c-0a0b-4544-874d-9b927270d278" providerId="ADAL" clId="{76DFB136-28DF-41C5-8C44-688E86E2512E}" dt="2022-08-09T15:57:45.934" v="224" actId="478"/>
          <ac:picMkLst>
            <pc:docMk/>
            <pc:sldMk cId="1203611855" sldId="487"/>
            <ac:picMk id="17" creationId="{CB5E342F-8A7F-423B-B3AD-3B2B9AC58C05}"/>
          </ac:picMkLst>
        </pc:picChg>
        <pc:picChg chg="del mod">
          <ac:chgData name="O'Donoghue, Julie" userId="2569ad0c-0a0b-4544-874d-9b927270d278" providerId="ADAL" clId="{76DFB136-28DF-41C5-8C44-688E86E2512E}" dt="2022-08-09T15:57:32.260" v="220" actId="21"/>
          <ac:picMkLst>
            <pc:docMk/>
            <pc:sldMk cId="1203611855" sldId="487"/>
            <ac:picMk id="18" creationId="{2C5A24D6-8C4A-438D-900E-161C69D55A69}"/>
          </ac:picMkLst>
        </pc:picChg>
        <pc:picChg chg="add mod">
          <ac:chgData name="O'Donoghue, Julie" userId="2569ad0c-0a0b-4544-874d-9b927270d278" providerId="ADAL" clId="{76DFB136-28DF-41C5-8C44-688E86E2512E}" dt="2022-08-10T10:36:21.966" v="1983" actId="1038"/>
          <ac:picMkLst>
            <pc:docMk/>
            <pc:sldMk cId="1203611855" sldId="487"/>
            <ac:picMk id="19" creationId="{4D102012-C455-46FA-8FC7-C1050C37F153}"/>
          </ac:picMkLst>
        </pc:picChg>
        <pc:picChg chg="del mod">
          <ac:chgData name="O'Donoghue, Julie" userId="2569ad0c-0a0b-4544-874d-9b927270d278" providerId="ADAL" clId="{76DFB136-28DF-41C5-8C44-688E86E2512E}" dt="2022-08-09T15:56:37.723" v="175" actId="21"/>
          <ac:picMkLst>
            <pc:docMk/>
            <pc:sldMk cId="1203611855" sldId="487"/>
            <ac:picMk id="19" creationId="{C465A8B9-88BD-479B-9218-7DBB3CAE628F}"/>
          </ac:picMkLst>
        </pc:picChg>
        <pc:picChg chg="add mod">
          <ac:chgData name="O'Donoghue, Julie" userId="2569ad0c-0a0b-4544-874d-9b927270d278" providerId="ADAL" clId="{76DFB136-28DF-41C5-8C44-688E86E2512E}" dt="2022-08-10T10:36:34.360" v="1991" actId="1035"/>
          <ac:picMkLst>
            <pc:docMk/>
            <pc:sldMk cId="1203611855" sldId="487"/>
            <ac:picMk id="20" creationId="{2A40B7CA-118E-4DCF-B341-FBFD2A186A6F}"/>
          </ac:picMkLst>
        </pc:picChg>
        <pc:picChg chg="del mod">
          <ac:chgData name="O'Donoghue, Julie" userId="2569ad0c-0a0b-4544-874d-9b927270d278" providerId="ADAL" clId="{76DFB136-28DF-41C5-8C44-688E86E2512E}" dt="2022-08-09T15:56:58.981" v="190" actId="21"/>
          <ac:picMkLst>
            <pc:docMk/>
            <pc:sldMk cId="1203611855" sldId="487"/>
            <ac:picMk id="20" creationId="{35D73678-2443-4ACF-A8CC-74AA6FB1C571}"/>
          </ac:picMkLst>
        </pc:picChg>
        <pc:picChg chg="del mod">
          <ac:chgData name="O'Donoghue, Julie" userId="2569ad0c-0a0b-4544-874d-9b927270d278" providerId="ADAL" clId="{76DFB136-28DF-41C5-8C44-688E86E2512E}" dt="2022-08-09T15:57:23.979" v="215" actId="21"/>
          <ac:picMkLst>
            <pc:docMk/>
            <pc:sldMk cId="1203611855" sldId="487"/>
            <ac:picMk id="21" creationId="{6ADA18AE-E428-4371-B407-BF5926E344DC}"/>
          </ac:picMkLst>
        </pc:picChg>
        <pc:picChg chg="add mod">
          <ac:chgData name="O'Donoghue, Julie" userId="2569ad0c-0a0b-4544-874d-9b927270d278" providerId="ADAL" clId="{76DFB136-28DF-41C5-8C44-688E86E2512E}" dt="2022-08-10T10:36:41.209" v="1996" actId="1035"/>
          <ac:picMkLst>
            <pc:docMk/>
            <pc:sldMk cId="1203611855" sldId="487"/>
            <ac:picMk id="21" creationId="{6D7A8736-4BE0-4948-B6BD-345AF5A4A8BC}"/>
          </ac:picMkLst>
        </pc:picChg>
        <pc:picChg chg="del mod">
          <ac:chgData name="O'Donoghue, Julie" userId="2569ad0c-0a0b-4544-874d-9b927270d278" providerId="ADAL" clId="{76DFB136-28DF-41C5-8C44-688E86E2512E}" dt="2022-08-09T15:57:15.715" v="208" actId="21"/>
          <ac:picMkLst>
            <pc:docMk/>
            <pc:sldMk cId="1203611855" sldId="487"/>
            <ac:picMk id="22" creationId="{92B88F41-652B-46E8-BB37-C5DE48E73F0C}"/>
          </ac:picMkLst>
        </pc:picChg>
        <pc:picChg chg="add mod">
          <ac:chgData name="O'Donoghue, Julie" userId="2569ad0c-0a0b-4544-874d-9b927270d278" providerId="ADAL" clId="{76DFB136-28DF-41C5-8C44-688E86E2512E}" dt="2022-08-10T10:36:48.788" v="2003" actId="1038"/>
          <ac:picMkLst>
            <pc:docMk/>
            <pc:sldMk cId="1203611855" sldId="487"/>
            <ac:picMk id="22" creationId="{E000C5A1-D0F9-46F8-8BF5-60AA876C50F0}"/>
          </ac:picMkLst>
        </pc:picChg>
        <pc:picChg chg="del mod">
          <ac:chgData name="O'Donoghue, Julie" userId="2569ad0c-0a0b-4544-874d-9b927270d278" providerId="ADAL" clId="{76DFB136-28DF-41C5-8C44-688E86E2512E}" dt="2022-08-09T15:57:49.215" v="226" actId="478"/>
          <ac:picMkLst>
            <pc:docMk/>
            <pc:sldMk cId="1203611855" sldId="487"/>
            <ac:picMk id="23" creationId="{7F35776D-9A98-4714-8143-358DF0A175CA}"/>
          </ac:picMkLst>
        </pc:picChg>
        <pc:picChg chg="add mod">
          <ac:chgData name="O'Donoghue, Julie" userId="2569ad0c-0a0b-4544-874d-9b927270d278" providerId="ADAL" clId="{76DFB136-28DF-41C5-8C44-688E86E2512E}" dt="2022-08-10T10:36:57.676" v="2008" actId="1037"/>
          <ac:picMkLst>
            <pc:docMk/>
            <pc:sldMk cId="1203611855" sldId="487"/>
            <ac:picMk id="23" creationId="{E0E04EE1-DC48-45A5-A8D6-1395E266FF4C}"/>
          </ac:picMkLst>
        </pc:picChg>
        <pc:picChg chg="add mod">
          <ac:chgData name="O'Donoghue, Julie" userId="2569ad0c-0a0b-4544-874d-9b927270d278" providerId="ADAL" clId="{76DFB136-28DF-41C5-8C44-688E86E2512E}" dt="2022-08-10T10:37:07.864" v="2021" actId="1035"/>
          <ac:picMkLst>
            <pc:docMk/>
            <pc:sldMk cId="1203611855" sldId="487"/>
            <ac:picMk id="24" creationId="{8C668748-CF6C-44F9-B448-5B2E2ACEB9E3}"/>
          </ac:picMkLst>
        </pc:picChg>
        <pc:picChg chg="del mod">
          <ac:chgData name="O'Donoghue, Julie" userId="2569ad0c-0a0b-4544-874d-9b927270d278" providerId="ADAL" clId="{76DFB136-28DF-41C5-8C44-688E86E2512E}" dt="2022-08-09T15:57:47.671" v="225" actId="478"/>
          <ac:picMkLst>
            <pc:docMk/>
            <pc:sldMk cId="1203611855" sldId="487"/>
            <ac:picMk id="24" creationId="{CD40F63A-569C-4787-A860-FCA2717DAFCC}"/>
          </ac:picMkLst>
        </pc:picChg>
        <pc:picChg chg="add del mod">
          <ac:chgData name="O'Donoghue, Julie" userId="2569ad0c-0a0b-4544-874d-9b927270d278" providerId="ADAL" clId="{76DFB136-28DF-41C5-8C44-688E86E2512E}" dt="2022-08-10T10:37:00.593" v="2009" actId="21"/>
          <ac:picMkLst>
            <pc:docMk/>
            <pc:sldMk cId="1203611855" sldId="487"/>
            <ac:picMk id="26" creationId="{92E9B26B-83D9-4953-AA9C-5B97A8982B62}"/>
          </ac:picMkLst>
        </pc:picChg>
        <pc:picChg chg="add del mod">
          <ac:chgData name="O'Donoghue, Julie" userId="2569ad0c-0a0b-4544-874d-9b927270d278" providerId="ADAL" clId="{76DFB136-28DF-41C5-8C44-688E86E2512E}" dt="2022-08-10T10:37:30.307" v="2036" actId="21"/>
          <ac:picMkLst>
            <pc:docMk/>
            <pc:sldMk cId="1203611855" sldId="487"/>
            <ac:picMk id="27" creationId="{B5FBD624-C63A-4E5A-BF31-8A9955F978B4}"/>
          </ac:picMkLst>
        </pc:picChg>
        <pc:picChg chg="add del mod">
          <ac:chgData name="O'Donoghue, Julie" userId="2569ad0c-0a0b-4544-874d-9b927270d278" providerId="ADAL" clId="{76DFB136-28DF-41C5-8C44-688E86E2512E}" dt="2022-08-10T10:36:36.612" v="1992" actId="21"/>
          <ac:picMkLst>
            <pc:docMk/>
            <pc:sldMk cId="1203611855" sldId="487"/>
            <ac:picMk id="28" creationId="{1995A330-AA0D-4AF1-B0A5-CDA2C0942DFD}"/>
          </ac:picMkLst>
        </pc:picChg>
        <pc:picChg chg="add del mod">
          <ac:chgData name="O'Donoghue, Julie" userId="2569ad0c-0a0b-4544-874d-9b927270d278" providerId="ADAL" clId="{76DFB136-28DF-41C5-8C44-688E86E2512E}" dt="2022-08-10T10:37:19.517" v="2025" actId="21"/>
          <ac:picMkLst>
            <pc:docMk/>
            <pc:sldMk cId="1203611855" sldId="487"/>
            <ac:picMk id="29" creationId="{F73042A5-973B-409B-BC9E-BDBA4D5C6DB5}"/>
          </ac:picMkLst>
        </pc:picChg>
        <pc:picChg chg="add del mod">
          <ac:chgData name="O'Donoghue, Julie" userId="2569ad0c-0a0b-4544-874d-9b927270d278" providerId="ADAL" clId="{76DFB136-28DF-41C5-8C44-688E86E2512E}" dt="2022-08-10T10:37:41.782" v="2046" actId="21"/>
          <ac:picMkLst>
            <pc:docMk/>
            <pc:sldMk cId="1203611855" sldId="487"/>
            <ac:picMk id="30" creationId="{F93AD27B-3D95-468F-92D0-9596F3645705}"/>
          </ac:picMkLst>
        </pc:picChg>
        <pc:picChg chg="add del mod">
          <ac:chgData name="O'Donoghue, Julie" userId="2569ad0c-0a0b-4544-874d-9b927270d278" providerId="ADAL" clId="{76DFB136-28DF-41C5-8C44-688E86E2512E}" dt="2022-08-10T10:37:54.991" v="2057" actId="21"/>
          <ac:picMkLst>
            <pc:docMk/>
            <pc:sldMk cId="1203611855" sldId="487"/>
            <ac:picMk id="31" creationId="{5058A7A2-37AB-4E72-B255-3E26976C0704}"/>
          </ac:picMkLst>
        </pc:picChg>
        <pc:picChg chg="add del mod">
          <ac:chgData name="O'Donoghue, Julie" userId="2569ad0c-0a0b-4544-874d-9b927270d278" providerId="ADAL" clId="{76DFB136-28DF-41C5-8C44-688E86E2512E}" dt="2022-08-10T10:38:03.316" v="2060" actId="21"/>
          <ac:picMkLst>
            <pc:docMk/>
            <pc:sldMk cId="1203611855" sldId="487"/>
            <ac:picMk id="32" creationId="{5E870A31-328A-4AAC-A640-88CBD3FDEA16}"/>
          </ac:picMkLst>
        </pc:picChg>
        <pc:picChg chg="add mod">
          <ac:chgData name="O'Donoghue, Julie" userId="2569ad0c-0a0b-4544-874d-9b927270d278" providerId="ADAL" clId="{76DFB136-28DF-41C5-8C44-688E86E2512E}" dt="2022-08-10T10:37:15.875" v="2024" actId="1076"/>
          <ac:picMkLst>
            <pc:docMk/>
            <pc:sldMk cId="1203611855" sldId="487"/>
            <ac:picMk id="33" creationId="{73D0E8CC-E2AA-4A4A-BC56-8CA128550D1E}"/>
          </ac:picMkLst>
        </pc:picChg>
        <pc:picChg chg="add del mod">
          <ac:chgData name="O'Donoghue, Julie" userId="2569ad0c-0a0b-4544-874d-9b927270d278" providerId="ADAL" clId="{76DFB136-28DF-41C5-8C44-688E86E2512E}" dt="2022-08-10T10:36:24.112" v="1984" actId="21"/>
          <ac:picMkLst>
            <pc:docMk/>
            <pc:sldMk cId="1203611855" sldId="487"/>
            <ac:picMk id="34" creationId="{8587451D-C7E8-4D9B-933C-EDC3AE5B7CB0}"/>
          </ac:picMkLst>
        </pc:picChg>
        <pc:picChg chg="add mod">
          <ac:chgData name="O'Donoghue, Julie" userId="2569ad0c-0a0b-4544-874d-9b927270d278" providerId="ADAL" clId="{76DFB136-28DF-41C5-8C44-688E86E2512E}" dt="2022-08-10T10:37:25.524" v="2035" actId="1037"/>
          <ac:picMkLst>
            <pc:docMk/>
            <pc:sldMk cId="1203611855" sldId="487"/>
            <ac:picMk id="35" creationId="{6AEF57A4-9AD1-485A-9165-0B2BF31F6F3B}"/>
          </ac:picMkLst>
        </pc:picChg>
        <pc:picChg chg="add mod">
          <ac:chgData name="O'Donoghue, Julie" userId="2569ad0c-0a0b-4544-874d-9b927270d278" providerId="ADAL" clId="{76DFB136-28DF-41C5-8C44-688E86E2512E}" dt="2022-08-10T10:37:38.538" v="2045" actId="1037"/>
          <ac:picMkLst>
            <pc:docMk/>
            <pc:sldMk cId="1203611855" sldId="487"/>
            <ac:picMk id="36" creationId="{B7922A43-EC18-4261-8816-362B8F5C5C8C}"/>
          </ac:picMkLst>
        </pc:picChg>
        <pc:picChg chg="add mod">
          <ac:chgData name="O'Donoghue, Julie" userId="2569ad0c-0a0b-4544-874d-9b927270d278" providerId="ADAL" clId="{76DFB136-28DF-41C5-8C44-688E86E2512E}" dt="2022-08-10T10:37:52.310" v="2056" actId="1035"/>
          <ac:picMkLst>
            <pc:docMk/>
            <pc:sldMk cId="1203611855" sldId="487"/>
            <ac:picMk id="37" creationId="{6C163B2C-0CB1-4FE5-B9C5-CBC33D05D4EA}"/>
          </ac:picMkLst>
        </pc:picChg>
        <pc:picChg chg="add mod">
          <ac:chgData name="O'Donoghue, Julie" userId="2569ad0c-0a0b-4544-874d-9b927270d278" providerId="ADAL" clId="{76DFB136-28DF-41C5-8C44-688E86E2512E}" dt="2022-08-10T10:37:58.912" v="2059" actId="1076"/>
          <ac:picMkLst>
            <pc:docMk/>
            <pc:sldMk cId="1203611855" sldId="487"/>
            <ac:picMk id="38" creationId="{F3B49132-FC2B-44F2-B078-340E441F015B}"/>
          </ac:picMkLst>
        </pc:picChg>
        <pc:picChg chg="add mod">
          <ac:chgData name="O'Donoghue, Julie" userId="2569ad0c-0a0b-4544-874d-9b927270d278" providerId="ADAL" clId="{76DFB136-28DF-41C5-8C44-688E86E2512E}" dt="2022-08-10T10:38:08.886" v="2071" actId="1036"/>
          <ac:picMkLst>
            <pc:docMk/>
            <pc:sldMk cId="1203611855" sldId="487"/>
            <ac:picMk id="39" creationId="{8DB37362-B1C8-4336-B262-E656733E58AC}"/>
          </ac:picMkLst>
        </pc:picChg>
      </pc:sldChg>
      <pc:sldChg chg="del">
        <pc:chgData name="O'Donoghue, Julie" userId="2569ad0c-0a0b-4544-874d-9b927270d278" providerId="ADAL" clId="{76DFB136-28DF-41C5-8C44-688E86E2512E}" dt="2022-08-09T16:23:04.781" v="1585" actId="47"/>
        <pc:sldMkLst>
          <pc:docMk/>
          <pc:sldMk cId="115747120" sldId="489"/>
        </pc:sldMkLst>
      </pc:sldChg>
      <pc:sldChg chg="addSp delSp modSp add mod">
        <pc:chgData name="O'Donoghue, Julie" userId="2569ad0c-0a0b-4544-874d-9b927270d278" providerId="ADAL" clId="{76DFB136-28DF-41C5-8C44-688E86E2512E}" dt="2022-08-10T10:53:18.312" v="2256" actId="14100"/>
        <pc:sldMkLst>
          <pc:docMk/>
          <pc:sldMk cId="3664737222" sldId="490"/>
        </pc:sldMkLst>
        <pc:spChg chg="add mod">
          <ac:chgData name="O'Donoghue, Julie" userId="2569ad0c-0a0b-4544-874d-9b927270d278" providerId="ADAL" clId="{76DFB136-28DF-41C5-8C44-688E86E2512E}" dt="2022-08-09T16:22:37.304" v="1582" actId="1076"/>
          <ac:spMkLst>
            <pc:docMk/>
            <pc:sldMk cId="3664737222" sldId="490"/>
            <ac:spMk id="17" creationId="{6D0DA396-BD56-4ADA-B8A4-E8C905BBC3AF}"/>
          </ac:spMkLst>
        </pc:spChg>
        <pc:spChg chg="add mod">
          <ac:chgData name="O'Donoghue, Julie" userId="2569ad0c-0a0b-4544-874d-9b927270d278" providerId="ADAL" clId="{76DFB136-28DF-41C5-8C44-688E86E2512E}" dt="2022-08-10T10:50:05.536" v="2134" actId="14100"/>
          <ac:spMkLst>
            <pc:docMk/>
            <pc:sldMk cId="3664737222" sldId="490"/>
            <ac:spMk id="18" creationId="{030FFCBB-034C-4013-A87F-DDA8596F9474}"/>
          </ac:spMkLst>
        </pc:spChg>
        <pc:spChg chg="add mod">
          <ac:chgData name="O'Donoghue, Julie" userId="2569ad0c-0a0b-4544-874d-9b927270d278" providerId="ADAL" clId="{76DFB136-28DF-41C5-8C44-688E86E2512E}" dt="2022-08-10T10:50:46.122" v="2139"/>
          <ac:spMkLst>
            <pc:docMk/>
            <pc:sldMk cId="3664737222" sldId="490"/>
            <ac:spMk id="19" creationId="{852A846E-6297-4738-9DBA-8D0C269F36B3}"/>
          </ac:spMkLst>
        </pc:spChg>
        <pc:spChg chg="add del mod">
          <ac:chgData name="O'Donoghue, Julie" userId="2569ad0c-0a0b-4544-874d-9b927270d278" providerId="ADAL" clId="{76DFB136-28DF-41C5-8C44-688E86E2512E}" dt="2022-08-10T10:51:51.307" v="2145" actId="478"/>
          <ac:spMkLst>
            <pc:docMk/>
            <pc:sldMk cId="3664737222" sldId="490"/>
            <ac:spMk id="20" creationId="{EBFC9DA7-5512-4F3B-B5AA-840FE4D528BC}"/>
          </ac:spMkLst>
        </pc:spChg>
        <pc:spChg chg="add mod">
          <ac:chgData name="O'Donoghue, Julie" userId="2569ad0c-0a0b-4544-874d-9b927270d278" providerId="ADAL" clId="{76DFB136-28DF-41C5-8C44-688E86E2512E}" dt="2022-08-09T16:22:45.748" v="1584" actId="20577"/>
          <ac:spMkLst>
            <pc:docMk/>
            <pc:sldMk cId="3664737222" sldId="490"/>
            <ac:spMk id="21" creationId="{6FE3764C-459D-4C55-86A9-E62C1377533A}"/>
          </ac:spMkLst>
        </pc:spChg>
        <pc:spChg chg="mod">
          <ac:chgData name="O'Donoghue, Julie" userId="2569ad0c-0a0b-4544-874d-9b927270d278" providerId="ADAL" clId="{76DFB136-28DF-41C5-8C44-688E86E2512E}" dt="2022-08-09T16:08:01.665" v="597" actId="1036"/>
          <ac:spMkLst>
            <pc:docMk/>
            <pc:sldMk cId="3664737222" sldId="490"/>
            <ac:spMk id="23" creationId="{F27BDB81-DE03-4203-80C1-8F3F1A62C07D}"/>
          </ac:spMkLst>
        </pc:spChg>
        <pc:spChg chg="add mod">
          <ac:chgData name="O'Donoghue, Julie" userId="2569ad0c-0a0b-4544-874d-9b927270d278" providerId="ADAL" clId="{76DFB136-28DF-41C5-8C44-688E86E2512E}" dt="2022-08-10T10:53:18.312" v="2256" actId="14100"/>
          <ac:spMkLst>
            <pc:docMk/>
            <pc:sldMk cId="3664737222" sldId="490"/>
            <ac:spMk id="29" creationId="{D39F52EE-AC96-4785-AB82-DA4B68DDB706}"/>
          </ac:spMkLst>
        </pc:spChg>
        <pc:spChg chg="add mod">
          <ac:chgData name="O'Donoghue, Julie" userId="2569ad0c-0a0b-4544-874d-9b927270d278" providerId="ADAL" clId="{76DFB136-28DF-41C5-8C44-688E86E2512E}" dt="2022-08-10T10:49:57.058" v="2132" actId="1076"/>
          <ac:spMkLst>
            <pc:docMk/>
            <pc:sldMk cId="3664737222" sldId="490"/>
            <ac:spMk id="31" creationId="{18519848-F16A-4F9B-B887-318FFA4BBEFF}"/>
          </ac:spMkLst>
        </pc:spChg>
        <pc:spChg chg="add mod">
          <ac:chgData name="O'Donoghue, Julie" userId="2569ad0c-0a0b-4544-874d-9b927270d278" providerId="ADAL" clId="{76DFB136-28DF-41C5-8C44-688E86E2512E}" dt="2022-08-10T10:49:47.324" v="2130" actId="1076"/>
          <ac:spMkLst>
            <pc:docMk/>
            <pc:sldMk cId="3664737222" sldId="490"/>
            <ac:spMk id="33" creationId="{13085750-DDA1-495C-A7DB-33B6AD9C44B6}"/>
          </ac:spMkLst>
        </pc:spChg>
        <pc:spChg chg="add mod">
          <ac:chgData name="O'Donoghue, Julie" userId="2569ad0c-0a0b-4544-874d-9b927270d278" providerId="ADAL" clId="{76DFB136-28DF-41C5-8C44-688E86E2512E}" dt="2022-08-09T16:18:00.185" v="1267" actId="1076"/>
          <ac:spMkLst>
            <pc:docMk/>
            <pc:sldMk cId="3664737222" sldId="490"/>
            <ac:spMk id="34" creationId="{D259749A-3F08-4B29-A6E6-0779668109AE}"/>
          </ac:spMkLst>
        </pc:spChg>
        <pc:spChg chg="add mod">
          <ac:chgData name="O'Donoghue, Julie" userId="2569ad0c-0a0b-4544-874d-9b927270d278" providerId="ADAL" clId="{76DFB136-28DF-41C5-8C44-688E86E2512E}" dt="2022-08-10T10:49:51.797" v="2131" actId="1076"/>
          <ac:spMkLst>
            <pc:docMk/>
            <pc:sldMk cId="3664737222" sldId="490"/>
            <ac:spMk id="35" creationId="{4006B3B1-E173-4F89-9FC9-F8EC2CC06627}"/>
          </ac:spMkLst>
        </pc:spChg>
        <pc:spChg chg="add mod">
          <ac:chgData name="O'Donoghue, Julie" userId="2569ad0c-0a0b-4544-874d-9b927270d278" providerId="ADAL" clId="{76DFB136-28DF-41C5-8C44-688E86E2512E}" dt="2022-08-10T10:51:01.927" v="2141" actId="14100"/>
          <ac:spMkLst>
            <pc:docMk/>
            <pc:sldMk cId="3664737222" sldId="490"/>
            <ac:spMk id="36" creationId="{4EA1217B-0C52-48E9-BD12-12BC1875B34D}"/>
          </ac:spMkLst>
        </pc:spChg>
        <pc:graphicFrameChg chg="del">
          <ac:chgData name="O'Donoghue, Julie" userId="2569ad0c-0a0b-4544-874d-9b927270d278" providerId="ADAL" clId="{76DFB136-28DF-41C5-8C44-688E86E2512E}" dt="2022-08-10T10:48:34.662" v="2094" actId="478"/>
          <ac:graphicFrameMkLst>
            <pc:docMk/>
            <pc:sldMk cId="3664737222" sldId="490"/>
            <ac:graphicFrameMk id="15" creationId="{1DADB74E-6F7B-443D-A3D6-F6D4FD2DBF62}"/>
          </ac:graphicFrameMkLst>
        </pc:graphicFrameChg>
        <pc:graphicFrameChg chg="add mod">
          <ac:chgData name="O'Donoghue, Julie" userId="2569ad0c-0a0b-4544-874d-9b927270d278" providerId="ADAL" clId="{76DFB136-28DF-41C5-8C44-688E86E2512E}" dt="2022-08-10T10:48:57.209" v="2104" actId="1076"/>
          <ac:graphicFrameMkLst>
            <pc:docMk/>
            <pc:sldMk cId="3664737222" sldId="490"/>
            <ac:graphicFrameMk id="16" creationId="{6EE259C4-09F2-4563-A931-574BF8671D14}"/>
          </ac:graphicFrameMkLst>
        </pc:graphicFrameChg>
        <pc:picChg chg="mod">
          <ac:chgData name="O'Donoghue, Julie" userId="2569ad0c-0a0b-4544-874d-9b927270d278" providerId="ADAL" clId="{76DFB136-28DF-41C5-8C44-688E86E2512E}" dt="2022-08-10T10:49:02.976" v="2105" actId="1076"/>
          <ac:picMkLst>
            <pc:docMk/>
            <pc:sldMk cId="3664737222" sldId="490"/>
            <ac:picMk id="12" creationId="{2AEF4CFF-8F00-4AA6-BD76-C699DD7AF553}"/>
          </ac:picMkLst>
        </pc:picChg>
        <pc:picChg chg="del">
          <ac:chgData name="O'Donoghue, Julie" userId="2569ad0c-0a0b-4544-874d-9b927270d278" providerId="ADAL" clId="{76DFB136-28DF-41C5-8C44-688E86E2512E}" dt="2022-08-09T16:07:54.433" v="592" actId="478"/>
          <ac:picMkLst>
            <pc:docMk/>
            <pc:sldMk cId="3664737222" sldId="490"/>
            <ac:picMk id="16" creationId="{E6752EA4-2CC3-4EE0-8050-4D1244CF6D8A}"/>
          </ac:picMkLst>
        </pc:picChg>
        <pc:picChg chg="del">
          <ac:chgData name="O'Donoghue, Julie" userId="2569ad0c-0a0b-4544-874d-9b927270d278" providerId="ADAL" clId="{76DFB136-28DF-41C5-8C44-688E86E2512E}" dt="2022-08-09T16:07:48.554" v="588" actId="478"/>
          <ac:picMkLst>
            <pc:docMk/>
            <pc:sldMk cId="3664737222" sldId="490"/>
            <ac:picMk id="19" creationId="{9C868FCA-1029-4374-B7EE-45EB11594A9B}"/>
          </ac:picMkLst>
        </pc:picChg>
        <pc:picChg chg="del">
          <ac:chgData name="O'Donoghue, Julie" userId="2569ad0c-0a0b-4544-874d-9b927270d278" providerId="ADAL" clId="{76DFB136-28DF-41C5-8C44-688E86E2512E}" dt="2022-08-09T16:07:46.969" v="587" actId="478"/>
          <ac:picMkLst>
            <pc:docMk/>
            <pc:sldMk cId="3664737222" sldId="490"/>
            <ac:picMk id="20" creationId="{491A740B-FDBA-4D16-9B21-4D034C118DD7}"/>
          </ac:picMkLst>
        </pc:picChg>
        <pc:picChg chg="del">
          <ac:chgData name="O'Donoghue, Julie" userId="2569ad0c-0a0b-4544-874d-9b927270d278" providerId="ADAL" clId="{76DFB136-28DF-41C5-8C44-688E86E2512E}" dt="2022-08-09T16:07:50.041" v="589" actId="478"/>
          <ac:picMkLst>
            <pc:docMk/>
            <pc:sldMk cId="3664737222" sldId="490"/>
            <ac:picMk id="22" creationId="{B84B0F68-E11C-4D90-BF99-82011A112D88}"/>
          </ac:picMkLst>
        </pc:picChg>
        <pc:picChg chg="del">
          <ac:chgData name="O'Donoghue, Julie" userId="2569ad0c-0a0b-4544-874d-9b927270d278" providerId="ADAL" clId="{76DFB136-28DF-41C5-8C44-688E86E2512E}" dt="2022-08-09T16:07:52.535" v="591" actId="478"/>
          <ac:picMkLst>
            <pc:docMk/>
            <pc:sldMk cId="3664737222" sldId="490"/>
            <ac:picMk id="24" creationId="{B9CA4DF0-3B0D-4D5E-92C6-492896BDBC9B}"/>
          </ac:picMkLst>
        </pc:picChg>
        <pc:picChg chg="del">
          <ac:chgData name="O'Donoghue, Julie" userId="2569ad0c-0a0b-4544-874d-9b927270d278" providerId="ADAL" clId="{76DFB136-28DF-41C5-8C44-688E86E2512E}" dt="2022-08-09T16:07:58.166" v="595" actId="478"/>
          <ac:picMkLst>
            <pc:docMk/>
            <pc:sldMk cId="3664737222" sldId="490"/>
            <ac:picMk id="25" creationId="{AD761748-39EA-490D-8A66-A0746DD42998}"/>
          </ac:picMkLst>
        </pc:picChg>
        <pc:picChg chg="del">
          <ac:chgData name="O'Donoghue, Julie" userId="2569ad0c-0a0b-4544-874d-9b927270d278" providerId="ADAL" clId="{76DFB136-28DF-41C5-8C44-688E86E2512E}" dt="2022-08-09T16:07:44.546" v="586" actId="478"/>
          <ac:picMkLst>
            <pc:docMk/>
            <pc:sldMk cId="3664737222" sldId="490"/>
            <ac:picMk id="26" creationId="{ACA7EB41-3BC9-4B48-8D9B-D6F15430EBA9}"/>
          </ac:picMkLst>
        </pc:picChg>
        <pc:picChg chg="del">
          <ac:chgData name="O'Donoghue, Julie" userId="2569ad0c-0a0b-4544-874d-9b927270d278" providerId="ADAL" clId="{76DFB136-28DF-41C5-8C44-688E86E2512E}" dt="2022-08-09T16:07:51.395" v="590" actId="478"/>
          <ac:picMkLst>
            <pc:docMk/>
            <pc:sldMk cId="3664737222" sldId="490"/>
            <ac:picMk id="27" creationId="{C1C6CBFD-9BBB-4AB5-A25E-6575D7909C90}"/>
          </ac:picMkLst>
        </pc:picChg>
        <pc:picChg chg="del">
          <ac:chgData name="O'Donoghue, Julie" userId="2569ad0c-0a0b-4544-874d-9b927270d278" providerId="ADAL" clId="{76DFB136-28DF-41C5-8C44-688E86E2512E}" dt="2022-08-09T16:07:56.894" v="594" actId="478"/>
          <ac:picMkLst>
            <pc:docMk/>
            <pc:sldMk cId="3664737222" sldId="490"/>
            <ac:picMk id="28" creationId="{6ED320A1-1E65-4C10-A004-92F1EC953C20}"/>
          </ac:picMkLst>
        </pc:picChg>
        <pc:picChg chg="del">
          <ac:chgData name="O'Donoghue, Julie" userId="2569ad0c-0a0b-4544-874d-9b927270d278" providerId="ADAL" clId="{76DFB136-28DF-41C5-8C44-688E86E2512E}" dt="2022-08-09T16:07:55.717" v="593" actId="478"/>
          <ac:picMkLst>
            <pc:docMk/>
            <pc:sldMk cId="3664737222" sldId="490"/>
            <ac:picMk id="30" creationId="{F077E16F-8347-4D9D-B74E-54AA29D7CE96}"/>
          </ac:picMkLst>
        </pc:picChg>
      </pc:sldChg>
    </pc:docChg>
  </pc:docChgLst>
  <pc:docChgLst>
    <pc:chgData name="Julie O'Donoghue" userId="2569ad0c-0a0b-4544-874d-9b927270d278" providerId="ADAL" clId="{7E96DF65-748F-4B63-AE49-9BB7693893B3}"/>
    <pc:docChg chg="modSld">
      <pc:chgData name="Julie O'Donoghue" userId="2569ad0c-0a0b-4544-874d-9b927270d278" providerId="ADAL" clId="{7E96DF65-748F-4B63-AE49-9BB7693893B3}" dt="2022-10-28T08:25:49.472" v="0" actId="5736"/>
      <pc:docMkLst>
        <pc:docMk/>
      </pc:docMkLst>
      <pc:sldChg chg="modSp">
        <pc:chgData name="Julie O'Donoghue" userId="2569ad0c-0a0b-4544-874d-9b927270d278" providerId="ADAL" clId="{7E96DF65-748F-4B63-AE49-9BB7693893B3}" dt="2022-10-28T08:25:49.472" v="0" actId="5736"/>
        <pc:sldMkLst>
          <pc:docMk/>
          <pc:sldMk cId="537026050" sldId="492"/>
        </pc:sldMkLst>
        <pc:graphicFrameChg chg="mod">
          <ac:chgData name="Julie O'Donoghue" userId="2569ad0c-0a0b-4544-874d-9b927270d278" providerId="ADAL" clId="{7E96DF65-748F-4B63-AE49-9BB7693893B3}" dt="2022-10-28T08:25:49.472" v="0" actId="5736"/>
          <ac:graphicFrameMkLst>
            <pc:docMk/>
            <pc:sldMk cId="537026050" sldId="492"/>
            <ac:graphicFrameMk id="2" creationId="{1DADB74E-6F7B-443D-A3D6-F6D4FD2DBF62}"/>
          </ac:graphicFrameMkLst>
        </pc:graphicFrameChg>
      </pc:sldChg>
    </pc:docChg>
  </pc:docChgLst>
  <pc:docChgLst>
    <pc:chgData name="O'Donoghue, Julie" userId="2569ad0c-0a0b-4544-874d-9b927270d278" providerId="ADAL" clId="{8AF3DC54-89C0-422D-9B50-936F437C45A8}"/>
    <pc:docChg chg="undo custSel addSld delSld modSld">
      <pc:chgData name="O'Donoghue, Julie" userId="2569ad0c-0a0b-4544-874d-9b927270d278" providerId="ADAL" clId="{8AF3DC54-89C0-422D-9B50-936F437C45A8}" dt="2022-08-31T12:58:40.294" v="1508" actId="113"/>
      <pc:docMkLst>
        <pc:docMk/>
      </pc:docMkLst>
      <pc:sldChg chg="addSp delSp modSp mod modNotesTx">
        <pc:chgData name="O'Donoghue, Julie" userId="2569ad0c-0a0b-4544-874d-9b927270d278" providerId="ADAL" clId="{8AF3DC54-89C0-422D-9B50-936F437C45A8}" dt="2022-08-31T12:58:40.294" v="1508" actId="113"/>
        <pc:sldMkLst>
          <pc:docMk/>
          <pc:sldMk cId="412755503" sldId="479"/>
        </pc:sldMkLst>
        <pc:spChg chg="del topLvl">
          <ac:chgData name="O'Donoghue, Julie" userId="2569ad0c-0a0b-4544-874d-9b927270d278" providerId="ADAL" clId="{8AF3DC54-89C0-422D-9B50-936F437C45A8}" dt="2022-08-31T12:51:08.901" v="1268" actId="478"/>
          <ac:spMkLst>
            <pc:docMk/>
            <pc:sldMk cId="412755503" sldId="479"/>
            <ac:spMk id="32" creationId="{D432D3A1-876F-4AC4-93EC-832AEDE85A6A}"/>
          </ac:spMkLst>
        </pc:spChg>
        <pc:spChg chg="del mod topLvl">
          <ac:chgData name="O'Donoghue, Julie" userId="2569ad0c-0a0b-4544-874d-9b927270d278" providerId="ADAL" clId="{8AF3DC54-89C0-422D-9B50-936F437C45A8}" dt="2022-08-31T12:51:12.238" v="1270" actId="478"/>
          <ac:spMkLst>
            <pc:docMk/>
            <pc:sldMk cId="412755503" sldId="479"/>
            <ac:spMk id="33" creationId="{0D27A0F0-B1A8-4410-9F11-60B488C7464B}"/>
          </ac:spMkLst>
        </pc:spChg>
        <pc:spChg chg="mod">
          <ac:chgData name="O'Donoghue, Julie" userId="2569ad0c-0a0b-4544-874d-9b927270d278" providerId="ADAL" clId="{8AF3DC54-89C0-422D-9B50-936F437C45A8}" dt="2022-08-31T12:58:33.777" v="1507" actId="1036"/>
          <ac:spMkLst>
            <pc:docMk/>
            <pc:sldMk cId="412755503" sldId="479"/>
            <ac:spMk id="41" creationId="{5891FAE8-9368-4E7B-B246-AA3F7AE1BDA4}"/>
          </ac:spMkLst>
        </pc:spChg>
        <pc:spChg chg="mod">
          <ac:chgData name="O'Donoghue, Julie" userId="2569ad0c-0a0b-4544-874d-9b927270d278" providerId="ADAL" clId="{8AF3DC54-89C0-422D-9B50-936F437C45A8}" dt="2022-08-31T12:51:39.360" v="1307" actId="20577"/>
          <ac:spMkLst>
            <pc:docMk/>
            <pc:sldMk cId="412755503" sldId="479"/>
            <ac:spMk id="52" creationId="{3E5A6A87-FD1D-455E-B62F-EB350A465974}"/>
          </ac:spMkLst>
        </pc:spChg>
        <pc:spChg chg="mod">
          <ac:chgData name="O'Donoghue, Julie" userId="2569ad0c-0a0b-4544-874d-9b927270d278" providerId="ADAL" clId="{8AF3DC54-89C0-422D-9B50-936F437C45A8}" dt="2022-08-31T12:54:10.825" v="1388" actId="207"/>
          <ac:spMkLst>
            <pc:docMk/>
            <pc:sldMk cId="412755503" sldId="479"/>
            <ac:spMk id="55" creationId="{57672EC2-39EA-41B3-8886-1EAAD4636751}"/>
          </ac:spMkLst>
        </pc:spChg>
        <pc:spChg chg="mod">
          <ac:chgData name="O'Donoghue, Julie" userId="2569ad0c-0a0b-4544-874d-9b927270d278" providerId="ADAL" clId="{8AF3DC54-89C0-422D-9B50-936F437C45A8}" dt="2022-08-31T12:58:27.853" v="1500" actId="1038"/>
          <ac:spMkLst>
            <pc:docMk/>
            <pc:sldMk cId="412755503" sldId="479"/>
            <ac:spMk id="56" creationId="{C53519FA-49F7-4C5C-836B-D3F690488BCB}"/>
          </ac:spMkLst>
        </pc:spChg>
        <pc:spChg chg="mod">
          <ac:chgData name="O'Donoghue, Julie" userId="2569ad0c-0a0b-4544-874d-9b927270d278" providerId="ADAL" clId="{8AF3DC54-89C0-422D-9B50-936F437C45A8}" dt="2022-08-31T12:58:19.897" v="1492" actId="255"/>
          <ac:spMkLst>
            <pc:docMk/>
            <pc:sldMk cId="412755503" sldId="479"/>
            <ac:spMk id="63" creationId="{53D796EE-A3E7-411A-B9A5-20309931EA10}"/>
          </ac:spMkLst>
        </pc:spChg>
        <pc:spChg chg="mod">
          <ac:chgData name="O'Donoghue, Julie" userId="2569ad0c-0a0b-4544-874d-9b927270d278" providerId="ADAL" clId="{8AF3DC54-89C0-422D-9B50-936F437C45A8}" dt="2022-08-31T12:53:38.823" v="1379" actId="207"/>
          <ac:spMkLst>
            <pc:docMk/>
            <pc:sldMk cId="412755503" sldId="479"/>
            <ac:spMk id="69" creationId="{36FCCFE6-5D38-481D-A248-547260BAFEDF}"/>
          </ac:spMkLst>
        </pc:spChg>
        <pc:spChg chg="mod">
          <ac:chgData name="O'Donoghue, Julie" userId="2569ad0c-0a0b-4544-874d-9b927270d278" providerId="ADAL" clId="{8AF3DC54-89C0-422D-9B50-936F437C45A8}" dt="2022-08-31T12:53:38.823" v="1379" actId="207"/>
          <ac:spMkLst>
            <pc:docMk/>
            <pc:sldMk cId="412755503" sldId="479"/>
            <ac:spMk id="70" creationId="{4AB52D0D-0290-40B3-9A03-0B8CBF314D51}"/>
          </ac:spMkLst>
        </pc:spChg>
        <pc:grpChg chg="del">
          <ac:chgData name="O'Donoghue, Julie" userId="2569ad0c-0a0b-4544-874d-9b927270d278" providerId="ADAL" clId="{8AF3DC54-89C0-422D-9B50-936F437C45A8}" dt="2022-08-31T12:51:08.901" v="1268" actId="478"/>
          <ac:grpSpMkLst>
            <pc:docMk/>
            <pc:sldMk cId="412755503" sldId="479"/>
            <ac:grpSpMk id="31" creationId="{05FDFC47-28BA-463F-A4A9-999FFEBAF2AB}"/>
          </ac:grpSpMkLst>
        </pc:grpChg>
        <pc:grpChg chg="del">
          <ac:chgData name="O'Donoghue, Julie" userId="2569ad0c-0a0b-4544-874d-9b927270d278" providerId="ADAL" clId="{8AF3DC54-89C0-422D-9B50-936F437C45A8}" dt="2022-08-31T12:53:47.541" v="1380" actId="478"/>
          <ac:grpSpMkLst>
            <pc:docMk/>
            <pc:sldMk cId="412755503" sldId="479"/>
            <ac:grpSpMk id="35" creationId="{728246E1-293F-4DA4-AB6F-06515F8C4788}"/>
          </ac:grpSpMkLst>
        </pc:grpChg>
        <pc:grpChg chg="mod">
          <ac:chgData name="O'Donoghue, Julie" userId="2569ad0c-0a0b-4544-874d-9b927270d278" providerId="ADAL" clId="{8AF3DC54-89C0-422D-9B50-936F437C45A8}" dt="2022-08-31T12:54:34.272" v="1391" actId="1076"/>
          <ac:grpSpMkLst>
            <pc:docMk/>
            <pc:sldMk cId="412755503" sldId="479"/>
            <ac:grpSpMk id="38" creationId="{308C52C6-F211-4FE0-90A2-95FC4DB2FD6D}"/>
          </ac:grpSpMkLst>
        </pc:grpChg>
        <pc:grpChg chg="del">
          <ac:chgData name="O'Donoghue, Julie" userId="2569ad0c-0a0b-4544-874d-9b927270d278" providerId="ADAL" clId="{8AF3DC54-89C0-422D-9B50-936F437C45A8}" dt="2022-08-31T12:51:01.764" v="1263" actId="478"/>
          <ac:grpSpMkLst>
            <pc:docMk/>
            <pc:sldMk cId="412755503" sldId="479"/>
            <ac:grpSpMk id="40" creationId="{093A661F-EA15-445F-97E9-9C6AF2F701B3}"/>
          </ac:grpSpMkLst>
        </pc:grpChg>
        <pc:grpChg chg="del">
          <ac:chgData name="O'Donoghue, Julie" userId="2569ad0c-0a0b-4544-874d-9b927270d278" providerId="ADAL" clId="{8AF3DC54-89C0-422D-9B50-936F437C45A8}" dt="2022-08-31T12:51:13.876" v="1271" actId="478"/>
          <ac:grpSpMkLst>
            <pc:docMk/>
            <pc:sldMk cId="412755503" sldId="479"/>
            <ac:grpSpMk id="42" creationId="{9C5399DE-D9B5-4D1B-8A9B-F58A044BC4E1}"/>
          </ac:grpSpMkLst>
        </pc:grpChg>
        <pc:grpChg chg="del">
          <ac:chgData name="O'Donoghue, Julie" userId="2569ad0c-0a0b-4544-874d-9b927270d278" providerId="ADAL" clId="{8AF3DC54-89C0-422D-9B50-936F437C45A8}" dt="2022-08-31T12:51:16.208" v="1272" actId="478"/>
          <ac:grpSpMkLst>
            <pc:docMk/>
            <pc:sldMk cId="412755503" sldId="479"/>
            <ac:grpSpMk id="45" creationId="{9D523005-2B81-42CA-BFA3-CD3CCE84450A}"/>
          </ac:grpSpMkLst>
        </pc:grpChg>
        <pc:grpChg chg="mod">
          <ac:chgData name="O'Donoghue, Julie" userId="2569ad0c-0a0b-4544-874d-9b927270d278" providerId="ADAL" clId="{8AF3DC54-89C0-422D-9B50-936F437C45A8}" dt="2022-08-31T12:54:45.266" v="1394" actId="1076"/>
          <ac:grpSpMkLst>
            <pc:docMk/>
            <pc:sldMk cId="412755503" sldId="479"/>
            <ac:grpSpMk id="48" creationId="{1B18C192-220D-487D-9DF6-5C7D5FA8F50E}"/>
          </ac:grpSpMkLst>
        </pc:grpChg>
        <pc:grpChg chg="mod">
          <ac:chgData name="O'Donoghue, Julie" userId="2569ad0c-0a0b-4544-874d-9b927270d278" providerId="ADAL" clId="{8AF3DC54-89C0-422D-9B50-936F437C45A8}" dt="2022-08-31T12:55:00.667" v="1397" actId="1076"/>
          <ac:grpSpMkLst>
            <pc:docMk/>
            <pc:sldMk cId="412755503" sldId="479"/>
            <ac:grpSpMk id="68" creationId="{3A1AEB2B-B961-4FBD-A53D-DBEBB55F3A5F}"/>
          </ac:grpSpMkLst>
        </pc:grpChg>
        <pc:picChg chg="del">
          <ac:chgData name="O'Donoghue, Julie" userId="2569ad0c-0a0b-4544-874d-9b927270d278" providerId="ADAL" clId="{8AF3DC54-89C0-422D-9B50-936F437C45A8}" dt="2022-08-31T12:51:05.822" v="1266" actId="478"/>
          <ac:picMkLst>
            <pc:docMk/>
            <pc:sldMk cId="412755503" sldId="479"/>
            <ac:picMk id="3" creationId="{E765AE85-0BA1-4A96-84D8-4BBEF915A8CC}"/>
          </ac:picMkLst>
        </pc:picChg>
        <pc:picChg chg="del">
          <ac:chgData name="O'Donoghue, Julie" userId="2569ad0c-0a0b-4544-874d-9b927270d278" providerId="ADAL" clId="{8AF3DC54-89C0-422D-9B50-936F437C45A8}" dt="2022-08-31T12:51:00.427" v="1262" actId="478"/>
          <ac:picMkLst>
            <pc:docMk/>
            <pc:sldMk cId="412755503" sldId="479"/>
            <ac:picMk id="4" creationId="{C4E10855-AE28-4E8D-8BE7-28C64007A0DC}"/>
          </ac:picMkLst>
        </pc:picChg>
        <pc:picChg chg="add mod">
          <ac:chgData name="O'Donoghue, Julie" userId="2569ad0c-0a0b-4544-874d-9b927270d278" providerId="ADAL" clId="{8AF3DC54-89C0-422D-9B50-936F437C45A8}" dt="2022-08-31T12:55:43.297" v="1406" actId="1076"/>
          <ac:picMkLst>
            <pc:docMk/>
            <pc:sldMk cId="412755503" sldId="479"/>
            <ac:picMk id="5" creationId="{4E873361-45F5-4C3D-9F84-08CB2BFB3C3D}"/>
          </ac:picMkLst>
        </pc:picChg>
        <pc:picChg chg="del">
          <ac:chgData name="O'Donoghue, Julie" userId="2569ad0c-0a0b-4544-874d-9b927270d278" providerId="ADAL" clId="{8AF3DC54-89C0-422D-9B50-936F437C45A8}" dt="2022-08-31T12:50:54.717" v="1258" actId="478"/>
          <ac:picMkLst>
            <pc:docMk/>
            <pc:sldMk cId="412755503" sldId="479"/>
            <ac:picMk id="6" creationId="{0C81B6C4-E2E3-4E13-943A-0E449AFAD9B2}"/>
          </ac:picMkLst>
        </pc:picChg>
        <pc:picChg chg="del">
          <ac:chgData name="O'Donoghue, Julie" userId="2569ad0c-0a0b-4544-874d-9b927270d278" providerId="ADAL" clId="{8AF3DC54-89C0-422D-9B50-936F437C45A8}" dt="2022-08-31T12:51:04.285" v="1265" actId="478"/>
          <ac:picMkLst>
            <pc:docMk/>
            <pc:sldMk cId="412755503" sldId="479"/>
            <ac:picMk id="8" creationId="{C4E66BF9-20CC-4ABC-A5CD-C6C0272123E2}"/>
          </ac:picMkLst>
        </pc:picChg>
        <pc:picChg chg="add mod">
          <ac:chgData name="O'Donoghue, Julie" userId="2569ad0c-0a0b-4544-874d-9b927270d278" providerId="ADAL" clId="{8AF3DC54-89C0-422D-9B50-936F437C45A8}" dt="2022-08-31T12:56:21.838" v="1411" actId="1076"/>
          <ac:picMkLst>
            <pc:docMk/>
            <pc:sldMk cId="412755503" sldId="479"/>
            <ac:picMk id="9" creationId="{102F3BC6-5ED1-4749-BEF4-16905DC45EA7}"/>
          </ac:picMkLst>
        </pc:picChg>
        <pc:picChg chg="add mod">
          <ac:chgData name="O'Donoghue, Julie" userId="2569ad0c-0a0b-4544-874d-9b927270d278" providerId="ADAL" clId="{8AF3DC54-89C0-422D-9B50-936F437C45A8}" dt="2022-08-31T12:57:08.654" v="1416" actId="1076"/>
          <ac:picMkLst>
            <pc:docMk/>
            <pc:sldMk cId="412755503" sldId="479"/>
            <ac:picMk id="11" creationId="{0E11ABF0-09FC-4814-80FC-BF8724120C49}"/>
          </ac:picMkLst>
        </pc:picChg>
        <pc:picChg chg="del">
          <ac:chgData name="O'Donoghue, Julie" userId="2569ad0c-0a0b-4544-874d-9b927270d278" providerId="ADAL" clId="{8AF3DC54-89C0-422D-9B50-936F437C45A8}" dt="2022-08-31T12:50:57.664" v="1260" actId="478"/>
          <ac:picMkLst>
            <pc:docMk/>
            <pc:sldMk cId="412755503" sldId="479"/>
            <ac:picMk id="12" creationId="{40BEAA90-B5EA-4BE0-B581-B8B4CDBB81BC}"/>
          </ac:picMkLst>
        </pc:picChg>
        <pc:picChg chg="add mod">
          <ac:chgData name="O'Donoghue, Julie" userId="2569ad0c-0a0b-4544-874d-9b927270d278" providerId="ADAL" clId="{8AF3DC54-89C0-422D-9B50-936F437C45A8}" dt="2022-08-31T12:57:43.238" v="1421" actId="1076"/>
          <ac:picMkLst>
            <pc:docMk/>
            <pc:sldMk cId="412755503" sldId="479"/>
            <ac:picMk id="14" creationId="{2AC9734D-5CAE-420B-B439-EE7ECE870F84}"/>
          </ac:picMkLst>
        </pc:picChg>
        <pc:picChg chg="del">
          <ac:chgData name="O'Donoghue, Julie" userId="2569ad0c-0a0b-4544-874d-9b927270d278" providerId="ADAL" clId="{8AF3DC54-89C0-422D-9B50-936F437C45A8}" dt="2022-08-31T12:50:56.070" v="1259" actId="478"/>
          <ac:picMkLst>
            <pc:docMk/>
            <pc:sldMk cId="412755503" sldId="479"/>
            <ac:picMk id="15" creationId="{1DFB173D-2B45-41CE-BC38-CB10D41ADC0F}"/>
          </ac:picMkLst>
        </pc:picChg>
        <pc:picChg chg="del">
          <ac:chgData name="O'Donoghue, Julie" userId="2569ad0c-0a0b-4544-874d-9b927270d278" providerId="ADAL" clId="{8AF3DC54-89C0-422D-9B50-936F437C45A8}" dt="2022-08-31T12:50:59.080" v="1261" actId="478"/>
          <ac:picMkLst>
            <pc:docMk/>
            <pc:sldMk cId="412755503" sldId="479"/>
            <ac:picMk id="17" creationId="{68FB5560-CEFA-45B9-9358-651849FD0CCB}"/>
          </ac:picMkLst>
        </pc:picChg>
        <pc:picChg chg="del">
          <ac:chgData name="O'Donoghue, Julie" userId="2569ad0c-0a0b-4544-874d-9b927270d278" providerId="ADAL" clId="{8AF3DC54-89C0-422D-9B50-936F437C45A8}" dt="2022-08-31T12:50:35.101" v="1256" actId="478"/>
          <ac:picMkLst>
            <pc:docMk/>
            <pc:sldMk cId="412755503" sldId="479"/>
            <ac:picMk id="19" creationId="{763B5322-6E3E-4BFA-89AA-5E30F50D1ED7}"/>
          </ac:picMkLst>
        </pc:picChg>
        <pc:picChg chg="del">
          <ac:chgData name="O'Donoghue, Julie" userId="2569ad0c-0a0b-4544-874d-9b927270d278" providerId="ADAL" clId="{8AF3DC54-89C0-422D-9B50-936F437C45A8}" dt="2022-08-31T12:51:03.055" v="1264" actId="478"/>
          <ac:picMkLst>
            <pc:docMk/>
            <pc:sldMk cId="412755503" sldId="479"/>
            <ac:picMk id="21" creationId="{A84E4BF7-0CC9-4763-86AA-5E1FD38594C4}"/>
          </ac:picMkLst>
        </pc:picChg>
      </pc:sldChg>
      <pc:sldChg chg="addSp delSp modSp mod">
        <pc:chgData name="O'Donoghue, Julie" userId="2569ad0c-0a0b-4544-874d-9b927270d278" providerId="ADAL" clId="{8AF3DC54-89C0-422D-9B50-936F437C45A8}" dt="2022-08-31T12:42:08.575" v="710" actId="1076"/>
        <pc:sldMkLst>
          <pc:docMk/>
          <pc:sldMk cId="745649074" sldId="482"/>
        </pc:sldMkLst>
        <pc:spChg chg="mod">
          <ac:chgData name="O'Donoghue, Julie" userId="2569ad0c-0a0b-4544-874d-9b927270d278" providerId="ADAL" clId="{8AF3DC54-89C0-422D-9B50-936F437C45A8}" dt="2022-08-31T11:43:10.585" v="564" actId="20577"/>
          <ac:spMkLst>
            <pc:docMk/>
            <pc:sldMk cId="745649074" sldId="482"/>
            <ac:spMk id="23" creationId="{F27BDB81-DE03-4203-80C1-8F3F1A62C07D}"/>
          </ac:spMkLst>
        </pc:spChg>
        <pc:graphicFrameChg chg="add del mod modGraphic">
          <ac:chgData name="O'Donoghue, Julie" userId="2569ad0c-0a0b-4544-874d-9b927270d278" providerId="ADAL" clId="{8AF3DC54-89C0-422D-9B50-936F437C45A8}" dt="2022-08-31T12:42:08.575" v="710" actId="1076"/>
          <ac:graphicFrameMkLst>
            <pc:docMk/>
            <pc:sldMk cId="745649074" sldId="482"/>
            <ac:graphicFrameMk id="17" creationId="{1DADB74E-6F7B-443D-A3D6-F6D4FD2DBF62}"/>
          </ac:graphicFrameMkLst>
        </pc:graphicFrameChg>
        <pc:picChg chg="mod">
          <ac:chgData name="O'Donoghue, Julie" userId="2569ad0c-0a0b-4544-874d-9b927270d278" providerId="ADAL" clId="{8AF3DC54-89C0-422D-9B50-936F437C45A8}" dt="2022-08-31T12:41:51.055" v="707" actId="1035"/>
          <ac:picMkLst>
            <pc:docMk/>
            <pc:sldMk cId="745649074" sldId="482"/>
            <ac:picMk id="16" creationId="{E6752EA4-2CC3-4EE0-8050-4D1244CF6D8A}"/>
          </ac:picMkLst>
        </pc:picChg>
        <pc:picChg chg="del mod">
          <ac:chgData name="O'Donoghue, Julie" userId="2569ad0c-0a0b-4544-874d-9b927270d278" providerId="ADAL" clId="{8AF3DC54-89C0-422D-9B50-936F437C45A8}" dt="2022-08-31T12:40:49.220" v="667" actId="478"/>
          <ac:picMkLst>
            <pc:docMk/>
            <pc:sldMk cId="745649074" sldId="482"/>
            <ac:picMk id="18" creationId="{D8BBC0C4-F85D-446A-BAB7-3CCDE007D074}"/>
          </ac:picMkLst>
        </pc:picChg>
        <pc:picChg chg="mod">
          <ac:chgData name="O'Donoghue, Julie" userId="2569ad0c-0a0b-4544-874d-9b927270d278" providerId="ADAL" clId="{8AF3DC54-89C0-422D-9B50-936F437C45A8}" dt="2022-08-31T12:40:01.794" v="662" actId="1076"/>
          <ac:picMkLst>
            <pc:docMk/>
            <pc:sldMk cId="745649074" sldId="482"/>
            <ac:picMk id="19" creationId="{9C868FCA-1029-4374-B7EE-45EB11594A9B}"/>
          </ac:picMkLst>
        </pc:picChg>
        <pc:picChg chg="del mod">
          <ac:chgData name="O'Donoghue, Julie" userId="2569ad0c-0a0b-4544-874d-9b927270d278" providerId="ADAL" clId="{8AF3DC54-89C0-422D-9B50-936F437C45A8}" dt="2022-08-31T12:40:55.700" v="670" actId="478"/>
          <ac:picMkLst>
            <pc:docMk/>
            <pc:sldMk cId="745649074" sldId="482"/>
            <ac:picMk id="20" creationId="{491A740B-FDBA-4D16-9B21-4D034C118DD7}"/>
          </ac:picMkLst>
        </pc:picChg>
        <pc:picChg chg="add mod">
          <ac:chgData name="O'Donoghue, Julie" userId="2569ad0c-0a0b-4544-874d-9b927270d278" providerId="ADAL" clId="{8AF3DC54-89C0-422D-9B50-936F437C45A8}" dt="2022-08-31T12:41:32.387" v="679" actId="1037"/>
          <ac:picMkLst>
            <pc:docMk/>
            <pc:sldMk cId="745649074" sldId="482"/>
            <ac:picMk id="21" creationId="{7963FF7A-EE89-4E30-AEB8-A0B52FB06A8D}"/>
          </ac:picMkLst>
        </pc:picChg>
        <pc:picChg chg="del mod">
          <ac:chgData name="O'Donoghue, Julie" userId="2569ad0c-0a0b-4544-874d-9b927270d278" providerId="ADAL" clId="{8AF3DC54-89C0-422D-9B50-936F437C45A8}" dt="2022-08-31T12:40:57.468" v="671" actId="478"/>
          <ac:picMkLst>
            <pc:docMk/>
            <pc:sldMk cId="745649074" sldId="482"/>
            <ac:picMk id="22" creationId="{B84B0F68-E11C-4D90-BF99-82011A112D88}"/>
          </ac:picMkLst>
        </pc:picChg>
        <pc:picChg chg="mod">
          <ac:chgData name="O'Donoghue, Julie" userId="2569ad0c-0a0b-4544-874d-9b927270d278" providerId="ADAL" clId="{8AF3DC54-89C0-422D-9B50-936F437C45A8}" dt="2022-08-31T12:41:38.412" v="689" actId="1035"/>
          <ac:picMkLst>
            <pc:docMk/>
            <pc:sldMk cId="745649074" sldId="482"/>
            <ac:picMk id="24" creationId="{B9CA4DF0-3B0D-4D5E-92C6-492896BDBC9B}"/>
          </ac:picMkLst>
        </pc:picChg>
        <pc:picChg chg="del mod">
          <ac:chgData name="O'Donoghue, Julie" userId="2569ad0c-0a0b-4544-874d-9b927270d278" providerId="ADAL" clId="{8AF3DC54-89C0-422D-9B50-936F437C45A8}" dt="2022-08-31T12:40:51.394" v="668" actId="478"/>
          <ac:picMkLst>
            <pc:docMk/>
            <pc:sldMk cId="745649074" sldId="482"/>
            <ac:picMk id="25" creationId="{AD761748-39EA-490D-8A66-A0746DD42998}"/>
          </ac:picMkLst>
        </pc:picChg>
        <pc:picChg chg="del mod">
          <ac:chgData name="O'Donoghue, Julie" userId="2569ad0c-0a0b-4544-874d-9b927270d278" providerId="ADAL" clId="{8AF3DC54-89C0-422D-9B50-936F437C45A8}" dt="2022-08-31T12:39:56.144" v="661" actId="478"/>
          <ac:picMkLst>
            <pc:docMk/>
            <pc:sldMk cId="745649074" sldId="482"/>
            <ac:picMk id="26" creationId="{ACA7EB41-3BC9-4B48-8D9B-D6F15430EBA9}"/>
          </ac:picMkLst>
        </pc:picChg>
        <pc:picChg chg="mod">
          <ac:chgData name="O'Donoghue, Julie" userId="2569ad0c-0a0b-4544-874d-9b927270d278" providerId="ADAL" clId="{8AF3DC54-89C0-422D-9B50-936F437C45A8}" dt="2022-08-31T12:41:53.405" v="709" actId="1038"/>
          <ac:picMkLst>
            <pc:docMk/>
            <pc:sldMk cId="745649074" sldId="482"/>
            <ac:picMk id="27" creationId="{C1C6CBFD-9BBB-4AB5-A25E-6575D7909C90}"/>
          </ac:picMkLst>
        </pc:picChg>
        <pc:picChg chg="del mod">
          <ac:chgData name="O'Donoghue, Julie" userId="2569ad0c-0a0b-4544-874d-9b927270d278" providerId="ADAL" clId="{8AF3DC54-89C0-422D-9B50-936F437C45A8}" dt="2022-08-31T12:40:52.714" v="669" actId="478"/>
          <ac:picMkLst>
            <pc:docMk/>
            <pc:sldMk cId="745649074" sldId="482"/>
            <ac:picMk id="28" creationId="{6ED320A1-1E65-4C10-A004-92F1EC953C20}"/>
          </ac:picMkLst>
        </pc:picChg>
        <pc:picChg chg="mod">
          <ac:chgData name="O'Donoghue, Julie" userId="2569ad0c-0a0b-4544-874d-9b927270d278" providerId="ADAL" clId="{8AF3DC54-89C0-422D-9B50-936F437C45A8}" dt="2022-08-31T12:41:45.271" v="704" actId="1036"/>
          <ac:picMkLst>
            <pc:docMk/>
            <pc:sldMk cId="745649074" sldId="482"/>
            <ac:picMk id="30" creationId="{F077E16F-8347-4D9D-B74E-54AA29D7CE96}"/>
          </ac:picMkLst>
        </pc:picChg>
      </pc:sldChg>
      <pc:sldChg chg="modSp mod">
        <pc:chgData name="O'Donoghue, Julie" userId="2569ad0c-0a0b-4544-874d-9b927270d278" providerId="ADAL" clId="{8AF3DC54-89C0-422D-9B50-936F437C45A8}" dt="2022-08-31T11:37:56.515" v="43" actId="20577"/>
        <pc:sldMkLst>
          <pc:docMk/>
          <pc:sldMk cId="3533545237" sldId="484"/>
        </pc:sldMkLst>
        <pc:spChg chg="mod">
          <ac:chgData name="O'Donoghue, Julie" userId="2569ad0c-0a0b-4544-874d-9b927270d278" providerId="ADAL" clId="{8AF3DC54-89C0-422D-9B50-936F437C45A8}" dt="2022-08-31T11:37:56.515" v="43" actId="20577"/>
          <ac:spMkLst>
            <pc:docMk/>
            <pc:sldMk cId="3533545237" sldId="484"/>
            <ac:spMk id="2" creationId="{5F9F1D24-3A20-4794-B767-663FD6CEC5F6}"/>
          </ac:spMkLst>
        </pc:spChg>
      </pc:sldChg>
      <pc:sldChg chg="modSp mod">
        <pc:chgData name="O'Donoghue, Julie" userId="2569ad0c-0a0b-4544-874d-9b927270d278" providerId="ADAL" clId="{8AF3DC54-89C0-422D-9B50-936F437C45A8}" dt="2022-08-31T11:38:46.645" v="211" actId="6549"/>
        <pc:sldMkLst>
          <pc:docMk/>
          <pc:sldMk cId="1854004877" sldId="485"/>
        </pc:sldMkLst>
        <pc:spChg chg="mod">
          <ac:chgData name="O'Donoghue, Julie" userId="2569ad0c-0a0b-4544-874d-9b927270d278" providerId="ADAL" clId="{8AF3DC54-89C0-422D-9B50-936F437C45A8}" dt="2022-08-31T11:38:46.645" v="211" actId="6549"/>
          <ac:spMkLst>
            <pc:docMk/>
            <pc:sldMk cId="1854004877" sldId="485"/>
            <ac:spMk id="3" creationId="{5926D1E1-DEC5-49C4-A64D-54ACABFF76B2}"/>
          </ac:spMkLst>
        </pc:spChg>
      </pc:sldChg>
      <pc:sldChg chg="addSp delSp modSp mod modNotesTx">
        <pc:chgData name="O'Donoghue, Julie" userId="2569ad0c-0a0b-4544-874d-9b927270d278" providerId="ADAL" clId="{8AF3DC54-89C0-422D-9B50-936F437C45A8}" dt="2022-08-31T12:38:51.036" v="653" actId="1035"/>
        <pc:sldMkLst>
          <pc:docMk/>
          <pc:sldMk cId="1203611855" sldId="487"/>
        </pc:sldMkLst>
        <pc:spChg chg="mod">
          <ac:chgData name="O'Donoghue, Julie" userId="2569ad0c-0a0b-4544-874d-9b927270d278" providerId="ADAL" clId="{8AF3DC54-89C0-422D-9B50-936F437C45A8}" dt="2022-08-31T11:38:58.890" v="248" actId="20577"/>
          <ac:spMkLst>
            <pc:docMk/>
            <pc:sldMk cId="1203611855" sldId="487"/>
            <ac:spMk id="12" creationId="{2308C8BE-69E6-4C2A-8549-7ECC039201A2}"/>
          </ac:spMkLst>
        </pc:spChg>
        <pc:graphicFrameChg chg="del modGraphic">
          <ac:chgData name="O'Donoghue, Julie" userId="2569ad0c-0a0b-4544-874d-9b927270d278" providerId="ADAL" clId="{8AF3DC54-89C0-422D-9B50-936F437C45A8}" dt="2022-08-31T11:39:32.631" v="263" actId="478"/>
          <ac:graphicFrameMkLst>
            <pc:docMk/>
            <pc:sldMk cId="1203611855" sldId="487"/>
            <ac:graphicFrameMk id="18" creationId="{070E7D5F-A58F-4EF3-9388-176EF96FCF33}"/>
          </ac:graphicFrameMkLst>
        </pc:graphicFrameChg>
        <pc:graphicFrameChg chg="add del mod">
          <ac:chgData name="O'Donoghue, Julie" userId="2569ad0c-0a0b-4544-874d-9b927270d278" providerId="ADAL" clId="{8AF3DC54-89C0-422D-9B50-936F437C45A8}" dt="2022-08-31T12:33:42.410" v="588" actId="478"/>
          <ac:graphicFrameMkLst>
            <pc:docMk/>
            <pc:sldMk cId="1203611855" sldId="487"/>
            <ac:graphicFrameMk id="25" creationId="{C5F95D7C-C16B-42ED-8023-C6BEDD784F0F}"/>
          </ac:graphicFrameMkLst>
        </pc:graphicFrameChg>
        <pc:graphicFrameChg chg="add del mod">
          <ac:chgData name="O'Donoghue, Julie" userId="2569ad0c-0a0b-4544-874d-9b927270d278" providerId="ADAL" clId="{8AF3DC54-89C0-422D-9B50-936F437C45A8}" dt="2022-08-31T12:36:43.478" v="601" actId="478"/>
          <ac:graphicFrameMkLst>
            <pc:docMk/>
            <pc:sldMk cId="1203611855" sldId="487"/>
            <ac:graphicFrameMk id="42" creationId="{44E30AB1-2F28-4D95-B9CD-837652973225}"/>
          </ac:graphicFrameMkLst>
        </pc:graphicFrameChg>
        <pc:graphicFrameChg chg="add mod">
          <ac:chgData name="O'Donoghue, Julie" userId="2569ad0c-0a0b-4544-874d-9b927270d278" providerId="ADAL" clId="{8AF3DC54-89C0-422D-9B50-936F437C45A8}" dt="2022-08-31T12:37:30.380" v="607" actId="14100"/>
          <ac:graphicFrameMkLst>
            <pc:docMk/>
            <pc:sldMk cId="1203611855" sldId="487"/>
            <ac:graphicFrameMk id="43" creationId="{44E30AB1-2F28-4D95-B9CD-837652973225}"/>
          </ac:graphicFrameMkLst>
        </pc:graphicFrameChg>
        <pc:picChg chg="add mod">
          <ac:chgData name="O'Donoghue, Julie" userId="2569ad0c-0a0b-4544-874d-9b927270d278" providerId="ADAL" clId="{8AF3DC54-89C0-422D-9B50-936F437C45A8}" dt="2022-08-31T12:38:51.036" v="653" actId="1035"/>
          <ac:picMkLst>
            <pc:docMk/>
            <pc:sldMk cId="1203611855" sldId="487"/>
            <ac:picMk id="15" creationId="{A7297FB2-2DBD-4B6F-B08B-24D0526CF9C3}"/>
          </ac:picMkLst>
        </pc:picChg>
        <pc:picChg chg="add mod">
          <ac:chgData name="O'Donoghue, Julie" userId="2569ad0c-0a0b-4544-874d-9b927270d278" providerId="ADAL" clId="{8AF3DC54-89C0-422D-9B50-936F437C45A8}" dt="2022-08-31T12:38:49.364" v="652" actId="1035"/>
          <ac:picMkLst>
            <pc:docMk/>
            <pc:sldMk cId="1203611855" sldId="487"/>
            <ac:picMk id="16" creationId="{56663D85-39F3-4E2D-9C94-90A350166AA4}"/>
          </ac:picMkLst>
        </pc:picChg>
        <pc:picChg chg="add mod">
          <ac:chgData name="O'Donoghue, Julie" userId="2569ad0c-0a0b-4544-874d-9b927270d278" providerId="ADAL" clId="{8AF3DC54-89C0-422D-9B50-936F437C45A8}" dt="2022-08-31T12:37:48.227" v="620" actId="1076"/>
          <ac:picMkLst>
            <pc:docMk/>
            <pc:sldMk cId="1203611855" sldId="487"/>
            <ac:picMk id="18" creationId="{031D11BA-DE67-48F5-BEDC-B1760AEFC01E}"/>
          </ac:picMkLst>
        </pc:picChg>
        <pc:picChg chg="add mod">
          <ac:chgData name="O'Donoghue, Julie" userId="2569ad0c-0a0b-4544-874d-9b927270d278" providerId="ADAL" clId="{8AF3DC54-89C0-422D-9B50-936F437C45A8}" dt="2022-08-31T12:37:53.879" v="623" actId="1076"/>
          <ac:picMkLst>
            <pc:docMk/>
            <pc:sldMk cId="1203611855" sldId="487"/>
            <ac:picMk id="19" creationId="{20641235-44DD-428D-B7B6-1EDFC13C4B0C}"/>
          </ac:picMkLst>
        </pc:picChg>
        <pc:picChg chg="del mod">
          <ac:chgData name="O'Donoghue, Julie" userId="2569ad0c-0a0b-4544-874d-9b927270d278" providerId="ADAL" clId="{8AF3DC54-89C0-422D-9B50-936F437C45A8}" dt="2022-08-31T11:39:48.431" v="268" actId="21"/>
          <ac:picMkLst>
            <pc:docMk/>
            <pc:sldMk cId="1203611855" sldId="487"/>
            <ac:picMk id="19" creationId="{4D102012-C455-46FA-8FC7-C1050C37F153}"/>
          </ac:picMkLst>
        </pc:picChg>
        <pc:picChg chg="add mod">
          <ac:chgData name="O'Donoghue, Julie" userId="2569ad0c-0a0b-4544-874d-9b927270d278" providerId="ADAL" clId="{8AF3DC54-89C0-422D-9B50-936F437C45A8}" dt="2022-08-31T12:38:15.490" v="638" actId="1037"/>
          <ac:picMkLst>
            <pc:docMk/>
            <pc:sldMk cId="1203611855" sldId="487"/>
            <ac:picMk id="20" creationId="{01EC168C-5B75-48B8-ADC3-97AD893CA7D1}"/>
          </ac:picMkLst>
        </pc:picChg>
        <pc:picChg chg="del mod">
          <ac:chgData name="O'Donoghue, Julie" userId="2569ad0c-0a0b-4544-874d-9b927270d278" providerId="ADAL" clId="{8AF3DC54-89C0-422D-9B50-936F437C45A8}" dt="2022-08-31T11:40:01.507" v="281" actId="21"/>
          <ac:picMkLst>
            <pc:docMk/>
            <pc:sldMk cId="1203611855" sldId="487"/>
            <ac:picMk id="20" creationId="{2A40B7CA-118E-4DCF-B341-FBFD2A186A6F}"/>
          </ac:picMkLst>
        </pc:picChg>
        <pc:picChg chg="add mod">
          <ac:chgData name="O'Donoghue, Julie" userId="2569ad0c-0a0b-4544-874d-9b927270d278" providerId="ADAL" clId="{8AF3DC54-89C0-422D-9B50-936F437C45A8}" dt="2022-08-31T12:38:07.666" v="629" actId="1076"/>
          <ac:picMkLst>
            <pc:docMk/>
            <pc:sldMk cId="1203611855" sldId="487"/>
            <ac:picMk id="21" creationId="{2A630153-DF31-48EE-8573-2A59BB5EB814}"/>
          </ac:picMkLst>
        </pc:picChg>
        <pc:picChg chg="del mod">
          <ac:chgData name="O'Donoghue, Julie" userId="2569ad0c-0a0b-4544-874d-9b927270d278" providerId="ADAL" clId="{8AF3DC54-89C0-422D-9B50-936F437C45A8}" dt="2022-08-31T11:40:05.754" v="284" actId="478"/>
          <ac:picMkLst>
            <pc:docMk/>
            <pc:sldMk cId="1203611855" sldId="487"/>
            <ac:picMk id="21" creationId="{6D7A8736-4BE0-4948-B6BD-345AF5A4A8BC}"/>
          </ac:picMkLst>
        </pc:picChg>
        <pc:picChg chg="add mod">
          <ac:chgData name="O'Donoghue, Julie" userId="2569ad0c-0a0b-4544-874d-9b927270d278" providerId="ADAL" clId="{8AF3DC54-89C0-422D-9B50-936F437C45A8}" dt="2022-08-31T12:38:23.940" v="642" actId="1037"/>
          <ac:picMkLst>
            <pc:docMk/>
            <pc:sldMk cId="1203611855" sldId="487"/>
            <ac:picMk id="22" creationId="{8F0B670A-92DB-4631-8A22-C9F160F42AD7}"/>
          </ac:picMkLst>
        </pc:picChg>
        <pc:picChg chg="del mod">
          <ac:chgData name="O'Donoghue, Julie" userId="2569ad0c-0a0b-4544-874d-9b927270d278" providerId="ADAL" clId="{8AF3DC54-89C0-422D-9B50-936F437C45A8}" dt="2022-08-31T11:40:08.786" v="285" actId="478"/>
          <ac:picMkLst>
            <pc:docMk/>
            <pc:sldMk cId="1203611855" sldId="487"/>
            <ac:picMk id="22" creationId="{E000C5A1-D0F9-46F8-8BF5-60AA876C50F0}"/>
          </ac:picMkLst>
        </pc:picChg>
        <pc:picChg chg="add del mod">
          <ac:chgData name="O'Donoghue, Julie" userId="2569ad0c-0a0b-4544-874d-9b927270d278" providerId="ADAL" clId="{8AF3DC54-89C0-422D-9B50-936F437C45A8}" dt="2022-08-31T12:38:31.433" v="646" actId="21"/>
          <ac:picMkLst>
            <pc:docMk/>
            <pc:sldMk cId="1203611855" sldId="487"/>
            <ac:picMk id="23" creationId="{AF1FA65B-6F2F-42EC-8592-61ABAB2A77EF}"/>
          </ac:picMkLst>
        </pc:picChg>
        <pc:picChg chg="del mod">
          <ac:chgData name="O'Donoghue, Julie" userId="2569ad0c-0a0b-4544-874d-9b927270d278" providerId="ADAL" clId="{8AF3DC54-89C0-422D-9B50-936F437C45A8}" dt="2022-08-31T11:40:10.687" v="286" actId="21"/>
          <ac:picMkLst>
            <pc:docMk/>
            <pc:sldMk cId="1203611855" sldId="487"/>
            <ac:picMk id="23" creationId="{E0E04EE1-DC48-45A5-A8D6-1395E266FF4C}"/>
          </ac:picMkLst>
        </pc:picChg>
        <pc:picChg chg="add mod">
          <ac:chgData name="O'Donoghue, Julie" userId="2569ad0c-0a0b-4544-874d-9b927270d278" providerId="ADAL" clId="{8AF3DC54-89C0-422D-9B50-936F437C45A8}" dt="2022-08-31T12:38:31.675" v="647"/>
          <ac:picMkLst>
            <pc:docMk/>
            <pc:sldMk cId="1203611855" sldId="487"/>
            <ac:picMk id="24" creationId="{354C31A4-2DA9-4D89-A0CB-13D93D18E4A0}"/>
          </ac:picMkLst>
        </pc:picChg>
        <pc:picChg chg="del mod">
          <ac:chgData name="O'Donoghue, Julie" userId="2569ad0c-0a0b-4544-874d-9b927270d278" providerId="ADAL" clId="{8AF3DC54-89C0-422D-9B50-936F437C45A8}" dt="2022-08-31T11:40:25.715" v="304" actId="21"/>
          <ac:picMkLst>
            <pc:docMk/>
            <pc:sldMk cId="1203611855" sldId="487"/>
            <ac:picMk id="24" creationId="{8C668748-CF6C-44F9-B448-5B2E2ACEB9E3}"/>
          </ac:picMkLst>
        </pc:picChg>
        <pc:picChg chg="add mod">
          <ac:chgData name="O'Donoghue, Julie" userId="2569ad0c-0a0b-4544-874d-9b927270d278" providerId="ADAL" clId="{8AF3DC54-89C0-422D-9B50-936F437C45A8}" dt="2022-08-31T12:38:37.801" v="651" actId="1076"/>
          <ac:picMkLst>
            <pc:docMk/>
            <pc:sldMk cId="1203611855" sldId="487"/>
            <ac:picMk id="25" creationId="{BD2B8DA4-3002-4D7D-99CA-CC99D5107A71}"/>
          </ac:picMkLst>
        </pc:picChg>
        <pc:picChg chg="add del mod">
          <ac:chgData name="O'Donoghue, Julie" userId="2569ad0c-0a0b-4544-874d-9b927270d278" providerId="ADAL" clId="{8AF3DC54-89C0-422D-9B50-936F437C45A8}" dt="2022-08-31T12:37:50.796" v="621" actId="21"/>
          <ac:picMkLst>
            <pc:docMk/>
            <pc:sldMk cId="1203611855" sldId="487"/>
            <ac:picMk id="26" creationId="{8E2F43BA-5C24-41A2-B980-68F7F68AFD7F}"/>
          </ac:picMkLst>
        </pc:picChg>
        <pc:picChg chg="add del mod">
          <ac:chgData name="O'Donoghue, Julie" userId="2569ad0c-0a0b-4544-874d-9b927270d278" providerId="ADAL" clId="{8AF3DC54-89C0-422D-9B50-936F437C45A8}" dt="2022-08-31T11:39:59.304" v="280" actId="478"/>
          <ac:picMkLst>
            <pc:docMk/>
            <pc:sldMk cId="1203611855" sldId="487"/>
            <ac:picMk id="27" creationId="{D612633C-7ACA-4387-A293-3BA6474272DB}"/>
          </ac:picMkLst>
        </pc:picChg>
        <pc:picChg chg="add del mod">
          <ac:chgData name="O'Donoghue, Julie" userId="2569ad0c-0a0b-4544-874d-9b927270d278" providerId="ADAL" clId="{8AF3DC54-89C0-422D-9B50-936F437C45A8}" dt="2022-08-31T12:38:03.338" v="627" actId="21"/>
          <ac:picMkLst>
            <pc:docMk/>
            <pc:sldMk cId="1203611855" sldId="487"/>
            <ac:picMk id="28" creationId="{C27F2882-7D88-4938-BB9E-345045BC2809}"/>
          </ac:picMkLst>
        </pc:picChg>
        <pc:picChg chg="add del mod">
          <ac:chgData name="O'Donoghue, Julie" userId="2569ad0c-0a0b-4544-874d-9b927270d278" providerId="ADAL" clId="{8AF3DC54-89C0-422D-9B50-936F437C45A8}" dt="2022-08-31T12:37:32.883" v="608" actId="21"/>
          <ac:picMkLst>
            <pc:docMk/>
            <pc:sldMk cId="1203611855" sldId="487"/>
            <ac:picMk id="29" creationId="{66F6836F-324F-4346-B527-F6AF31F6A9F9}"/>
          </ac:picMkLst>
        </pc:picChg>
        <pc:picChg chg="add del mod">
          <ac:chgData name="O'Donoghue, Julie" userId="2569ad0c-0a0b-4544-874d-9b927270d278" providerId="ADAL" clId="{8AF3DC54-89C0-422D-9B50-936F437C45A8}" dt="2022-08-31T12:38:17.904" v="639" actId="21"/>
          <ac:picMkLst>
            <pc:docMk/>
            <pc:sldMk cId="1203611855" sldId="487"/>
            <ac:picMk id="30" creationId="{A6F0DB3F-AB1E-43CE-9E2D-DCB5AB0630F4}"/>
          </ac:picMkLst>
        </pc:picChg>
        <pc:picChg chg="add del mod">
          <ac:chgData name="O'Donoghue, Julie" userId="2569ad0c-0a0b-4544-874d-9b927270d278" providerId="ADAL" clId="{8AF3DC54-89C0-422D-9B50-936F437C45A8}" dt="2022-08-31T12:37:55.990" v="624" actId="21"/>
          <ac:picMkLst>
            <pc:docMk/>
            <pc:sldMk cId="1203611855" sldId="487"/>
            <ac:picMk id="31" creationId="{07C5C473-82B0-4E2C-B8A8-7D62F2723796}"/>
          </ac:picMkLst>
        </pc:picChg>
        <pc:picChg chg="add del mod">
          <ac:chgData name="O'Donoghue, Julie" userId="2569ad0c-0a0b-4544-874d-9b927270d278" providerId="ADAL" clId="{8AF3DC54-89C0-422D-9B50-936F437C45A8}" dt="2022-08-31T12:38:26.402" v="643" actId="21"/>
          <ac:picMkLst>
            <pc:docMk/>
            <pc:sldMk cId="1203611855" sldId="487"/>
            <ac:picMk id="32" creationId="{F4D738F4-7A8E-4BDC-9D71-26A50C05329C}"/>
          </ac:picMkLst>
        </pc:picChg>
        <pc:picChg chg="del mod">
          <ac:chgData name="O'Donoghue, Julie" userId="2569ad0c-0a0b-4544-874d-9b927270d278" providerId="ADAL" clId="{8AF3DC54-89C0-422D-9B50-936F437C45A8}" dt="2022-08-31T11:40:32.929" v="308" actId="478"/>
          <ac:picMkLst>
            <pc:docMk/>
            <pc:sldMk cId="1203611855" sldId="487"/>
            <ac:picMk id="33" creationId="{73D0E8CC-E2AA-4A4A-BC56-8CA128550D1E}"/>
          </ac:picMkLst>
        </pc:picChg>
        <pc:picChg chg="add del mod">
          <ac:chgData name="O'Donoghue, Julie" userId="2569ad0c-0a0b-4544-874d-9b927270d278" providerId="ADAL" clId="{8AF3DC54-89C0-422D-9B50-936F437C45A8}" dt="2022-08-31T12:38:35.218" v="649" actId="21"/>
          <ac:picMkLst>
            <pc:docMk/>
            <pc:sldMk cId="1203611855" sldId="487"/>
            <ac:picMk id="34" creationId="{98AD5917-D6BC-446D-9985-BB8F11083C70}"/>
          </ac:picMkLst>
        </pc:picChg>
        <pc:picChg chg="del mod">
          <ac:chgData name="O'Donoghue, Julie" userId="2569ad0c-0a0b-4544-874d-9b927270d278" providerId="ADAL" clId="{8AF3DC54-89C0-422D-9B50-936F437C45A8}" dt="2022-08-31T11:40:30.624" v="307" actId="478"/>
          <ac:picMkLst>
            <pc:docMk/>
            <pc:sldMk cId="1203611855" sldId="487"/>
            <ac:picMk id="35" creationId="{6AEF57A4-9AD1-485A-9165-0B2BF31F6F3B}"/>
          </ac:picMkLst>
        </pc:picChg>
        <pc:picChg chg="del mod">
          <ac:chgData name="O'Donoghue, Julie" userId="2569ad0c-0a0b-4544-874d-9b927270d278" providerId="ADAL" clId="{8AF3DC54-89C0-422D-9B50-936F437C45A8}" dt="2022-08-31T11:40:34.552" v="309" actId="21"/>
          <ac:picMkLst>
            <pc:docMk/>
            <pc:sldMk cId="1203611855" sldId="487"/>
            <ac:picMk id="36" creationId="{B7922A43-EC18-4261-8816-362B8F5C5C8C}"/>
          </ac:picMkLst>
        </pc:picChg>
        <pc:picChg chg="del mod">
          <ac:chgData name="O'Donoghue, Julie" userId="2569ad0c-0a0b-4544-874d-9b927270d278" providerId="ADAL" clId="{8AF3DC54-89C0-422D-9B50-936F437C45A8}" dt="2022-08-31T11:40:43.598" v="312" actId="478"/>
          <ac:picMkLst>
            <pc:docMk/>
            <pc:sldMk cId="1203611855" sldId="487"/>
            <ac:picMk id="37" creationId="{6C163B2C-0CB1-4FE5-B9C5-CBC33D05D4EA}"/>
          </ac:picMkLst>
        </pc:picChg>
        <pc:picChg chg="del mod">
          <ac:chgData name="O'Donoghue, Julie" userId="2569ad0c-0a0b-4544-874d-9b927270d278" providerId="ADAL" clId="{8AF3DC54-89C0-422D-9B50-936F437C45A8}" dt="2022-08-31T11:40:19.921" v="301" actId="21"/>
          <ac:picMkLst>
            <pc:docMk/>
            <pc:sldMk cId="1203611855" sldId="487"/>
            <ac:picMk id="38" creationId="{F3B49132-FC2B-44F2-B078-340E441F015B}"/>
          </ac:picMkLst>
        </pc:picChg>
        <pc:picChg chg="del mod">
          <ac:chgData name="O'Donoghue, Julie" userId="2569ad0c-0a0b-4544-874d-9b927270d278" providerId="ADAL" clId="{8AF3DC54-89C0-422D-9B50-936F437C45A8}" dt="2022-08-31T11:39:56.692" v="277" actId="21"/>
          <ac:picMkLst>
            <pc:docMk/>
            <pc:sldMk cId="1203611855" sldId="487"/>
            <ac:picMk id="39" creationId="{8DB37362-B1C8-4336-B262-E656733E58AC}"/>
          </ac:picMkLst>
        </pc:picChg>
        <pc:picChg chg="add del mod">
          <ac:chgData name="O'Donoghue, Julie" userId="2569ad0c-0a0b-4544-874d-9b927270d278" providerId="ADAL" clId="{8AF3DC54-89C0-422D-9B50-936F437C45A8}" dt="2022-08-31T12:37:39.622" v="615" actId="21"/>
          <ac:picMkLst>
            <pc:docMk/>
            <pc:sldMk cId="1203611855" sldId="487"/>
            <ac:picMk id="40" creationId="{6C55952C-C885-474A-A7CC-75CEED8BD9B6}"/>
          </ac:picMkLst>
        </pc:picChg>
        <pc:picChg chg="add del mod">
          <ac:chgData name="O'Donoghue, Julie" userId="2569ad0c-0a0b-4544-874d-9b927270d278" providerId="ADAL" clId="{8AF3DC54-89C0-422D-9B50-936F437C45A8}" dt="2022-08-31T12:37:44.080" v="618" actId="21"/>
          <ac:picMkLst>
            <pc:docMk/>
            <pc:sldMk cId="1203611855" sldId="487"/>
            <ac:picMk id="41" creationId="{C789F449-75C6-41F5-9A4A-6BAE95B9C491}"/>
          </ac:picMkLst>
        </pc:picChg>
      </pc:sldChg>
      <pc:sldChg chg="del">
        <pc:chgData name="O'Donoghue, Julie" userId="2569ad0c-0a0b-4544-874d-9b927270d278" providerId="ADAL" clId="{8AF3DC54-89C0-422D-9B50-936F437C45A8}" dt="2022-08-31T12:49:37.846" v="1219" actId="47"/>
        <pc:sldMkLst>
          <pc:docMk/>
          <pc:sldMk cId="3664737222" sldId="490"/>
        </pc:sldMkLst>
      </pc:sldChg>
      <pc:sldChg chg="addSp delSp modSp add mod">
        <pc:chgData name="O'Donoghue, Julie" userId="2569ad0c-0a0b-4544-874d-9b927270d278" providerId="ADAL" clId="{8AF3DC54-89C0-422D-9B50-936F437C45A8}" dt="2022-08-31T12:50:16.949" v="1255" actId="1036"/>
        <pc:sldMkLst>
          <pc:docMk/>
          <pc:sldMk cId="1314529195" sldId="491"/>
        </pc:sldMkLst>
        <pc:spChg chg="add mod">
          <ac:chgData name="O'Donoghue, Julie" userId="2569ad0c-0a0b-4544-874d-9b927270d278" providerId="ADAL" clId="{8AF3DC54-89C0-422D-9B50-936F437C45A8}" dt="2022-08-31T12:49:58.999" v="1221" actId="14100"/>
          <ac:spMkLst>
            <pc:docMk/>
            <pc:sldMk cId="1314529195" sldId="491"/>
            <ac:spMk id="13" creationId="{1C891F78-6561-4061-A048-06A197502B5B}"/>
          </ac:spMkLst>
        </pc:spChg>
        <pc:spChg chg="add mod">
          <ac:chgData name="O'Donoghue, Julie" userId="2569ad0c-0a0b-4544-874d-9b927270d278" providerId="ADAL" clId="{8AF3DC54-89C0-422D-9B50-936F437C45A8}" dt="2022-08-31T12:44:39.809" v="779" actId="1035"/>
          <ac:spMkLst>
            <pc:docMk/>
            <pc:sldMk cId="1314529195" sldId="491"/>
            <ac:spMk id="14" creationId="{DE2FE584-80A7-450E-BBC9-F95AFD40C6CE}"/>
          </ac:spMkLst>
        </pc:spChg>
        <pc:spChg chg="add mod">
          <ac:chgData name="O'Donoghue, Julie" userId="2569ad0c-0a0b-4544-874d-9b927270d278" providerId="ADAL" clId="{8AF3DC54-89C0-422D-9B50-936F437C45A8}" dt="2022-08-31T12:45:18.900" v="786" actId="1076"/>
          <ac:spMkLst>
            <pc:docMk/>
            <pc:sldMk cId="1314529195" sldId="491"/>
            <ac:spMk id="15" creationId="{27BDBA51-8442-40F9-B19E-8E0C00D92665}"/>
          </ac:spMkLst>
        </pc:spChg>
        <pc:spChg chg="add mod">
          <ac:chgData name="O'Donoghue, Julie" userId="2569ad0c-0a0b-4544-874d-9b927270d278" providerId="ADAL" clId="{8AF3DC54-89C0-422D-9B50-936F437C45A8}" dt="2022-08-31T12:50:07.355" v="1231" actId="1036"/>
          <ac:spMkLst>
            <pc:docMk/>
            <pc:sldMk cId="1314529195" sldId="491"/>
            <ac:spMk id="18" creationId="{D80E0C54-0FDE-40F4-9146-2BC1F29286BC}"/>
          </ac:spMkLst>
        </pc:spChg>
        <pc:spChg chg="add mod">
          <ac:chgData name="O'Donoghue, Julie" userId="2569ad0c-0a0b-4544-874d-9b927270d278" providerId="ADAL" clId="{8AF3DC54-89C0-422D-9B50-936F437C45A8}" dt="2022-08-31T12:50:11.850" v="1243" actId="1036"/>
          <ac:spMkLst>
            <pc:docMk/>
            <pc:sldMk cId="1314529195" sldId="491"/>
            <ac:spMk id="20" creationId="{B020053E-00C0-43F1-88FD-E2B50A83DE29}"/>
          </ac:spMkLst>
        </pc:spChg>
        <pc:spChg chg="add mod">
          <ac:chgData name="O'Donoghue, Julie" userId="2569ad0c-0a0b-4544-874d-9b927270d278" providerId="ADAL" clId="{8AF3DC54-89C0-422D-9B50-936F437C45A8}" dt="2022-08-31T12:50:16.949" v="1255" actId="1036"/>
          <ac:spMkLst>
            <pc:docMk/>
            <pc:sldMk cId="1314529195" sldId="491"/>
            <ac:spMk id="22" creationId="{74BA55A6-DD6F-4D59-9C50-537705400762}"/>
          </ac:spMkLst>
        </pc:spChg>
        <pc:graphicFrameChg chg="mod">
          <ac:chgData name="O'Donoghue, Julie" userId="2569ad0c-0a0b-4544-874d-9b927270d278" providerId="ADAL" clId="{8AF3DC54-89C0-422D-9B50-936F437C45A8}" dt="2022-08-31T12:43:01.434" v="720" actId="1076"/>
          <ac:graphicFrameMkLst>
            <pc:docMk/>
            <pc:sldMk cId="1314529195" sldId="491"/>
            <ac:graphicFrameMk id="17" creationId="{1DADB74E-6F7B-443D-A3D6-F6D4FD2DBF62}"/>
          </ac:graphicFrameMkLst>
        </pc:graphicFrameChg>
        <pc:picChg chg="del">
          <ac:chgData name="O'Donoghue, Julie" userId="2569ad0c-0a0b-4544-874d-9b927270d278" providerId="ADAL" clId="{8AF3DC54-89C0-422D-9B50-936F437C45A8}" dt="2022-08-31T12:42:53.969" v="718" actId="478"/>
          <ac:picMkLst>
            <pc:docMk/>
            <pc:sldMk cId="1314529195" sldId="491"/>
            <ac:picMk id="16" creationId="{E6752EA4-2CC3-4EE0-8050-4D1244CF6D8A}"/>
          </ac:picMkLst>
        </pc:picChg>
        <pc:picChg chg="del">
          <ac:chgData name="O'Donoghue, Julie" userId="2569ad0c-0a0b-4544-874d-9b927270d278" providerId="ADAL" clId="{8AF3DC54-89C0-422D-9B50-936F437C45A8}" dt="2022-08-31T12:42:48.757" v="715" actId="478"/>
          <ac:picMkLst>
            <pc:docMk/>
            <pc:sldMk cId="1314529195" sldId="491"/>
            <ac:picMk id="19" creationId="{9C868FCA-1029-4374-B7EE-45EB11594A9B}"/>
          </ac:picMkLst>
        </pc:picChg>
        <pc:picChg chg="del mod">
          <ac:chgData name="O'Donoghue, Julie" userId="2569ad0c-0a0b-4544-874d-9b927270d278" providerId="ADAL" clId="{8AF3DC54-89C0-422D-9B50-936F437C45A8}" dt="2022-08-31T12:42:47.589" v="714" actId="478"/>
          <ac:picMkLst>
            <pc:docMk/>
            <pc:sldMk cId="1314529195" sldId="491"/>
            <ac:picMk id="21" creationId="{7963FF7A-EE89-4E30-AEB8-A0B52FB06A8D}"/>
          </ac:picMkLst>
        </pc:picChg>
        <pc:picChg chg="del">
          <ac:chgData name="O'Donoghue, Julie" userId="2569ad0c-0a0b-4544-874d-9b927270d278" providerId="ADAL" clId="{8AF3DC54-89C0-422D-9B50-936F437C45A8}" dt="2022-08-31T12:42:52.328" v="717" actId="478"/>
          <ac:picMkLst>
            <pc:docMk/>
            <pc:sldMk cId="1314529195" sldId="491"/>
            <ac:picMk id="24" creationId="{B9CA4DF0-3B0D-4D5E-92C6-492896BDBC9B}"/>
          </ac:picMkLst>
        </pc:picChg>
        <pc:picChg chg="del">
          <ac:chgData name="O'Donoghue, Julie" userId="2569ad0c-0a0b-4544-874d-9b927270d278" providerId="ADAL" clId="{8AF3DC54-89C0-422D-9B50-936F437C45A8}" dt="2022-08-31T12:42:50.168" v="716" actId="478"/>
          <ac:picMkLst>
            <pc:docMk/>
            <pc:sldMk cId="1314529195" sldId="491"/>
            <ac:picMk id="27" creationId="{C1C6CBFD-9BBB-4AB5-A25E-6575D7909C90}"/>
          </ac:picMkLst>
        </pc:picChg>
        <pc:picChg chg="del">
          <ac:chgData name="O'Donoghue, Julie" userId="2569ad0c-0a0b-4544-874d-9b927270d278" providerId="ADAL" clId="{8AF3DC54-89C0-422D-9B50-936F437C45A8}" dt="2022-08-31T12:42:55.156" v="719" actId="478"/>
          <ac:picMkLst>
            <pc:docMk/>
            <pc:sldMk cId="1314529195" sldId="491"/>
            <ac:picMk id="30" creationId="{F077E16F-8347-4D9D-B74E-54AA29D7CE96}"/>
          </ac:picMkLst>
        </pc:picChg>
      </pc:sldChg>
    </pc:docChg>
  </pc:docChgLst>
  <pc:docChgLst>
    <pc:chgData name="O'Donoghue, Julie" userId="2569ad0c-0a0b-4544-874d-9b927270d278" providerId="ADAL" clId="{E01B3082-32D0-4016-A481-0F1D3CF1096C}"/>
    <pc:docChg chg="custSel addSld delSld modSld">
      <pc:chgData name="O'Donoghue, Julie" userId="2569ad0c-0a0b-4544-874d-9b927270d278" providerId="ADAL" clId="{E01B3082-32D0-4016-A481-0F1D3CF1096C}" dt="2022-10-11T09:34:36.381" v="1716" actId="5736"/>
      <pc:docMkLst>
        <pc:docMk/>
      </pc:docMkLst>
      <pc:sldChg chg="addSp delSp modSp del mod modNotesTx">
        <pc:chgData name="O'Donoghue, Julie" userId="2569ad0c-0a0b-4544-874d-9b927270d278" providerId="ADAL" clId="{E01B3082-32D0-4016-A481-0F1D3CF1096C}" dt="2022-09-21T15:46:21.834" v="1253" actId="2696"/>
        <pc:sldMkLst>
          <pc:docMk/>
          <pc:sldMk cId="412755503" sldId="479"/>
        </pc:sldMkLst>
        <pc:spChg chg="mod">
          <ac:chgData name="O'Donoghue, Julie" userId="2569ad0c-0a0b-4544-874d-9b927270d278" providerId="ADAL" clId="{E01B3082-32D0-4016-A481-0F1D3CF1096C}" dt="2022-09-13T15:56:16.653" v="1104" actId="207"/>
          <ac:spMkLst>
            <pc:docMk/>
            <pc:sldMk cId="412755503" sldId="479"/>
            <ac:spMk id="24" creationId="{420356FA-EB09-4382-8B92-B3E0D8914997}"/>
          </ac:spMkLst>
        </pc:spChg>
        <pc:spChg chg="mod">
          <ac:chgData name="O'Donoghue, Julie" userId="2569ad0c-0a0b-4544-874d-9b927270d278" providerId="ADAL" clId="{E01B3082-32D0-4016-A481-0F1D3CF1096C}" dt="2022-09-13T15:56:16.653" v="1104" actId="207"/>
          <ac:spMkLst>
            <pc:docMk/>
            <pc:sldMk cId="412755503" sldId="479"/>
            <ac:spMk id="25" creationId="{13BB97EC-6203-421B-85AA-8D2FE887DF36}"/>
          </ac:spMkLst>
        </pc:spChg>
        <pc:spChg chg="mod">
          <ac:chgData name="O'Donoghue, Julie" userId="2569ad0c-0a0b-4544-874d-9b927270d278" providerId="ADAL" clId="{E01B3082-32D0-4016-A481-0F1D3CF1096C}" dt="2022-09-13T15:55:20.681" v="1026"/>
          <ac:spMkLst>
            <pc:docMk/>
            <pc:sldMk cId="412755503" sldId="479"/>
            <ac:spMk id="33" creationId="{E56C788E-6289-47C6-924A-4513CC3BAF6F}"/>
          </ac:spMkLst>
        </pc:spChg>
        <pc:spChg chg="mod">
          <ac:chgData name="O'Donoghue, Julie" userId="2569ad0c-0a0b-4544-874d-9b927270d278" providerId="ADAL" clId="{E01B3082-32D0-4016-A481-0F1D3CF1096C}" dt="2022-09-13T15:56:26.377" v="1105" actId="207"/>
          <ac:spMkLst>
            <pc:docMk/>
            <pc:sldMk cId="412755503" sldId="479"/>
            <ac:spMk id="34" creationId="{F846F0FA-B1FD-4B82-985C-521DA6DEC1C5}"/>
          </ac:spMkLst>
        </pc:spChg>
        <pc:spChg chg="mod">
          <ac:chgData name="O'Donoghue, Julie" userId="2569ad0c-0a0b-4544-874d-9b927270d278" providerId="ADAL" clId="{E01B3082-32D0-4016-A481-0F1D3CF1096C}" dt="2022-09-13T15:55:33.160" v="1029" actId="20577"/>
          <ac:spMkLst>
            <pc:docMk/>
            <pc:sldMk cId="412755503" sldId="479"/>
            <ac:spMk id="35" creationId="{4C54783E-7831-42C6-82F1-5FB7BAEB75DD}"/>
          </ac:spMkLst>
        </pc:spChg>
        <pc:spChg chg="mod">
          <ac:chgData name="O'Donoghue, Julie" userId="2569ad0c-0a0b-4544-874d-9b927270d278" providerId="ADAL" clId="{E01B3082-32D0-4016-A481-0F1D3CF1096C}" dt="2022-09-13T15:55:14.183" v="1025" actId="20577"/>
          <ac:spMkLst>
            <pc:docMk/>
            <pc:sldMk cId="412755503" sldId="479"/>
            <ac:spMk id="41" creationId="{5891FAE8-9368-4E7B-B246-AA3F7AE1BDA4}"/>
          </ac:spMkLst>
        </pc:spChg>
        <pc:spChg chg="mod">
          <ac:chgData name="O'Donoghue, Julie" userId="2569ad0c-0a0b-4544-874d-9b927270d278" providerId="ADAL" clId="{E01B3082-32D0-4016-A481-0F1D3CF1096C}" dt="2022-09-13T15:56:33.099" v="1114" actId="20577"/>
          <ac:spMkLst>
            <pc:docMk/>
            <pc:sldMk cId="412755503" sldId="479"/>
            <ac:spMk id="43" creationId="{9834AAF4-147D-4795-A21D-2AA4BD7857EC}"/>
          </ac:spMkLst>
        </pc:spChg>
        <pc:spChg chg="mod">
          <ac:chgData name="O'Donoghue, Julie" userId="2569ad0c-0a0b-4544-874d-9b927270d278" providerId="ADAL" clId="{E01B3082-32D0-4016-A481-0F1D3CF1096C}" dt="2022-09-13T15:56:56.251" v="1123" actId="207"/>
          <ac:spMkLst>
            <pc:docMk/>
            <pc:sldMk cId="412755503" sldId="479"/>
            <ac:spMk id="44" creationId="{26BCDA10-41B4-42F8-B7E2-B8E8D36BE3A0}"/>
          </ac:spMkLst>
        </pc:spChg>
        <pc:spChg chg="mod">
          <ac:chgData name="O'Donoghue, Julie" userId="2569ad0c-0a0b-4544-874d-9b927270d278" providerId="ADAL" clId="{E01B3082-32D0-4016-A481-0F1D3CF1096C}" dt="2022-09-13T15:56:58.248" v="1124" actId="207"/>
          <ac:spMkLst>
            <pc:docMk/>
            <pc:sldMk cId="412755503" sldId="479"/>
            <ac:spMk id="46" creationId="{07249A81-8797-4CF1-9FD1-11C051520602}"/>
          </ac:spMkLst>
        </pc:spChg>
        <pc:grpChg chg="mod">
          <ac:chgData name="O'Donoghue, Julie" userId="2569ad0c-0a0b-4544-874d-9b927270d278" providerId="ADAL" clId="{E01B3082-32D0-4016-A481-0F1D3CF1096C}" dt="2022-09-13T15:56:16.653" v="1104" actId="207"/>
          <ac:grpSpMkLst>
            <pc:docMk/>
            <pc:sldMk cId="412755503" sldId="479"/>
            <ac:grpSpMk id="23" creationId="{76A67A22-2B55-4C1A-BBF5-5FDE07297FB6}"/>
          </ac:grpSpMkLst>
        </pc:grpChg>
        <pc:picChg chg="del">
          <ac:chgData name="O'Donoghue, Julie" userId="2569ad0c-0a0b-4544-874d-9b927270d278" providerId="ADAL" clId="{E01B3082-32D0-4016-A481-0F1D3CF1096C}" dt="2022-09-13T15:56:44.028" v="1115" actId="478"/>
          <ac:picMkLst>
            <pc:docMk/>
            <pc:sldMk cId="412755503" sldId="479"/>
            <ac:picMk id="3" creationId="{C4DFFD25-1F73-4DAA-83A2-D69D2162D5BA}"/>
          </ac:picMkLst>
        </pc:picChg>
        <pc:picChg chg="add mod">
          <ac:chgData name="O'Donoghue, Julie" userId="2569ad0c-0a0b-4544-874d-9b927270d278" providerId="ADAL" clId="{E01B3082-32D0-4016-A481-0F1D3CF1096C}" dt="2022-09-13T15:57:58.215" v="1205" actId="1076"/>
          <ac:picMkLst>
            <pc:docMk/>
            <pc:sldMk cId="412755503" sldId="479"/>
            <ac:picMk id="4" creationId="{03FE5A4A-6DC2-44B9-BB96-6EC7FE3F7A59}"/>
          </ac:picMkLst>
        </pc:picChg>
        <pc:picChg chg="del">
          <ac:chgData name="O'Donoghue, Julie" userId="2569ad0c-0a0b-4544-874d-9b927270d278" providerId="ADAL" clId="{E01B3082-32D0-4016-A481-0F1D3CF1096C}" dt="2022-09-13T15:55:31.027" v="1027" actId="478"/>
          <ac:picMkLst>
            <pc:docMk/>
            <pc:sldMk cId="412755503" sldId="479"/>
            <ac:picMk id="6" creationId="{1C437912-A21C-4ADF-BAA6-3B3799B25A97}"/>
          </ac:picMkLst>
        </pc:picChg>
        <pc:picChg chg="add mod">
          <ac:chgData name="O'Donoghue, Julie" userId="2569ad0c-0a0b-4544-874d-9b927270d278" providerId="ADAL" clId="{E01B3082-32D0-4016-A481-0F1D3CF1096C}" dt="2022-09-13T15:58:30.895" v="1210" actId="1076"/>
          <ac:picMkLst>
            <pc:docMk/>
            <pc:sldMk cId="412755503" sldId="479"/>
            <ac:picMk id="7" creationId="{02526561-1850-4BCB-8D5B-C7E2288CA3AA}"/>
          </ac:picMkLst>
        </pc:picChg>
        <pc:picChg chg="del">
          <ac:chgData name="O'Donoghue, Julie" userId="2569ad0c-0a0b-4544-874d-9b927270d278" providerId="ADAL" clId="{E01B3082-32D0-4016-A481-0F1D3CF1096C}" dt="2022-09-13T15:56:29.249" v="1107" actId="478"/>
          <ac:picMkLst>
            <pc:docMk/>
            <pc:sldMk cId="412755503" sldId="479"/>
            <ac:picMk id="9" creationId="{17E5EF9C-B5D5-44FA-9D89-6121E6C09A6D}"/>
          </ac:picMkLst>
        </pc:picChg>
        <pc:picChg chg="add mod">
          <ac:chgData name="O'Donoghue, Julie" userId="2569ad0c-0a0b-4544-874d-9b927270d278" providerId="ADAL" clId="{E01B3082-32D0-4016-A481-0F1D3CF1096C}" dt="2022-09-13T15:59:04.175" v="1217" actId="1076"/>
          <ac:picMkLst>
            <pc:docMk/>
            <pc:sldMk cId="412755503" sldId="479"/>
            <ac:picMk id="10" creationId="{A33B7ED7-40A0-4083-A479-09045919A2E5}"/>
          </ac:picMkLst>
        </pc:picChg>
        <pc:picChg chg="add mod">
          <ac:chgData name="O'Donoghue, Julie" userId="2569ad0c-0a0b-4544-874d-9b927270d278" providerId="ADAL" clId="{E01B3082-32D0-4016-A481-0F1D3CF1096C}" dt="2022-09-13T15:59:24.807" v="1222" actId="1076"/>
          <ac:picMkLst>
            <pc:docMk/>
            <pc:sldMk cId="412755503" sldId="479"/>
            <ac:picMk id="12" creationId="{BD41AFCF-2A19-440F-9A1A-5D9B3B4D60BA}"/>
          </ac:picMkLst>
        </pc:picChg>
        <pc:picChg chg="del">
          <ac:chgData name="O'Donoghue, Julie" userId="2569ad0c-0a0b-4544-874d-9b927270d278" providerId="ADAL" clId="{E01B3082-32D0-4016-A481-0F1D3CF1096C}" dt="2022-09-13T15:55:57.195" v="1093" actId="478"/>
          <ac:picMkLst>
            <pc:docMk/>
            <pc:sldMk cId="412755503" sldId="479"/>
            <ac:picMk id="14" creationId="{38BFA37C-18ED-4A86-B18A-6BF4EE74C087}"/>
          </ac:picMkLst>
        </pc:picChg>
        <pc:picChg chg="add del mod">
          <ac:chgData name="O'Donoghue, Julie" userId="2569ad0c-0a0b-4544-874d-9b927270d278" providerId="ADAL" clId="{E01B3082-32D0-4016-A481-0F1D3CF1096C}" dt="2022-09-13T15:58:49.361" v="1212" actId="478"/>
          <ac:picMkLst>
            <pc:docMk/>
            <pc:sldMk cId="412755503" sldId="479"/>
            <ac:picMk id="22" creationId="{B1FD7CCB-19F8-4146-8945-482A080F2B75}"/>
          </ac:picMkLst>
        </pc:picChg>
      </pc:sldChg>
      <pc:sldChg chg="modSp mod">
        <pc:chgData name="O'Donoghue, Julie" userId="2569ad0c-0a0b-4544-874d-9b927270d278" providerId="ADAL" clId="{E01B3082-32D0-4016-A481-0F1D3CF1096C}" dt="2022-09-13T15:42:50.830" v="53" actId="14100"/>
        <pc:sldMkLst>
          <pc:docMk/>
          <pc:sldMk cId="3533545237" sldId="484"/>
        </pc:sldMkLst>
        <pc:spChg chg="mod">
          <ac:chgData name="O'Donoghue, Julie" userId="2569ad0c-0a0b-4544-874d-9b927270d278" providerId="ADAL" clId="{E01B3082-32D0-4016-A481-0F1D3CF1096C}" dt="2022-09-13T15:42:50.830" v="53" actId="14100"/>
          <ac:spMkLst>
            <pc:docMk/>
            <pc:sldMk cId="3533545237" sldId="484"/>
            <ac:spMk id="2" creationId="{5F9F1D24-3A20-4794-B767-663FD6CEC5F6}"/>
          </ac:spMkLst>
        </pc:spChg>
        <pc:spChg chg="mod">
          <ac:chgData name="O'Donoghue, Julie" userId="2569ad0c-0a0b-4544-874d-9b927270d278" providerId="ADAL" clId="{E01B3082-32D0-4016-A481-0F1D3CF1096C}" dt="2022-09-13T15:42:45.668" v="52" actId="123"/>
          <ac:spMkLst>
            <pc:docMk/>
            <pc:sldMk cId="3533545237" sldId="484"/>
            <ac:spMk id="6" creationId="{8BEB68FA-7745-4F80-9228-8547450FDB7E}"/>
          </ac:spMkLst>
        </pc:spChg>
      </pc:sldChg>
      <pc:sldChg chg="modSp mod">
        <pc:chgData name="O'Donoghue, Julie" userId="2569ad0c-0a0b-4544-874d-9b927270d278" providerId="ADAL" clId="{E01B3082-32D0-4016-A481-0F1D3CF1096C}" dt="2022-10-03T15:28:11.583" v="1715" actId="6549"/>
        <pc:sldMkLst>
          <pc:docMk/>
          <pc:sldMk cId="1854004877" sldId="485"/>
        </pc:sldMkLst>
        <pc:spChg chg="mod">
          <ac:chgData name="O'Donoghue, Julie" userId="2569ad0c-0a0b-4544-874d-9b927270d278" providerId="ADAL" clId="{E01B3082-32D0-4016-A481-0F1D3CF1096C}" dt="2022-10-03T15:28:11.583" v="1715" actId="6549"/>
          <ac:spMkLst>
            <pc:docMk/>
            <pc:sldMk cId="1854004877" sldId="485"/>
            <ac:spMk id="3" creationId="{5926D1E1-DEC5-49C4-A64D-54ACABFF76B2}"/>
          </ac:spMkLst>
        </pc:spChg>
      </pc:sldChg>
      <pc:sldChg chg="addSp delSp modSp mod modNotesTx">
        <pc:chgData name="O'Donoghue, Julie" userId="2569ad0c-0a0b-4544-874d-9b927270d278" providerId="ADAL" clId="{E01B3082-32D0-4016-A481-0F1D3CF1096C}" dt="2022-10-03T15:18:07.051" v="1433" actId="27918"/>
        <pc:sldMkLst>
          <pc:docMk/>
          <pc:sldMk cId="1203611855" sldId="487"/>
        </pc:sldMkLst>
        <pc:spChg chg="mod">
          <ac:chgData name="O'Donoghue, Julie" userId="2569ad0c-0a0b-4544-874d-9b927270d278" providerId="ADAL" clId="{E01B3082-32D0-4016-A481-0F1D3CF1096C}" dt="2022-09-13T15:43:58.814" v="173" actId="20577"/>
          <ac:spMkLst>
            <pc:docMk/>
            <pc:sldMk cId="1203611855" sldId="487"/>
            <ac:spMk id="12" creationId="{2308C8BE-69E6-4C2A-8549-7ECC039201A2}"/>
          </ac:spMkLst>
        </pc:spChg>
        <pc:graphicFrameChg chg="add mod">
          <ac:chgData name="O'Donoghue, Julie" userId="2569ad0c-0a0b-4544-874d-9b927270d278" providerId="ADAL" clId="{E01B3082-32D0-4016-A481-0F1D3CF1096C}" dt="2022-10-03T15:12:36.394" v="1311" actId="14100"/>
          <ac:graphicFrameMkLst>
            <pc:docMk/>
            <pc:sldMk cId="1203611855" sldId="487"/>
            <ac:graphicFrameMk id="2" creationId="{30C57759-E135-46A0-BA20-6D9FAF5C7978}"/>
          </ac:graphicFrameMkLst>
        </pc:graphicFrameChg>
        <pc:graphicFrameChg chg="add del mod">
          <ac:chgData name="O'Donoghue, Julie" userId="2569ad0c-0a0b-4544-874d-9b927270d278" providerId="ADAL" clId="{E01B3082-32D0-4016-A481-0F1D3CF1096C}" dt="2022-10-03T15:12:25.364" v="1306" actId="478"/>
          <ac:graphicFrameMkLst>
            <pc:docMk/>
            <pc:sldMk cId="1203611855" sldId="487"/>
            <ac:graphicFrameMk id="14" creationId="{30C57759-E135-46A0-BA20-6D9FAF5C7978}"/>
          </ac:graphicFrameMkLst>
        </pc:graphicFrameChg>
        <pc:graphicFrameChg chg="del">
          <ac:chgData name="O'Donoghue, Julie" userId="2569ad0c-0a0b-4544-874d-9b927270d278" providerId="ADAL" clId="{E01B3082-32D0-4016-A481-0F1D3CF1096C}" dt="2022-09-13T15:44:08.149" v="181" actId="478"/>
          <ac:graphicFrameMkLst>
            <pc:docMk/>
            <pc:sldMk cId="1203611855" sldId="487"/>
            <ac:graphicFrameMk id="23" creationId="{5AB1AF2F-CCAD-4B97-BCE0-B279A83BEA6C}"/>
          </ac:graphicFrameMkLst>
        </pc:graphicFrameChg>
        <pc:picChg chg="del mod">
          <ac:chgData name="O'Donoghue, Julie" userId="2569ad0c-0a0b-4544-874d-9b927270d278" providerId="ADAL" clId="{E01B3082-32D0-4016-A481-0F1D3CF1096C}" dt="2022-09-13T15:44:40.848" v="203" actId="21"/>
          <ac:picMkLst>
            <pc:docMk/>
            <pc:sldMk cId="1203611855" sldId="487"/>
            <ac:picMk id="3" creationId="{6E8ACBC3-4A5D-4A11-86CC-49C33AF042A2}"/>
          </ac:picMkLst>
        </pc:picChg>
        <pc:picChg chg="add mod">
          <ac:chgData name="O'Donoghue, Julie" userId="2569ad0c-0a0b-4544-874d-9b927270d278" providerId="ADAL" clId="{E01B3082-32D0-4016-A481-0F1D3CF1096C}" dt="2022-10-03T15:12:47.523" v="1317" actId="1036"/>
          <ac:picMkLst>
            <pc:docMk/>
            <pc:sldMk cId="1203611855" sldId="487"/>
            <ac:picMk id="3" creationId="{BCBE7F10-E5CC-224C-D560-A7A03646C5BF}"/>
          </ac:picMkLst>
        </pc:picChg>
        <pc:picChg chg="add del mod">
          <ac:chgData name="O'Donoghue, Julie" userId="2569ad0c-0a0b-4544-874d-9b927270d278" providerId="ADAL" clId="{E01B3082-32D0-4016-A481-0F1D3CF1096C}" dt="2022-10-03T15:13:10.812" v="1336" actId="21"/>
          <ac:picMkLst>
            <pc:docMk/>
            <pc:sldMk cId="1203611855" sldId="487"/>
            <ac:picMk id="4" creationId="{F79CBEB1-E5F7-4118-883C-0BD2F3B1C828}"/>
          </ac:picMkLst>
        </pc:picChg>
        <pc:picChg chg="add mod">
          <ac:chgData name="O'Donoghue, Julie" userId="2569ad0c-0a0b-4544-874d-9b927270d278" providerId="ADAL" clId="{E01B3082-32D0-4016-A481-0F1D3CF1096C}" dt="2022-10-03T15:15:58.212" v="1427" actId="1038"/>
          <ac:picMkLst>
            <pc:docMk/>
            <pc:sldMk cId="1203611855" sldId="487"/>
            <ac:picMk id="5" creationId="{2A819476-35FE-4FAB-C336-8E7EB5B1D73C}"/>
          </ac:picMkLst>
        </pc:picChg>
        <pc:picChg chg="del mod">
          <ac:chgData name="O'Donoghue, Julie" userId="2569ad0c-0a0b-4544-874d-9b927270d278" providerId="ADAL" clId="{E01B3082-32D0-4016-A481-0F1D3CF1096C}" dt="2022-09-13T15:45:05.507" v="220" actId="478"/>
          <ac:picMkLst>
            <pc:docMk/>
            <pc:sldMk cId="1203611855" sldId="487"/>
            <ac:picMk id="5" creationId="{B6A573BC-2947-4E82-B4ED-A61DD618C300}"/>
          </ac:picMkLst>
        </pc:picChg>
        <pc:picChg chg="add mod">
          <ac:chgData name="O'Donoghue, Julie" userId="2569ad0c-0a0b-4544-874d-9b927270d278" providerId="ADAL" clId="{E01B3082-32D0-4016-A481-0F1D3CF1096C}" dt="2022-10-03T15:16:00.965" v="1429" actId="1038"/>
          <ac:picMkLst>
            <pc:docMk/>
            <pc:sldMk cId="1203611855" sldId="487"/>
            <ac:picMk id="6" creationId="{FB836ACF-1912-361A-5E13-29021AF6A805}"/>
          </ac:picMkLst>
        </pc:picChg>
        <pc:picChg chg="del mod">
          <ac:chgData name="O'Donoghue, Julie" userId="2569ad0c-0a0b-4544-874d-9b927270d278" providerId="ADAL" clId="{E01B3082-32D0-4016-A481-0F1D3CF1096C}" dt="2022-09-13T15:44:27.070" v="187" actId="21"/>
          <ac:picMkLst>
            <pc:docMk/>
            <pc:sldMk cId="1203611855" sldId="487"/>
            <ac:picMk id="7" creationId="{0638E47C-04E3-4674-BC61-D8E83669DA9D}"/>
          </ac:picMkLst>
        </pc:picChg>
        <pc:picChg chg="add mod">
          <ac:chgData name="O'Donoghue, Julie" userId="2569ad0c-0a0b-4544-874d-9b927270d278" providerId="ADAL" clId="{E01B3082-32D0-4016-A481-0F1D3CF1096C}" dt="2022-10-03T15:15:21.240" v="1408" actId="1035"/>
          <ac:picMkLst>
            <pc:docMk/>
            <pc:sldMk cId="1203611855" sldId="487"/>
            <ac:picMk id="7" creationId="{DA150E46-7D3F-CB59-A579-994670D5277D}"/>
          </ac:picMkLst>
        </pc:picChg>
        <pc:picChg chg="add del mod">
          <ac:chgData name="O'Donoghue, Julie" userId="2569ad0c-0a0b-4544-874d-9b927270d278" providerId="ADAL" clId="{E01B3082-32D0-4016-A481-0F1D3CF1096C}" dt="2022-10-03T15:13:18.157" v="1339" actId="21"/>
          <ac:picMkLst>
            <pc:docMk/>
            <pc:sldMk cId="1203611855" sldId="487"/>
            <ac:picMk id="8" creationId="{7A2F98CE-8C33-4AFB-B6FD-49F2ACC6675C}"/>
          </ac:picMkLst>
        </pc:picChg>
        <pc:picChg chg="add mod">
          <ac:chgData name="O'Donoghue, Julie" userId="2569ad0c-0a0b-4544-874d-9b927270d278" providerId="ADAL" clId="{E01B3082-32D0-4016-A481-0F1D3CF1096C}" dt="2022-10-03T15:15:23.489" v="1409" actId="1035"/>
          <ac:picMkLst>
            <pc:docMk/>
            <pc:sldMk cId="1203611855" sldId="487"/>
            <ac:picMk id="9" creationId="{A7A152A4-EDB1-3CCD-1CD6-54D76A39800A}"/>
          </ac:picMkLst>
        </pc:picChg>
        <pc:picChg chg="add mod">
          <ac:chgData name="O'Donoghue, Julie" userId="2569ad0c-0a0b-4544-874d-9b927270d278" providerId="ADAL" clId="{E01B3082-32D0-4016-A481-0F1D3CF1096C}" dt="2022-10-03T15:15:46.407" v="1421" actId="1038"/>
          <ac:picMkLst>
            <pc:docMk/>
            <pc:sldMk cId="1203611855" sldId="487"/>
            <ac:picMk id="10" creationId="{B53ED393-8F67-B8CD-4510-52ED6CCCAF34}"/>
          </ac:picMkLst>
        </pc:picChg>
        <pc:picChg chg="add mod">
          <ac:chgData name="O'Donoghue, Julie" userId="2569ad0c-0a0b-4544-874d-9b927270d278" providerId="ADAL" clId="{E01B3082-32D0-4016-A481-0F1D3CF1096C}" dt="2022-10-03T15:15:28.839" v="1414" actId="1035"/>
          <ac:picMkLst>
            <pc:docMk/>
            <pc:sldMk cId="1203611855" sldId="487"/>
            <ac:picMk id="11" creationId="{F26B6F7D-7D7D-30F4-49F1-AB4ED725AF5F}"/>
          </ac:picMkLst>
        </pc:picChg>
        <pc:picChg chg="add del mod">
          <ac:chgData name="O'Donoghue, Julie" userId="2569ad0c-0a0b-4544-874d-9b927270d278" providerId="ADAL" clId="{E01B3082-32D0-4016-A481-0F1D3CF1096C}" dt="2022-10-03T15:12:42.687" v="1312" actId="21"/>
          <ac:picMkLst>
            <pc:docMk/>
            <pc:sldMk cId="1203611855" sldId="487"/>
            <ac:picMk id="15" creationId="{DA283638-FF23-4E93-A00A-9838B6C24017}"/>
          </ac:picMkLst>
        </pc:picChg>
        <pc:picChg chg="add del mod">
          <ac:chgData name="O'Donoghue, Julie" userId="2569ad0c-0a0b-4544-874d-9b927270d278" providerId="ADAL" clId="{E01B3082-32D0-4016-A481-0F1D3CF1096C}" dt="2022-10-03T15:12:49.047" v="1318" actId="21"/>
          <ac:picMkLst>
            <pc:docMk/>
            <pc:sldMk cId="1203611855" sldId="487"/>
            <ac:picMk id="16" creationId="{D27AF5C1-9FD5-43D3-9729-3BA6824DE282}"/>
          </ac:picMkLst>
        </pc:picChg>
        <pc:picChg chg="add del mod">
          <ac:chgData name="O'Donoghue, Julie" userId="2569ad0c-0a0b-4544-874d-9b927270d278" providerId="ADAL" clId="{E01B3082-32D0-4016-A481-0F1D3CF1096C}" dt="2022-10-03T15:12:54.887" v="1321" actId="21"/>
          <ac:picMkLst>
            <pc:docMk/>
            <pc:sldMk cId="1203611855" sldId="487"/>
            <ac:picMk id="18" creationId="{2660DAED-517D-43E2-9444-BA2B21F24ED5}"/>
          </ac:picMkLst>
        </pc:picChg>
        <pc:picChg chg="add del mod">
          <ac:chgData name="O'Donoghue, Julie" userId="2569ad0c-0a0b-4544-874d-9b927270d278" providerId="ADAL" clId="{E01B3082-32D0-4016-A481-0F1D3CF1096C}" dt="2022-10-03T15:12:58.687" v="1324" actId="21"/>
          <ac:picMkLst>
            <pc:docMk/>
            <pc:sldMk cId="1203611855" sldId="487"/>
            <ac:picMk id="19" creationId="{138B4B24-04FE-4EDC-B84B-2F0EC593C8CD}"/>
          </ac:picMkLst>
        </pc:picChg>
        <pc:picChg chg="add del mod">
          <ac:chgData name="O'Donoghue, Julie" userId="2569ad0c-0a0b-4544-874d-9b927270d278" providerId="ADAL" clId="{E01B3082-32D0-4016-A481-0F1D3CF1096C}" dt="2022-10-03T15:13:03.945" v="1327" actId="21"/>
          <ac:picMkLst>
            <pc:docMk/>
            <pc:sldMk cId="1203611855" sldId="487"/>
            <ac:picMk id="20" creationId="{9C9B7CDF-5DC6-4F63-A374-A435346C555C}"/>
          </ac:picMkLst>
        </pc:picChg>
        <pc:picChg chg="add del mod">
          <ac:chgData name="O'Donoghue, Julie" userId="2569ad0c-0a0b-4544-874d-9b927270d278" providerId="ADAL" clId="{E01B3082-32D0-4016-A481-0F1D3CF1096C}" dt="2022-10-03T15:13:23.397" v="1342" actId="21"/>
          <ac:picMkLst>
            <pc:docMk/>
            <pc:sldMk cId="1203611855" sldId="487"/>
            <ac:picMk id="21" creationId="{0631E1EB-E954-4C70-89C1-DB17D30E3A4F}"/>
          </ac:picMkLst>
        </pc:picChg>
        <pc:picChg chg="add mod">
          <ac:chgData name="O'Donoghue, Julie" userId="2569ad0c-0a0b-4544-874d-9b927270d278" providerId="ADAL" clId="{E01B3082-32D0-4016-A481-0F1D3CF1096C}" dt="2022-10-03T15:15:25.892" v="1410" actId="1035"/>
          <ac:picMkLst>
            <pc:docMk/>
            <pc:sldMk cId="1203611855" sldId="487"/>
            <ac:picMk id="22" creationId="{9FDD7515-4009-BD99-EE67-29E11395B733}"/>
          </ac:picMkLst>
        </pc:picChg>
        <pc:picChg chg="add mod">
          <ac:chgData name="O'Donoghue, Julie" userId="2569ad0c-0a0b-4544-874d-9b927270d278" providerId="ADAL" clId="{E01B3082-32D0-4016-A481-0F1D3CF1096C}" dt="2022-10-03T15:15:37.900" v="1416" actId="1035"/>
          <ac:picMkLst>
            <pc:docMk/>
            <pc:sldMk cId="1203611855" sldId="487"/>
            <ac:picMk id="24" creationId="{6FD66FDD-0C55-483C-46E5-1DFDB54AF26F}"/>
          </ac:picMkLst>
        </pc:picChg>
        <pc:picChg chg="add mod">
          <ac:chgData name="O'Donoghue, Julie" userId="2569ad0c-0a0b-4544-874d-9b927270d278" providerId="ADAL" clId="{E01B3082-32D0-4016-A481-0F1D3CF1096C}" dt="2022-10-03T15:15:09.617" v="1405" actId="1076"/>
          <ac:picMkLst>
            <pc:docMk/>
            <pc:sldMk cId="1203611855" sldId="487"/>
            <ac:picMk id="26" creationId="{10B2A0C0-E5EA-C8EC-39DD-A03F704E4A0A}"/>
          </ac:picMkLst>
        </pc:picChg>
        <pc:picChg chg="del mod">
          <ac:chgData name="O'Donoghue, Julie" userId="2569ad0c-0a0b-4544-874d-9b927270d278" providerId="ADAL" clId="{E01B3082-32D0-4016-A481-0F1D3CF1096C}" dt="2022-09-13T15:44:59.220" v="217" actId="21"/>
          <ac:picMkLst>
            <pc:docMk/>
            <pc:sldMk cId="1203611855" sldId="487"/>
            <ac:picMk id="26" creationId="{ADA4A057-0788-44C6-BEEC-78FC2F7EE350}"/>
          </ac:picMkLst>
        </pc:picChg>
        <pc:picChg chg="del mod">
          <ac:chgData name="O'Donoghue, Julie" userId="2569ad0c-0a0b-4544-874d-9b927270d278" providerId="ADAL" clId="{E01B3082-32D0-4016-A481-0F1D3CF1096C}" dt="2022-09-13T15:44:46.785" v="206" actId="21"/>
          <ac:picMkLst>
            <pc:docMk/>
            <pc:sldMk cId="1203611855" sldId="487"/>
            <ac:picMk id="27" creationId="{339127F0-09FA-476E-AA24-8B2858146B5F}"/>
          </ac:picMkLst>
        </pc:picChg>
        <pc:picChg chg="del mod">
          <ac:chgData name="O'Donoghue, Julie" userId="2569ad0c-0a0b-4544-874d-9b927270d278" providerId="ADAL" clId="{E01B3082-32D0-4016-A481-0F1D3CF1096C}" dt="2022-09-13T15:44:36.900" v="199" actId="21"/>
          <ac:picMkLst>
            <pc:docMk/>
            <pc:sldMk cId="1203611855" sldId="487"/>
            <ac:picMk id="28" creationId="{A0D5DB79-415D-4A3B-9663-2A86738D9559}"/>
          </ac:picMkLst>
        </pc:picChg>
        <pc:picChg chg="del mod">
          <ac:chgData name="O'Donoghue, Julie" userId="2569ad0c-0a0b-4544-874d-9b927270d278" providerId="ADAL" clId="{E01B3082-32D0-4016-A481-0F1D3CF1096C}" dt="2022-09-13T15:44:51.002" v="209" actId="21"/>
          <ac:picMkLst>
            <pc:docMk/>
            <pc:sldMk cId="1203611855" sldId="487"/>
            <ac:picMk id="29" creationId="{3543D688-FCD1-4837-AB82-666D212FAA0B}"/>
          </ac:picMkLst>
        </pc:picChg>
      </pc:sldChg>
      <pc:sldChg chg="add modNotesTx">
        <pc:chgData name="O'Donoghue, Julie" userId="2569ad0c-0a0b-4544-874d-9b927270d278" providerId="ADAL" clId="{E01B3082-32D0-4016-A481-0F1D3CF1096C}" dt="2022-09-15T08:57:13.492" v="1250"/>
        <pc:sldMkLst>
          <pc:docMk/>
          <pc:sldMk cId="163388204" sldId="491"/>
        </pc:sldMkLst>
      </pc:sldChg>
      <pc:sldChg chg="addSp delSp modSp mod modNotesTx">
        <pc:chgData name="O'Donoghue, Julie" userId="2569ad0c-0a0b-4544-874d-9b927270d278" providerId="ADAL" clId="{E01B3082-32D0-4016-A481-0F1D3CF1096C}" dt="2022-10-11T09:34:36.381" v="1716" actId="5736"/>
        <pc:sldMkLst>
          <pc:docMk/>
          <pc:sldMk cId="537026050" sldId="492"/>
        </pc:sldMkLst>
        <pc:spChg chg="mod">
          <ac:chgData name="O'Donoghue, Julie" userId="2569ad0c-0a0b-4544-874d-9b927270d278" providerId="ADAL" clId="{E01B3082-32D0-4016-A481-0F1D3CF1096C}" dt="2022-10-03T15:25:08.531" v="1703" actId="1035"/>
          <ac:spMkLst>
            <pc:docMk/>
            <pc:sldMk cId="537026050" sldId="492"/>
            <ac:spMk id="11" creationId="{537C5E9E-50DA-45FC-A8B6-EB7CE6808128}"/>
          </ac:spMkLst>
        </pc:spChg>
        <pc:spChg chg="mod">
          <ac:chgData name="O'Donoghue, Julie" userId="2569ad0c-0a0b-4544-874d-9b927270d278" providerId="ADAL" clId="{E01B3082-32D0-4016-A481-0F1D3CF1096C}" dt="2022-09-13T15:47:26.472" v="481" actId="20577"/>
          <ac:spMkLst>
            <pc:docMk/>
            <pc:sldMk cId="537026050" sldId="492"/>
            <ac:spMk id="23" creationId="{F27BDB81-DE03-4203-80C1-8F3F1A62C07D}"/>
          </ac:spMkLst>
        </pc:spChg>
        <pc:graphicFrameChg chg="add mod modGraphic">
          <ac:chgData name="O'Donoghue, Julie" userId="2569ad0c-0a0b-4544-874d-9b927270d278" providerId="ADAL" clId="{E01B3082-32D0-4016-A481-0F1D3CF1096C}" dt="2022-10-11T09:34:36.381" v="1716" actId="5736"/>
          <ac:graphicFrameMkLst>
            <pc:docMk/>
            <pc:sldMk cId="537026050" sldId="492"/>
            <ac:graphicFrameMk id="2" creationId="{1DADB74E-6F7B-443D-A3D6-F6D4FD2DBF62}"/>
          </ac:graphicFrameMkLst>
        </pc:graphicFrameChg>
        <pc:graphicFrameChg chg="add del mod modGraphic">
          <ac:chgData name="O'Donoghue, Julie" userId="2569ad0c-0a0b-4544-874d-9b927270d278" providerId="ADAL" clId="{E01B3082-32D0-4016-A481-0F1D3CF1096C}" dt="2022-10-03T15:16:15.012" v="1430" actId="478"/>
          <ac:graphicFrameMkLst>
            <pc:docMk/>
            <pc:sldMk cId="537026050" sldId="492"/>
            <ac:graphicFrameMk id="9" creationId="{1DADB74E-6F7B-443D-A3D6-F6D4FD2DBF62}"/>
          </ac:graphicFrameMkLst>
        </pc:graphicFrameChg>
        <pc:graphicFrameChg chg="del">
          <ac:chgData name="O'Donoghue, Julie" userId="2569ad0c-0a0b-4544-874d-9b927270d278" providerId="ADAL" clId="{E01B3082-32D0-4016-A481-0F1D3CF1096C}" dt="2022-09-13T15:47:39.129" v="485" actId="478"/>
          <ac:graphicFrameMkLst>
            <pc:docMk/>
            <pc:sldMk cId="537026050" sldId="492"/>
            <ac:graphicFrameMk id="13" creationId="{1DADB74E-6F7B-443D-A3D6-F6D4FD2DBF62}"/>
          </ac:graphicFrameMkLst>
        </pc:graphicFrameChg>
        <pc:picChg chg="mod">
          <ac:chgData name="O'Donoghue, Julie" userId="2569ad0c-0a0b-4544-874d-9b927270d278" providerId="ADAL" clId="{E01B3082-32D0-4016-A481-0F1D3CF1096C}" dt="2022-10-03T15:20:54.199" v="1458" actId="1037"/>
          <ac:picMkLst>
            <pc:docMk/>
            <pc:sldMk cId="537026050" sldId="492"/>
            <ac:picMk id="3" creationId="{6BB4E4B0-A90F-43EF-B1EF-F0E0AFA1B584}"/>
          </ac:picMkLst>
        </pc:picChg>
        <pc:picChg chg="add mod">
          <ac:chgData name="O'Donoghue, Julie" userId="2569ad0c-0a0b-4544-874d-9b927270d278" providerId="ADAL" clId="{E01B3082-32D0-4016-A481-0F1D3CF1096C}" dt="2022-09-13T15:49:32.412" v="558" actId="1038"/>
          <ac:picMkLst>
            <pc:docMk/>
            <pc:sldMk cId="537026050" sldId="492"/>
            <ac:picMk id="4" creationId="{6BA526A1-83CD-4560-A059-E08D5262366A}"/>
          </ac:picMkLst>
        </pc:picChg>
        <pc:picChg chg="add mod">
          <ac:chgData name="O'Donoghue, Julie" userId="2569ad0c-0a0b-4544-874d-9b927270d278" providerId="ADAL" clId="{E01B3082-32D0-4016-A481-0F1D3CF1096C}" dt="2022-10-03T15:20:46.734" v="1454" actId="1037"/>
          <ac:picMkLst>
            <pc:docMk/>
            <pc:sldMk cId="537026050" sldId="492"/>
            <ac:picMk id="6" creationId="{DEF6E5DD-89E4-4CC6-9F7D-8262FD7B942C}"/>
          </ac:picMkLst>
        </pc:picChg>
        <pc:picChg chg="add mod">
          <ac:chgData name="O'Donoghue, Julie" userId="2569ad0c-0a0b-4544-874d-9b927270d278" providerId="ADAL" clId="{E01B3082-32D0-4016-A481-0F1D3CF1096C}" dt="2022-10-03T15:21:38.479" v="1468" actId="1036"/>
          <ac:picMkLst>
            <pc:docMk/>
            <pc:sldMk cId="537026050" sldId="492"/>
            <ac:picMk id="7" creationId="{E0F65430-01EC-6D23-26FD-B2339FAD7FAE}"/>
          </ac:picMkLst>
        </pc:picChg>
        <pc:picChg chg="add mod">
          <ac:chgData name="O'Donoghue, Julie" userId="2569ad0c-0a0b-4544-874d-9b927270d278" providerId="ADAL" clId="{E01B3082-32D0-4016-A481-0F1D3CF1096C}" dt="2022-10-03T15:22:20.930" v="1478" actId="1038"/>
          <ac:picMkLst>
            <pc:docMk/>
            <pc:sldMk cId="537026050" sldId="492"/>
            <ac:picMk id="8" creationId="{543C879E-B933-41C3-A6E7-15583DB84322}"/>
          </ac:picMkLst>
        </pc:picChg>
        <pc:picChg chg="add mod">
          <ac:chgData name="O'Donoghue, Julie" userId="2569ad0c-0a0b-4544-874d-9b927270d278" providerId="ADAL" clId="{E01B3082-32D0-4016-A481-0F1D3CF1096C}" dt="2022-10-03T15:22:25.068" v="1480" actId="1035"/>
          <ac:picMkLst>
            <pc:docMk/>
            <pc:sldMk cId="537026050" sldId="492"/>
            <ac:picMk id="12" creationId="{1F1CA3EF-182A-4F09-8ED1-BF658F3768EA}"/>
          </ac:picMkLst>
        </pc:picChg>
        <pc:picChg chg="add mod">
          <ac:chgData name="O'Donoghue, Julie" userId="2569ad0c-0a0b-4544-874d-9b927270d278" providerId="ADAL" clId="{E01B3082-32D0-4016-A481-0F1D3CF1096C}" dt="2022-10-03T15:22:18.903" v="1477" actId="1038"/>
          <ac:picMkLst>
            <pc:docMk/>
            <pc:sldMk cId="537026050" sldId="492"/>
            <ac:picMk id="13" creationId="{471EB821-8873-2F0C-7140-A856AFAD4A96}"/>
          </ac:picMkLst>
        </pc:picChg>
        <pc:picChg chg="mod">
          <ac:chgData name="O'Donoghue, Julie" userId="2569ad0c-0a0b-4544-874d-9b927270d278" providerId="ADAL" clId="{E01B3082-32D0-4016-A481-0F1D3CF1096C}" dt="2022-10-03T15:20:22.853" v="1448" actId="1076"/>
          <ac:picMkLst>
            <pc:docMk/>
            <pc:sldMk cId="537026050" sldId="492"/>
            <ac:picMk id="14" creationId="{3701D43D-5C2D-48AD-AC66-33FD60A0F95D}"/>
          </ac:picMkLst>
        </pc:picChg>
        <pc:picChg chg="del mod">
          <ac:chgData name="O'Donoghue, Julie" userId="2569ad0c-0a0b-4544-874d-9b927270d278" providerId="ADAL" clId="{E01B3082-32D0-4016-A481-0F1D3CF1096C}" dt="2022-09-13T15:49:53.494" v="564" actId="478"/>
          <ac:picMkLst>
            <pc:docMk/>
            <pc:sldMk cId="537026050" sldId="492"/>
            <ac:picMk id="20" creationId="{1F805E25-6040-40C9-9C46-6ABFA25B8997}"/>
          </ac:picMkLst>
        </pc:picChg>
      </pc:sldChg>
    </pc:docChg>
  </pc:docChgLst>
  <pc:docChgLst>
    <pc:chgData name="O'Donoghue, Julie" userId="2569ad0c-0a0b-4544-874d-9b927270d278" providerId="ADAL" clId="{DCFC5CC5-6D9C-416E-98D7-92CE6301DFD0}"/>
    <pc:docChg chg="custSel addSld delSld modSld">
      <pc:chgData name="O'Donoghue, Julie" userId="2569ad0c-0a0b-4544-874d-9b927270d278" providerId="ADAL" clId="{DCFC5CC5-6D9C-416E-98D7-92CE6301DFD0}" dt="2022-07-27T10:02:01.851" v="1321" actId="1035"/>
      <pc:docMkLst>
        <pc:docMk/>
      </pc:docMkLst>
      <pc:sldChg chg="addSp delSp modSp mod">
        <pc:chgData name="O'Donoghue, Julie" userId="2569ad0c-0a0b-4544-874d-9b927270d278" providerId="ADAL" clId="{DCFC5CC5-6D9C-416E-98D7-92CE6301DFD0}" dt="2022-07-19T09:09:54.405" v="1233" actId="1036"/>
        <pc:sldMkLst>
          <pc:docMk/>
          <pc:sldMk cId="412755503" sldId="479"/>
        </pc:sldMkLst>
        <pc:spChg chg="mod">
          <ac:chgData name="O'Donoghue, Julie" userId="2569ad0c-0a0b-4544-874d-9b927270d278" providerId="ADAL" clId="{DCFC5CC5-6D9C-416E-98D7-92CE6301DFD0}" dt="2022-07-19T09:03:56.794" v="1129"/>
          <ac:spMkLst>
            <pc:docMk/>
            <pc:sldMk cId="412755503" sldId="479"/>
            <ac:spMk id="36" creationId="{00D639EF-644A-4DD6-97C9-4F3606D38F83}"/>
          </ac:spMkLst>
        </pc:spChg>
        <pc:spChg chg="mod">
          <ac:chgData name="O'Donoghue, Julie" userId="2569ad0c-0a0b-4544-874d-9b927270d278" providerId="ADAL" clId="{DCFC5CC5-6D9C-416E-98D7-92CE6301DFD0}" dt="2022-07-19T09:04:15.847" v="1137" actId="20577"/>
          <ac:spMkLst>
            <pc:docMk/>
            <pc:sldMk cId="412755503" sldId="479"/>
            <ac:spMk id="37" creationId="{6774B3BD-2527-43E3-BBDE-6A627712C384}"/>
          </ac:spMkLst>
        </pc:spChg>
        <pc:spChg chg="mod">
          <ac:chgData name="O'Donoghue, Julie" userId="2569ad0c-0a0b-4544-874d-9b927270d278" providerId="ADAL" clId="{DCFC5CC5-6D9C-416E-98D7-92CE6301DFD0}" dt="2022-07-19T09:09:54.405" v="1233" actId="1036"/>
          <ac:spMkLst>
            <pc:docMk/>
            <pc:sldMk cId="412755503" sldId="479"/>
            <ac:spMk id="41" creationId="{5891FAE8-9368-4E7B-B246-AA3F7AE1BDA4}"/>
          </ac:spMkLst>
        </pc:spChg>
        <pc:spChg chg="mod">
          <ac:chgData name="O'Donoghue, Julie" userId="2569ad0c-0a0b-4544-874d-9b927270d278" providerId="ADAL" clId="{DCFC5CC5-6D9C-416E-98D7-92CE6301DFD0}" dt="2022-07-19T09:05:19.474" v="1154" actId="113"/>
          <ac:spMkLst>
            <pc:docMk/>
            <pc:sldMk cId="412755503" sldId="479"/>
            <ac:spMk id="46" creationId="{401D3C70-C191-45A0-B011-077B7DC81B27}"/>
          </ac:spMkLst>
        </pc:spChg>
        <pc:spChg chg="mod">
          <ac:chgData name="O'Donoghue, Julie" userId="2569ad0c-0a0b-4544-874d-9b927270d278" providerId="ADAL" clId="{DCFC5CC5-6D9C-416E-98D7-92CE6301DFD0}" dt="2022-07-19T09:05:28.096" v="1159" actId="113"/>
          <ac:spMkLst>
            <pc:docMk/>
            <pc:sldMk cId="412755503" sldId="479"/>
            <ac:spMk id="47" creationId="{7FA3634F-B701-44C5-91AC-C7347A899764}"/>
          </ac:spMkLst>
        </pc:spChg>
        <pc:spChg chg="mod">
          <ac:chgData name="O'Donoghue, Julie" userId="2569ad0c-0a0b-4544-874d-9b927270d278" providerId="ADAL" clId="{DCFC5CC5-6D9C-416E-98D7-92CE6301DFD0}" dt="2022-07-19T09:02:31.042" v="1107" actId="1076"/>
          <ac:spMkLst>
            <pc:docMk/>
            <pc:sldMk cId="412755503" sldId="479"/>
            <ac:spMk id="49" creationId="{9D6F7435-C448-46D2-8B06-A97D45C50EAF}"/>
          </ac:spMkLst>
        </pc:spChg>
        <pc:spChg chg="mod">
          <ac:chgData name="O'Donoghue, Julie" userId="2569ad0c-0a0b-4544-874d-9b927270d278" providerId="ADAL" clId="{DCFC5CC5-6D9C-416E-98D7-92CE6301DFD0}" dt="2022-07-19T09:02:33.937" v="1108" actId="1076"/>
          <ac:spMkLst>
            <pc:docMk/>
            <pc:sldMk cId="412755503" sldId="479"/>
            <ac:spMk id="50" creationId="{DE8831D7-15B6-4B49-9455-9150E33EB82C}"/>
          </ac:spMkLst>
        </pc:spChg>
        <pc:spChg chg="del topLvl">
          <ac:chgData name="O'Donoghue, Julie" userId="2569ad0c-0a0b-4544-874d-9b927270d278" providerId="ADAL" clId="{DCFC5CC5-6D9C-416E-98D7-92CE6301DFD0}" dt="2022-07-19T09:04:05.865" v="1133" actId="478"/>
          <ac:spMkLst>
            <pc:docMk/>
            <pc:sldMk cId="412755503" sldId="479"/>
            <ac:spMk id="52" creationId="{B8B380DE-9730-409A-A5AA-19E6FE5A1F82}"/>
          </ac:spMkLst>
        </pc:spChg>
        <pc:spChg chg="del topLvl">
          <ac:chgData name="O'Donoghue, Julie" userId="2569ad0c-0a0b-4544-874d-9b927270d278" providerId="ADAL" clId="{DCFC5CC5-6D9C-416E-98D7-92CE6301DFD0}" dt="2022-07-19T09:04:11.013" v="1135" actId="478"/>
          <ac:spMkLst>
            <pc:docMk/>
            <pc:sldMk cId="412755503" sldId="479"/>
            <ac:spMk id="53" creationId="{A4D3155A-4B48-451E-BDB0-FAF956C0A780}"/>
          </ac:spMkLst>
        </pc:spChg>
        <pc:spChg chg="mod">
          <ac:chgData name="O'Donoghue, Julie" userId="2569ad0c-0a0b-4544-874d-9b927270d278" providerId="ADAL" clId="{DCFC5CC5-6D9C-416E-98D7-92CE6301DFD0}" dt="2022-07-19T09:05:19.811" v="1155"/>
          <ac:spMkLst>
            <pc:docMk/>
            <pc:sldMk cId="412755503" sldId="479"/>
            <ac:spMk id="55" creationId="{57672EC2-39EA-41B3-8886-1EAAD4636751}"/>
          </ac:spMkLst>
        </pc:spChg>
        <pc:spChg chg="mod">
          <ac:chgData name="O'Donoghue, Julie" userId="2569ad0c-0a0b-4544-874d-9b927270d278" providerId="ADAL" clId="{DCFC5CC5-6D9C-416E-98D7-92CE6301DFD0}" dt="2022-07-19T09:07:04.933" v="1169" actId="20577"/>
          <ac:spMkLst>
            <pc:docMk/>
            <pc:sldMk cId="412755503" sldId="479"/>
            <ac:spMk id="56" creationId="{C53519FA-49F7-4C5C-836B-D3F690488BCB}"/>
          </ac:spMkLst>
        </pc:spChg>
        <pc:spChg chg="mod">
          <ac:chgData name="O'Donoghue, Julie" userId="2569ad0c-0a0b-4544-874d-9b927270d278" providerId="ADAL" clId="{DCFC5CC5-6D9C-416E-98D7-92CE6301DFD0}" dt="2022-07-19T09:08:30.997" v="1196" actId="207"/>
          <ac:spMkLst>
            <pc:docMk/>
            <pc:sldMk cId="412755503" sldId="479"/>
            <ac:spMk id="58" creationId="{68DDF962-D082-4960-9FAE-63AD28CD0B6C}"/>
          </ac:spMkLst>
        </pc:spChg>
        <pc:spChg chg="mod">
          <ac:chgData name="O'Donoghue, Julie" userId="2569ad0c-0a0b-4544-874d-9b927270d278" providerId="ADAL" clId="{DCFC5CC5-6D9C-416E-98D7-92CE6301DFD0}" dt="2022-07-19T09:08:35.119" v="1197" actId="207"/>
          <ac:spMkLst>
            <pc:docMk/>
            <pc:sldMk cId="412755503" sldId="479"/>
            <ac:spMk id="59" creationId="{CBDEED4D-3670-41B3-A9D4-484149306307}"/>
          </ac:spMkLst>
        </pc:spChg>
        <pc:spChg chg="mod topLvl">
          <ac:chgData name="O'Donoghue, Julie" userId="2569ad0c-0a0b-4544-874d-9b927270d278" providerId="ADAL" clId="{DCFC5CC5-6D9C-416E-98D7-92CE6301DFD0}" dt="2022-07-19T09:08:44.838" v="1202" actId="1076"/>
          <ac:spMkLst>
            <pc:docMk/>
            <pc:sldMk cId="412755503" sldId="479"/>
            <ac:spMk id="63" creationId="{53D796EE-A3E7-411A-B9A5-20309931EA10}"/>
          </ac:spMkLst>
        </pc:spChg>
        <pc:spChg chg="del mod topLvl">
          <ac:chgData name="O'Donoghue, Julie" userId="2569ad0c-0a0b-4544-874d-9b927270d278" providerId="ADAL" clId="{DCFC5CC5-6D9C-416E-98D7-92CE6301DFD0}" dt="2022-07-19T09:00:52.899" v="1081" actId="478"/>
          <ac:spMkLst>
            <pc:docMk/>
            <pc:sldMk cId="412755503" sldId="479"/>
            <ac:spMk id="64" creationId="{C834B5A2-5C00-44B9-9E8B-254DD3323A9D}"/>
          </ac:spMkLst>
        </pc:spChg>
        <pc:spChg chg="mod">
          <ac:chgData name="O'Donoghue, Julie" userId="2569ad0c-0a0b-4544-874d-9b927270d278" providerId="ADAL" clId="{DCFC5CC5-6D9C-416E-98D7-92CE6301DFD0}" dt="2022-07-19T09:03:14.850" v="1118" actId="14100"/>
          <ac:spMkLst>
            <pc:docMk/>
            <pc:sldMk cId="412755503" sldId="479"/>
            <ac:spMk id="69" creationId="{36FCCFE6-5D38-481D-A248-547260BAFEDF}"/>
          </ac:spMkLst>
        </pc:spChg>
        <pc:spChg chg="mod">
          <ac:chgData name="O'Donoghue, Julie" userId="2569ad0c-0a0b-4544-874d-9b927270d278" providerId="ADAL" clId="{DCFC5CC5-6D9C-416E-98D7-92CE6301DFD0}" dt="2022-07-19T09:03:20.455" v="1120" actId="1076"/>
          <ac:spMkLst>
            <pc:docMk/>
            <pc:sldMk cId="412755503" sldId="479"/>
            <ac:spMk id="70" creationId="{4AB52D0D-0290-40B3-9A03-0B8CBF314D51}"/>
          </ac:spMkLst>
        </pc:spChg>
        <pc:grpChg chg="add mod">
          <ac:chgData name="O'Donoghue, Julie" userId="2569ad0c-0a0b-4544-874d-9b927270d278" providerId="ADAL" clId="{DCFC5CC5-6D9C-416E-98D7-92CE6301DFD0}" dt="2022-07-19T09:09:05.239" v="1210" actId="1076"/>
          <ac:grpSpMkLst>
            <pc:docMk/>
            <pc:sldMk cId="412755503" sldId="479"/>
            <ac:grpSpMk id="35" creationId="{728246E1-293F-4DA4-AB6F-06515F8C4788}"/>
          </ac:grpSpMkLst>
        </pc:grpChg>
        <pc:grpChg chg="add mod">
          <ac:chgData name="O'Donoghue, Julie" userId="2569ad0c-0a0b-4544-874d-9b927270d278" providerId="ADAL" clId="{DCFC5CC5-6D9C-416E-98D7-92CE6301DFD0}" dt="2022-07-19T09:09:35.817" v="1218" actId="1076"/>
          <ac:grpSpMkLst>
            <pc:docMk/>
            <pc:sldMk cId="412755503" sldId="479"/>
            <ac:grpSpMk id="40" creationId="{093A661F-EA15-445F-97E9-9C6AF2F701B3}"/>
          </ac:grpSpMkLst>
        </pc:grpChg>
        <pc:grpChg chg="mod">
          <ac:chgData name="O'Donoghue, Julie" userId="2569ad0c-0a0b-4544-874d-9b927270d278" providerId="ADAL" clId="{DCFC5CC5-6D9C-416E-98D7-92CE6301DFD0}" dt="2022-07-19T09:08:51.173" v="1205" actId="1076"/>
          <ac:grpSpMkLst>
            <pc:docMk/>
            <pc:sldMk cId="412755503" sldId="479"/>
            <ac:grpSpMk id="42" creationId="{9C5399DE-D9B5-4D1B-8A9B-F58A044BC4E1}"/>
          </ac:grpSpMkLst>
        </pc:grpChg>
        <pc:grpChg chg="mod">
          <ac:chgData name="O'Donoghue, Julie" userId="2569ad0c-0a0b-4544-874d-9b927270d278" providerId="ADAL" clId="{DCFC5CC5-6D9C-416E-98D7-92CE6301DFD0}" dt="2022-07-19T09:08:53.250" v="1206" actId="1076"/>
          <ac:grpSpMkLst>
            <pc:docMk/>
            <pc:sldMk cId="412755503" sldId="479"/>
            <ac:grpSpMk id="45" creationId="{9D523005-2B81-42CA-BFA3-CD3CCE84450A}"/>
          </ac:grpSpMkLst>
        </pc:grpChg>
        <pc:grpChg chg="add mod">
          <ac:chgData name="O'Donoghue, Julie" userId="2569ad0c-0a0b-4544-874d-9b927270d278" providerId="ADAL" clId="{DCFC5CC5-6D9C-416E-98D7-92CE6301DFD0}" dt="2022-07-19T09:09:30.321" v="1216" actId="1076"/>
          <ac:grpSpMkLst>
            <pc:docMk/>
            <pc:sldMk cId="412755503" sldId="479"/>
            <ac:grpSpMk id="48" creationId="{1B18C192-220D-487D-9DF6-5C7D5FA8F50E}"/>
          </ac:grpSpMkLst>
        </pc:grpChg>
        <pc:grpChg chg="del">
          <ac:chgData name="O'Donoghue, Julie" userId="2569ad0c-0a0b-4544-874d-9b927270d278" providerId="ADAL" clId="{DCFC5CC5-6D9C-416E-98D7-92CE6301DFD0}" dt="2022-07-19T09:04:05.865" v="1133" actId="478"/>
          <ac:grpSpMkLst>
            <pc:docMk/>
            <pc:sldMk cId="412755503" sldId="479"/>
            <ac:grpSpMk id="51" creationId="{3F4A222F-AB13-4C3F-A20E-EB954D66B4A0}"/>
          </ac:grpSpMkLst>
        </pc:grpChg>
        <pc:grpChg chg="add mod">
          <ac:chgData name="O'Donoghue, Julie" userId="2569ad0c-0a0b-4544-874d-9b927270d278" providerId="ADAL" clId="{DCFC5CC5-6D9C-416E-98D7-92CE6301DFD0}" dt="2022-07-19T09:09:41.344" v="1220" actId="1076"/>
          <ac:grpSpMkLst>
            <pc:docMk/>
            <pc:sldMk cId="412755503" sldId="479"/>
            <ac:grpSpMk id="57" creationId="{661DEA6D-400E-4FDE-AA6B-72FAFB07171C}"/>
          </ac:grpSpMkLst>
        </pc:grpChg>
        <pc:grpChg chg="del mod">
          <ac:chgData name="O'Donoghue, Julie" userId="2569ad0c-0a0b-4544-874d-9b927270d278" providerId="ADAL" clId="{DCFC5CC5-6D9C-416E-98D7-92CE6301DFD0}" dt="2022-07-19T09:00:52.899" v="1081" actId="478"/>
          <ac:grpSpMkLst>
            <pc:docMk/>
            <pc:sldMk cId="412755503" sldId="479"/>
            <ac:grpSpMk id="62" creationId="{A56877A1-49E9-4DD8-8AF2-E5F7F7619FC3}"/>
          </ac:grpSpMkLst>
        </pc:grpChg>
        <pc:grpChg chg="del">
          <ac:chgData name="O'Donoghue, Julie" userId="2569ad0c-0a0b-4544-874d-9b927270d278" providerId="ADAL" clId="{DCFC5CC5-6D9C-416E-98D7-92CE6301DFD0}" dt="2022-07-19T09:03:22.758" v="1121" actId="478"/>
          <ac:grpSpMkLst>
            <pc:docMk/>
            <pc:sldMk cId="412755503" sldId="479"/>
            <ac:grpSpMk id="65" creationId="{9E7C7538-2C73-4CE8-8666-ECAA66FC8A57}"/>
          </ac:grpSpMkLst>
        </pc:grpChg>
        <pc:grpChg chg="mod">
          <ac:chgData name="O'Donoghue, Julie" userId="2569ad0c-0a0b-4544-874d-9b927270d278" providerId="ADAL" clId="{DCFC5CC5-6D9C-416E-98D7-92CE6301DFD0}" dt="2022-07-19T09:08:59.538" v="1208" actId="1076"/>
          <ac:grpSpMkLst>
            <pc:docMk/>
            <pc:sldMk cId="412755503" sldId="479"/>
            <ac:grpSpMk id="68" creationId="{3A1AEB2B-B961-4FBD-A53D-DBEBB55F3A5F}"/>
          </ac:grpSpMkLst>
        </pc:grpChg>
        <pc:picChg chg="add mod">
          <ac:chgData name="O'Donoghue, Julie" userId="2569ad0c-0a0b-4544-874d-9b927270d278" providerId="ADAL" clId="{DCFC5CC5-6D9C-416E-98D7-92CE6301DFD0}" dt="2022-07-19T09:08:46.890" v="1203" actId="1076"/>
          <ac:picMkLst>
            <pc:docMk/>
            <pc:sldMk cId="412755503" sldId="479"/>
            <ac:picMk id="3" creationId="{B190D711-3E45-435D-B6C6-74B48AF21A7F}"/>
          </ac:picMkLst>
        </pc:picChg>
        <pc:picChg chg="add mod">
          <ac:chgData name="O'Donoghue, Julie" userId="2569ad0c-0a0b-4544-874d-9b927270d278" providerId="ADAL" clId="{DCFC5CC5-6D9C-416E-98D7-92CE6301DFD0}" dt="2022-07-19T09:08:54.679" v="1207" actId="1076"/>
          <ac:picMkLst>
            <pc:docMk/>
            <pc:sldMk cId="412755503" sldId="479"/>
            <ac:picMk id="5" creationId="{619E9711-4C71-47C6-BA7B-FB99DD085F7B}"/>
          </ac:picMkLst>
        </pc:picChg>
        <pc:picChg chg="add mod">
          <ac:chgData name="O'Donoghue, Julie" userId="2569ad0c-0a0b-4544-874d-9b927270d278" providerId="ADAL" clId="{DCFC5CC5-6D9C-416E-98D7-92CE6301DFD0}" dt="2022-07-19T09:09:22.040" v="1214" actId="1076"/>
          <ac:picMkLst>
            <pc:docMk/>
            <pc:sldMk cId="412755503" sldId="479"/>
            <ac:picMk id="7" creationId="{7C7A7DD9-2678-4B67-B97B-01FE0268BE06}"/>
          </ac:picMkLst>
        </pc:picChg>
        <pc:picChg chg="add mod">
          <ac:chgData name="O'Donoghue, Julie" userId="2569ad0c-0a0b-4544-874d-9b927270d278" providerId="ADAL" clId="{DCFC5CC5-6D9C-416E-98D7-92CE6301DFD0}" dt="2022-07-19T09:09:24.999" v="1215" actId="1076"/>
          <ac:picMkLst>
            <pc:docMk/>
            <pc:sldMk cId="412755503" sldId="479"/>
            <ac:picMk id="9" creationId="{D1A11D08-4F10-4546-9654-C96784F57ADC}"/>
          </ac:picMkLst>
        </pc:picChg>
        <pc:picChg chg="add mod">
          <ac:chgData name="O'Donoghue, Julie" userId="2569ad0c-0a0b-4544-874d-9b927270d278" providerId="ADAL" clId="{DCFC5CC5-6D9C-416E-98D7-92CE6301DFD0}" dt="2022-07-19T09:09:38.205" v="1219" actId="1076"/>
          <ac:picMkLst>
            <pc:docMk/>
            <pc:sldMk cId="412755503" sldId="479"/>
            <ac:picMk id="11" creationId="{D76ECAB0-4733-4604-946D-60092EBC1C74}"/>
          </ac:picMkLst>
        </pc:picChg>
        <pc:picChg chg="add mod">
          <ac:chgData name="O'Donoghue, Julie" userId="2569ad0c-0a0b-4544-874d-9b927270d278" providerId="ADAL" clId="{DCFC5CC5-6D9C-416E-98D7-92CE6301DFD0}" dt="2022-07-19T09:09:32.793" v="1217" actId="1076"/>
          <ac:picMkLst>
            <pc:docMk/>
            <pc:sldMk cId="412755503" sldId="479"/>
            <ac:picMk id="13" creationId="{8AA32136-0739-4DEA-AC5C-1B86436CD530}"/>
          </ac:picMkLst>
        </pc:picChg>
        <pc:picChg chg="add del mod">
          <ac:chgData name="O'Donoghue, Julie" userId="2569ad0c-0a0b-4544-874d-9b927270d278" providerId="ADAL" clId="{DCFC5CC5-6D9C-416E-98D7-92CE6301DFD0}" dt="2022-07-19T09:08:38.454" v="1199" actId="21"/>
          <ac:picMkLst>
            <pc:docMk/>
            <pc:sldMk cId="412755503" sldId="479"/>
            <ac:picMk id="15" creationId="{0C0B74A4-EECB-42C6-9AAE-AC15013F18BB}"/>
          </ac:picMkLst>
        </pc:picChg>
        <pc:picChg chg="add mod">
          <ac:chgData name="O'Donoghue, Julie" userId="2569ad0c-0a0b-4544-874d-9b927270d278" providerId="ADAL" clId="{DCFC5CC5-6D9C-416E-98D7-92CE6301DFD0}" dt="2022-07-19T09:09:43.449" v="1221" actId="1076"/>
          <ac:picMkLst>
            <pc:docMk/>
            <pc:sldMk cId="412755503" sldId="479"/>
            <ac:picMk id="60" creationId="{95A3A8A6-6CA8-4BF9-B7C0-06A07A5FD7ED}"/>
          </ac:picMkLst>
        </pc:picChg>
        <pc:picChg chg="mod">
          <ac:chgData name="O'Donoghue, Julie" userId="2569ad0c-0a0b-4544-874d-9b927270d278" providerId="ADAL" clId="{DCFC5CC5-6D9C-416E-98D7-92CE6301DFD0}" dt="2022-07-19T09:08:48.663" v="1204" actId="1076"/>
          <ac:picMkLst>
            <pc:docMk/>
            <pc:sldMk cId="412755503" sldId="479"/>
            <ac:picMk id="71" creationId="{2C8B599C-1EA7-4C66-AD63-28C6864C0910}"/>
          </ac:picMkLst>
        </pc:picChg>
        <pc:picChg chg="del mod">
          <ac:chgData name="O'Donoghue, Julie" userId="2569ad0c-0a0b-4544-874d-9b927270d278" providerId="ADAL" clId="{DCFC5CC5-6D9C-416E-98D7-92CE6301DFD0}" dt="2022-07-19T09:04:02.400" v="1132" actId="478"/>
          <ac:picMkLst>
            <pc:docMk/>
            <pc:sldMk cId="412755503" sldId="479"/>
            <ac:picMk id="72" creationId="{9125DFB8-E43A-4436-9BBC-EAD3165B0A68}"/>
          </ac:picMkLst>
        </pc:picChg>
        <pc:picChg chg="del">
          <ac:chgData name="O'Donoghue, Julie" userId="2569ad0c-0a0b-4544-874d-9b927270d278" providerId="ADAL" clId="{DCFC5CC5-6D9C-416E-98D7-92CE6301DFD0}" dt="2022-07-19T09:01:23.506" v="1090" actId="478"/>
          <ac:picMkLst>
            <pc:docMk/>
            <pc:sldMk cId="412755503" sldId="479"/>
            <ac:picMk id="73" creationId="{6C545F2C-66F2-4618-B254-9E6AFC1B8E19}"/>
          </ac:picMkLst>
        </pc:picChg>
        <pc:picChg chg="del">
          <ac:chgData name="O'Donoghue, Julie" userId="2569ad0c-0a0b-4544-874d-9b927270d278" providerId="ADAL" clId="{DCFC5CC5-6D9C-416E-98D7-92CE6301DFD0}" dt="2022-07-19T09:04:00.469" v="1131" actId="478"/>
          <ac:picMkLst>
            <pc:docMk/>
            <pc:sldMk cId="412755503" sldId="479"/>
            <ac:picMk id="74" creationId="{5807C7B4-AD7F-46E7-A3BA-C63558D23DCD}"/>
          </ac:picMkLst>
        </pc:picChg>
        <pc:picChg chg="del">
          <ac:chgData name="O'Donoghue, Julie" userId="2569ad0c-0a0b-4544-874d-9b927270d278" providerId="ADAL" clId="{DCFC5CC5-6D9C-416E-98D7-92CE6301DFD0}" dt="2022-07-19T09:03:24.964" v="1122" actId="478"/>
          <ac:picMkLst>
            <pc:docMk/>
            <pc:sldMk cId="412755503" sldId="479"/>
            <ac:picMk id="75" creationId="{2C089AE5-BB13-4503-BC50-AF684FBC725B}"/>
          </ac:picMkLst>
        </pc:picChg>
        <pc:picChg chg="del">
          <ac:chgData name="O'Donoghue, Julie" userId="2569ad0c-0a0b-4544-874d-9b927270d278" providerId="ADAL" clId="{DCFC5CC5-6D9C-416E-98D7-92CE6301DFD0}" dt="2022-07-19T09:04:07.379" v="1134" actId="478"/>
          <ac:picMkLst>
            <pc:docMk/>
            <pc:sldMk cId="412755503" sldId="479"/>
            <ac:picMk id="76" creationId="{429F1377-CD39-469E-BA73-935F13E0E6A2}"/>
          </ac:picMkLst>
        </pc:picChg>
      </pc:sldChg>
      <pc:sldChg chg="addSp delSp modSp mod">
        <pc:chgData name="O'Donoghue, Julie" userId="2569ad0c-0a0b-4544-874d-9b927270d278" providerId="ADAL" clId="{DCFC5CC5-6D9C-416E-98D7-92CE6301DFD0}" dt="2022-07-19T08:46:32.515" v="369" actId="1076"/>
        <pc:sldMkLst>
          <pc:docMk/>
          <pc:sldMk cId="745649074" sldId="482"/>
        </pc:sldMkLst>
        <pc:spChg chg="mod">
          <ac:chgData name="O'Donoghue, Julie" userId="2569ad0c-0a0b-4544-874d-9b927270d278" providerId="ADAL" clId="{DCFC5CC5-6D9C-416E-98D7-92CE6301DFD0}" dt="2022-07-19T08:45:29.237" v="358" actId="1036"/>
          <ac:spMkLst>
            <pc:docMk/>
            <pc:sldMk cId="745649074" sldId="482"/>
            <ac:spMk id="23" creationId="{F27BDB81-DE03-4203-80C1-8F3F1A62C07D}"/>
          </ac:spMkLst>
        </pc:spChg>
        <pc:graphicFrameChg chg="add mod modGraphic">
          <ac:chgData name="O'Donoghue, Julie" userId="2569ad0c-0a0b-4544-874d-9b927270d278" providerId="ADAL" clId="{DCFC5CC5-6D9C-416E-98D7-92CE6301DFD0}" dt="2022-07-19T08:45:24.657" v="350"/>
          <ac:graphicFrameMkLst>
            <pc:docMk/>
            <pc:sldMk cId="745649074" sldId="482"/>
            <ac:graphicFrameMk id="10" creationId="{1DADB74E-6F7B-443D-A3D6-F6D4FD2DBF62}"/>
          </ac:graphicFrameMkLst>
        </pc:graphicFrameChg>
        <pc:graphicFrameChg chg="del mod">
          <ac:chgData name="O'Donoghue, Julie" userId="2569ad0c-0a0b-4544-874d-9b927270d278" providerId="ADAL" clId="{DCFC5CC5-6D9C-416E-98D7-92CE6301DFD0}" dt="2022-07-19T08:44:52.554" v="344" actId="478"/>
          <ac:graphicFrameMkLst>
            <pc:docMk/>
            <pc:sldMk cId="745649074" sldId="482"/>
            <ac:graphicFrameMk id="15" creationId="{1DADB74E-6F7B-443D-A3D6-F6D4FD2DBF62}"/>
          </ac:graphicFrameMkLst>
        </pc:graphicFrameChg>
        <pc:picChg chg="add mod">
          <ac:chgData name="O'Donoghue, Julie" userId="2569ad0c-0a0b-4544-874d-9b927270d278" providerId="ADAL" clId="{DCFC5CC5-6D9C-416E-98D7-92CE6301DFD0}" dt="2022-07-19T08:45:34.209" v="360" actId="1076"/>
          <ac:picMkLst>
            <pc:docMk/>
            <pc:sldMk cId="745649074" sldId="482"/>
            <ac:picMk id="12" creationId="{2AEF4CFF-8F00-4AA6-BD76-C699DD7AF553}"/>
          </ac:picMkLst>
        </pc:picChg>
        <pc:picChg chg="add mod">
          <ac:chgData name="O'Donoghue, Julie" userId="2569ad0c-0a0b-4544-874d-9b927270d278" providerId="ADAL" clId="{DCFC5CC5-6D9C-416E-98D7-92CE6301DFD0}" dt="2022-07-19T08:46:08.942" v="365" actId="1076"/>
          <ac:picMkLst>
            <pc:docMk/>
            <pc:sldMk cId="745649074" sldId="482"/>
            <ac:picMk id="14" creationId="{9C3AD218-9797-4B6E-88B8-C444B43F4892}"/>
          </ac:picMkLst>
        </pc:picChg>
        <pc:picChg chg="del">
          <ac:chgData name="O'Donoghue, Julie" userId="2569ad0c-0a0b-4544-874d-9b927270d278" providerId="ADAL" clId="{DCFC5CC5-6D9C-416E-98D7-92CE6301DFD0}" dt="2022-07-19T08:45:11.624" v="348" actId="21"/>
          <ac:picMkLst>
            <pc:docMk/>
            <pc:sldMk cId="745649074" sldId="482"/>
            <ac:picMk id="16" creationId="{7DF67491-5B72-45CA-AF48-68FEF8A59AAC}"/>
          </ac:picMkLst>
        </pc:picChg>
        <pc:picChg chg="add mod">
          <ac:chgData name="O'Donoghue, Julie" userId="2569ad0c-0a0b-4544-874d-9b927270d278" providerId="ADAL" clId="{DCFC5CC5-6D9C-416E-98D7-92CE6301DFD0}" dt="2022-07-19T08:46:32.515" v="369" actId="1076"/>
          <ac:picMkLst>
            <pc:docMk/>
            <pc:sldMk cId="745649074" sldId="482"/>
            <ac:picMk id="17" creationId="{517B31DF-DFBD-493C-BF06-F549F1140959}"/>
          </ac:picMkLst>
        </pc:picChg>
        <pc:picChg chg="del">
          <ac:chgData name="O'Donoghue, Julie" userId="2569ad0c-0a0b-4544-874d-9b927270d278" providerId="ADAL" clId="{DCFC5CC5-6D9C-416E-98D7-92CE6301DFD0}" dt="2022-07-19T08:45:42.373" v="361" actId="478"/>
          <ac:picMkLst>
            <pc:docMk/>
            <pc:sldMk cId="745649074" sldId="482"/>
            <ac:picMk id="21" creationId="{269F3DA6-4096-4688-BDE7-11F3B0008044}"/>
          </ac:picMkLst>
        </pc:picChg>
      </pc:sldChg>
      <pc:sldChg chg="modSp mod">
        <pc:chgData name="O'Donoghue, Julie" userId="2569ad0c-0a0b-4544-874d-9b927270d278" providerId="ADAL" clId="{DCFC5CC5-6D9C-416E-98D7-92CE6301DFD0}" dt="2022-07-19T08:29:21.123" v="125" actId="20577"/>
        <pc:sldMkLst>
          <pc:docMk/>
          <pc:sldMk cId="3533545237" sldId="484"/>
        </pc:sldMkLst>
        <pc:spChg chg="mod">
          <ac:chgData name="O'Donoghue, Julie" userId="2569ad0c-0a0b-4544-874d-9b927270d278" providerId="ADAL" clId="{DCFC5CC5-6D9C-416E-98D7-92CE6301DFD0}" dt="2022-07-19T08:29:00.332" v="20" actId="20577"/>
          <ac:spMkLst>
            <pc:docMk/>
            <pc:sldMk cId="3533545237" sldId="484"/>
            <ac:spMk id="2" creationId="{5F9F1D24-3A20-4794-B767-663FD6CEC5F6}"/>
          </ac:spMkLst>
        </pc:spChg>
        <pc:spChg chg="mod">
          <ac:chgData name="O'Donoghue, Julie" userId="2569ad0c-0a0b-4544-874d-9b927270d278" providerId="ADAL" clId="{DCFC5CC5-6D9C-416E-98D7-92CE6301DFD0}" dt="2022-07-19T08:29:21.123" v="125" actId="20577"/>
          <ac:spMkLst>
            <pc:docMk/>
            <pc:sldMk cId="3533545237" sldId="484"/>
            <ac:spMk id="3" creationId="{8BEB68FA-7745-4F80-9228-8547450FDB7E}"/>
          </ac:spMkLst>
        </pc:spChg>
      </pc:sldChg>
      <pc:sldChg chg="modSp mod">
        <pc:chgData name="O'Donoghue, Julie" userId="2569ad0c-0a0b-4544-874d-9b927270d278" providerId="ADAL" clId="{DCFC5CC5-6D9C-416E-98D7-92CE6301DFD0}" dt="2022-07-19T08:31:19.556" v="215" actId="20577"/>
        <pc:sldMkLst>
          <pc:docMk/>
          <pc:sldMk cId="1854004877" sldId="485"/>
        </pc:sldMkLst>
        <pc:spChg chg="mod">
          <ac:chgData name="O'Donoghue, Julie" userId="2569ad0c-0a0b-4544-874d-9b927270d278" providerId="ADAL" clId="{DCFC5CC5-6D9C-416E-98D7-92CE6301DFD0}" dt="2022-07-19T08:31:19.556" v="215" actId="20577"/>
          <ac:spMkLst>
            <pc:docMk/>
            <pc:sldMk cId="1854004877" sldId="485"/>
            <ac:spMk id="3" creationId="{5926D1E1-DEC5-49C4-A64D-54ACABFF76B2}"/>
          </ac:spMkLst>
        </pc:spChg>
      </pc:sldChg>
      <pc:sldChg chg="addSp delSp modSp mod modNotesTx">
        <pc:chgData name="O'Donoghue, Julie" userId="2569ad0c-0a0b-4544-874d-9b927270d278" providerId="ADAL" clId="{DCFC5CC5-6D9C-416E-98D7-92CE6301DFD0}" dt="2022-07-27T10:02:01.851" v="1321" actId="1035"/>
        <pc:sldMkLst>
          <pc:docMk/>
          <pc:sldMk cId="1203611855" sldId="487"/>
        </pc:sldMkLst>
        <pc:spChg chg="mod">
          <ac:chgData name="O'Donoghue, Julie" userId="2569ad0c-0a0b-4544-874d-9b927270d278" providerId="ADAL" clId="{DCFC5CC5-6D9C-416E-98D7-92CE6301DFD0}" dt="2022-07-19T08:35:49.283" v="266" actId="1036"/>
          <ac:spMkLst>
            <pc:docMk/>
            <pc:sldMk cId="1203611855" sldId="487"/>
            <ac:spMk id="12" creationId="{2308C8BE-69E6-4C2A-8549-7ECC039201A2}"/>
          </ac:spMkLst>
        </pc:spChg>
        <pc:graphicFrameChg chg="del modGraphic">
          <ac:chgData name="O'Donoghue, Julie" userId="2569ad0c-0a0b-4544-874d-9b927270d278" providerId="ADAL" clId="{DCFC5CC5-6D9C-416E-98D7-92CE6301DFD0}" dt="2022-07-19T08:34:46.979" v="238" actId="478"/>
          <ac:graphicFrameMkLst>
            <pc:docMk/>
            <pc:sldMk cId="1203611855" sldId="487"/>
            <ac:graphicFrameMk id="3" creationId="{CB73C30A-8825-4E0C-B77E-B5EBC7AB44CD}"/>
          </ac:graphicFrameMkLst>
        </pc:graphicFrameChg>
        <pc:graphicFrameChg chg="add mod modGraphic">
          <ac:chgData name="O'Donoghue, Julie" userId="2569ad0c-0a0b-4544-874d-9b927270d278" providerId="ADAL" clId="{DCFC5CC5-6D9C-416E-98D7-92CE6301DFD0}" dt="2022-07-19T08:39:58.218" v="302" actId="113"/>
          <ac:graphicFrameMkLst>
            <pc:docMk/>
            <pc:sldMk cId="1203611855" sldId="487"/>
            <ac:graphicFrameMk id="15" creationId="{348183DA-AD1F-473A-ACD2-4B7EFEB62364}"/>
          </ac:graphicFrameMkLst>
        </pc:graphicFrameChg>
        <pc:picChg chg="del mod">
          <ac:chgData name="O'Donoghue, Julie" userId="2569ad0c-0a0b-4544-874d-9b927270d278" providerId="ADAL" clId="{DCFC5CC5-6D9C-416E-98D7-92CE6301DFD0}" dt="2022-07-19T08:39:02.540" v="278" actId="21"/>
          <ac:picMkLst>
            <pc:docMk/>
            <pc:sldMk cId="1203611855" sldId="487"/>
            <ac:picMk id="4" creationId="{6F9F2CB6-86A0-4B6D-8977-B99B23258D19}"/>
          </ac:picMkLst>
        </pc:picChg>
        <pc:picChg chg="del mod">
          <ac:chgData name="O'Donoghue, Julie" userId="2569ad0c-0a0b-4544-874d-9b927270d278" providerId="ADAL" clId="{DCFC5CC5-6D9C-416E-98D7-92CE6301DFD0}" dt="2022-07-19T08:39:45.079" v="295" actId="478"/>
          <ac:picMkLst>
            <pc:docMk/>
            <pc:sldMk cId="1203611855" sldId="487"/>
            <ac:picMk id="5" creationId="{CD6D5869-1E3A-4AA3-85B2-E5180297DF5D}"/>
          </ac:picMkLst>
        </pc:picChg>
        <pc:picChg chg="del mod">
          <ac:chgData name="O'Donoghue, Julie" userId="2569ad0c-0a0b-4544-874d-9b927270d278" providerId="ADAL" clId="{DCFC5CC5-6D9C-416E-98D7-92CE6301DFD0}" dt="2022-07-19T08:39:10.860" v="282" actId="21"/>
          <ac:picMkLst>
            <pc:docMk/>
            <pc:sldMk cId="1203611855" sldId="487"/>
            <ac:picMk id="6" creationId="{07B4FB17-B372-4BEC-98CF-F04414CE3D80}"/>
          </ac:picMkLst>
        </pc:picChg>
        <pc:picChg chg="del mod">
          <ac:chgData name="O'Donoghue, Julie" userId="2569ad0c-0a0b-4544-874d-9b927270d278" providerId="ADAL" clId="{DCFC5CC5-6D9C-416E-98D7-92CE6301DFD0}" dt="2022-07-19T08:39:47.992" v="297" actId="478"/>
          <ac:picMkLst>
            <pc:docMk/>
            <pc:sldMk cId="1203611855" sldId="487"/>
            <ac:picMk id="7" creationId="{6C931F21-6BEA-40DB-A7E0-818DD0C7D0BA}"/>
          </ac:picMkLst>
        </pc:picChg>
        <pc:picChg chg="del mod">
          <ac:chgData name="O'Donoghue, Julie" userId="2569ad0c-0a0b-4544-874d-9b927270d278" providerId="ADAL" clId="{DCFC5CC5-6D9C-416E-98D7-92CE6301DFD0}" dt="2022-07-19T08:39:46.413" v="296" actId="478"/>
          <ac:picMkLst>
            <pc:docMk/>
            <pc:sldMk cId="1203611855" sldId="487"/>
            <ac:picMk id="8" creationId="{30CF929B-5888-4F9A-9CD3-F07D1D021F52}"/>
          </ac:picMkLst>
        </pc:picChg>
        <pc:picChg chg="del mod">
          <ac:chgData name="O'Donoghue, Julie" userId="2569ad0c-0a0b-4544-874d-9b927270d278" providerId="ADAL" clId="{DCFC5CC5-6D9C-416E-98D7-92CE6301DFD0}" dt="2022-07-19T08:39:31.639" v="291" actId="21"/>
          <ac:picMkLst>
            <pc:docMk/>
            <pc:sldMk cId="1203611855" sldId="487"/>
            <ac:picMk id="9" creationId="{B6B15B2B-765E-4390-89DA-79BEF9C7BE20}"/>
          </ac:picMkLst>
        </pc:picChg>
        <pc:picChg chg="del mod">
          <ac:chgData name="O'Donoghue, Julie" userId="2569ad0c-0a0b-4544-874d-9b927270d278" providerId="ADAL" clId="{DCFC5CC5-6D9C-416E-98D7-92CE6301DFD0}" dt="2022-07-19T08:39:43.710" v="294" actId="478"/>
          <ac:picMkLst>
            <pc:docMk/>
            <pc:sldMk cId="1203611855" sldId="487"/>
            <ac:picMk id="11" creationId="{8040A9A6-620F-4FD8-A747-2CBA7EAB4220}"/>
          </ac:picMkLst>
        </pc:picChg>
        <pc:picChg chg="del mod">
          <ac:chgData name="O'Donoghue, Julie" userId="2569ad0c-0a0b-4544-874d-9b927270d278" providerId="ADAL" clId="{DCFC5CC5-6D9C-416E-98D7-92CE6301DFD0}" dt="2022-07-19T08:39:26.305" v="288" actId="21"/>
          <ac:picMkLst>
            <pc:docMk/>
            <pc:sldMk cId="1203611855" sldId="487"/>
            <ac:picMk id="14" creationId="{1776EF2B-4608-48E0-94A0-FAAA63D23EBC}"/>
          </ac:picMkLst>
        </pc:picChg>
        <pc:picChg chg="add mod">
          <ac:chgData name="O'Donoghue, Julie" userId="2569ad0c-0a0b-4544-874d-9b927270d278" providerId="ADAL" clId="{DCFC5CC5-6D9C-416E-98D7-92CE6301DFD0}" dt="2022-07-27T10:01:59.450" v="1320" actId="1076"/>
          <ac:picMkLst>
            <pc:docMk/>
            <pc:sldMk cId="1203611855" sldId="487"/>
            <ac:picMk id="14" creationId="{C866005D-1DA3-4456-8F7A-E117911A94EE}"/>
          </ac:picMkLst>
        </pc:picChg>
        <pc:picChg chg="add mod">
          <ac:chgData name="O'Donoghue, Julie" userId="2569ad0c-0a0b-4544-874d-9b927270d278" providerId="ADAL" clId="{DCFC5CC5-6D9C-416E-98D7-92CE6301DFD0}" dt="2022-07-19T08:39:07.219" v="280" actId="1076"/>
          <ac:picMkLst>
            <pc:docMk/>
            <pc:sldMk cId="1203611855" sldId="487"/>
            <ac:picMk id="16" creationId="{D654943F-00A6-4A22-97C4-B0D9AA5A9D17}"/>
          </ac:picMkLst>
        </pc:picChg>
        <pc:picChg chg="add mod">
          <ac:chgData name="O'Donoghue, Julie" userId="2569ad0c-0a0b-4544-874d-9b927270d278" providerId="ADAL" clId="{DCFC5CC5-6D9C-416E-98D7-92CE6301DFD0}" dt="2022-07-19T08:39:51.376" v="300" actId="1035"/>
          <ac:picMkLst>
            <pc:docMk/>
            <pc:sldMk cId="1203611855" sldId="487"/>
            <ac:picMk id="17" creationId="{CB5E342F-8A7F-423B-B3AD-3B2B9AC58C05}"/>
          </ac:picMkLst>
        </pc:picChg>
        <pc:picChg chg="add mod">
          <ac:chgData name="O'Donoghue, Julie" userId="2569ad0c-0a0b-4544-874d-9b927270d278" providerId="ADAL" clId="{DCFC5CC5-6D9C-416E-98D7-92CE6301DFD0}" dt="2022-07-27T10:02:01.851" v="1321" actId="1035"/>
          <ac:picMkLst>
            <pc:docMk/>
            <pc:sldMk cId="1203611855" sldId="487"/>
            <ac:picMk id="18" creationId="{2C5A24D6-8C4A-438D-900E-161C69D55A69}"/>
          </ac:picMkLst>
        </pc:picChg>
        <pc:picChg chg="add mod">
          <ac:chgData name="O'Donoghue, Julie" userId="2569ad0c-0a0b-4544-874d-9b927270d278" providerId="ADAL" clId="{DCFC5CC5-6D9C-416E-98D7-92CE6301DFD0}" dt="2022-07-19T08:39:35.218" v="293" actId="1076"/>
          <ac:picMkLst>
            <pc:docMk/>
            <pc:sldMk cId="1203611855" sldId="487"/>
            <ac:picMk id="19" creationId="{C465A8B9-88BD-479B-9218-7DBB3CAE628F}"/>
          </ac:picMkLst>
        </pc:picChg>
        <pc:picChg chg="add mod">
          <ac:chgData name="O'Donoghue, Julie" userId="2569ad0c-0a0b-4544-874d-9b927270d278" providerId="ADAL" clId="{DCFC5CC5-6D9C-416E-98D7-92CE6301DFD0}" dt="2022-07-19T08:40:28.315" v="306" actId="1076"/>
          <ac:picMkLst>
            <pc:docMk/>
            <pc:sldMk cId="1203611855" sldId="487"/>
            <ac:picMk id="20" creationId="{35D73678-2443-4ACF-A8CC-74AA6FB1C571}"/>
          </ac:picMkLst>
        </pc:picChg>
        <pc:picChg chg="add mod">
          <ac:chgData name="O'Donoghue, Julie" userId="2569ad0c-0a0b-4544-874d-9b927270d278" providerId="ADAL" clId="{DCFC5CC5-6D9C-416E-98D7-92CE6301DFD0}" dt="2022-07-19T08:41:45.287" v="317" actId="1036"/>
          <ac:picMkLst>
            <pc:docMk/>
            <pc:sldMk cId="1203611855" sldId="487"/>
            <ac:picMk id="21" creationId="{6ADA18AE-E428-4371-B407-BF5926E344DC}"/>
          </ac:picMkLst>
        </pc:picChg>
        <pc:picChg chg="add mod">
          <ac:chgData name="O'Donoghue, Julie" userId="2569ad0c-0a0b-4544-874d-9b927270d278" providerId="ADAL" clId="{DCFC5CC5-6D9C-416E-98D7-92CE6301DFD0}" dt="2022-07-19T08:41:47.384" v="318" actId="1035"/>
          <ac:picMkLst>
            <pc:docMk/>
            <pc:sldMk cId="1203611855" sldId="487"/>
            <ac:picMk id="22" creationId="{92B88F41-652B-46E8-BB37-C5DE48E73F0C}"/>
          </ac:picMkLst>
        </pc:picChg>
        <pc:picChg chg="add mod">
          <ac:chgData name="O'Donoghue, Julie" userId="2569ad0c-0a0b-4544-874d-9b927270d278" providerId="ADAL" clId="{DCFC5CC5-6D9C-416E-98D7-92CE6301DFD0}" dt="2022-07-19T08:42:10.432" v="322" actId="1076"/>
          <ac:picMkLst>
            <pc:docMk/>
            <pc:sldMk cId="1203611855" sldId="487"/>
            <ac:picMk id="23" creationId="{7F35776D-9A98-4714-8143-358DF0A175CA}"/>
          </ac:picMkLst>
        </pc:picChg>
        <pc:picChg chg="add mod">
          <ac:chgData name="O'Donoghue, Julie" userId="2569ad0c-0a0b-4544-874d-9b927270d278" providerId="ADAL" clId="{DCFC5CC5-6D9C-416E-98D7-92CE6301DFD0}" dt="2022-07-27T10:01:46.712" v="1318" actId="1037"/>
          <ac:picMkLst>
            <pc:docMk/>
            <pc:sldMk cId="1203611855" sldId="487"/>
            <ac:picMk id="24" creationId="{CD40F63A-569C-4787-A860-FCA2717DAFCC}"/>
          </ac:picMkLst>
        </pc:picChg>
      </pc:sldChg>
      <pc:sldChg chg="del">
        <pc:chgData name="O'Donoghue, Julie" userId="2569ad0c-0a0b-4544-874d-9b927270d278" providerId="ADAL" clId="{DCFC5CC5-6D9C-416E-98D7-92CE6301DFD0}" dt="2022-07-19T08:59:03.536" v="1052" actId="47"/>
        <pc:sldMkLst>
          <pc:docMk/>
          <pc:sldMk cId="470481920" sldId="488"/>
        </pc:sldMkLst>
      </pc:sldChg>
      <pc:sldChg chg="addSp delSp modSp add mod">
        <pc:chgData name="O'Donoghue, Julie" userId="2569ad0c-0a0b-4544-874d-9b927270d278" providerId="ADAL" clId="{DCFC5CC5-6D9C-416E-98D7-92CE6301DFD0}" dt="2022-07-19T08:58:47.025" v="1051" actId="1076"/>
        <pc:sldMkLst>
          <pc:docMk/>
          <pc:sldMk cId="115747120" sldId="489"/>
        </pc:sldMkLst>
        <pc:spChg chg="add mod">
          <ac:chgData name="O'Donoghue, Julie" userId="2569ad0c-0a0b-4544-874d-9b927270d278" providerId="ADAL" clId="{DCFC5CC5-6D9C-416E-98D7-92CE6301DFD0}" dt="2022-07-19T08:57:22.219" v="985" actId="1076"/>
          <ac:spMkLst>
            <pc:docMk/>
            <pc:sldMk cId="115747120" sldId="489"/>
            <ac:spMk id="15" creationId="{FEF250FC-20B7-43B0-894B-C0B31D2CB871}"/>
          </ac:spMkLst>
        </pc:spChg>
        <pc:spChg chg="add mod">
          <ac:chgData name="O'Donoghue, Julie" userId="2569ad0c-0a0b-4544-874d-9b927270d278" providerId="ADAL" clId="{DCFC5CC5-6D9C-416E-98D7-92CE6301DFD0}" dt="2022-07-19T08:52:28.814" v="593" actId="20577"/>
          <ac:spMkLst>
            <pc:docMk/>
            <pc:sldMk cId="115747120" sldId="489"/>
            <ac:spMk id="16" creationId="{2A224B4F-B377-412C-A566-AD50A22BD2C8}"/>
          </ac:spMkLst>
        </pc:spChg>
        <pc:spChg chg="add mod">
          <ac:chgData name="O'Donoghue, Julie" userId="2569ad0c-0a0b-4544-874d-9b927270d278" providerId="ADAL" clId="{DCFC5CC5-6D9C-416E-98D7-92CE6301DFD0}" dt="2022-07-19T08:55:54.362" v="879" actId="20577"/>
          <ac:spMkLst>
            <pc:docMk/>
            <pc:sldMk cId="115747120" sldId="489"/>
            <ac:spMk id="19" creationId="{40B30293-22F5-4659-926F-5D5C7598F63E}"/>
          </ac:spMkLst>
        </pc:spChg>
        <pc:spChg chg="add mod">
          <ac:chgData name="O'Donoghue, Julie" userId="2569ad0c-0a0b-4544-874d-9b927270d278" providerId="ADAL" clId="{DCFC5CC5-6D9C-416E-98D7-92CE6301DFD0}" dt="2022-07-19T08:57:16.339" v="984" actId="207"/>
          <ac:spMkLst>
            <pc:docMk/>
            <pc:sldMk cId="115747120" sldId="489"/>
            <ac:spMk id="20" creationId="{8EA3BE4D-D937-4F78-B030-C2653364503C}"/>
          </ac:spMkLst>
        </pc:spChg>
        <pc:spChg chg="add mod">
          <ac:chgData name="O'Donoghue, Julie" userId="2569ad0c-0a0b-4544-874d-9b927270d278" providerId="ADAL" clId="{DCFC5CC5-6D9C-416E-98D7-92CE6301DFD0}" dt="2022-07-19T08:58:47.025" v="1051" actId="1076"/>
          <ac:spMkLst>
            <pc:docMk/>
            <pc:sldMk cId="115747120" sldId="489"/>
            <ac:spMk id="21" creationId="{DF560C2F-BBFD-4D73-84CD-7E092EE36735}"/>
          </ac:spMkLst>
        </pc:spChg>
        <pc:picChg chg="del">
          <ac:chgData name="O'Donoghue, Julie" userId="2569ad0c-0a0b-4544-874d-9b927270d278" providerId="ADAL" clId="{DCFC5CC5-6D9C-416E-98D7-92CE6301DFD0}" dt="2022-07-19T08:47:07.886" v="371" actId="478"/>
          <ac:picMkLst>
            <pc:docMk/>
            <pc:sldMk cId="115747120" sldId="489"/>
            <ac:picMk id="11" creationId="{B46D278A-2713-4B59-8F4C-E6DD47B189C0}"/>
          </ac:picMkLst>
        </pc:picChg>
        <pc:picChg chg="del">
          <ac:chgData name="O'Donoghue, Julie" userId="2569ad0c-0a0b-4544-874d-9b927270d278" providerId="ADAL" clId="{DCFC5CC5-6D9C-416E-98D7-92CE6301DFD0}" dt="2022-07-19T08:47:10.269" v="372" actId="478"/>
          <ac:picMkLst>
            <pc:docMk/>
            <pc:sldMk cId="115747120" sldId="489"/>
            <ac:picMk id="13" creationId="{C38BDA72-D1B1-4201-833E-E1900FAC7F5D}"/>
          </ac:picMkLst>
        </pc:picChg>
        <pc:picChg chg="del">
          <ac:chgData name="O'Donoghue, Julie" userId="2569ad0c-0a0b-4544-874d-9b927270d278" providerId="ADAL" clId="{DCFC5CC5-6D9C-416E-98D7-92CE6301DFD0}" dt="2022-07-19T08:47:15.842" v="375" actId="478"/>
          <ac:picMkLst>
            <pc:docMk/>
            <pc:sldMk cId="115747120" sldId="489"/>
            <ac:picMk id="14" creationId="{9C3AD218-9797-4B6E-88B8-C444B43F4892}"/>
          </ac:picMkLst>
        </pc:picChg>
        <pc:picChg chg="del">
          <ac:chgData name="O'Donoghue, Julie" userId="2569ad0c-0a0b-4544-874d-9b927270d278" providerId="ADAL" clId="{DCFC5CC5-6D9C-416E-98D7-92CE6301DFD0}" dt="2022-07-19T08:47:14.325" v="374" actId="478"/>
          <ac:picMkLst>
            <pc:docMk/>
            <pc:sldMk cId="115747120" sldId="489"/>
            <ac:picMk id="17" creationId="{517B31DF-DFBD-493C-BF06-F549F1140959}"/>
          </ac:picMkLst>
        </pc:picChg>
        <pc:picChg chg="del">
          <ac:chgData name="O'Donoghue, Julie" userId="2569ad0c-0a0b-4544-874d-9b927270d278" providerId="ADAL" clId="{DCFC5CC5-6D9C-416E-98D7-92CE6301DFD0}" dt="2022-07-19T08:47:12.880" v="373" actId="478"/>
          <ac:picMkLst>
            <pc:docMk/>
            <pc:sldMk cId="115747120" sldId="489"/>
            <ac:picMk id="18" creationId="{A144F206-F652-49C3-9B8C-DE2DE315312F}"/>
          </ac:picMkLst>
        </pc:picChg>
      </pc:sldChg>
    </pc:docChg>
  </pc:docChgLst>
  <pc:docChgLst>
    <pc:chgData name="O'Donoghue, Julie" userId="2569ad0c-0a0b-4544-874d-9b927270d278" providerId="ADAL" clId="{2FBBEA6B-C815-43A0-B651-5EBAD4A70D7C}"/>
    <pc:docChg chg="undo custSel addSld delSld modSld sldOrd">
      <pc:chgData name="O'Donoghue, Julie" userId="2569ad0c-0a0b-4544-874d-9b927270d278" providerId="ADAL" clId="{2FBBEA6B-C815-43A0-B651-5EBAD4A70D7C}" dt="2022-08-31T13:45:15.556" v="1152" actId="27918"/>
      <pc:docMkLst>
        <pc:docMk/>
      </pc:docMkLst>
      <pc:sldChg chg="addSp delSp modSp mod modNotesTx">
        <pc:chgData name="O'Donoghue, Julie" userId="2569ad0c-0a0b-4544-874d-9b927270d278" providerId="ADAL" clId="{2FBBEA6B-C815-43A0-B651-5EBAD4A70D7C}" dt="2022-08-31T13:44:49.635" v="1151" actId="20577"/>
        <pc:sldMkLst>
          <pc:docMk/>
          <pc:sldMk cId="412755503" sldId="479"/>
        </pc:sldMkLst>
        <pc:spChg chg="mod">
          <ac:chgData name="O'Donoghue, Julie" userId="2569ad0c-0a0b-4544-874d-9b927270d278" providerId="ADAL" clId="{2FBBEA6B-C815-43A0-B651-5EBAD4A70D7C}" dt="2022-08-31T13:37:03.731" v="921" actId="113"/>
          <ac:spMkLst>
            <pc:docMk/>
            <pc:sldMk cId="412755503" sldId="479"/>
            <ac:spMk id="24" creationId="{420356FA-EB09-4382-8B92-B3E0D8914997}"/>
          </ac:spMkLst>
        </pc:spChg>
        <pc:spChg chg="mod">
          <ac:chgData name="O'Donoghue, Julie" userId="2569ad0c-0a0b-4544-874d-9b927270d278" providerId="ADAL" clId="{2FBBEA6B-C815-43A0-B651-5EBAD4A70D7C}" dt="2022-08-31T13:36:55.653" v="919" actId="207"/>
          <ac:spMkLst>
            <pc:docMk/>
            <pc:sldMk cId="412755503" sldId="479"/>
            <ac:spMk id="25" creationId="{13BB97EC-6203-421B-85AA-8D2FE887DF36}"/>
          </ac:spMkLst>
        </pc:spChg>
        <pc:spChg chg="add mod">
          <ac:chgData name="O'Donoghue, Julie" userId="2569ad0c-0a0b-4544-874d-9b927270d278" providerId="ADAL" clId="{2FBBEA6B-C815-43A0-B651-5EBAD4A70D7C}" dt="2022-08-31T13:40:38.395" v="979" actId="1076"/>
          <ac:spMkLst>
            <pc:docMk/>
            <pc:sldMk cId="412755503" sldId="479"/>
            <ac:spMk id="26" creationId="{1551934C-29FB-4275-8D29-B70A30AC9E9F}"/>
          </ac:spMkLst>
        </pc:spChg>
        <pc:spChg chg="add mod">
          <ac:chgData name="O'Donoghue, Julie" userId="2569ad0c-0a0b-4544-874d-9b927270d278" providerId="ADAL" clId="{2FBBEA6B-C815-43A0-B651-5EBAD4A70D7C}" dt="2022-08-31T13:41:24.503" v="986" actId="1076"/>
          <ac:spMkLst>
            <pc:docMk/>
            <pc:sldMk cId="412755503" sldId="479"/>
            <ac:spMk id="27" creationId="{C034C4CA-6A93-47DE-A3FE-2C1D38797EB7}"/>
          </ac:spMkLst>
        </pc:spChg>
        <pc:spChg chg="add mod">
          <ac:chgData name="O'Donoghue, Julie" userId="2569ad0c-0a0b-4544-874d-9b927270d278" providerId="ADAL" clId="{2FBBEA6B-C815-43A0-B651-5EBAD4A70D7C}" dt="2022-08-31T13:41:27.852" v="987" actId="1076"/>
          <ac:spMkLst>
            <pc:docMk/>
            <pc:sldMk cId="412755503" sldId="479"/>
            <ac:spMk id="28" creationId="{8F444AAD-FBC8-4822-BF1D-6BF7F6E7F63C}"/>
          </ac:spMkLst>
        </pc:spChg>
        <pc:spChg chg="add mod">
          <ac:chgData name="O'Donoghue, Julie" userId="2569ad0c-0a0b-4544-874d-9b927270d278" providerId="ADAL" clId="{2FBBEA6B-C815-43A0-B651-5EBAD4A70D7C}" dt="2022-08-31T13:41:30.842" v="988" actId="1076"/>
          <ac:spMkLst>
            <pc:docMk/>
            <pc:sldMk cId="412755503" sldId="479"/>
            <ac:spMk id="29" creationId="{9A2AF729-44C2-4B5B-A2AB-919B72C11B8C}"/>
          </ac:spMkLst>
        </pc:spChg>
        <pc:spChg chg="add mod">
          <ac:chgData name="O'Donoghue, Julie" userId="2569ad0c-0a0b-4544-874d-9b927270d278" providerId="ADAL" clId="{2FBBEA6B-C815-43A0-B651-5EBAD4A70D7C}" dt="2022-08-31T13:42:04.586" v="1002" actId="207"/>
          <ac:spMkLst>
            <pc:docMk/>
            <pc:sldMk cId="412755503" sldId="479"/>
            <ac:spMk id="36" creationId="{3DD8630C-0D1A-47DB-AA43-E4D1A724ECB1}"/>
          </ac:spMkLst>
        </pc:spChg>
        <pc:spChg chg="add mod">
          <ac:chgData name="O'Donoghue, Julie" userId="2569ad0c-0a0b-4544-874d-9b927270d278" providerId="ADAL" clId="{2FBBEA6B-C815-43A0-B651-5EBAD4A70D7C}" dt="2022-08-31T13:42:13.562" v="1008" actId="1037"/>
          <ac:spMkLst>
            <pc:docMk/>
            <pc:sldMk cId="412755503" sldId="479"/>
            <ac:spMk id="37" creationId="{0454E684-11DA-47B6-9A3A-2AC009121BC4}"/>
          </ac:spMkLst>
        </pc:spChg>
        <pc:spChg chg="add mod">
          <ac:chgData name="O'Donoghue, Julie" userId="2569ad0c-0a0b-4544-874d-9b927270d278" providerId="ADAL" clId="{2FBBEA6B-C815-43A0-B651-5EBAD4A70D7C}" dt="2022-08-31T13:43:20.934" v="1025" actId="207"/>
          <ac:spMkLst>
            <pc:docMk/>
            <pc:sldMk cId="412755503" sldId="479"/>
            <ac:spMk id="40" creationId="{F836608B-7A77-4844-B2A3-6C8FB5790155}"/>
          </ac:spMkLst>
        </pc:spChg>
        <pc:spChg chg="mod">
          <ac:chgData name="O'Donoghue, Julie" userId="2569ad0c-0a0b-4544-874d-9b927270d278" providerId="ADAL" clId="{2FBBEA6B-C815-43A0-B651-5EBAD4A70D7C}" dt="2022-08-31T13:33:24.037" v="882" actId="20577"/>
          <ac:spMkLst>
            <pc:docMk/>
            <pc:sldMk cId="412755503" sldId="479"/>
            <ac:spMk id="41" creationId="{5891FAE8-9368-4E7B-B246-AA3F7AE1BDA4}"/>
          </ac:spMkLst>
        </pc:spChg>
        <pc:spChg chg="add mod">
          <ac:chgData name="O'Donoghue, Julie" userId="2569ad0c-0a0b-4544-874d-9b927270d278" providerId="ADAL" clId="{2FBBEA6B-C815-43A0-B651-5EBAD4A70D7C}" dt="2022-08-31T13:43:23.151" v="1026" actId="207"/>
          <ac:spMkLst>
            <pc:docMk/>
            <pc:sldMk cId="412755503" sldId="479"/>
            <ac:spMk id="42" creationId="{417D9F51-0BF4-48BC-8CDA-1877F2457E8A}"/>
          </ac:spMkLst>
        </pc:spChg>
        <pc:spChg chg="mod">
          <ac:chgData name="O'Donoghue, Julie" userId="2569ad0c-0a0b-4544-874d-9b927270d278" providerId="ADAL" clId="{2FBBEA6B-C815-43A0-B651-5EBAD4A70D7C}" dt="2022-08-31T13:29:48.553" v="754" actId="20577"/>
          <ac:spMkLst>
            <pc:docMk/>
            <pc:sldMk cId="412755503" sldId="479"/>
            <ac:spMk id="56" creationId="{C53519FA-49F7-4C5C-836B-D3F690488BCB}"/>
          </ac:spMkLst>
        </pc:spChg>
        <pc:spChg chg="del">
          <ac:chgData name="O'Donoghue, Julie" userId="2569ad0c-0a0b-4544-874d-9b927270d278" providerId="ADAL" clId="{2FBBEA6B-C815-43A0-B651-5EBAD4A70D7C}" dt="2022-08-31T13:30:42.805" v="770" actId="478"/>
          <ac:spMkLst>
            <pc:docMk/>
            <pc:sldMk cId="412755503" sldId="479"/>
            <ac:spMk id="63" creationId="{53D796EE-A3E7-411A-B9A5-20309931EA10}"/>
          </ac:spMkLst>
        </pc:spChg>
        <pc:spChg chg="mod">
          <ac:chgData name="O'Donoghue, Julie" userId="2569ad0c-0a0b-4544-874d-9b927270d278" providerId="ADAL" clId="{2FBBEA6B-C815-43A0-B651-5EBAD4A70D7C}" dt="2022-08-31T13:30:50.070" v="772" actId="207"/>
          <ac:spMkLst>
            <pc:docMk/>
            <pc:sldMk cId="412755503" sldId="479"/>
            <ac:spMk id="69" creationId="{36FCCFE6-5D38-481D-A248-547260BAFEDF}"/>
          </ac:spMkLst>
        </pc:spChg>
        <pc:spChg chg="mod">
          <ac:chgData name="O'Donoghue, Julie" userId="2569ad0c-0a0b-4544-874d-9b927270d278" providerId="ADAL" clId="{2FBBEA6B-C815-43A0-B651-5EBAD4A70D7C}" dt="2022-08-31T13:31:09.232" v="776" actId="255"/>
          <ac:spMkLst>
            <pc:docMk/>
            <pc:sldMk cId="412755503" sldId="479"/>
            <ac:spMk id="70" creationId="{4AB52D0D-0290-40B3-9A03-0B8CBF314D51}"/>
          </ac:spMkLst>
        </pc:spChg>
        <pc:grpChg chg="add mod">
          <ac:chgData name="O'Donoghue, Julie" userId="2569ad0c-0a0b-4544-874d-9b927270d278" providerId="ADAL" clId="{2FBBEA6B-C815-43A0-B651-5EBAD4A70D7C}" dt="2022-08-31T13:40:34.463" v="977" actId="1076"/>
          <ac:grpSpMkLst>
            <pc:docMk/>
            <pc:sldMk cId="412755503" sldId="479"/>
            <ac:grpSpMk id="23" creationId="{76A67A22-2B55-4C1A-BBF5-5FDE07297FB6}"/>
          </ac:grpSpMkLst>
        </pc:grpChg>
        <pc:grpChg chg="mod">
          <ac:chgData name="O'Donoghue, Julie" userId="2569ad0c-0a0b-4544-874d-9b927270d278" providerId="ADAL" clId="{2FBBEA6B-C815-43A0-B651-5EBAD4A70D7C}" dt="2022-08-31T13:35:35.059" v="890" actId="1076"/>
          <ac:grpSpMkLst>
            <pc:docMk/>
            <pc:sldMk cId="412755503" sldId="479"/>
            <ac:grpSpMk id="38" creationId="{308C52C6-F211-4FE0-90A2-95FC4DB2FD6D}"/>
          </ac:grpSpMkLst>
        </pc:grpChg>
        <pc:grpChg chg="mod">
          <ac:chgData name="O'Donoghue, Julie" userId="2569ad0c-0a0b-4544-874d-9b927270d278" providerId="ADAL" clId="{2FBBEA6B-C815-43A0-B651-5EBAD4A70D7C}" dt="2022-08-31T13:40:20.016" v="973" actId="1076"/>
          <ac:grpSpMkLst>
            <pc:docMk/>
            <pc:sldMk cId="412755503" sldId="479"/>
            <ac:grpSpMk id="48" creationId="{1B18C192-220D-487D-9DF6-5C7D5FA8F50E}"/>
          </ac:grpSpMkLst>
        </pc:grpChg>
        <pc:grpChg chg="mod">
          <ac:chgData name="O'Donoghue, Julie" userId="2569ad0c-0a0b-4544-874d-9b927270d278" providerId="ADAL" clId="{2FBBEA6B-C815-43A0-B651-5EBAD4A70D7C}" dt="2022-08-31T13:36:15.702" v="903" actId="1076"/>
          <ac:grpSpMkLst>
            <pc:docMk/>
            <pc:sldMk cId="412755503" sldId="479"/>
            <ac:grpSpMk id="68" creationId="{3A1AEB2B-B961-4FBD-A53D-DBEBB55F3A5F}"/>
          </ac:grpSpMkLst>
        </pc:grpChg>
        <pc:picChg chg="add mod">
          <ac:chgData name="O'Donoghue, Julie" userId="2569ad0c-0a0b-4544-874d-9b927270d278" providerId="ADAL" clId="{2FBBEA6B-C815-43A0-B651-5EBAD4A70D7C}" dt="2022-08-31T13:40:29.468" v="976" actId="1076"/>
          <ac:picMkLst>
            <pc:docMk/>
            <pc:sldMk cId="412755503" sldId="479"/>
            <ac:picMk id="3" creationId="{903E881B-913D-4150-AC41-F23B9CB90971}"/>
          </ac:picMkLst>
        </pc:picChg>
        <pc:picChg chg="mod">
          <ac:chgData name="O'Donoghue, Julie" userId="2569ad0c-0a0b-4544-874d-9b927270d278" providerId="ADAL" clId="{2FBBEA6B-C815-43A0-B651-5EBAD4A70D7C}" dt="2022-08-31T13:40:16.999" v="972" actId="1076"/>
          <ac:picMkLst>
            <pc:docMk/>
            <pc:sldMk cId="412755503" sldId="479"/>
            <ac:picMk id="5" creationId="{4E873361-45F5-4C3D-9F84-08CB2BFB3C3D}"/>
          </ac:picMkLst>
        </pc:picChg>
        <pc:picChg chg="add mod">
          <ac:chgData name="O'Donoghue, Julie" userId="2569ad0c-0a0b-4544-874d-9b927270d278" providerId="ADAL" clId="{2FBBEA6B-C815-43A0-B651-5EBAD4A70D7C}" dt="2022-08-31T13:44:16.999" v="1033" actId="1076"/>
          <ac:picMkLst>
            <pc:docMk/>
            <pc:sldMk cId="412755503" sldId="479"/>
            <ac:picMk id="6" creationId="{78D8CE11-AF14-4A68-BCD8-7F67297BDFED}"/>
          </ac:picMkLst>
        </pc:picChg>
        <pc:picChg chg="add mod">
          <ac:chgData name="O'Donoghue, Julie" userId="2569ad0c-0a0b-4544-874d-9b927270d278" providerId="ADAL" clId="{2FBBEA6B-C815-43A0-B651-5EBAD4A70D7C}" dt="2022-08-31T13:41:34.366" v="989" actId="1076"/>
          <ac:picMkLst>
            <pc:docMk/>
            <pc:sldMk cId="412755503" sldId="479"/>
            <ac:picMk id="8" creationId="{101BCCE8-2940-44CE-A116-43BC425CE91A}"/>
          </ac:picMkLst>
        </pc:picChg>
        <pc:picChg chg="del">
          <ac:chgData name="O'Donoghue, Julie" userId="2569ad0c-0a0b-4544-874d-9b927270d278" providerId="ADAL" clId="{2FBBEA6B-C815-43A0-B651-5EBAD4A70D7C}" dt="2022-08-31T13:29:50.907" v="755" actId="478"/>
          <ac:picMkLst>
            <pc:docMk/>
            <pc:sldMk cId="412755503" sldId="479"/>
            <ac:picMk id="9" creationId="{102F3BC6-5ED1-4749-BEF4-16905DC45EA7}"/>
          </ac:picMkLst>
        </pc:picChg>
        <pc:picChg chg="del">
          <ac:chgData name="O'Donoghue, Julie" userId="2569ad0c-0a0b-4544-874d-9b927270d278" providerId="ADAL" clId="{2FBBEA6B-C815-43A0-B651-5EBAD4A70D7C}" dt="2022-08-31T13:30:51.887" v="773" actId="478"/>
          <ac:picMkLst>
            <pc:docMk/>
            <pc:sldMk cId="412755503" sldId="479"/>
            <ac:picMk id="11" creationId="{0E11ABF0-09FC-4814-80FC-BF8724120C49}"/>
          </ac:picMkLst>
        </pc:picChg>
        <pc:picChg chg="add mod">
          <ac:chgData name="O'Donoghue, Julie" userId="2569ad0c-0a0b-4544-874d-9b927270d278" providerId="ADAL" clId="{2FBBEA6B-C815-43A0-B651-5EBAD4A70D7C}" dt="2022-08-31T13:40:36.490" v="978" actId="1076"/>
          <ac:picMkLst>
            <pc:docMk/>
            <pc:sldMk cId="412755503" sldId="479"/>
            <ac:picMk id="12" creationId="{001AB85F-D293-4578-86C0-8075521A7A77}"/>
          </ac:picMkLst>
        </pc:picChg>
        <pc:picChg chg="del">
          <ac:chgData name="O'Donoghue, Julie" userId="2569ad0c-0a0b-4544-874d-9b927270d278" providerId="ADAL" clId="{2FBBEA6B-C815-43A0-B651-5EBAD4A70D7C}" dt="2022-08-31T13:30:44.257" v="771" actId="478"/>
          <ac:picMkLst>
            <pc:docMk/>
            <pc:sldMk cId="412755503" sldId="479"/>
            <ac:picMk id="14" creationId="{2AC9734D-5CAE-420B-B439-EE7ECE870F84}"/>
          </ac:picMkLst>
        </pc:picChg>
        <pc:picChg chg="add mod">
          <ac:chgData name="O'Donoghue, Julie" userId="2569ad0c-0a0b-4544-874d-9b927270d278" providerId="ADAL" clId="{2FBBEA6B-C815-43A0-B651-5EBAD4A70D7C}" dt="2022-08-31T13:41:21.793" v="985" actId="1076"/>
          <ac:picMkLst>
            <pc:docMk/>
            <pc:sldMk cId="412755503" sldId="479"/>
            <ac:picMk id="15" creationId="{BE4EAC27-E4B9-4826-830E-F05178C1821A}"/>
          </ac:picMkLst>
        </pc:picChg>
        <pc:picChg chg="add mod">
          <ac:chgData name="O'Donoghue, Julie" userId="2569ad0c-0a0b-4544-874d-9b927270d278" providerId="ADAL" clId="{2FBBEA6B-C815-43A0-B651-5EBAD4A70D7C}" dt="2022-08-31T13:42:56.168" v="1014" actId="1076"/>
          <ac:picMkLst>
            <pc:docMk/>
            <pc:sldMk cId="412755503" sldId="479"/>
            <ac:picMk id="17" creationId="{E429135D-4031-47BC-9ED0-7897B914ACEC}"/>
          </ac:picMkLst>
        </pc:picChg>
        <pc:picChg chg="add mod">
          <ac:chgData name="O'Donoghue, Julie" userId="2569ad0c-0a0b-4544-874d-9b927270d278" providerId="ADAL" clId="{2FBBEA6B-C815-43A0-B651-5EBAD4A70D7C}" dt="2022-08-31T13:44:03.679" v="1032" actId="1076"/>
          <ac:picMkLst>
            <pc:docMk/>
            <pc:sldMk cId="412755503" sldId="479"/>
            <ac:picMk id="19" creationId="{AAB0BAF3-BF84-468B-8B2A-E1640C2A8C3F}"/>
          </ac:picMkLst>
        </pc:picChg>
      </pc:sldChg>
      <pc:sldChg chg="addSp delSp modSp mod">
        <pc:chgData name="O'Donoghue, Julie" userId="2569ad0c-0a0b-4544-874d-9b927270d278" providerId="ADAL" clId="{2FBBEA6B-C815-43A0-B651-5EBAD4A70D7C}" dt="2022-08-31T13:45:15.556" v="1152" actId="27918"/>
        <pc:sldMkLst>
          <pc:docMk/>
          <pc:sldMk cId="745649074" sldId="482"/>
        </pc:sldMkLst>
        <pc:spChg chg="add mod">
          <ac:chgData name="O'Donoghue, Julie" userId="2569ad0c-0a0b-4544-874d-9b927270d278" providerId="ADAL" clId="{2FBBEA6B-C815-43A0-B651-5EBAD4A70D7C}" dt="2022-08-31T13:24:03.762" v="600" actId="20577"/>
          <ac:spMkLst>
            <pc:docMk/>
            <pc:sldMk cId="745649074" sldId="482"/>
            <ac:spMk id="18" creationId="{24408D2B-969C-459D-96E7-EA3362DA71E2}"/>
          </ac:spMkLst>
        </pc:spChg>
        <pc:spChg chg="add mod">
          <ac:chgData name="O'Donoghue, Julie" userId="2569ad0c-0a0b-4544-874d-9b927270d278" providerId="ADAL" clId="{2FBBEA6B-C815-43A0-B651-5EBAD4A70D7C}" dt="2022-08-31T13:24:48.268" v="604" actId="1076"/>
          <ac:spMkLst>
            <pc:docMk/>
            <pc:sldMk cId="745649074" sldId="482"/>
            <ac:spMk id="20" creationId="{8B469F6D-F66D-40E5-A496-52C6A521A55D}"/>
          </ac:spMkLst>
        </pc:spChg>
        <pc:spChg chg="add mod">
          <ac:chgData name="O'Donoghue, Julie" userId="2569ad0c-0a0b-4544-874d-9b927270d278" providerId="ADAL" clId="{2FBBEA6B-C815-43A0-B651-5EBAD4A70D7C}" dt="2022-08-31T13:27:04.742" v="667" actId="1076"/>
          <ac:spMkLst>
            <pc:docMk/>
            <pc:sldMk cId="745649074" sldId="482"/>
            <ac:spMk id="22" creationId="{7773FDE0-DBDF-48ED-85EB-96FCECF08568}"/>
          </ac:spMkLst>
        </pc:spChg>
        <pc:spChg chg="mod">
          <ac:chgData name="O'Donoghue, Julie" userId="2569ad0c-0a0b-4544-874d-9b927270d278" providerId="ADAL" clId="{2FBBEA6B-C815-43A0-B651-5EBAD4A70D7C}" dt="2022-08-31T13:28:49.874" v="751" actId="1035"/>
          <ac:spMkLst>
            <pc:docMk/>
            <pc:sldMk cId="745649074" sldId="482"/>
            <ac:spMk id="23" creationId="{F27BDB81-DE03-4203-80C1-8F3F1A62C07D}"/>
          </ac:spMkLst>
        </pc:spChg>
        <pc:spChg chg="add mod">
          <ac:chgData name="O'Donoghue, Julie" userId="2569ad0c-0a0b-4544-874d-9b927270d278" providerId="ADAL" clId="{2FBBEA6B-C815-43A0-B651-5EBAD4A70D7C}" dt="2022-08-31T13:27:00.916" v="666" actId="1076"/>
          <ac:spMkLst>
            <pc:docMk/>
            <pc:sldMk cId="745649074" sldId="482"/>
            <ac:spMk id="25" creationId="{B8A015AC-7E7B-4338-B1AC-4F4856C78282}"/>
          </ac:spMkLst>
        </pc:spChg>
        <pc:spChg chg="add mod">
          <ac:chgData name="O'Donoghue, Julie" userId="2569ad0c-0a0b-4544-874d-9b927270d278" providerId="ADAL" clId="{2FBBEA6B-C815-43A0-B651-5EBAD4A70D7C}" dt="2022-08-31T13:27:22.415" v="671" actId="1076"/>
          <ac:spMkLst>
            <pc:docMk/>
            <pc:sldMk cId="745649074" sldId="482"/>
            <ac:spMk id="26" creationId="{9D82AF85-02C2-49E3-858E-6DFBA93DF95B}"/>
          </ac:spMkLst>
        </pc:spChg>
        <pc:spChg chg="add mod">
          <ac:chgData name="O'Donoghue, Julie" userId="2569ad0c-0a0b-4544-874d-9b927270d278" providerId="ADAL" clId="{2FBBEA6B-C815-43A0-B651-5EBAD4A70D7C}" dt="2022-08-31T13:28:35.106" v="749" actId="20577"/>
          <ac:spMkLst>
            <pc:docMk/>
            <pc:sldMk cId="745649074" sldId="482"/>
            <ac:spMk id="28" creationId="{757B415A-C6EF-48CB-AA62-55A2F4E54C08}"/>
          </ac:spMkLst>
        </pc:spChg>
        <pc:graphicFrameChg chg="add mod modGraphic">
          <ac:chgData name="O'Donoghue, Julie" userId="2569ad0c-0a0b-4544-874d-9b927270d278" providerId="ADAL" clId="{2FBBEA6B-C815-43A0-B651-5EBAD4A70D7C}" dt="2022-08-31T13:22:44.053" v="474" actId="1076"/>
          <ac:graphicFrameMkLst>
            <pc:docMk/>
            <pc:sldMk cId="745649074" sldId="482"/>
            <ac:graphicFrameMk id="13" creationId="{1DADB74E-6F7B-443D-A3D6-F6D4FD2DBF62}"/>
          </ac:graphicFrameMkLst>
        </pc:graphicFrameChg>
        <pc:graphicFrameChg chg="del">
          <ac:chgData name="O'Donoghue, Julie" userId="2569ad0c-0a0b-4544-874d-9b927270d278" providerId="ADAL" clId="{2FBBEA6B-C815-43A0-B651-5EBAD4A70D7C}" dt="2022-08-31T13:20:01.980" v="407" actId="478"/>
          <ac:graphicFrameMkLst>
            <pc:docMk/>
            <pc:sldMk cId="745649074" sldId="482"/>
            <ac:graphicFrameMk id="17" creationId="{1DADB74E-6F7B-443D-A3D6-F6D4FD2DBF62}"/>
          </ac:graphicFrameMkLst>
        </pc:graphicFrameChg>
        <pc:picChg chg="add del mod">
          <ac:chgData name="O'Donoghue, Julie" userId="2569ad0c-0a0b-4544-874d-9b927270d278" providerId="ADAL" clId="{2FBBEA6B-C815-43A0-B651-5EBAD4A70D7C}" dt="2022-08-31T13:22:34.593" v="471" actId="478"/>
          <ac:picMkLst>
            <pc:docMk/>
            <pc:sldMk cId="745649074" sldId="482"/>
            <ac:picMk id="14" creationId="{AC57FB66-2475-4CDF-B63C-DE182007769B}"/>
          </ac:picMkLst>
        </pc:picChg>
        <pc:picChg chg="add del mod">
          <ac:chgData name="O'Donoghue, Julie" userId="2569ad0c-0a0b-4544-874d-9b927270d278" providerId="ADAL" clId="{2FBBEA6B-C815-43A0-B651-5EBAD4A70D7C}" dt="2022-08-31T13:22:24.088" v="467" actId="478"/>
          <ac:picMkLst>
            <pc:docMk/>
            <pc:sldMk cId="745649074" sldId="482"/>
            <ac:picMk id="15" creationId="{D0F5CA98-F283-4011-A7AA-51E866C26169}"/>
          </ac:picMkLst>
        </pc:picChg>
        <pc:picChg chg="del mod">
          <ac:chgData name="O'Donoghue, Julie" userId="2569ad0c-0a0b-4544-874d-9b927270d278" providerId="ADAL" clId="{2FBBEA6B-C815-43A0-B651-5EBAD4A70D7C}" dt="2022-08-31T13:21:15.344" v="453" actId="478"/>
          <ac:picMkLst>
            <pc:docMk/>
            <pc:sldMk cId="745649074" sldId="482"/>
            <ac:picMk id="16" creationId="{E6752EA4-2CC3-4EE0-8050-4D1244CF6D8A}"/>
          </ac:picMkLst>
        </pc:picChg>
        <pc:picChg chg="del mod">
          <ac:chgData name="O'Donoghue, Julie" userId="2569ad0c-0a0b-4544-874d-9b927270d278" providerId="ADAL" clId="{2FBBEA6B-C815-43A0-B651-5EBAD4A70D7C}" dt="2022-08-31T13:22:26.037" v="468" actId="478"/>
          <ac:picMkLst>
            <pc:docMk/>
            <pc:sldMk cId="745649074" sldId="482"/>
            <ac:picMk id="19" creationId="{9C868FCA-1029-4374-B7EE-45EB11594A9B}"/>
          </ac:picMkLst>
        </pc:picChg>
        <pc:picChg chg="del mod">
          <ac:chgData name="O'Donoghue, Julie" userId="2569ad0c-0a0b-4544-874d-9b927270d278" providerId="ADAL" clId="{2FBBEA6B-C815-43A0-B651-5EBAD4A70D7C}" dt="2022-08-31T13:21:23.061" v="455" actId="478"/>
          <ac:picMkLst>
            <pc:docMk/>
            <pc:sldMk cId="745649074" sldId="482"/>
            <ac:picMk id="21" creationId="{7963FF7A-EE89-4E30-AEB8-A0B52FB06A8D}"/>
          </ac:picMkLst>
        </pc:picChg>
        <pc:picChg chg="del mod">
          <ac:chgData name="O'Donoghue, Julie" userId="2569ad0c-0a0b-4544-874d-9b927270d278" providerId="ADAL" clId="{2FBBEA6B-C815-43A0-B651-5EBAD4A70D7C}" dt="2022-08-31T13:22:32.910" v="470" actId="478"/>
          <ac:picMkLst>
            <pc:docMk/>
            <pc:sldMk cId="745649074" sldId="482"/>
            <ac:picMk id="24" creationId="{B9CA4DF0-3B0D-4D5E-92C6-492896BDBC9B}"/>
          </ac:picMkLst>
        </pc:picChg>
        <pc:picChg chg="del mod">
          <ac:chgData name="O'Donoghue, Julie" userId="2569ad0c-0a0b-4544-874d-9b927270d278" providerId="ADAL" clId="{2FBBEA6B-C815-43A0-B651-5EBAD4A70D7C}" dt="2022-08-31T13:22:36.004" v="472" actId="478"/>
          <ac:picMkLst>
            <pc:docMk/>
            <pc:sldMk cId="745649074" sldId="482"/>
            <ac:picMk id="27" creationId="{C1C6CBFD-9BBB-4AB5-A25E-6575D7909C90}"/>
          </ac:picMkLst>
        </pc:picChg>
        <pc:picChg chg="del mod">
          <ac:chgData name="O'Donoghue, Julie" userId="2569ad0c-0a0b-4544-874d-9b927270d278" providerId="ADAL" clId="{2FBBEA6B-C815-43A0-B651-5EBAD4A70D7C}" dt="2022-08-31T13:22:37.523" v="473" actId="478"/>
          <ac:picMkLst>
            <pc:docMk/>
            <pc:sldMk cId="745649074" sldId="482"/>
            <ac:picMk id="30" creationId="{F077E16F-8347-4D9D-B74E-54AA29D7CE96}"/>
          </ac:picMkLst>
        </pc:picChg>
      </pc:sldChg>
      <pc:sldChg chg="modSp mod">
        <pc:chgData name="O'Donoghue, Julie" userId="2569ad0c-0a0b-4544-874d-9b927270d278" providerId="ADAL" clId="{2FBBEA6B-C815-43A0-B651-5EBAD4A70D7C}" dt="2022-08-31T13:13:23.172" v="13" actId="20577"/>
        <pc:sldMkLst>
          <pc:docMk/>
          <pc:sldMk cId="3533545237" sldId="484"/>
        </pc:sldMkLst>
        <pc:spChg chg="mod">
          <ac:chgData name="O'Donoghue, Julie" userId="2569ad0c-0a0b-4544-874d-9b927270d278" providerId="ADAL" clId="{2FBBEA6B-C815-43A0-B651-5EBAD4A70D7C}" dt="2022-08-31T13:13:23.172" v="13" actId="20577"/>
          <ac:spMkLst>
            <pc:docMk/>
            <pc:sldMk cId="3533545237" sldId="484"/>
            <ac:spMk id="2" creationId="{5F9F1D24-3A20-4794-B767-663FD6CEC5F6}"/>
          </ac:spMkLst>
        </pc:spChg>
      </pc:sldChg>
      <pc:sldChg chg="modSp mod">
        <pc:chgData name="O'Donoghue, Julie" userId="2569ad0c-0a0b-4544-874d-9b927270d278" providerId="ADAL" clId="{2FBBEA6B-C815-43A0-B651-5EBAD4A70D7C}" dt="2022-08-31T13:13:52.337" v="72" actId="20577"/>
        <pc:sldMkLst>
          <pc:docMk/>
          <pc:sldMk cId="1854004877" sldId="485"/>
        </pc:sldMkLst>
        <pc:spChg chg="mod">
          <ac:chgData name="O'Donoghue, Julie" userId="2569ad0c-0a0b-4544-874d-9b927270d278" providerId="ADAL" clId="{2FBBEA6B-C815-43A0-B651-5EBAD4A70D7C}" dt="2022-08-31T13:13:52.337" v="72" actId="20577"/>
          <ac:spMkLst>
            <pc:docMk/>
            <pc:sldMk cId="1854004877" sldId="485"/>
            <ac:spMk id="3" creationId="{5926D1E1-DEC5-49C4-A64D-54ACABFF76B2}"/>
          </ac:spMkLst>
        </pc:spChg>
      </pc:sldChg>
      <pc:sldChg chg="addSp delSp modSp mod modNotesTx">
        <pc:chgData name="O'Donoghue, Julie" userId="2569ad0c-0a0b-4544-874d-9b927270d278" providerId="ADAL" clId="{2FBBEA6B-C815-43A0-B651-5EBAD4A70D7C}" dt="2022-08-31T13:21:53.154" v="461" actId="1038"/>
        <pc:sldMkLst>
          <pc:docMk/>
          <pc:sldMk cId="1203611855" sldId="487"/>
        </pc:sldMkLst>
        <pc:spChg chg="mod">
          <ac:chgData name="O'Donoghue, Julie" userId="2569ad0c-0a0b-4544-874d-9b927270d278" providerId="ADAL" clId="{2FBBEA6B-C815-43A0-B651-5EBAD4A70D7C}" dt="2022-08-31T13:15:50.568" v="118" actId="20577"/>
          <ac:spMkLst>
            <pc:docMk/>
            <pc:sldMk cId="1203611855" sldId="487"/>
            <ac:spMk id="12" creationId="{2308C8BE-69E6-4C2A-8549-7ECC039201A2}"/>
          </ac:spMkLst>
        </pc:spChg>
        <pc:graphicFrameChg chg="add mod">
          <ac:chgData name="O'Donoghue, Julie" userId="2569ad0c-0a0b-4544-874d-9b927270d278" providerId="ADAL" clId="{2FBBEA6B-C815-43A0-B651-5EBAD4A70D7C}" dt="2022-08-31T13:16:47.212" v="137" actId="14100"/>
          <ac:graphicFrameMkLst>
            <pc:docMk/>
            <pc:sldMk cId="1203611855" sldId="487"/>
            <ac:graphicFrameMk id="23" creationId="{01953B16-CA8F-4843-83DC-80845DB739E3}"/>
          </ac:graphicFrameMkLst>
        </pc:graphicFrameChg>
        <pc:graphicFrameChg chg="del modGraphic">
          <ac:chgData name="O'Donoghue, Julie" userId="2569ad0c-0a0b-4544-874d-9b927270d278" providerId="ADAL" clId="{2FBBEA6B-C815-43A0-B651-5EBAD4A70D7C}" dt="2022-08-31T13:15:57.867" v="121" actId="478"/>
          <ac:graphicFrameMkLst>
            <pc:docMk/>
            <pc:sldMk cId="1203611855" sldId="487"/>
            <ac:graphicFrameMk id="43" creationId="{44E30AB1-2F28-4D95-B9CD-837652973225}"/>
          </ac:graphicFrameMkLst>
        </pc:graphicFrameChg>
        <pc:picChg chg="del mod">
          <ac:chgData name="O'Donoghue, Julie" userId="2569ad0c-0a0b-4544-874d-9b927270d278" providerId="ADAL" clId="{2FBBEA6B-C815-43A0-B651-5EBAD4A70D7C}" dt="2022-08-31T13:17:11.621" v="144" actId="21"/>
          <ac:picMkLst>
            <pc:docMk/>
            <pc:sldMk cId="1203611855" sldId="487"/>
            <ac:picMk id="15" creationId="{A7297FB2-2DBD-4B6F-B08B-24D0526CF9C3}"/>
          </ac:picMkLst>
        </pc:picChg>
        <pc:picChg chg="del mod">
          <ac:chgData name="O'Donoghue, Julie" userId="2569ad0c-0a0b-4544-874d-9b927270d278" providerId="ADAL" clId="{2FBBEA6B-C815-43A0-B651-5EBAD4A70D7C}" dt="2022-08-31T13:17:35.844" v="159" actId="21"/>
          <ac:picMkLst>
            <pc:docMk/>
            <pc:sldMk cId="1203611855" sldId="487"/>
            <ac:picMk id="16" creationId="{56663D85-39F3-4E2D-9C94-90A350166AA4}"/>
          </ac:picMkLst>
        </pc:picChg>
        <pc:picChg chg="del mod">
          <ac:chgData name="O'Donoghue, Julie" userId="2569ad0c-0a0b-4544-874d-9b927270d278" providerId="ADAL" clId="{2FBBEA6B-C815-43A0-B651-5EBAD4A70D7C}" dt="2022-08-31T13:18:03.640" v="176" actId="478"/>
          <ac:picMkLst>
            <pc:docMk/>
            <pc:sldMk cId="1203611855" sldId="487"/>
            <ac:picMk id="18" creationId="{031D11BA-DE67-48F5-BEDC-B1760AEFC01E}"/>
          </ac:picMkLst>
        </pc:picChg>
        <pc:picChg chg="del mod">
          <ac:chgData name="O'Donoghue, Julie" userId="2569ad0c-0a0b-4544-874d-9b927270d278" providerId="ADAL" clId="{2FBBEA6B-C815-43A0-B651-5EBAD4A70D7C}" dt="2022-08-31T13:17:53.177" v="168" actId="21"/>
          <ac:picMkLst>
            <pc:docMk/>
            <pc:sldMk cId="1203611855" sldId="487"/>
            <ac:picMk id="19" creationId="{20641235-44DD-428D-B7B6-1EDFC13C4B0C}"/>
          </ac:picMkLst>
        </pc:picChg>
        <pc:picChg chg="del mod">
          <ac:chgData name="O'Donoghue, Julie" userId="2569ad0c-0a0b-4544-874d-9b927270d278" providerId="ADAL" clId="{2FBBEA6B-C815-43A0-B651-5EBAD4A70D7C}" dt="2022-08-31T13:17:46.410" v="165" actId="21"/>
          <ac:picMkLst>
            <pc:docMk/>
            <pc:sldMk cId="1203611855" sldId="487"/>
            <ac:picMk id="20" creationId="{01EC168C-5B75-48B8-ADC3-97AD893CA7D1}"/>
          </ac:picMkLst>
        </pc:picChg>
        <pc:picChg chg="del mod">
          <ac:chgData name="O'Donoghue, Julie" userId="2569ad0c-0a0b-4544-874d-9b927270d278" providerId="ADAL" clId="{2FBBEA6B-C815-43A0-B651-5EBAD4A70D7C}" dt="2022-08-31T13:17:41.735" v="162" actId="21"/>
          <ac:picMkLst>
            <pc:docMk/>
            <pc:sldMk cId="1203611855" sldId="487"/>
            <ac:picMk id="21" creationId="{2A630153-DF31-48EE-8573-2A59BB5EB814}"/>
          </ac:picMkLst>
        </pc:picChg>
        <pc:picChg chg="del mod">
          <ac:chgData name="O'Donoghue, Julie" userId="2569ad0c-0a0b-4544-874d-9b927270d278" providerId="ADAL" clId="{2FBBEA6B-C815-43A0-B651-5EBAD4A70D7C}" dt="2022-08-31T13:17:27.344" v="156" actId="21"/>
          <ac:picMkLst>
            <pc:docMk/>
            <pc:sldMk cId="1203611855" sldId="487"/>
            <ac:picMk id="22" creationId="{8F0B670A-92DB-4631-8A22-C9F160F42AD7}"/>
          </ac:picMkLst>
        </pc:picChg>
        <pc:picChg chg="del mod">
          <ac:chgData name="O'Donoghue, Julie" userId="2569ad0c-0a0b-4544-874d-9b927270d278" providerId="ADAL" clId="{2FBBEA6B-C815-43A0-B651-5EBAD4A70D7C}" dt="2022-08-31T13:16:58.584" v="138" actId="21"/>
          <ac:picMkLst>
            <pc:docMk/>
            <pc:sldMk cId="1203611855" sldId="487"/>
            <ac:picMk id="24" creationId="{354C31A4-2DA9-4D89-A0CB-13D93D18E4A0}"/>
          </ac:picMkLst>
        </pc:picChg>
        <pc:picChg chg="del mod">
          <ac:chgData name="O'Donoghue, Julie" userId="2569ad0c-0a0b-4544-874d-9b927270d278" providerId="ADAL" clId="{2FBBEA6B-C815-43A0-B651-5EBAD4A70D7C}" dt="2022-08-31T13:17:06.041" v="141" actId="21"/>
          <ac:picMkLst>
            <pc:docMk/>
            <pc:sldMk cId="1203611855" sldId="487"/>
            <ac:picMk id="25" creationId="{BD2B8DA4-3002-4D7D-99CA-CC99D5107A71}"/>
          </ac:picMkLst>
        </pc:picChg>
        <pc:picChg chg="add mod">
          <ac:chgData name="O'Donoghue, Julie" userId="2569ad0c-0a0b-4544-874d-9b927270d278" providerId="ADAL" clId="{2FBBEA6B-C815-43A0-B651-5EBAD4A70D7C}" dt="2022-08-31T13:17:03.801" v="140" actId="1076"/>
          <ac:picMkLst>
            <pc:docMk/>
            <pc:sldMk cId="1203611855" sldId="487"/>
            <ac:picMk id="26" creationId="{B37350E5-DD5C-4D58-811F-9DFE6DBE8E1C}"/>
          </ac:picMkLst>
        </pc:picChg>
        <pc:picChg chg="add mod">
          <ac:chgData name="O'Donoghue, Julie" userId="2569ad0c-0a0b-4544-874d-9b927270d278" providerId="ADAL" clId="{2FBBEA6B-C815-43A0-B651-5EBAD4A70D7C}" dt="2022-08-31T13:17:09.764" v="143" actId="1076"/>
          <ac:picMkLst>
            <pc:docMk/>
            <pc:sldMk cId="1203611855" sldId="487"/>
            <ac:picMk id="27" creationId="{A9714DB2-8B4E-4C4F-B92F-0AC67762EFBE}"/>
          </ac:picMkLst>
        </pc:picChg>
        <pc:picChg chg="add mod">
          <ac:chgData name="O'Donoghue, Julie" userId="2569ad0c-0a0b-4544-874d-9b927270d278" providerId="ADAL" clId="{2FBBEA6B-C815-43A0-B651-5EBAD4A70D7C}" dt="2022-08-31T13:17:25.458" v="155" actId="1035"/>
          <ac:picMkLst>
            <pc:docMk/>
            <pc:sldMk cId="1203611855" sldId="487"/>
            <ac:picMk id="28" creationId="{853810BD-CD53-478E-B1F1-5244A3823305}"/>
          </ac:picMkLst>
        </pc:picChg>
        <pc:picChg chg="add mod">
          <ac:chgData name="O'Donoghue, Julie" userId="2569ad0c-0a0b-4544-874d-9b927270d278" providerId="ADAL" clId="{2FBBEA6B-C815-43A0-B651-5EBAD4A70D7C}" dt="2022-08-31T13:17:33.427" v="158" actId="1076"/>
          <ac:picMkLst>
            <pc:docMk/>
            <pc:sldMk cId="1203611855" sldId="487"/>
            <ac:picMk id="29" creationId="{3F454120-8C65-4B39-A0E0-D5A1708F7D59}"/>
          </ac:picMkLst>
        </pc:picChg>
        <pc:picChg chg="add mod">
          <ac:chgData name="O'Donoghue, Julie" userId="2569ad0c-0a0b-4544-874d-9b927270d278" providerId="ADAL" clId="{2FBBEA6B-C815-43A0-B651-5EBAD4A70D7C}" dt="2022-08-31T13:21:53.154" v="461" actId="1038"/>
          <ac:picMkLst>
            <pc:docMk/>
            <pc:sldMk cId="1203611855" sldId="487"/>
            <ac:picMk id="30" creationId="{11A7DC8B-102D-4ED7-BEA0-A3DFAD48DA73}"/>
          </ac:picMkLst>
        </pc:picChg>
        <pc:picChg chg="add mod">
          <ac:chgData name="O'Donoghue, Julie" userId="2569ad0c-0a0b-4544-874d-9b927270d278" providerId="ADAL" clId="{2FBBEA6B-C815-43A0-B651-5EBAD4A70D7C}" dt="2022-08-31T13:17:44.684" v="164" actId="1076"/>
          <ac:picMkLst>
            <pc:docMk/>
            <pc:sldMk cId="1203611855" sldId="487"/>
            <ac:picMk id="31" creationId="{B90C4268-552B-41B8-8220-BA025439DBF8}"/>
          </ac:picMkLst>
        </pc:picChg>
        <pc:picChg chg="add mod">
          <ac:chgData name="O'Donoghue, Julie" userId="2569ad0c-0a0b-4544-874d-9b927270d278" providerId="ADAL" clId="{2FBBEA6B-C815-43A0-B651-5EBAD4A70D7C}" dt="2022-08-31T13:17:58.431" v="173" actId="1035"/>
          <ac:picMkLst>
            <pc:docMk/>
            <pc:sldMk cId="1203611855" sldId="487"/>
            <ac:picMk id="32" creationId="{DCC7928D-FADA-4D80-A746-ABA5FAC152EB}"/>
          </ac:picMkLst>
        </pc:picChg>
        <pc:picChg chg="add mod">
          <ac:chgData name="O'Donoghue, Julie" userId="2569ad0c-0a0b-4544-874d-9b927270d278" providerId="ADAL" clId="{2FBBEA6B-C815-43A0-B651-5EBAD4A70D7C}" dt="2022-08-31T13:18:02.014" v="175" actId="1035"/>
          <ac:picMkLst>
            <pc:docMk/>
            <pc:sldMk cId="1203611855" sldId="487"/>
            <ac:picMk id="33" creationId="{74161FAE-0305-4D78-B120-92FBFB7E78C4}"/>
          </ac:picMkLst>
        </pc:picChg>
        <pc:picChg chg="add mod">
          <ac:chgData name="O'Donoghue, Julie" userId="2569ad0c-0a0b-4544-874d-9b927270d278" providerId="ADAL" clId="{2FBBEA6B-C815-43A0-B651-5EBAD4A70D7C}" dt="2022-08-31T13:18:24.940" v="186" actId="1038"/>
          <ac:picMkLst>
            <pc:docMk/>
            <pc:sldMk cId="1203611855" sldId="487"/>
            <ac:picMk id="34" creationId="{AA5AF0A2-7A9D-4638-A9D8-EC66EF54C4C9}"/>
          </ac:picMkLst>
        </pc:picChg>
      </pc:sldChg>
      <pc:sldChg chg="del">
        <pc:chgData name="O'Donoghue, Julie" userId="2569ad0c-0a0b-4544-874d-9b927270d278" providerId="ADAL" clId="{2FBBEA6B-C815-43A0-B651-5EBAD4A70D7C}" dt="2022-08-31T13:28:54.644" v="752" actId="47"/>
        <pc:sldMkLst>
          <pc:docMk/>
          <pc:sldMk cId="1314529195" sldId="491"/>
        </pc:sldMkLst>
      </pc:sldChg>
      <pc:sldChg chg="add ord">
        <pc:chgData name="O'Donoghue, Julie" userId="2569ad0c-0a0b-4544-874d-9b927270d278" providerId="ADAL" clId="{2FBBEA6B-C815-43A0-B651-5EBAD4A70D7C}" dt="2022-08-31T13:22:56.919" v="476"/>
        <pc:sldMkLst>
          <pc:docMk/>
          <pc:sldMk cId="537026050" sldId="492"/>
        </pc:sldMkLst>
      </pc:sldChg>
    </pc:docChg>
  </pc:docChgLst>
  <pc:docChgLst>
    <pc:chgData name="O'Donoghue, Julie" userId="2569ad0c-0a0b-4544-874d-9b927270d278" providerId="ADAL" clId="{4261C82B-1BE7-4DA1-A75E-51AE3D46AC2F}"/>
    <pc:docChg chg="undo redo custSel addSld delSld modSld sldOrd">
      <pc:chgData name="O'Donoghue, Julie" userId="2569ad0c-0a0b-4544-874d-9b927270d278" providerId="ADAL" clId="{4261C82B-1BE7-4DA1-A75E-51AE3D46AC2F}" dt="2022-07-18T14:45:50.143" v="7165" actId="47"/>
      <pc:docMkLst>
        <pc:docMk/>
      </pc:docMkLst>
      <pc:sldChg chg="addSp delSp modSp mod ord modNotesTx">
        <pc:chgData name="O'Donoghue, Julie" userId="2569ad0c-0a0b-4544-874d-9b927270d278" providerId="ADAL" clId="{4261C82B-1BE7-4DA1-A75E-51AE3D46AC2F}" dt="2022-07-18T14:15:01.537" v="6599" actId="20577"/>
        <pc:sldMkLst>
          <pc:docMk/>
          <pc:sldMk cId="284531499" sldId="474"/>
        </pc:sldMkLst>
        <pc:spChg chg="add mod">
          <ac:chgData name="O'Donoghue, Julie" userId="2569ad0c-0a0b-4544-874d-9b927270d278" providerId="ADAL" clId="{4261C82B-1BE7-4DA1-A75E-51AE3D46AC2F}" dt="2022-07-18T14:12:37.368" v="6509" actId="1076"/>
          <ac:spMkLst>
            <pc:docMk/>
            <pc:sldMk cId="284531499" sldId="474"/>
            <ac:spMk id="30" creationId="{8A820CA2-0D86-4BEA-A449-3A14ECDD6034}"/>
          </ac:spMkLst>
        </pc:spChg>
        <pc:spChg chg="add mod">
          <ac:chgData name="O'Donoghue, Julie" userId="2569ad0c-0a0b-4544-874d-9b927270d278" providerId="ADAL" clId="{4261C82B-1BE7-4DA1-A75E-51AE3D46AC2F}" dt="2022-07-18T14:15:01.537" v="6599" actId="20577"/>
          <ac:spMkLst>
            <pc:docMk/>
            <pc:sldMk cId="284531499" sldId="474"/>
            <ac:spMk id="31" creationId="{6ED41EB4-5F92-4202-8AD5-20B23B8C62E3}"/>
          </ac:spMkLst>
        </pc:spChg>
        <pc:spChg chg="add del mod">
          <ac:chgData name="O'Donoghue, Julie" userId="2569ad0c-0a0b-4544-874d-9b927270d278" providerId="ADAL" clId="{4261C82B-1BE7-4DA1-A75E-51AE3D46AC2F}" dt="2022-07-18T14:12:26.463" v="6506" actId="478"/>
          <ac:spMkLst>
            <pc:docMk/>
            <pc:sldMk cId="284531499" sldId="474"/>
            <ac:spMk id="33" creationId="{A8086A74-9FB7-4F47-BD1B-99E56F6F4690}"/>
          </ac:spMkLst>
        </pc:spChg>
        <pc:graphicFrameChg chg="del">
          <ac:chgData name="O'Donoghue, Julie" userId="2569ad0c-0a0b-4544-874d-9b927270d278" providerId="ADAL" clId="{4261C82B-1BE7-4DA1-A75E-51AE3D46AC2F}" dt="2022-07-14T13:15:04.667" v="56" actId="478"/>
          <ac:graphicFrameMkLst>
            <pc:docMk/>
            <pc:sldMk cId="284531499" sldId="474"/>
            <ac:graphicFrameMk id="3" creationId="{CB73C30A-8825-4E0C-B77E-B5EBC7AB44CD}"/>
          </ac:graphicFrameMkLst>
        </pc:graphicFrameChg>
        <pc:graphicFrameChg chg="add del mod modGraphic">
          <ac:chgData name="O'Donoghue, Julie" userId="2569ad0c-0a0b-4544-874d-9b927270d278" providerId="ADAL" clId="{4261C82B-1BE7-4DA1-A75E-51AE3D46AC2F}" dt="2022-07-18T14:12:53.855" v="6510" actId="1076"/>
          <ac:graphicFrameMkLst>
            <pc:docMk/>
            <pc:sldMk cId="284531499" sldId="474"/>
            <ac:graphicFrameMk id="13" creationId="{4C8B9176-013D-4AC7-B1A0-FD469CC45FDD}"/>
          </ac:graphicFrameMkLst>
        </pc:graphicFrameChg>
        <pc:graphicFrameChg chg="add del mod">
          <ac:chgData name="O'Donoghue, Julie" userId="2569ad0c-0a0b-4544-874d-9b927270d278" providerId="ADAL" clId="{4261C82B-1BE7-4DA1-A75E-51AE3D46AC2F}" dt="2022-07-14T13:39:12.629" v="237"/>
          <ac:graphicFrameMkLst>
            <pc:docMk/>
            <pc:sldMk cId="284531499" sldId="474"/>
            <ac:graphicFrameMk id="30" creationId="{1F7A17D6-FC8B-40A8-A11C-23DE468335CE}"/>
          </ac:graphicFrameMkLst>
        </pc:graphicFrameChg>
        <pc:graphicFrameChg chg="add del mod">
          <ac:chgData name="O'Donoghue, Julie" userId="2569ad0c-0a0b-4544-874d-9b927270d278" providerId="ADAL" clId="{4261C82B-1BE7-4DA1-A75E-51AE3D46AC2F}" dt="2022-07-14T13:39:23.176" v="239"/>
          <ac:graphicFrameMkLst>
            <pc:docMk/>
            <pc:sldMk cId="284531499" sldId="474"/>
            <ac:graphicFrameMk id="31" creationId="{91AA0013-FC85-4D3A-9853-6100E58B5116}"/>
          </ac:graphicFrameMkLst>
        </pc:graphicFrameChg>
        <pc:picChg chg="del">
          <ac:chgData name="O'Donoghue, Julie" userId="2569ad0c-0a0b-4544-874d-9b927270d278" providerId="ADAL" clId="{4261C82B-1BE7-4DA1-A75E-51AE3D46AC2F}" dt="2022-07-14T13:32:02.830" v="116" actId="21"/>
          <ac:picMkLst>
            <pc:docMk/>
            <pc:sldMk cId="284531499" sldId="474"/>
            <ac:picMk id="4" creationId="{6F9F2CB6-86A0-4B6D-8977-B99B23258D19}"/>
          </ac:picMkLst>
        </pc:picChg>
        <pc:picChg chg="del">
          <ac:chgData name="O'Donoghue, Julie" userId="2569ad0c-0a0b-4544-874d-9b927270d278" providerId="ADAL" clId="{4261C82B-1BE7-4DA1-A75E-51AE3D46AC2F}" dt="2022-07-14T13:32:02.830" v="116" actId="21"/>
          <ac:picMkLst>
            <pc:docMk/>
            <pc:sldMk cId="284531499" sldId="474"/>
            <ac:picMk id="5" creationId="{CD6D5869-1E3A-4AA3-85B2-E5180297DF5D}"/>
          </ac:picMkLst>
        </pc:picChg>
        <pc:picChg chg="del">
          <ac:chgData name="O'Donoghue, Julie" userId="2569ad0c-0a0b-4544-874d-9b927270d278" providerId="ADAL" clId="{4261C82B-1BE7-4DA1-A75E-51AE3D46AC2F}" dt="2022-07-14T13:32:02.830" v="116" actId="21"/>
          <ac:picMkLst>
            <pc:docMk/>
            <pc:sldMk cId="284531499" sldId="474"/>
            <ac:picMk id="6" creationId="{07B4FB17-B372-4BEC-98CF-F04414CE3D80}"/>
          </ac:picMkLst>
        </pc:picChg>
        <pc:picChg chg="del">
          <ac:chgData name="O'Donoghue, Julie" userId="2569ad0c-0a0b-4544-874d-9b927270d278" providerId="ADAL" clId="{4261C82B-1BE7-4DA1-A75E-51AE3D46AC2F}" dt="2022-07-14T13:32:02.830" v="116" actId="21"/>
          <ac:picMkLst>
            <pc:docMk/>
            <pc:sldMk cId="284531499" sldId="474"/>
            <ac:picMk id="7" creationId="{6C931F21-6BEA-40DB-A7E0-818DD0C7D0BA}"/>
          </ac:picMkLst>
        </pc:picChg>
        <pc:picChg chg="del">
          <ac:chgData name="O'Donoghue, Julie" userId="2569ad0c-0a0b-4544-874d-9b927270d278" providerId="ADAL" clId="{4261C82B-1BE7-4DA1-A75E-51AE3D46AC2F}" dt="2022-07-14T13:32:02.830" v="116" actId="21"/>
          <ac:picMkLst>
            <pc:docMk/>
            <pc:sldMk cId="284531499" sldId="474"/>
            <ac:picMk id="8" creationId="{30CF929B-5888-4F9A-9CD3-F07D1D021F52}"/>
          </ac:picMkLst>
        </pc:picChg>
        <pc:picChg chg="del">
          <ac:chgData name="O'Donoghue, Julie" userId="2569ad0c-0a0b-4544-874d-9b927270d278" providerId="ADAL" clId="{4261C82B-1BE7-4DA1-A75E-51AE3D46AC2F}" dt="2022-07-14T13:32:02.830" v="116" actId="21"/>
          <ac:picMkLst>
            <pc:docMk/>
            <pc:sldMk cId="284531499" sldId="474"/>
            <ac:picMk id="9" creationId="{B6B15B2B-765E-4390-89DA-79BEF9C7BE20}"/>
          </ac:picMkLst>
        </pc:picChg>
        <pc:picChg chg="del">
          <ac:chgData name="O'Donoghue, Julie" userId="2569ad0c-0a0b-4544-874d-9b927270d278" providerId="ADAL" clId="{4261C82B-1BE7-4DA1-A75E-51AE3D46AC2F}" dt="2022-07-14T13:32:02.830" v="116" actId="21"/>
          <ac:picMkLst>
            <pc:docMk/>
            <pc:sldMk cId="284531499" sldId="474"/>
            <ac:picMk id="10" creationId="{1A9DFBA5-79F6-43B6-B317-966D2029C941}"/>
          </ac:picMkLst>
        </pc:picChg>
        <pc:picChg chg="del">
          <ac:chgData name="O'Donoghue, Julie" userId="2569ad0c-0a0b-4544-874d-9b927270d278" providerId="ADAL" clId="{4261C82B-1BE7-4DA1-A75E-51AE3D46AC2F}" dt="2022-07-14T13:32:02.830" v="116" actId="21"/>
          <ac:picMkLst>
            <pc:docMk/>
            <pc:sldMk cId="284531499" sldId="474"/>
            <ac:picMk id="11" creationId="{8040A9A6-620F-4FD8-A747-2CBA7EAB4220}"/>
          </ac:picMkLst>
        </pc:picChg>
        <pc:picChg chg="add mod">
          <ac:chgData name="O'Donoghue, Julie" userId="2569ad0c-0a0b-4544-874d-9b927270d278" providerId="ADAL" clId="{4261C82B-1BE7-4DA1-A75E-51AE3D46AC2F}" dt="2022-07-18T14:13:05.454" v="6516" actId="1035"/>
          <ac:picMkLst>
            <pc:docMk/>
            <pc:sldMk cId="284531499" sldId="474"/>
            <ac:picMk id="14" creationId="{0FF01A2F-F3B5-403C-B0D3-06A6E8D45ADD}"/>
          </ac:picMkLst>
        </pc:picChg>
        <pc:picChg chg="add mod">
          <ac:chgData name="O'Donoghue, Julie" userId="2569ad0c-0a0b-4544-874d-9b927270d278" providerId="ADAL" clId="{4261C82B-1BE7-4DA1-A75E-51AE3D46AC2F}" dt="2022-07-18T14:13:50.499" v="6546" actId="1076"/>
          <ac:picMkLst>
            <pc:docMk/>
            <pc:sldMk cId="284531499" sldId="474"/>
            <ac:picMk id="15" creationId="{FB4649D1-0A3B-433A-94EF-03106CD93B40}"/>
          </ac:picMkLst>
        </pc:picChg>
        <pc:picChg chg="add mod">
          <ac:chgData name="O'Donoghue, Julie" userId="2569ad0c-0a0b-4544-874d-9b927270d278" providerId="ADAL" clId="{4261C82B-1BE7-4DA1-A75E-51AE3D46AC2F}" dt="2022-07-18T14:13:55.468" v="6548" actId="1076"/>
          <ac:picMkLst>
            <pc:docMk/>
            <pc:sldMk cId="284531499" sldId="474"/>
            <ac:picMk id="16" creationId="{7220639C-1ADC-4C60-974A-CF73F1AF8034}"/>
          </ac:picMkLst>
        </pc:picChg>
        <pc:picChg chg="add mod">
          <ac:chgData name="O'Donoghue, Julie" userId="2569ad0c-0a0b-4544-874d-9b927270d278" providerId="ADAL" clId="{4261C82B-1BE7-4DA1-A75E-51AE3D46AC2F}" dt="2022-07-18T14:12:56.490" v="6511" actId="1076"/>
          <ac:picMkLst>
            <pc:docMk/>
            <pc:sldMk cId="284531499" sldId="474"/>
            <ac:picMk id="17" creationId="{BC87441A-7E0C-4617-9924-B360E535009F}"/>
          </ac:picMkLst>
        </pc:picChg>
        <pc:picChg chg="add mod">
          <ac:chgData name="O'Donoghue, Julie" userId="2569ad0c-0a0b-4544-874d-9b927270d278" providerId="ADAL" clId="{4261C82B-1BE7-4DA1-A75E-51AE3D46AC2F}" dt="2022-07-18T14:13:47.100" v="6545" actId="1038"/>
          <ac:picMkLst>
            <pc:docMk/>
            <pc:sldMk cId="284531499" sldId="474"/>
            <ac:picMk id="18" creationId="{14EA8578-C376-49D9-B7D5-EF5CC28AB80F}"/>
          </ac:picMkLst>
        </pc:picChg>
        <pc:picChg chg="add mod">
          <ac:chgData name="O'Donoghue, Julie" userId="2569ad0c-0a0b-4544-874d-9b927270d278" providerId="ADAL" clId="{4261C82B-1BE7-4DA1-A75E-51AE3D46AC2F}" dt="2022-07-18T14:13:27.242" v="6531" actId="1076"/>
          <ac:picMkLst>
            <pc:docMk/>
            <pc:sldMk cId="284531499" sldId="474"/>
            <ac:picMk id="19" creationId="{CE90D65F-E113-40AE-9641-95102750805F}"/>
          </ac:picMkLst>
        </pc:picChg>
        <pc:picChg chg="add mod">
          <ac:chgData name="O'Donoghue, Julie" userId="2569ad0c-0a0b-4544-874d-9b927270d278" providerId="ADAL" clId="{4261C82B-1BE7-4DA1-A75E-51AE3D46AC2F}" dt="2022-07-18T14:13:34.815" v="6537" actId="1037"/>
          <ac:picMkLst>
            <pc:docMk/>
            <pc:sldMk cId="284531499" sldId="474"/>
            <ac:picMk id="20" creationId="{10825F1D-89AD-4FBC-BC7D-B41CAA70A87D}"/>
          </ac:picMkLst>
        </pc:picChg>
        <pc:picChg chg="add mod">
          <ac:chgData name="O'Donoghue, Julie" userId="2569ad0c-0a0b-4544-874d-9b927270d278" providerId="ADAL" clId="{4261C82B-1BE7-4DA1-A75E-51AE3D46AC2F}" dt="2022-07-18T14:14:05.102" v="6552" actId="1038"/>
          <ac:picMkLst>
            <pc:docMk/>
            <pc:sldMk cId="284531499" sldId="474"/>
            <ac:picMk id="21" creationId="{8391B7E1-223F-4137-AAC9-5080D3EFD4DA}"/>
          </ac:picMkLst>
        </pc:picChg>
        <pc:picChg chg="add mod">
          <ac:chgData name="O'Donoghue, Julie" userId="2569ad0c-0a0b-4544-874d-9b927270d278" providerId="ADAL" clId="{4261C82B-1BE7-4DA1-A75E-51AE3D46AC2F}" dt="2022-07-18T14:13:01.412" v="6513" actId="1076"/>
          <ac:picMkLst>
            <pc:docMk/>
            <pc:sldMk cId="284531499" sldId="474"/>
            <ac:picMk id="22" creationId="{F52EFFE6-FC7B-4531-93C9-35F74FFD450D}"/>
          </ac:picMkLst>
        </pc:picChg>
        <pc:picChg chg="add mod">
          <ac:chgData name="O'Donoghue, Julie" userId="2569ad0c-0a0b-4544-874d-9b927270d278" providerId="ADAL" clId="{4261C82B-1BE7-4DA1-A75E-51AE3D46AC2F}" dt="2022-07-18T14:13:07.175" v="6518" actId="1038"/>
          <ac:picMkLst>
            <pc:docMk/>
            <pc:sldMk cId="284531499" sldId="474"/>
            <ac:picMk id="23" creationId="{6B33DF29-A6F8-43DF-86DE-4B591A9B456D}"/>
          </ac:picMkLst>
        </pc:picChg>
        <pc:picChg chg="add mod">
          <ac:chgData name="O'Donoghue, Julie" userId="2569ad0c-0a0b-4544-874d-9b927270d278" providerId="ADAL" clId="{4261C82B-1BE7-4DA1-A75E-51AE3D46AC2F}" dt="2022-07-18T14:13:12.927" v="6519" actId="1076"/>
          <ac:picMkLst>
            <pc:docMk/>
            <pc:sldMk cId="284531499" sldId="474"/>
            <ac:picMk id="24" creationId="{D687F895-AD94-4DF2-BF4D-6D5EB0AB16F3}"/>
          </ac:picMkLst>
        </pc:picChg>
        <pc:picChg chg="add mod">
          <ac:chgData name="O'Donoghue, Julie" userId="2569ad0c-0a0b-4544-874d-9b927270d278" providerId="ADAL" clId="{4261C82B-1BE7-4DA1-A75E-51AE3D46AC2F}" dt="2022-07-18T14:13:15.826" v="6520" actId="1076"/>
          <ac:picMkLst>
            <pc:docMk/>
            <pc:sldMk cId="284531499" sldId="474"/>
            <ac:picMk id="25" creationId="{D8F97837-A3A9-4AA8-B5CB-5FDC34B0A6E1}"/>
          </ac:picMkLst>
        </pc:picChg>
        <pc:picChg chg="add mod">
          <ac:chgData name="O'Donoghue, Julie" userId="2569ad0c-0a0b-4544-874d-9b927270d278" providerId="ADAL" clId="{4261C82B-1BE7-4DA1-A75E-51AE3D46AC2F}" dt="2022-07-18T14:13:39.943" v="6540" actId="1037"/>
          <ac:picMkLst>
            <pc:docMk/>
            <pc:sldMk cId="284531499" sldId="474"/>
            <ac:picMk id="26" creationId="{B259369D-21A7-4E3A-99D4-BDA431203B02}"/>
          </ac:picMkLst>
        </pc:picChg>
        <pc:picChg chg="add mod">
          <ac:chgData name="O'Donoghue, Julie" userId="2569ad0c-0a0b-4544-874d-9b927270d278" providerId="ADAL" clId="{4261C82B-1BE7-4DA1-A75E-51AE3D46AC2F}" dt="2022-07-18T14:13:43.548" v="6541" actId="1076"/>
          <ac:picMkLst>
            <pc:docMk/>
            <pc:sldMk cId="284531499" sldId="474"/>
            <ac:picMk id="27" creationId="{48497EFC-29E1-4871-A005-31EB2ED2E70F}"/>
          </ac:picMkLst>
        </pc:picChg>
        <pc:picChg chg="add mod">
          <ac:chgData name="O'Donoghue, Julie" userId="2569ad0c-0a0b-4544-874d-9b927270d278" providerId="ADAL" clId="{4261C82B-1BE7-4DA1-A75E-51AE3D46AC2F}" dt="2022-07-18T14:14:00.847" v="6549" actId="1076"/>
          <ac:picMkLst>
            <pc:docMk/>
            <pc:sldMk cId="284531499" sldId="474"/>
            <ac:picMk id="28" creationId="{225E375E-B22E-4C96-9BA4-A555C9BE12C7}"/>
          </ac:picMkLst>
        </pc:picChg>
        <pc:picChg chg="add mod">
          <ac:chgData name="O'Donoghue, Julie" userId="2569ad0c-0a0b-4544-874d-9b927270d278" providerId="ADAL" clId="{4261C82B-1BE7-4DA1-A75E-51AE3D46AC2F}" dt="2022-07-18T14:14:03.627" v="6550" actId="1076"/>
          <ac:picMkLst>
            <pc:docMk/>
            <pc:sldMk cId="284531499" sldId="474"/>
            <ac:picMk id="29" creationId="{FAC9CA94-3CE5-4758-8834-8B9083BC9150}"/>
          </ac:picMkLst>
        </pc:picChg>
      </pc:sldChg>
      <pc:sldChg chg="del mod modShow">
        <pc:chgData name="O'Donoghue, Julie" userId="2569ad0c-0a0b-4544-874d-9b927270d278" providerId="ADAL" clId="{4261C82B-1BE7-4DA1-A75E-51AE3D46AC2F}" dt="2022-07-18T14:45:46.937" v="7164" actId="47"/>
        <pc:sldMkLst>
          <pc:docMk/>
          <pc:sldMk cId="853222048" sldId="476"/>
        </pc:sldMkLst>
      </pc:sldChg>
      <pc:sldChg chg="addSp delSp modSp mod modNotesTx">
        <pc:chgData name="O'Donoghue, Julie" userId="2569ad0c-0a0b-4544-874d-9b927270d278" providerId="ADAL" clId="{4261C82B-1BE7-4DA1-A75E-51AE3D46AC2F}" dt="2022-07-18T14:45:37.711" v="7162" actId="1076"/>
        <pc:sldMkLst>
          <pc:docMk/>
          <pc:sldMk cId="412755503" sldId="479"/>
        </pc:sldMkLst>
        <pc:spChg chg="mod">
          <ac:chgData name="O'Donoghue, Julie" userId="2569ad0c-0a0b-4544-874d-9b927270d278" providerId="ADAL" clId="{4261C82B-1BE7-4DA1-A75E-51AE3D46AC2F}" dt="2022-07-18T14:28:13.732" v="6712" actId="207"/>
          <ac:spMkLst>
            <pc:docMk/>
            <pc:sldMk cId="412755503" sldId="479"/>
            <ac:spMk id="3" creationId="{1AA41657-22B9-4A8C-9F94-C28F3969F554}"/>
          </ac:spMkLst>
        </pc:spChg>
        <pc:spChg chg="mod">
          <ac:chgData name="O'Donoghue, Julie" userId="2569ad0c-0a0b-4544-874d-9b927270d278" providerId="ADAL" clId="{4261C82B-1BE7-4DA1-A75E-51AE3D46AC2F}" dt="2022-07-18T14:28:13.732" v="6712" actId="207"/>
          <ac:spMkLst>
            <pc:docMk/>
            <pc:sldMk cId="412755503" sldId="479"/>
            <ac:spMk id="4" creationId="{34EE0F99-8D2C-4D23-92ED-E6071A48879F}"/>
          </ac:spMkLst>
        </pc:spChg>
        <pc:spChg chg="mod">
          <ac:chgData name="O'Donoghue, Julie" userId="2569ad0c-0a0b-4544-874d-9b927270d278" providerId="ADAL" clId="{4261C82B-1BE7-4DA1-A75E-51AE3D46AC2F}" dt="2022-07-18T14:26:53.376" v="6705" actId="207"/>
          <ac:spMkLst>
            <pc:docMk/>
            <pc:sldMk cId="412755503" sldId="479"/>
            <ac:spMk id="6" creationId="{6D4A8357-71DD-427D-9604-0F5DE7258F0B}"/>
          </ac:spMkLst>
        </pc:spChg>
        <pc:spChg chg="mod">
          <ac:chgData name="O'Donoghue, Julie" userId="2569ad0c-0a0b-4544-874d-9b927270d278" providerId="ADAL" clId="{4261C82B-1BE7-4DA1-A75E-51AE3D46AC2F}" dt="2022-07-18T14:26:55.888" v="6706" actId="207"/>
          <ac:spMkLst>
            <pc:docMk/>
            <pc:sldMk cId="412755503" sldId="479"/>
            <ac:spMk id="7" creationId="{654D2D21-9F61-40F1-AB01-834D2DE43207}"/>
          </ac:spMkLst>
        </pc:spChg>
        <pc:spChg chg="mod">
          <ac:chgData name="O'Donoghue, Julie" userId="2569ad0c-0a0b-4544-874d-9b927270d278" providerId="ADAL" clId="{4261C82B-1BE7-4DA1-A75E-51AE3D46AC2F}" dt="2022-07-18T14:26:59.547" v="6707" actId="207"/>
          <ac:spMkLst>
            <pc:docMk/>
            <pc:sldMk cId="412755503" sldId="479"/>
            <ac:spMk id="9" creationId="{0A75ECA0-3960-45F3-BD49-14FF3F63B4A0}"/>
          </ac:spMkLst>
        </pc:spChg>
        <pc:spChg chg="mod">
          <ac:chgData name="O'Donoghue, Julie" userId="2569ad0c-0a0b-4544-874d-9b927270d278" providerId="ADAL" clId="{4261C82B-1BE7-4DA1-A75E-51AE3D46AC2F}" dt="2022-07-18T14:26:59.547" v="6707" actId="207"/>
          <ac:spMkLst>
            <pc:docMk/>
            <pc:sldMk cId="412755503" sldId="479"/>
            <ac:spMk id="10" creationId="{2906A7F8-DF48-433D-B080-61254CF8BCAE}"/>
          </ac:spMkLst>
        </pc:spChg>
        <pc:spChg chg="mod">
          <ac:chgData name="O'Donoghue, Julie" userId="2569ad0c-0a0b-4544-874d-9b927270d278" providerId="ADAL" clId="{4261C82B-1BE7-4DA1-A75E-51AE3D46AC2F}" dt="2022-07-18T14:27:19.454" v="6709" actId="207"/>
          <ac:spMkLst>
            <pc:docMk/>
            <pc:sldMk cId="412755503" sldId="479"/>
            <ac:spMk id="12" creationId="{F97E43F1-7FA5-4F4F-91B1-565BF2B99FCC}"/>
          </ac:spMkLst>
        </pc:spChg>
        <pc:spChg chg="mod">
          <ac:chgData name="O'Donoghue, Julie" userId="2569ad0c-0a0b-4544-874d-9b927270d278" providerId="ADAL" clId="{4261C82B-1BE7-4DA1-A75E-51AE3D46AC2F}" dt="2022-07-18T14:27:19.454" v="6709" actId="207"/>
          <ac:spMkLst>
            <pc:docMk/>
            <pc:sldMk cId="412755503" sldId="479"/>
            <ac:spMk id="13" creationId="{414424A4-A0EF-426F-8A6B-AE9A613FB532}"/>
          </ac:spMkLst>
        </pc:spChg>
        <pc:spChg chg="mod">
          <ac:chgData name="O'Donoghue, Julie" userId="2569ad0c-0a0b-4544-874d-9b927270d278" providerId="ADAL" clId="{4261C82B-1BE7-4DA1-A75E-51AE3D46AC2F}" dt="2022-07-18T14:26:32.823" v="6703" actId="207"/>
          <ac:spMkLst>
            <pc:docMk/>
            <pc:sldMk cId="412755503" sldId="479"/>
            <ac:spMk id="15" creationId="{E2437D5E-80E9-4FB7-B6FE-4ECD0EDE04E5}"/>
          </ac:spMkLst>
        </pc:spChg>
        <pc:spChg chg="mod">
          <ac:chgData name="O'Donoghue, Julie" userId="2569ad0c-0a0b-4544-874d-9b927270d278" providerId="ADAL" clId="{4261C82B-1BE7-4DA1-A75E-51AE3D46AC2F}" dt="2022-07-18T14:26:38.113" v="6704" actId="207"/>
          <ac:spMkLst>
            <pc:docMk/>
            <pc:sldMk cId="412755503" sldId="479"/>
            <ac:spMk id="16" creationId="{9644BC48-BE39-403C-BE84-00957D0D19DC}"/>
          </ac:spMkLst>
        </pc:spChg>
        <pc:spChg chg="del topLvl">
          <ac:chgData name="O'Donoghue, Julie" userId="2569ad0c-0a0b-4544-874d-9b927270d278" providerId="ADAL" clId="{4261C82B-1BE7-4DA1-A75E-51AE3D46AC2F}" dt="2022-07-18T14:25:52.966" v="6695" actId="478"/>
          <ac:spMkLst>
            <pc:docMk/>
            <pc:sldMk cId="412755503" sldId="479"/>
            <ac:spMk id="18" creationId="{CF775FC4-2755-4BF8-90BD-010D1869855A}"/>
          </ac:spMkLst>
        </pc:spChg>
        <pc:spChg chg="del topLvl">
          <ac:chgData name="O'Donoghue, Julie" userId="2569ad0c-0a0b-4544-874d-9b927270d278" providerId="ADAL" clId="{4261C82B-1BE7-4DA1-A75E-51AE3D46AC2F}" dt="2022-07-18T14:23:26.106" v="6641" actId="478"/>
          <ac:spMkLst>
            <pc:docMk/>
            <pc:sldMk cId="412755503" sldId="479"/>
            <ac:spMk id="19" creationId="{D244C320-E7B5-4FC2-B43C-55F4CB3D8963}"/>
          </ac:spMkLst>
        </pc:spChg>
        <pc:spChg chg="add mod">
          <ac:chgData name="O'Donoghue, Julie" userId="2569ad0c-0a0b-4544-874d-9b927270d278" providerId="ADAL" clId="{4261C82B-1BE7-4DA1-A75E-51AE3D46AC2F}" dt="2022-07-18T14:31:42.441" v="6758" actId="1035"/>
          <ac:spMkLst>
            <pc:docMk/>
            <pc:sldMk cId="412755503" sldId="479"/>
            <ac:spMk id="32" creationId="{3695C373-B56F-4A25-86D3-D70B3248DC93}"/>
          </ac:spMkLst>
        </pc:spChg>
        <pc:spChg chg="mod">
          <ac:chgData name="O'Donoghue, Julie" userId="2569ad0c-0a0b-4544-874d-9b927270d278" providerId="ADAL" clId="{4261C82B-1BE7-4DA1-A75E-51AE3D46AC2F}" dt="2022-07-18T14:27:58.315" v="6711" actId="207"/>
          <ac:spMkLst>
            <pc:docMk/>
            <pc:sldMk cId="412755503" sldId="479"/>
            <ac:spMk id="35" creationId="{5C54A2E9-4798-49FB-83B5-FA1AE2C6852D}"/>
          </ac:spMkLst>
        </pc:spChg>
        <pc:spChg chg="mod">
          <ac:chgData name="O'Donoghue, Julie" userId="2569ad0c-0a0b-4544-874d-9b927270d278" providerId="ADAL" clId="{4261C82B-1BE7-4DA1-A75E-51AE3D46AC2F}" dt="2022-07-18T14:27:58.315" v="6711" actId="207"/>
          <ac:spMkLst>
            <pc:docMk/>
            <pc:sldMk cId="412755503" sldId="479"/>
            <ac:spMk id="36" creationId="{141E896F-6275-4FF7-93AE-0B0136C3C456}"/>
          </ac:spMkLst>
        </pc:spChg>
        <pc:spChg chg="mod">
          <ac:chgData name="O'Donoghue, Julie" userId="2569ad0c-0a0b-4544-874d-9b927270d278" providerId="ADAL" clId="{4261C82B-1BE7-4DA1-A75E-51AE3D46AC2F}" dt="2022-07-18T14:27:40.662" v="6710" actId="207"/>
          <ac:spMkLst>
            <pc:docMk/>
            <pc:sldMk cId="412755503" sldId="479"/>
            <ac:spMk id="38" creationId="{F1863114-E64B-419D-BDD4-29D1FA6FF3CD}"/>
          </ac:spMkLst>
        </pc:spChg>
        <pc:spChg chg="mod">
          <ac:chgData name="O'Donoghue, Julie" userId="2569ad0c-0a0b-4544-874d-9b927270d278" providerId="ADAL" clId="{4261C82B-1BE7-4DA1-A75E-51AE3D46AC2F}" dt="2022-07-18T14:27:40.662" v="6710" actId="207"/>
          <ac:spMkLst>
            <pc:docMk/>
            <pc:sldMk cId="412755503" sldId="479"/>
            <ac:spMk id="40" creationId="{38414C01-243A-4C1D-BEF2-07AEF8432002}"/>
          </ac:spMkLst>
        </pc:spChg>
        <pc:spChg chg="del">
          <ac:chgData name="O'Donoghue, Julie" userId="2569ad0c-0a0b-4544-874d-9b927270d278" providerId="ADAL" clId="{4261C82B-1BE7-4DA1-A75E-51AE3D46AC2F}" dt="2022-07-18T14:25:37.109" v="6688" actId="478"/>
          <ac:spMkLst>
            <pc:docMk/>
            <pc:sldMk cId="412755503" sldId="479"/>
            <ac:spMk id="50" creationId="{9A6E8989-E6B8-4F35-A838-8A4393F5E0B3}"/>
          </ac:spMkLst>
        </pc:spChg>
        <pc:spChg chg="del">
          <ac:chgData name="O'Donoghue, Julie" userId="2569ad0c-0a0b-4544-874d-9b927270d278" providerId="ADAL" clId="{4261C82B-1BE7-4DA1-A75E-51AE3D46AC2F}" dt="2022-07-18T14:25:42.694" v="6691" actId="478"/>
          <ac:spMkLst>
            <pc:docMk/>
            <pc:sldMk cId="412755503" sldId="479"/>
            <ac:spMk id="51" creationId="{5FD7A915-F76F-4C18-95FB-3F5C848F79E7}"/>
          </ac:spMkLst>
        </pc:spChg>
        <pc:spChg chg="del">
          <ac:chgData name="O'Donoghue, Julie" userId="2569ad0c-0a0b-4544-874d-9b927270d278" providerId="ADAL" clId="{4261C82B-1BE7-4DA1-A75E-51AE3D46AC2F}" dt="2022-07-18T14:15:30.871" v="6600" actId="478"/>
          <ac:spMkLst>
            <pc:docMk/>
            <pc:sldMk cId="412755503" sldId="479"/>
            <ac:spMk id="53" creationId="{A757C983-8FC8-46CD-A8AF-65987731DEA9}"/>
          </ac:spMkLst>
        </pc:spChg>
        <pc:spChg chg="add mod">
          <ac:chgData name="O'Donoghue, Julie" userId="2569ad0c-0a0b-4544-874d-9b927270d278" providerId="ADAL" clId="{4261C82B-1BE7-4DA1-A75E-51AE3D46AC2F}" dt="2022-07-18T14:39:51.754" v="6911" actId="14100"/>
          <ac:spMkLst>
            <pc:docMk/>
            <pc:sldMk cId="412755503" sldId="479"/>
            <ac:spMk id="54" creationId="{4E1E2953-D884-4D8C-B9F0-FF962ADEC83E}"/>
          </ac:spMkLst>
        </pc:spChg>
        <pc:spChg chg="mod">
          <ac:chgData name="O'Donoghue, Julie" userId="2569ad0c-0a0b-4544-874d-9b927270d278" providerId="ADAL" clId="{4261C82B-1BE7-4DA1-A75E-51AE3D46AC2F}" dt="2022-07-18T14:40:47.772" v="6928"/>
          <ac:spMkLst>
            <pc:docMk/>
            <pc:sldMk cId="412755503" sldId="479"/>
            <ac:spMk id="56" creationId="{8B4C3D24-FCA8-40E3-A6C7-BAF8D8D8BE71}"/>
          </ac:spMkLst>
        </pc:spChg>
        <pc:spChg chg="mod">
          <ac:chgData name="O'Donoghue, Julie" userId="2569ad0c-0a0b-4544-874d-9b927270d278" providerId="ADAL" clId="{4261C82B-1BE7-4DA1-A75E-51AE3D46AC2F}" dt="2022-07-18T14:40:47.772" v="6928"/>
          <ac:spMkLst>
            <pc:docMk/>
            <pc:sldMk cId="412755503" sldId="479"/>
            <ac:spMk id="57" creationId="{DAF033DB-2007-4F8A-9E0F-5824D4EFADB3}"/>
          </ac:spMkLst>
        </pc:spChg>
        <pc:spChg chg="mod">
          <ac:chgData name="O'Donoghue, Julie" userId="2569ad0c-0a0b-4544-874d-9b927270d278" providerId="ADAL" clId="{4261C82B-1BE7-4DA1-A75E-51AE3D46AC2F}" dt="2022-07-18T14:40:56.880" v="6933"/>
          <ac:spMkLst>
            <pc:docMk/>
            <pc:sldMk cId="412755503" sldId="479"/>
            <ac:spMk id="59" creationId="{7E416845-7D66-4B9E-918D-7F8D9BDF4675}"/>
          </ac:spMkLst>
        </pc:spChg>
        <pc:spChg chg="mod">
          <ac:chgData name="O'Donoghue, Julie" userId="2569ad0c-0a0b-4544-874d-9b927270d278" providerId="ADAL" clId="{4261C82B-1BE7-4DA1-A75E-51AE3D46AC2F}" dt="2022-07-18T14:40:56.880" v="6933"/>
          <ac:spMkLst>
            <pc:docMk/>
            <pc:sldMk cId="412755503" sldId="479"/>
            <ac:spMk id="60" creationId="{A7690378-3E11-4020-9258-E095E0F7242A}"/>
          </ac:spMkLst>
        </pc:spChg>
        <pc:spChg chg="mod">
          <ac:chgData name="O'Donoghue, Julie" userId="2569ad0c-0a0b-4544-874d-9b927270d278" providerId="ADAL" clId="{4261C82B-1BE7-4DA1-A75E-51AE3D46AC2F}" dt="2022-07-18T14:41:07.773" v="6942"/>
          <ac:spMkLst>
            <pc:docMk/>
            <pc:sldMk cId="412755503" sldId="479"/>
            <ac:spMk id="63" creationId="{A7227B28-0C38-4CC8-B949-FBA1CF836695}"/>
          </ac:spMkLst>
        </pc:spChg>
        <pc:spChg chg="mod">
          <ac:chgData name="O'Donoghue, Julie" userId="2569ad0c-0a0b-4544-874d-9b927270d278" providerId="ADAL" clId="{4261C82B-1BE7-4DA1-A75E-51AE3D46AC2F}" dt="2022-07-18T14:41:07.773" v="6942"/>
          <ac:spMkLst>
            <pc:docMk/>
            <pc:sldMk cId="412755503" sldId="479"/>
            <ac:spMk id="64" creationId="{9C8D3168-8CEB-4763-B919-569A6D71F290}"/>
          </ac:spMkLst>
        </pc:spChg>
        <pc:spChg chg="mod">
          <ac:chgData name="O'Donoghue, Julie" userId="2569ad0c-0a0b-4544-874d-9b927270d278" providerId="ADAL" clId="{4261C82B-1BE7-4DA1-A75E-51AE3D46AC2F}" dt="2022-07-18T14:42:50.017" v="7104"/>
          <ac:spMkLst>
            <pc:docMk/>
            <pc:sldMk cId="412755503" sldId="479"/>
            <ac:spMk id="67" creationId="{F854A906-6866-45A6-9AD5-C98CC1BAC20C}"/>
          </ac:spMkLst>
        </pc:spChg>
        <pc:spChg chg="mod">
          <ac:chgData name="O'Donoghue, Julie" userId="2569ad0c-0a0b-4544-874d-9b927270d278" providerId="ADAL" clId="{4261C82B-1BE7-4DA1-A75E-51AE3D46AC2F}" dt="2022-07-18T14:44:24.548" v="7126" actId="20577"/>
          <ac:spMkLst>
            <pc:docMk/>
            <pc:sldMk cId="412755503" sldId="479"/>
            <ac:spMk id="68" creationId="{3FCDC2B7-9977-476E-86D3-C151699C44DF}"/>
          </ac:spMkLst>
        </pc:spChg>
        <pc:grpChg chg="del mod">
          <ac:chgData name="O'Donoghue, Julie" userId="2569ad0c-0a0b-4544-874d-9b927270d278" providerId="ADAL" clId="{4261C82B-1BE7-4DA1-A75E-51AE3D46AC2F}" dt="2022-07-18T14:40:47.458" v="6927" actId="21"/>
          <ac:grpSpMkLst>
            <pc:docMk/>
            <pc:sldMk cId="412755503" sldId="479"/>
            <ac:grpSpMk id="2" creationId="{E6C8C20D-B332-41CD-B87A-BAD136BE7534}"/>
          </ac:grpSpMkLst>
        </pc:grpChg>
        <pc:grpChg chg="mod">
          <ac:chgData name="O'Donoghue, Julie" userId="2569ad0c-0a0b-4544-874d-9b927270d278" providerId="ADAL" clId="{4261C82B-1BE7-4DA1-A75E-51AE3D46AC2F}" dt="2022-07-18T14:36:53.933" v="6786" actId="1076"/>
          <ac:grpSpMkLst>
            <pc:docMk/>
            <pc:sldMk cId="412755503" sldId="479"/>
            <ac:grpSpMk id="5" creationId="{8377601D-0628-4365-AF2B-2FBBD7158C66}"/>
          </ac:grpSpMkLst>
        </pc:grpChg>
        <pc:grpChg chg="del mod">
          <ac:chgData name="O'Donoghue, Julie" userId="2569ad0c-0a0b-4544-874d-9b927270d278" providerId="ADAL" clId="{4261C82B-1BE7-4DA1-A75E-51AE3D46AC2F}" dt="2022-07-18T14:41:07.469" v="6941" actId="21"/>
          <ac:grpSpMkLst>
            <pc:docMk/>
            <pc:sldMk cId="412755503" sldId="479"/>
            <ac:grpSpMk id="8" creationId="{0351B451-559A-4EC1-B8D2-A81A68609EAE}"/>
          </ac:grpSpMkLst>
        </pc:grpChg>
        <pc:grpChg chg="mod">
          <ac:chgData name="O'Donoghue, Julie" userId="2569ad0c-0a0b-4544-874d-9b927270d278" providerId="ADAL" clId="{4261C82B-1BE7-4DA1-A75E-51AE3D46AC2F}" dt="2022-07-18T14:44:25.343" v="7128" actId="1076"/>
          <ac:grpSpMkLst>
            <pc:docMk/>
            <pc:sldMk cId="412755503" sldId="479"/>
            <ac:grpSpMk id="11" creationId="{2EAE884E-7723-4418-AFEC-AAC0578F42CE}"/>
          </ac:grpSpMkLst>
        </pc:grpChg>
        <pc:grpChg chg="mod">
          <ac:chgData name="O'Donoghue, Julie" userId="2569ad0c-0a0b-4544-874d-9b927270d278" providerId="ADAL" clId="{4261C82B-1BE7-4DA1-A75E-51AE3D46AC2F}" dt="2022-07-18T14:44:26.625" v="7131" actId="1076"/>
          <ac:grpSpMkLst>
            <pc:docMk/>
            <pc:sldMk cId="412755503" sldId="479"/>
            <ac:grpSpMk id="14" creationId="{64D0DAC7-13F8-4205-AD1B-8CDA323B9D83}"/>
          </ac:grpSpMkLst>
        </pc:grpChg>
        <pc:grpChg chg="del">
          <ac:chgData name="O'Donoghue, Julie" userId="2569ad0c-0a0b-4544-874d-9b927270d278" providerId="ADAL" clId="{4261C82B-1BE7-4DA1-A75E-51AE3D46AC2F}" dt="2022-07-18T14:23:26.106" v="6641" actId="478"/>
          <ac:grpSpMkLst>
            <pc:docMk/>
            <pc:sldMk cId="412755503" sldId="479"/>
            <ac:grpSpMk id="17" creationId="{9795F5A8-510E-481B-B451-6CC6922B83C5}"/>
          </ac:grpSpMkLst>
        </pc:grpChg>
        <pc:grpChg chg="add del mod">
          <ac:chgData name="O'Donoghue, Julie" userId="2569ad0c-0a0b-4544-874d-9b927270d278" providerId="ADAL" clId="{4261C82B-1BE7-4DA1-A75E-51AE3D46AC2F}" dt="2022-07-18T14:40:56.604" v="6932" actId="21"/>
          <ac:grpSpMkLst>
            <pc:docMk/>
            <pc:sldMk cId="412755503" sldId="479"/>
            <ac:grpSpMk id="33" creationId="{7F7B2F2C-C734-4EC7-97DE-DD341D92183E}"/>
          </ac:grpSpMkLst>
        </pc:grpChg>
        <pc:grpChg chg="add mod">
          <ac:chgData name="O'Donoghue, Julie" userId="2569ad0c-0a0b-4544-874d-9b927270d278" providerId="ADAL" clId="{4261C82B-1BE7-4DA1-A75E-51AE3D46AC2F}" dt="2022-07-18T14:44:34.760" v="7141" actId="1076"/>
          <ac:grpSpMkLst>
            <pc:docMk/>
            <pc:sldMk cId="412755503" sldId="479"/>
            <ac:grpSpMk id="37" creationId="{DA9DBFC7-8BD9-4B8D-9E88-8BD46490437A}"/>
          </ac:grpSpMkLst>
        </pc:grpChg>
        <pc:grpChg chg="del">
          <ac:chgData name="O'Donoghue, Julie" userId="2569ad0c-0a0b-4544-874d-9b927270d278" providerId="ADAL" clId="{4261C82B-1BE7-4DA1-A75E-51AE3D46AC2F}" dt="2022-07-18T14:25:38.475" v="6689" actId="478"/>
          <ac:grpSpMkLst>
            <pc:docMk/>
            <pc:sldMk cId="412755503" sldId="479"/>
            <ac:grpSpMk id="47" creationId="{7806570A-E2FF-4214-B74D-646A32512873}"/>
          </ac:grpSpMkLst>
        </pc:grpChg>
        <pc:grpChg chg="add mod">
          <ac:chgData name="O'Donoghue, Julie" userId="2569ad0c-0a0b-4544-874d-9b927270d278" providerId="ADAL" clId="{4261C82B-1BE7-4DA1-A75E-51AE3D46AC2F}" dt="2022-07-18T14:40:50.060" v="6929" actId="1076"/>
          <ac:grpSpMkLst>
            <pc:docMk/>
            <pc:sldMk cId="412755503" sldId="479"/>
            <ac:grpSpMk id="55" creationId="{14AA70AA-9538-4B6A-923E-08173519EE3D}"/>
          </ac:grpSpMkLst>
        </pc:grpChg>
        <pc:grpChg chg="add mod">
          <ac:chgData name="O'Donoghue, Julie" userId="2569ad0c-0a0b-4544-874d-9b927270d278" providerId="ADAL" clId="{4261C82B-1BE7-4DA1-A75E-51AE3D46AC2F}" dt="2022-07-18T14:44:39.939" v="7143" actId="1076"/>
          <ac:grpSpMkLst>
            <pc:docMk/>
            <pc:sldMk cId="412755503" sldId="479"/>
            <ac:grpSpMk id="58" creationId="{1BF92FC9-E55D-4836-AE21-265BEE33CFF8}"/>
          </ac:grpSpMkLst>
        </pc:grpChg>
        <pc:grpChg chg="add mod">
          <ac:chgData name="O'Donoghue, Julie" userId="2569ad0c-0a0b-4544-874d-9b927270d278" providerId="ADAL" clId="{4261C82B-1BE7-4DA1-A75E-51AE3D46AC2F}" dt="2022-07-18T14:44:44.627" v="7145" actId="1076"/>
          <ac:grpSpMkLst>
            <pc:docMk/>
            <pc:sldMk cId="412755503" sldId="479"/>
            <ac:grpSpMk id="62" creationId="{6C8AFED6-5F80-4559-B803-01A1B31AC447}"/>
          </ac:grpSpMkLst>
        </pc:grpChg>
        <pc:grpChg chg="add del mod">
          <ac:chgData name="O'Donoghue, Julie" userId="2569ad0c-0a0b-4544-874d-9b927270d278" providerId="ADAL" clId="{4261C82B-1BE7-4DA1-A75E-51AE3D46AC2F}" dt="2022-07-18T14:44:29.562" v="7138"/>
          <ac:grpSpMkLst>
            <pc:docMk/>
            <pc:sldMk cId="412755503" sldId="479"/>
            <ac:grpSpMk id="66" creationId="{FB66B8C2-8AF7-4269-893C-A3081BA4D6BA}"/>
          </ac:grpSpMkLst>
        </pc:grpChg>
        <pc:picChg chg="del">
          <ac:chgData name="O'Donoghue, Julie" userId="2569ad0c-0a0b-4544-874d-9b927270d278" providerId="ADAL" clId="{4261C82B-1BE7-4DA1-A75E-51AE3D46AC2F}" dt="2022-07-18T14:23:13.823" v="6636" actId="478"/>
          <ac:picMkLst>
            <pc:docMk/>
            <pc:sldMk cId="412755503" sldId="479"/>
            <ac:picMk id="20" creationId="{9AC7E02C-4DF7-43CE-8338-623A9969D6B6}"/>
          </ac:picMkLst>
        </pc:picChg>
        <pc:picChg chg="add mod">
          <ac:chgData name="O'Donoghue, Julie" userId="2569ad0c-0a0b-4544-874d-9b927270d278" providerId="ADAL" clId="{4261C82B-1BE7-4DA1-A75E-51AE3D46AC2F}" dt="2022-07-18T14:45:27.676" v="7156" actId="1076"/>
          <ac:picMkLst>
            <pc:docMk/>
            <pc:sldMk cId="412755503" sldId="479"/>
            <ac:picMk id="22" creationId="{64F24434-6514-4374-9F61-A9DCD9D16D24}"/>
          </ac:picMkLst>
        </pc:picChg>
        <pc:picChg chg="del mod">
          <ac:chgData name="O'Donoghue, Julie" userId="2569ad0c-0a0b-4544-874d-9b927270d278" providerId="ADAL" clId="{4261C82B-1BE7-4DA1-A75E-51AE3D46AC2F}" dt="2022-07-18T14:23:20.699" v="6640" actId="478"/>
          <ac:picMkLst>
            <pc:docMk/>
            <pc:sldMk cId="412755503" sldId="479"/>
            <ac:picMk id="23" creationId="{E64F06B1-412F-47A8-BDAF-7CF93DB9D716}"/>
          </ac:picMkLst>
        </pc:picChg>
        <pc:picChg chg="del">
          <ac:chgData name="O'Donoghue, Julie" userId="2569ad0c-0a0b-4544-874d-9b927270d278" providerId="ADAL" clId="{4261C82B-1BE7-4DA1-A75E-51AE3D46AC2F}" dt="2022-07-18T14:23:12.284" v="6635" actId="478"/>
          <ac:picMkLst>
            <pc:docMk/>
            <pc:sldMk cId="412755503" sldId="479"/>
            <ac:picMk id="24" creationId="{B7B569AB-EEF6-4383-826F-EC0343B927B2}"/>
          </ac:picMkLst>
        </pc:picChg>
        <pc:picChg chg="del">
          <ac:chgData name="O'Donoghue, Julie" userId="2569ad0c-0a0b-4544-874d-9b927270d278" providerId="ADAL" clId="{4261C82B-1BE7-4DA1-A75E-51AE3D46AC2F}" dt="2022-07-18T14:23:18.577" v="6639" actId="478"/>
          <ac:picMkLst>
            <pc:docMk/>
            <pc:sldMk cId="412755503" sldId="479"/>
            <ac:picMk id="26" creationId="{3CF0DD5A-DD42-453F-8068-D34EA20705DD}"/>
          </ac:picMkLst>
        </pc:picChg>
        <pc:picChg chg="add mod">
          <ac:chgData name="O'Donoghue, Julie" userId="2569ad0c-0a0b-4544-874d-9b927270d278" providerId="ADAL" clId="{4261C82B-1BE7-4DA1-A75E-51AE3D46AC2F}" dt="2022-07-18T14:45:25.909" v="7155" actId="1076"/>
          <ac:picMkLst>
            <pc:docMk/>
            <pc:sldMk cId="412755503" sldId="479"/>
            <ac:picMk id="27" creationId="{D36C4D93-C069-44A8-BDAC-34B52BB1AAAB}"/>
          </ac:picMkLst>
        </pc:picChg>
        <pc:picChg chg="add mod">
          <ac:chgData name="O'Donoghue, Julie" userId="2569ad0c-0a0b-4544-874d-9b927270d278" providerId="ADAL" clId="{4261C82B-1BE7-4DA1-A75E-51AE3D46AC2F}" dt="2022-07-18T14:44:36.876" v="7142" actId="1076"/>
          <ac:picMkLst>
            <pc:docMk/>
            <pc:sldMk cId="412755503" sldId="479"/>
            <ac:picMk id="29" creationId="{DC9FDA5F-1E65-40EC-87CB-8B8510A8EF10}"/>
          </ac:picMkLst>
        </pc:picChg>
        <pc:picChg chg="add del mod">
          <ac:chgData name="O'Donoghue, Julie" userId="2569ad0c-0a0b-4544-874d-9b927270d278" providerId="ADAL" clId="{4261C82B-1BE7-4DA1-A75E-51AE3D46AC2F}" dt="2022-07-18T14:41:03.270" v="6937" actId="21"/>
          <ac:picMkLst>
            <pc:docMk/>
            <pc:sldMk cId="412755503" sldId="479"/>
            <ac:picMk id="31" creationId="{61F24E1E-1E4D-4796-839F-9027031F9710}"/>
          </ac:picMkLst>
        </pc:picChg>
        <pc:picChg chg="del">
          <ac:chgData name="O'Donoghue, Julie" userId="2569ad0c-0a0b-4544-874d-9b927270d278" providerId="ADAL" clId="{4261C82B-1BE7-4DA1-A75E-51AE3D46AC2F}" dt="2022-07-18T14:23:15.154" v="6637" actId="478"/>
          <ac:picMkLst>
            <pc:docMk/>
            <pc:sldMk cId="412755503" sldId="479"/>
            <ac:picMk id="34" creationId="{A0141467-B4CE-4638-8418-30217BC53745}"/>
          </ac:picMkLst>
        </pc:picChg>
        <pc:picChg chg="del">
          <ac:chgData name="O'Donoghue, Julie" userId="2569ad0c-0a0b-4544-874d-9b927270d278" providerId="ADAL" clId="{4261C82B-1BE7-4DA1-A75E-51AE3D46AC2F}" dt="2022-07-18T14:23:17.118" v="6638" actId="478"/>
          <ac:picMkLst>
            <pc:docMk/>
            <pc:sldMk cId="412755503" sldId="479"/>
            <ac:picMk id="39" creationId="{A45CA594-7E9A-4383-BB82-DEFE2C51F1CD}"/>
          </ac:picMkLst>
        </pc:picChg>
        <pc:picChg chg="add mod">
          <ac:chgData name="O'Donoghue, Julie" userId="2569ad0c-0a0b-4544-874d-9b927270d278" providerId="ADAL" clId="{4261C82B-1BE7-4DA1-A75E-51AE3D46AC2F}" dt="2022-07-18T14:40:44.634" v="6925" actId="1076"/>
          <ac:picMkLst>
            <pc:docMk/>
            <pc:sldMk cId="412755503" sldId="479"/>
            <ac:picMk id="42" creationId="{D3750343-680D-4679-8EBA-CAE98B8ADC14}"/>
          </ac:picMkLst>
        </pc:picChg>
        <pc:picChg chg="add del mod">
          <ac:chgData name="O'Donoghue, Julie" userId="2569ad0c-0a0b-4544-874d-9b927270d278" providerId="ADAL" clId="{4261C82B-1BE7-4DA1-A75E-51AE3D46AC2F}" dt="2022-07-18T14:41:12.283" v="6945" actId="21"/>
          <ac:picMkLst>
            <pc:docMk/>
            <pc:sldMk cId="412755503" sldId="479"/>
            <ac:picMk id="44" creationId="{41C03760-E5F8-43B9-A737-E5FFC6D110B3}"/>
          </ac:picMkLst>
        </pc:picChg>
        <pc:picChg chg="add del mod">
          <ac:chgData name="O'Donoghue, Julie" userId="2569ad0c-0a0b-4544-874d-9b927270d278" providerId="ADAL" clId="{4261C82B-1BE7-4DA1-A75E-51AE3D46AC2F}" dt="2022-07-18T14:45:31.491" v="7158" actId="21"/>
          <ac:picMkLst>
            <pc:docMk/>
            <pc:sldMk cId="412755503" sldId="479"/>
            <ac:picMk id="46" creationId="{642C0A8F-12B5-4CF8-94CE-5857C14C5D1D}"/>
          </ac:picMkLst>
        </pc:picChg>
        <pc:picChg chg="add mod">
          <ac:chgData name="O'Donoghue, Julie" userId="2569ad0c-0a0b-4544-874d-9b927270d278" providerId="ADAL" clId="{4261C82B-1BE7-4DA1-A75E-51AE3D46AC2F}" dt="2022-07-18T14:45:37.711" v="7162" actId="1076"/>
          <ac:picMkLst>
            <pc:docMk/>
            <pc:sldMk cId="412755503" sldId="479"/>
            <ac:picMk id="61" creationId="{04E9F757-B4CF-49F8-97E3-7C7D7FFAD088}"/>
          </ac:picMkLst>
        </pc:picChg>
        <pc:picChg chg="add mod">
          <ac:chgData name="O'Donoghue, Julie" userId="2569ad0c-0a0b-4544-874d-9b927270d278" providerId="ADAL" clId="{4261C82B-1BE7-4DA1-A75E-51AE3D46AC2F}" dt="2022-07-18T14:45:36.140" v="7161" actId="1076"/>
          <ac:picMkLst>
            <pc:docMk/>
            <pc:sldMk cId="412755503" sldId="479"/>
            <ac:picMk id="65" creationId="{04BC5EFA-9A2C-4573-8997-17BC96DEF496}"/>
          </ac:picMkLst>
        </pc:picChg>
        <pc:picChg chg="add mod">
          <ac:chgData name="O'Donoghue, Julie" userId="2569ad0c-0a0b-4544-874d-9b927270d278" providerId="ADAL" clId="{4261C82B-1BE7-4DA1-A75E-51AE3D46AC2F}" dt="2022-07-18T14:45:33.383" v="7160" actId="1076"/>
          <ac:picMkLst>
            <pc:docMk/>
            <pc:sldMk cId="412755503" sldId="479"/>
            <ac:picMk id="69" creationId="{457B4697-7F85-4841-A6F7-B902E0F432E3}"/>
          </ac:picMkLst>
        </pc:picChg>
      </pc:sldChg>
      <pc:sldChg chg="del mod modShow">
        <pc:chgData name="O'Donoghue, Julie" userId="2569ad0c-0a0b-4544-874d-9b927270d278" providerId="ADAL" clId="{4261C82B-1BE7-4DA1-A75E-51AE3D46AC2F}" dt="2022-07-18T14:45:44.563" v="7163" actId="47"/>
        <pc:sldMkLst>
          <pc:docMk/>
          <pc:sldMk cId="2037943810" sldId="480"/>
        </pc:sldMkLst>
      </pc:sldChg>
      <pc:sldChg chg="addSp delSp modSp del mod ord modShow">
        <pc:chgData name="O'Donoghue, Julie" userId="2569ad0c-0a0b-4544-874d-9b927270d278" providerId="ADAL" clId="{4261C82B-1BE7-4DA1-A75E-51AE3D46AC2F}" dt="2022-07-18T14:45:50.143" v="7165" actId="47"/>
        <pc:sldMkLst>
          <pc:docMk/>
          <pc:sldMk cId="1131681945" sldId="481"/>
        </pc:sldMkLst>
        <pc:spChg chg="mod">
          <ac:chgData name="O'Donoghue, Julie" userId="2569ad0c-0a0b-4544-874d-9b927270d278" providerId="ADAL" clId="{4261C82B-1BE7-4DA1-A75E-51AE3D46AC2F}" dt="2022-07-14T13:14:24.644" v="51" actId="20577"/>
          <ac:spMkLst>
            <pc:docMk/>
            <pc:sldMk cId="1131681945" sldId="481"/>
            <ac:spMk id="26" creationId="{F880019B-2A3E-46ED-B9CF-3E5DB8D34F37}"/>
          </ac:spMkLst>
        </pc:spChg>
        <pc:graphicFrameChg chg="del mod modGraphic">
          <ac:chgData name="O'Donoghue, Julie" userId="2569ad0c-0a0b-4544-874d-9b927270d278" providerId="ADAL" clId="{4261C82B-1BE7-4DA1-A75E-51AE3D46AC2F}" dt="2022-07-14T14:01:40.809" v="705" actId="478"/>
          <ac:graphicFrameMkLst>
            <pc:docMk/>
            <pc:sldMk cId="1131681945" sldId="481"/>
            <ac:graphicFrameMk id="4" creationId="{3AAF42D4-2BAE-4390-B07F-25A117374A74}"/>
          </ac:graphicFrameMkLst>
        </pc:graphicFrameChg>
        <pc:graphicFrameChg chg="add del">
          <ac:chgData name="O'Donoghue, Julie" userId="2569ad0c-0a0b-4544-874d-9b927270d278" providerId="ADAL" clId="{4261C82B-1BE7-4DA1-A75E-51AE3D46AC2F}" dt="2022-07-14T14:02:26.735" v="710" actId="478"/>
          <ac:graphicFrameMkLst>
            <pc:docMk/>
            <pc:sldMk cId="1131681945" sldId="481"/>
            <ac:graphicFrameMk id="5" creationId="{BD45510C-AD7A-4C5D-9D19-73420684A49E}"/>
          </ac:graphicFrameMkLst>
        </pc:graphicFrameChg>
        <pc:graphicFrameChg chg="add del mod modGraphic">
          <ac:chgData name="O'Donoghue, Julie" userId="2569ad0c-0a0b-4544-874d-9b927270d278" providerId="ADAL" clId="{4261C82B-1BE7-4DA1-A75E-51AE3D46AC2F}" dt="2022-07-14T14:19:13.443" v="791" actId="478"/>
          <ac:graphicFrameMkLst>
            <pc:docMk/>
            <pc:sldMk cId="1131681945" sldId="481"/>
            <ac:graphicFrameMk id="16" creationId="{20D677A8-4CBF-462F-AA51-EEA0FB5E24EB}"/>
          </ac:graphicFrameMkLst>
        </pc:graphicFrameChg>
        <pc:graphicFrameChg chg="add mod modGraphic">
          <ac:chgData name="O'Donoghue, Julie" userId="2569ad0c-0a0b-4544-874d-9b927270d278" providerId="ADAL" clId="{4261C82B-1BE7-4DA1-A75E-51AE3D46AC2F}" dt="2022-07-14T14:20:47.554" v="806" actId="1076"/>
          <ac:graphicFrameMkLst>
            <pc:docMk/>
            <pc:sldMk cId="1131681945" sldId="481"/>
            <ac:graphicFrameMk id="25" creationId="{C1A221B4-3F17-4C9E-BA17-6416E782A06F}"/>
          </ac:graphicFrameMkLst>
        </pc:graphicFrameChg>
        <pc:picChg chg="del">
          <ac:chgData name="O'Donoghue, Julie" userId="2569ad0c-0a0b-4544-874d-9b927270d278" providerId="ADAL" clId="{4261C82B-1BE7-4DA1-A75E-51AE3D46AC2F}" dt="2022-07-14T14:14:24.881" v="782" actId="478"/>
          <ac:picMkLst>
            <pc:docMk/>
            <pc:sldMk cId="1131681945" sldId="481"/>
            <ac:picMk id="8" creationId="{FD9F6AC1-2F83-4E4E-92DD-E569400B6083}"/>
          </ac:picMkLst>
        </pc:picChg>
        <pc:picChg chg="del">
          <ac:chgData name="O'Donoghue, Julie" userId="2569ad0c-0a0b-4544-874d-9b927270d278" providerId="ADAL" clId="{4261C82B-1BE7-4DA1-A75E-51AE3D46AC2F}" dt="2022-07-14T14:14:15.126" v="780" actId="478"/>
          <ac:picMkLst>
            <pc:docMk/>
            <pc:sldMk cId="1131681945" sldId="481"/>
            <ac:picMk id="9" creationId="{23364A50-5555-4375-8182-42C9111E5AC2}"/>
          </ac:picMkLst>
        </pc:picChg>
        <pc:picChg chg="del">
          <ac:chgData name="O'Donoghue, Julie" userId="2569ad0c-0a0b-4544-874d-9b927270d278" providerId="ADAL" clId="{4261C82B-1BE7-4DA1-A75E-51AE3D46AC2F}" dt="2022-07-14T14:14:44.195" v="785" actId="478"/>
          <ac:picMkLst>
            <pc:docMk/>
            <pc:sldMk cId="1131681945" sldId="481"/>
            <ac:picMk id="10" creationId="{9CFF11DA-DEA8-4584-8010-6A2BDA26477E}"/>
          </ac:picMkLst>
        </pc:picChg>
        <pc:picChg chg="del">
          <ac:chgData name="O'Donoghue, Julie" userId="2569ad0c-0a0b-4544-874d-9b927270d278" providerId="ADAL" clId="{4261C82B-1BE7-4DA1-A75E-51AE3D46AC2F}" dt="2022-07-14T14:14:44.195" v="785" actId="478"/>
          <ac:picMkLst>
            <pc:docMk/>
            <pc:sldMk cId="1131681945" sldId="481"/>
            <ac:picMk id="11" creationId="{E97F8529-4E35-48D6-B99C-CF1D4678943A}"/>
          </ac:picMkLst>
        </pc:picChg>
        <pc:picChg chg="del">
          <ac:chgData name="O'Donoghue, Julie" userId="2569ad0c-0a0b-4544-874d-9b927270d278" providerId="ADAL" clId="{4261C82B-1BE7-4DA1-A75E-51AE3D46AC2F}" dt="2022-07-14T14:14:15.126" v="780" actId="478"/>
          <ac:picMkLst>
            <pc:docMk/>
            <pc:sldMk cId="1131681945" sldId="481"/>
            <ac:picMk id="12" creationId="{32066254-54ED-42FA-A181-6807A14777A9}"/>
          </ac:picMkLst>
        </pc:picChg>
        <pc:picChg chg="del">
          <ac:chgData name="O'Donoghue, Julie" userId="2569ad0c-0a0b-4544-874d-9b927270d278" providerId="ADAL" clId="{4261C82B-1BE7-4DA1-A75E-51AE3D46AC2F}" dt="2022-07-14T14:14:26.512" v="783" actId="478"/>
          <ac:picMkLst>
            <pc:docMk/>
            <pc:sldMk cId="1131681945" sldId="481"/>
            <ac:picMk id="13" creationId="{BD78C8CA-96E0-4137-B005-E317904D943C}"/>
          </ac:picMkLst>
        </pc:picChg>
        <pc:picChg chg="del">
          <ac:chgData name="O'Donoghue, Julie" userId="2569ad0c-0a0b-4544-874d-9b927270d278" providerId="ADAL" clId="{4261C82B-1BE7-4DA1-A75E-51AE3D46AC2F}" dt="2022-07-14T14:14:44.195" v="785" actId="478"/>
          <ac:picMkLst>
            <pc:docMk/>
            <pc:sldMk cId="1131681945" sldId="481"/>
            <ac:picMk id="15" creationId="{F14D655D-D55B-42FB-B5CD-B6E5F66329E6}"/>
          </ac:picMkLst>
        </pc:picChg>
        <pc:picChg chg="del">
          <ac:chgData name="O'Donoghue, Julie" userId="2569ad0c-0a0b-4544-874d-9b927270d278" providerId="ADAL" clId="{4261C82B-1BE7-4DA1-A75E-51AE3D46AC2F}" dt="2022-07-14T14:14:44.195" v="785" actId="478"/>
          <ac:picMkLst>
            <pc:docMk/>
            <pc:sldMk cId="1131681945" sldId="481"/>
            <ac:picMk id="17" creationId="{068D7BC0-EB1D-4A80-BBC2-00D8148CE3C2}"/>
          </ac:picMkLst>
        </pc:picChg>
        <pc:picChg chg="del">
          <ac:chgData name="O'Donoghue, Julie" userId="2569ad0c-0a0b-4544-874d-9b927270d278" providerId="ADAL" clId="{4261C82B-1BE7-4DA1-A75E-51AE3D46AC2F}" dt="2022-07-14T14:14:15.126" v="780" actId="478"/>
          <ac:picMkLst>
            <pc:docMk/>
            <pc:sldMk cId="1131681945" sldId="481"/>
            <ac:picMk id="19" creationId="{04126B57-033F-4E57-8C61-4D87F02B14D4}"/>
          </ac:picMkLst>
        </pc:picChg>
        <pc:picChg chg="add mod">
          <ac:chgData name="O'Donoghue, Julie" userId="2569ad0c-0a0b-4544-874d-9b927270d278" providerId="ADAL" clId="{4261C82B-1BE7-4DA1-A75E-51AE3D46AC2F}" dt="2022-07-14T14:22:08.327" v="816" actId="1076"/>
          <ac:picMkLst>
            <pc:docMk/>
            <pc:sldMk cId="1131681945" sldId="481"/>
            <ac:picMk id="20" creationId="{3155DA9E-8868-46C4-A598-42F36F943693}"/>
          </ac:picMkLst>
        </pc:picChg>
        <pc:picChg chg="del">
          <ac:chgData name="O'Donoghue, Julie" userId="2569ad0c-0a0b-4544-874d-9b927270d278" providerId="ADAL" clId="{4261C82B-1BE7-4DA1-A75E-51AE3D46AC2F}" dt="2022-07-14T14:14:44.195" v="785" actId="478"/>
          <ac:picMkLst>
            <pc:docMk/>
            <pc:sldMk cId="1131681945" sldId="481"/>
            <ac:picMk id="21" creationId="{A6A17F90-9745-41E1-9ADC-CB6D0C2AE2B4}"/>
          </ac:picMkLst>
        </pc:picChg>
        <pc:picChg chg="del">
          <ac:chgData name="O'Donoghue, Julie" userId="2569ad0c-0a0b-4544-874d-9b927270d278" providerId="ADAL" clId="{4261C82B-1BE7-4DA1-A75E-51AE3D46AC2F}" dt="2022-07-14T14:14:44.195" v="785" actId="478"/>
          <ac:picMkLst>
            <pc:docMk/>
            <pc:sldMk cId="1131681945" sldId="481"/>
            <ac:picMk id="23" creationId="{4F809C45-B4CF-4266-A548-12E2A1524E8B}"/>
          </ac:picMkLst>
        </pc:picChg>
        <pc:picChg chg="add mod">
          <ac:chgData name="O'Donoghue, Julie" userId="2569ad0c-0a0b-4544-874d-9b927270d278" providerId="ADAL" clId="{4261C82B-1BE7-4DA1-A75E-51AE3D46AC2F}" dt="2022-07-14T14:22:39.630" v="821" actId="1076"/>
          <ac:picMkLst>
            <pc:docMk/>
            <pc:sldMk cId="1131681945" sldId="481"/>
            <ac:picMk id="24" creationId="{7F681137-C97D-46B2-8493-C922799BCB93}"/>
          </ac:picMkLst>
        </pc:picChg>
        <pc:picChg chg="mod">
          <ac:chgData name="O'Donoghue, Julie" userId="2569ad0c-0a0b-4544-874d-9b927270d278" providerId="ADAL" clId="{4261C82B-1BE7-4DA1-A75E-51AE3D46AC2F}" dt="2022-07-14T14:21:20.033" v="808" actId="14100"/>
          <ac:picMkLst>
            <pc:docMk/>
            <pc:sldMk cId="1131681945" sldId="481"/>
            <ac:picMk id="28" creationId="{18AB8A56-EF07-4DF2-82DC-CBBAEF57765B}"/>
          </ac:picMkLst>
        </pc:picChg>
        <pc:picChg chg="add mod">
          <ac:chgData name="O'Donoghue, Julie" userId="2569ad0c-0a0b-4544-874d-9b927270d278" providerId="ADAL" clId="{4261C82B-1BE7-4DA1-A75E-51AE3D46AC2F}" dt="2022-07-14T14:23:08.063" v="827" actId="1076"/>
          <ac:picMkLst>
            <pc:docMk/>
            <pc:sldMk cId="1131681945" sldId="481"/>
            <ac:picMk id="29" creationId="{FD462C83-A4FB-407C-A7C5-75EB5662A2BE}"/>
          </ac:picMkLst>
        </pc:picChg>
        <pc:picChg chg="del mod">
          <ac:chgData name="O'Donoghue, Julie" userId="2569ad0c-0a0b-4544-874d-9b927270d278" providerId="ADAL" clId="{4261C82B-1BE7-4DA1-A75E-51AE3D46AC2F}" dt="2022-07-14T14:21:26.041" v="809" actId="478"/>
          <ac:picMkLst>
            <pc:docMk/>
            <pc:sldMk cId="1131681945" sldId="481"/>
            <ac:picMk id="30" creationId="{B15563D0-9B82-458D-A9D5-F9685E6F2AC5}"/>
          </ac:picMkLst>
        </pc:picChg>
        <pc:picChg chg="del mod">
          <ac:chgData name="O'Donoghue, Julie" userId="2569ad0c-0a0b-4544-874d-9b927270d278" providerId="ADAL" clId="{4261C82B-1BE7-4DA1-A75E-51AE3D46AC2F}" dt="2022-07-14T14:21:27.796" v="810" actId="478"/>
          <ac:picMkLst>
            <pc:docMk/>
            <pc:sldMk cId="1131681945" sldId="481"/>
            <ac:picMk id="32" creationId="{67F2E2C5-D3BA-46B2-A1AF-B3D8B0B688B5}"/>
          </ac:picMkLst>
        </pc:picChg>
        <pc:picChg chg="add mod">
          <ac:chgData name="O'Donoghue, Julie" userId="2569ad0c-0a0b-4544-874d-9b927270d278" providerId="ADAL" clId="{4261C82B-1BE7-4DA1-A75E-51AE3D46AC2F}" dt="2022-07-14T14:23:31.948" v="832" actId="1076"/>
          <ac:picMkLst>
            <pc:docMk/>
            <pc:sldMk cId="1131681945" sldId="481"/>
            <ac:picMk id="33" creationId="{C22ABB05-AA70-4B68-B0F4-3004EF28B169}"/>
          </ac:picMkLst>
        </pc:picChg>
        <pc:picChg chg="add mod">
          <ac:chgData name="O'Donoghue, Julie" userId="2569ad0c-0a0b-4544-874d-9b927270d278" providerId="ADAL" clId="{4261C82B-1BE7-4DA1-A75E-51AE3D46AC2F}" dt="2022-07-14T14:23:49.749" v="837" actId="1076"/>
          <ac:picMkLst>
            <pc:docMk/>
            <pc:sldMk cId="1131681945" sldId="481"/>
            <ac:picMk id="35" creationId="{D20D928B-4320-455F-8718-F8736CA51C14}"/>
          </ac:picMkLst>
        </pc:picChg>
        <pc:picChg chg="add mod">
          <ac:chgData name="O'Donoghue, Julie" userId="2569ad0c-0a0b-4544-874d-9b927270d278" providerId="ADAL" clId="{4261C82B-1BE7-4DA1-A75E-51AE3D46AC2F}" dt="2022-07-14T14:24:50.623" v="849" actId="1076"/>
          <ac:picMkLst>
            <pc:docMk/>
            <pc:sldMk cId="1131681945" sldId="481"/>
            <ac:picMk id="37" creationId="{A3BF69D9-3C03-4C01-B717-C9181F60BC50}"/>
          </ac:picMkLst>
        </pc:picChg>
        <pc:picChg chg="add mod">
          <ac:chgData name="O'Donoghue, Julie" userId="2569ad0c-0a0b-4544-874d-9b927270d278" providerId="ADAL" clId="{4261C82B-1BE7-4DA1-A75E-51AE3D46AC2F}" dt="2022-07-14T14:24:44.398" v="847" actId="1076"/>
          <ac:picMkLst>
            <pc:docMk/>
            <pc:sldMk cId="1131681945" sldId="481"/>
            <ac:picMk id="39" creationId="{7DC6D072-DBE5-42DB-B658-64D2D022423D}"/>
          </ac:picMkLst>
        </pc:picChg>
        <pc:picChg chg="add mod">
          <ac:chgData name="O'Donoghue, Julie" userId="2569ad0c-0a0b-4544-874d-9b927270d278" providerId="ADAL" clId="{4261C82B-1BE7-4DA1-A75E-51AE3D46AC2F}" dt="2022-07-14T14:26:16.894" v="854" actId="962"/>
          <ac:picMkLst>
            <pc:docMk/>
            <pc:sldMk cId="1131681945" sldId="481"/>
            <ac:picMk id="41" creationId="{7ED08F7A-A02F-4B79-AE81-B9692ED6DBAE}"/>
          </ac:picMkLst>
        </pc:picChg>
        <pc:picChg chg="add mod">
          <ac:chgData name="O'Donoghue, Julie" userId="2569ad0c-0a0b-4544-874d-9b927270d278" providerId="ADAL" clId="{4261C82B-1BE7-4DA1-A75E-51AE3D46AC2F}" dt="2022-07-14T14:26:30.858" v="859" actId="1076"/>
          <ac:picMkLst>
            <pc:docMk/>
            <pc:sldMk cId="1131681945" sldId="481"/>
            <ac:picMk id="43" creationId="{306964F6-2D2D-4908-B1CC-25D7F118A247}"/>
          </ac:picMkLst>
        </pc:picChg>
        <pc:picChg chg="add mod">
          <ac:chgData name="O'Donoghue, Julie" userId="2569ad0c-0a0b-4544-874d-9b927270d278" providerId="ADAL" clId="{4261C82B-1BE7-4DA1-A75E-51AE3D46AC2F}" dt="2022-07-14T14:26:45.412" v="864" actId="1076"/>
          <ac:picMkLst>
            <pc:docMk/>
            <pc:sldMk cId="1131681945" sldId="481"/>
            <ac:picMk id="45" creationId="{CD3E3A20-81B6-4E0D-A9B4-CCD72D94AC37}"/>
          </ac:picMkLst>
        </pc:picChg>
        <pc:picChg chg="add mod">
          <ac:chgData name="O'Donoghue, Julie" userId="2569ad0c-0a0b-4544-874d-9b927270d278" providerId="ADAL" clId="{4261C82B-1BE7-4DA1-A75E-51AE3D46AC2F}" dt="2022-07-14T14:27:13.718" v="869" actId="1076"/>
          <ac:picMkLst>
            <pc:docMk/>
            <pc:sldMk cId="1131681945" sldId="481"/>
            <ac:picMk id="47" creationId="{2922B1D2-A379-4A86-AA38-F823AEEF1356}"/>
          </ac:picMkLst>
        </pc:picChg>
        <pc:picChg chg="add mod">
          <ac:chgData name="O'Donoghue, Julie" userId="2569ad0c-0a0b-4544-874d-9b927270d278" providerId="ADAL" clId="{4261C82B-1BE7-4DA1-A75E-51AE3D46AC2F}" dt="2022-07-14T14:27:27.467" v="874" actId="1076"/>
          <ac:picMkLst>
            <pc:docMk/>
            <pc:sldMk cId="1131681945" sldId="481"/>
            <ac:picMk id="49" creationId="{2B0769AB-1733-4A85-98DC-50CA63E44656}"/>
          </ac:picMkLst>
        </pc:picChg>
        <pc:picChg chg="add mod">
          <ac:chgData name="O'Donoghue, Julie" userId="2569ad0c-0a0b-4544-874d-9b927270d278" providerId="ADAL" clId="{4261C82B-1BE7-4DA1-A75E-51AE3D46AC2F}" dt="2022-07-14T14:27:42.831" v="879" actId="1076"/>
          <ac:picMkLst>
            <pc:docMk/>
            <pc:sldMk cId="1131681945" sldId="481"/>
            <ac:picMk id="51" creationId="{484AFC96-1901-4891-B574-D46C069B379B}"/>
          </ac:picMkLst>
        </pc:picChg>
        <pc:picChg chg="add mod">
          <ac:chgData name="O'Donoghue, Julie" userId="2569ad0c-0a0b-4544-874d-9b927270d278" providerId="ADAL" clId="{4261C82B-1BE7-4DA1-A75E-51AE3D46AC2F}" dt="2022-07-14T14:28:07.586" v="884" actId="1076"/>
          <ac:picMkLst>
            <pc:docMk/>
            <pc:sldMk cId="1131681945" sldId="481"/>
            <ac:picMk id="53" creationId="{1B983AC0-DE43-4EAC-A7F2-C7CAE6C238AA}"/>
          </ac:picMkLst>
        </pc:picChg>
        <pc:picChg chg="add mod">
          <ac:chgData name="O'Donoghue, Julie" userId="2569ad0c-0a0b-4544-874d-9b927270d278" providerId="ADAL" clId="{4261C82B-1BE7-4DA1-A75E-51AE3D46AC2F}" dt="2022-07-14T14:43:33.760" v="900" actId="14100"/>
          <ac:picMkLst>
            <pc:docMk/>
            <pc:sldMk cId="1131681945" sldId="481"/>
            <ac:picMk id="55" creationId="{C0CFF7BF-ED4E-4B17-A1BE-1DDDB56360CE}"/>
          </ac:picMkLst>
        </pc:picChg>
        <pc:picChg chg="add mod">
          <ac:chgData name="O'Donoghue, Julie" userId="2569ad0c-0a0b-4544-874d-9b927270d278" providerId="ADAL" clId="{4261C82B-1BE7-4DA1-A75E-51AE3D46AC2F}" dt="2022-07-14T14:43:38.650" v="902" actId="1076"/>
          <ac:picMkLst>
            <pc:docMk/>
            <pc:sldMk cId="1131681945" sldId="481"/>
            <ac:picMk id="57" creationId="{9B0D69A1-ECE2-4693-86D9-CCF05CDDE203}"/>
          </ac:picMkLst>
        </pc:picChg>
        <pc:picChg chg="add mod">
          <ac:chgData name="O'Donoghue, Julie" userId="2569ad0c-0a0b-4544-874d-9b927270d278" providerId="ADAL" clId="{4261C82B-1BE7-4DA1-A75E-51AE3D46AC2F}" dt="2022-07-14T14:43:45.889" v="905" actId="1076"/>
          <ac:picMkLst>
            <pc:docMk/>
            <pc:sldMk cId="1131681945" sldId="481"/>
            <ac:picMk id="59" creationId="{5648CCC5-F761-427A-9C84-0EFE8CEAB3EC}"/>
          </ac:picMkLst>
        </pc:picChg>
      </pc:sldChg>
      <pc:sldChg chg="addSp delSp modSp new mod">
        <pc:chgData name="O'Donoghue, Julie" userId="2569ad0c-0a0b-4544-874d-9b927270d278" providerId="ADAL" clId="{4261C82B-1BE7-4DA1-A75E-51AE3D46AC2F}" dt="2022-07-18T14:14:20.449" v="6554" actId="1076"/>
        <pc:sldMkLst>
          <pc:docMk/>
          <pc:sldMk cId="745649074" sldId="482"/>
        </pc:sldMkLst>
        <pc:spChg chg="add mod">
          <ac:chgData name="O'Donoghue, Julie" userId="2569ad0c-0a0b-4544-874d-9b927270d278" providerId="ADAL" clId="{4261C82B-1BE7-4DA1-A75E-51AE3D46AC2F}" dt="2022-07-18T12:01:00.076" v="1133" actId="1076"/>
          <ac:spMkLst>
            <pc:docMk/>
            <pc:sldMk cId="745649074" sldId="482"/>
            <ac:spMk id="31" creationId="{8F3C3190-1B0C-4F6E-8F9A-5C453768C1D6}"/>
          </ac:spMkLst>
        </pc:spChg>
        <pc:spChg chg="add mod">
          <ac:chgData name="O'Donoghue, Julie" userId="2569ad0c-0a0b-4544-874d-9b927270d278" providerId="ADAL" clId="{4261C82B-1BE7-4DA1-A75E-51AE3D46AC2F}" dt="2022-07-18T14:14:20.449" v="6554" actId="1076"/>
          <ac:spMkLst>
            <pc:docMk/>
            <pc:sldMk cId="745649074" sldId="482"/>
            <ac:spMk id="34" creationId="{C891A592-E826-4018-A37D-B328C7D814BC}"/>
          </ac:spMkLst>
        </pc:spChg>
        <pc:graphicFrameChg chg="add mod">
          <ac:chgData name="O'Donoghue, Julie" userId="2569ad0c-0a0b-4544-874d-9b927270d278" providerId="ADAL" clId="{4261C82B-1BE7-4DA1-A75E-51AE3D46AC2F}" dt="2022-07-18T11:48:18.342" v="918"/>
          <ac:graphicFrameMkLst>
            <pc:docMk/>
            <pc:sldMk cId="745649074" sldId="482"/>
            <ac:graphicFrameMk id="3" creationId="{1DADB74E-6F7B-443D-A3D6-F6D4FD2DBF62}"/>
          </ac:graphicFrameMkLst>
        </pc:graphicFrameChg>
        <pc:graphicFrameChg chg="add mod modGraphic">
          <ac:chgData name="O'Donoghue, Julie" userId="2569ad0c-0a0b-4544-874d-9b927270d278" providerId="ADAL" clId="{4261C82B-1BE7-4DA1-A75E-51AE3D46AC2F}" dt="2022-07-18T14:06:23.807" v="6292" actId="1076"/>
          <ac:graphicFrameMkLst>
            <pc:docMk/>
            <pc:sldMk cId="745649074" sldId="482"/>
            <ac:graphicFrameMk id="5" creationId="{1DADB74E-6F7B-443D-A3D6-F6D4FD2DBF62}"/>
          </ac:graphicFrameMkLst>
        </pc:graphicFrameChg>
        <pc:picChg chg="add del">
          <ac:chgData name="O'Donoghue, Julie" userId="2569ad0c-0a0b-4544-874d-9b927270d278" providerId="ADAL" clId="{4261C82B-1BE7-4DA1-A75E-51AE3D46AC2F}" dt="2022-07-18T11:47:43.479" v="912"/>
          <ac:picMkLst>
            <pc:docMk/>
            <pc:sldMk cId="745649074" sldId="482"/>
            <ac:picMk id="2" creationId="{4E6376F2-B26E-4F7F-97A3-264CBA593821}"/>
          </ac:picMkLst>
        </pc:picChg>
        <pc:picChg chg="add del mod">
          <ac:chgData name="O'Donoghue, Julie" userId="2569ad0c-0a0b-4544-874d-9b927270d278" providerId="ADAL" clId="{4261C82B-1BE7-4DA1-A75E-51AE3D46AC2F}" dt="2022-07-18T11:48:47.555" v="924"/>
          <ac:picMkLst>
            <pc:docMk/>
            <pc:sldMk cId="745649074" sldId="482"/>
            <ac:picMk id="4" creationId="{192A8CA5-2F99-42CB-8EF2-A63A80D6A745}"/>
          </ac:picMkLst>
        </pc:picChg>
        <pc:picChg chg="add mod">
          <ac:chgData name="O'Donoghue, Julie" userId="2569ad0c-0a0b-4544-874d-9b927270d278" providerId="ADAL" clId="{4261C82B-1BE7-4DA1-A75E-51AE3D46AC2F}" dt="2022-07-18T14:07:53.376" v="6351" actId="1036"/>
          <ac:picMkLst>
            <pc:docMk/>
            <pc:sldMk cId="745649074" sldId="482"/>
            <ac:picMk id="7" creationId="{31194361-0F72-4021-B476-AF6F76A4C9B4}"/>
          </ac:picMkLst>
        </pc:picChg>
        <pc:picChg chg="add mod">
          <ac:chgData name="O'Donoghue, Julie" userId="2569ad0c-0a0b-4544-874d-9b927270d278" providerId="ADAL" clId="{4261C82B-1BE7-4DA1-A75E-51AE3D46AC2F}" dt="2022-07-18T14:07:57.246" v="6366" actId="1036"/>
          <ac:picMkLst>
            <pc:docMk/>
            <pc:sldMk cId="745649074" sldId="482"/>
            <ac:picMk id="9" creationId="{AA980C2A-AD37-45EB-9D56-72AF83B031E9}"/>
          </ac:picMkLst>
        </pc:picChg>
        <pc:picChg chg="add mod">
          <ac:chgData name="O'Donoghue, Julie" userId="2569ad0c-0a0b-4544-874d-9b927270d278" providerId="ADAL" clId="{4261C82B-1BE7-4DA1-A75E-51AE3D46AC2F}" dt="2022-07-18T14:08:00.401" v="6368" actId="1035"/>
          <ac:picMkLst>
            <pc:docMk/>
            <pc:sldMk cId="745649074" sldId="482"/>
            <ac:picMk id="11" creationId="{B46D278A-2713-4B59-8F4C-E6DD47B189C0}"/>
          </ac:picMkLst>
        </pc:picChg>
        <pc:picChg chg="add mod">
          <ac:chgData name="O'Donoghue, Julie" userId="2569ad0c-0a0b-4544-874d-9b927270d278" providerId="ADAL" clId="{4261C82B-1BE7-4DA1-A75E-51AE3D46AC2F}" dt="2022-07-18T14:07:49.129" v="6333" actId="1036"/>
          <ac:picMkLst>
            <pc:docMk/>
            <pc:sldMk cId="745649074" sldId="482"/>
            <ac:picMk id="13" creationId="{C38BDA72-D1B1-4201-833E-E1900FAC7F5D}"/>
          </ac:picMkLst>
        </pc:picChg>
        <pc:picChg chg="add mod">
          <ac:chgData name="O'Donoghue, Julie" userId="2569ad0c-0a0b-4544-874d-9b927270d278" providerId="ADAL" clId="{4261C82B-1BE7-4DA1-A75E-51AE3D46AC2F}" dt="2022-07-18T14:07:40.695" v="6312" actId="1076"/>
          <ac:picMkLst>
            <pc:docMk/>
            <pc:sldMk cId="745649074" sldId="482"/>
            <ac:picMk id="15" creationId="{32ED2E40-42DE-485E-BBF6-CD73722D825F}"/>
          </ac:picMkLst>
        </pc:picChg>
        <pc:picChg chg="add mod">
          <ac:chgData name="O'Donoghue, Julie" userId="2569ad0c-0a0b-4544-874d-9b927270d278" providerId="ADAL" clId="{4261C82B-1BE7-4DA1-A75E-51AE3D46AC2F}" dt="2022-07-18T14:07:38.197" v="6311" actId="1076"/>
          <ac:picMkLst>
            <pc:docMk/>
            <pc:sldMk cId="745649074" sldId="482"/>
            <ac:picMk id="17" creationId="{EC8A0C80-0908-4EC9-A2EB-729D0B596C43}"/>
          </ac:picMkLst>
        </pc:picChg>
        <pc:picChg chg="add mod">
          <ac:chgData name="O'Donoghue, Julie" userId="2569ad0c-0a0b-4544-874d-9b927270d278" providerId="ADAL" clId="{4261C82B-1BE7-4DA1-A75E-51AE3D46AC2F}" dt="2022-07-18T14:07:27.602" v="6310" actId="1076"/>
          <ac:picMkLst>
            <pc:docMk/>
            <pc:sldMk cId="745649074" sldId="482"/>
            <ac:picMk id="19" creationId="{E0672191-3335-4CD2-AAB5-EB6790CAD9B2}"/>
          </ac:picMkLst>
        </pc:picChg>
        <pc:picChg chg="add mod">
          <ac:chgData name="O'Donoghue, Julie" userId="2569ad0c-0a0b-4544-874d-9b927270d278" providerId="ADAL" clId="{4261C82B-1BE7-4DA1-A75E-51AE3D46AC2F}" dt="2022-07-18T14:07:23.992" v="6309" actId="1076"/>
          <ac:picMkLst>
            <pc:docMk/>
            <pc:sldMk cId="745649074" sldId="482"/>
            <ac:picMk id="21" creationId="{22AD6402-7A12-4EC1-B58F-D30E8EA0DC6D}"/>
          </ac:picMkLst>
        </pc:picChg>
        <pc:picChg chg="add mod">
          <ac:chgData name="O'Donoghue, Julie" userId="2569ad0c-0a0b-4544-874d-9b927270d278" providerId="ADAL" clId="{4261C82B-1BE7-4DA1-A75E-51AE3D46AC2F}" dt="2022-07-18T14:07:07.614" v="6306" actId="1037"/>
          <ac:picMkLst>
            <pc:docMk/>
            <pc:sldMk cId="745649074" sldId="482"/>
            <ac:picMk id="23" creationId="{1720F475-A478-4920-A2AB-45C169CE4154}"/>
          </ac:picMkLst>
        </pc:picChg>
        <pc:picChg chg="add mod">
          <ac:chgData name="O'Donoghue, Julie" userId="2569ad0c-0a0b-4544-874d-9b927270d278" providerId="ADAL" clId="{4261C82B-1BE7-4DA1-A75E-51AE3D46AC2F}" dt="2022-07-18T14:06:40.125" v="6296" actId="14100"/>
          <ac:picMkLst>
            <pc:docMk/>
            <pc:sldMk cId="745649074" sldId="482"/>
            <ac:picMk id="25" creationId="{7DE2CD0F-406C-4252-94A3-2C136DF0EBDD}"/>
          </ac:picMkLst>
        </pc:picChg>
        <pc:picChg chg="add mod">
          <ac:chgData name="O'Donoghue, Julie" userId="2569ad0c-0a0b-4544-874d-9b927270d278" providerId="ADAL" clId="{4261C82B-1BE7-4DA1-A75E-51AE3D46AC2F}" dt="2022-07-18T14:06:59.891" v="6301" actId="1076"/>
          <ac:picMkLst>
            <pc:docMk/>
            <pc:sldMk cId="745649074" sldId="482"/>
            <ac:picMk id="27" creationId="{F60A7298-1B9F-45C9-A0D4-F9FDBBA2B2E6}"/>
          </ac:picMkLst>
        </pc:picChg>
        <pc:picChg chg="add mod">
          <ac:chgData name="O'Donoghue, Julie" userId="2569ad0c-0a0b-4544-874d-9b927270d278" providerId="ADAL" clId="{4261C82B-1BE7-4DA1-A75E-51AE3D46AC2F}" dt="2022-07-18T14:06:49.921" v="6298" actId="1076"/>
          <ac:picMkLst>
            <pc:docMk/>
            <pc:sldMk cId="745649074" sldId="482"/>
            <ac:picMk id="29" creationId="{D12352B5-EA50-4BA0-B949-88535C7DDDDE}"/>
          </ac:picMkLst>
        </pc:picChg>
        <pc:picChg chg="add mod">
          <ac:chgData name="O'Donoghue, Julie" userId="2569ad0c-0a0b-4544-874d-9b927270d278" providerId="ADAL" clId="{4261C82B-1BE7-4DA1-A75E-51AE3D46AC2F}" dt="2022-07-18T14:06:26.946" v="6293" actId="1076"/>
          <ac:picMkLst>
            <pc:docMk/>
            <pc:sldMk cId="745649074" sldId="482"/>
            <ac:picMk id="33" creationId="{2DD03247-7C90-4940-95DF-1056F361F462}"/>
          </ac:picMkLst>
        </pc:picChg>
      </pc:sldChg>
      <pc:sldChg chg="addSp delSp modSp add mod">
        <pc:chgData name="O'Donoghue, Julie" userId="2569ad0c-0a0b-4544-874d-9b927270d278" providerId="ADAL" clId="{4261C82B-1BE7-4DA1-A75E-51AE3D46AC2F}" dt="2022-07-18T13:44:47.180" v="6266" actId="114"/>
        <pc:sldMkLst>
          <pc:docMk/>
          <pc:sldMk cId="1976963986" sldId="483"/>
        </pc:sldMkLst>
        <pc:spChg chg="add mod">
          <ac:chgData name="O'Donoghue, Julie" userId="2569ad0c-0a0b-4544-874d-9b927270d278" providerId="ADAL" clId="{4261C82B-1BE7-4DA1-A75E-51AE3D46AC2F}" dt="2022-07-18T13:40:13.620" v="6075" actId="1076"/>
          <ac:spMkLst>
            <pc:docMk/>
            <pc:sldMk cId="1976963986" sldId="483"/>
            <ac:spMk id="2" creationId="{96AAFD5B-9EF8-4D40-B830-2AA4F9C70A35}"/>
          </ac:spMkLst>
        </pc:spChg>
        <pc:spChg chg="add mod">
          <ac:chgData name="O'Donoghue, Julie" userId="2569ad0c-0a0b-4544-874d-9b927270d278" providerId="ADAL" clId="{4261C82B-1BE7-4DA1-A75E-51AE3D46AC2F}" dt="2022-07-18T13:44:47.180" v="6266" actId="114"/>
          <ac:spMkLst>
            <pc:docMk/>
            <pc:sldMk cId="1976963986" sldId="483"/>
            <ac:spMk id="6" creationId="{E1C57AA8-2B55-46D1-B667-03C1DF844B57}"/>
          </ac:spMkLst>
        </pc:spChg>
        <pc:spChg chg="add mod">
          <ac:chgData name="O'Donoghue, Julie" userId="2569ad0c-0a0b-4544-874d-9b927270d278" providerId="ADAL" clId="{4261C82B-1BE7-4DA1-A75E-51AE3D46AC2F}" dt="2022-07-18T13:40:01.545" v="6074" actId="1076"/>
          <ac:spMkLst>
            <pc:docMk/>
            <pc:sldMk cId="1976963986" sldId="483"/>
            <ac:spMk id="18" creationId="{007104FB-95EA-42F1-A4D7-4998E0E3B567}"/>
          </ac:spMkLst>
        </pc:spChg>
        <pc:spChg chg="add mod">
          <ac:chgData name="O'Donoghue, Julie" userId="2569ad0c-0a0b-4544-874d-9b927270d278" providerId="ADAL" clId="{4261C82B-1BE7-4DA1-A75E-51AE3D46AC2F}" dt="2022-07-18T13:39:57.916" v="6073" actId="1076"/>
          <ac:spMkLst>
            <pc:docMk/>
            <pc:sldMk cId="1976963986" sldId="483"/>
            <ac:spMk id="20" creationId="{AA578973-633C-4804-97B2-441A81249FB0}"/>
          </ac:spMkLst>
        </pc:spChg>
        <pc:spChg chg="add mod">
          <ac:chgData name="O'Donoghue, Julie" userId="2569ad0c-0a0b-4544-874d-9b927270d278" providerId="ADAL" clId="{4261C82B-1BE7-4DA1-A75E-51AE3D46AC2F}" dt="2022-07-18T13:44:32.051" v="6263" actId="1076"/>
          <ac:spMkLst>
            <pc:docMk/>
            <pc:sldMk cId="1976963986" sldId="483"/>
            <ac:spMk id="22" creationId="{9FFEF4D4-4253-473B-A585-8967B4ED736C}"/>
          </ac:spMkLst>
        </pc:spChg>
        <pc:spChg chg="add mod">
          <ac:chgData name="O'Donoghue, Julie" userId="2569ad0c-0a0b-4544-874d-9b927270d278" providerId="ADAL" clId="{4261C82B-1BE7-4DA1-A75E-51AE3D46AC2F}" dt="2022-07-18T13:39:43.096" v="6069" actId="1076"/>
          <ac:spMkLst>
            <pc:docMk/>
            <pc:sldMk cId="1976963986" sldId="483"/>
            <ac:spMk id="24" creationId="{A9AEC230-5363-474C-8402-A51AF027EC13}"/>
          </ac:spMkLst>
        </pc:spChg>
        <pc:spChg chg="add mod">
          <ac:chgData name="O'Donoghue, Julie" userId="2569ad0c-0a0b-4544-874d-9b927270d278" providerId="ADAL" clId="{4261C82B-1BE7-4DA1-A75E-51AE3D46AC2F}" dt="2022-07-18T13:29:23.088" v="5564" actId="1076"/>
          <ac:spMkLst>
            <pc:docMk/>
            <pc:sldMk cId="1976963986" sldId="483"/>
            <ac:spMk id="26" creationId="{786F388F-E343-447D-B7EA-CD284FEF9C58}"/>
          </ac:spMkLst>
        </pc:spChg>
        <pc:spChg chg="add mod">
          <ac:chgData name="O'Donoghue, Julie" userId="2569ad0c-0a0b-4544-874d-9b927270d278" providerId="ADAL" clId="{4261C82B-1BE7-4DA1-A75E-51AE3D46AC2F}" dt="2022-07-18T13:33:35.051" v="5866" actId="1036"/>
          <ac:spMkLst>
            <pc:docMk/>
            <pc:sldMk cId="1976963986" sldId="483"/>
            <ac:spMk id="28" creationId="{55184DF6-AD11-463B-B189-722C2ACA9EA1}"/>
          </ac:spMkLst>
        </pc:spChg>
        <pc:spChg chg="add mod">
          <ac:chgData name="O'Donoghue, Julie" userId="2569ad0c-0a0b-4544-874d-9b927270d278" providerId="ADAL" clId="{4261C82B-1BE7-4DA1-A75E-51AE3D46AC2F}" dt="2022-07-18T13:33:42.241" v="5872" actId="14100"/>
          <ac:spMkLst>
            <pc:docMk/>
            <pc:sldMk cId="1976963986" sldId="483"/>
            <ac:spMk id="30" creationId="{2B460FC8-7C65-4EF0-8298-94658326D16D}"/>
          </ac:spMkLst>
        </pc:spChg>
        <pc:spChg chg="mod">
          <ac:chgData name="O'Donoghue, Julie" userId="2569ad0c-0a0b-4544-874d-9b927270d278" providerId="ADAL" clId="{4261C82B-1BE7-4DA1-A75E-51AE3D46AC2F}" dt="2022-07-18T13:29:26.914" v="5567" actId="1035"/>
          <ac:spMkLst>
            <pc:docMk/>
            <pc:sldMk cId="1976963986" sldId="483"/>
            <ac:spMk id="31" creationId="{8F3C3190-1B0C-4F6E-8F9A-5C453768C1D6}"/>
          </ac:spMkLst>
        </pc:spChg>
        <pc:spChg chg="add mod">
          <ac:chgData name="O'Donoghue, Julie" userId="2569ad0c-0a0b-4544-874d-9b927270d278" providerId="ADAL" clId="{4261C82B-1BE7-4DA1-A75E-51AE3D46AC2F}" dt="2022-07-18T13:33:50.812" v="5892" actId="1036"/>
          <ac:spMkLst>
            <pc:docMk/>
            <pc:sldMk cId="1976963986" sldId="483"/>
            <ac:spMk id="32" creationId="{A72BD2CD-D625-4D6C-A31A-6AFD99F19EE2}"/>
          </ac:spMkLst>
        </pc:spChg>
        <pc:spChg chg="add mod">
          <ac:chgData name="O'Donoghue, Julie" userId="2569ad0c-0a0b-4544-874d-9b927270d278" providerId="ADAL" clId="{4261C82B-1BE7-4DA1-A75E-51AE3D46AC2F}" dt="2022-07-18T13:33:59.170" v="5923" actId="1038"/>
          <ac:spMkLst>
            <pc:docMk/>
            <pc:sldMk cId="1976963986" sldId="483"/>
            <ac:spMk id="33" creationId="{421FA84F-E92E-4C5D-BA77-10B2E1A76CAB}"/>
          </ac:spMkLst>
        </pc:spChg>
        <pc:spChg chg="add mod">
          <ac:chgData name="O'Donoghue, Julie" userId="2569ad0c-0a0b-4544-874d-9b927270d278" providerId="ADAL" clId="{4261C82B-1BE7-4DA1-A75E-51AE3D46AC2F}" dt="2022-07-18T13:40:18.032" v="6076" actId="1076"/>
          <ac:spMkLst>
            <pc:docMk/>
            <pc:sldMk cId="1976963986" sldId="483"/>
            <ac:spMk id="35" creationId="{2F25CDF6-77B2-4D72-B1B4-68A5B82C655B}"/>
          </ac:spMkLst>
        </pc:spChg>
        <pc:spChg chg="add mod">
          <ac:chgData name="O'Donoghue, Julie" userId="2569ad0c-0a0b-4544-874d-9b927270d278" providerId="ADAL" clId="{4261C82B-1BE7-4DA1-A75E-51AE3D46AC2F}" dt="2022-07-18T13:39:17.961" v="6067" actId="1076"/>
          <ac:spMkLst>
            <pc:docMk/>
            <pc:sldMk cId="1976963986" sldId="483"/>
            <ac:spMk id="36" creationId="{A4A6C1D3-019E-429C-AFCB-2564E12332FC}"/>
          </ac:spMkLst>
        </pc:spChg>
        <pc:graphicFrameChg chg="mod modGraphic">
          <ac:chgData name="O'Donoghue, Julie" userId="2569ad0c-0a0b-4544-874d-9b927270d278" providerId="ADAL" clId="{4261C82B-1BE7-4DA1-A75E-51AE3D46AC2F}" dt="2022-07-18T13:39:03.920" v="6065"/>
          <ac:graphicFrameMkLst>
            <pc:docMk/>
            <pc:sldMk cId="1976963986" sldId="483"/>
            <ac:graphicFrameMk id="5" creationId="{1DADB74E-6F7B-443D-A3D6-F6D4FD2DBF62}"/>
          </ac:graphicFrameMkLst>
        </pc:graphicFrameChg>
        <pc:graphicFrameChg chg="add del mod">
          <ac:chgData name="O'Donoghue, Julie" userId="2569ad0c-0a0b-4544-874d-9b927270d278" providerId="ADAL" clId="{4261C82B-1BE7-4DA1-A75E-51AE3D46AC2F}" dt="2022-07-18T13:31:30.762" v="5714"/>
          <ac:graphicFrameMkLst>
            <pc:docMk/>
            <pc:sldMk cId="1976963986" sldId="483"/>
            <ac:graphicFrameMk id="34" creationId="{1BBDD509-DE0E-4431-A5A4-096E68153394}"/>
          </ac:graphicFrameMkLst>
        </pc:graphicFrameChg>
        <pc:picChg chg="add mod">
          <ac:chgData name="O'Donoghue, Julie" userId="2569ad0c-0a0b-4544-874d-9b927270d278" providerId="ADAL" clId="{4261C82B-1BE7-4DA1-A75E-51AE3D46AC2F}" dt="2022-07-18T13:41:32.664" v="6098" actId="1038"/>
          <ac:picMkLst>
            <pc:docMk/>
            <pc:sldMk cId="1976963986" sldId="483"/>
            <ac:picMk id="4" creationId="{9E457A53-AD7E-415A-8937-75FDD6964E5A}"/>
          </ac:picMkLst>
        </pc:picChg>
        <pc:picChg chg="del">
          <ac:chgData name="O'Donoghue, Julie" userId="2569ad0c-0a0b-4544-874d-9b927270d278" providerId="ADAL" clId="{4261C82B-1BE7-4DA1-A75E-51AE3D46AC2F}" dt="2022-07-18T12:01:11.710" v="1135" actId="478"/>
          <ac:picMkLst>
            <pc:docMk/>
            <pc:sldMk cId="1976963986" sldId="483"/>
            <ac:picMk id="7" creationId="{31194361-0F72-4021-B476-AF6F76A4C9B4}"/>
          </ac:picMkLst>
        </pc:picChg>
        <pc:picChg chg="del">
          <ac:chgData name="O'Donoghue, Julie" userId="2569ad0c-0a0b-4544-874d-9b927270d278" providerId="ADAL" clId="{4261C82B-1BE7-4DA1-A75E-51AE3D46AC2F}" dt="2022-07-18T12:01:13.127" v="1136" actId="478"/>
          <ac:picMkLst>
            <pc:docMk/>
            <pc:sldMk cId="1976963986" sldId="483"/>
            <ac:picMk id="9" creationId="{AA980C2A-AD37-45EB-9D56-72AF83B031E9}"/>
          </ac:picMkLst>
        </pc:picChg>
        <pc:picChg chg="del">
          <ac:chgData name="O'Donoghue, Julie" userId="2569ad0c-0a0b-4544-874d-9b927270d278" providerId="ADAL" clId="{4261C82B-1BE7-4DA1-A75E-51AE3D46AC2F}" dt="2022-07-18T12:01:14.476" v="1137" actId="478"/>
          <ac:picMkLst>
            <pc:docMk/>
            <pc:sldMk cId="1976963986" sldId="483"/>
            <ac:picMk id="11" creationId="{B46D278A-2713-4B59-8F4C-E6DD47B189C0}"/>
          </ac:picMkLst>
        </pc:picChg>
        <pc:picChg chg="del">
          <ac:chgData name="O'Donoghue, Julie" userId="2569ad0c-0a0b-4544-874d-9b927270d278" providerId="ADAL" clId="{4261C82B-1BE7-4DA1-A75E-51AE3D46AC2F}" dt="2022-07-18T12:01:15.925" v="1138" actId="478"/>
          <ac:picMkLst>
            <pc:docMk/>
            <pc:sldMk cId="1976963986" sldId="483"/>
            <ac:picMk id="13" creationId="{C38BDA72-D1B1-4201-833E-E1900FAC7F5D}"/>
          </ac:picMkLst>
        </pc:picChg>
        <pc:picChg chg="del">
          <ac:chgData name="O'Donoghue, Julie" userId="2569ad0c-0a0b-4544-874d-9b927270d278" providerId="ADAL" clId="{4261C82B-1BE7-4DA1-A75E-51AE3D46AC2F}" dt="2022-07-18T12:01:17.258" v="1139" actId="478"/>
          <ac:picMkLst>
            <pc:docMk/>
            <pc:sldMk cId="1976963986" sldId="483"/>
            <ac:picMk id="15" creationId="{32ED2E40-42DE-485E-BBF6-CD73722D825F}"/>
          </ac:picMkLst>
        </pc:picChg>
        <pc:picChg chg="del">
          <ac:chgData name="O'Donoghue, Julie" userId="2569ad0c-0a0b-4544-874d-9b927270d278" providerId="ADAL" clId="{4261C82B-1BE7-4DA1-A75E-51AE3D46AC2F}" dt="2022-07-18T12:01:18.595" v="1140" actId="478"/>
          <ac:picMkLst>
            <pc:docMk/>
            <pc:sldMk cId="1976963986" sldId="483"/>
            <ac:picMk id="17" creationId="{EC8A0C80-0908-4EC9-A2EB-729D0B596C43}"/>
          </ac:picMkLst>
        </pc:picChg>
        <pc:picChg chg="del">
          <ac:chgData name="O'Donoghue, Julie" userId="2569ad0c-0a0b-4544-874d-9b927270d278" providerId="ADAL" clId="{4261C82B-1BE7-4DA1-A75E-51AE3D46AC2F}" dt="2022-07-18T12:01:19.786" v="1141" actId="478"/>
          <ac:picMkLst>
            <pc:docMk/>
            <pc:sldMk cId="1976963986" sldId="483"/>
            <ac:picMk id="19" creationId="{E0672191-3335-4CD2-AAB5-EB6790CAD9B2}"/>
          </ac:picMkLst>
        </pc:picChg>
        <pc:picChg chg="del">
          <ac:chgData name="O'Donoghue, Julie" userId="2569ad0c-0a0b-4544-874d-9b927270d278" providerId="ADAL" clId="{4261C82B-1BE7-4DA1-A75E-51AE3D46AC2F}" dt="2022-07-18T12:01:21.136" v="1142" actId="478"/>
          <ac:picMkLst>
            <pc:docMk/>
            <pc:sldMk cId="1976963986" sldId="483"/>
            <ac:picMk id="21" creationId="{22AD6402-7A12-4EC1-B58F-D30E8EA0DC6D}"/>
          </ac:picMkLst>
        </pc:picChg>
        <pc:picChg chg="del">
          <ac:chgData name="O'Donoghue, Julie" userId="2569ad0c-0a0b-4544-874d-9b927270d278" providerId="ADAL" clId="{4261C82B-1BE7-4DA1-A75E-51AE3D46AC2F}" dt="2022-07-18T12:01:23.892" v="1144" actId="478"/>
          <ac:picMkLst>
            <pc:docMk/>
            <pc:sldMk cId="1976963986" sldId="483"/>
            <ac:picMk id="23" creationId="{1720F475-A478-4920-A2AB-45C169CE4154}"/>
          </ac:picMkLst>
        </pc:picChg>
        <pc:picChg chg="del">
          <ac:chgData name="O'Donoghue, Julie" userId="2569ad0c-0a0b-4544-874d-9b927270d278" providerId="ADAL" clId="{4261C82B-1BE7-4DA1-A75E-51AE3D46AC2F}" dt="2022-07-18T12:01:25.340" v="1145" actId="478"/>
          <ac:picMkLst>
            <pc:docMk/>
            <pc:sldMk cId="1976963986" sldId="483"/>
            <ac:picMk id="25" creationId="{7DE2CD0F-406C-4252-94A3-2C136DF0EBDD}"/>
          </ac:picMkLst>
        </pc:picChg>
        <pc:picChg chg="del">
          <ac:chgData name="O'Donoghue, Julie" userId="2569ad0c-0a0b-4544-874d-9b927270d278" providerId="ADAL" clId="{4261C82B-1BE7-4DA1-A75E-51AE3D46AC2F}" dt="2022-07-18T12:01:22.535" v="1143" actId="478"/>
          <ac:picMkLst>
            <pc:docMk/>
            <pc:sldMk cId="1976963986" sldId="483"/>
            <ac:picMk id="27" creationId="{F60A7298-1B9F-45C9-A0D4-F9FDBBA2B2E6}"/>
          </ac:picMkLst>
        </pc:picChg>
        <pc:picChg chg="del">
          <ac:chgData name="O'Donoghue, Julie" userId="2569ad0c-0a0b-4544-874d-9b927270d278" providerId="ADAL" clId="{4261C82B-1BE7-4DA1-A75E-51AE3D46AC2F}" dt="2022-07-18T12:01:26.632" v="1146" actId="478"/>
          <ac:picMkLst>
            <pc:docMk/>
            <pc:sldMk cId="1976963986" sldId="483"/>
            <ac:picMk id="29" creationId="{D12352B5-EA50-4BA0-B949-88535C7DDDDE}"/>
          </ac:picMkLst>
        </pc:picChg>
      </pc:sldChg>
      <pc:sldChg chg="modSp new mod">
        <pc:chgData name="O'Donoghue, Julie" userId="2569ad0c-0a0b-4544-874d-9b927270d278" providerId="ADAL" clId="{4261C82B-1BE7-4DA1-A75E-51AE3D46AC2F}" dt="2022-07-18T12:02:53.439" v="1295" actId="255"/>
        <pc:sldMkLst>
          <pc:docMk/>
          <pc:sldMk cId="3533545237" sldId="484"/>
        </pc:sldMkLst>
        <pc:spChg chg="mod">
          <ac:chgData name="O'Donoghue, Julie" userId="2569ad0c-0a0b-4544-874d-9b927270d278" providerId="ADAL" clId="{4261C82B-1BE7-4DA1-A75E-51AE3D46AC2F}" dt="2022-07-18T12:02:45.128" v="1294" actId="255"/>
          <ac:spMkLst>
            <pc:docMk/>
            <pc:sldMk cId="3533545237" sldId="484"/>
            <ac:spMk id="2" creationId="{5F9F1D24-3A20-4794-B767-663FD6CEC5F6}"/>
          </ac:spMkLst>
        </pc:spChg>
        <pc:spChg chg="mod">
          <ac:chgData name="O'Donoghue, Julie" userId="2569ad0c-0a0b-4544-874d-9b927270d278" providerId="ADAL" clId="{4261C82B-1BE7-4DA1-A75E-51AE3D46AC2F}" dt="2022-07-18T12:02:53.439" v="1295" actId="255"/>
          <ac:spMkLst>
            <pc:docMk/>
            <pc:sldMk cId="3533545237" sldId="484"/>
            <ac:spMk id="3" creationId="{8BEB68FA-7745-4F80-9228-8547450FDB7E}"/>
          </ac:spMkLst>
        </pc:spChg>
      </pc:sldChg>
      <pc:sldChg chg="modSp new mod">
        <pc:chgData name="O'Donoghue, Julie" userId="2569ad0c-0a0b-4544-874d-9b927270d278" providerId="ADAL" clId="{4261C82B-1BE7-4DA1-A75E-51AE3D46AC2F}" dt="2022-07-18T12:06:44.859" v="2322" actId="20577"/>
        <pc:sldMkLst>
          <pc:docMk/>
          <pc:sldMk cId="1854004877" sldId="485"/>
        </pc:sldMkLst>
        <pc:spChg chg="mod">
          <ac:chgData name="O'Donoghue, Julie" userId="2569ad0c-0a0b-4544-874d-9b927270d278" providerId="ADAL" clId="{4261C82B-1BE7-4DA1-A75E-51AE3D46AC2F}" dt="2022-07-18T12:06:44.859" v="2322" actId="20577"/>
          <ac:spMkLst>
            <pc:docMk/>
            <pc:sldMk cId="1854004877" sldId="485"/>
            <ac:spMk id="3" creationId="{5926D1E1-DEC5-49C4-A64D-54ACABFF76B2}"/>
          </ac:spMkLst>
        </pc:spChg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https://uccireland.sharepoint.com/sites/Action2.1.2UCC2022-UCCResearchSDGmapping/Shared%20Documents/Researchers%20Workshop/Prelim%20results,%20Slido%20results%20and%20participation/School%20of%20Film,%20Music,%20Theatre/FMT%20sunburst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https://uccireland.sharepoint.com/sites/Action2.1.2UCC2022-UCCResearchSDGmapping/Shared%20Documents/Researchers%20Workshop/Prelim%20results,%20Slido%20results%20and%20participation/School%20of%20Film,%20Music,%20Theatre/FMT%20sunburst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'Workings Colours'!$Z$34:$AI$35</cx:f>
        <cx:lvl ptCount="10">
          <cx:pt idx="0">SDG 3</cx:pt>
          <cx:pt idx="1">SDG 4</cx:pt>
          <cx:pt idx="2">SDG 5</cx:pt>
          <cx:pt idx="3">SDG 8</cx:pt>
          <cx:pt idx="4">SDG 9</cx:pt>
          <cx:pt idx="5">SDG 10</cx:pt>
          <cx:pt idx="6">SDG 11</cx:pt>
          <cx:pt idx="7">SDG 13</cx:pt>
          <cx:pt idx="8">SDG 15</cx:pt>
          <cx:pt idx="9">SDG 16</cx:pt>
        </cx:lvl>
      </cx:strDim>
      <cx:numDim type="size">
        <cx:f>'Workings Colours'!$Z$36:$AI$36</cx:f>
        <cx:lvl ptCount="10" formatCode="General">
          <cx:pt idx="0">2</cx:pt>
          <cx:pt idx="1">5</cx:pt>
          <cx:pt idx="2">5</cx:pt>
          <cx:pt idx="3">3</cx:pt>
          <cx:pt idx="4">1</cx:pt>
          <cx:pt idx="5">3</cx:pt>
          <cx:pt idx="6">5</cx:pt>
          <cx:pt idx="7">2</cx:pt>
          <cx:pt idx="8">1</cx:pt>
          <cx:pt idx="9">8</cx:pt>
        </cx:lvl>
      </cx:numDim>
    </cx:data>
  </cx:chartData>
  <cx:chart>
    <cx:plotArea>
      <cx:plotAreaRegion>
        <cx:series layoutId="treemap" uniqueId="{3DE7D6BD-5393-4B9B-9803-D0F8D70D7A3E}">
          <cx:dataPt idx="0">
            <cx:spPr>
              <a:solidFill>
                <a:srgbClr val="4C9F38"/>
              </a:solidFill>
            </cx:spPr>
          </cx:dataPt>
          <cx:dataPt idx="1">
            <cx:spPr>
              <a:solidFill>
                <a:srgbClr val="C5192D"/>
              </a:solidFill>
            </cx:spPr>
          </cx:dataPt>
          <cx:dataPt idx="2">
            <cx:spPr>
              <a:solidFill>
                <a:srgbClr val="FF3A21"/>
              </a:solidFill>
            </cx:spPr>
          </cx:dataPt>
          <cx:dataPt idx="3">
            <cx:spPr>
              <a:solidFill>
                <a:srgbClr val="A21942"/>
              </a:solidFill>
            </cx:spPr>
          </cx:dataPt>
          <cx:dataPt idx="4">
            <cx:spPr>
              <a:solidFill>
                <a:srgbClr val="FD6925"/>
              </a:solidFill>
            </cx:spPr>
          </cx:dataPt>
          <cx:dataPt idx="5">
            <cx:spPr>
              <a:solidFill>
                <a:srgbClr val="DD1367"/>
              </a:solidFill>
            </cx:spPr>
          </cx:dataPt>
          <cx:dataPt idx="6">
            <cx:spPr>
              <a:solidFill>
                <a:srgbClr val="FD9D24"/>
              </a:solidFill>
            </cx:spPr>
          </cx:dataPt>
          <cx:dataPt idx="7">
            <cx:spPr>
              <a:solidFill>
                <a:srgbClr val="3F7E44"/>
              </a:solidFill>
            </cx:spPr>
          </cx:dataPt>
          <cx:dataPt idx="8">
            <cx:spPr>
              <a:solidFill>
                <a:srgbClr val="56C02B"/>
              </a:solidFill>
            </cx:spPr>
          </cx:dataPt>
          <cx:dataPt idx="9">
            <cx:spPr>
              <a:solidFill>
                <a:srgbClr val="00689D"/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b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 sz="900" b="1" i="0" u="none" strike="noStrike" baseline="0">
                  <a:solidFill>
                    <a:sysClr val="window" lastClr="FFFFFF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cx:txPr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'Workings Colours'!$C$2:$D$170</cx:f>
        <cx:lvl ptCount="11">
          <cx:pt idx="0">4.5</cx:pt>
          <cx:pt idx="1">4.7</cx:pt>
          <cx:pt idx="2">5.1</cx:pt>
          <cx:pt idx="3">5.5</cx:pt>
          <cx:pt idx="4">8.3</cx:pt>
          <cx:pt idx="5">10.2</cx:pt>
          <cx:pt idx="6">11.4</cx:pt>
          <cx:pt idx="7">13.3</cx:pt>
          <cx:pt idx="8">16.6</cx:pt>
          <cx:pt idx="9">16.7</cx:pt>
          <cx:pt idx="10">16.b</cx:pt>
        </cx:lvl>
        <cx:lvl ptCount="11">
          <cx:pt idx="0">SDG 4</cx:pt>
          <cx:pt idx="1">SDG 4</cx:pt>
          <cx:pt idx="2">SDG 5</cx:pt>
          <cx:pt idx="3">SDG 5</cx:pt>
          <cx:pt idx="4">SDG 8</cx:pt>
          <cx:pt idx="5">SDG 10</cx:pt>
          <cx:pt idx="6">SDG 11</cx:pt>
          <cx:pt idx="7">SDG 13</cx:pt>
          <cx:pt idx="8">SDG 16</cx:pt>
          <cx:pt idx="9">SDG 16</cx:pt>
          <cx:pt idx="10">SDG 16</cx:pt>
        </cx:lvl>
      </cx:strDim>
      <cx:numDim type="size">
        <cx:f>'Workings Colours'!$E$2:$E$170</cx:f>
        <cx:lvl ptCount="11" formatCode="General">
          <cx:pt idx="0">3</cx:pt>
          <cx:pt idx="1">4</cx:pt>
          <cx:pt idx="2">4</cx:pt>
          <cx:pt idx="3">2</cx:pt>
          <cx:pt idx="4">2</cx:pt>
          <cx:pt idx="5">4</cx:pt>
          <cx:pt idx="6">6</cx:pt>
          <cx:pt idx="7">2</cx:pt>
          <cx:pt idx="8">3</cx:pt>
          <cx:pt idx="9">3</cx:pt>
          <cx:pt idx="10">2</cx:pt>
        </cx:lvl>
      </cx:numDim>
    </cx:data>
  </cx:chartData>
  <cx:chart>
    <cx:plotArea>
      <cx:plotAreaRegion>
        <cx:series layoutId="sunburst" uniqueId="{268352DF-CEED-45DB-B79E-EBD4243EC740}">
          <cx:tx>
            <cx:txData>
              <cx:f>'Workings Colours'!$E$1</cx:f>
              <cx:v>Film Music Theatre</cx:v>
            </cx:txData>
          </cx:tx>
          <cx:spPr>
            <a:solidFill>
              <a:srgbClr val="4C9F38"/>
            </a:solidFill>
          </cx:spPr>
          <cx:dataPt idx="0">
            <cx:spPr>
              <a:solidFill>
                <a:srgbClr val="C5192D"/>
              </a:solidFill>
            </cx:spPr>
          </cx:dataPt>
          <cx:dataPt idx="3">
            <cx:spPr>
              <a:solidFill>
                <a:srgbClr val="FF3A21"/>
              </a:solidFill>
            </cx:spPr>
          </cx:dataPt>
          <cx:dataPt idx="6">
            <cx:spPr>
              <a:solidFill>
                <a:srgbClr val="A21942"/>
              </a:solidFill>
            </cx:spPr>
          </cx:dataPt>
          <cx:dataPt idx="8">
            <cx:spPr>
              <a:solidFill>
                <a:srgbClr val="DD1367"/>
              </a:solidFill>
            </cx:spPr>
          </cx:dataPt>
          <cx:dataPt idx="10">
            <cx:spPr>
              <a:solidFill>
                <a:srgbClr val="FD9D24"/>
              </a:solidFill>
            </cx:spPr>
          </cx:dataPt>
          <cx:dataPt idx="12">
            <cx:spPr>
              <a:solidFill>
                <a:srgbClr val="3F7E44"/>
              </a:solidFill>
            </cx:spPr>
          </cx:dataPt>
          <cx:dataPt idx="14">
            <cx:spPr>
              <a:solidFill>
                <a:srgbClr val="00689D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100" b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 sz="1100" b="1" i="0" u="none" strike="noStrike" baseline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A55F7-302E-4DEC-8628-F52BC69F1401}" type="datetimeFigureOut">
              <a:rPr lang="en-IE" smtClean="0"/>
              <a:t>28/10/2022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F5878-FE2E-4313-8778-8AF7F60110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164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IE" dirty="0"/>
              <a:t>The United Nations Sustainable Development Goals (SDGs) have been described as “a blueprint to achieve a better and more sustainable future for all people and the world by 2030”</a:t>
            </a:r>
          </a:p>
          <a:p>
            <a:pPr marL="171450" indent="-171450">
              <a:buFontTx/>
              <a:buChar char="-"/>
            </a:pPr>
            <a:r>
              <a:rPr lang="en-IE" dirty="0"/>
              <a:t>The idea behind the goals is that “no one will be left behind” – you can see this messaging on the mural at the entrance to the Hub building on UCC main campus – </a:t>
            </a:r>
            <a:r>
              <a:rPr lang="en-IE" b="1" dirty="0"/>
              <a:t>UCC commits to leave no-one behind</a:t>
            </a:r>
          </a:p>
          <a:p>
            <a:pPr marL="171450" indent="-171450">
              <a:buFontTx/>
              <a:buChar char="-"/>
            </a:pPr>
            <a:r>
              <a:rPr lang="en-IE" dirty="0"/>
              <a:t>193 UN Member States adopted the SDGs framework in September 2015</a:t>
            </a:r>
          </a:p>
          <a:p>
            <a:pPr marL="171450" indent="-171450">
              <a:buFontTx/>
              <a:buChar char="-"/>
            </a:pPr>
            <a:r>
              <a:rPr lang="en-IE" dirty="0"/>
              <a:t>The 17 goals shown here are underpinned by 169 detailed targets which describe the specific issues and challenges to be addressed by 2030</a:t>
            </a:r>
          </a:p>
          <a:p>
            <a:pPr marL="171450" indent="-171450">
              <a:buFontTx/>
              <a:buChar char="-"/>
            </a:pPr>
            <a:r>
              <a:rPr lang="en-IE" dirty="0"/>
              <a:t>The goals are integrated and interdependent – one goal cannot be achieved without the others and no one goal takes precedence over another</a:t>
            </a:r>
          </a:p>
          <a:p>
            <a:pPr marL="171450" indent="-171450">
              <a:buFontTx/>
              <a:buChar char="-"/>
            </a:pPr>
            <a:r>
              <a:rPr lang="en-IE" dirty="0"/>
              <a:t>The SDGs are universal and apply to every nation – every sector of society has a role to play in their achievement e.g. </a:t>
            </a:r>
            <a:r>
              <a:rPr lang="en-IE"/>
              <a:t>citizens, NGOs, businesses, universities</a:t>
            </a:r>
          </a:p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F5878-FE2E-4313-8778-8AF7F60110F0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3037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="1" dirty="0"/>
              <a:t>13 participants</a:t>
            </a:r>
          </a:p>
          <a:p>
            <a:endParaRPr lang="en-IE" b="1" dirty="0"/>
          </a:p>
          <a:p>
            <a:r>
              <a:rPr lang="en-IE" b="0" dirty="0"/>
              <a:t>SDG 16 – 8 people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b="0" dirty="0"/>
              <a:t>SDG 4 – 5 people</a:t>
            </a:r>
          </a:p>
          <a:p>
            <a:r>
              <a:rPr lang="en-IE" b="0" dirty="0"/>
              <a:t>SDG 5 – 5 people</a:t>
            </a:r>
          </a:p>
          <a:p>
            <a:r>
              <a:rPr lang="en-IE" b="0" dirty="0"/>
              <a:t>SDG 11 – 5 people</a:t>
            </a:r>
          </a:p>
          <a:p>
            <a:r>
              <a:rPr lang="en-IE" b="0" dirty="0"/>
              <a:t>SDG 8 – 3 people</a:t>
            </a:r>
          </a:p>
          <a:p>
            <a:r>
              <a:rPr lang="en-IE" b="0" dirty="0"/>
              <a:t>SDG 10 – 3 people</a:t>
            </a:r>
          </a:p>
          <a:p>
            <a:r>
              <a:rPr lang="en-IE" b="0" dirty="0"/>
              <a:t>SDG 3 – 2 people</a:t>
            </a:r>
          </a:p>
          <a:p>
            <a:r>
              <a:rPr lang="en-IE" b="0" dirty="0"/>
              <a:t>SDG 13 – 2 people</a:t>
            </a:r>
          </a:p>
          <a:p>
            <a:r>
              <a:rPr lang="en-IE" b="0" dirty="0"/>
              <a:t>SDG 5 – 1 person</a:t>
            </a:r>
          </a:p>
          <a:p>
            <a:r>
              <a:rPr lang="en-IE" b="0" dirty="0"/>
              <a:t>SDG 9 – 1 person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F5878-FE2E-4313-8778-8AF7F60110F0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4489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="1" dirty="0"/>
              <a:t>13 participants</a:t>
            </a:r>
          </a:p>
          <a:p>
            <a:endParaRPr lang="en-IE" b="0" dirty="0"/>
          </a:p>
          <a:p>
            <a:r>
              <a:rPr lang="en-IE" b="1" dirty="0"/>
              <a:t>Hover over each target to see the number of people who chose that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F5878-FE2E-4313-8778-8AF7F60110F0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092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78" y="4414000"/>
            <a:ext cx="7528883" cy="1185521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79" y="5684363"/>
            <a:ext cx="7528882" cy="928771"/>
          </a:xfr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40" y="1848174"/>
            <a:ext cx="1260000" cy="126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650" y="525307"/>
            <a:ext cx="1260000" cy="1260000"/>
          </a:xfrm>
          <a:prstGeom prst="rect">
            <a:avLst/>
          </a:prstGeom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440" y="3373134"/>
            <a:ext cx="3240000" cy="3240000"/>
          </a:xfrm>
          <a:prstGeom prst="rect">
            <a:avLst/>
          </a:prstGeom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40" y="1065307"/>
            <a:ext cx="720000" cy="720000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230" y="2388174"/>
            <a:ext cx="720000" cy="72000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50" y="1848174"/>
            <a:ext cx="720000" cy="720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370779" y="525307"/>
            <a:ext cx="36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4297690" y="525307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44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89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8514" y="1760765"/>
            <a:ext cx="527203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8514" y="2710416"/>
            <a:ext cx="5272039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23962" y="1771650"/>
            <a:ext cx="527203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818518" y="2718021"/>
            <a:ext cx="5282924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7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60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5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30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682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1825626"/>
            <a:ext cx="9096021" cy="41749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1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564335"/>
          </a:xfrm>
          <a:solidFill>
            <a:srgbClr val="FFB500"/>
          </a:solidFill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5643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97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27652"/>
            <a:ext cx="9096023" cy="4220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 rot="5400000">
            <a:off x="9060775" y="3117986"/>
            <a:ext cx="4220662" cy="14400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/>
          <p:cNvSpPr/>
          <p:nvPr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3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27652"/>
            <a:ext cx="9096023" cy="4220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9060775" y="3117986"/>
            <a:ext cx="4220662" cy="14400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1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27652"/>
            <a:ext cx="9096023" cy="4220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9060775" y="3117986"/>
            <a:ext cx="4220662" cy="14400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8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15339" y="1727200"/>
            <a:ext cx="3451775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2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60496" y="1727651"/>
            <a:ext cx="3406619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15339" y="1727200"/>
            <a:ext cx="3451775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1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1"/>
            <a:ext cx="7315200" cy="41996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3894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667" y="1727650"/>
            <a:ext cx="3589447" cy="419962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16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610"/>
            <a:ext cx="8126507" cy="3475187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29986"/>
            <a:ext cx="8126507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19" y="3947797"/>
            <a:ext cx="2761488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1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9568543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95685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5F278-C456-403B-9715-7A82943FFE80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26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microsoft.com/office/2014/relationships/chartEx" Target="../charts/chartEx1.xml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7.jpeg"/><Relationship Id="rId5" Type="http://schemas.microsoft.com/office/2014/relationships/chartEx" Target="../charts/chartEx2.xml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20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3.png"/><Relationship Id="rId7" Type="http://schemas.openxmlformats.org/officeDocument/2006/relationships/image" Target="../media/image18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11" Type="http://schemas.openxmlformats.org/officeDocument/2006/relationships/image" Target="../media/image25.jpeg"/><Relationship Id="rId5" Type="http://schemas.openxmlformats.org/officeDocument/2006/relationships/image" Target="../media/image14.jpeg"/><Relationship Id="rId10" Type="http://schemas.openxmlformats.org/officeDocument/2006/relationships/image" Target="../media/image24.png"/><Relationship Id="rId4" Type="http://schemas.openxmlformats.org/officeDocument/2006/relationships/image" Target="../media/image16.jpeg"/><Relationship Id="rId9" Type="http://schemas.microsoft.com/office/2014/relationships/chartEx" Target="../charts/chartEx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F1D24-3A20-4794-B767-663FD6CEC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777" y="4414000"/>
            <a:ext cx="8173147" cy="1185521"/>
          </a:xfrm>
        </p:spPr>
        <p:txBody>
          <a:bodyPr>
            <a:normAutofit/>
          </a:bodyPr>
          <a:lstStyle/>
          <a:p>
            <a:r>
              <a:rPr lang="en-IE" sz="3200" b="1" dirty="0"/>
              <a:t>School of Film, Music and Theatre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BEB68FA-7745-4F80-9228-8547450FDB7E}"/>
              </a:ext>
            </a:extLst>
          </p:cNvPr>
          <p:cNvSpPr>
            <a:spLocks noGrp="1"/>
          </p:cNvSpPr>
          <p:nvPr/>
        </p:nvSpPr>
        <p:spPr>
          <a:xfrm>
            <a:off x="370777" y="5631605"/>
            <a:ext cx="8001697" cy="928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IE" sz="2000" b="1" i="1" dirty="0"/>
              <a:t>Action 2.1.2. – UCC 2022: Delivering a Connected University - Mapping research onto the United Nations Sustainable Development Goals (SDGs) results</a:t>
            </a:r>
          </a:p>
        </p:txBody>
      </p:sp>
    </p:spTree>
    <p:extLst>
      <p:ext uri="{BB962C8B-B14F-4D97-AF65-F5344CB8AC3E}">
        <p14:creationId xmlns:p14="http://schemas.microsoft.com/office/powerpoint/2010/main" val="353354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F53E80C-8807-442F-893C-7ED149AFE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15" y="0"/>
            <a:ext cx="9700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8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EA48-8E03-4DCA-B4F4-DD412722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6D1E1-DEC5-49C4-A64D-54ACABFF7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b="1" dirty="0"/>
              <a:t>Date of SDGs mapping workshop: </a:t>
            </a:r>
            <a:r>
              <a:rPr lang="en-IE" dirty="0"/>
              <a:t>8</a:t>
            </a:r>
            <a:r>
              <a:rPr lang="en-IE" baseline="30000" dirty="0"/>
              <a:t>th</a:t>
            </a:r>
            <a:r>
              <a:rPr lang="en-IE" dirty="0"/>
              <a:t> September 2022 </a:t>
            </a:r>
          </a:p>
          <a:p>
            <a:r>
              <a:rPr lang="en-IE" b="1" dirty="0"/>
              <a:t>SDGs Champion: </a:t>
            </a:r>
            <a:r>
              <a:rPr lang="en-IE" dirty="0"/>
              <a:t>Prof. J. Griffith Rollefson</a:t>
            </a:r>
          </a:p>
          <a:p>
            <a:r>
              <a:rPr lang="en-IE" b="1" dirty="0"/>
              <a:t>Attendance at SDGs workshop:</a:t>
            </a:r>
            <a:r>
              <a:rPr lang="en-IE" dirty="0"/>
              <a:t> 7 people</a:t>
            </a:r>
          </a:p>
          <a:p>
            <a:r>
              <a:rPr lang="en-IE" b="1" dirty="0"/>
              <a:t>Number of people who completed mapping form: </a:t>
            </a:r>
            <a:r>
              <a:rPr lang="en-IE" dirty="0"/>
              <a:t>13 people</a:t>
            </a:r>
          </a:p>
          <a:p>
            <a:r>
              <a:rPr lang="en-IE" b="1" dirty="0"/>
              <a:t>Number of SDGs case studies submitted by School of Film, Music and Theatre researchers: 2 </a:t>
            </a:r>
            <a:r>
              <a:rPr lang="en-IE" dirty="0"/>
              <a:t>(Prof. J. Griffith Rollefson x 1; </a:t>
            </a:r>
            <a:r>
              <a:rPr lang="en-IE" dirty="0" err="1"/>
              <a:t>Dr.</a:t>
            </a:r>
            <a:r>
              <a:rPr lang="en-IE" dirty="0"/>
              <a:t> </a:t>
            </a:r>
            <a:r>
              <a:rPr lang="en-IE" dirty="0" err="1"/>
              <a:t>Janne</a:t>
            </a:r>
            <a:r>
              <a:rPr lang="en-IE" dirty="0"/>
              <a:t> Rantala x 1)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54004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308C8BE-69E6-4C2A-8549-7ECC039201A2}"/>
              </a:ext>
            </a:extLst>
          </p:cNvPr>
          <p:cNvSpPr txBox="1"/>
          <p:nvPr/>
        </p:nvSpPr>
        <p:spPr>
          <a:xfrm>
            <a:off x="1062214" y="652794"/>
            <a:ext cx="103047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600"/>
            </a:pPr>
            <a:r>
              <a:rPr lang="en-US" sz="2000" b="1" i="0" u="none" strike="noStrike" baseline="0" dirty="0">
                <a:solidFill>
                  <a:schemeClr val="tx1"/>
                </a:solidFill>
                <a:ea typeface="Verdana" panose="020B0604030504040204" pitchFamily="34" charset="0"/>
              </a:rPr>
              <a:t>School of </a:t>
            </a:r>
            <a:r>
              <a:rPr lang="en-US" sz="2000" b="1" dirty="0">
                <a:ea typeface="Verdana" panose="020B0604030504040204" pitchFamily="34" charset="0"/>
              </a:rPr>
              <a:t>Film, Music and Theatre</a:t>
            </a:r>
            <a:r>
              <a:rPr lang="en-US" sz="2000" b="1" i="0" u="none" strike="noStrike" baseline="0" dirty="0">
                <a:solidFill>
                  <a:schemeClr val="tx1"/>
                </a:solidFill>
                <a:ea typeface="Verdana" panose="020B0604030504040204" pitchFamily="34" charset="0"/>
              </a:rPr>
              <a:t> SDGs Mapping Results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C5F8C3-D4AE-4FB4-9F39-DBE3F77826C6}"/>
              </a:ext>
            </a:extLst>
          </p:cNvPr>
          <p:cNvSpPr txBox="1"/>
          <p:nvPr/>
        </p:nvSpPr>
        <p:spPr>
          <a:xfrm>
            <a:off x="0" y="6568479"/>
            <a:ext cx="9930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b="1" i="1" dirty="0"/>
              <a:t>This slide shows the SDGs – at goal level - selected by researchers as being those that their current or planned research contributes to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7" name="Chart 16">
                <a:extLst>
                  <a:ext uri="{FF2B5EF4-FFF2-40B4-BE49-F238E27FC236}">
                    <a16:creationId xmlns:a16="http://schemas.microsoft.com/office/drawing/2014/main" id="{070E7D5F-A58F-4EF3-9388-176EF96FCF3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72989297"/>
                  </p:ext>
                </p:extLst>
              </p:nvPr>
            </p:nvGraphicFramePr>
            <p:xfrm>
              <a:off x="1514007" y="1052905"/>
              <a:ext cx="8964117" cy="491318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7" name="Chart 16">
                <a:extLst>
                  <a:ext uri="{FF2B5EF4-FFF2-40B4-BE49-F238E27FC236}">
                    <a16:creationId xmlns:a16="http://schemas.microsoft.com/office/drawing/2014/main" id="{070E7D5F-A58F-4EF3-9388-176EF96FCF3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4007" y="1052905"/>
                <a:ext cx="8964117" cy="4913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id="{30C57759-E135-46A0-BA20-6D9FAF5C797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80657546"/>
                  </p:ext>
                </p:extLst>
              </p:nvPr>
            </p:nvGraphicFramePr>
            <p:xfrm>
              <a:off x="1746214" y="1052904"/>
              <a:ext cx="8902267" cy="491318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2" name="Chart 1">
                <a:extLst>
                  <a:ext uri="{FF2B5EF4-FFF2-40B4-BE49-F238E27FC236}">
                    <a16:creationId xmlns:a16="http://schemas.microsoft.com/office/drawing/2014/main" id="{30C57759-E135-46A0-BA20-6D9FAF5C79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46214" y="1052904"/>
                <a:ext cx="8902267" cy="49131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CBE7F10-E5CC-224C-D560-A7A03646C5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611" y="1157508"/>
            <a:ext cx="684000" cy="684000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A819476-35FE-4FAB-C336-8E7EB5B1D7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596" y="1157508"/>
            <a:ext cx="684000" cy="684000"/>
          </a:xfrm>
          <a:prstGeom prst="rect">
            <a:avLst/>
          </a:prstGeom>
        </p:spPr>
      </p:pic>
      <p:pic>
        <p:nvPicPr>
          <p:cNvPr id="6" name="Picture 5" descr="Icon&#10;&#10;Description automatically generated with low confidence">
            <a:extLst>
              <a:ext uri="{FF2B5EF4-FFF2-40B4-BE49-F238E27FC236}">
                <a16:creationId xmlns:a16="http://schemas.microsoft.com/office/drawing/2014/main" id="{FB836ACF-1912-361A-5E13-29021AF6A8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298" y="1155129"/>
            <a:ext cx="684000" cy="6840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A150E46-7D3F-CB59-A579-994670D527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90" y="3422197"/>
            <a:ext cx="684000" cy="6840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7A152A4-EDB1-3CCD-1CD6-54D76A3980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84" y="3540490"/>
            <a:ext cx="684000" cy="684000"/>
          </a:xfrm>
          <a:prstGeom prst="rect">
            <a:avLst/>
          </a:prstGeom>
        </p:spPr>
      </p:pic>
      <p:pic>
        <p:nvPicPr>
          <p:cNvPr id="10" name="Picture 9" descr="A picture containing table&#10;&#10;Description automatically generated">
            <a:extLst>
              <a:ext uri="{FF2B5EF4-FFF2-40B4-BE49-F238E27FC236}">
                <a16:creationId xmlns:a16="http://schemas.microsoft.com/office/drawing/2014/main" id="{B53ED393-8F67-B8CD-4510-52ED6CCCAF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63" y="1155129"/>
            <a:ext cx="684000" cy="684000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F26B6F7D-7D7D-30F4-49F1-AB4ED725AF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573" y="3398004"/>
            <a:ext cx="684000" cy="684000"/>
          </a:xfrm>
          <a:prstGeom prst="rect">
            <a:avLst/>
          </a:prstGeom>
        </p:spPr>
      </p:pic>
      <p:pic>
        <p:nvPicPr>
          <p:cNvPr id="22" name="Picture 21" descr="Icon&#10;&#10;Description automatically generated with low confidence">
            <a:extLst>
              <a:ext uri="{FF2B5EF4-FFF2-40B4-BE49-F238E27FC236}">
                <a16:creationId xmlns:a16="http://schemas.microsoft.com/office/drawing/2014/main" id="{9FDD7515-4009-BD99-EE67-29E11395B73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369" y="3413502"/>
            <a:ext cx="684000" cy="684000"/>
          </a:xfrm>
          <a:prstGeom prst="rect">
            <a:avLst/>
          </a:prstGeom>
        </p:spPr>
      </p:pic>
      <p:pic>
        <p:nvPicPr>
          <p:cNvPr id="24" name="Picture 23" descr="Icon&#10;&#10;Description automatically generated with medium confidence">
            <a:extLst>
              <a:ext uri="{FF2B5EF4-FFF2-40B4-BE49-F238E27FC236}">
                <a16:creationId xmlns:a16="http://schemas.microsoft.com/office/drawing/2014/main" id="{6FD66FDD-0C55-483C-46E5-1DFDB54AF2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817" y="4666546"/>
            <a:ext cx="684000" cy="684000"/>
          </a:xfrm>
          <a:prstGeom prst="rect">
            <a:avLst/>
          </a:prstGeom>
        </p:spPr>
      </p:pic>
      <p:pic>
        <p:nvPicPr>
          <p:cNvPr id="26" name="Picture 25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10B2A0C0-E5EA-C8EC-39DD-A03F704E4A0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232" y="4645876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11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D649ED46-CBD6-45A1-83E1-7BF68FFC89DF}"/>
              </a:ext>
            </a:extLst>
          </p:cNvPr>
          <p:cNvSpPr txBox="1"/>
          <p:nvPr/>
        </p:nvSpPr>
        <p:spPr>
          <a:xfrm>
            <a:off x="0" y="6442441"/>
            <a:ext cx="11470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b="1" i="1" dirty="0"/>
              <a:t>This slide shows the main SDGs - at target level - selected by researchers as being those that their current or planned research contributes to</a:t>
            </a:r>
          </a:p>
          <a:p>
            <a:r>
              <a:rPr lang="en-IE" sz="1000" b="1" i="1" dirty="0"/>
              <a:t>The targets shown are those selected by 2 or more people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7BDB81-DE03-4203-80C1-8F3F1A62C07D}"/>
              </a:ext>
            </a:extLst>
          </p:cNvPr>
          <p:cNvSpPr txBox="1"/>
          <p:nvPr/>
        </p:nvSpPr>
        <p:spPr>
          <a:xfrm>
            <a:off x="967360" y="320977"/>
            <a:ext cx="103047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600"/>
            </a:pPr>
            <a:r>
              <a:rPr lang="en-US" sz="2000" b="1" dirty="0">
                <a:ea typeface="Verdana" panose="020B0604030504040204" pitchFamily="34" charset="0"/>
              </a:rPr>
              <a:t>School of Film, Music and Theatre </a:t>
            </a:r>
            <a:r>
              <a:rPr lang="en-US" sz="2000" b="1" i="0" u="none" strike="noStrike" baseline="0" dirty="0">
                <a:solidFill>
                  <a:schemeClr val="tx1"/>
                </a:solidFill>
                <a:ea typeface="Verdana" panose="020B0604030504040204" pitchFamily="34" charset="0"/>
              </a:rPr>
              <a:t>SDGs Mapping Results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7C5E9E-50DA-45FC-A8B6-EB7CE6808128}"/>
              </a:ext>
            </a:extLst>
          </p:cNvPr>
          <p:cNvSpPr txBox="1"/>
          <p:nvPr/>
        </p:nvSpPr>
        <p:spPr>
          <a:xfrm>
            <a:off x="8857871" y="1237160"/>
            <a:ext cx="31579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800" dirty="0">
                <a:solidFill>
                  <a:srgbClr val="C5192D"/>
                </a:solidFill>
              </a:rPr>
              <a:t>4.5 – Eliminate all discrimination in education </a:t>
            </a:r>
          </a:p>
          <a:p>
            <a:pPr algn="just"/>
            <a:r>
              <a:rPr lang="en-IE" sz="800" dirty="0">
                <a:solidFill>
                  <a:srgbClr val="C5192D"/>
                </a:solidFill>
              </a:rPr>
              <a:t>4.7 – Education for sustainable development and global citizenship</a:t>
            </a:r>
          </a:p>
          <a:p>
            <a:pPr algn="just"/>
            <a:r>
              <a:rPr lang="en-IE" sz="800" dirty="0">
                <a:solidFill>
                  <a:srgbClr val="FF3A21"/>
                </a:solidFill>
              </a:rPr>
              <a:t>5.1 – End discrimination against women and girls </a:t>
            </a:r>
          </a:p>
          <a:p>
            <a:pPr algn="just"/>
            <a:r>
              <a:rPr lang="en-IE" sz="800" dirty="0">
                <a:solidFill>
                  <a:srgbClr val="FF3A21"/>
                </a:solidFill>
              </a:rPr>
              <a:t>5.5 – Ensure full participation in leadership and decision-making</a:t>
            </a:r>
          </a:p>
          <a:p>
            <a:pPr algn="just"/>
            <a:r>
              <a:rPr lang="en-IE" sz="800" dirty="0">
                <a:solidFill>
                  <a:srgbClr val="A21942"/>
                </a:solidFill>
              </a:rPr>
              <a:t>8.3 – Promote policies to support job creation and growing enterprises</a:t>
            </a:r>
          </a:p>
          <a:p>
            <a:pPr algn="just"/>
            <a:r>
              <a:rPr lang="en-IE" sz="800" dirty="0">
                <a:solidFill>
                  <a:srgbClr val="DD1367"/>
                </a:solidFill>
              </a:rPr>
              <a:t>10.2 – Promote universal social, economic and political inclusion</a:t>
            </a:r>
          </a:p>
          <a:p>
            <a:pPr algn="just"/>
            <a:r>
              <a:rPr lang="en-IE" sz="800" dirty="0">
                <a:solidFill>
                  <a:srgbClr val="FD9D24"/>
                </a:solidFill>
              </a:rPr>
              <a:t>11.4 – Protect the world’s cultural and natural heritage</a:t>
            </a:r>
          </a:p>
          <a:p>
            <a:pPr algn="just"/>
            <a:r>
              <a:rPr lang="en-IE" sz="800" dirty="0">
                <a:solidFill>
                  <a:srgbClr val="00689D"/>
                </a:solidFill>
              </a:rPr>
              <a:t>16.6 – Develop effective, accountable and transparent institutions</a:t>
            </a:r>
          </a:p>
          <a:p>
            <a:pPr algn="just"/>
            <a:r>
              <a:rPr lang="en-IE" sz="800" dirty="0">
                <a:solidFill>
                  <a:srgbClr val="00689D"/>
                </a:solidFill>
              </a:rPr>
              <a:t>16.7 – Ensure responsive, inclusive and representative decision-making</a:t>
            </a:r>
          </a:p>
          <a:p>
            <a:pPr algn="just"/>
            <a:r>
              <a:rPr lang="en-IE" sz="800" dirty="0">
                <a:solidFill>
                  <a:srgbClr val="00689D"/>
                </a:solidFill>
              </a:rPr>
              <a:t>16.b – Promote and enforce non-discriminatory laws and policies</a:t>
            </a:r>
          </a:p>
          <a:p>
            <a:pPr algn="just"/>
            <a:endParaRPr lang="en-IE" sz="800" dirty="0">
              <a:solidFill>
                <a:srgbClr val="4C9F3B"/>
              </a:solidFill>
            </a:endParaRPr>
          </a:p>
          <a:p>
            <a:pPr algn="just"/>
            <a:endParaRPr lang="en-IE" sz="800" dirty="0">
              <a:solidFill>
                <a:srgbClr val="4C9F3B"/>
              </a:solidFill>
            </a:endParaRPr>
          </a:p>
          <a:p>
            <a:pPr algn="just"/>
            <a:endParaRPr lang="en-IE" sz="800" dirty="0">
              <a:solidFill>
                <a:srgbClr val="4C9F3B"/>
              </a:solidFill>
            </a:endParaRPr>
          </a:p>
        </p:txBody>
      </p:sp>
      <p:pic>
        <p:nvPicPr>
          <p:cNvPr id="14" name="Picture 13" descr="A picture containing window&#10;&#10;Description automatically generated">
            <a:extLst>
              <a:ext uri="{FF2B5EF4-FFF2-40B4-BE49-F238E27FC236}">
                <a16:creationId xmlns:a16="http://schemas.microsoft.com/office/drawing/2014/main" id="{3701D43D-5C2D-48AD-AC66-33FD60A0F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731" y="2698037"/>
            <a:ext cx="1708120" cy="1708120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BB4E4B0-A90F-43EF-B1EF-F0E0AFA1B5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31" y="2560821"/>
            <a:ext cx="1080000" cy="1080000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BA526A1-83CD-4560-A059-E08D526236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6" y="1428600"/>
            <a:ext cx="1080000" cy="1080000"/>
          </a:xfrm>
          <a:prstGeom prst="rect">
            <a:avLst/>
          </a:prstGeom>
        </p:spPr>
      </p:pic>
      <p:pic>
        <p:nvPicPr>
          <p:cNvPr id="6" name="Picture 5" descr="Icon&#10;&#10;Description automatically generated with low confidence">
            <a:extLst>
              <a:ext uri="{FF2B5EF4-FFF2-40B4-BE49-F238E27FC236}">
                <a16:creationId xmlns:a16="http://schemas.microsoft.com/office/drawing/2014/main" id="{DEF6E5DD-89E4-4CC6-9F7D-8262FD7B94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4" y="2552839"/>
            <a:ext cx="1080000" cy="1080000"/>
          </a:xfrm>
          <a:prstGeom prst="rect">
            <a:avLst/>
          </a:prstGeom>
        </p:spPr>
      </p:pic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543C879E-B933-41C3-A6E7-15583DB843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89" y="3677078"/>
            <a:ext cx="1080000" cy="1080000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1F1CA3EF-182A-4F09-8ED1-BF658F3768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89" y="4790684"/>
            <a:ext cx="1080000" cy="1080000"/>
          </a:xfrm>
          <a:prstGeom prst="rect">
            <a:avLst/>
          </a:prstGeom>
        </p:spPr>
      </p:pic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id="{1DADB74E-6F7B-443D-A3D6-F6D4FD2DBF6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16397074"/>
                  </p:ext>
                </p:extLst>
              </p:nvPr>
            </p:nvGraphicFramePr>
            <p:xfrm>
              <a:off x="1217263" y="663832"/>
              <a:ext cx="9585056" cy="580233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9"/>
              </a:graphicData>
            </a:graphic>
          </p:graphicFrame>
        </mc:Choice>
        <mc:Fallback>
          <p:pic>
            <p:nvPicPr>
              <p:cNvPr id="2" name="Chart 1">
                <a:extLst>
                  <a:ext uri="{FF2B5EF4-FFF2-40B4-BE49-F238E27FC236}">
                    <a16:creationId xmlns:a16="http://schemas.microsoft.com/office/drawing/2014/main" id="{1DADB74E-6F7B-443D-A3D6-F6D4FD2DBF6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17263" y="663832"/>
                <a:ext cx="9585056" cy="5802336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0F65430-01EC-6D23-26FD-B2339FAD7F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31" y="1428600"/>
            <a:ext cx="1080000" cy="1080000"/>
          </a:xfrm>
          <a:prstGeom prst="rect">
            <a:avLst/>
          </a:prstGeom>
        </p:spPr>
      </p:pic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471EB821-8873-2F0C-7140-A856AFAD4A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76" y="366948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26050"/>
      </p:ext>
    </p:extLst>
  </p:cSld>
  <p:clrMapOvr>
    <a:masterClrMapping/>
  </p:clrMapOvr>
</p:sld>
</file>

<file path=ppt/theme/theme1.xml><?xml version="1.0" encoding="utf-8"?>
<a:theme xmlns:a="http://schemas.openxmlformats.org/drawingml/2006/main" name="UCC Branded Template Traditional Ratio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D1367"/>
        </a:solidFill>
        <a:ln>
          <a:noFill/>
        </a:ln>
      </a:spPr>
      <a:bodyPr rtlCol="0" anchor="ctr"/>
      <a:lstStyle>
        <a:defPPr algn="ctr">
          <a:defRPr sz="2700" b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ADD1016B-A062-47D3-A514-FD961C1035A9}" vid="{FB26B872-2414-4D25-9954-2464554314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78BD6A4FE3434F8DE84DB0BD0976D4" ma:contentTypeVersion="16" ma:contentTypeDescription="Create a new document." ma:contentTypeScope="" ma:versionID="82cd323758bdf58b1e93d434dfdf2da2">
  <xsd:schema xmlns:xsd="http://www.w3.org/2001/XMLSchema" xmlns:xs="http://www.w3.org/2001/XMLSchema" xmlns:p="http://schemas.microsoft.com/office/2006/metadata/properties" xmlns:ns2="22cda8d3-aef1-4b73-b574-da03868bb10b" xmlns:ns3="adf8147c-7ee1-44ae-9548-eaf29ab8dcf4" targetNamespace="http://schemas.microsoft.com/office/2006/metadata/properties" ma:root="true" ma:fieldsID="a308d6347edd7237247ac5c3ab785847" ns2:_="" ns3:_="">
    <xsd:import namespace="22cda8d3-aef1-4b73-b574-da03868bb10b"/>
    <xsd:import namespace="adf8147c-7ee1-44ae-9548-eaf29ab8dc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da8d3-aef1-4b73-b574-da03868bb1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859a5f0-c05d-42c8-96da-fe1ec9be4e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8147c-7ee1-44ae-9548-eaf29ab8dcf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f33a07e-6e2a-489b-b27f-ef9d3c2e7b70}" ma:internalName="TaxCatchAll" ma:showField="CatchAllData" ma:web="adf8147c-7ee1-44ae-9548-eaf29ab8dc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cda8d3-aef1-4b73-b574-da03868bb10b">
      <Terms xmlns="http://schemas.microsoft.com/office/infopath/2007/PartnerControls"/>
    </lcf76f155ced4ddcb4097134ff3c332f>
    <TaxCatchAll xmlns="adf8147c-7ee1-44ae-9548-eaf29ab8dcf4" xsi:nil="true"/>
  </documentManagement>
</p:properties>
</file>

<file path=customXml/itemProps1.xml><?xml version="1.0" encoding="utf-8"?>
<ds:datastoreItem xmlns:ds="http://schemas.openxmlformats.org/officeDocument/2006/customXml" ds:itemID="{FBA64BB9-29D0-4972-9606-020BF165EB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322CCB-B375-462F-9587-9F731F2753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cda8d3-aef1-4b73-b574-da03868bb10b"/>
    <ds:schemaRef ds:uri="adf8147c-7ee1-44ae-9548-eaf29ab8dc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F4CCA3-96CC-4F52-8329-8E6C95D8F65E}">
  <ds:schemaRefs>
    <ds:schemaRef ds:uri="http://schemas.microsoft.com/office/2006/metadata/properties"/>
    <ds:schemaRef ds:uri="http://schemas.microsoft.com/office/infopath/2007/PartnerControls"/>
    <ds:schemaRef ds:uri="22cda8d3-aef1-4b73-b574-da03868bb10b"/>
    <ds:schemaRef ds:uri="adf8147c-7ee1-44ae-9548-eaf29ab8dcf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511</Words>
  <Application>Microsoft Office PowerPoint</Application>
  <PresentationFormat>Widescreen</PresentationFormat>
  <Paragraphs>48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UCC Branded Template Traditional Ratio</vt:lpstr>
      <vt:lpstr>School of Film, Music and Theatre</vt:lpstr>
      <vt:lpstr>PowerPoint Presentation</vt:lpstr>
      <vt:lpstr>Key points</vt:lpstr>
      <vt:lpstr>PowerPoint Presentation</vt:lpstr>
      <vt:lpstr>PowerPoint Presentation</vt:lpstr>
    </vt:vector>
  </TitlesOfParts>
  <Company>University College Cork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O'Donoghue, Julie</dc:creator>
  <cp:lastModifiedBy>Julie O'Donoghue</cp:lastModifiedBy>
  <cp:revision>8</cp:revision>
  <dcterms:created xsi:type="dcterms:W3CDTF">2022-07-06T13:17:45Z</dcterms:created>
  <dcterms:modified xsi:type="dcterms:W3CDTF">2022-10-28T08:25:59Z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0x010100AE78BD6A4FE3434F8DE84DB0BD0976D4</vt:lpwstr>
  </property>
  <property fmtid="{D5CDD505-2E9C-101B-9397-08002B2CF9AE}" pid="3" name="MediaServiceImageTags">
    <vt:lpwstr/>
  </property>
</Properties>
</file>