
<file path=[Content_Types].xml><?xml version="1.0" encoding="utf-8"?>
<Types xmlns="http://schemas.openxmlformats.org/package/2006/content-types">
  <Default Extension="png" ContentType="image/png"/>
  <Default Extension="svg" ContentType="image/svg+xml"/>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48" r:id="rId4"/>
    <p:sldMasterId id="2147483652" r:id="rId5"/>
  </p:sldMasterIdLst>
  <p:notesMasterIdLst>
    <p:notesMasterId r:id="rId13"/>
  </p:notesMasterIdLst>
  <p:handoutMasterIdLst>
    <p:handoutMasterId r:id="rId14"/>
  </p:handoutMasterIdLst>
  <p:sldIdLst>
    <p:sldId id="271" r:id="rId6"/>
    <p:sldId id="715" r:id="rId7"/>
    <p:sldId id="712" r:id="rId8"/>
    <p:sldId id="714" r:id="rId9"/>
    <p:sldId id="302" r:id="rId10"/>
    <p:sldId id="305" r:id="rId11"/>
    <p:sldId id="266" r:id="rId12"/>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920">
          <p15:clr>
            <a:srgbClr val="A4A3A4"/>
          </p15:clr>
        </p15:guide>
        <p15:guide id="2" pos="5416">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Sara Brimbeuf" initials="SB" lastIdx="3" clrIdx="0">
    <p:extLst>
      <p:ext uri="{19B8F6BF-5375-455C-9EA6-DF929625EA0E}">
        <p15:presenceInfo xmlns:p15="http://schemas.microsoft.com/office/powerpoint/2012/main" userId="Sara Brimbeuf" providerId="None"/>
      </p:ext>
    </p:extLst>
  </p:cmAuthor>
  <p:cmAuthor id="2" name="Sara Brimbeuf (TI FR)" initials="SB(F" lastIdx="4" clrIdx="1">
    <p:extLst>
      <p:ext uri="{19B8F6BF-5375-455C-9EA6-DF929625EA0E}">
        <p15:presenceInfo xmlns:p15="http://schemas.microsoft.com/office/powerpoint/2012/main" userId="Sara Brimbeuf (TI FR)" providerId="None"/>
      </p:ext>
    </p:extLst>
  </p:cmAuthor>
  <p:cmAuthor id="3" name="Sara Brimbeuf" initials="SB [2]" lastIdx="1" clrIdx="2">
    <p:extLst>
      <p:ext uri="{19B8F6BF-5375-455C-9EA6-DF929625EA0E}">
        <p15:presenceInfo xmlns:p15="http://schemas.microsoft.com/office/powerpoint/2012/main" userId="e2a95a5cc75880f4"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CC66"/>
    <a:srgbClr val="006600"/>
    <a:srgbClr val="339933"/>
    <a:srgbClr val="339966"/>
    <a:srgbClr val="002C44"/>
    <a:srgbClr val="E84C3D"/>
    <a:srgbClr val="00ABE2"/>
    <a:srgbClr val="FF17DA"/>
    <a:srgbClr val="009FEE"/>
    <a:srgbClr val="A0A0A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F458F1A9-47A7-4222-BE76-0EA6C684665A}" v="868" dt="2020-11-06T10:00:21.904"/>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1FECB4D8-DB02-4DC6-A0A2-4F2EBAE1DC90}" styleName="Medium Style 1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85BE263C-DBD7-4A20-BB59-AAB30ACAA65A}" styleName="Medium Style 3 - Accent 2">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2"/>
          </a:solidFill>
        </a:fill>
      </a:tcStyle>
    </a:lastCol>
    <a:firstCol>
      <a:tcTxStyle b="on">
        <a:fontRef idx="minor">
          <a:scrgbClr r="0" g="0" b="0"/>
        </a:fontRef>
        <a:schemeClr val="lt1"/>
      </a:tcTxStyle>
      <a:tcStyle>
        <a:tcBdr/>
        <a:fill>
          <a:solidFill>
            <a:schemeClr val="accent2"/>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2"/>
          </a:solidFill>
        </a:fill>
      </a:tcStyle>
    </a:firstRow>
  </a:tblStyle>
  <a:tblStyle styleId="{EB344D84-9AFB-497E-A393-DC336BA19D2E}" styleName="Medium Style 3 - Accent 3">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3"/>
          </a:solidFill>
        </a:fill>
      </a:tcStyle>
    </a:lastCol>
    <a:firstCol>
      <a:tcTxStyle b="on">
        <a:fontRef idx="minor">
          <a:scrgbClr r="0" g="0" b="0"/>
        </a:fontRef>
        <a:schemeClr val="lt1"/>
      </a:tcTxStyle>
      <a:tcStyle>
        <a:tcBdr/>
        <a:fill>
          <a:solidFill>
            <a:schemeClr val="accent3"/>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3"/>
          </a:solidFill>
        </a:fill>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996" autoAdjust="0"/>
    <p:restoredTop sz="94590" autoAdjust="0"/>
  </p:normalViewPr>
  <p:slideViewPr>
    <p:cSldViewPr>
      <p:cViewPr varScale="1">
        <p:scale>
          <a:sx n="86" d="100"/>
          <a:sy n="86" d="100"/>
        </p:scale>
        <p:origin x="984" y="192"/>
      </p:cViewPr>
      <p:guideLst>
        <p:guide orient="horz" pos="1920"/>
        <p:guide pos="5416"/>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snapToObjects="1">
      <p:cViewPr varScale="1">
        <p:scale>
          <a:sx n="92" d="100"/>
          <a:sy n="92" d="100"/>
        </p:scale>
        <p:origin x="-2816" y="-120"/>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notesMaster" Target="notesMasters/notesMaster1.xml"/><Relationship Id="rId1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presProps" Target="presProps.xml"/><Relationship Id="rId20"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2.xml"/><Relationship Id="rId15" Type="http://schemas.openxmlformats.org/officeDocument/2006/relationships/commentAuthors" Target="commentAuthors.xml"/><Relationship Id="rId10" Type="http://schemas.openxmlformats.org/officeDocument/2006/relationships/slide" Target="slides/slide5.xml"/><Relationship Id="rId19"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handoutMaster" Target="handoutMasters/handoutMaster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3">
  <dgm:title val=""/>
  <dgm:desc val=""/>
  <dgm:catLst>
    <dgm:cat type="accent1" pri="11300"/>
  </dgm:catLst>
  <dgm:styleLbl name="node0">
    <dgm:fillClrLst meth="repeat">
      <a:schemeClr val="accent1">
        <a:shade val="80000"/>
      </a:schemeClr>
    </dgm:fillClrLst>
    <dgm:linClrLst meth="repeat">
      <a:schemeClr val="lt1"/>
    </dgm:linClrLst>
    <dgm:effectClrLst/>
    <dgm:txLinClrLst/>
    <dgm:txFillClrLst/>
    <dgm:txEffectClrLst/>
  </dgm:styleLbl>
  <dgm:styleLbl name="alignNode1">
    <dgm:fillClrLst>
      <a:schemeClr val="accent1">
        <a:shade val="80000"/>
      </a:schemeClr>
      <a:schemeClr val="accent1">
        <a:tint val="70000"/>
      </a:schemeClr>
    </dgm:fillClrLst>
    <dgm:linClrLst>
      <a:schemeClr val="accent1">
        <a:shade val="80000"/>
      </a:schemeClr>
      <a:schemeClr val="accent1">
        <a:tint val="70000"/>
      </a:schemeClr>
    </dgm:linClrLst>
    <dgm:effectClrLst/>
    <dgm:txLinClrLst/>
    <dgm:txFillClrLst/>
    <dgm:txEffectClrLst/>
  </dgm:styleLbl>
  <dgm:styleLbl name="node1">
    <dgm:fillClrLst>
      <a:schemeClr val="accent1">
        <a:shade val="80000"/>
      </a:schemeClr>
      <a:schemeClr val="accent1">
        <a:tint val="70000"/>
      </a:schemeClr>
    </dgm:fillClrLst>
    <dgm:linClrLst meth="repeat">
      <a:schemeClr val="lt1"/>
    </dgm:linClrLst>
    <dgm:effectClrLst/>
    <dgm:txLinClrLst/>
    <dgm:txFillClrLst/>
    <dgm:txEffectClrLst/>
  </dgm:styleLbl>
  <dgm:styleLbl name="lnNode1">
    <dgm:fillClrLst>
      <a:schemeClr val="accent1">
        <a:shade val="80000"/>
      </a:schemeClr>
      <a:schemeClr val="accent1">
        <a:tint val="70000"/>
      </a:schemeClr>
    </dgm:fillClrLst>
    <dgm:linClrLst meth="repeat">
      <a:schemeClr val="lt1"/>
    </dgm:linClrLst>
    <dgm:effectClrLst/>
    <dgm:txLinClrLst/>
    <dgm:txFillClrLst/>
    <dgm:txEffectClrLst/>
  </dgm:styleLbl>
  <dgm:styleLbl name="vennNode1">
    <dgm:fillClrLst>
      <a:schemeClr val="accent1">
        <a:shade val="80000"/>
        <a:alpha val="50000"/>
      </a:schemeClr>
      <a:schemeClr val="accent1">
        <a:tint val="70000"/>
        <a:alpha val="50000"/>
      </a:schemeClr>
    </dgm:fillClrLst>
    <dgm:linClrLst meth="repeat">
      <a:schemeClr val="lt1"/>
    </dgm:linClrLst>
    <dgm:effectClrLst/>
    <dgm:txLinClrLst/>
    <dgm:txFillClrLst/>
    <dgm:txEffectClrLst/>
  </dgm:styleLbl>
  <dgm:styleLbl name="node2">
    <dgm:fillClrLst>
      <a:schemeClr val="accent1">
        <a:tint val="99000"/>
      </a:schemeClr>
    </dgm:fillClrLst>
    <dgm:linClrLst meth="repeat">
      <a:schemeClr val="lt1"/>
    </dgm:linClrLst>
    <dgm:effectClrLst/>
    <dgm:txLinClrLst/>
    <dgm:txFillClrLst/>
    <dgm:txEffectClrLst/>
  </dgm:styleLbl>
  <dgm:styleLbl name="node3">
    <dgm:fillClrLst>
      <a:schemeClr val="accent1">
        <a:tint val="80000"/>
      </a:schemeClr>
    </dgm:fillClrLst>
    <dgm:linClrLst meth="repeat">
      <a:schemeClr val="lt1"/>
    </dgm:linClrLst>
    <dgm:effectClrLst/>
    <dgm:txLinClrLst/>
    <dgm:txFillClrLst/>
    <dgm:txEffectClrLst/>
  </dgm:styleLbl>
  <dgm:styleLbl name="node4">
    <dgm:fillClrLst>
      <a:schemeClr val="accent1">
        <a:tint val="70000"/>
      </a:schemeClr>
    </dgm:fillClrLst>
    <dgm:linClrLst meth="repeat">
      <a:schemeClr val="lt1"/>
    </dgm:linClrLst>
    <dgm:effectClrLst/>
    <dgm:txLinClrLst/>
    <dgm:txFillClrLst/>
    <dgm:txEffectClrLst/>
  </dgm:styleLbl>
  <dgm:styleLbl name="f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dgm:txEffectClrLst/>
  </dgm:styleLbl>
  <dgm:styleLbl name="fg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lt1"/>
    </dgm:txFillClrLst>
    <dgm:txEffectClrLst/>
  </dgm:styleLbl>
  <dgm:styleLbl name="bg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lt1"/>
    </dgm:txFillClrLst>
    <dgm:txEffectClrLst/>
  </dgm:styleLbl>
  <dgm:styleLbl name="sibTrans1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shade val="80000"/>
      </a:schemeClr>
    </dgm:fillClrLst>
    <dgm:linClrLst meth="repeat">
      <a:schemeClr val="lt1"/>
    </dgm:linClrLst>
    <dgm:effectClrLst/>
    <dgm:txLinClrLst/>
    <dgm:txFillClrLst/>
    <dgm:txEffectClrLst/>
  </dgm:styleLbl>
  <dgm:styleLbl name="asst1">
    <dgm:fillClrLst meth="repeat">
      <a:schemeClr val="accent1">
        <a:shade val="80000"/>
      </a:schemeClr>
    </dgm:fillClrLst>
    <dgm:linClrLst meth="repeat">
      <a:schemeClr val="lt1"/>
    </dgm:linClrLst>
    <dgm:effectClrLst/>
    <dgm:txLinClrLst/>
    <dgm:txFillClrLst/>
    <dgm:txEffectClrLst/>
  </dgm:styleLbl>
  <dgm:styleLbl name="asst2">
    <dgm:fillClrLst>
      <a:schemeClr val="accent1">
        <a:tint val="99000"/>
      </a:schemeClr>
    </dgm:fillClrLst>
    <dgm:linClrLst meth="repeat">
      <a:schemeClr val="lt1"/>
    </dgm:linClrLst>
    <dgm:effectClrLst/>
    <dgm:txLinClrLst/>
    <dgm:txFillClrLst/>
    <dgm:txEffectClrLst/>
  </dgm:styleLbl>
  <dgm:styleLbl name="asst3">
    <dgm:fillClrLst>
      <a:schemeClr val="accent1">
        <a:tint val="80000"/>
      </a:schemeClr>
    </dgm:fillClrLst>
    <dgm:linClrLst meth="repeat">
      <a:schemeClr val="lt1"/>
    </dgm:linClrLst>
    <dgm:effectClrLst/>
    <dgm:txLinClrLst/>
    <dgm:txFillClrLst/>
    <dgm:txEffectClrLst/>
  </dgm:styleLbl>
  <dgm:styleLbl name="asst4">
    <dgm:fillClrLst>
      <a:schemeClr val="accent1">
        <a:tint val="70000"/>
      </a:schemeClr>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lt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9000"/>
      </a:schemeClr>
    </dgm:fillClrLst>
    <dgm:linClrLst meth="repeat">
      <a:schemeClr val="accent1">
        <a:tint val="99000"/>
      </a:schemeClr>
    </dgm:linClrLst>
    <dgm:effectClrLst/>
    <dgm:txLinClrLst/>
    <dgm:txFillClrLst meth="repeat">
      <a:schemeClr val="tx1"/>
    </dgm:txFillClrLst>
    <dgm:txEffectClrLst/>
  </dgm:styleLbl>
  <dgm:styleLbl name="parChTrans1D3">
    <dgm:fillClrLst meth="repeat">
      <a:schemeClr val="accent1">
        <a:tint val="80000"/>
      </a:schemeClr>
    </dgm:fillClrLst>
    <dgm:linClrLst meth="repeat">
      <a:schemeClr val="accent1">
        <a:tint val="80000"/>
      </a:schemeClr>
    </dgm:linClrLst>
    <dgm:effectClrLst/>
    <dgm:txLinClrLst/>
    <dgm:txFillClrLst meth="repeat">
      <a:schemeClr val="tx1"/>
    </dgm:txFillClrLst>
    <dgm:txEffectClrLst/>
  </dgm:styleLbl>
  <dgm:styleLbl name="parChTrans1D4">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1">
        <a:shade val="80000"/>
      </a:schemeClr>
      <a:schemeClr val="accent1">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3E9870F-6535-4BF0-A632-42FE1788C2B2}" type="doc">
      <dgm:prSet loTypeId="urn:microsoft.com/office/officeart/2005/8/layout/chevron1" loCatId="process" qsTypeId="urn:microsoft.com/office/officeart/2005/8/quickstyle/simple1" qsCatId="simple" csTypeId="urn:microsoft.com/office/officeart/2005/8/colors/accent1_2" csCatId="accent1" phldr="1"/>
      <dgm:spPr/>
    </dgm:pt>
    <dgm:pt modelId="{19598B52-B817-4AAD-A647-0C3654C7632B}">
      <dgm:prSet phldrT="[Texte]"/>
      <dgm:spPr>
        <a:solidFill>
          <a:srgbClr val="0070C0"/>
        </a:solidFill>
      </dgm:spPr>
      <dgm:t>
        <a:bodyPr/>
        <a:lstStyle/>
        <a:p>
          <a:r>
            <a:rPr lang="fr-FR" b="1" dirty="0">
              <a:effectLst>
                <a:outerShdw blurRad="38100" dist="38100" dir="2700000" algn="tl">
                  <a:srgbClr val="000000">
                    <a:alpha val="43137"/>
                  </a:srgbClr>
                </a:outerShdw>
              </a:effectLst>
            </a:rPr>
            <a:t>2007</a:t>
          </a:r>
        </a:p>
      </dgm:t>
    </dgm:pt>
    <dgm:pt modelId="{68582E9C-0BA3-4D01-BFFC-B4836D124B61}" type="parTrans" cxnId="{C77E6ADD-2C06-4F40-A024-6E8622A74E1A}">
      <dgm:prSet/>
      <dgm:spPr/>
      <dgm:t>
        <a:bodyPr/>
        <a:lstStyle/>
        <a:p>
          <a:endParaRPr lang="fr-FR" b="1">
            <a:effectLst>
              <a:outerShdw blurRad="38100" dist="38100" dir="2700000" algn="tl">
                <a:srgbClr val="000000">
                  <a:alpha val="43137"/>
                </a:srgbClr>
              </a:outerShdw>
            </a:effectLst>
          </a:endParaRPr>
        </a:p>
      </dgm:t>
    </dgm:pt>
    <dgm:pt modelId="{CCEC5985-0152-45C4-A8F1-06A8753483E6}" type="sibTrans" cxnId="{C77E6ADD-2C06-4F40-A024-6E8622A74E1A}">
      <dgm:prSet/>
      <dgm:spPr/>
      <dgm:t>
        <a:bodyPr/>
        <a:lstStyle/>
        <a:p>
          <a:endParaRPr lang="fr-FR" b="1">
            <a:effectLst>
              <a:outerShdw blurRad="38100" dist="38100" dir="2700000" algn="tl">
                <a:srgbClr val="000000">
                  <a:alpha val="43137"/>
                </a:srgbClr>
              </a:outerShdw>
            </a:effectLst>
          </a:endParaRPr>
        </a:p>
      </dgm:t>
    </dgm:pt>
    <dgm:pt modelId="{86622A75-E3A1-45EE-A3E0-348C3409A972}">
      <dgm:prSet phldrT="[Texte]"/>
      <dgm:spPr>
        <a:solidFill>
          <a:srgbClr val="00B050"/>
        </a:solidFill>
      </dgm:spPr>
      <dgm:t>
        <a:bodyPr/>
        <a:lstStyle/>
        <a:p>
          <a:r>
            <a:rPr lang="fr-FR" b="1" dirty="0">
              <a:effectLst>
                <a:outerShdw blurRad="38100" dist="38100" dir="2700000" algn="tl">
                  <a:srgbClr val="000000">
                    <a:alpha val="43137"/>
                  </a:srgbClr>
                </a:outerShdw>
              </a:effectLst>
            </a:rPr>
            <a:t>2010</a:t>
          </a:r>
        </a:p>
      </dgm:t>
    </dgm:pt>
    <dgm:pt modelId="{ED538F16-B872-4410-96B6-8E863B3A7382}" type="parTrans" cxnId="{BF5631FA-0788-44D8-9D9B-69C479D6F692}">
      <dgm:prSet/>
      <dgm:spPr/>
      <dgm:t>
        <a:bodyPr/>
        <a:lstStyle/>
        <a:p>
          <a:endParaRPr lang="fr-FR" b="1">
            <a:effectLst>
              <a:outerShdw blurRad="38100" dist="38100" dir="2700000" algn="tl">
                <a:srgbClr val="000000">
                  <a:alpha val="43137"/>
                </a:srgbClr>
              </a:outerShdw>
            </a:effectLst>
          </a:endParaRPr>
        </a:p>
      </dgm:t>
    </dgm:pt>
    <dgm:pt modelId="{41BCDC94-EF40-496A-89E1-16D9CB02FB33}" type="sibTrans" cxnId="{BF5631FA-0788-44D8-9D9B-69C479D6F692}">
      <dgm:prSet/>
      <dgm:spPr/>
      <dgm:t>
        <a:bodyPr/>
        <a:lstStyle/>
        <a:p>
          <a:endParaRPr lang="fr-FR" b="1">
            <a:effectLst>
              <a:outerShdw blurRad="38100" dist="38100" dir="2700000" algn="tl">
                <a:srgbClr val="000000">
                  <a:alpha val="43137"/>
                </a:srgbClr>
              </a:outerShdw>
            </a:effectLst>
          </a:endParaRPr>
        </a:p>
      </dgm:t>
    </dgm:pt>
    <dgm:pt modelId="{E6A38A86-517C-484F-8582-EDBBF62C7C8B}">
      <dgm:prSet phldrT="[Texte]"/>
      <dgm:spPr>
        <a:solidFill>
          <a:srgbClr val="00B050"/>
        </a:solidFill>
      </dgm:spPr>
      <dgm:t>
        <a:bodyPr/>
        <a:lstStyle/>
        <a:p>
          <a:r>
            <a:rPr lang="fr-FR" b="1" dirty="0">
              <a:effectLst>
                <a:outerShdw blurRad="38100" dist="38100" dir="2700000" algn="tl">
                  <a:srgbClr val="000000">
                    <a:alpha val="43137"/>
                  </a:srgbClr>
                </a:outerShdw>
              </a:effectLst>
            </a:rPr>
            <a:t>2017</a:t>
          </a:r>
        </a:p>
      </dgm:t>
    </dgm:pt>
    <dgm:pt modelId="{59F04345-A14F-4740-97C3-528642D77E2C}" type="parTrans" cxnId="{9C395483-9CBD-4A4C-82D0-896236180C06}">
      <dgm:prSet/>
      <dgm:spPr/>
      <dgm:t>
        <a:bodyPr/>
        <a:lstStyle/>
        <a:p>
          <a:endParaRPr lang="fr-FR" b="1">
            <a:effectLst>
              <a:outerShdw blurRad="38100" dist="38100" dir="2700000" algn="tl">
                <a:srgbClr val="000000">
                  <a:alpha val="43137"/>
                </a:srgbClr>
              </a:outerShdw>
            </a:effectLst>
          </a:endParaRPr>
        </a:p>
      </dgm:t>
    </dgm:pt>
    <dgm:pt modelId="{339A58C2-4018-4655-9838-F1045A98DC3C}" type="sibTrans" cxnId="{9C395483-9CBD-4A4C-82D0-896236180C06}">
      <dgm:prSet/>
      <dgm:spPr/>
      <dgm:t>
        <a:bodyPr/>
        <a:lstStyle/>
        <a:p>
          <a:endParaRPr lang="fr-FR" b="1">
            <a:effectLst>
              <a:outerShdw blurRad="38100" dist="38100" dir="2700000" algn="tl">
                <a:srgbClr val="000000">
                  <a:alpha val="43137"/>
                </a:srgbClr>
              </a:outerShdw>
            </a:effectLst>
          </a:endParaRPr>
        </a:p>
      </dgm:t>
    </dgm:pt>
    <dgm:pt modelId="{0DB08BB2-8D94-4A5D-BB9F-F67CB09E9AB6}">
      <dgm:prSet/>
      <dgm:spPr>
        <a:solidFill>
          <a:srgbClr val="FFC000"/>
        </a:solidFill>
      </dgm:spPr>
      <dgm:t>
        <a:bodyPr/>
        <a:lstStyle/>
        <a:p>
          <a:r>
            <a:rPr lang="fr-FR" b="1" dirty="0">
              <a:effectLst>
                <a:outerShdw blurRad="38100" dist="38100" dir="2700000" algn="tl">
                  <a:srgbClr val="000000">
                    <a:alpha val="43137"/>
                  </a:srgbClr>
                </a:outerShdw>
              </a:effectLst>
            </a:rPr>
            <a:t>2019</a:t>
          </a:r>
        </a:p>
      </dgm:t>
    </dgm:pt>
    <dgm:pt modelId="{D11C4FD1-397C-4266-9173-1D3362D19069}" type="parTrans" cxnId="{CA9EEBA0-1084-49B6-B06D-489C5F72BD24}">
      <dgm:prSet/>
      <dgm:spPr/>
      <dgm:t>
        <a:bodyPr/>
        <a:lstStyle/>
        <a:p>
          <a:endParaRPr lang="fr-FR" b="1">
            <a:effectLst>
              <a:outerShdw blurRad="38100" dist="38100" dir="2700000" algn="tl">
                <a:srgbClr val="000000">
                  <a:alpha val="43137"/>
                </a:srgbClr>
              </a:outerShdw>
            </a:effectLst>
          </a:endParaRPr>
        </a:p>
      </dgm:t>
    </dgm:pt>
    <dgm:pt modelId="{C5C3581A-04F7-4127-8084-5D7DB5C10CD2}" type="sibTrans" cxnId="{CA9EEBA0-1084-49B6-B06D-489C5F72BD24}">
      <dgm:prSet/>
      <dgm:spPr/>
      <dgm:t>
        <a:bodyPr/>
        <a:lstStyle/>
        <a:p>
          <a:endParaRPr lang="fr-FR" b="1">
            <a:effectLst>
              <a:outerShdw blurRad="38100" dist="38100" dir="2700000" algn="tl">
                <a:srgbClr val="000000">
                  <a:alpha val="43137"/>
                </a:srgbClr>
              </a:outerShdw>
            </a:effectLst>
          </a:endParaRPr>
        </a:p>
      </dgm:t>
    </dgm:pt>
    <dgm:pt modelId="{D89837C0-FDF5-44DE-AE32-1C6BB06DDEE7}">
      <dgm:prSet/>
      <dgm:spPr>
        <a:solidFill>
          <a:srgbClr val="00B050"/>
        </a:solidFill>
      </dgm:spPr>
      <dgm:t>
        <a:bodyPr/>
        <a:lstStyle/>
        <a:p>
          <a:endParaRPr lang="fr-FR" b="1">
            <a:effectLst>
              <a:outerShdw blurRad="38100" dist="38100" dir="2700000" algn="tl">
                <a:srgbClr val="000000">
                  <a:alpha val="43137"/>
                </a:srgbClr>
              </a:outerShdw>
            </a:effectLst>
          </a:endParaRPr>
        </a:p>
      </dgm:t>
    </dgm:pt>
    <dgm:pt modelId="{1DD7B871-41C7-4F95-A8C0-96F2150B6DE3}" type="parTrans" cxnId="{4CF35180-4D4C-4D6D-B4B3-E9AB721FD817}">
      <dgm:prSet/>
      <dgm:spPr/>
      <dgm:t>
        <a:bodyPr/>
        <a:lstStyle/>
        <a:p>
          <a:endParaRPr lang="fr-FR" b="1">
            <a:effectLst>
              <a:outerShdw blurRad="38100" dist="38100" dir="2700000" algn="tl">
                <a:srgbClr val="000000">
                  <a:alpha val="43137"/>
                </a:srgbClr>
              </a:outerShdw>
            </a:effectLst>
          </a:endParaRPr>
        </a:p>
      </dgm:t>
    </dgm:pt>
    <dgm:pt modelId="{4D8A3ADD-3B6D-4676-B1A9-C71B666A95C7}" type="sibTrans" cxnId="{4CF35180-4D4C-4D6D-B4B3-E9AB721FD817}">
      <dgm:prSet/>
      <dgm:spPr/>
      <dgm:t>
        <a:bodyPr/>
        <a:lstStyle/>
        <a:p>
          <a:endParaRPr lang="fr-FR" b="1">
            <a:effectLst>
              <a:outerShdw blurRad="38100" dist="38100" dir="2700000" algn="tl">
                <a:srgbClr val="000000">
                  <a:alpha val="43137"/>
                </a:srgbClr>
              </a:outerShdw>
            </a:effectLst>
          </a:endParaRPr>
        </a:p>
      </dgm:t>
    </dgm:pt>
    <dgm:pt modelId="{99D220C8-F879-4E57-BEB5-C152E58E1218}">
      <dgm:prSet/>
      <dgm:spPr>
        <a:solidFill>
          <a:srgbClr val="00B050"/>
        </a:solidFill>
      </dgm:spPr>
      <dgm:t>
        <a:bodyPr/>
        <a:lstStyle/>
        <a:p>
          <a:r>
            <a:rPr lang="fr-FR" b="1" dirty="0">
              <a:effectLst>
                <a:outerShdw blurRad="38100" dist="38100" dir="2700000" algn="tl">
                  <a:srgbClr val="000000">
                    <a:alpha val="43137"/>
                  </a:srgbClr>
                </a:outerShdw>
              </a:effectLst>
            </a:rPr>
            <a:t>2020</a:t>
          </a:r>
        </a:p>
      </dgm:t>
    </dgm:pt>
    <dgm:pt modelId="{56CB6EC6-4918-457C-9AF5-87BB4CBE6745}" type="parTrans" cxnId="{E359E549-CADF-48D0-8C3A-3A13CE02A423}">
      <dgm:prSet/>
      <dgm:spPr/>
      <dgm:t>
        <a:bodyPr/>
        <a:lstStyle/>
        <a:p>
          <a:endParaRPr lang="fr-FR" b="1">
            <a:effectLst>
              <a:outerShdw blurRad="38100" dist="38100" dir="2700000" algn="tl">
                <a:srgbClr val="000000">
                  <a:alpha val="43137"/>
                </a:srgbClr>
              </a:outerShdw>
            </a:effectLst>
          </a:endParaRPr>
        </a:p>
      </dgm:t>
    </dgm:pt>
    <dgm:pt modelId="{6075CE71-E64E-4080-8A4E-C5A46196013B}" type="sibTrans" cxnId="{E359E549-CADF-48D0-8C3A-3A13CE02A423}">
      <dgm:prSet/>
      <dgm:spPr/>
      <dgm:t>
        <a:bodyPr/>
        <a:lstStyle/>
        <a:p>
          <a:endParaRPr lang="fr-FR" b="1">
            <a:effectLst>
              <a:outerShdw blurRad="38100" dist="38100" dir="2700000" algn="tl">
                <a:srgbClr val="000000">
                  <a:alpha val="43137"/>
                </a:srgbClr>
              </a:outerShdw>
            </a:effectLst>
          </a:endParaRPr>
        </a:p>
      </dgm:t>
    </dgm:pt>
    <dgm:pt modelId="{2527BC1C-0761-4C0A-9A09-16E5228800C5}">
      <dgm:prSet/>
      <dgm:spPr>
        <a:solidFill>
          <a:srgbClr val="00B050"/>
        </a:solidFill>
      </dgm:spPr>
      <dgm:t>
        <a:bodyPr/>
        <a:lstStyle/>
        <a:p>
          <a:endParaRPr lang="fr-FR" b="1">
            <a:effectLst>
              <a:outerShdw blurRad="38100" dist="38100" dir="2700000" algn="tl">
                <a:srgbClr val="000000">
                  <a:alpha val="43137"/>
                </a:srgbClr>
              </a:outerShdw>
            </a:effectLst>
          </a:endParaRPr>
        </a:p>
      </dgm:t>
    </dgm:pt>
    <dgm:pt modelId="{07EB2F00-D7ED-4500-BE16-762EDF6EDFB5}" type="parTrans" cxnId="{A6497125-AF26-41F8-BAB2-2C20810802EC}">
      <dgm:prSet/>
      <dgm:spPr/>
      <dgm:t>
        <a:bodyPr/>
        <a:lstStyle/>
        <a:p>
          <a:endParaRPr lang="fr-FR" b="1">
            <a:effectLst>
              <a:outerShdw blurRad="38100" dist="38100" dir="2700000" algn="tl">
                <a:srgbClr val="000000">
                  <a:alpha val="43137"/>
                </a:srgbClr>
              </a:outerShdw>
            </a:effectLst>
          </a:endParaRPr>
        </a:p>
      </dgm:t>
    </dgm:pt>
    <dgm:pt modelId="{BD7F4F5D-51C0-41BC-9325-DB319FE8F4FB}" type="sibTrans" cxnId="{A6497125-AF26-41F8-BAB2-2C20810802EC}">
      <dgm:prSet/>
      <dgm:spPr/>
      <dgm:t>
        <a:bodyPr/>
        <a:lstStyle/>
        <a:p>
          <a:endParaRPr lang="fr-FR" b="1">
            <a:effectLst>
              <a:outerShdw blurRad="38100" dist="38100" dir="2700000" algn="tl">
                <a:srgbClr val="000000">
                  <a:alpha val="43137"/>
                </a:srgbClr>
              </a:outerShdw>
            </a:effectLst>
          </a:endParaRPr>
        </a:p>
      </dgm:t>
    </dgm:pt>
    <dgm:pt modelId="{5C165E55-CE25-4BA6-BB70-2B3AF8E256A1}">
      <dgm:prSet/>
      <dgm:spPr>
        <a:solidFill>
          <a:srgbClr val="00B050"/>
        </a:solidFill>
      </dgm:spPr>
      <dgm:t>
        <a:bodyPr/>
        <a:lstStyle/>
        <a:p>
          <a:r>
            <a:rPr lang="fr-FR" b="1" dirty="0">
              <a:effectLst>
                <a:outerShdw blurRad="38100" dist="38100" dir="2700000" algn="tl">
                  <a:srgbClr val="000000">
                    <a:alpha val="43137"/>
                  </a:srgbClr>
                </a:outerShdw>
              </a:effectLst>
            </a:rPr>
            <a:t>2008</a:t>
          </a:r>
        </a:p>
      </dgm:t>
    </dgm:pt>
    <dgm:pt modelId="{FFA04FD7-AEEC-4F5F-A78E-101F0D21F9FD}" type="parTrans" cxnId="{CB56057B-DFC2-421A-88EF-478D9F920127}">
      <dgm:prSet/>
      <dgm:spPr/>
      <dgm:t>
        <a:bodyPr/>
        <a:lstStyle/>
        <a:p>
          <a:endParaRPr lang="fr-FR" b="1">
            <a:effectLst>
              <a:outerShdw blurRad="38100" dist="38100" dir="2700000" algn="tl">
                <a:srgbClr val="000000">
                  <a:alpha val="43137"/>
                </a:srgbClr>
              </a:outerShdw>
            </a:effectLst>
          </a:endParaRPr>
        </a:p>
      </dgm:t>
    </dgm:pt>
    <dgm:pt modelId="{0197729E-7628-472E-830C-785999F49BA0}" type="sibTrans" cxnId="{CB56057B-DFC2-421A-88EF-478D9F920127}">
      <dgm:prSet/>
      <dgm:spPr/>
      <dgm:t>
        <a:bodyPr/>
        <a:lstStyle/>
        <a:p>
          <a:endParaRPr lang="fr-FR" b="1">
            <a:effectLst>
              <a:outerShdw blurRad="38100" dist="38100" dir="2700000" algn="tl">
                <a:srgbClr val="000000">
                  <a:alpha val="43137"/>
                </a:srgbClr>
              </a:outerShdw>
            </a:effectLst>
          </a:endParaRPr>
        </a:p>
      </dgm:t>
    </dgm:pt>
    <dgm:pt modelId="{EAE10BBC-08D7-49CC-9E22-88E849B72A91}">
      <dgm:prSet/>
      <dgm:spPr>
        <a:solidFill>
          <a:srgbClr val="00B050"/>
        </a:solidFill>
      </dgm:spPr>
      <dgm:t>
        <a:bodyPr/>
        <a:lstStyle/>
        <a:p>
          <a:endParaRPr lang="fr-FR" b="1">
            <a:effectLst>
              <a:outerShdw blurRad="38100" dist="38100" dir="2700000" algn="tl">
                <a:srgbClr val="000000">
                  <a:alpha val="43137"/>
                </a:srgbClr>
              </a:outerShdw>
            </a:effectLst>
          </a:endParaRPr>
        </a:p>
      </dgm:t>
    </dgm:pt>
    <dgm:pt modelId="{7ABB6FAB-BE49-40D0-9550-533D37B8335D}" type="parTrans" cxnId="{3505722C-3DFE-4F42-B004-B19A30605C37}">
      <dgm:prSet/>
      <dgm:spPr/>
      <dgm:t>
        <a:bodyPr/>
        <a:lstStyle/>
        <a:p>
          <a:endParaRPr lang="fr-FR" b="1">
            <a:effectLst>
              <a:outerShdw blurRad="38100" dist="38100" dir="2700000" algn="tl">
                <a:srgbClr val="000000">
                  <a:alpha val="43137"/>
                </a:srgbClr>
              </a:outerShdw>
            </a:effectLst>
          </a:endParaRPr>
        </a:p>
      </dgm:t>
    </dgm:pt>
    <dgm:pt modelId="{614C31CA-7DC8-4230-A3C6-C68F6F32B87E}" type="sibTrans" cxnId="{3505722C-3DFE-4F42-B004-B19A30605C37}">
      <dgm:prSet/>
      <dgm:spPr/>
      <dgm:t>
        <a:bodyPr/>
        <a:lstStyle/>
        <a:p>
          <a:endParaRPr lang="fr-FR" b="1">
            <a:effectLst>
              <a:outerShdw blurRad="38100" dist="38100" dir="2700000" algn="tl">
                <a:srgbClr val="000000">
                  <a:alpha val="43137"/>
                </a:srgbClr>
              </a:outerShdw>
            </a:effectLst>
          </a:endParaRPr>
        </a:p>
      </dgm:t>
    </dgm:pt>
    <dgm:pt modelId="{F27CC39C-3BBB-474E-8012-13ED18EFD2A5}">
      <dgm:prSet/>
      <dgm:spPr>
        <a:solidFill>
          <a:srgbClr val="FFC000"/>
        </a:solidFill>
      </dgm:spPr>
      <dgm:t>
        <a:bodyPr/>
        <a:lstStyle/>
        <a:p>
          <a:endParaRPr lang="fr-FR" b="1">
            <a:effectLst>
              <a:outerShdw blurRad="38100" dist="38100" dir="2700000" algn="tl">
                <a:srgbClr val="000000">
                  <a:alpha val="43137"/>
                </a:srgbClr>
              </a:outerShdw>
            </a:effectLst>
          </a:endParaRPr>
        </a:p>
      </dgm:t>
    </dgm:pt>
    <dgm:pt modelId="{4EB3B6F9-8351-4302-85FA-1AE4CB043D8B}" type="parTrans" cxnId="{25AA575E-D0D8-44B6-B509-ACC51C0C2340}">
      <dgm:prSet/>
      <dgm:spPr/>
      <dgm:t>
        <a:bodyPr/>
        <a:lstStyle/>
        <a:p>
          <a:endParaRPr lang="fr-FR" b="1">
            <a:effectLst>
              <a:outerShdw blurRad="38100" dist="38100" dir="2700000" algn="tl">
                <a:srgbClr val="000000">
                  <a:alpha val="43137"/>
                </a:srgbClr>
              </a:outerShdw>
            </a:effectLst>
          </a:endParaRPr>
        </a:p>
      </dgm:t>
    </dgm:pt>
    <dgm:pt modelId="{F4D14BAD-1792-45F1-9213-4109BB97B414}" type="sibTrans" cxnId="{25AA575E-D0D8-44B6-B509-ACC51C0C2340}">
      <dgm:prSet/>
      <dgm:spPr/>
      <dgm:t>
        <a:bodyPr/>
        <a:lstStyle/>
        <a:p>
          <a:endParaRPr lang="fr-FR" b="1">
            <a:effectLst>
              <a:outerShdw blurRad="38100" dist="38100" dir="2700000" algn="tl">
                <a:srgbClr val="000000">
                  <a:alpha val="43137"/>
                </a:srgbClr>
              </a:outerShdw>
            </a:effectLst>
          </a:endParaRPr>
        </a:p>
      </dgm:t>
    </dgm:pt>
    <dgm:pt modelId="{B1CAEE40-72F6-4B59-88CA-FE5A4FBE4C74}" type="pres">
      <dgm:prSet presAssocID="{63E9870F-6535-4BF0-A632-42FE1788C2B2}" presName="Name0" presStyleCnt="0">
        <dgm:presLayoutVars>
          <dgm:dir/>
          <dgm:animLvl val="lvl"/>
          <dgm:resizeHandles val="exact"/>
        </dgm:presLayoutVars>
      </dgm:prSet>
      <dgm:spPr/>
    </dgm:pt>
    <dgm:pt modelId="{5DB8FE91-D30F-44DD-8DD4-870C88304BAA}" type="pres">
      <dgm:prSet presAssocID="{19598B52-B817-4AAD-A647-0C3654C7632B}" presName="parTxOnly" presStyleLbl="node1" presStyleIdx="0" presStyleCnt="10">
        <dgm:presLayoutVars>
          <dgm:chMax val="0"/>
          <dgm:chPref val="0"/>
          <dgm:bulletEnabled val="1"/>
        </dgm:presLayoutVars>
      </dgm:prSet>
      <dgm:spPr/>
    </dgm:pt>
    <dgm:pt modelId="{66B33B96-4003-435A-90E3-196D5E728CDA}" type="pres">
      <dgm:prSet presAssocID="{CCEC5985-0152-45C4-A8F1-06A8753483E6}" presName="parTxOnlySpace" presStyleCnt="0"/>
      <dgm:spPr/>
    </dgm:pt>
    <dgm:pt modelId="{8F929905-9CC0-4083-9B7E-B4722C2C4A28}" type="pres">
      <dgm:prSet presAssocID="{5C165E55-CE25-4BA6-BB70-2B3AF8E256A1}" presName="parTxOnly" presStyleLbl="node1" presStyleIdx="1" presStyleCnt="10">
        <dgm:presLayoutVars>
          <dgm:chMax val="0"/>
          <dgm:chPref val="0"/>
          <dgm:bulletEnabled val="1"/>
        </dgm:presLayoutVars>
      </dgm:prSet>
      <dgm:spPr/>
    </dgm:pt>
    <dgm:pt modelId="{65A15A85-E2FA-48F4-AF3E-48B03E81F17F}" type="pres">
      <dgm:prSet presAssocID="{0197729E-7628-472E-830C-785999F49BA0}" presName="parTxOnlySpace" presStyleCnt="0"/>
      <dgm:spPr/>
    </dgm:pt>
    <dgm:pt modelId="{0B39831C-7ABC-4F0B-81EF-CF99C924BF7A}" type="pres">
      <dgm:prSet presAssocID="{2527BC1C-0761-4C0A-9A09-16E5228800C5}" presName="parTxOnly" presStyleLbl="node1" presStyleIdx="2" presStyleCnt="10" custScaleX="48739">
        <dgm:presLayoutVars>
          <dgm:chMax val="0"/>
          <dgm:chPref val="0"/>
          <dgm:bulletEnabled val="1"/>
        </dgm:presLayoutVars>
      </dgm:prSet>
      <dgm:spPr/>
    </dgm:pt>
    <dgm:pt modelId="{6A07F324-5494-47AE-A7D6-53314E251577}" type="pres">
      <dgm:prSet presAssocID="{BD7F4F5D-51C0-41BC-9325-DB319FE8F4FB}" presName="parTxOnlySpace" presStyleCnt="0"/>
      <dgm:spPr/>
    </dgm:pt>
    <dgm:pt modelId="{A854BAD4-2147-4EAE-A442-930DCB8DB3E3}" type="pres">
      <dgm:prSet presAssocID="{86622A75-E3A1-45EE-A3E0-348C3409A972}" presName="parTxOnly" presStyleLbl="node1" presStyleIdx="3" presStyleCnt="10">
        <dgm:presLayoutVars>
          <dgm:chMax val="0"/>
          <dgm:chPref val="0"/>
          <dgm:bulletEnabled val="1"/>
        </dgm:presLayoutVars>
      </dgm:prSet>
      <dgm:spPr/>
    </dgm:pt>
    <dgm:pt modelId="{DDA75875-E05E-455C-BE5C-6FCCF0890E27}" type="pres">
      <dgm:prSet presAssocID="{41BCDC94-EF40-496A-89E1-16D9CB02FB33}" presName="parTxOnlySpace" presStyleCnt="0"/>
      <dgm:spPr/>
    </dgm:pt>
    <dgm:pt modelId="{675FEDC6-D830-4B2A-806C-BD82B8ADD783}" type="pres">
      <dgm:prSet presAssocID="{EAE10BBC-08D7-49CC-9E22-88E849B72A91}" presName="parTxOnly" presStyleLbl="node1" presStyleIdx="4" presStyleCnt="10" custScaleX="49196">
        <dgm:presLayoutVars>
          <dgm:chMax val="0"/>
          <dgm:chPref val="0"/>
          <dgm:bulletEnabled val="1"/>
        </dgm:presLayoutVars>
      </dgm:prSet>
      <dgm:spPr/>
    </dgm:pt>
    <dgm:pt modelId="{C177D782-8CF4-48F5-AB6B-ED9FBF20D983}" type="pres">
      <dgm:prSet presAssocID="{614C31CA-7DC8-4230-A3C6-C68F6F32B87E}" presName="parTxOnlySpace" presStyleCnt="0"/>
      <dgm:spPr/>
    </dgm:pt>
    <dgm:pt modelId="{C94DBDFD-F4AB-4662-B9BC-BE9DCD5CA83C}" type="pres">
      <dgm:prSet presAssocID="{E6A38A86-517C-484F-8582-EDBBF62C7C8B}" presName="parTxOnly" presStyleLbl="node1" presStyleIdx="5" presStyleCnt="10">
        <dgm:presLayoutVars>
          <dgm:chMax val="0"/>
          <dgm:chPref val="0"/>
          <dgm:bulletEnabled val="1"/>
        </dgm:presLayoutVars>
      </dgm:prSet>
      <dgm:spPr/>
    </dgm:pt>
    <dgm:pt modelId="{D88B39BC-C897-4724-B02F-FB3C413B31E0}" type="pres">
      <dgm:prSet presAssocID="{339A58C2-4018-4655-9838-F1045A98DC3C}" presName="parTxOnlySpace" presStyleCnt="0"/>
      <dgm:spPr/>
    </dgm:pt>
    <dgm:pt modelId="{E4DF06DC-935D-4B99-B229-51E09A371240}" type="pres">
      <dgm:prSet presAssocID="{D89837C0-FDF5-44DE-AE32-1C6BB06DDEE7}" presName="parTxOnly" presStyleLbl="node1" presStyleIdx="6" presStyleCnt="10" custScaleX="49318">
        <dgm:presLayoutVars>
          <dgm:chMax val="0"/>
          <dgm:chPref val="0"/>
          <dgm:bulletEnabled val="1"/>
        </dgm:presLayoutVars>
      </dgm:prSet>
      <dgm:spPr/>
    </dgm:pt>
    <dgm:pt modelId="{EB07C5B3-F159-4A9A-ACFD-8C989305CF09}" type="pres">
      <dgm:prSet presAssocID="{4D8A3ADD-3B6D-4676-B1A9-C71B666A95C7}" presName="parTxOnlySpace" presStyleCnt="0"/>
      <dgm:spPr/>
    </dgm:pt>
    <dgm:pt modelId="{C857AA3C-07E4-45CC-A5CE-2E3EBA420587}" type="pres">
      <dgm:prSet presAssocID="{0DB08BB2-8D94-4A5D-BB9F-F67CB09E9AB6}" presName="parTxOnly" presStyleLbl="node1" presStyleIdx="7" presStyleCnt="10">
        <dgm:presLayoutVars>
          <dgm:chMax val="0"/>
          <dgm:chPref val="0"/>
          <dgm:bulletEnabled val="1"/>
        </dgm:presLayoutVars>
      </dgm:prSet>
      <dgm:spPr/>
    </dgm:pt>
    <dgm:pt modelId="{527C7528-6B85-40BB-BA36-FA0F1A49DBD9}" type="pres">
      <dgm:prSet presAssocID="{C5C3581A-04F7-4127-8084-5D7DB5C10CD2}" presName="parTxOnlySpace" presStyleCnt="0"/>
      <dgm:spPr/>
    </dgm:pt>
    <dgm:pt modelId="{CEE755D0-9568-4D8C-85AF-E7C45DB05D51}" type="pres">
      <dgm:prSet presAssocID="{99D220C8-F879-4E57-BEB5-C152E58E1218}" presName="parTxOnly" presStyleLbl="node1" presStyleIdx="8" presStyleCnt="10">
        <dgm:presLayoutVars>
          <dgm:chMax val="0"/>
          <dgm:chPref val="0"/>
          <dgm:bulletEnabled val="1"/>
        </dgm:presLayoutVars>
      </dgm:prSet>
      <dgm:spPr/>
    </dgm:pt>
    <dgm:pt modelId="{B80FE85B-6EDC-4399-9CB6-D796CAE378A8}" type="pres">
      <dgm:prSet presAssocID="{6075CE71-E64E-4080-8A4E-C5A46196013B}" presName="parTxOnlySpace" presStyleCnt="0"/>
      <dgm:spPr/>
    </dgm:pt>
    <dgm:pt modelId="{ED8D0D3D-E19D-4516-8E16-8B95F11F39F2}" type="pres">
      <dgm:prSet presAssocID="{F27CC39C-3BBB-474E-8012-13ED18EFD2A5}" presName="parTxOnly" presStyleLbl="node1" presStyleIdx="9" presStyleCnt="10" custScaleX="63959">
        <dgm:presLayoutVars>
          <dgm:chMax val="0"/>
          <dgm:chPref val="0"/>
          <dgm:bulletEnabled val="1"/>
        </dgm:presLayoutVars>
      </dgm:prSet>
      <dgm:spPr/>
    </dgm:pt>
  </dgm:ptLst>
  <dgm:cxnLst>
    <dgm:cxn modelId="{88BC760B-EC2B-42F9-9E6E-B919C4FBBD28}" type="presOf" srcId="{86622A75-E3A1-45EE-A3E0-348C3409A972}" destId="{A854BAD4-2147-4EAE-A442-930DCB8DB3E3}" srcOrd="0" destOrd="0" presId="urn:microsoft.com/office/officeart/2005/8/layout/chevron1"/>
    <dgm:cxn modelId="{A6497125-AF26-41F8-BAB2-2C20810802EC}" srcId="{63E9870F-6535-4BF0-A632-42FE1788C2B2}" destId="{2527BC1C-0761-4C0A-9A09-16E5228800C5}" srcOrd="2" destOrd="0" parTransId="{07EB2F00-D7ED-4500-BE16-762EDF6EDFB5}" sibTransId="{BD7F4F5D-51C0-41BC-9325-DB319FE8F4FB}"/>
    <dgm:cxn modelId="{3505722C-3DFE-4F42-B004-B19A30605C37}" srcId="{63E9870F-6535-4BF0-A632-42FE1788C2B2}" destId="{EAE10BBC-08D7-49CC-9E22-88E849B72A91}" srcOrd="4" destOrd="0" parTransId="{7ABB6FAB-BE49-40D0-9550-533D37B8335D}" sibTransId="{614C31CA-7DC8-4230-A3C6-C68F6F32B87E}"/>
    <dgm:cxn modelId="{E9476B44-9881-43A9-AECB-6F95CE0825AF}" type="presOf" srcId="{5C165E55-CE25-4BA6-BB70-2B3AF8E256A1}" destId="{8F929905-9CC0-4083-9B7E-B4722C2C4A28}" srcOrd="0" destOrd="0" presId="urn:microsoft.com/office/officeart/2005/8/layout/chevron1"/>
    <dgm:cxn modelId="{E359E549-CADF-48D0-8C3A-3A13CE02A423}" srcId="{63E9870F-6535-4BF0-A632-42FE1788C2B2}" destId="{99D220C8-F879-4E57-BEB5-C152E58E1218}" srcOrd="8" destOrd="0" parTransId="{56CB6EC6-4918-457C-9AF5-87BB4CBE6745}" sibTransId="{6075CE71-E64E-4080-8A4E-C5A46196013B}"/>
    <dgm:cxn modelId="{D557F74B-787B-450F-A89F-61385141E086}" type="presOf" srcId="{0DB08BB2-8D94-4A5D-BB9F-F67CB09E9AB6}" destId="{C857AA3C-07E4-45CC-A5CE-2E3EBA420587}" srcOrd="0" destOrd="0" presId="urn:microsoft.com/office/officeart/2005/8/layout/chevron1"/>
    <dgm:cxn modelId="{25AA575E-D0D8-44B6-B509-ACC51C0C2340}" srcId="{63E9870F-6535-4BF0-A632-42FE1788C2B2}" destId="{F27CC39C-3BBB-474E-8012-13ED18EFD2A5}" srcOrd="9" destOrd="0" parTransId="{4EB3B6F9-8351-4302-85FA-1AE4CB043D8B}" sibTransId="{F4D14BAD-1792-45F1-9213-4109BB97B414}"/>
    <dgm:cxn modelId="{1A79FC6A-EAB2-486D-88BC-F7F069B85A4A}" type="presOf" srcId="{2527BC1C-0761-4C0A-9A09-16E5228800C5}" destId="{0B39831C-7ABC-4F0B-81EF-CF99C924BF7A}" srcOrd="0" destOrd="0" presId="urn:microsoft.com/office/officeart/2005/8/layout/chevron1"/>
    <dgm:cxn modelId="{73567875-4F0D-46D6-A9A8-EC133668FB17}" type="presOf" srcId="{E6A38A86-517C-484F-8582-EDBBF62C7C8B}" destId="{C94DBDFD-F4AB-4662-B9BC-BE9DCD5CA83C}" srcOrd="0" destOrd="0" presId="urn:microsoft.com/office/officeart/2005/8/layout/chevron1"/>
    <dgm:cxn modelId="{59157A76-165C-446C-B291-EA940BD8FC1F}" type="presOf" srcId="{F27CC39C-3BBB-474E-8012-13ED18EFD2A5}" destId="{ED8D0D3D-E19D-4516-8E16-8B95F11F39F2}" srcOrd="0" destOrd="0" presId="urn:microsoft.com/office/officeart/2005/8/layout/chevron1"/>
    <dgm:cxn modelId="{CB56057B-DFC2-421A-88EF-478D9F920127}" srcId="{63E9870F-6535-4BF0-A632-42FE1788C2B2}" destId="{5C165E55-CE25-4BA6-BB70-2B3AF8E256A1}" srcOrd="1" destOrd="0" parTransId="{FFA04FD7-AEEC-4F5F-A78E-101F0D21F9FD}" sibTransId="{0197729E-7628-472E-830C-785999F49BA0}"/>
    <dgm:cxn modelId="{4CF35180-4D4C-4D6D-B4B3-E9AB721FD817}" srcId="{63E9870F-6535-4BF0-A632-42FE1788C2B2}" destId="{D89837C0-FDF5-44DE-AE32-1C6BB06DDEE7}" srcOrd="6" destOrd="0" parTransId="{1DD7B871-41C7-4F95-A8C0-96F2150B6DE3}" sibTransId="{4D8A3ADD-3B6D-4676-B1A9-C71B666A95C7}"/>
    <dgm:cxn modelId="{2896E680-0EBB-449E-8BE0-7CCBB3F81551}" type="presOf" srcId="{EAE10BBC-08D7-49CC-9E22-88E849B72A91}" destId="{675FEDC6-D830-4B2A-806C-BD82B8ADD783}" srcOrd="0" destOrd="0" presId="urn:microsoft.com/office/officeart/2005/8/layout/chevron1"/>
    <dgm:cxn modelId="{9C395483-9CBD-4A4C-82D0-896236180C06}" srcId="{63E9870F-6535-4BF0-A632-42FE1788C2B2}" destId="{E6A38A86-517C-484F-8582-EDBBF62C7C8B}" srcOrd="5" destOrd="0" parTransId="{59F04345-A14F-4740-97C3-528642D77E2C}" sibTransId="{339A58C2-4018-4655-9838-F1045A98DC3C}"/>
    <dgm:cxn modelId="{2E30CF93-094B-46D7-973C-C884B64BF585}" type="presOf" srcId="{63E9870F-6535-4BF0-A632-42FE1788C2B2}" destId="{B1CAEE40-72F6-4B59-88CA-FE5A4FBE4C74}" srcOrd="0" destOrd="0" presId="urn:microsoft.com/office/officeart/2005/8/layout/chevron1"/>
    <dgm:cxn modelId="{CA9EEBA0-1084-49B6-B06D-489C5F72BD24}" srcId="{63E9870F-6535-4BF0-A632-42FE1788C2B2}" destId="{0DB08BB2-8D94-4A5D-BB9F-F67CB09E9AB6}" srcOrd="7" destOrd="0" parTransId="{D11C4FD1-397C-4266-9173-1D3362D19069}" sibTransId="{C5C3581A-04F7-4127-8084-5D7DB5C10CD2}"/>
    <dgm:cxn modelId="{E70222B0-CF39-4473-BA31-DC06837F506E}" type="presOf" srcId="{19598B52-B817-4AAD-A647-0C3654C7632B}" destId="{5DB8FE91-D30F-44DD-8DD4-870C88304BAA}" srcOrd="0" destOrd="0" presId="urn:microsoft.com/office/officeart/2005/8/layout/chevron1"/>
    <dgm:cxn modelId="{9499C5CC-78F2-4534-9A24-C8EC730050BF}" type="presOf" srcId="{99D220C8-F879-4E57-BEB5-C152E58E1218}" destId="{CEE755D0-9568-4D8C-85AF-E7C45DB05D51}" srcOrd="0" destOrd="0" presId="urn:microsoft.com/office/officeart/2005/8/layout/chevron1"/>
    <dgm:cxn modelId="{C77E6ADD-2C06-4F40-A024-6E8622A74E1A}" srcId="{63E9870F-6535-4BF0-A632-42FE1788C2B2}" destId="{19598B52-B817-4AAD-A647-0C3654C7632B}" srcOrd="0" destOrd="0" parTransId="{68582E9C-0BA3-4D01-BFFC-B4836D124B61}" sibTransId="{CCEC5985-0152-45C4-A8F1-06A8753483E6}"/>
    <dgm:cxn modelId="{BF5631FA-0788-44D8-9D9B-69C479D6F692}" srcId="{63E9870F-6535-4BF0-A632-42FE1788C2B2}" destId="{86622A75-E3A1-45EE-A3E0-348C3409A972}" srcOrd="3" destOrd="0" parTransId="{ED538F16-B872-4410-96B6-8E863B3A7382}" sibTransId="{41BCDC94-EF40-496A-89E1-16D9CB02FB33}"/>
    <dgm:cxn modelId="{2B24F1FD-A1B3-4AC1-8C28-D8F4B18F66AE}" type="presOf" srcId="{D89837C0-FDF5-44DE-AE32-1C6BB06DDEE7}" destId="{E4DF06DC-935D-4B99-B229-51E09A371240}" srcOrd="0" destOrd="0" presId="urn:microsoft.com/office/officeart/2005/8/layout/chevron1"/>
    <dgm:cxn modelId="{D5D7BE0F-219E-4240-8DF2-1085F58AC411}" type="presParOf" srcId="{B1CAEE40-72F6-4B59-88CA-FE5A4FBE4C74}" destId="{5DB8FE91-D30F-44DD-8DD4-870C88304BAA}" srcOrd="0" destOrd="0" presId="urn:microsoft.com/office/officeart/2005/8/layout/chevron1"/>
    <dgm:cxn modelId="{E5FC7BCB-592E-45B3-B090-6615CA5CD7BA}" type="presParOf" srcId="{B1CAEE40-72F6-4B59-88CA-FE5A4FBE4C74}" destId="{66B33B96-4003-435A-90E3-196D5E728CDA}" srcOrd="1" destOrd="0" presId="urn:microsoft.com/office/officeart/2005/8/layout/chevron1"/>
    <dgm:cxn modelId="{40E4D9A7-93FB-4B52-B2CD-55281184DC21}" type="presParOf" srcId="{B1CAEE40-72F6-4B59-88CA-FE5A4FBE4C74}" destId="{8F929905-9CC0-4083-9B7E-B4722C2C4A28}" srcOrd="2" destOrd="0" presId="urn:microsoft.com/office/officeart/2005/8/layout/chevron1"/>
    <dgm:cxn modelId="{83F7A15C-4031-435C-858E-926C3709A343}" type="presParOf" srcId="{B1CAEE40-72F6-4B59-88CA-FE5A4FBE4C74}" destId="{65A15A85-E2FA-48F4-AF3E-48B03E81F17F}" srcOrd="3" destOrd="0" presId="urn:microsoft.com/office/officeart/2005/8/layout/chevron1"/>
    <dgm:cxn modelId="{1E061248-4EFC-4AF9-A586-76F05614DD27}" type="presParOf" srcId="{B1CAEE40-72F6-4B59-88CA-FE5A4FBE4C74}" destId="{0B39831C-7ABC-4F0B-81EF-CF99C924BF7A}" srcOrd="4" destOrd="0" presId="urn:microsoft.com/office/officeart/2005/8/layout/chevron1"/>
    <dgm:cxn modelId="{222FDE34-68B5-441F-B311-852726F84331}" type="presParOf" srcId="{B1CAEE40-72F6-4B59-88CA-FE5A4FBE4C74}" destId="{6A07F324-5494-47AE-A7D6-53314E251577}" srcOrd="5" destOrd="0" presId="urn:microsoft.com/office/officeart/2005/8/layout/chevron1"/>
    <dgm:cxn modelId="{4436055E-0309-4C27-9BC0-83940A92D121}" type="presParOf" srcId="{B1CAEE40-72F6-4B59-88CA-FE5A4FBE4C74}" destId="{A854BAD4-2147-4EAE-A442-930DCB8DB3E3}" srcOrd="6" destOrd="0" presId="urn:microsoft.com/office/officeart/2005/8/layout/chevron1"/>
    <dgm:cxn modelId="{CBCE5082-BC87-4315-8DD6-F4F51FAAE0DC}" type="presParOf" srcId="{B1CAEE40-72F6-4B59-88CA-FE5A4FBE4C74}" destId="{DDA75875-E05E-455C-BE5C-6FCCF0890E27}" srcOrd="7" destOrd="0" presId="urn:microsoft.com/office/officeart/2005/8/layout/chevron1"/>
    <dgm:cxn modelId="{FB465CA5-959B-400F-8B53-630CE2B48106}" type="presParOf" srcId="{B1CAEE40-72F6-4B59-88CA-FE5A4FBE4C74}" destId="{675FEDC6-D830-4B2A-806C-BD82B8ADD783}" srcOrd="8" destOrd="0" presId="urn:microsoft.com/office/officeart/2005/8/layout/chevron1"/>
    <dgm:cxn modelId="{77C5E098-9BF3-4790-9C3F-7F54489879C8}" type="presParOf" srcId="{B1CAEE40-72F6-4B59-88CA-FE5A4FBE4C74}" destId="{C177D782-8CF4-48F5-AB6B-ED9FBF20D983}" srcOrd="9" destOrd="0" presId="urn:microsoft.com/office/officeart/2005/8/layout/chevron1"/>
    <dgm:cxn modelId="{CDCDE611-2A66-433E-9990-3A89C4075BDD}" type="presParOf" srcId="{B1CAEE40-72F6-4B59-88CA-FE5A4FBE4C74}" destId="{C94DBDFD-F4AB-4662-B9BC-BE9DCD5CA83C}" srcOrd="10" destOrd="0" presId="urn:microsoft.com/office/officeart/2005/8/layout/chevron1"/>
    <dgm:cxn modelId="{DB0FCA46-5EEE-47F2-B342-5EC838162AB1}" type="presParOf" srcId="{B1CAEE40-72F6-4B59-88CA-FE5A4FBE4C74}" destId="{D88B39BC-C897-4724-B02F-FB3C413B31E0}" srcOrd="11" destOrd="0" presId="urn:microsoft.com/office/officeart/2005/8/layout/chevron1"/>
    <dgm:cxn modelId="{595E78FE-F65E-48C0-91C6-7416E410556C}" type="presParOf" srcId="{B1CAEE40-72F6-4B59-88CA-FE5A4FBE4C74}" destId="{E4DF06DC-935D-4B99-B229-51E09A371240}" srcOrd="12" destOrd="0" presId="urn:microsoft.com/office/officeart/2005/8/layout/chevron1"/>
    <dgm:cxn modelId="{7DF76E22-C4A7-4588-A40C-2A71196C976A}" type="presParOf" srcId="{B1CAEE40-72F6-4B59-88CA-FE5A4FBE4C74}" destId="{EB07C5B3-F159-4A9A-ACFD-8C989305CF09}" srcOrd="13" destOrd="0" presId="urn:microsoft.com/office/officeart/2005/8/layout/chevron1"/>
    <dgm:cxn modelId="{DB66B986-6535-48CF-857E-B9165C8CBFE2}" type="presParOf" srcId="{B1CAEE40-72F6-4B59-88CA-FE5A4FBE4C74}" destId="{C857AA3C-07E4-45CC-A5CE-2E3EBA420587}" srcOrd="14" destOrd="0" presId="urn:microsoft.com/office/officeart/2005/8/layout/chevron1"/>
    <dgm:cxn modelId="{0259AE7F-57F0-4E7B-9E06-8F76E2BEC920}" type="presParOf" srcId="{B1CAEE40-72F6-4B59-88CA-FE5A4FBE4C74}" destId="{527C7528-6B85-40BB-BA36-FA0F1A49DBD9}" srcOrd="15" destOrd="0" presId="urn:microsoft.com/office/officeart/2005/8/layout/chevron1"/>
    <dgm:cxn modelId="{FA49802A-7345-47B7-8B71-61D4AC48A1F3}" type="presParOf" srcId="{B1CAEE40-72F6-4B59-88CA-FE5A4FBE4C74}" destId="{CEE755D0-9568-4D8C-85AF-E7C45DB05D51}" srcOrd="16" destOrd="0" presId="urn:microsoft.com/office/officeart/2005/8/layout/chevron1"/>
    <dgm:cxn modelId="{D8B8489B-1368-40A6-BF5D-3265585E8540}" type="presParOf" srcId="{B1CAEE40-72F6-4B59-88CA-FE5A4FBE4C74}" destId="{B80FE85B-6EDC-4399-9CB6-D796CAE378A8}" srcOrd="17" destOrd="0" presId="urn:microsoft.com/office/officeart/2005/8/layout/chevron1"/>
    <dgm:cxn modelId="{EC902CFB-D56D-42A7-89F6-DCE5861515BC}" type="presParOf" srcId="{B1CAEE40-72F6-4B59-88CA-FE5A4FBE4C74}" destId="{ED8D0D3D-E19D-4516-8E16-8B95F11F39F2}" srcOrd="18" destOrd="0" presId="urn:microsoft.com/office/officeart/2005/8/layout/chevron1"/>
  </dgm:cxnLst>
  <dgm:bg/>
  <dgm:whole/>
  <dgm:extLst>
    <a:ext uri="http://schemas.microsoft.com/office/drawing/2008/diagram">
      <dsp:dataModelExt xmlns:dsp="http://schemas.microsoft.com/office/drawing/2008/diagram" relId="rId19"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BF6FDDF5-6592-42F1-BCAC-044B7A620FF2}" type="doc">
      <dgm:prSet loTypeId="urn:microsoft.com/office/officeart/2005/8/layout/chevron1" loCatId="process" qsTypeId="urn:microsoft.com/office/officeart/2005/8/quickstyle/simple1" qsCatId="simple" csTypeId="urn:microsoft.com/office/officeart/2005/8/colors/accent1_2" csCatId="accent1" phldr="1"/>
      <dgm:spPr/>
    </dgm:pt>
    <dgm:pt modelId="{8E695529-BEF2-40C5-B51C-BCDCC52BFB48}">
      <dgm:prSet phldrT="[Text]"/>
      <dgm:spPr>
        <a:solidFill>
          <a:srgbClr val="339966"/>
        </a:solidFill>
        <a:ln>
          <a:noFill/>
        </a:ln>
      </dgm:spPr>
      <dgm:t>
        <a:bodyPr/>
        <a:lstStyle/>
        <a:p>
          <a:r>
            <a:rPr lang="en-US" b="1" dirty="0">
              <a:effectLst>
                <a:outerShdw blurRad="38100" dist="38100" dir="2700000" algn="tl">
                  <a:srgbClr val="000000">
                    <a:alpha val="43137"/>
                  </a:srgbClr>
                </a:outerShdw>
              </a:effectLst>
              <a:latin typeface="Open Sans" panose="020B0606030504020204" pitchFamily="34" charset="0"/>
              <a:ea typeface="Open Sans" panose="020B0606030504020204" pitchFamily="34" charset="0"/>
              <a:cs typeface="Open Sans" panose="020B0606030504020204" pitchFamily="34" charset="0"/>
            </a:rPr>
            <a:t>2007</a:t>
          </a:r>
        </a:p>
      </dgm:t>
    </dgm:pt>
    <dgm:pt modelId="{30E4F483-2B10-4268-BA2C-83B2ACFDC0EF}" type="parTrans" cxnId="{833AF0EB-EF80-4166-A0A0-93D00FCB81DF}">
      <dgm:prSet/>
      <dgm:spPr/>
      <dgm:t>
        <a:bodyPr/>
        <a:lstStyle/>
        <a:p>
          <a:endParaRPr lang="en-US" b="1">
            <a:effectLst>
              <a:outerShdw blurRad="38100" dist="38100" dir="2700000" algn="tl">
                <a:srgbClr val="000000">
                  <a:alpha val="43137"/>
                </a:srgbClr>
              </a:outerShdw>
            </a:effectLst>
            <a:latin typeface="Open Sans" panose="020B0606030504020204" pitchFamily="34" charset="0"/>
            <a:ea typeface="Open Sans" panose="020B0606030504020204" pitchFamily="34" charset="0"/>
            <a:cs typeface="Open Sans" panose="020B0606030504020204" pitchFamily="34" charset="0"/>
          </a:endParaRPr>
        </a:p>
      </dgm:t>
    </dgm:pt>
    <dgm:pt modelId="{B2DF27D1-21DF-4DD7-B7E2-BCD75161CE8E}" type="sibTrans" cxnId="{833AF0EB-EF80-4166-A0A0-93D00FCB81DF}">
      <dgm:prSet/>
      <dgm:spPr/>
      <dgm:t>
        <a:bodyPr/>
        <a:lstStyle/>
        <a:p>
          <a:endParaRPr lang="en-US" b="1">
            <a:effectLst>
              <a:outerShdw blurRad="38100" dist="38100" dir="2700000" algn="tl">
                <a:srgbClr val="000000">
                  <a:alpha val="43137"/>
                </a:srgbClr>
              </a:outerShdw>
            </a:effectLst>
            <a:latin typeface="Open Sans" panose="020B0606030504020204" pitchFamily="34" charset="0"/>
            <a:ea typeface="Open Sans" panose="020B0606030504020204" pitchFamily="34" charset="0"/>
            <a:cs typeface="Open Sans" panose="020B0606030504020204" pitchFamily="34" charset="0"/>
          </a:endParaRPr>
        </a:p>
      </dgm:t>
    </dgm:pt>
    <dgm:pt modelId="{DB24760E-D972-4B0D-A449-A327F425C80C}">
      <dgm:prSet phldrT="[Text]"/>
      <dgm:spPr>
        <a:solidFill>
          <a:srgbClr val="339933"/>
        </a:solidFill>
        <a:ln>
          <a:noFill/>
        </a:ln>
      </dgm:spPr>
      <dgm:t>
        <a:bodyPr/>
        <a:lstStyle/>
        <a:p>
          <a:r>
            <a:rPr lang="en-US" b="1" dirty="0">
              <a:effectLst>
                <a:outerShdw blurRad="38100" dist="38100" dir="2700000" algn="tl">
                  <a:srgbClr val="000000">
                    <a:alpha val="43137"/>
                  </a:srgbClr>
                </a:outerShdw>
              </a:effectLst>
              <a:latin typeface="Open Sans" panose="020B0606030504020204" pitchFamily="34" charset="0"/>
              <a:ea typeface="Open Sans" panose="020B0606030504020204" pitchFamily="34" charset="0"/>
              <a:cs typeface="Open Sans" panose="020B0606030504020204" pitchFamily="34" charset="0"/>
            </a:rPr>
            <a:t>2008</a:t>
          </a:r>
        </a:p>
      </dgm:t>
    </dgm:pt>
    <dgm:pt modelId="{9981A3EC-5F77-4A49-814F-9D5FC869A0EB}" type="parTrans" cxnId="{DCA48585-A45E-4703-923C-075D12D0B2E4}">
      <dgm:prSet/>
      <dgm:spPr/>
      <dgm:t>
        <a:bodyPr/>
        <a:lstStyle/>
        <a:p>
          <a:endParaRPr lang="en-US" b="1">
            <a:effectLst>
              <a:outerShdw blurRad="38100" dist="38100" dir="2700000" algn="tl">
                <a:srgbClr val="000000">
                  <a:alpha val="43137"/>
                </a:srgbClr>
              </a:outerShdw>
            </a:effectLst>
            <a:latin typeface="Open Sans" panose="020B0606030504020204" pitchFamily="34" charset="0"/>
            <a:ea typeface="Open Sans" panose="020B0606030504020204" pitchFamily="34" charset="0"/>
            <a:cs typeface="Open Sans" panose="020B0606030504020204" pitchFamily="34" charset="0"/>
          </a:endParaRPr>
        </a:p>
      </dgm:t>
    </dgm:pt>
    <dgm:pt modelId="{8F5BC205-0EDE-4892-AD06-4E3D5EE464DC}" type="sibTrans" cxnId="{DCA48585-A45E-4703-923C-075D12D0B2E4}">
      <dgm:prSet/>
      <dgm:spPr/>
      <dgm:t>
        <a:bodyPr/>
        <a:lstStyle/>
        <a:p>
          <a:endParaRPr lang="en-US" b="1">
            <a:effectLst>
              <a:outerShdw blurRad="38100" dist="38100" dir="2700000" algn="tl">
                <a:srgbClr val="000000">
                  <a:alpha val="43137"/>
                </a:srgbClr>
              </a:outerShdw>
            </a:effectLst>
            <a:latin typeface="Open Sans" panose="020B0606030504020204" pitchFamily="34" charset="0"/>
            <a:ea typeface="Open Sans" panose="020B0606030504020204" pitchFamily="34" charset="0"/>
            <a:cs typeface="Open Sans" panose="020B0606030504020204" pitchFamily="34" charset="0"/>
          </a:endParaRPr>
        </a:p>
      </dgm:t>
    </dgm:pt>
    <dgm:pt modelId="{1E8533CB-4276-4F0C-A1A5-7860590FC92C}">
      <dgm:prSet phldrT="[Text]"/>
      <dgm:spPr>
        <a:solidFill>
          <a:srgbClr val="006600"/>
        </a:solidFill>
        <a:ln>
          <a:noFill/>
        </a:ln>
      </dgm:spPr>
      <dgm:t>
        <a:bodyPr/>
        <a:lstStyle/>
        <a:p>
          <a:r>
            <a:rPr lang="en-US" b="1" dirty="0">
              <a:effectLst>
                <a:outerShdw blurRad="38100" dist="38100" dir="2700000" algn="tl">
                  <a:srgbClr val="000000">
                    <a:alpha val="43137"/>
                  </a:srgbClr>
                </a:outerShdw>
              </a:effectLst>
              <a:latin typeface="Open Sans" panose="020B0606030504020204" pitchFamily="34" charset="0"/>
              <a:ea typeface="Open Sans" panose="020B0606030504020204" pitchFamily="34" charset="0"/>
              <a:cs typeface="Open Sans" panose="020B0606030504020204" pitchFamily="34" charset="0"/>
            </a:rPr>
            <a:t>2010</a:t>
          </a:r>
        </a:p>
      </dgm:t>
    </dgm:pt>
    <dgm:pt modelId="{4CAE1501-E643-43E8-9B81-2FBEC99DD2B9}" type="parTrans" cxnId="{104D0DEF-DF72-4F92-993E-02ABE6F1F34B}">
      <dgm:prSet/>
      <dgm:spPr/>
      <dgm:t>
        <a:bodyPr/>
        <a:lstStyle/>
        <a:p>
          <a:endParaRPr lang="en-US" b="1">
            <a:effectLst>
              <a:outerShdw blurRad="38100" dist="38100" dir="2700000" algn="tl">
                <a:srgbClr val="000000">
                  <a:alpha val="43137"/>
                </a:srgbClr>
              </a:outerShdw>
            </a:effectLst>
            <a:latin typeface="Open Sans" panose="020B0606030504020204" pitchFamily="34" charset="0"/>
            <a:ea typeface="Open Sans" panose="020B0606030504020204" pitchFamily="34" charset="0"/>
            <a:cs typeface="Open Sans" panose="020B0606030504020204" pitchFamily="34" charset="0"/>
          </a:endParaRPr>
        </a:p>
      </dgm:t>
    </dgm:pt>
    <dgm:pt modelId="{EB9B0914-7658-4B1D-A6AD-17DB1033B4E1}" type="sibTrans" cxnId="{104D0DEF-DF72-4F92-993E-02ABE6F1F34B}">
      <dgm:prSet/>
      <dgm:spPr/>
      <dgm:t>
        <a:bodyPr/>
        <a:lstStyle/>
        <a:p>
          <a:endParaRPr lang="en-US" b="1">
            <a:effectLst>
              <a:outerShdw blurRad="38100" dist="38100" dir="2700000" algn="tl">
                <a:srgbClr val="000000">
                  <a:alpha val="43137"/>
                </a:srgbClr>
              </a:outerShdw>
            </a:effectLst>
            <a:latin typeface="Open Sans" panose="020B0606030504020204" pitchFamily="34" charset="0"/>
            <a:ea typeface="Open Sans" panose="020B0606030504020204" pitchFamily="34" charset="0"/>
            <a:cs typeface="Open Sans" panose="020B0606030504020204" pitchFamily="34" charset="0"/>
          </a:endParaRPr>
        </a:p>
      </dgm:t>
    </dgm:pt>
    <dgm:pt modelId="{977DC15A-78A8-4132-958F-AFB40FBB2221}">
      <dgm:prSet phldrT="[Text]"/>
      <dgm:spPr>
        <a:solidFill>
          <a:srgbClr val="27AE61"/>
        </a:solidFill>
        <a:ln>
          <a:noFill/>
        </a:ln>
      </dgm:spPr>
      <dgm:t>
        <a:bodyPr/>
        <a:lstStyle/>
        <a:p>
          <a:endParaRPr lang="en-US" b="1" dirty="0">
            <a:effectLst>
              <a:outerShdw blurRad="38100" dist="38100" dir="2700000" algn="tl">
                <a:srgbClr val="000000">
                  <a:alpha val="43137"/>
                </a:srgbClr>
              </a:outerShdw>
            </a:effectLst>
            <a:latin typeface="Open Sans" panose="020B0606030504020204" pitchFamily="34" charset="0"/>
            <a:ea typeface="Open Sans" panose="020B0606030504020204" pitchFamily="34" charset="0"/>
            <a:cs typeface="Open Sans" panose="020B0606030504020204" pitchFamily="34" charset="0"/>
          </a:endParaRPr>
        </a:p>
      </dgm:t>
    </dgm:pt>
    <dgm:pt modelId="{18A8CBAA-F572-4EBA-8192-4EC1F32D0002}" type="parTrans" cxnId="{DC06E2D4-C99E-4051-86E3-061B47F4DC22}">
      <dgm:prSet/>
      <dgm:spPr/>
      <dgm:t>
        <a:bodyPr/>
        <a:lstStyle/>
        <a:p>
          <a:endParaRPr lang="en-US" b="1">
            <a:effectLst>
              <a:outerShdw blurRad="38100" dist="38100" dir="2700000" algn="tl">
                <a:srgbClr val="000000">
                  <a:alpha val="43137"/>
                </a:srgbClr>
              </a:outerShdw>
            </a:effectLst>
            <a:latin typeface="Open Sans" panose="020B0606030504020204" pitchFamily="34" charset="0"/>
            <a:ea typeface="Open Sans" panose="020B0606030504020204" pitchFamily="34" charset="0"/>
            <a:cs typeface="Open Sans" panose="020B0606030504020204" pitchFamily="34" charset="0"/>
          </a:endParaRPr>
        </a:p>
      </dgm:t>
    </dgm:pt>
    <dgm:pt modelId="{BFD05B8D-E383-4862-AF49-63AE3BDA5421}" type="sibTrans" cxnId="{DC06E2D4-C99E-4051-86E3-061B47F4DC22}">
      <dgm:prSet/>
      <dgm:spPr/>
      <dgm:t>
        <a:bodyPr/>
        <a:lstStyle/>
        <a:p>
          <a:endParaRPr lang="en-US" b="1">
            <a:effectLst>
              <a:outerShdw blurRad="38100" dist="38100" dir="2700000" algn="tl">
                <a:srgbClr val="000000">
                  <a:alpha val="43137"/>
                </a:srgbClr>
              </a:outerShdw>
            </a:effectLst>
            <a:latin typeface="Open Sans" panose="020B0606030504020204" pitchFamily="34" charset="0"/>
            <a:ea typeface="Open Sans" panose="020B0606030504020204" pitchFamily="34" charset="0"/>
            <a:cs typeface="Open Sans" panose="020B0606030504020204" pitchFamily="34" charset="0"/>
          </a:endParaRPr>
        </a:p>
      </dgm:t>
    </dgm:pt>
    <dgm:pt modelId="{78A74D14-9C83-4C72-994B-D2072D0493C9}">
      <dgm:prSet phldrT="[Text]"/>
      <dgm:spPr>
        <a:solidFill>
          <a:srgbClr val="00CC66"/>
        </a:solidFill>
        <a:ln>
          <a:noFill/>
        </a:ln>
      </dgm:spPr>
      <dgm:t>
        <a:bodyPr/>
        <a:lstStyle/>
        <a:p>
          <a:r>
            <a:rPr lang="en-US" b="1" dirty="0">
              <a:effectLst>
                <a:outerShdw blurRad="38100" dist="38100" dir="2700000" algn="tl">
                  <a:srgbClr val="000000">
                    <a:alpha val="43137"/>
                  </a:srgbClr>
                </a:outerShdw>
              </a:effectLst>
              <a:latin typeface="Open Sans" panose="020B0606030504020204" pitchFamily="34" charset="0"/>
              <a:ea typeface="Open Sans" panose="020B0606030504020204" pitchFamily="34" charset="0"/>
              <a:cs typeface="Open Sans" panose="020B0606030504020204" pitchFamily="34" charset="0"/>
            </a:rPr>
            <a:t>2013</a:t>
          </a:r>
        </a:p>
      </dgm:t>
    </dgm:pt>
    <dgm:pt modelId="{D7C0C584-49A6-4349-AF08-821E395466C9}" type="parTrans" cxnId="{864D3719-4E59-4E60-B198-13968A528F70}">
      <dgm:prSet/>
      <dgm:spPr/>
      <dgm:t>
        <a:bodyPr/>
        <a:lstStyle/>
        <a:p>
          <a:endParaRPr lang="en-US" b="1">
            <a:effectLst>
              <a:outerShdw blurRad="38100" dist="38100" dir="2700000" algn="tl">
                <a:srgbClr val="000000">
                  <a:alpha val="43137"/>
                </a:srgbClr>
              </a:outerShdw>
            </a:effectLst>
            <a:latin typeface="Open Sans" panose="020B0606030504020204" pitchFamily="34" charset="0"/>
            <a:ea typeface="Open Sans" panose="020B0606030504020204" pitchFamily="34" charset="0"/>
            <a:cs typeface="Open Sans" panose="020B0606030504020204" pitchFamily="34" charset="0"/>
          </a:endParaRPr>
        </a:p>
      </dgm:t>
    </dgm:pt>
    <dgm:pt modelId="{36198628-C291-4453-8D94-E4CDE1CE5525}" type="sibTrans" cxnId="{864D3719-4E59-4E60-B198-13968A528F70}">
      <dgm:prSet/>
      <dgm:spPr/>
      <dgm:t>
        <a:bodyPr/>
        <a:lstStyle/>
        <a:p>
          <a:endParaRPr lang="en-US" b="1">
            <a:effectLst>
              <a:outerShdw blurRad="38100" dist="38100" dir="2700000" algn="tl">
                <a:srgbClr val="000000">
                  <a:alpha val="43137"/>
                </a:srgbClr>
              </a:outerShdw>
            </a:effectLst>
            <a:latin typeface="Open Sans" panose="020B0606030504020204" pitchFamily="34" charset="0"/>
            <a:ea typeface="Open Sans" panose="020B0606030504020204" pitchFamily="34" charset="0"/>
            <a:cs typeface="Open Sans" panose="020B0606030504020204" pitchFamily="34" charset="0"/>
          </a:endParaRPr>
        </a:p>
      </dgm:t>
    </dgm:pt>
    <dgm:pt modelId="{C6F606F4-519E-4A77-87E1-D5E3C0C534F7}">
      <dgm:prSet phldrT="[Text]"/>
      <dgm:spPr>
        <a:solidFill>
          <a:srgbClr val="00B050"/>
        </a:solidFill>
        <a:ln>
          <a:noFill/>
        </a:ln>
      </dgm:spPr>
      <dgm:t>
        <a:bodyPr/>
        <a:lstStyle/>
        <a:p>
          <a:endParaRPr lang="en-US" b="1" dirty="0">
            <a:effectLst>
              <a:outerShdw blurRad="38100" dist="38100" dir="2700000" algn="tl">
                <a:srgbClr val="000000">
                  <a:alpha val="43137"/>
                </a:srgbClr>
              </a:outerShdw>
            </a:effectLst>
            <a:latin typeface="Open Sans" panose="020B0606030504020204" pitchFamily="34" charset="0"/>
            <a:ea typeface="Open Sans" panose="020B0606030504020204" pitchFamily="34" charset="0"/>
            <a:cs typeface="Open Sans" panose="020B0606030504020204" pitchFamily="34" charset="0"/>
          </a:endParaRPr>
        </a:p>
      </dgm:t>
    </dgm:pt>
    <dgm:pt modelId="{A29778B7-9B71-4BA4-9181-8C82F2F5C9FF}" type="parTrans" cxnId="{BBECD878-BCC9-4668-B6AF-2B75EEDB1AFA}">
      <dgm:prSet/>
      <dgm:spPr/>
      <dgm:t>
        <a:bodyPr/>
        <a:lstStyle/>
        <a:p>
          <a:endParaRPr lang="en-US" b="1">
            <a:effectLst>
              <a:outerShdw blurRad="38100" dist="38100" dir="2700000" algn="tl">
                <a:srgbClr val="000000">
                  <a:alpha val="43137"/>
                </a:srgbClr>
              </a:outerShdw>
            </a:effectLst>
            <a:latin typeface="Open Sans" panose="020B0606030504020204" pitchFamily="34" charset="0"/>
            <a:ea typeface="Open Sans" panose="020B0606030504020204" pitchFamily="34" charset="0"/>
            <a:cs typeface="Open Sans" panose="020B0606030504020204" pitchFamily="34" charset="0"/>
          </a:endParaRPr>
        </a:p>
      </dgm:t>
    </dgm:pt>
    <dgm:pt modelId="{67544A73-B70A-4080-B554-2AFC4CDB2ABF}" type="sibTrans" cxnId="{BBECD878-BCC9-4668-B6AF-2B75EEDB1AFA}">
      <dgm:prSet/>
      <dgm:spPr/>
      <dgm:t>
        <a:bodyPr/>
        <a:lstStyle/>
        <a:p>
          <a:endParaRPr lang="en-US" b="1">
            <a:effectLst>
              <a:outerShdw blurRad="38100" dist="38100" dir="2700000" algn="tl">
                <a:srgbClr val="000000">
                  <a:alpha val="43137"/>
                </a:srgbClr>
              </a:outerShdw>
            </a:effectLst>
            <a:latin typeface="Open Sans" panose="020B0606030504020204" pitchFamily="34" charset="0"/>
            <a:ea typeface="Open Sans" panose="020B0606030504020204" pitchFamily="34" charset="0"/>
            <a:cs typeface="Open Sans" panose="020B0606030504020204" pitchFamily="34" charset="0"/>
          </a:endParaRPr>
        </a:p>
      </dgm:t>
    </dgm:pt>
    <dgm:pt modelId="{C11BDAD9-45B7-40CD-89BA-9A4CEC2EAC41}" type="pres">
      <dgm:prSet presAssocID="{BF6FDDF5-6592-42F1-BCAC-044B7A620FF2}" presName="Name0" presStyleCnt="0">
        <dgm:presLayoutVars>
          <dgm:dir/>
          <dgm:animLvl val="lvl"/>
          <dgm:resizeHandles val="exact"/>
        </dgm:presLayoutVars>
      </dgm:prSet>
      <dgm:spPr/>
    </dgm:pt>
    <dgm:pt modelId="{389557EE-2ED8-4E48-86C3-49663E03BD9E}" type="pres">
      <dgm:prSet presAssocID="{8E695529-BEF2-40C5-B51C-BCDCC52BFB48}" presName="parTxOnly" presStyleLbl="node1" presStyleIdx="0" presStyleCnt="6">
        <dgm:presLayoutVars>
          <dgm:chMax val="0"/>
          <dgm:chPref val="0"/>
          <dgm:bulletEnabled val="1"/>
        </dgm:presLayoutVars>
      </dgm:prSet>
      <dgm:spPr/>
    </dgm:pt>
    <dgm:pt modelId="{FBE263A0-30FD-41EA-AB97-9B0BD5EC903D}" type="pres">
      <dgm:prSet presAssocID="{B2DF27D1-21DF-4DD7-B7E2-BCD75161CE8E}" presName="parTxOnlySpace" presStyleCnt="0"/>
      <dgm:spPr/>
    </dgm:pt>
    <dgm:pt modelId="{357605CC-6597-4A87-AA7F-14067DBF7DE8}" type="pres">
      <dgm:prSet presAssocID="{DB24760E-D972-4B0D-A449-A327F425C80C}" presName="parTxOnly" presStyleLbl="node1" presStyleIdx="1" presStyleCnt="6">
        <dgm:presLayoutVars>
          <dgm:chMax val="0"/>
          <dgm:chPref val="0"/>
          <dgm:bulletEnabled val="1"/>
        </dgm:presLayoutVars>
      </dgm:prSet>
      <dgm:spPr/>
    </dgm:pt>
    <dgm:pt modelId="{3123A0C5-0D87-4D79-8964-E7D69182A838}" type="pres">
      <dgm:prSet presAssocID="{8F5BC205-0EDE-4892-AD06-4E3D5EE464DC}" presName="parTxOnlySpace" presStyleCnt="0"/>
      <dgm:spPr/>
    </dgm:pt>
    <dgm:pt modelId="{D66DB8D0-7C61-4B78-A14F-3925586D8949}" type="pres">
      <dgm:prSet presAssocID="{1E8533CB-4276-4F0C-A1A5-7860590FC92C}" presName="parTxOnly" presStyleLbl="node1" presStyleIdx="2" presStyleCnt="6">
        <dgm:presLayoutVars>
          <dgm:chMax val="0"/>
          <dgm:chPref val="0"/>
          <dgm:bulletEnabled val="1"/>
        </dgm:presLayoutVars>
      </dgm:prSet>
      <dgm:spPr/>
    </dgm:pt>
    <dgm:pt modelId="{275D90AA-8419-43CC-A150-7A474945FB8E}" type="pres">
      <dgm:prSet presAssocID="{EB9B0914-7658-4B1D-A6AD-17DB1033B4E1}" presName="parTxOnlySpace" presStyleCnt="0"/>
      <dgm:spPr/>
    </dgm:pt>
    <dgm:pt modelId="{86D4ABDC-FFDF-47F1-93AE-B99FE41F65C7}" type="pres">
      <dgm:prSet presAssocID="{977DC15A-78A8-4132-958F-AFB40FBB2221}" presName="parTxOnly" presStyleLbl="node1" presStyleIdx="3" presStyleCnt="6" custScaleX="44925">
        <dgm:presLayoutVars>
          <dgm:chMax val="0"/>
          <dgm:chPref val="0"/>
          <dgm:bulletEnabled val="1"/>
        </dgm:presLayoutVars>
      </dgm:prSet>
      <dgm:spPr/>
    </dgm:pt>
    <dgm:pt modelId="{B133C216-028B-4906-9DE6-F9B536E408EF}" type="pres">
      <dgm:prSet presAssocID="{BFD05B8D-E383-4862-AF49-63AE3BDA5421}" presName="parTxOnlySpace" presStyleCnt="0"/>
      <dgm:spPr/>
    </dgm:pt>
    <dgm:pt modelId="{7A1D1F3C-72D0-40FD-8ACC-907E39EC8EC7}" type="pres">
      <dgm:prSet presAssocID="{78A74D14-9C83-4C72-994B-D2072D0493C9}" presName="parTxOnly" presStyleLbl="node1" presStyleIdx="4" presStyleCnt="6">
        <dgm:presLayoutVars>
          <dgm:chMax val="0"/>
          <dgm:chPref val="0"/>
          <dgm:bulletEnabled val="1"/>
        </dgm:presLayoutVars>
      </dgm:prSet>
      <dgm:spPr/>
    </dgm:pt>
    <dgm:pt modelId="{50AC9D97-8AF5-4AC3-BEB9-AB0BF501EA58}" type="pres">
      <dgm:prSet presAssocID="{36198628-C291-4453-8D94-E4CDE1CE5525}" presName="parTxOnlySpace" presStyleCnt="0"/>
      <dgm:spPr/>
    </dgm:pt>
    <dgm:pt modelId="{56F33B27-FF49-4E23-95A5-BE1E994F6F65}" type="pres">
      <dgm:prSet presAssocID="{C6F606F4-519E-4A77-87E1-D5E3C0C534F7}" presName="parTxOnly" presStyleLbl="node1" presStyleIdx="5" presStyleCnt="6" custScaleX="46181">
        <dgm:presLayoutVars>
          <dgm:chMax val="0"/>
          <dgm:chPref val="0"/>
          <dgm:bulletEnabled val="1"/>
        </dgm:presLayoutVars>
      </dgm:prSet>
      <dgm:spPr/>
    </dgm:pt>
  </dgm:ptLst>
  <dgm:cxnLst>
    <dgm:cxn modelId="{864D3719-4E59-4E60-B198-13968A528F70}" srcId="{BF6FDDF5-6592-42F1-BCAC-044B7A620FF2}" destId="{78A74D14-9C83-4C72-994B-D2072D0493C9}" srcOrd="4" destOrd="0" parTransId="{D7C0C584-49A6-4349-AF08-821E395466C9}" sibTransId="{36198628-C291-4453-8D94-E4CDE1CE5525}"/>
    <dgm:cxn modelId="{DE7AFB40-E300-43CA-B93B-BF7AC7C66A6C}" type="presOf" srcId="{8E695529-BEF2-40C5-B51C-BCDCC52BFB48}" destId="{389557EE-2ED8-4E48-86C3-49663E03BD9E}" srcOrd="0" destOrd="0" presId="urn:microsoft.com/office/officeart/2005/8/layout/chevron1"/>
    <dgm:cxn modelId="{065C3F46-6D1B-495E-904A-127E9BB8A6FD}" type="presOf" srcId="{DB24760E-D972-4B0D-A449-A327F425C80C}" destId="{357605CC-6597-4A87-AA7F-14067DBF7DE8}" srcOrd="0" destOrd="0" presId="urn:microsoft.com/office/officeart/2005/8/layout/chevron1"/>
    <dgm:cxn modelId="{11B72A50-016F-4789-BEB8-C26655DCB909}" type="presOf" srcId="{78A74D14-9C83-4C72-994B-D2072D0493C9}" destId="{7A1D1F3C-72D0-40FD-8ACC-907E39EC8EC7}" srcOrd="0" destOrd="0" presId="urn:microsoft.com/office/officeart/2005/8/layout/chevron1"/>
    <dgm:cxn modelId="{BBECD878-BCC9-4668-B6AF-2B75EEDB1AFA}" srcId="{BF6FDDF5-6592-42F1-BCAC-044B7A620FF2}" destId="{C6F606F4-519E-4A77-87E1-D5E3C0C534F7}" srcOrd="5" destOrd="0" parTransId="{A29778B7-9B71-4BA4-9181-8C82F2F5C9FF}" sibTransId="{67544A73-B70A-4080-B554-2AFC4CDB2ABF}"/>
    <dgm:cxn modelId="{DCA48585-A45E-4703-923C-075D12D0B2E4}" srcId="{BF6FDDF5-6592-42F1-BCAC-044B7A620FF2}" destId="{DB24760E-D972-4B0D-A449-A327F425C80C}" srcOrd="1" destOrd="0" parTransId="{9981A3EC-5F77-4A49-814F-9D5FC869A0EB}" sibTransId="{8F5BC205-0EDE-4892-AD06-4E3D5EE464DC}"/>
    <dgm:cxn modelId="{79D4119D-E272-4D03-82D3-94411D6833B7}" type="presOf" srcId="{BF6FDDF5-6592-42F1-BCAC-044B7A620FF2}" destId="{C11BDAD9-45B7-40CD-89BA-9A4CEC2EAC41}" srcOrd="0" destOrd="0" presId="urn:microsoft.com/office/officeart/2005/8/layout/chevron1"/>
    <dgm:cxn modelId="{996DFC9E-815A-4D5C-BA2C-92857E7AA324}" type="presOf" srcId="{C6F606F4-519E-4A77-87E1-D5E3C0C534F7}" destId="{56F33B27-FF49-4E23-95A5-BE1E994F6F65}" srcOrd="0" destOrd="0" presId="urn:microsoft.com/office/officeart/2005/8/layout/chevron1"/>
    <dgm:cxn modelId="{DA14CFB1-87BD-49BB-96B1-D4E5326C8E0B}" type="presOf" srcId="{1E8533CB-4276-4F0C-A1A5-7860590FC92C}" destId="{D66DB8D0-7C61-4B78-A14F-3925586D8949}" srcOrd="0" destOrd="0" presId="urn:microsoft.com/office/officeart/2005/8/layout/chevron1"/>
    <dgm:cxn modelId="{BD42F5C9-05D0-43DB-9D88-995DCDF990D2}" type="presOf" srcId="{977DC15A-78A8-4132-958F-AFB40FBB2221}" destId="{86D4ABDC-FFDF-47F1-93AE-B99FE41F65C7}" srcOrd="0" destOrd="0" presId="urn:microsoft.com/office/officeart/2005/8/layout/chevron1"/>
    <dgm:cxn modelId="{DC06E2D4-C99E-4051-86E3-061B47F4DC22}" srcId="{BF6FDDF5-6592-42F1-BCAC-044B7A620FF2}" destId="{977DC15A-78A8-4132-958F-AFB40FBB2221}" srcOrd="3" destOrd="0" parTransId="{18A8CBAA-F572-4EBA-8192-4EC1F32D0002}" sibTransId="{BFD05B8D-E383-4862-AF49-63AE3BDA5421}"/>
    <dgm:cxn modelId="{833AF0EB-EF80-4166-A0A0-93D00FCB81DF}" srcId="{BF6FDDF5-6592-42F1-BCAC-044B7A620FF2}" destId="{8E695529-BEF2-40C5-B51C-BCDCC52BFB48}" srcOrd="0" destOrd="0" parTransId="{30E4F483-2B10-4268-BA2C-83B2ACFDC0EF}" sibTransId="{B2DF27D1-21DF-4DD7-B7E2-BCD75161CE8E}"/>
    <dgm:cxn modelId="{104D0DEF-DF72-4F92-993E-02ABE6F1F34B}" srcId="{BF6FDDF5-6592-42F1-BCAC-044B7A620FF2}" destId="{1E8533CB-4276-4F0C-A1A5-7860590FC92C}" srcOrd="2" destOrd="0" parTransId="{4CAE1501-E643-43E8-9B81-2FBEC99DD2B9}" sibTransId="{EB9B0914-7658-4B1D-A6AD-17DB1033B4E1}"/>
    <dgm:cxn modelId="{FC4E4391-69EF-4571-A099-F7862244E863}" type="presParOf" srcId="{C11BDAD9-45B7-40CD-89BA-9A4CEC2EAC41}" destId="{389557EE-2ED8-4E48-86C3-49663E03BD9E}" srcOrd="0" destOrd="0" presId="urn:microsoft.com/office/officeart/2005/8/layout/chevron1"/>
    <dgm:cxn modelId="{7E45C682-9AD8-4F86-B1C2-FDB43CA97DDF}" type="presParOf" srcId="{C11BDAD9-45B7-40CD-89BA-9A4CEC2EAC41}" destId="{FBE263A0-30FD-41EA-AB97-9B0BD5EC903D}" srcOrd="1" destOrd="0" presId="urn:microsoft.com/office/officeart/2005/8/layout/chevron1"/>
    <dgm:cxn modelId="{495E9B41-2911-4D72-986A-07D639B7ACBF}" type="presParOf" srcId="{C11BDAD9-45B7-40CD-89BA-9A4CEC2EAC41}" destId="{357605CC-6597-4A87-AA7F-14067DBF7DE8}" srcOrd="2" destOrd="0" presId="urn:microsoft.com/office/officeart/2005/8/layout/chevron1"/>
    <dgm:cxn modelId="{E0019C3B-6F5E-48AC-80E6-3E690D69C6F4}" type="presParOf" srcId="{C11BDAD9-45B7-40CD-89BA-9A4CEC2EAC41}" destId="{3123A0C5-0D87-4D79-8964-E7D69182A838}" srcOrd="3" destOrd="0" presId="urn:microsoft.com/office/officeart/2005/8/layout/chevron1"/>
    <dgm:cxn modelId="{6C366EFC-F90E-448F-A277-E885EFBF3AC0}" type="presParOf" srcId="{C11BDAD9-45B7-40CD-89BA-9A4CEC2EAC41}" destId="{D66DB8D0-7C61-4B78-A14F-3925586D8949}" srcOrd="4" destOrd="0" presId="urn:microsoft.com/office/officeart/2005/8/layout/chevron1"/>
    <dgm:cxn modelId="{B8987FE6-EEEE-4297-900F-5645128848B2}" type="presParOf" srcId="{C11BDAD9-45B7-40CD-89BA-9A4CEC2EAC41}" destId="{275D90AA-8419-43CC-A150-7A474945FB8E}" srcOrd="5" destOrd="0" presId="urn:microsoft.com/office/officeart/2005/8/layout/chevron1"/>
    <dgm:cxn modelId="{811A6E81-4409-4F2D-9C8B-97595A101296}" type="presParOf" srcId="{C11BDAD9-45B7-40CD-89BA-9A4CEC2EAC41}" destId="{86D4ABDC-FFDF-47F1-93AE-B99FE41F65C7}" srcOrd="6" destOrd="0" presId="urn:microsoft.com/office/officeart/2005/8/layout/chevron1"/>
    <dgm:cxn modelId="{AC2BFE82-B436-43A9-BB9A-8C0239729404}" type="presParOf" srcId="{C11BDAD9-45B7-40CD-89BA-9A4CEC2EAC41}" destId="{B133C216-028B-4906-9DE6-F9B536E408EF}" srcOrd="7" destOrd="0" presId="urn:microsoft.com/office/officeart/2005/8/layout/chevron1"/>
    <dgm:cxn modelId="{A220A9A8-9E40-4A7E-8C44-6D23AE2EA5FF}" type="presParOf" srcId="{C11BDAD9-45B7-40CD-89BA-9A4CEC2EAC41}" destId="{7A1D1F3C-72D0-40FD-8ACC-907E39EC8EC7}" srcOrd="8" destOrd="0" presId="urn:microsoft.com/office/officeart/2005/8/layout/chevron1"/>
    <dgm:cxn modelId="{5C6AED92-859C-4871-939E-A72CC31CBF09}" type="presParOf" srcId="{C11BDAD9-45B7-40CD-89BA-9A4CEC2EAC41}" destId="{50AC9D97-8AF5-4AC3-BEB9-AB0BF501EA58}" srcOrd="9" destOrd="0" presId="urn:microsoft.com/office/officeart/2005/8/layout/chevron1"/>
    <dgm:cxn modelId="{80381215-FC0F-4D3B-8741-9FE25CF7835E}" type="presParOf" srcId="{C11BDAD9-45B7-40CD-89BA-9A4CEC2EAC41}" destId="{56F33B27-FF49-4E23-95A5-BE1E994F6F65}" srcOrd="10" destOrd="0" presId="urn:microsoft.com/office/officeart/2005/8/layout/chevron1"/>
  </dgm:cxnLst>
  <dgm:bg/>
  <dgm:whole>
    <a:ln>
      <a:noFill/>
    </a:ln>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AFE36545-6ABA-435E-98D4-0B031D21B0BA}" type="doc">
      <dgm:prSet loTypeId="urn:microsoft.com/office/officeart/2005/8/layout/cycle6" loCatId="cycle" qsTypeId="urn:microsoft.com/office/officeart/2005/8/quickstyle/simple1" qsCatId="simple" csTypeId="urn:microsoft.com/office/officeart/2005/8/colors/accent1_3" csCatId="accent1" phldr="1"/>
      <dgm:spPr/>
      <dgm:t>
        <a:bodyPr/>
        <a:lstStyle/>
        <a:p>
          <a:endParaRPr lang="fr-FR"/>
        </a:p>
      </dgm:t>
    </dgm:pt>
    <dgm:pt modelId="{1B99D090-0D4F-42E8-B736-859F62282C0E}">
      <dgm:prSet phldrT="[Texte]" custT="1"/>
      <dgm:spPr>
        <a:solidFill>
          <a:srgbClr val="FFC000"/>
        </a:solidFill>
      </dgm:spPr>
      <dgm:t>
        <a:bodyPr/>
        <a:lstStyle/>
        <a:p>
          <a:r>
            <a:rPr lang="en-GB" sz="1600" b="1" noProof="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Minh bạch</a:t>
          </a:r>
          <a:endParaRPr lang="en-GB" sz="1600" b="1" noProof="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dgm:t>
    </dgm:pt>
    <dgm:pt modelId="{CB5DEFD3-EBDD-44E5-B81A-4F67B2C6B45C}" type="parTrans" cxnId="{D9094359-BDC1-421E-8382-C9EFC5372D7C}">
      <dgm:prSet/>
      <dgm:spPr/>
      <dgm:t>
        <a:bodyPr/>
        <a:lstStyle/>
        <a:p>
          <a:endParaRPr lang="en-GB" b="1" noProof="0" dirty="0"/>
        </a:p>
      </dgm:t>
    </dgm:pt>
    <dgm:pt modelId="{BF586868-A904-4523-A96A-6E4FBF6486FB}" type="sibTrans" cxnId="{D9094359-BDC1-421E-8382-C9EFC5372D7C}">
      <dgm:prSet/>
      <dgm:spPr/>
      <dgm:t>
        <a:bodyPr/>
        <a:lstStyle/>
        <a:p>
          <a:endParaRPr lang="en-GB" b="1" noProof="0" dirty="0"/>
        </a:p>
      </dgm:t>
    </dgm:pt>
    <dgm:pt modelId="{6EDD6666-D5FE-456C-AF99-6326E8CF08C8}">
      <dgm:prSet phldrT="[Texte]" custT="1"/>
      <dgm:spPr>
        <a:solidFill>
          <a:srgbClr val="0070C0"/>
        </a:solidFill>
      </dgm:spPr>
      <dgm:t>
        <a:bodyPr/>
        <a:lstStyle/>
        <a:p>
          <a:r>
            <a:rPr lang="en-GB" sz="1600" b="1" noProof="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Giải trình</a:t>
          </a:r>
          <a:endParaRPr lang="en-GB" sz="1600" b="1" noProof="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dgm:t>
    </dgm:pt>
    <dgm:pt modelId="{81FC718E-753B-41B2-BD6D-18F1DC98262A}" type="parTrans" cxnId="{6EFA60DB-1783-4D68-ADD4-B96E5ACFF57C}">
      <dgm:prSet/>
      <dgm:spPr/>
      <dgm:t>
        <a:bodyPr/>
        <a:lstStyle/>
        <a:p>
          <a:endParaRPr lang="en-GB" b="1" noProof="0" dirty="0"/>
        </a:p>
      </dgm:t>
    </dgm:pt>
    <dgm:pt modelId="{C02E7437-549F-4F79-AF9A-254E719F5BB8}" type="sibTrans" cxnId="{6EFA60DB-1783-4D68-ADD4-B96E5ACFF57C}">
      <dgm:prSet/>
      <dgm:spPr/>
      <dgm:t>
        <a:bodyPr/>
        <a:lstStyle/>
        <a:p>
          <a:endParaRPr lang="en-GB" b="1" noProof="0" dirty="0"/>
        </a:p>
      </dgm:t>
    </dgm:pt>
    <dgm:pt modelId="{A3F2F6EC-D805-4070-BB9B-828DAF590F31}">
      <dgm:prSet phldrT="[Texte]" custT="1"/>
      <dgm:spPr>
        <a:solidFill>
          <a:srgbClr val="00B050"/>
        </a:solidFill>
      </dgm:spPr>
      <dgm:t>
        <a:bodyPr/>
        <a:lstStyle/>
        <a:p>
          <a:r>
            <a:rPr lang="en-GB" sz="1600" b="1" noProof="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Hiệu quả</a:t>
          </a:r>
          <a:endParaRPr lang="en-GB" sz="1600" b="1" noProof="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dgm:t>
    </dgm:pt>
    <dgm:pt modelId="{A34256BB-2B91-437C-8B5F-A42747A15F16}" type="parTrans" cxnId="{65D9F17D-0E86-4CC7-8764-E50F88A06768}">
      <dgm:prSet/>
      <dgm:spPr/>
      <dgm:t>
        <a:bodyPr/>
        <a:lstStyle/>
        <a:p>
          <a:endParaRPr lang="en-GB" b="1" noProof="0" dirty="0"/>
        </a:p>
      </dgm:t>
    </dgm:pt>
    <dgm:pt modelId="{F089AA42-DF7B-4CE1-94BC-1D555358919D}" type="sibTrans" cxnId="{65D9F17D-0E86-4CC7-8764-E50F88A06768}">
      <dgm:prSet/>
      <dgm:spPr/>
      <dgm:t>
        <a:bodyPr/>
        <a:lstStyle/>
        <a:p>
          <a:endParaRPr lang="en-GB" b="1" noProof="0" dirty="0"/>
        </a:p>
      </dgm:t>
    </dgm:pt>
    <dgm:pt modelId="{4C838353-47D8-407E-8AA0-1894C27A734D}">
      <dgm:prSet phldrT="[Texte]" custT="1"/>
      <dgm:spPr>
        <a:solidFill>
          <a:srgbClr val="7030A0"/>
        </a:solidFill>
      </dgm:spPr>
      <dgm:t>
        <a:bodyPr/>
        <a:lstStyle/>
        <a:p>
          <a:r>
            <a:rPr lang="en-GB" sz="1600" b="1" noProof="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Liêm chính</a:t>
          </a:r>
          <a:endParaRPr lang="en-GB" sz="1600" b="1" noProof="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dgm:t>
    </dgm:pt>
    <dgm:pt modelId="{7EFDEC40-FAA0-488C-ABC5-24A87AE3ED61}" type="parTrans" cxnId="{04951FA0-3F62-4917-9C24-D8B91E4854BF}">
      <dgm:prSet/>
      <dgm:spPr/>
      <dgm:t>
        <a:bodyPr/>
        <a:lstStyle/>
        <a:p>
          <a:endParaRPr lang="en-GB" b="1" noProof="0" dirty="0"/>
        </a:p>
      </dgm:t>
    </dgm:pt>
    <dgm:pt modelId="{DA4663FD-8C51-4EDA-A4A9-B970F714DEE3}" type="sibTrans" cxnId="{04951FA0-3F62-4917-9C24-D8B91E4854BF}">
      <dgm:prSet/>
      <dgm:spPr/>
      <dgm:t>
        <a:bodyPr/>
        <a:lstStyle/>
        <a:p>
          <a:endParaRPr lang="en-GB" b="1" noProof="0" dirty="0"/>
        </a:p>
      </dgm:t>
    </dgm:pt>
    <dgm:pt modelId="{BD1180F7-AD9B-418B-B584-B1AC396D777F}">
      <dgm:prSet phldrT="[Texte]" custT="1"/>
      <dgm:spPr>
        <a:solidFill>
          <a:srgbClr val="C00000"/>
        </a:solidFill>
      </dgm:spPr>
      <dgm:t>
        <a:bodyPr/>
        <a:lstStyle/>
        <a:p>
          <a:r>
            <a:rPr lang="en-GB" sz="1600" b="1" noProof="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Thống nhất</a:t>
          </a:r>
          <a:endParaRPr lang="en-GB" sz="1600" b="1" noProof="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dgm:t>
    </dgm:pt>
    <dgm:pt modelId="{9ED7F0B9-4FE8-475B-99B8-755A84A27136}" type="parTrans" cxnId="{61A90D77-D0AA-424B-BAA4-43826EAB2A31}">
      <dgm:prSet/>
      <dgm:spPr/>
      <dgm:t>
        <a:bodyPr/>
        <a:lstStyle/>
        <a:p>
          <a:endParaRPr lang="en-GB" b="1" noProof="0" dirty="0"/>
        </a:p>
      </dgm:t>
    </dgm:pt>
    <dgm:pt modelId="{987C2823-1521-445F-B456-09651442AC36}" type="sibTrans" cxnId="{61A90D77-D0AA-424B-BAA4-43826EAB2A31}">
      <dgm:prSet/>
      <dgm:spPr/>
      <dgm:t>
        <a:bodyPr/>
        <a:lstStyle/>
        <a:p>
          <a:endParaRPr lang="en-GB" b="1" noProof="0" dirty="0"/>
        </a:p>
      </dgm:t>
    </dgm:pt>
    <dgm:pt modelId="{1E19AE82-2271-4CE0-8DD8-6C2260C922E7}" type="pres">
      <dgm:prSet presAssocID="{AFE36545-6ABA-435E-98D4-0B031D21B0BA}" presName="cycle" presStyleCnt="0">
        <dgm:presLayoutVars>
          <dgm:dir/>
          <dgm:resizeHandles val="exact"/>
        </dgm:presLayoutVars>
      </dgm:prSet>
      <dgm:spPr/>
    </dgm:pt>
    <dgm:pt modelId="{311232EC-D37D-4162-B45C-F94A35261F3A}" type="pres">
      <dgm:prSet presAssocID="{1B99D090-0D4F-42E8-B736-859F62282C0E}" presName="node" presStyleLbl="node1" presStyleIdx="0" presStyleCnt="5" custRadScaleRad="101320" custRadScaleInc="415">
        <dgm:presLayoutVars>
          <dgm:bulletEnabled val="1"/>
        </dgm:presLayoutVars>
      </dgm:prSet>
      <dgm:spPr/>
    </dgm:pt>
    <dgm:pt modelId="{DA74097A-2E03-4EC9-A08A-BFF331C72B1C}" type="pres">
      <dgm:prSet presAssocID="{1B99D090-0D4F-42E8-B736-859F62282C0E}" presName="spNode" presStyleCnt="0"/>
      <dgm:spPr/>
    </dgm:pt>
    <dgm:pt modelId="{3ECFADBF-888A-4C9E-BCAC-3CA6EAAE0745}" type="pres">
      <dgm:prSet presAssocID="{BF586868-A904-4523-A96A-6E4FBF6486FB}" presName="sibTrans" presStyleLbl="sibTrans1D1" presStyleIdx="0" presStyleCnt="5"/>
      <dgm:spPr/>
    </dgm:pt>
    <dgm:pt modelId="{366CC2DD-0CE8-47B2-9A43-BB1068E6ABEA}" type="pres">
      <dgm:prSet presAssocID="{6EDD6666-D5FE-456C-AF99-6326E8CF08C8}" presName="node" presStyleLbl="node1" presStyleIdx="1" presStyleCnt="5">
        <dgm:presLayoutVars>
          <dgm:bulletEnabled val="1"/>
        </dgm:presLayoutVars>
      </dgm:prSet>
      <dgm:spPr/>
    </dgm:pt>
    <dgm:pt modelId="{50303B51-C175-44F3-B596-7BF5BF665CDA}" type="pres">
      <dgm:prSet presAssocID="{6EDD6666-D5FE-456C-AF99-6326E8CF08C8}" presName="spNode" presStyleCnt="0"/>
      <dgm:spPr/>
    </dgm:pt>
    <dgm:pt modelId="{64AEA8FB-D60D-4BD4-9E8F-0D88300590D4}" type="pres">
      <dgm:prSet presAssocID="{C02E7437-549F-4F79-AF9A-254E719F5BB8}" presName="sibTrans" presStyleLbl="sibTrans1D1" presStyleIdx="1" presStyleCnt="5"/>
      <dgm:spPr/>
    </dgm:pt>
    <dgm:pt modelId="{93870C17-0DC5-4E04-9FD9-095179E70F15}" type="pres">
      <dgm:prSet presAssocID="{A3F2F6EC-D805-4070-BB9B-828DAF590F31}" presName="node" presStyleLbl="node1" presStyleIdx="2" presStyleCnt="5">
        <dgm:presLayoutVars>
          <dgm:bulletEnabled val="1"/>
        </dgm:presLayoutVars>
      </dgm:prSet>
      <dgm:spPr/>
    </dgm:pt>
    <dgm:pt modelId="{4E9B9868-CD8E-422F-97D8-45DE1353F652}" type="pres">
      <dgm:prSet presAssocID="{A3F2F6EC-D805-4070-BB9B-828DAF590F31}" presName="spNode" presStyleCnt="0"/>
      <dgm:spPr/>
    </dgm:pt>
    <dgm:pt modelId="{6829F2B8-B0C2-48F2-9CE8-6C1E9F23406A}" type="pres">
      <dgm:prSet presAssocID="{F089AA42-DF7B-4CE1-94BC-1D555358919D}" presName="sibTrans" presStyleLbl="sibTrans1D1" presStyleIdx="2" presStyleCnt="5"/>
      <dgm:spPr/>
    </dgm:pt>
    <dgm:pt modelId="{31B7058C-3C69-42E7-B87D-5160823CC3FD}" type="pres">
      <dgm:prSet presAssocID="{4C838353-47D8-407E-8AA0-1894C27A734D}" presName="node" presStyleLbl="node1" presStyleIdx="3" presStyleCnt="5">
        <dgm:presLayoutVars>
          <dgm:bulletEnabled val="1"/>
        </dgm:presLayoutVars>
      </dgm:prSet>
      <dgm:spPr/>
    </dgm:pt>
    <dgm:pt modelId="{4EABAA41-3E4B-46AE-987B-BF2227579D62}" type="pres">
      <dgm:prSet presAssocID="{4C838353-47D8-407E-8AA0-1894C27A734D}" presName="spNode" presStyleCnt="0"/>
      <dgm:spPr/>
    </dgm:pt>
    <dgm:pt modelId="{406106E6-ABB6-4279-AB51-1CBABB92459D}" type="pres">
      <dgm:prSet presAssocID="{DA4663FD-8C51-4EDA-A4A9-B970F714DEE3}" presName="sibTrans" presStyleLbl="sibTrans1D1" presStyleIdx="3" presStyleCnt="5"/>
      <dgm:spPr/>
    </dgm:pt>
    <dgm:pt modelId="{921B9646-B358-45C9-8ECB-0F71642C813E}" type="pres">
      <dgm:prSet presAssocID="{BD1180F7-AD9B-418B-B584-B1AC396D777F}" presName="node" presStyleLbl="node1" presStyleIdx="4" presStyleCnt="5">
        <dgm:presLayoutVars>
          <dgm:bulletEnabled val="1"/>
        </dgm:presLayoutVars>
      </dgm:prSet>
      <dgm:spPr/>
    </dgm:pt>
    <dgm:pt modelId="{3DB53B4E-0ABA-49C1-ADB5-AF2794F5C2FC}" type="pres">
      <dgm:prSet presAssocID="{BD1180F7-AD9B-418B-B584-B1AC396D777F}" presName="spNode" presStyleCnt="0"/>
      <dgm:spPr/>
    </dgm:pt>
    <dgm:pt modelId="{86C0E957-B98D-4356-B7A0-3EE8AF09F356}" type="pres">
      <dgm:prSet presAssocID="{987C2823-1521-445F-B456-09651442AC36}" presName="sibTrans" presStyleLbl="sibTrans1D1" presStyleIdx="4" presStyleCnt="5"/>
      <dgm:spPr/>
    </dgm:pt>
  </dgm:ptLst>
  <dgm:cxnLst>
    <dgm:cxn modelId="{3367561E-26A2-4196-8E53-3BB997456F45}" type="presOf" srcId="{A3F2F6EC-D805-4070-BB9B-828DAF590F31}" destId="{93870C17-0DC5-4E04-9FD9-095179E70F15}" srcOrd="0" destOrd="0" presId="urn:microsoft.com/office/officeart/2005/8/layout/cycle6"/>
    <dgm:cxn modelId="{D07A3F2F-8AC5-4E49-96D5-67618E14A172}" type="presOf" srcId="{AFE36545-6ABA-435E-98D4-0B031D21B0BA}" destId="{1E19AE82-2271-4CE0-8DD8-6C2260C922E7}" srcOrd="0" destOrd="0" presId="urn:microsoft.com/office/officeart/2005/8/layout/cycle6"/>
    <dgm:cxn modelId="{D9094359-BDC1-421E-8382-C9EFC5372D7C}" srcId="{AFE36545-6ABA-435E-98D4-0B031D21B0BA}" destId="{1B99D090-0D4F-42E8-B736-859F62282C0E}" srcOrd="0" destOrd="0" parTransId="{CB5DEFD3-EBDD-44E5-B81A-4F67B2C6B45C}" sibTransId="{BF586868-A904-4523-A96A-6E4FBF6486FB}"/>
    <dgm:cxn modelId="{5C0F1E5D-9A29-446F-AB4F-93B140E50CC3}" type="presOf" srcId="{4C838353-47D8-407E-8AA0-1894C27A734D}" destId="{31B7058C-3C69-42E7-B87D-5160823CC3FD}" srcOrd="0" destOrd="0" presId="urn:microsoft.com/office/officeart/2005/8/layout/cycle6"/>
    <dgm:cxn modelId="{75506E69-6B95-4217-A208-3EC297274CBB}" type="presOf" srcId="{C02E7437-549F-4F79-AF9A-254E719F5BB8}" destId="{64AEA8FB-D60D-4BD4-9E8F-0D88300590D4}" srcOrd="0" destOrd="0" presId="urn:microsoft.com/office/officeart/2005/8/layout/cycle6"/>
    <dgm:cxn modelId="{61A90D77-D0AA-424B-BAA4-43826EAB2A31}" srcId="{AFE36545-6ABA-435E-98D4-0B031D21B0BA}" destId="{BD1180F7-AD9B-418B-B584-B1AC396D777F}" srcOrd="4" destOrd="0" parTransId="{9ED7F0B9-4FE8-475B-99B8-755A84A27136}" sibTransId="{987C2823-1521-445F-B456-09651442AC36}"/>
    <dgm:cxn modelId="{2EBF0A78-CD34-43CB-BADF-782BCD89A2E7}" type="presOf" srcId="{6EDD6666-D5FE-456C-AF99-6326E8CF08C8}" destId="{366CC2DD-0CE8-47B2-9A43-BB1068E6ABEA}" srcOrd="0" destOrd="0" presId="urn:microsoft.com/office/officeart/2005/8/layout/cycle6"/>
    <dgm:cxn modelId="{65D9F17D-0E86-4CC7-8764-E50F88A06768}" srcId="{AFE36545-6ABA-435E-98D4-0B031D21B0BA}" destId="{A3F2F6EC-D805-4070-BB9B-828DAF590F31}" srcOrd="2" destOrd="0" parTransId="{A34256BB-2B91-437C-8B5F-A42747A15F16}" sibTransId="{F089AA42-DF7B-4CE1-94BC-1D555358919D}"/>
    <dgm:cxn modelId="{45C6DA88-944B-45F9-B581-DB5D79531178}" type="presOf" srcId="{DA4663FD-8C51-4EDA-A4A9-B970F714DEE3}" destId="{406106E6-ABB6-4279-AB51-1CBABB92459D}" srcOrd="0" destOrd="0" presId="urn:microsoft.com/office/officeart/2005/8/layout/cycle6"/>
    <dgm:cxn modelId="{04951FA0-3F62-4917-9C24-D8B91E4854BF}" srcId="{AFE36545-6ABA-435E-98D4-0B031D21B0BA}" destId="{4C838353-47D8-407E-8AA0-1894C27A734D}" srcOrd="3" destOrd="0" parTransId="{7EFDEC40-FAA0-488C-ABC5-24A87AE3ED61}" sibTransId="{DA4663FD-8C51-4EDA-A4A9-B970F714DEE3}"/>
    <dgm:cxn modelId="{E95EA5A2-3458-4217-B885-935B791E9862}" type="presOf" srcId="{987C2823-1521-445F-B456-09651442AC36}" destId="{86C0E957-B98D-4356-B7A0-3EE8AF09F356}" srcOrd="0" destOrd="0" presId="urn:microsoft.com/office/officeart/2005/8/layout/cycle6"/>
    <dgm:cxn modelId="{65773ABC-7674-44CE-AC8D-B4A935DCB422}" type="presOf" srcId="{1B99D090-0D4F-42E8-B736-859F62282C0E}" destId="{311232EC-D37D-4162-B45C-F94A35261F3A}" srcOrd="0" destOrd="0" presId="urn:microsoft.com/office/officeart/2005/8/layout/cycle6"/>
    <dgm:cxn modelId="{130F1CC5-F707-4F29-BDD3-9E9944508EAE}" type="presOf" srcId="{F089AA42-DF7B-4CE1-94BC-1D555358919D}" destId="{6829F2B8-B0C2-48F2-9CE8-6C1E9F23406A}" srcOrd="0" destOrd="0" presId="urn:microsoft.com/office/officeart/2005/8/layout/cycle6"/>
    <dgm:cxn modelId="{121D44C9-EE22-43AC-ACA7-1ACB50C77F54}" type="presOf" srcId="{BF586868-A904-4523-A96A-6E4FBF6486FB}" destId="{3ECFADBF-888A-4C9E-BCAC-3CA6EAAE0745}" srcOrd="0" destOrd="0" presId="urn:microsoft.com/office/officeart/2005/8/layout/cycle6"/>
    <dgm:cxn modelId="{14A47AD6-4E4F-4AEA-9890-7623EB2B80B5}" type="presOf" srcId="{BD1180F7-AD9B-418B-B584-B1AC396D777F}" destId="{921B9646-B358-45C9-8ECB-0F71642C813E}" srcOrd="0" destOrd="0" presId="urn:microsoft.com/office/officeart/2005/8/layout/cycle6"/>
    <dgm:cxn modelId="{6EFA60DB-1783-4D68-ADD4-B96E5ACFF57C}" srcId="{AFE36545-6ABA-435E-98D4-0B031D21B0BA}" destId="{6EDD6666-D5FE-456C-AF99-6326E8CF08C8}" srcOrd="1" destOrd="0" parTransId="{81FC718E-753B-41B2-BD6D-18F1DC98262A}" sibTransId="{C02E7437-549F-4F79-AF9A-254E719F5BB8}"/>
    <dgm:cxn modelId="{008BF180-1604-4352-AF8B-168ACB3FFA65}" type="presParOf" srcId="{1E19AE82-2271-4CE0-8DD8-6C2260C922E7}" destId="{311232EC-D37D-4162-B45C-F94A35261F3A}" srcOrd="0" destOrd="0" presId="urn:microsoft.com/office/officeart/2005/8/layout/cycle6"/>
    <dgm:cxn modelId="{21B61E3E-9B7A-42B1-B6C8-801C87DE73C7}" type="presParOf" srcId="{1E19AE82-2271-4CE0-8DD8-6C2260C922E7}" destId="{DA74097A-2E03-4EC9-A08A-BFF331C72B1C}" srcOrd="1" destOrd="0" presId="urn:microsoft.com/office/officeart/2005/8/layout/cycle6"/>
    <dgm:cxn modelId="{05027305-2FB7-4479-A9E6-1707522D4B46}" type="presParOf" srcId="{1E19AE82-2271-4CE0-8DD8-6C2260C922E7}" destId="{3ECFADBF-888A-4C9E-BCAC-3CA6EAAE0745}" srcOrd="2" destOrd="0" presId="urn:microsoft.com/office/officeart/2005/8/layout/cycle6"/>
    <dgm:cxn modelId="{B1ED7FD3-D5F8-4C38-BA68-222ECD426889}" type="presParOf" srcId="{1E19AE82-2271-4CE0-8DD8-6C2260C922E7}" destId="{366CC2DD-0CE8-47B2-9A43-BB1068E6ABEA}" srcOrd="3" destOrd="0" presId="urn:microsoft.com/office/officeart/2005/8/layout/cycle6"/>
    <dgm:cxn modelId="{CBEFB26B-A91F-4B24-B44F-4BF141E48A22}" type="presParOf" srcId="{1E19AE82-2271-4CE0-8DD8-6C2260C922E7}" destId="{50303B51-C175-44F3-B596-7BF5BF665CDA}" srcOrd="4" destOrd="0" presId="urn:microsoft.com/office/officeart/2005/8/layout/cycle6"/>
    <dgm:cxn modelId="{E73E9702-8B6A-467B-B4AD-C6AC65537F8D}" type="presParOf" srcId="{1E19AE82-2271-4CE0-8DD8-6C2260C922E7}" destId="{64AEA8FB-D60D-4BD4-9E8F-0D88300590D4}" srcOrd="5" destOrd="0" presId="urn:microsoft.com/office/officeart/2005/8/layout/cycle6"/>
    <dgm:cxn modelId="{F5A6220C-ABA0-4D89-8C2F-194182EB1833}" type="presParOf" srcId="{1E19AE82-2271-4CE0-8DD8-6C2260C922E7}" destId="{93870C17-0DC5-4E04-9FD9-095179E70F15}" srcOrd="6" destOrd="0" presId="urn:microsoft.com/office/officeart/2005/8/layout/cycle6"/>
    <dgm:cxn modelId="{425AB115-9B22-4AE7-BAEE-38FDC5C25B8D}" type="presParOf" srcId="{1E19AE82-2271-4CE0-8DD8-6C2260C922E7}" destId="{4E9B9868-CD8E-422F-97D8-45DE1353F652}" srcOrd="7" destOrd="0" presId="urn:microsoft.com/office/officeart/2005/8/layout/cycle6"/>
    <dgm:cxn modelId="{32A6A2B5-DB59-42A2-B6D7-1C99925F5761}" type="presParOf" srcId="{1E19AE82-2271-4CE0-8DD8-6C2260C922E7}" destId="{6829F2B8-B0C2-48F2-9CE8-6C1E9F23406A}" srcOrd="8" destOrd="0" presId="urn:microsoft.com/office/officeart/2005/8/layout/cycle6"/>
    <dgm:cxn modelId="{758666A5-6C4B-441E-8FD3-B6BBF0FE7AC5}" type="presParOf" srcId="{1E19AE82-2271-4CE0-8DD8-6C2260C922E7}" destId="{31B7058C-3C69-42E7-B87D-5160823CC3FD}" srcOrd="9" destOrd="0" presId="urn:microsoft.com/office/officeart/2005/8/layout/cycle6"/>
    <dgm:cxn modelId="{04C95BEB-4832-48F5-9175-B5F6847B4743}" type="presParOf" srcId="{1E19AE82-2271-4CE0-8DD8-6C2260C922E7}" destId="{4EABAA41-3E4B-46AE-987B-BF2227579D62}" srcOrd="10" destOrd="0" presId="urn:microsoft.com/office/officeart/2005/8/layout/cycle6"/>
    <dgm:cxn modelId="{1FE427B1-5387-47A9-9029-0BD05A6D930B}" type="presParOf" srcId="{1E19AE82-2271-4CE0-8DD8-6C2260C922E7}" destId="{406106E6-ABB6-4279-AB51-1CBABB92459D}" srcOrd="11" destOrd="0" presId="urn:microsoft.com/office/officeart/2005/8/layout/cycle6"/>
    <dgm:cxn modelId="{EB38CD6C-ADB4-413A-A17F-3E88BB5E043A}" type="presParOf" srcId="{1E19AE82-2271-4CE0-8DD8-6C2260C922E7}" destId="{921B9646-B358-45C9-8ECB-0F71642C813E}" srcOrd="12" destOrd="0" presId="urn:microsoft.com/office/officeart/2005/8/layout/cycle6"/>
    <dgm:cxn modelId="{EF082469-B8E0-45F7-9447-520ADB7A53D8}" type="presParOf" srcId="{1E19AE82-2271-4CE0-8DD8-6C2260C922E7}" destId="{3DB53B4E-0ABA-49C1-ADB5-AF2794F5C2FC}" srcOrd="13" destOrd="0" presId="urn:microsoft.com/office/officeart/2005/8/layout/cycle6"/>
    <dgm:cxn modelId="{6748552C-B3E5-4731-9390-5769494B4C26}" type="presParOf" srcId="{1E19AE82-2271-4CE0-8DD8-6C2260C922E7}" destId="{86C0E957-B98D-4356-B7A0-3EE8AF09F356}" srcOrd="14" destOrd="0" presId="urn:microsoft.com/office/officeart/2005/8/layout/cycle6"/>
  </dgm:cxnLst>
  <dgm:bg/>
  <dgm:whole/>
  <dgm:extLst>
    <a:ext uri="http://schemas.microsoft.com/office/drawing/2008/diagram">
      <dsp:dataModelExt xmlns:dsp="http://schemas.microsoft.com/office/drawing/2008/diagram" relId="rId6" minVer="http://schemas.openxmlformats.org/drawingml/2006/diagram"/>
    </a:ext>
    <a:ext uri="{C62137D5-CB1D-491B-B009-E17868A290BF}">
      <dgm14:recolorImg xmlns:dgm14="http://schemas.microsoft.com/office/drawing/2010/diagram" val="1"/>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DB8FE91-D30F-44DD-8DD4-870C88304BAA}">
      <dsp:nvSpPr>
        <dsp:cNvPr id="0" name=""/>
        <dsp:cNvSpPr/>
      </dsp:nvSpPr>
      <dsp:spPr>
        <a:xfrm>
          <a:off x="7034" y="678733"/>
          <a:ext cx="1185750" cy="474300"/>
        </a:xfrm>
        <a:prstGeom prst="chevron">
          <a:avLst/>
        </a:prstGeom>
        <a:solidFill>
          <a:srgbClr val="0070C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4011" tIns="28004" rIns="28004" bIns="28004" numCol="1" spcCol="1270" anchor="ctr" anchorCtr="0">
          <a:noAutofit/>
        </a:bodyPr>
        <a:lstStyle/>
        <a:p>
          <a:pPr marL="0" lvl="0" indent="0" algn="ctr" defTabSz="933450">
            <a:lnSpc>
              <a:spcPct val="90000"/>
            </a:lnSpc>
            <a:spcBef>
              <a:spcPct val="0"/>
            </a:spcBef>
            <a:spcAft>
              <a:spcPct val="35000"/>
            </a:spcAft>
            <a:buNone/>
          </a:pPr>
          <a:r>
            <a:rPr lang="fr-FR" sz="2100" b="1" kern="1200" dirty="0">
              <a:effectLst>
                <a:outerShdw blurRad="38100" dist="38100" dir="2700000" algn="tl">
                  <a:srgbClr val="000000">
                    <a:alpha val="43137"/>
                  </a:srgbClr>
                </a:outerShdw>
              </a:effectLst>
            </a:rPr>
            <a:t>2007</a:t>
          </a:r>
        </a:p>
      </dsp:txBody>
      <dsp:txXfrm>
        <a:off x="244184" y="678733"/>
        <a:ext cx="711450" cy="474300"/>
      </dsp:txXfrm>
    </dsp:sp>
    <dsp:sp modelId="{8F929905-9CC0-4083-9B7E-B4722C2C4A28}">
      <dsp:nvSpPr>
        <dsp:cNvPr id="0" name=""/>
        <dsp:cNvSpPr/>
      </dsp:nvSpPr>
      <dsp:spPr>
        <a:xfrm>
          <a:off x="1074210" y="678733"/>
          <a:ext cx="1185750" cy="474300"/>
        </a:xfrm>
        <a:prstGeom prst="chevron">
          <a:avLst/>
        </a:prstGeom>
        <a:solidFill>
          <a:srgbClr val="00B05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4011" tIns="28004" rIns="28004" bIns="28004" numCol="1" spcCol="1270" anchor="ctr" anchorCtr="0">
          <a:noAutofit/>
        </a:bodyPr>
        <a:lstStyle/>
        <a:p>
          <a:pPr marL="0" lvl="0" indent="0" algn="ctr" defTabSz="933450">
            <a:lnSpc>
              <a:spcPct val="90000"/>
            </a:lnSpc>
            <a:spcBef>
              <a:spcPct val="0"/>
            </a:spcBef>
            <a:spcAft>
              <a:spcPct val="35000"/>
            </a:spcAft>
            <a:buNone/>
          </a:pPr>
          <a:r>
            <a:rPr lang="fr-FR" sz="2100" b="1" kern="1200" dirty="0">
              <a:effectLst>
                <a:outerShdw blurRad="38100" dist="38100" dir="2700000" algn="tl">
                  <a:srgbClr val="000000">
                    <a:alpha val="43137"/>
                  </a:srgbClr>
                </a:outerShdw>
              </a:effectLst>
            </a:rPr>
            <a:t>2008</a:t>
          </a:r>
        </a:p>
      </dsp:txBody>
      <dsp:txXfrm>
        <a:off x="1311360" y="678733"/>
        <a:ext cx="711450" cy="474300"/>
      </dsp:txXfrm>
    </dsp:sp>
    <dsp:sp modelId="{0B39831C-7ABC-4F0B-81EF-CF99C924BF7A}">
      <dsp:nvSpPr>
        <dsp:cNvPr id="0" name=""/>
        <dsp:cNvSpPr/>
      </dsp:nvSpPr>
      <dsp:spPr>
        <a:xfrm>
          <a:off x="2141385" y="678733"/>
          <a:ext cx="577922" cy="474300"/>
        </a:xfrm>
        <a:prstGeom prst="chevron">
          <a:avLst/>
        </a:prstGeom>
        <a:solidFill>
          <a:srgbClr val="00B05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26670" rIns="26670" bIns="26670" numCol="1" spcCol="1270" anchor="ctr" anchorCtr="0">
          <a:noAutofit/>
        </a:bodyPr>
        <a:lstStyle/>
        <a:p>
          <a:pPr marL="0" lvl="0" indent="0" algn="ctr" defTabSz="889000">
            <a:lnSpc>
              <a:spcPct val="90000"/>
            </a:lnSpc>
            <a:spcBef>
              <a:spcPct val="0"/>
            </a:spcBef>
            <a:spcAft>
              <a:spcPct val="35000"/>
            </a:spcAft>
            <a:buNone/>
          </a:pPr>
          <a:endParaRPr lang="fr-FR" sz="2000" b="1" kern="1200">
            <a:effectLst>
              <a:outerShdw blurRad="38100" dist="38100" dir="2700000" algn="tl">
                <a:srgbClr val="000000">
                  <a:alpha val="43137"/>
                </a:srgbClr>
              </a:outerShdw>
            </a:effectLst>
          </a:endParaRPr>
        </a:p>
      </dsp:txBody>
      <dsp:txXfrm>
        <a:off x="2378535" y="678733"/>
        <a:ext cx="103622" cy="474300"/>
      </dsp:txXfrm>
    </dsp:sp>
    <dsp:sp modelId="{A854BAD4-2147-4EAE-A442-930DCB8DB3E3}">
      <dsp:nvSpPr>
        <dsp:cNvPr id="0" name=""/>
        <dsp:cNvSpPr/>
      </dsp:nvSpPr>
      <dsp:spPr>
        <a:xfrm>
          <a:off x="2600733" y="678733"/>
          <a:ext cx="1185750" cy="474300"/>
        </a:xfrm>
        <a:prstGeom prst="chevron">
          <a:avLst/>
        </a:prstGeom>
        <a:solidFill>
          <a:srgbClr val="00B05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4011" tIns="28004" rIns="28004" bIns="28004" numCol="1" spcCol="1270" anchor="ctr" anchorCtr="0">
          <a:noAutofit/>
        </a:bodyPr>
        <a:lstStyle/>
        <a:p>
          <a:pPr marL="0" lvl="0" indent="0" algn="ctr" defTabSz="933450">
            <a:lnSpc>
              <a:spcPct val="90000"/>
            </a:lnSpc>
            <a:spcBef>
              <a:spcPct val="0"/>
            </a:spcBef>
            <a:spcAft>
              <a:spcPct val="35000"/>
            </a:spcAft>
            <a:buNone/>
          </a:pPr>
          <a:r>
            <a:rPr lang="fr-FR" sz="2100" b="1" kern="1200" dirty="0">
              <a:effectLst>
                <a:outerShdw blurRad="38100" dist="38100" dir="2700000" algn="tl">
                  <a:srgbClr val="000000">
                    <a:alpha val="43137"/>
                  </a:srgbClr>
                </a:outerShdw>
              </a:effectLst>
            </a:rPr>
            <a:t>2010</a:t>
          </a:r>
        </a:p>
      </dsp:txBody>
      <dsp:txXfrm>
        <a:off x="2837883" y="678733"/>
        <a:ext cx="711450" cy="474300"/>
      </dsp:txXfrm>
    </dsp:sp>
    <dsp:sp modelId="{675FEDC6-D830-4B2A-806C-BD82B8ADD783}">
      <dsp:nvSpPr>
        <dsp:cNvPr id="0" name=""/>
        <dsp:cNvSpPr/>
      </dsp:nvSpPr>
      <dsp:spPr>
        <a:xfrm>
          <a:off x="3667908" y="678733"/>
          <a:ext cx="583341" cy="474300"/>
        </a:xfrm>
        <a:prstGeom prst="chevron">
          <a:avLst/>
        </a:prstGeom>
        <a:solidFill>
          <a:srgbClr val="00B05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26670" rIns="26670" bIns="26670" numCol="1" spcCol="1270" anchor="ctr" anchorCtr="0">
          <a:noAutofit/>
        </a:bodyPr>
        <a:lstStyle/>
        <a:p>
          <a:pPr marL="0" lvl="0" indent="0" algn="ctr" defTabSz="889000">
            <a:lnSpc>
              <a:spcPct val="90000"/>
            </a:lnSpc>
            <a:spcBef>
              <a:spcPct val="0"/>
            </a:spcBef>
            <a:spcAft>
              <a:spcPct val="35000"/>
            </a:spcAft>
            <a:buNone/>
          </a:pPr>
          <a:endParaRPr lang="fr-FR" sz="2000" b="1" kern="1200">
            <a:effectLst>
              <a:outerShdw blurRad="38100" dist="38100" dir="2700000" algn="tl">
                <a:srgbClr val="000000">
                  <a:alpha val="43137"/>
                </a:srgbClr>
              </a:outerShdw>
            </a:effectLst>
          </a:endParaRPr>
        </a:p>
      </dsp:txBody>
      <dsp:txXfrm>
        <a:off x="3905058" y="678733"/>
        <a:ext cx="109041" cy="474300"/>
      </dsp:txXfrm>
    </dsp:sp>
    <dsp:sp modelId="{C94DBDFD-F4AB-4662-B9BC-BE9DCD5CA83C}">
      <dsp:nvSpPr>
        <dsp:cNvPr id="0" name=""/>
        <dsp:cNvSpPr/>
      </dsp:nvSpPr>
      <dsp:spPr>
        <a:xfrm>
          <a:off x="4132675" y="678733"/>
          <a:ext cx="1185750" cy="474300"/>
        </a:xfrm>
        <a:prstGeom prst="chevron">
          <a:avLst/>
        </a:prstGeom>
        <a:solidFill>
          <a:srgbClr val="00B05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4011" tIns="28004" rIns="28004" bIns="28004" numCol="1" spcCol="1270" anchor="ctr" anchorCtr="0">
          <a:noAutofit/>
        </a:bodyPr>
        <a:lstStyle/>
        <a:p>
          <a:pPr marL="0" lvl="0" indent="0" algn="ctr" defTabSz="933450">
            <a:lnSpc>
              <a:spcPct val="90000"/>
            </a:lnSpc>
            <a:spcBef>
              <a:spcPct val="0"/>
            </a:spcBef>
            <a:spcAft>
              <a:spcPct val="35000"/>
            </a:spcAft>
            <a:buNone/>
          </a:pPr>
          <a:r>
            <a:rPr lang="fr-FR" sz="2100" b="1" kern="1200" dirty="0">
              <a:effectLst>
                <a:outerShdw blurRad="38100" dist="38100" dir="2700000" algn="tl">
                  <a:srgbClr val="000000">
                    <a:alpha val="43137"/>
                  </a:srgbClr>
                </a:outerShdw>
              </a:effectLst>
            </a:rPr>
            <a:t>2017</a:t>
          </a:r>
        </a:p>
      </dsp:txBody>
      <dsp:txXfrm>
        <a:off x="4369825" y="678733"/>
        <a:ext cx="711450" cy="474300"/>
      </dsp:txXfrm>
    </dsp:sp>
    <dsp:sp modelId="{E4DF06DC-935D-4B99-B229-51E09A371240}">
      <dsp:nvSpPr>
        <dsp:cNvPr id="0" name=""/>
        <dsp:cNvSpPr/>
      </dsp:nvSpPr>
      <dsp:spPr>
        <a:xfrm>
          <a:off x="5199850" y="678733"/>
          <a:ext cx="584788" cy="474300"/>
        </a:xfrm>
        <a:prstGeom prst="chevron">
          <a:avLst/>
        </a:prstGeom>
        <a:solidFill>
          <a:srgbClr val="00B05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26670" rIns="26670" bIns="26670" numCol="1" spcCol="1270" anchor="ctr" anchorCtr="0">
          <a:noAutofit/>
        </a:bodyPr>
        <a:lstStyle/>
        <a:p>
          <a:pPr marL="0" lvl="0" indent="0" algn="ctr" defTabSz="889000">
            <a:lnSpc>
              <a:spcPct val="90000"/>
            </a:lnSpc>
            <a:spcBef>
              <a:spcPct val="0"/>
            </a:spcBef>
            <a:spcAft>
              <a:spcPct val="35000"/>
            </a:spcAft>
            <a:buNone/>
          </a:pPr>
          <a:endParaRPr lang="fr-FR" sz="2000" b="1" kern="1200">
            <a:effectLst>
              <a:outerShdw blurRad="38100" dist="38100" dir="2700000" algn="tl">
                <a:srgbClr val="000000">
                  <a:alpha val="43137"/>
                </a:srgbClr>
              </a:outerShdw>
            </a:effectLst>
          </a:endParaRPr>
        </a:p>
      </dsp:txBody>
      <dsp:txXfrm>
        <a:off x="5437000" y="678733"/>
        <a:ext cx="110488" cy="474300"/>
      </dsp:txXfrm>
    </dsp:sp>
    <dsp:sp modelId="{C857AA3C-07E4-45CC-A5CE-2E3EBA420587}">
      <dsp:nvSpPr>
        <dsp:cNvPr id="0" name=""/>
        <dsp:cNvSpPr/>
      </dsp:nvSpPr>
      <dsp:spPr>
        <a:xfrm>
          <a:off x="5666064" y="678733"/>
          <a:ext cx="1185750" cy="474300"/>
        </a:xfrm>
        <a:prstGeom prst="chevron">
          <a:avLst/>
        </a:prstGeom>
        <a:solidFill>
          <a:srgbClr val="FFC00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4011" tIns="28004" rIns="28004" bIns="28004" numCol="1" spcCol="1270" anchor="ctr" anchorCtr="0">
          <a:noAutofit/>
        </a:bodyPr>
        <a:lstStyle/>
        <a:p>
          <a:pPr marL="0" lvl="0" indent="0" algn="ctr" defTabSz="933450">
            <a:lnSpc>
              <a:spcPct val="90000"/>
            </a:lnSpc>
            <a:spcBef>
              <a:spcPct val="0"/>
            </a:spcBef>
            <a:spcAft>
              <a:spcPct val="35000"/>
            </a:spcAft>
            <a:buNone/>
          </a:pPr>
          <a:r>
            <a:rPr lang="fr-FR" sz="2100" b="1" kern="1200" dirty="0">
              <a:effectLst>
                <a:outerShdw blurRad="38100" dist="38100" dir="2700000" algn="tl">
                  <a:srgbClr val="000000">
                    <a:alpha val="43137"/>
                  </a:srgbClr>
                </a:outerShdw>
              </a:effectLst>
            </a:rPr>
            <a:t>2019</a:t>
          </a:r>
        </a:p>
      </dsp:txBody>
      <dsp:txXfrm>
        <a:off x="5903214" y="678733"/>
        <a:ext cx="711450" cy="474300"/>
      </dsp:txXfrm>
    </dsp:sp>
    <dsp:sp modelId="{CEE755D0-9568-4D8C-85AF-E7C45DB05D51}">
      <dsp:nvSpPr>
        <dsp:cNvPr id="0" name=""/>
        <dsp:cNvSpPr/>
      </dsp:nvSpPr>
      <dsp:spPr>
        <a:xfrm>
          <a:off x="6733239" y="678733"/>
          <a:ext cx="1185750" cy="474300"/>
        </a:xfrm>
        <a:prstGeom prst="chevron">
          <a:avLst/>
        </a:prstGeom>
        <a:solidFill>
          <a:srgbClr val="00B05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4011" tIns="28004" rIns="28004" bIns="28004" numCol="1" spcCol="1270" anchor="ctr" anchorCtr="0">
          <a:noAutofit/>
        </a:bodyPr>
        <a:lstStyle/>
        <a:p>
          <a:pPr marL="0" lvl="0" indent="0" algn="ctr" defTabSz="933450">
            <a:lnSpc>
              <a:spcPct val="90000"/>
            </a:lnSpc>
            <a:spcBef>
              <a:spcPct val="0"/>
            </a:spcBef>
            <a:spcAft>
              <a:spcPct val="35000"/>
            </a:spcAft>
            <a:buNone/>
          </a:pPr>
          <a:r>
            <a:rPr lang="fr-FR" sz="2100" b="1" kern="1200" dirty="0">
              <a:effectLst>
                <a:outerShdw blurRad="38100" dist="38100" dir="2700000" algn="tl">
                  <a:srgbClr val="000000">
                    <a:alpha val="43137"/>
                  </a:srgbClr>
                </a:outerShdw>
              </a:effectLst>
            </a:rPr>
            <a:t>2020</a:t>
          </a:r>
        </a:p>
      </dsp:txBody>
      <dsp:txXfrm>
        <a:off x="6970389" y="678733"/>
        <a:ext cx="711450" cy="474300"/>
      </dsp:txXfrm>
    </dsp:sp>
    <dsp:sp modelId="{ED8D0D3D-E19D-4516-8E16-8B95F11F39F2}">
      <dsp:nvSpPr>
        <dsp:cNvPr id="0" name=""/>
        <dsp:cNvSpPr/>
      </dsp:nvSpPr>
      <dsp:spPr>
        <a:xfrm>
          <a:off x="7800414" y="678733"/>
          <a:ext cx="758394" cy="474300"/>
        </a:xfrm>
        <a:prstGeom prst="chevron">
          <a:avLst/>
        </a:prstGeom>
        <a:solidFill>
          <a:srgbClr val="FFC00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26670" rIns="26670" bIns="26670" numCol="1" spcCol="1270" anchor="ctr" anchorCtr="0">
          <a:noAutofit/>
        </a:bodyPr>
        <a:lstStyle/>
        <a:p>
          <a:pPr marL="0" lvl="0" indent="0" algn="ctr" defTabSz="889000">
            <a:lnSpc>
              <a:spcPct val="90000"/>
            </a:lnSpc>
            <a:spcBef>
              <a:spcPct val="0"/>
            </a:spcBef>
            <a:spcAft>
              <a:spcPct val="35000"/>
            </a:spcAft>
            <a:buNone/>
          </a:pPr>
          <a:endParaRPr lang="fr-FR" sz="2000" b="1" kern="1200">
            <a:effectLst>
              <a:outerShdw blurRad="38100" dist="38100" dir="2700000" algn="tl">
                <a:srgbClr val="000000">
                  <a:alpha val="43137"/>
                </a:srgbClr>
              </a:outerShdw>
            </a:effectLst>
          </a:endParaRPr>
        </a:p>
      </dsp:txBody>
      <dsp:txXfrm>
        <a:off x="8037564" y="678733"/>
        <a:ext cx="284094" cy="47430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89557EE-2ED8-4E48-86C3-49663E03BD9E}">
      <dsp:nvSpPr>
        <dsp:cNvPr id="0" name=""/>
        <dsp:cNvSpPr/>
      </dsp:nvSpPr>
      <dsp:spPr>
        <a:xfrm>
          <a:off x="2408" y="979062"/>
          <a:ext cx="1762400" cy="704960"/>
        </a:xfrm>
        <a:prstGeom prst="chevron">
          <a:avLst/>
        </a:prstGeom>
        <a:solidFill>
          <a:srgbClr val="339966"/>
        </a:solid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0015" tIns="40005" rIns="40005" bIns="40005" numCol="1" spcCol="1270" anchor="ctr" anchorCtr="0">
          <a:noAutofit/>
        </a:bodyPr>
        <a:lstStyle/>
        <a:p>
          <a:pPr marL="0" lvl="0" indent="0" algn="ctr" defTabSz="1333500">
            <a:lnSpc>
              <a:spcPct val="90000"/>
            </a:lnSpc>
            <a:spcBef>
              <a:spcPct val="0"/>
            </a:spcBef>
            <a:spcAft>
              <a:spcPct val="35000"/>
            </a:spcAft>
            <a:buNone/>
          </a:pPr>
          <a:r>
            <a:rPr lang="en-US" sz="3000" b="1" kern="1200" dirty="0">
              <a:effectLst>
                <a:outerShdw blurRad="38100" dist="38100" dir="2700000" algn="tl">
                  <a:srgbClr val="000000">
                    <a:alpha val="43137"/>
                  </a:srgbClr>
                </a:outerShdw>
              </a:effectLst>
              <a:latin typeface="Open Sans" panose="020B0606030504020204" pitchFamily="34" charset="0"/>
              <a:ea typeface="Open Sans" panose="020B0606030504020204" pitchFamily="34" charset="0"/>
              <a:cs typeface="Open Sans" panose="020B0606030504020204" pitchFamily="34" charset="0"/>
            </a:rPr>
            <a:t>2007</a:t>
          </a:r>
        </a:p>
      </dsp:txBody>
      <dsp:txXfrm>
        <a:off x="354888" y="979062"/>
        <a:ext cx="1057440" cy="704960"/>
      </dsp:txXfrm>
    </dsp:sp>
    <dsp:sp modelId="{357605CC-6597-4A87-AA7F-14067DBF7DE8}">
      <dsp:nvSpPr>
        <dsp:cNvPr id="0" name=""/>
        <dsp:cNvSpPr/>
      </dsp:nvSpPr>
      <dsp:spPr>
        <a:xfrm>
          <a:off x="1588569" y="979062"/>
          <a:ext cx="1762400" cy="704960"/>
        </a:xfrm>
        <a:prstGeom prst="chevron">
          <a:avLst/>
        </a:prstGeom>
        <a:solidFill>
          <a:srgbClr val="339933"/>
        </a:solid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0015" tIns="40005" rIns="40005" bIns="40005" numCol="1" spcCol="1270" anchor="ctr" anchorCtr="0">
          <a:noAutofit/>
        </a:bodyPr>
        <a:lstStyle/>
        <a:p>
          <a:pPr marL="0" lvl="0" indent="0" algn="ctr" defTabSz="1333500">
            <a:lnSpc>
              <a:spcPct val="90000"/>
            </a:lnSpc>
            <a:spcBef>
              <a:spcPct val="0"/>
            </a:spcBef>
            <a:spcAft>
              <a:spcPct val="35000"/>
            </a:spcAft>
            <a:buNone/>
          </a:pPr>
          <a:r>
            <a:rPr lang="en-US" sz="3000" b="1" kern="1200" dirty="0">
              <a:effectLst>
                <a:outerShdw blurRad="38100" dist="38100" dir="2700000" algn="tl">
                  <a:srgbClr val="000000">
                    <a:alpha val="43137"/>
                  </a:srgbClr>
                </a:outerShdw>
              </a:effectLst>
              <a:latin typeface="Open Sans" panose="020B0606030504020204" pitchFamily="34" charset="0"/>
              <a:ea typeface="Open Sans" panose="020B0606030504020204" pitchFamily="34" charset="0"/>
              <a:cs typeface="Open Sans" panose="020B0606030504020204" pitchFamily="34" charset="0"/>
            </a:rPr>
            <a:t>2008</a:t>
          </a:r>
        </a:p>
      </dsp:txBody>
      <dsp:txXfrm>
        <a:off x="1941049" y="979062"/>
        <a:ext cx="1057440" cy="704960"/>
      </dsp:txXfrm>
    </dsp:sp>
    <dsp:sp modelId="{D66DB8D0-7C61-4B78-A14F-3925586D8949}">
      <dsp:nvSpPr>
        <dsp:cNvPr id="0" name=""/>
        <dsp:cNvSpPr/>
      </dsp:nvSpPr>
      <dsp:spPr>
        <a:xfrm>
          <a:off x="3174730" y="979062"/>
          <a:ext cx="1762400" cy="704960"/>
        </a:xfrm>
        <a:prstGeom prst="chevron">
          <a:avLst/>
        </a:prstGeom>
        <a:solidFill>
          <a:srgbClr val="006600"/>
        </a:solid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0015" tIns="40005" rIns="40005" bIns="40005" numCol="1" spcCol="1270" anchor="ctr" anchorCtr="0">
          <a:noAutofit/>
        </a:bodyPr>
        <a:lstStyle/>
        <a:p>
          <a:pPr marL="0" lvl="0" indent="0" algn="ctr" defTabSz="1333500">
            <a:lnSpc>
              <a:spcPct val="90000"/>
            </a:lnSpc>
            <a:spcBef>
              <a:spcPct val="0"/>
            </a:spcBef>
            <a:spcAft>
              <a:spcPct val="35000"/>
            </a:spcAft>
            <a:buNone/>
          </a:pPr>
          <a:r>
            <a:rPr lang="en-US" sz="3000" b="1" kern="1200" dirty="0">
              <a:effectLst>
                <a:outerShdw blurRad="38100" dist="38100" dir="2700000" algn="tl">
                  <a:srgbClr val="000000">
                    <a:alpha val="43137"/>
                  </a:srgbClr>
                </a:outerShdw>
              </a:effectLst>
              <a:latin typeface="Open Sans" panose="020B0606030504020204" pitchFamily="34" charset="0"/>
              <a:ea typeface="Open Sans" panose="020B0606030504020204" pitchFamily="34" charset="0"/>
              <a:cs typeface="Open Sans" panose="020B0606030504020204" pitchFamily="34" charset="0"/>
            </a:rPr>
            <a:t>2010</a:t>
          </a:r>
        </a:p>
      </dsp:txBody>
      <dsp:txXfrm>
        <a:off x="3527210" y="979062"/>
        <a:ext cx="1057440" cy="704960"/>
      </dsp:txXfrm>
    </dsp:sp>
    <dsp:sp modelId="{86D4ABDC-FFDF-47F1-93AE-B99FE41F65C7}">
      <dsp:nvSpPr>
        <dsp:cNvPr id="0" name=""/>
        <dsp:cNvSpPr/>
      </dsp:nvSpPr>
      <dsp:spPr>
        <a:xfrm>
          <a:off x="4760890" y="979062"/>
          <a:ext cx="791758" cy="704960"/>
        </a:xfrm>
        <a:prstGeom prst="chevron">
          <a:avLst/>
        </a:prstGeom>
        <a:solidFill>
          <a:srgbClr val="27AE61"/>
        </a:solid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0015" tIns="40005" rIns="40005" bIns="40005" numCol="1" spcCol="1270" anchor="ctr" anchorCtr="0">
          <a:noAutofit/>
        </a:bodyPr>
        <a:lstStyle/>
        <a:p>
          <a:pPr marL="0" lvl="0" indent="0" algn="ctr" defTabSz="1333500">
            <a:lnSpc>
              <a:spcPct val="90000"/>
            </a:lnSpc>
            <a:spcBef>
              <a:spcPct val="0"/>
            </a:spcBef>
            <a:spcAft>
              <a:spcPct val="35000"/>
            </a:spcAft>
            <a:buNone/>
          </a:pPr>
          <a:endParaRPr lang="en-US" sz="3000" b="1" kern="1200" dirty="0">
            <a:effectLst>
              <a:outerShdw blurRad="38100" dist="38100" dir="2700000" algn="tl">
                <a:srgbClr val="000000">
                  <a:alpha val="43137"/>
                </a:srgbClr>
              </a:outerShdw>
            </a:effectLst>
            <a:latin typeface="Open Sans" panose="020B0606030504020204" pitchFamily="34" charset="0"/>
            <a:ea typeface="Open Sans" panose="020B0606030504020204" pitchFamily="34" charset="0"/>
            <a:cs typeface="Open Sans" panose="020B0606030504020204" pitchFamily="34" charset="0"/>
          </a:endParaRPr>
        </a:p>
      </dsp:txBody>
      <dsp:txXfrm>
        <a:off x="5113370" y="979062"/>
        <a:ext cx="86798" cy="704960"/>
      </dsp:txXfrm>
    </dsp:sp>
    <dsp:sp modelId="{7A1D1F3C-72D0-40FD-8ACC-907E39EC8EC7}">
      <dsp:nvSpPr>
        <dsp:cNvPr id="0" name=""/>
        <dsp:cNvSpPr/>
      </dsp:nvSpPr>
      <dsp:spPr>
        <a:xfrm>
          <a:off x="5376409" y="979062"/>
          <a:ext cx="1762400" cy="704960"/>
        </a:xfrm>
        <a:prstGeom prst="chevron">
          <a:avLst/>
        </a:prstGeom>
        <a:solidFill>
          <a:srgbClr val="00CC66"/>
        </a:solid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0015" tIns="40005" rIns="40005" bIns="40005" numCol="1" spcCol="1270" anchor="ctr" anchorCtr="0">
          <a:noAutofit/>
        </a:bodyPr>
        <a:lstStyle/>
        <a:p>
          <a:pPr marL="0" lvl="0" indent="0" algn="ctr" defTabSz="1333500">
            <a:lnSpc>
              <a:spcPct val="90000"/>
            </a:lnSpc>
            <a:spcBef>
              <a:spcPct val="0"/>
            </a:spcBef>
            <a:spcAft>
              <a:spcPct val="35000"/>
            </a:spcAft>
            <a:buNone/>
          </a:pPr>
          <a:r>
            <a:rPr lang="en-US" sz="3000" b="1" kern="1200" dirty="0">
              <a:effectLst>
                <a:outerShdw blurRad="38100" dist="38100" dir="2700000" algn="tl">
                  <a:srgbClr val="000000">
                    <a:alpha val="43137"/>
                  </a:srgbClr>
                </a:outerShdw>
              </a:effectLst>
              <a:latin typeface="Open Sans" panose="020B0606030504020204" pitchFamily="34" charset="0"/>
              <a:ea typeface="Open Sans" panose="020B0606030504020204" pitchFamily="34" charset="0"/>
              <a:cs typeface="Open Sans" panose="020B0606030504020204" pitchFamily="34" charset="0"/>
            </a:rPr>
            <a:t>2013</a:t>
          </a:r>
        </a:p>
      </dsp:txBody>
      <dsp:txXfrm>
        <a:off x="5728889" y="979062"/>
        <a:ext cx="1057440" cy="704960"/>
      </dsp:txXfrm>
    </dsp:sp>
    <dsp:sp modelId="{56F33B27-FF49-4E23-95A5-BE1E994F6F65}">
      <dsp:nvSpPr>
        <dsp:cNvPr id="0" name=""/>
        <dsp:cNvSpPr/>
      </dsp:nvSpPr>
      <dsp:spPr>
        <a:xfrm>
          <a:off x="6962570" y="979062"/>
          <a:ext cx="813894" cy="704960"/>
        </a:xfrm>
        <a:prstGeom prst="chevron">
          <a:avLst/>
        </a:prstGeom>
        <a:solidFill>
          <a:srgbClr val="00B050"/>
        </a:solid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0015" tIns="40005" rIns="40005" bIns="40005" numCol="1" spcCol="1270" anchor="ctr" anchorCtr="0">
          <a:noAutofit/>
        </a:bodyPr>
        <a:lstStyle/>
        <a:p>
          <a:pPr marL="0" lvl="0" indent="0" algn="ctr" defTabSz="1333500">
            <a:lnSpc>
              <a:spcPct val="90000"/>
            </a:lnSpc>
            <a:spcBef>
              <a:spcPct val="0"/>
            </a:spcBef>
            <a:spcAft>
              <a:spcPct val="35000"/>
            </a:spcAft>
            <a:buNone/>
          </a:pPr>
          <a:endParaRPr lang="en-US" sz="3000" b="1" kern="1200" dirty="0">
            <a:effectLst>
              <a:outerShdw blurRad="38100" dist="38100" dir="2700000" algn="tl">
                <a:srgbClr val="000000">
                  <a:alpha val="43137"/>
                </a:srgbClr>
              </a:outerShdw>
            </a:effectLst>
            <a:latin typeface="Open Sans" panose="020B0606030504020204" pitchFamily="34" charset="0"/>
            <a:ea typeface="Open Sans" panose="020B0606030504020204" pitchFamily="34" charset="0"/>
            <a:cs typeface="Open Sans" panose="020B0606030504020204" pitchFamily="34" charset="0"/>
          </a:endParaRPr>
        </a:p>
      </dsp:txBody>
      <dsp:txXfrm>
        <a:off x="7315050" y="979062"/>
        <a:ext cx="108934" cy="704960"/>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11232EC-D37D-4162-B45C-F94A35261F3A}">
      <dsp:nvSpPr>
        <dsp:cNvPr id="0" name=""/>
        <dsp:cNvSpPr/>
      </dsp:nvSpPr>
      <dsp:spPr>
        <a:xfrm>
          <a:off x="2117638" y="0"/>
          <a:ext cx="1387701" cy="902005"/>
        </a:xfrm>
        <a:prstGeom prst="roundRect">
          <a:avLst/>
        </a:prstGeom>
        <a:solidFill>
          <a:srgbClr val="FFC00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GB" sz="1600" b="1" kern="1200" noProof="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Minh bạch</a:t>
          </a:r>
          <a:endParaRPr lang="en-GB" sz="1600" b="1" kern="1200" noProof="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dsp:txBody>
      <dsp:txXfrm>
        <a:off x="2161670" y="44032"/>
        <a:ext cx="1299637" cy="813941"/>
      </dsp:txXfrm>
    </dsp:sp>
    <dsp:sp modelId="{3ECFADBF-888A-4C9E-BCAC-3CA6EAAE0745}">
      <dsp:nvSpPr>
        <dsp:cNvPr id="0" name=""/>
        <dsp:cNvSpPr/>
      </dsp:nvSpPr>
      <dsp:spPr>
        <a:xfrm>
          <a:off x="1004099" y="450689"/>
          <a:ext cx="3607186" cy="3607186"/>
        </a:xfrm>
        <a:custGeom>
          <a:avLst/>
          <a:gdLst/>
          <a:ahLst/>
          <a:cxnLst/>
          <a:rect l="0" t="0" r="0" b="0"/>
          <a:pathLst>
            <a:path>
              <a:moveTo>
                <a:pt x="2510756" y="144415"/>
              </a:moveTo>
              <a:arcTo wR="1803593" hR="1803593" stAng="17585059" swAng="1957850"/>
            </a:path>
          </a:pathLst>
        </a:custGeom>
        <a:noFill/>
        <a:ln w="9525" cap="flat" cmpd="sng" algn="ctr">
          <a:solidFill>
            <a:schemeClr val="accent1">
              <a:shade val="9000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366CC2DD-0CE8-47B2-9A43-BB1068E6ABEA}">
      <dsp:nvSpPr>
        <dsp:cNvPr id="0" name=""/>
        <dsp:cNvSpPr/>
      </dsp:nvSpPr>
      <dsp:spPr>
        <a:xfrm>
          <a:off x="3829780" y="1246858"/>
          <a:ext cx="1387701" cy="902005"/>
        </a:xfrm>
        <a:prstGeom prst="roundRect">
          <a:avLst/>
        </a:prstGeom>
        <a:solidFill>
          <a:srgbClr val="0070C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GB" sz="1600" b="1" kern="1200" noProof="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Giải trình</a:t>
          </a:r>
          <a:endParaRPr lang="en-GB" sz="1600" b="1" kern="1200" noProof="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dsp:txBody>
      <dsp:txXfrm>
        <a:off x="3873812" y="1290890"/>
        <a:ext cx="1299637" cy="813941"/>
      </dsp:txXfrm>
    </dsp:sp>
    <dsp:sp modelId="{64AEA8FB-D60D-4BD4-9E8F-0D88300590D4}">
      <dsp:nvSpPr>
        <dsp:cNvPr id="0" name=""/>
        <dsp:cNvSpPr/>
      </dsp:nvSpPr>
      <dsp:spPr>
        <a:xfrm>
          <a:off x="1004718" y="451608"/>
          <a:ext cx="3607186" cy="3607186"/>
        </a:xfrm>
        <a:custGeom>
          <a:avLst/>
          <a:gdLst/>
          <a:ahLst/>
          <a:cxnLst/>
          <a:rect l="0" t="0" r="0" b="0"/>
          <a:pathLst>
            <a:path>
              <a:moveTo>
                <a:pt x="3604693" y="1708791"/>
              </a:moveTo>
              <a:arcTo wR="1803593" hR="1803593" stAng="21419219" swAng="2197788"/>
            </a:path>
          </a:pathLst>
        </a:custGeom>
        <a:noFill/>
        <a:ln w="9525" cap="flat" cmpd="sng" algn="ctr">
          <a:solidFill>
            <a:schemeClr val="accent1">
              <a:shade val="90000"/>
              <a:hueOff val="0"/>
              <a:satOff val="-661"/>
              <a:lumOff val="12929"/>
              <a:alphaOff val="0"/>
            </a:schemeClr>
          </a:solidFill>
          <a:prstDash val="solid"/>
        </a:ln>
        <a:effectLst/>
      </dsp:spPr>
      <dsp:style>
        <a:lnRef idx="1">
          <a:scrgbClr r="0" g="0" b="0"/>
        </a:lnRef>
        <a:fillRef idx="0">
          <a:scrgbClr r="0" g="0" b="0"/>
        </a:fillRef>
        <a:effectRef idx="0">
          <a:scrgbClr r="0" g="0" b="0"/>
        </a:effectRef>
        <a:fontRef idx="minor"/>
      </dsp:style>
    </dsp:sp>
    <dsp:sp modelId="{93870C17-0DC5-4E04-9FD9-095179E70F15}">
      <dsp:nvSpPr>
        <dsp:cNvPr id="0" name=""/>
        <dsp:cNvSpPr/>
      </dsp:nvSpPr>
      <dsp:spPr>
        <a:xfrm>
          <a:off x="3174587" y="3263336"/>
          <a:ext cx="1387701" cy="902005"/>
        </a:xfrm>
        <a:prstGeom prst="roundRect">
          <a:avLst/>
        </a:prstGeom>
        <a:solidFill>
          <a:srgbClr val="00B05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GB" sz="1600" b="1" kern="1200" noProof="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Hiệu quả</a:t>
          </a:r>
          <a:endParaRPr lang="en-GB" sz="1600" b="1" kern="1200" noProof="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dsp:txBody>
      <dsp:txXfrm>
        <a:off x="3218619" y="3307368"/>
        <a:ext cx="1299637" cy="813941"/>
      </dsp:txXfrm>
    </dsp:sp>
    <dsp:sp modelId="{6829F2B8-B0C2-48F2-9CE8-6C1E9F23406A}">
      <dsp:nvSpPr>
        <dsp:cNvPr id="0" name=""/>
        <dsp:cNvSpPr/>
      </dsp:nvSpPr>
      <dsp:spPr>
        <a:xfrm>
          <a:off x="1004718" y="451608"/>
          <a:ext cx="3607186" cy="3607186"/>
        </a:xfrm>
        <a:custGeom>
          <a:avLst/>
          <a:gdLst/>
          <a:ahLst/>
          <a:cxnLst/>
          <a:rect l="0" t="0" r="0" b="0"/>
          <a:pathLst>
            <a:path>
              <a:moveTo>
                <a:pt x="2162692" y="3571076"/>
              </a:moveTo>
              <a:arcTo wR="1803593" hR="1803593" stAng="4710933" swAng="1378135"/>
            </a:path>
          </a:pathLst>
        </a:custGeom>
        <a:noFill/>
        <a:ln w="9525" cap="flat" cmpd="sng" algn="ctr">
          <a:solidFill>
            <a:schemeClr val="accent1">
              <a:shade val="90000"/>
              <a:hueOff val="0"/>
              <a:satOff val="-1321"/>
              <a:lumOff val="25859"/>
              <a:alphaOff val="0"/>
            </a:schemeClr>
          </a:solidFill>
          <a:prstDash val="solid"/>
        </a:ln>
        <a:effectLst/>
      </dsp:spPr>
      <dsp:style>
        <a:lnRef idx="1">
          <a:scrgbClr r="0" g="0" b="0"/>
        </a:lnRef>
        <a:fillRef idx="0">
          <a:scrgbClr r="0" g="0" b="0"/>
        </a:fillRef>
        <a:effectRef idx="0">
          <a:scrgbClr r="0" g="0" b="0"/>
        </a:effectRef>
        <a:fontRef idx="minor"/>
      </dsp:style>
    </dsp:sp>
    <dsp:sp modelId="{31B7058C-3C69-42E7-B87D-5160823CC3FD}">
      <dsp:nvSpPr>
        <dsp:cNvPr id="0" name=""/>
        <dsp:cNvSpPr/>
      </dsp:nvSpPr>
      <dsp:spPr>
        <a:xfrm>
          <a:off x="1054335" y="3263336"/>
          <a:ext cx="1387701" cy="902005"/>
        </a:xfrm>
        <a:prstGeom prst="roundRect">
          <a:avLst/>
        </a:prstGeom>
        <a:solidFill>
          <a:srgbClr val="7030A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GB" sz="1600" b="1" kern="1200" noProof="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Liêm chính</a:t>
          </a:r>
          <a:endParaRPr lang="en-GB" sz="1600" b="1" kern="1200" noProof="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dsp:txBody>
      <dsp:txXfrm>
        <a:off x="1098367" y="3307368"/>
        <a:ext cx="1299637" cy="813941"/>
      </dsp:txXfrm>
    </dsp:sp>
    <dsp:sp modelId="{406106E6-ABB6-4279-AB51-1CBABB92459D}">
      <dsp:nvSpPr>
        <dsp:cNvPr id="0" name=""/>
        <dsp:cNvSpPr/>
      </dsp:nvSpPr>
      <dsp:spPr>
        <a:xfrm>
          <a:off x="1004718" y="451608"/>
          <a:ext cx="3607186" cy="3607186"/>
        </a:xfrm>
        <a:custGeom>
          <a:avLst/>
          <a:gdLst/>
          <a:ahLst/>
          <a:cxnLst/>
          <a:rect l="0" t="0" r="0" b="0"/>
          <a:pathLst>
            <a:path>
              <a:moveTo>
                <a:pt x="301634" y="2802126"/>
              </a:moveTo>
              <a:arcTo wR="1803593" hR="1803593" stAng="8782993" swAng="2197788"/>
            </a:path>
          </a:pathLst>
        </a:custGeom>
        <a:noFill/>
        <a:ln w="9525" cap="flat" cmpd="sng" algn="ctr">
          <a:solidFill>
            <a:schemeClr val="accent1">
              <a:shade val="90000"/>
              <a:hueOff val="0"/>
              <a:satOff val="-1982"/>
              <a:lumOff val="38788"/>
              <a:alphaOff val="0"/>
            </a:schemeClr>
          </a:solidFill>
          <a:prstDash val="solid"/>
        </a:ln>
        <a:effectLst/>
      </dsp:spPr>
      <dsp:style>
        <a:lnRef idx="1">
          <a:scrgbClr r="0" g="0" b="0"/>
        </a:lnRef>
        <a:fillRef idx="0">
          <a:scrgbClr r="0" g="0" b="0"/>
        </a:fillRef>
        <a:effectRef idx="0">
          <a:scrgbClr r="0" g="0" b="0"/>
        </a:effectRef>
        <a:fontRef idx="minor"/>
      </dsp:style>
    </dsp:sp>
    <dsp:sp modelId="{921B9646-B358-45C9-8ECB-0F71642C813E}">
      <dsp:nvSpPr>
        <dsp:cNvPr id="0" name=""/>
        <dsp:cNvSpPr/>
      </dsp:nvSpPr>
      <dsp:spPr>
        <a:xfrm>
          <a:off x="399142" y="1246858"/>
          <a:ext cx="1387701" cy="902005"/>
        </a:xfrm>
        <a:prstGeom prst="roundRect">
          <a:avLst/>
        </a:prstGeom>
        <a:solidFill>
          <a:srgbClr val="C0000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GB" sz="1600" b="1" kern="1200" noProof="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Thống nhất</a:t>
          </a:r>
          <a:endParaRPr lang="en-GB" sz="1600" b="1" kern="1200" noProof="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dsp:txBody>
      <dsp:txXfrm>
        <a:off x="443174" y="1290890"/>
        <a:ext cx="1299637" cy="813941"/>
      </dsp:txXfrm>
    </dsp:sp>
    <dsp:sp modelId="{86C0E957-B98D-4356-B7A0-3EE8AF09F356}">
      <dsp:nvSpPr>
        <dsp:cNvPr id="0" name=""/>
        <dsp:cNvSpPr/>
      </dsp:nvSpPr>
      <dsp:spPr>
        <a:xfrm>
          <a:off x="1005334" y="450694"/>
          <a:ext cx="3607186" cy="3607186"/>
        </a:xfrm>
        <a:custGeom>
          <a:avLst/>
          <a:gdLst/>
          <a:ahLst/>
          <a:cxnLst/>
          <a:rect l="0" t="0" r="0" b="0"/>
          <a:pathLst>
            <a:path>
              <a:moveTo>
                <a:pt x="313419" y="787556"/>
              </a:moveTo>
              <a:arcTo wR="1803593" hR="1803593" stAng="12857228" swAng="1970716"/>
            </a:path>
          </a:pathLst>
        </a:custGeom>
        <a:noFill/>
        <a:ln w="9525" cap="flat" cmpd="sng" algn="ctr">
          <a:solidFill>
            <a:schemeClr val="accent1">
              <a:shade val="90000"/>
              <a:hueOff val="0"/>
              <a:satOff val="-2643"/>
              <a:lumOff val="51717"/>
              <a:alphaOff val="0"/>
            </a:schemeClr>
          </a:solidFill>
          <a:prstDash val="solid"/>
        </a:ln>
        <a:effectLst/>
      </dsp:spPr>
      <dsp:style>
        <a:lnRef idx="1">
          <a:scrgbClr r="0" g="0" b="0"/>
        </a:lnRef>
        <a:fillRef idx="0">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5/8/layout/chevron1">
  <dgm:title val=""/>
  <dgm:desc val=""/>
  <dgm:catLst>
    <dgm:cat type="process" pri="9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des" func="maxDepth" op="gte" val="2">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1.5"/>
          <dgm:constr type="h" for="des" forName="desTx" refType="primFontSz" refFor="des" refForName="parTx" fact="0.5"/>
          <dgm:constr type="w" for="ch" forName="space" op="equ" val="-6"/>
        </dgm:constrLst>
        <dgm:ruleLst>
          <dgm:rule type="w" for="ch" forName="composite" val="0" fact="NaN" max="NaN"/>
          <dgm:rule type="primFontSz" for="des" forName="parTx" val="5" fact="NaN" max="NaN"/>
        </dgm:ruleLst>
        <dgm:forEach name="Name6" axis="ch" ptType="node">
          <dgm:layoutNode name="composite">
            <dgm:alg type="composite"/>
            <dgm:shape xmlns:r="http://schemas.openxmlformats.org/officeDocument/2006/relationships" r:blip="">
              <dgm:adjLst/>
            </dgm:shape>
            <dgm:presOf/>
            <dgm:choose name="Name7">
              <dgm:if name="Name8" func="var" arg="dir" op="equ" val="norm">
                <dgm:constrLst>
                  <dgm:constr type="l" for="ch" forName="parTx"/>
                  <dgm:constr type="w" for="ch" forName="parTx" refType="w"/>
                  <dgm:constr type="t" for="ch" forName="parTx"/>
                  <dgm:constr type="l" for="ch" forName="desTx"/>
                  <dgm:constr type="w" for="ch" forName="desTx" refType="w" refFor="ch" refForName="parTx" fact="0.8"/>
                  <dgm:constr type="t" for="ch" forName="desTx" refType="h" refFor="ch" refForName="parTx" fact="1.125"/>
                </dgm:constrLst>
              </dgm:if>
              <dgm:else name="Name9">
                <dgm:constrLst>
                  <dgm:constr type="l" for="ch" forName="parTx"/>
                  <dgm:constr type="w" for="ch" forName="parTx" refType="w"/>
                  <dgm:constr type="t" for="ch" forName="parTx"/>
                  <dgm:constr type="l" for="ch" forName="desTx" refType="w" fact="0.2"/>
                  <dgm:constr type="w" for="ch" forName="desTx" refType="w" refFor="ch" refForName="parTx" fact="0.8"/>
                  <dgm:constr type="t" for="ch" forName="desTx" refType="h" refFor="ch" refForName="parTx" fact="1.125"/>
                </dgm:constrLst>
              </dgm:else>
            </dgm:choose>
            <dgm:ruleLst>
              <dgm:rule type="h" val="INF" fact="NaN" max="NaN"/>
            </dgm:ruleLst>
            <dgm:layoutNode name="parTx">
              <dgm:varLst>
                <dgm:chMax val="0"/>
                <dgm:chPref val="0"/>
                <dgm:bulletEnabled val="1"/>
              </dgm:varLst>
              <dgm:alg type="tx"/>
              <dgm:choose name="Name10">
                <dgm:if name="Name11" func="var" arg="dir" op="equ" val="norm">
                  <dgm:shape xmlns:r="http://schemas.openxmlformats.org/officeDocument/2006/relationships" type="chevron" r:blip="">
                    <dgm:adjLst/>
                  </dgm:shape>
                </dgm:if>
                <dgm:else name="Name12">
                  <dgm:shape xmlns:r="http://schemas.openxmlformats.org/officeDocument/2006/relationships" rot="180" type="chevron" r:blip="">
                    <dgm:adjLst/>
                  </dgm:shape>
                </dgm:else>
              </dgm:choose>
              <dgm:presOf axis="self" ptType="node"/>
              <dgm:choose name="Name13">
                <dgm:if name="Name14" func="var" arg="dir" op="equ" val="norm">
                  <dgm:constrLst>
                    <dgm:constr type="h" refType="w" op="lte" fact="0.4"/>
                    <dgm:constr type="h"/>
                    <dgm:constr type="tMarg" refType="primFontSz" fact="0.105"/>
                    <dgm:constr type="bMarg" refType="primFontSz" fact="0.105"/>
                    <dgm:constr type="lMarg" refType="primFontSz" fact="0.315"/>
                    <dgm:constr type="rMarg" refType="primFontSz" fact="0.105"/>
                  </dgm:constrLst>
                </dgm:if>
                <dgm:else name="Name15">
                  <dgm:constrLst>
                    <dgm:constr type="h" refType="w" op="lte" fact="0.4"/>
                    <dgm:constr type="h"/>
                    <dgm:constr type="tMarg" refType="primFontSz" fact="0.105"/>
                    <dgm:constr type="bMarg" refType="primFontSz" fact="0.105"/>
                    <dgm:constr type="lMarg" refType="primFontSz" fact="0.105"/>
                    <dgm:constr type="rMarg" refType="primFontSz" fact="0.315"/>
                  </dgm:constrLst>
                </dgm:else>
              </dgm:choose>
              <dgm:ruleLst>
                <dgm:rule type="h" val="INF" fact="NaN" max="NaN"/>
              </dgm:ruleLst>
            </dgm:layoutNode>
            <dgm:layoutNode name="desTx" styleLbl="revTx">
              <dgm:varLst>
                <dgm:bulletEnabled val="1"/>
              </dgm:varLst>
              <dgm:alg type="tx">
                <dgm:param type="stBulletLvl" val="1"/>
              </dgm:alg>
              <dgm:choose name="Name16">
                <dgm:if name="Name17" axis="ch" ptType="node" func="cnt" op="gte" val="1">
                  <dgm:shape xmlns:r="http://schemas.openxmlformats.org/officeDocument/2006/relationships" type="rect" r:blip="">
                    <dgm:adjLst/>
                  </dgm:shape>
                </dgm:if>
                <dgm:else name="Name18">
                  <dgm:shape xmlns:r="http://schemas.openxmlformats.org/officeDocument/2006/relationships" type="rect" r:blip="" hideGeom="1">
                    <dgm:adjLst/>
                  </dgm:shape>
                </dgm:else>
              </dgm:choose>
              <dgm:presOf axis="des" ptType="node"/>
              <dgm:constrLst>
                <dgm:constr type="secFontSz" val="65"/>
                <dgm:constr type="primFontSz" refType="secFontSz"/>
                <dgm:constr type="h"/>
                <dgm:constr type="tMarg"/>
                <dgm:constr type="bMarg"/>
                <dgm:constr type="rMarg"/>
                <dgm:constr type="lMarg"/>
              </dgm:constrLst>
              <dgm:ruleLst>
                <dgm:rule type="h" val="INF" fact="NaN" max="NaN"/>
              </dgm:ruleLst>
            </dgm:layoutNode>
          </dgm:layoutNode>
          <dgm:forEach name="Name19" axis="followSib" ptType="sibTrans" cnt="1">
            <dgm:layoutNode name="space">
              <dgm:alg type="sp"/>
              <dgm:shape xmlns:r="http://schemas.openxmlformats.org/officeDocument/2006/relationships" r:blip="">
                <dgm:adjLst/>
              </dgm:shape>
              <dgm:presOf/>
              <dgm:constrLst/>
              <dgm:ruleLst/>
            </dgm:layoutNode>
          </dgm:forEach>
        </dgm:forEach>
      </dgm:if>
      <dgm:else name="Name20">
        <dgm:constrLst>
          <dgm:constr type="w" for="ch" forName="parTxOnly" refType="w"/>
          <dgm:constr type="h" for="des" forName="parTxOnly" op="equ"/>
          <dgm:constr type="primFontSz" for="des" forName="parTxOnly" op="equ" val="65"/>
          <dgm:constr type="w" for="ch" forName="parTxOnlySpace" refType="w" refFor="ch" refForName="parTxOnly" fact="-0.1"/>
        </dgm:constrLst>
        <dgm:ruleLst/>
        <dgm:forEach name="Name21" axis="ch" ptType="node">
          <dgm:layoutNode name="parTxOnly">
            <dgm:varLst>
              <dgm:chMax val="0"/>
              <dgm:chPref val="0"/>
              <dgm:bulletEnabled val="1"/>
            </dgm:varLst>
            <dgm:alg type="tx"/>
            <dgm:choose name="Name22">
              <dgm:if name="Name23" func="var" arg="dir" op="equ" val="norm">
                <dgm:shape xmlns:r="http://schemas.openxmlformats.org/officeDocument/2006/relationships" type="chevron" r:blip="">
                  <dgm:adjLst/>
                </dgm:shape>
              </dgm:if>
              <dgm:else name="Name24">
                <dgm:shape xmlns:r="http://schemas.openxmlformats.org/officeDocument/2006/relationships" rot="180" type="chevron" r:blip="">
                  <dgm:adjLst/>
                </dgm:shape>
              </dgm:else>
            </dgm:choose>
            <dgm:presOf axis="self" ptType="node"/>
            <dgm:choose name="Name25">
              <dgm:if name="Name26" func="var" arg="dir" op="equ" val="norm">
                <dgm:constrLst>
                  <dgm:constr type="h" refType="w" op="equ" fact="0.4"/>
                  <dgm:constr type="tMarg" refType="primFontSz" fact="0.105"/>
                  <dgm:constr type="bMarg" refType="primFontSz" fact="0.105"/>
                  <dgm:constr type="lMarg" refType="primFontSz" fact="0.315"/>
                  <dgm:constr type="rMarg" refType="primFontSz" fact="0.105"/>
                </dgm:constrLst>
              </dgm:if>
              <dgm:else name="Name27">
                <dgm:constrLst>
                  <dgm:constr type="h" refType="w" op="equ" fact="0.4"/>
                  <dgm:constr type="tMarg" refType="primFontSz" fact="0.105"/>
                  <dgm:constr type="bMarg" refType="primFontSz" fact="0.105"/>
                  <dgm:constr type="lMarg" refType="primFontSz" fact="0.105"/>
                  <dgm:constr type="rMarg" refType="primFontSz" fact="0.315"/>
                </dgm:constrLst>
              </dgm:else>
            </dgm:choose>
            <dgm:ruleLst>
              <dgm:rule type="primFontSz" val="5" fact="NaN" max="NaN"/>
            </dgm:ruleLst>
          </dgm:layoutNode>
          <dgm:forEach name="Name28" axis="followSib" ptType="sibTrans" cnt="1">
            <dgm:layoutNode name="parTxOnlySpace">
              <dgm:alg type="sp"/>
              <dgm:shape xmlns:r="http://schemas.openxmlformats.org/officeDocument/2006/relationships" r:blip="">
                <dgm:adjLst/>
              </dgm:shape>
              <dgm:presOf/>
              <dgm:constrLst/>
              <dgm:ruleLst/>
            </dgm:layoutNode>
          </dgm:forEach>
        </dgm:forEach>
      </dgm:else>
    </dgm:choose>
  </dgm:layoutNode>
</dgm:layoutDef>
</file>

<file path=ppt/diagrams/layout2.xml><?xml version="1.0" encoding="utf-8"?>
<dgm:layoutDef xmlns:dgm="http://schemas.openxmlformats.org/drawingml/2006/diagram" xmlns:a="http://schemas.openxmlformats.org/drawingml/2006/main" uniqueId="urn:microsoft.com/office/officeart/2005/8/layout/chevron1">
  <dgm:title val=""/>
  <dgm:desc val=""/>
  <dgm:catLst>
    <dgm:cat type="process" pri="9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des" func="maxDepth" op="gte" val="2">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1.5"/>
          <dgm:constr type="h" for="des" forName="desTx" refType="primFontSz" refFor="des" refForName="parTx" fact="0.5"/>
          <dgm:constr type="w" for="ch" forName="space" op="equ" val="-6"/>
        </dgm:constrLst>
        <dgm:ruleLst>
          <dgm:rule type="w" for="ch" forName="composite" val="0" fact="NaN" max="NaN"/>
          <dgm:rule type="primFontSz" for="des" forName="parTx" val="5" fact="NaN" max="NaN"/>
        </dgm:ruleLst>
        <dgm:forEach name="Name6" axis="ch" ptType="node">
          <dgm:layoutNode name="composite">
            <dgm:alg type="composite"/>
            <dgm:shape xmlns:r="http://schemas.openxmlformats.org/officeDocument/2006/relationships" r:blip="">
              <dgm:adjLst/>
            </dgm:shape>
            <dgm:presOf/>
            <dgm:choose name="Name7">
              <dgm:if name="Name8" func="var" arg="dir" op="equ" val="norm">
                <dgm:constrLst>
                  <dgm:constr type="l" for="ch" forName="parTx"/>
                  <dgm:constr type="w" for="ch" forName="parTx" refType="w"/>
                  <dgm:constr type="t" for="ch" forName="parTx"/>
                  <dgm:constr type="l" for="ch" forName="desTx"/>
                  <dgm:constr type="w" for="ch" forName="desTx" refType="w" refFor="ch" refForName="parTx" fact="0.8"/>
                  <dgm:constr type="t" for="ch" forName="desTx" refType="h" refFor="ch" refForName="parTx" fact="1.125"/>
                </dgm:constrLst>
              </dgm:if>
              <dgm:else name="Name9">
                <dgm:constrLst>
                  <dgm:constr type="l" for="ch" forName="parTx"/>
                  <dgm:constr type="w" for="ch" forName="parTx" refType="w"/>
                  <dgm:constr type="t" for="ch" forName="parTx"/>
                  <dgm:constr type="l" for="ch" forName="desTx" refType="w" fact="0.2"/>
                  <dgm:constr type="w" for="ch" forName="desTx" refType="w" refFor="ch" refForName="parTx" fact="0.8"/>
                  <dgm:constr type="t" for="ch" forName="desTx" refType="h" refFor="ch" refForName="parTx" fact="1.125"/>
                </dgm:constrLst>
              </dgm:else>
            </dgm:choose>
            <dgm:ruleLst>
              <dgm:rule type="h" val="INF" fact="NaN" max="NaN"/>
            </dgm:ruleLst>
            <dgm:layoutNode name="parTx">
              <dgm:varLst>
                <dgm:chMax val="0"/>
                <dgm:chPref val="0"/>
                <dgm:bulletEnabled val="1"/>
              </dgm:varLst>
              <dgm:alg type="tx"/>
              <dgm:choose name="Name10">
                <dgm:if name="Name11" func="var" arg="dir" op="equ" val="norm">
                  <dgm:shape xmlns:r="http://schemas.openxmlformats.org/officeDocument/2006/relationships" type="chevron" r:blip="">
                    <dgm:adjLst/>
                  </dgm:shape>
                </dgm:if>
                <dgm:else name="Name12">
                  <dgm:shape xmlns:r="http://schemas.openxmlformats.org/officeDocument/2006/relationships" rot="180" type="chevron" r:blip="">
                    <dgm:adjLst/>
                  </dgm:shape>
                </dgm:else>
              </dgm:choose>
              <dgm:presOf axis="self" ptType="node"/>
              <dgm:choose name="Name13">
                <dgm:if name="Name14" func="var" arg="dir" op="equ" val="norm">
                  <dgm:constrLst>
                    <dgm:constr type="h" refType="w" op="lte" fact="0.4"/>
                    <dgm:constr type="h"/>
                    <dgm:constr type="tMarg" refType="primFontSz" fact="0.105"/>
                    <dgm:constr type="bMarg" refType="primFontSz" fact="0.105"/>
                    <dgm:constr type="lMarg" refType="primFontSz" fact="0.315"/>
                    <dgm:constr type="rMarg" refType="primFontSz" fact="0.105"/>
                  </dgm:constrLst>
                </dgm:if>
                <dgm:else name="Name15">
                  <dgm:constrLst>
                    <dgm:constr type="h" refType="w" op="lte" fact="0.4"/>
                    <dgm:constr type="h"/>
                    <dgm:constr type="tMarg" refType="primFontSz" fact="0.105"/>
                    <dgm:constr type="bMarg" refType="primFontSz" fact="0.105"/>
                    <dgm:constr type="lMarg" refType="primFontSz" fact="0.105"/>
                    <dgm:constr type="rMarg" refType="primFontSz" fact="0.315"/>
                  </dgm:constrLst>
                </dgm:else>
              </dgm:choose>
              <dgm:ruleLst>
                <dgm:rule type="h" val="INF" fact="NaN" max="NaN"/>
              </dgm:ruleLst>
            </dgm:layoutNode>
            <dgm:layoutNode name="desTx" styleLbl="revTx">
              <dgm:varLst>
                <dgm:bulletEnabled val="1"/>
              </dgm:varLst>
              <dgm:alg type="tx">
                <dgm:param type="stBulletLvl" val="1"/>
              </dgm:alg>
              <dgm:choose name="Name16">
                <dgm:if name="Name17" axis="ch" ptType="node" func="cnt" op="gte" val="1">
                  <dgm:shape xmlns:r="http://schemas.openxmlformats.org/officeDocument/2006/relationships" type="rect" r:blip="">
                    <dgm:adjLst/>
                  </dgm:shape>
                </dgm:if>
                <dgm:else name="Name18">
                  <dgm:shape xmlns:r="http://schemas.openxmlformats.org/officeDocument/2006/relationships" type="rect" r:blip="" hideGeom="1">
                    <dgm:adjLst/>
                  </dgm:shape>
                </dgm:else>
              </dgm:choose>
              <dgm:presOf axis="des" ptType="node"/>
              <dgm:constrLst>
                <dgm:constr type="secFontSz" val="65"/>
                <dgm:constr type="primFontSz" refType="secFontSz"/>
                <dgm:constr type="h"/>
                <dgm:constr type="tMarg"/>
                <dgm:constr type="bMarg"/>
                <dgm:constr type="rMarg"/>
                <dgm:constr type="lMarg"/>
              </dgm:constrLst>
              <dgm:ruleLst>
                <dgm:rule type="h" val="INF" fact="NaN" max="NaN"/>
              </dgm:ruleLst>
            </dgm:layoutNode>
          </dgm:layoutNode>
          <dgm:forEach name="Name19" axis="followSib" ptType="sibTrans" cnt="1">
            <dgm:layoutNode name="space">
              <dgm:alg type="sp"/>
              <dgm:shape xmlns:r="http://schemas.openxmlformats.org/officeDocument/2006/relationships" r:blip="">
                <dgm:adjLst/>
              </dgm:shape>
              <dgm:presOf/>
              <dgm:constrLst/>
              <dgm:ruleLst/>
            </dgm:layoutNode>
          </dgm:forEach>
        </dgm:forEach>
      </dgm:if>
      <dgm:else name="Name20">
        <dgm:constrLst>
          <dgm:constr type="w" for="ch" forName="parTxOnly" refType="w"/>
          <dgm:constr type="h" for="des" forName="parTxOnly" op="equ"/>
          <dgm:constr type="primFontSz" for="des" forName="parTxOnly" op="equ" val="65"/>
          <dgm:constr type="w" for="ch" forName="parTxOnlySpace" refType="w" refFor="ch" refForName="parTxOnly" fact="-0.1"/>
        </dgm:constrLst>
        <dgm:ruleLst/>
        <dgm:forEach name="Name21" axis="ch" ptType="node">
          <dgm:layoutNode name="parTxOnly">
            <dgm:varLst>
              <dgm:chMax val="0"/>
              <dgm:chPref val="0"/>
              <dgm:bulletEnabled val="1"/>
            </dgm:varLst>
            <dgm:alg type="tx"/>
            <dgm:choose name="Name22">
              <dgm:if name="Name23" func="var" arg="dir" op="equ" val="norm">
                <dgm:shape xmlns:r="http://schemas.openxmlformats.org/officeDocument/2006/relationships" type="chevron" r:blip="">
                  <dgm:adjLst/>
                </dgm:shape>
              </dgm:if>
              <dgm:else name="Name24">
                <dgm:shape xmlns:r="http://schemas.openxmlformats.org/officeDocument/2006/relationships" rot="180" type="chevron" r:blip="">
                  <dgm:adjLst/>
                </dgm:shape>
              </dgm:else>
            </dgm:choose>
            <dgm:presOf axis="self" ptType="node"/>
            <dgm:choose name="Name25">
              <dgm:if name="Name26" func="var" arg="dir" op="equ" val="norm">
                <dgm:constrLst>
                  <dgm:constr type="h" refType="w" op="equ" fact="0.4"/>
                  <dgm:constr type="tMarg" refType="primFontSz" fact="0.105"/>
                  <dgm:constr type="bMarg" refType="primFontSz" fact="0.105"/>
                  <dgm:constr type="lMarg" refType="primFontSz" fact="0.315"/>
                  <dgm:constr type="rMarg" refType="primFontSz" fact="0.105"/>
                </dgm:constrLst>
              </dgm:if>
              <dgm:else name="Name27">
                <dgm:constrLst>
                  <dgm:constr type="h" refType="w" op="equ" fact="0.4"/>
                  <dgm:constr type="tMarg" refType="primFontSz" fact="0.105"/>
                  <dgm:constr type="bMarg" refType="primFontSz" fact="0.105"/>
                  <dgm:constr type="lMarg" refType="primFontSz" fact="0.105"/>
                  <dgm:constr type="rMarg" refType="primFontSz" fact="0.315"/>
                </dgm:constrLst>
              </dgm:else>
            </dgm:choose>
            <dgm:ruleLst>
              <dgm:rule type="primFontSz" val="5" fact="NaN" max="NaN"/>
            </dgm:ruleLst>
          </dgm:layoutNode>
          <dgm:forEach name="Name28" axis="followSib" ptType="sibTrans" cnt="1">
            <dgm:layoutNode name="parTxOnlySpace">
              <dgm:alg type="sp"/>
              <dgm:shape xmlns:r="http://schemas.openxmlformats.org/officeDocument/2006/relationships" r:blip="">
                <dgm:adjLst/>
              </dgm:shape>
              <dgm:presOf/>
              <dgm:constrLst/>
              <dgm:ruleLst/>
            </dgm:layoutNode>
          </dgm:forEach>
        </dgm:forEach>
      </dgm:else>
    </dgm:choose>
  </dgm:layoutNode>
</dgm:layoutDef>
</file>

<file path=ppt/diagrams/layout3.xml><?xml version="1.0" encoding="utf-8"?>
<dgm:layoutDef xmlns:dgm="http://schemas.openxmlformats.org/drawingml/2006/diagram" xmlns:a="http://schemas.openxmlformats.org/drawingml/2006/main" uniqueId="urn:microsoft.com/office/officeart/2005/8/layout/cycle6">
  <dgm:title val=""/>
  <dgm:desc val=""/>
  <dgm:catLst>
    <dgm:cat type="cycle" pri="4000"/>
    <dgm:cat type="relationship" pri="24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hoose name="Name9">
      <dgm:if name="Name10" func="var" arg="dir" op="equ" val="norm">
        <dgm:constrLst>
          <dgm:constr type="w" for="ch" forName="node" refType="w"/>
          <dgm:constr type="w" for="ch" ptType="sibTrans" refType="w" refFor="ch" refForName="node" op="equ" fact="0.3"/>
          <dgm:constr type="diam" for="ch" ptType="sibTrans" refType="diam" op="equ"/>
          <dgm:constr type="sibSp" refType="w" refFor="ch" refForName="node" op="equ" fact="0.15"/>
          <dgm:constr type="w" for="ch" forName="spNode" refType="sibSp" fact="1.6"/>
          <dgm:constr type="primFontSz" for="ch" forName="node" op="equ" val="65"/>
        </dgm:constrLst>
      </dgm:if>
      <dgm:else name="Name11">
        <dgm:constrLst>
          <dgm:constr type="w" for="ch" forName="node" refType="w"/>
          <dgm:constr type="w" for="ch" ptType="sibTrans" refType="w" refFor="ch" refForName="node" op="equ" fact="0.3"/>
          <dgm:constr type="diam" for="ch" ptType="sibTrans" refType="diam" op="equ" fact="-1"/>
          <dgm:constr type="sibSp" refType="w" refFor="ch" refForName="node" op="equ" fact="0.15"/>
          <dgm:constr type="w" for="ch" forName="spNode" refType="sibSp" fact="1.6"/>
          <dgm:constr type="primFontSz" for="ch" forName="node" op="equ" val="65"/>
        </dgm:constrLst>
      </dgm:else>
    </dgm:choose>
    <dgm:ruleLst/>
    <dgm:forEach name="Name12" axis="ch" ptType="node">
      <dgm:layoutNode name="node">
        <dgm:varLst>
          <dgm:bulletEnabled val="1"/>
        </dgm:varLst>
        <dgm:alg type="tx"/>
        <dgm:shape xmlns:r="http://schemas.openxmlformats.org/officeDocument/2006/relationships" type="roundRect" r:blip="">
          <dgm:adjLst/>
        </dgm:shape>
        <dgm:presOf axis="desOrSelf" ptType="node"/>
        <dgm:constrLst>
          <dgm:constr type="h" refType="w" fact="0.65"/>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3">
        <dgm:if name="Name14" axis="par ch" ptType="doc node" func="cnt" op="gt" val="1">
          <dgm:layoutNode name="spNode">
            <dgm:alg type="sp"/>
            <dgm:shape xmlns:r="http://schemas.openxmlformats.org/officeDocument/2006/relationships" r:blip="">
              <dgm:adjLst/>
            </dgm:shape>
            <dgm:presOf/>
            <dgm:constrLst>
              <dgm:constr type="h" refType="w"/>
            </dgm:constrLst>
            <dgm:ruleLst/>
          </dgm:layoutNode>
          <dgm:forEach name="Name15" axis="followSib" ptType="sibTrans" hideLastTrans="0" cnt="1">
            <dgm:layoutNode name="sibTrans">
              <dgm:alg type="conn">
                <dgm:param type="dim" val="1D"/>
                <dgm:param type="connRout" val="curve"/>
                <dgm:param type="begPts" val="radial"/>
                <dgm:param type="endPts" val="radial"/>
                <dgm:param type="endSty" val="noArr"/>
              </dgm:alg>
              <dgm:shape xmlns:r="http://schemas.openxmlformats.org/officeDocument/2006/relationships" type="conn" r:blip="">
                <dgm:adjLst/>
              </dgm:shape>
              <dgm:presOf axis="self"/>
              <dgm:constrLst>
                <dgm:constr type="h" refType="w" fact="0.65"/>
                <dgm:constr type="connDist"/>
                <dgm:constr type="begPad" refType="connDist" fact="0.01"/>
                <dgm:constr type="endPad" refType="connDist" fact="0.01"/>
              </dgm:constrLst>
              <dgm:ruleLst/>
            </dgm:layoutNode>
          </dgm:forEach>
        </dgm:if>
        <dgm:else name="Name16"/>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74ACC139-AD9E-DA47-80CB-CBC7E0BE66E4}" type="datetimeFigureOut">
              <a:rPr lang="en-US" smtClean="0"/>
              <a:pPr/>
              <a:t>11/14/20</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2ECB34C3-330C-944D-A4BD-2C2D45D96723}" type="slidenum">
              <a:rPr lang="en-US" smtClean="0"/>
              <a:pPr/>
              <a:t>‹#›</a:t>
            </a:fld>
            <a:endParaRPr lang="en-US"/>
          </a:p>
        </p:txBody>
      </p:sp>
    </p:spTree>
    <p:extLst>
      <p:ext uri="{BB962C8B-B14F-4D97-AF65-F5344CB8AC3E}">
        <p14:creationId xmlns:p14="http://schemas.microsoft.com/office/powerpoint/2010/main" val="3761429307"/>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A7E021D-ED58-5749-A2C1-A9EFEA84B5B4}" type="datetimeFigureOut">
              <a:rPr lang="en-US" smtClean="0"/>
              <a:pPr/>
              <a:t>11/14/20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ga-IE"/>
              <a:t>Click to edit Master text styles</a:t>
            </a:r>
          </a:p>
          <a:p>
            <a:pPr lvl="1"/>
            <a:r>
              <a:rPr lang="ga-IE"/>
              <a:t>Second level</a:t>
            </a:r>
          </a:p>
          <a:p>
            <a:pPr lvl="2"/>
            <a:r>
              <a:rPr lang="ga-IE"/>
              <a:t>Third level</a:t>
            </a:r>
          </a:p>
          <a:p>
            <a:pPr lvl="3"/>
            <a:r>
              <a:rPr lang="ga-IE"/>
              <a:t>Fourth level</a:t>
            </a:r>
          </a:p>
          <a:p>
            <a:pPr lvl="4"/>
            <a:r>
              <a:rPr lang="ga-IE"/>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5E0B81B-317C-0249-98A8-A4CDC4F70616}" type="slidenum">
              <a:rPr lang="en-US" smtClean="0"/>
              <a:pPr/>
              <a:t>‹#›</a:t>
            </a:fld>
            <a:endParaRPr lang="en-US"/>
          </a:p>
        </p:txBody>
      </p:sp>
    </p:spTree>
    <p:extLst>
      <p:ext uri="{BB962C8B-B14F-4D97-AF65-F5344CB8AC3E}">
        <p14:creationId xmlns:p14="http://schemas.microsoft.com/office/powerpoint/2010/main" val="3711356822"/>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fld id="{55E0B81B-317C-0249-98A8-A4CDC4F70616}" type="slidenum">
              <a:rPr lang="en-US" smtClean="0"/>
              <a:pPr/>
              <a:t>2</a:t>
            </a:fld>
            <a:endParaRPr lang="en-US"/>
          </a:p>
        </p:txBody>
      </p:sp>
    </p:spTree>
    <p:extLst>
      <p:ext uri="{BB962C8B-B14F-4D97-AF65-F5344CB8AC3E}">
        <p14:creationId xmlns:p14="http://schemas.microsoft.com/office/powerpoint/2010/main" val="209269013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685800" y="2705101"/>
            <a:ext cx="7543800" cy="1955800"/>
          </a:xfrm>
        </p:spPr>
        <p:txBody>
          <a:bodyPr lIns="0" tIns="0" rIns="0" bIns="0" anchor="t">
            <a:noAutofit/>
            <a:scene3d>
              <a:camera prst="orthographicFront">
                <a:rot lat="0" lon="0" rev="0"/>
              </a:camera>
              <a:lightRig rig="threePt" dir="t"/>
            </a:scene3d>
          </a:bodyPr>
          <a:lstStyle>
            <a:lvl1pPr algn="l">
              <a:lnSpc>
                <a:spcPts val="4800"/>
              </a:lnSpc>
              <a:defRPr sz="4800" b="0" i="0" cap="all">
                <a:ln>
                  <a:solidFill>
                    <a:schemeClr val="bg1">
                      <a:alpha val="0"/>
                    </a:schemeClr>
                  </a:solidFill>
                </a:ln>
                <a:solidFill>
                  <a:schemeClr val="bg1"/>
                </a:solidFill>
                <a:latin typeface="Arial Narrow Bold"/>
                <a:cs typeface="Arial Narrow Bold"/>
              </a:defRPr>
            </a:lvl1pPr>
          </a:lstStyle>
          <a:p>
            <a:r>
              <a:rPr lang="ga-IE" dirty="0"/>
              <a:t>MAIN</a:t>
            </a:r>
            <a:br>
              <a:rPr lang="ga-IE" dirty="0"/>
            </a:br>
            <a:r>
              <a:rPr lang="ga-IE" dirty="0"/>
              <a:t>PRESENTATION </a:t>
            </a:r>
            <a:br>
              <a:rPr lang="ga-IE" dirty="0"/>
            </a:br>
            <a:r>
              <a:rPr lang="ga-IE" dirty="0"/>
              <a:t>HEADING</a:t>
            </a:r>
            <a:endParaRPr lang="en-US" dirty="0"/>
          </a:p>
        </p:txBody>
      </p:sp>
      <p:sp>
        <p:nvSpPr>
          <p:cNvPr id="3" name="Subtitle 2"/>
          <p:cNvSpPr>
            <a:spLocks noGrp="1"/>
          </p:cNvSpPr>
          <p:nvPr>
            <p:ph type="subTitle" idx="1" hasCustomPrompt="1"/>
          </p:nvPr>
        </p:nvSpPr>
        <p:spPr>
          <a:xfrm>
            <a:off x="685800" y="4839642"/>
            <a:ext cx="7543800" cy="646758"/>
          </a:xfrm>
        </p:spPr>
        <p:txBody>
          <a:bodyPr wrap="square" lIns="0" tIns="0" rIns="0" bIns="0" anchor="t">
            <a:spAutoFit/>
          </a:bodyPr>
          <a:lstStyle>
            <a:lvl1pPr marL="0" indent="0" algn="l">
              <a:lnSpc>
                <a:spcPts val="2500"/>
              </a:lnSpc>
              <a:spcBef>
                <a:spcPts val="0"/>
              </a:spcBef>
              <a:buNone/>
              <a:defRPr sz="2300" b="0" i="0" cap="all">
                <a:solidFill>
                  <a:schemeClr val="bg1"/>
                </a:solidFill>
                <a:latin typeface="Arial Narrow"/>
                <a:cs typeface="Arial Narrow"/>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ga-IE" dirty="0"/>
              <a:t>SECTION SUB </a:t>
            </a:r>
            <a:br>
              <a:rPr lang="ga-IE" dirty="0"/>
            </a:br>
            <a:r>
              <a:rPr lang="ga-IE" dirty="0"/>
              <a:t>HEADING</a:t>
            </a:r>
            <a:endParaRPr lang="en-US" dirty="0"/>
          </a:p>
        </p:txBody>
      </p:sp>
      <p:sp>
        <p:nvSpPr>
          <p:cNvPr id="6" name="Text Placeholder 5"/>
          <p:cNvSpPr>
            <a:spLocks noGrp="1"/>
          </p:cNvSpPr>
          <p:nvPr>
            <p:ph type="body" sz="quarter" idx="10" hasCustomPrompt="1"/>
          </p:nvPr>
        </p:nvSpPr>
        <p:spPr>
          <a:xfrm>
            <a:off x="685800" y="5791200"/>
            <a:ext cx="7543800" cy="533400"/>
          </a:xfrm>
        </p:spPr>
        <p:txBody>
          <a:bodyPr lIns="0" tIns="0" rIns="0" bIns="0">
            <a:noAutofit/>
          </a:bodyPr>
          <a:lstStyle>
            <a:lvl1pPr marL="0" indent="0">
              <a:lnSpc>
                <a:spcPts val="1600"/>
              </a:lnSpc>
              <a:spcBef>
                <a:spcPts val="0"/>
              </a:spcBef>
              <a:buNone/>
              <a:defRPr sz="1500" b="0" i="0">
                <a:solidFill>
                  <a:schemeClr val="bg1"/>
                </a:solidFill>
                <a:latin typeface="Arial Narrow"/>
                <a:cs typeface="Arial Narrow"/>
              </a:defRPr>
            </a:lvl1pPr>
            <a:lvl2pPr>
              <a:defRPr sz="1800" b="0" i="0">
                <a:solidFill>
                  <a:schemeClr val="bg1"/>
                </a:solidFill>
                <a:latin typeface="Arial Narrow"/>
                <a:cs typeface="Arial Narrow"/>
              </a:defRPr>
            </a:lvl2pPr>
            <a:lvl3pPr>
              <a:defRPr sz="1800" b="0" i="0">
                <a:solidFill>
                  <a:schemeClr val="bg1"/>
                </a:solidFill>
                <a:latin typeface="Arial Narrow"/>
                <a:cs typeface="Arial Narrow"/>
              </a:defRPr>
            </a:lvl3pPr>
            <a:lvl4pPr>
              <a:defRPr sz="1800" b="0" i="0">
                <a:solidFill>
                  <a:schemeClr val="bg1"/>
                </a:solidFill>
                <a:latin typeface="Arial Narrow"/>
                <a:cs typeface="Arial Narrow"/>
              </a:defRPr>
            </a:lvl4pPr>
            <a:lvl5pPr>
              <a:defRPr sz="1800" b="0" i="0">
                <a:solidFill>
                  <a:schemeClr val="bg1"/>
                </a:solidFill>
                <a:latin typeface="Arial Narrow"/>
                <a:cs typeface="Arial Narrow"/>
              </a:defRPr>
            </a:lvl5pPr>
          </a:lstStyle>
          <a:p>
            <a:pPr lvl="0"/>
            <a:r>
              <a:rPr lang="ga-IE" dirty="0"/>
              <a:t>Presenter Name</a:t>
            </a:r>
          </a:p>
          <a:p>
            <a:pPr lvl="0"/>
            <a:r>
              <a:rPr lang="ga-IE" dirty="0"/>
              <a:t>Presenter Title</a:t>
            </a:r>
            <a:endParaRPr lang="en-US" dirty="0"/>
          </a:p>
        </p:txBody>
      </p:sp>
      <p:cxnSp>
        <p:nvCxnSpPr>
          <p:cNvPr id="18" name="Straight Connector 17"/>
          <p:cNvCxnSpPr/>
          <p:nvPr userDrawn="1"/>
        </p:nvCxnSpPr>
        <p:spPr>
          <a:xfrm>
            <a:off x="685800" y="4724400"/>
            <a:ext cx="7620000" cy="1588"/>
          </a:xfrm>
          <a:prstGeom prst="line">
            <a:avLst/>
          </a:prstGeom>
          <a:ln w="12700">
            <a:solidFill>
              <a:schemeClr val="bg1"/>
            </a:solidFill>
          </a:ln>
          <a:effectLst/>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userDrawn="1"/>
        </p:nvCxnSpPr>
        <p:spPr>
          <a:xfrm>
            <a:off x="685800" y="5637212"/>
            <a:ext cx="7620000" cy="1588"/>
          </a:xfrm>
          <a:prstGeom prst="line">
            <a:avLst/>
          </a:prstGeom>
          <a:ln w="12700">
            <a:solidFill>
              <a:schemeClr val="bg1"/>
            </a:solidFill>
          </a:ln>
          <a:effectLst/>
        </p:spPr>
        <p:style>
          <a:lnRef idx="2">
            <a:schemeClr val="accent1"/>
          </a:lnRef>
          <a:fillRef idx="0">
            <a:schemeClr val="accent1"/>
          </a:fillRef>
          <a:effectRef idx="1">
            <a:schemeClr val="accent1"/>
          </a:effectRef>
          <a:fontRef idx="minor">
            <a:schemeClr val="tx1"/>
          </a:fontRef>
        </p:style>
      </p:cxn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2_Title Slide">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685800" y="3581400"/>
            <a:ext cx="7543800" cy="1384301"/>
          </a:xfrm>
        </p:spPr>
        <p:txBody>
          <a:bodyPr lIns="0" tIns="0" rIns="0" bIns="0" anchor="t">
            <a:noAutofit/>
            <a:scene3d>
              <a:camera prst="orthographicFront">
                <a:rot lat="0" lon="0" rev="0"/>
              </a:camera>
              <a:lightRig rig="threePt" dir="t"/>
            </a:scene3d>
          </a:bodyPr>
          <a:lstStyle>
            <a:lvl1pPr algn="l">
              <a:lnSpc>
                <a:spcPts val="4800"/>
              </a:lnSpc>
              <a:defRPr sz="4800" b="0" i="0" cap="all">
                <a:ln>
                  <a:solidFill>
                    <a:schemeClr val="bg1">
                      <a:alpha val="0"/>
                    </a:schemeClr>
                  </a:solidFill>
                </a:ln>
                <a:solidFill>
                  <a:schemeClr val="bg1"/>
                </a:solidFill>
                <a:latin typeface="Arial Narrow Bold"/>
                <a:cs typeface="Arial Narrow Bold"/>
              </a:defRPr>
            </a:lvl1pPr>
          </a:lstStyle>
          <a:p>
            <a:r>
              <a:rPr lang="ga-IE" dirty="0"/>
              <a:t>PRESENTATION </a:t>
            </a:r>
            <a:br>
              <a:rPr lang="ga-IE" dirty="0"/>
            </a:br>
            <a:r>
              <a:rPr lang="ga-IE" dirty="0"/>
              <a:t>HEADING</a:t>
            </a:r>
            <a:endParaRPr lang="en-US" dirty="0"/>
          </a:p>
        </p:txBody>
      </p:sp>
      <p:sp>
        <p:nvSpPr>
          <p:cNvPr id="3" name="Subtitle 2"/>
          <p:cNvSpPr>
            <a:spLocks noGrp="1"/>
          </p:cNvSpPr>
          <p:nvPr>
            <p:ph type="subTitle" idx="1" hasCustomPrompt="1"/>
          </p:nvPr>
        </p:nvSpPr>
        <p:spPr>
          <a:xfrm>
            <a:off x="685800" y="5130000"/>
            <a:ext cx="7543800" cy="326158"/>
          </a:xfrm>
        </p:spPr>
        <p:txBody>
          <a:bodyPr wrap="square" lIns="0" tIns="0" rIns="0" bIns="0" anchor="t">
            <a:spAutoFit/>
          </a:bodyPr>
          <a:lstStyle>
            <a:lvl1pPr marL="0" indent="0" algn="l">
              <a:lnSpc>
                <a:spcPts val="2500"/>
              </a:lnSpc>
              <a:spcBef>
                <a:spcPts val="0"/>
              </a:spcBef>
              <a:buNone/>
              <a:defRPr sz="2300" b="0" i="0" cap="all">
                <a:solidFill>
                  <a:schemeClr val="bg1"/>
                </a:solidFill>
                <a:latin typeface="Arial Narrow"/>
                <a:cs typeface="Arial Narrow"/>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ga-IE" dirty="0"/>
              <a:t>HEADING</a:t>
            </a:r>
            <a:endParaRPr lang="en-US" dirty="0"/>
          </a:p>
        </p:txBody>
      </p:sp>
      <p:sp>
        <p:nvSpPr>
          <p:cNvPr id="6" name="Text Placeholder 5"/>
          <p:cNvSpPr>
            <a:spLocks noGrp="1"/>
          </p:cNvSpPr>
          <p:nvPr>
            <p:ph type="body" sz="quarter" idx="10" hasCustomPrompt="1"/>
          </p:nvPr>
        </p:nvSpPr>
        <p:spPr>
          <a:xfrm>
            <a:off x="685800" y="5791200"/>
            <a:ext cx="7543800" cy="533400"/>
          </a:xfrm>
        </p:spPr>
        <p:txBody>
          <a:bodyPr lIns="0" tIns="0" rIns="0" bIns="0">
            <a:noAutofit/>
          </a:bodyPr>
          <a:lstStyle>
            <a:lvl1pPr marL="0" indent="0">
              <a:lnSpc>
                <a:spcPts val="1600"/>
              </a:lnSpc>
              <a:spcBef>
                <a:spcPts val="0"/>
              </a:spcBef>
              <a:buNone/>
              <a:defRPr sz="1500" b="0" i="0">
                <a:solidFill>
                  <a:schemeClr val="bg1"/>
                </a:solidFill>
                <a:latin typeface="Arial Narrow"/>
                <a:cs typeface="Arial Narrow"/>
              </a:defRPr>
            </a:lvl1pPr>
            <a:lvl2pPr>
              <a:defRPr sz="1800" b="0" i="0">
                <a:solidFill>
                  <a:schemeClr val="bg1"/>
                </a:solidFill>
                <a:latin typeface="Arial Narrow"/>
                <a:cs typeface="Arial Narrow"/>
              </a:defRPr>
            </a:lvl2pPr>
            <a:lvl3pPr>
              <a:defRPr sz="1800" b="0" i="0">
                <a:solidFill>
                  <a:schemeClr val="bg1"/>
                </a:solidFill>
                <a:latin typeface="Arial Narrow"/>
                <a:cs typeface="Arial Narrow"/>
              </a:defRPr>
            </a:lvl3pPr>
            <a:lvl4pPr>
              <a:defRPr sz="1800" b="0" i="0">
                <a:solidFill>
                  <a:schemeClr val="bg1"/>
                </a:solidFill>
                <a:latin typeface="Arial Narrow"/>
                <a:cs typeface="Arial Narrow"/>
              </a:defRPr>
            </a:lvl4pPr>
            <a:lvl5pPr>
              <a:defRPr sz="1800" b="0" i="0">
                <a:solidFill>
                  <a:schemeClr val="bg1"/>
                </a:solidFill>
                <a:latin typeface="Arial Narrow"/>
                <a:cs typeface="Arial Narrow"/>
              </a:defRPr>
            </a:lvl5pPr>
          </a:lstStyle>
          <a:p>
            <a:pPr lvl="0"/>
            <a:r>
              <a:rPr lang="ga-IE" dirty="0"/>
              <a:t>Presenter Name</a:t>
            </a:r>
          </a:p>
          <a:p>
            <a:pPr lvl="0"/>
            <a:r>
              <a:rPr lang="ga-IE" dirty="0"/>
              <a:t>Presenter Title</a:t>
            </a:r>
            <a:endParaRPr lang="en-US" dirty="0"/>
          </a:p>
        </p:txBody>
      </p:sp>
      <p:cxnSp>
        <p:nvCxnSpPr>
          <p:cNvPr id="18" name="Straight Connector 17"/>
          <p:cNvCxnSpPr/>
          <p:nvPr userDrawn="1"/>
        </p:nvCxnSpPr>
        <p:spPr>
          <a:xfrm>
            <a:off x="685800" y="5007842"/>
            <a:ext cx="7620000" cy="1588"/>
          </a:xfrm>
          <a:prstGeom prst="line">
            <a:avLst/>
          </a:prstGeom>
          <a:ln w="12700">
            <a:solidFill>
              <a:schemeClr val="bg1"/>
            </a:solidFill>
          </a:ln>
          <a:effectLst/>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userDrawn="1"/>
        </p:nvCxnSpPr>
        <p:spPr>
          <a:xfrm>
            <a:off x="685800" y="5637212"/>
            <a:ext cx="7620000" cy="1588"/>
          </a:xfrm>
          <a:prstGeom prst="line">
            <a:avLst/>
          </a:prstGeom>
          <a:ln w="12700">
            <a:solidFill>
              <a:schemeClr val="bg1"/>
            </a:solidFill>
          </a:ln>
          <a:effectLst/>
        </p:spPr>
        <p:style>
          <a:lnRef idx="2">
            <a:schemeClr val="accent1"/>
          </a:lnRef>
          <a:fillRef idx="0">
            <a:schemeClr val="accent1"/>
          </a:fillRef>
          <a:effectRef idx="1">
            <a:schemeClr val="accent1"/>
          </a:effectRef>
          <a:fontRef idx="minor">
            <a:schemeClr val="tx1"/>
          </a:fontRef>
        </p:style>
      </p:cxn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Slide">
    <p:spTree>
      <p:nvGrpSpPr>
        <p:cNvPr id="1" name=""/>
        <p:cNvGrpSpPr/>
        <p:nvPr/>
      </p:nvGrpSpPr>
      <p:grpSpPr>
        <a:xfrm>
          <a:off x="0" y="0"/>
          <a:ext cx="0" cy="0"/>
          <a:chOff x="0" y="0"/>
          <a:chExt cx="0" cy="0"/>
        </a:xfrm>
      </p:grpSpPr>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6" name="Picture Placeholder 2"/>
          <p:cNvSpPr>
            <a:spLocks noGrp="1"/>
          </p:cNvSpPr>
          <p:nvPr>
            <p:ph type="pic" idx="20"/>
          </p:nvPr>
        </p:nvSpPr>
        <p:spPr>
          <a:xfrm>
            <a:off x="540000" y="1651000"/>
            <a:ext cx="8057900" cy="38735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19" name="Text Placeholder 3"/>
          <p:cNvSpPr>
            <a:spLocks noGrp="1"/>
          </p:cNvSpPr>
          <p:nvPr>
            <p:ph type="body" sz="half" idx="17"/>
          </p:nvPr>
        </p:nvSpPr>
        <p:spPr>
          <a:xfrm>
            <a:off x="540000" y="5613400"/>
            <a:ext cx="8120700" cy="609600"/>
          </a:xfrm>
          <a:prstGeom prst="rect">
            <a:avLst/>
          </a:prstGeom>
        </p:spPr>
        <p:txBody>
          <a:bodyPr lIns="0" tIns="0" rIns="0" bIns="0"/>
          <a:lstStyle>
            <a:lvl1pPr marL="0" indent="0">
              <a:buNone/>
              <a:defRPr sz="1200">
                <a:solidFill>
                  <a:schemeClr val="accent6">
                    <a:lumMod val="7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ga-IE" dirty="0"/>
              <a:t>Click to edit Master text styles</a:t>
            </a:r>
          </a:p>
        </p:txBody>
      </p:sp>
      <p:sp>
        <p:nvSpPr>
          <p:cNvPr id="13" name="Title Placeholder 1"/>
          <p:cNvSpPr>
            <a:spLocks noGrp="1"/>
          </p:cNvSpPr>
          <p:nvPr>
            <p:ph type="title"/>
          </p:nvPr>
        </p:nvSpPr>
        <p:spPr>
          <a:xfrm>
            <a:off x="540000" y="571500"/>
            <a:ext cx="6337300" cy="795338"/>
          </a:xfrm>
          <a:prstGeom prst="rect">
            <a:avLst/>
          </a:prstGeom>
        </p:spPr>
        <p:txBody>
          <a:bodyPr vert="horz" lIns="0" tIns="0" rIns="0" bIns="0" rtlCol="0" anchor="ctr">
            <a:normAutofit/>
          </a:bodyPr>
          <a:lstStyle>
            <a:lvl1pPr>
              <a:defRPr>
                <a:solidFill>
                  <a:srgbClr val="00ABE2"/>
                </a:solidFill>
              </a:defRPr>
            </a:lvl1pPr>
          </a:lstStyle>
          <a:p>
            <a:r>
              <a:rPr lang="ga-IE" dirty="0"/>
              <a:t>Click to edit Master title style</a:t>
            </a:r>
            <a:endParaRPr lang="en-US" dirty="0"/>
          </a:p>
        </p:txBody>
      </p:sp>
      <p:cxnSp>
        <p:nvCxnSpPr>
          <p:cNvPr id="14" name="Straight Connector 13"/>
          <p:cNvCxnSpPr/>
          <p:nvPr userDrawn="1"/>
        </p:nvCxnSpPr>
        <p:spPr>
          <a:xfrm>
            <a:off x="540000" y="608012"/>
            <a:ext cx="5436000" cy="1588"/>
          </a:xfrm>
          <a:prstGeom prst="line">
            <a:avLst/>
          </a:prstGeom>
          <a:ln>
            <a:solidFill>
              <a:srgbClr val="00ABE2"/>
            </a:solidFill>
          </a:ln>
          <a:effectLst/>
        </p:spPr>
        <p:style>
          <a:lnRef idx="2">
            <a:schemeClr val="accent1"/>
          </a:lnRef>
          <a:fillRef idx="0">
            <a:schemeClr val="accent1"/>
          </a:fillRef>
          <a:effectRef idx="1">
            <a:schemeClr val="accent1"/>
          </a:effectRef>
          <a:fontRef idx="minor">
            <a:schemeClr val="tx1"/>
          </a:fontRef>
        </p:style>
      </p:cxnSp>
      <p:cxnSp>
        <p:nvCxnSpPr>
          <p:cNvPr id="15" name="Straight Connector 14"/>
          <p:cNvCxnSpPr/>
          <p:nvPr userDrawn="1"/>
        </p:nvCxnSpPr>
        <p:spPr>
          <a:xfrm>
            <a:off x="540000" y="1331912"/>
            <a:ext cx="5436000" cy="1588"/>
          </a:xfrm>
          <a:prstGeom prst="line">
            <a:avLst/>
          </a:prstGeom>
          <a:ln>
            <a:solidFill>
              <a:srgbClr val="00ABE2"/>
            </a:solidFill>
          </a:ln>
          <a:effectLst/>
        </p:spPr>
        <p:style>
          <a:lnRef idx="2">
            <a:schemeClr val="accent1"/>
          </a:lnRef>
          <a:fillRef idx="0">
            <a:schemeClr val="accent1"/>
          </a:fillRef>
          <a:effectRef idx="1">
            <a:schemeClr val="accent1"/>
          </a:effectRef>
          <a:fontRef idx="minor">
            <a:schemeClr val="tx1"/>
          </a:fontRef>
        </p:style>
      </p:cxn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3_Picture with Caption">
    <p:spTree>
      <p:nvGrpSpPr>
        <p:cNvPr id="1" name=""/>
        <p:cNvGrpSpPr/>
        <p:nvPr/>
      </p:nvGrpSpPr>
      <p:grpSpPr>
        <a:xfrm>
          <a:off x="0" y="0"/>
          <a:ext cx="0" cy="0"/>
          <a:chOff x="0" y="0"/>
          <a:chExt cx="0" cy="0"/>
        </a:xfrm>
      </p:grpSpPr>
      <p:sp>
        <p:nvSpPr>
          <p:cNvPr id="15" name="Picture Placeholder 2"/>
          <p:cNvSpPr>
            <a:spLocks noGrp="1"/>
          </p:cNvSpPr>
          <p:nvPr>
            <p:ph type="pic" idx="16"/>
          </p:nvPr>
        </p:nvSpPr>
        <p:spPr>
          <a:xfrm>
            <a:off x="5667500" y="1651000"/>
            <a:ext cx="2930400" cy="42552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16" name="Text Placeholder 3"/>
          <p:cNvSpPr>
            <a:spLocks noGrp="1"/>
          </p:cNvSpPr>
          <p:nvPr>
            <p:ph type="body" sz="half" idx="17"/>
          </p:nvPr>
        </p:nvSpPr>
        <p:spPr>
          <a:xfrm>
            <a:off x="540000" y="5346700"/>
            <a:ext cx="4921000" cy="571500"/>
          </a:xfrm>
          <a:prstGeom prst="rect">
            <a:avLst/>
          </a:prstGeom>
        </p:spPr>
        <p:txBody>
          <a:bodyPr lIns="0" tIns="0" bIns="0"/>
          <a:lstStyle>
            <a:lvl1pPr marL="0" indent="0">
              <a:buNone/>
              <a:defRPr sz="1200">
                <a:solidFill>
                  <a:schemeClr val="accent6">
                    <a:lumMod val="7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ga-IE" dirty="0"/>
              <a:t>Click to edit Master text styles</a:t>
            </a:r>
          </a:p>
        </p:txBody>
      </p:sp>
      <p:sp>
        <p:nvSpPr>
          <p:cNvPr id="9" name="Content Placeholder 2"/>
          <p:cNvSpPr>
            <a:spLocks noGrp="1"/>
          </p:cNvSpPr>
          <p:nvPr>
            <p:ph idx="1"/>
          </p:nvPr>
        </p:nvSpPr>
        <p:spPr>
          <a:xfrm>
            <a:off x="540000" y="1651000"/>
            <a:ext cx="4921000" cy="355599"/>
          </a:xfrm>
          <a:prstGeom prst="rect">
            <a:avLst/>
          </a:prstGeom>
        </p:spPr>
        <p:txBody>
          <a:bodyPr lIns="0" tIns="0" rIns="0" bIns="0">
            <a:normAutofit/>
          </a:bodyPr>
          <a:lstStyle>
            <a:lvl1pPr marL="180000" indent="-180000">
              <a:buSzPct val="100000"/>
              <a:buFontTx/>
              <a:buNone/>
              <a:defRPr sz="1900">
                <a:solidFill>
                  <a:srgbClr val="00ABE2"/>
                </a:solidFill>
              </a:defRPr>
            </a:lvl1pPr>
            <a:lvl2pPr>
              <a:buNone/>
              <a:defRPr sz="1400"/>
            </a:lvl2pPr>
          </a:lstStyle>
          <a:p>
            <a:pPr lvl="0"/>
            <a:r>
              <a:rPr lang="ga-IE" dirty="0"/>
              <a:t>Click to edit Master text styles</a:t>
            </a:r>
          </a:p>
        </p:txBody>
      </p:sp>
      <p:sp>
        <p:nvSpPr>
          <p:cNvPr id="8" name="Content Placeholder 2"/>
          <p:cNvSpPr>
            <a:spLocks noGrp="1"/>
          </p:cNvSpPr>
          <p:nvPr>
            <p:ph idx="20"/>
          </p:nvPr>
        </p:nvSpPr>
        <p:spPr>
          <a:xfrm>
            <a:off x="540000" y="2133600"/>
            <a:ext cx="4921000" cy="3022600"/>
          </a:xfrm>
          <a:prstGeom prst="rect">
            <a:avLst/>
          </a:prstGeom>
        </p:spPr>
        <p:txBody>
          <a:bodyPr lIns="0" tIns="0" rIns="0" bIns="0"/>
          <a:lstStyle>
            <a:lvl1pPr marL="0" indent="0" algn="l">
              <a:buSzPct val="100000"/>
              <a:buFont typeface="Arial"/>
              <a:buNone/>
              <a:defRPr sz="1900">
                <a:solidFill>
                  <a:srgbClr val="002C44"/>
                </a:solidFill>
              </a:defRPr>
            </a:lvl1pPr>
            <a:lvl2pPr>
              <a:buNone/>
              <a:defRPr sz="1400"/>
            </a:lvl2pPr>
          </a:lstStyle>
          <a:p>
            <a:pPr lvl="0"/>
            <a:r>
              <a:rPr lang="ga-IE" dirty="0"/>
              <a:t>Click to edit Master text styles</a:t>
            </a:r>
          </a:p>
          <a:p>
            <a:pPr lvl="0"/>
            <a:r>
              <a:rPr lang="ga-IE" dirty="0"/>
              <a:t>Second level</a:t>
            </a:r>
          </a:p>
        </p:txBody>
      </p:sp>
      <p:sp>
        <p:nvSpPr>
          <p:cNvPr id="13" name="Title Placeholder 1"/>
          <p:cNvSpPr>
            <a:spLocks noGrp="1"/>
          </p:cNvSpPr>
          <p:nvPr>
            <p:ph type="title"/>
          </p:nvPr>
        </p:nvSpPr>
        <p:spPr>
          <a:xfrm>
            <a:off x="540000" y="571500"/>
            <a:ext cx="6337300" cy="795338"/>
          </a:xfrm>
          <a:prstGeom prst="rect">
            <a:avLst/>
          </a:prstGeom>
        </p:spPr>
        <p:txBody>
          <a:bodyPr vert="horz" lIns="0" tIns="0" rIns="0" bIns="0" rtlCol="0" anchor="ctr">
            <a:normAutofit/>
          </a:bodyPr>
          <a:lstStyle>
            <a:lvl1pPr>
              <a:defRPr>
                <a:solidFill>
                  <a:srgbClr val="00ABE2"/>
                </a:solidFill>
              </a:defRPr>
            </a:lvl1pPr>
          </a:lstStyle>
          <a:p>
            <a:r>
              <a:rPr lang="ga-IE" dirty="0"/>
              <a:t>Click to edit Master title style</a:t>
            </a:r>
            <a:endParaRPr lang="en-US" dirty="0"/>
          </a:p>
        </p:txBody>
      </p:sp>
      <p:cxnSp>
        <p:nvCxnSpPr>
          <p:cNvPr id="14" name="Straight Connector 13"/>
          <p:cNvCxnSpPr/>
          <p:nvPr userDrawn="1"/>
        </p:nvCxnSpPr>
        <p:spPr>
          <a:xfrm>
            <a:off x="540000" y="608012"/>
            <a:ext cx="5436000" cy="1588"/>
          </a:xfrm>
          <a:prstGeom prst="line">
            <a:avLst/>
          </a:prstGeom>
          <a:ln>
            <a:solidFill>
              <a:srgbClr val="00ABE2"/>
            </a:solidFill>
          </a:ln>
          <a:effectLst/>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userDrawn="1"/>
        </p:nvCxnSpPr>
        <p:spPr>
          <a:xfrm>
            <a:off x="540000" y="1331912"/>
            <a:ext cx="5436000" cy="1588"/>
          </a:xfrm>
          <a:prstGeom prst="line">
            <a:avLst/>
          </a:prstGeom>
          <a:ln>
            <a:solidFill>
              <a:srgbClr val="00ABE2"/>
            </a:solidFill>
          </a:ln>
          <a:effectLst/>
        </p:spPr>
        <p:style>
          <a:lnRef idx="2">
            <a:schemeClr val="accent1"/>
          </a:lnRef>
          <a:fillRef idx="0">
            <a:schemeClr val="accent1"/>
          </a:fillRef>
          <a:effectRef idx="1">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4_Picture with Caption">
    <p:spTree>
      <p:nvGrpSpPr>
        <p:cNvPr id="1" name=""/>
        <p:cNvGrpSpPr/>
        <p:nvPr/>
      </p:nvGrpSpPr>
      <p:grpSpPr>
        <a:xfrm>
          <a:off x="0" y="0"/>
          <a:ext cx="0" cy="0"/>
          <a:chOff x="0" y="0"/>
          <a:chExt cx="0" cy="0"/>
        </a:xfrm>
      </p:grpSpPr>
      <p:sp>
        <p:nvSpPr>
          <p:cNvPr id="8" name="Content Placeholder 2"/>
          <p:cNvSpPr>
            <a:spLocks noGrp="1"/>
          </p:cNvSpPr>
          <p:nvPr>
            <p:ph idx="20"/>
          </p:nvPr>
        </p:nvSpPr>
        <p:spPr>
          <a:xfrm>
            <a:off x="3276600" y="1651000"/>
            <a:ext cx="5321300" cy="3911599"/>
          </a:xfrm>
          <a:prstGeom prst="rect">
            <a:avLst/>
          </a:prstGeom>
        </p:spPr>
        <p:txBody>
          <a:bodyPr lIns="0" tIns="0" bIns="0"/>
          <a:lstStyle>
            <a:lvl1pPr marL="180000" indent="-180000" algn="l">
              <a:buClr>
                <a:srgbClr val="00ABE2"/>
              </a:buClr>
              <a:buSzPct val="100000"/>
              <a:buFont typeface="Arial"/>
              <a:buChar char="•"/>
              <a:defRPr sz="1900">
                <a:solidFill>
                  <a:srgbClr val="002C44"/>
                </a:solidFill>
              </a:defRPr>
            </a:lvl1pPr>
            <a:lvl2pPr>
              <a:buNone/>
              <a:defRPr sz="1400"/>
            </a:lvl2pPr>
          </a:lstStyle>
          <a:p>
            <a:pPr lvl="0"/>
            <a:r>
              <a:rPr lang="ga-IE" dirty="0"/>
              <a:t>Click to edit Master text styles</a:t>
            </a:r>
          </a:p>
          <a:p>
            <a:pPr lvl="0"/>
            <a:r>
              <a:rPr lang="ga-IE" dirty="0"/>
              <a:t>Second level</a:t>
            </a:r>
          </a:p>
        </p:txBody>
      </p:sp>
      <p:sp>
        <p:nvSpPr>
          <p:cNvPr id="10" name="Content Placeholder 2"/>
          <p:cNvSpPr>
            <a:spLocks noGrp="1"/>
          </p:cNvSpPr>
          <p:nvPr>
            <p:ph idx="21"/>
          </p:nvPr>
        </p:nvSpPr>
        <p:spPr>
          <a:xfrm>
            <a:off x="540000" y="1651000"/>
            <a:ext cx="2520000" cy="3898900"/>
          </a:xfrm>
          <a:prstGeom prst="rect">
            <a:avLst/>
          </a:prstGeom>
        </p:spPr>
        <p:txBody>
          <a:bodyPr lIns="0" tIns="0" rIns="0" bIns="0">
            <a:noAutofit/>
          </a:bodyPr>
          <a:lstStyle>
            <a:lvl1pPr marL="0" indent="0" algn="l">
              <a:buSzPct val="100000"/>
              <a:buFontTx/>
              <a:buNone/>
              <a:defRPr sz="2200" b="0" i="0">
                <a:solidFill>
                  <a:srgbClr val="00ABE2"/>
                </a:solidFill>
                <a:latin typeface="Arial Narrow Bold"/>
                <a:cs typeface="Arial Narrow Bold"/>
              </a:defRPr>
            </a:lvl1pPr>
            <a:lvl2pPr>
              <a:buNone/>
              <a:defRPr sz="1400"/>
            </a:lvl2pPr>
          </a:lstStyle>
          <a:p>
            <a:pPr lvl="0"/>
            <a:r>
              <a:rPr lang="ga-IE" dirty="0"/>
              <a:t>Click to edit Master text styles</a:t>
            </a:r>
          </a:p>
        </p:txBody>
      </p:sp>
      <p:sp>
        <p:nvSpPr>
          <p:cNvPr id="7" name="Title Placeholder 1"/>
          <p:cNvSpPr>
            <a:spLocks noGrp="1"/>
          </p:cNvSpPr>
          <p:nvPr>
            <p:ph type="title"/>
          </p:nvPr>
        </p:nvSpPr>
        <p:spPr>
          <a:xfrm>
            <a:off x="540000" y="571500"/>
            <a:ext cx="6337300" cy="795338"/>
          </a:xfrm>
          <a:prstGeom prst="rect">
            <a:avLst/>
          </a:prstGeom>
        </p:spPr>
        <p:txBody>
          <a:bodyPr vert="horz" lIns="0" tIns="0" rIns="0" bIns="0" rtlCol="0" anchor="ctr">
            <a:normAutofit/>
          </a:bodyPr>
          <a:lstStyle>
            <a:lvl1pPr>
              <a:defRPr>
                <a:solidFill>
                  <a:srgbClr val="00ABE2"/>
                </a:solidFill>
              </a:defRPr>
            </a:lvl1pPr>
          </a:lstStyle>
          <a:p>
            <a:r>
              <a:rPr lang="ga-IE" dirty="0"/>
              <a:t>Click to edit Master title style</a:t>
            </a:r>
            <a:endParaRPr lang="en-US" dirty="0"/>
          </a:p>
        </p:txBody>
      </p:sp>
      <p:cxnSp>
        <p:nvCxnSpPr>
          <p:cNvPr id="9" name="Straight Connector 8"/>
          <p:cNvCxnSpPr/>
          <p:nvPr userDrawn="1"/>
        </p:nvCxnSpPr>
        <p:spPr>
          <a:xfrm>
            <a:off x="540000" y="608012"/>
            <a:ext cx="5436000" cy="1588"/>
          </a:xfrm>
          <a:prstGeom prst="line">
            <a:avLst/>
          </a:prstGeom>
          <a:ln>
            <a:solidFill>
              <a:srgbClr val="00ABE2"/>
            </a:solidFill>
          </a:ln>
          <a:effectLst/>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userDrawn="1"/>
        </p:nvCxnSpPr>
        <p:spPr>
          <a:xfrm>
            <a:off x="540000" y="1331912"/>
            <a:ext cx="5436000" cy="1588"/>
          </a:xfrm>
          <a:prstGeom prst="line">
            <a:avLst/>
          </a:prstGeom>
          <a:ln>
            <a:solidFill>
              <a:srgbClr val="00ABE2"/>
            </a:solidFill>
          </a:ln>
          <a:effectLst/>
        </p:spPr>
        <p:style>
          <a:lnRef idx="2">
            <a:schemeClr val="accent1"/>
          </a:lnRef>
          <a:fillRef idx="0">
            <a:schemeClr val="accent1"/>
          </a:fillRef>
          <a:effectRef idx="1">
            <a:schemeClr val="accent1"/>
          </a:effectRef>
          <a:fontRef idx="minor">
            <a:schemeClr val="tx1"/>
          </a:fontRef>
        </p:style>
      </p:cxn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5_Picture with Caption">
    <p:spTree>
      <p:nvGrpSpPr>
        <p:cNvPr id="1" name=""/>
        <p:cNvGrpSpPr/>
        <p:nvPr/>
      </p:nvGrpSpPr>
      <p:grpSpPr>
        <a:xfrm>
          <a:off x="0" y="0"/>
          <a:ext cx="0" cy="0"/>
          <a:chOff x="0" y="0"/>
          <a:chExt cx="0" cy="0"/>
        </a:xfrm>
      </p:grpSpPr>
      <p:sp>
        <p:nvSpPr>
          <p:cNvPr id="10" name="Content Placeholder 2"/>
          <p:cNvSpPr>
            <a:spLocks noGrp="1"/>
          </p:cNvSpPr>
          <p:nvPr>
            <p:ph idx="21"/>
          </p:nvPr>
        </p:nvSpPr>
        <p:spPr>
          <a:xfrm>
            <a:off x="540000" y="1651000"/>
            <a:ext cx="2520000" cy="3937000"/>
          </a:xfrm>
          <a:prstGeom prst="rect">
            <a:avLst/>
          </a:prstGeom>
        </p:spPr>
        <p:txBody>
          <a:bodyPr lIns="0" tIns="0" rIns="0" bIns="0">
            <a:noAutofit/>
          </a:bodyPr>
          <a:lstStyle>
            <a:lvl1pPr marL="0" indent="0" algn="l">
              <a:buSzPct val="100000"/>
              <a:buFontTx/>
              <a:buNone/>
              <a:defRPr sz="2800" cap="all">
                <a:solidFill>
                  <a:srgbClr val="00ABE2"/>
                </a:solidFill>
                <a:latin typeface="Arial Narrow"/>
                <a:cs typeface="Arial Narrow"/>
              </a:defRPr>
            </a:lvl1pPr>
            <a:lvl2pPr>
              <a:buNone/>
              <a:defRPr sz="1400"/>
            </a:lvl2pPr>
          </a:lstStyle>
          <a:p>
            <a:pPr lvl="0"/>
            <a:r>
              <a:rPr lang="ga-IE" dirty="0"/>
              <a:t>Click to edit Master text styles</a:t>
            </a:r>
          </a:p>
        </p:txBody>
      </p:sp>
      <p:sp>
        <p:nvSpPr>
          <p:cNvPr id="14" name="Title Placeholder 1"/>
          <p:cNvSpPr>
            <a:spLocks noGrp="1"/>
          </p:cNvSpPr>
          <p:nvPr>
            <p:ph type="title"/>
          </p:nvPr>
        </p:nvSpPr>
        <p:spPr>
          <a:xfrm>
            <a:off x="540000" y="571500"/>
            <a:ext cx="6337300" cy="795338"/>
          </a:xfrm>
          <a:prstGeom prst="rect">
            <a:avLst/>
          </a:prstGeom>
        </p:spPr>
        <p:txBody>
          <a:bodyPr vert="horz" lIns="0" tIns="0" rIns="0" bIns="0" rtlCol="0" anchor="ctr">
            <a:normAutofit/>
          </a:bodyPr>
          <a:lstStyle>
            <a:lvl1pPr>
              <a:defRPr>
                <a:solidFill>
                  <a:srgbClr val="00ABE2"/>
                </a:solidFill>
              </a:defRPr>
            </a:lvl1pPr>
          </a:lstStyle>
          <a:p>
            <a:r>
              <a:rPr lang="ga-IE" dirty="0"/>
              <a:t>Click to edit Master title style</a:t>
            </a:r>
            <a:endParaRPr lang="en-US" dirty="0"/>
          </a:p>
        </p:txBody>
      </p:sp>
      <p:cxnSp>
        <p:nvCxnSpPr>
          <p:cNvPr id="15" name="Straight Connector 14"/>
          <p:cNvCxnSpPr/>
          <p:nvPr userDrawn="1"/>
        </p:nvCxnSpPr>
        <p:spPr>
          <a:xfrm>
            <a:off x="540000" y="608012"/>
            <a:ext cx="5436000" cy="1588"/>
          </a:xfrm>
          <a:prstGeom prst="line">
            <a:avLst/>
          </a:prstGeom>
          <a:ln>
            <a:solidFill>
              <a:srgbClr val="00ABE2"/>
            </a:solidFill>
          </a:ln>
          <a:effectLst/>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userDrawn="1"/>
        </p:nvCxnSpPr>
        <p:spPr>
          <a:xfrm>
            <a:off x="540000" y="1331912"/>
            <a:ext cx="5436000" cy="1588"/>
          </a:xfrm>
          <a:prstGeom prst="line">
            <a:avLst/>
          </a:prstGeom>
          <a:ln>
            <a:solidFill>
              <a:srgbClr val="00ABE2"/>
            </a:solidFill>
          </a:ln>
          <a:effectLst/>
        </p:spPr>
        <p:style>
          <a:lnRef idx="2">
            <a:schemeClr val="accent1"/>
          </a:lnRef>
          <a:fillRef idx="0">
            <a:schemeClr val="accent1"/>
          </a:fillRef>
          <a:effectRef idx="1">
            <a:schemeClr val="accent1"/>
          </a:effectRef>
          <a:fontRef idx="minor">
            <a:schemeClr val="tx1"/>
          </a:fontRef>
        </p:style>
      </p:cxnSp>
      <p:sp>
        <p:nvSpPr>
          <p:cNvPr id="11" name="Content Placeholder 2"/>
          <p:cNvSpPr>
            <a:spLocks noGrp="1"/>
          </p:cNvSpPr>
          <p:nvPr>
            <p:ph idx="20"/>
          </p:nvPr>
        </p:nvSpPr>
        <p:spPr>
          <a:xfrm>
            <a:off x="3276600" y="1651000"/>
            <a:ext cx="5321300" cy="3911599"/>
          </a:xfrm>
          <a:prstGeom prst="rect">
            <a:avLst/>
          </a:prstGeom>
        </p:spPr>
        <p:txBody>
          <a:bodyPr lIns="0" tIns="0" bIns="0"/>
          <a:lstStyle>
            <a:lvl1pPr marL="180000" indent="-180000" algn="l">
              <a:buClr>
                <a:srgbClr val="00ABE2"/>
              </a:buClr>
              <a:buSzPct val="100000"/>
              <a:buFont typeface="Arial"/>
              <a:buChar char="•"/>
              <a:defRPr sz="1900">
                <a:solidFill>
                  <a:srgbClr val="002C44"/>
                </a:solidFill>
              </a:defRPr>
            </a:lvl1pPr>
            <a:lvl2pPr>
              <a:buNone/>
              <a:defRPr sz="1400"/>
            </a:lvl2pPr>
          </a:lstStyle>
          <a:p>
            <a:pPr lvl="0"/>
            <a:r>
              <a:rPr lang="ga-IE" dirty="0"/>
              <a:t>Click to edit Master text styles</a:t>
            </a:r>
          </a:p>
          <a:p>
            <a:pPr lvl="0"/>
            <a:r>
              <a:rPr lang="ga-IE" dirty="0"/>
              <a:t>Second level</a:t>
            </a: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userDrawn="1">
  <p:cSld name="1_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2151892942"/>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image" Target="../media/image1.png"/><Relationship Id="rId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6.xml"/><Relationship Id="rId7" Type="http://schemas.openxmlformats.org/officeDocument/2006/relationships/image" Target="../media/image2.png"/><Relationship Id="rId2" Type="http://schemas.openxmlformats.org/officeDocument/2006/relationships/slideLayout" Target="../slideLayouts/slideLayout5.xml"/><Relationship Id="rId1" Type="http://schemas.openxmlformats.org/officeDocument/2006/relationships/slideLayout" Target="../slideLayouts/slideLayout4.xml"/><Relationship Id="rId6" Type="http://schemas.openxmlformats.org/officeDocument/2006/relationships/theme" Target="../theme/theme2.xml"/><Relationship Id="rId5" Type="http://schemas.openxmlformats.org/officeDocument/2006/relationships/slideLayout" Target="../slideLayouts/slideLayout8.xml"/><Relationship Id="rId4" Type="http://schemas.openxmlformats.org/officeDocument/2006/relationships/slideLayout" Target="../slideLayouts/slideLayout7.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1F1A9F6-89D2-5246-A080-431BB3D29305}" type="datetimeFigureOut">
              <a:rPr lang="en-US" smtClean="0"/>
              <a:pPr/>
              <a:t>11/14/20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C203F28-1B1F-534F-BB84-634DA4517032}" type="slidenum">
              <a:rPr lang="en-US" smtClean="0"/>
              <a:pPr/>
              <a:t>‹#›</a:t>
            </a:fld>
            <a:endParaRPr lang="en-US"/>
          </a:p>
        </p:txBody>
      </p:sp>
      <p:pic>
        <p:nvPicPr>
          <p:cNvPr id="8" name="Picture 7" descr="section-screen300dpi.jpg"/>
          <p:cNvPicPr>
            <a:picLocks noChangeAspect="1"/>
          </p:cNvPicPr>
          <p:nvPr/>
        </p:nvPicPr>
        <p:blipFill>
          <a:blip r:embed="rId5"/>
          <a:stretch>
            <a:fillRect/>
          </a:stretch>
        </p:blipFill>
        <p:spPr>
          <a:xfrm>
            <a:off x="0" y="0"/>
            <a:ext cx="9144000" cy="6858000"/>
          </a:xfrm>
          <a:prstGeom prst="rect">
            <a:avLst/>
          </a:prstGeom>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4" name="Picture 3" descr="TI-symbol.png"/>
          <p:cNvPicPr>
            <a:picLocks noChangeAspect="1"/>
          </p:cNvPicPr>
          <p:nvPr/>
        </p:nvPicPr>
        <p:blipFill>
          <a:blip r:embed="rId7"/>
          <a:stretch>
            <a:fillRect/>
          </a:stretch>
        </p:blipFill>
        <p:spPr>
          <a:xfrm>
            <a:off x="7498600" y="0"/>
            <a:ext cx="1645810" cy="1475134"/>
          </a:xfrm>
          <a:prstGeom prst="rect">
            <a:avLst/>
          </a:prstGeom>
        </p:spPr>
      </p:pic>
      <p:sp>
        <p:nvSpPr>
          <p:cNvPr id="2" name="Rectangle 1"/>
          <p:cNvSpPr/>
          <p:nvPr userDrawn="1"/>
        </p:nvSpPr>
        <p:spPr>
          <a:xfrm>
            <a:off x="0" y="6381328"/>
            <a:ext cx="9144000" cy="476672"/>
          </a:xfrm>
          <a:prstGeom prst="rect">
            <a:avLst/>
          </a:prstGeom>
          <a:solidFill>
            <a:srgbClr val="009FE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cSld>
  <p:clrMap bg1="lt1" tx1="dk1" bg2="lt2" tx2="dk2" accent1="accent1" accent2="accent2" accent3="accent3" accent4="accent4" accent5="accent5" accent6="accent6" hlink="hlink" folHlink="folHlink"/>
  <p:sldLayoutIdLst>
    <p:sldLayoutId id="2147483653" r:id="rId1"/>
    <p:sldLayoutId id="2147483654" r:id="rId2"/>
    <p:sldLayoutId id="2147483655" r:id="rId3"/>
    <p:sldLayoutId id="2147483656" r:id="rId4"/>
    <p:sldLayoutId id="2147483657" r:id="rId5"/>
  </p:sldLayoutIdLst>
  <p:txStyles>
    <p:titleStyle>
      <a:lvl1pPr algn="l" defTabSz="457200" rtl="0" eaLnBrk="1" latinLnBrk="0" hangingPunct="1">
        <a:spcBef>
          <a:spcPct val="0"/>
        </a:spcBef>
        <a:buNone/>
        <a:defRPr sz="3200" b="0" i="0" kern="1200" cap="all">
          <a:solidFill>
            <a:srgbClr val="00ABE2"/>
          </a:solidFill>
          <a:latin typeface="Arial Narrow Bold"/>
          <a:ea typeface="+mj-ea"/>
          <a:cs typeface="Arial Narrow Bold"/>
        </a:defRPr>
      </a:lvl1pPr>
    </p:titleStyle>
    <p:bodyStyle>
      <a:lvl1pPr marL="342900" indent="-342900" algn="l" defTabSz="457200" rtl="0" eaLnBrk="1" latinLnBrk="0" hangingPunct="1">
        <a:spcBef>
          <a:spcPct val="20000"/>
        </a:spcBef>
        <a:buFont typeface="Arial"/>
        <a:buChar char="•"/>
        <a:defRPr sz="19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19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19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19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19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8" Type="http://schemas.openxmlformats.org/officeDocument/2006/relationships/image" Target="../media/image9.svg"/><Relationship Id="rId13" Type="http://schemas.openxmlformats.org/officeDocument/2006/relationships/image" Target="../media/image14.png"/><Relationship Id="rId18" Type="http://schemas.openxmlformats.org/officeDocument/2006/relationships/diagramColors" Target="../diagrams/colors1.xml"/><Relationship Id="rId3" Type="http://schemas.openxmlformats.org/officeDocument/2006/relationships/image" Target="../media/image4.png"/><Relationship Id="rId7" Type="http://schemas.openxmlformats.org/officeDocument/2006/relationships/image" Target="../media/image8.png"/><Relationship Id="rId12" Type="http://schemas.openxmlformats.org/officeDocument/2006/relationships/image" Target="../media/image13.svg"/><Relationship Id="rId17" Type="http://schemas.openxmlformats.org/officeDocument/2006/relationships/diagramQuickStyle" Target="../diagrams/quickStyle1.xml"/><Relationship Id="rId2" Type="http://schemas.openxmlformats.org/officeDocument/2006/relationships/notesSlide" Target="../notesSlides/notesSlide1.xml"/><Relationship Id="rId16" Type="http://schemas.openxmlformats.org/officeDocument/2006/relationships/diagramLayout" Target="../diagrams/layout1.xml"/><Relationship Id="rId1" Type="http://schemas.openxmlformats.org/officeDocument/2006/relationships/slideLayout" Target="../slideLayouts/slideLayout6.xml"/><Relationship Id="rId6" Type="http://schemas.openxmlformats.org/officeDocument/2006/relationships/image" Target="../media/image7.svg"/><Relationship Id="rId11" Type="http://schemas.openxmlformats.org/officeDocument/2006/relationships/image" Target="../media/image12.png"/><Relationship Id="rId5" Type="http://schemas.openxmlformats.org/officeDocument/2006/relationships/image" Target="../media/image6.png"/><Relationship Id="rId15" Type="http://schemas.openxmlformats.org/officeDocument/2006/relationships/diagramData" Target="../diagrams/data1.xml"/><Relationship Id="rId10" Type="http://schemas.openxmlformats.org/officeDocument/2006/relationships/image" Target="../media/image11.svg"/><Relationship Id="rId19" Type="http://schemas.microsoft.com/office/2007/relationships/diagramDrawing" Target="../diagrams/drawing1.xml"/><Relationship Id="rId4" Type="http://schemas.openxmlformats.org/officeDocument/2006/relationships/image" Target="../media/image5.svg"/><Relationship Id="rId9" Type="http://schemas.openxmlformats.org/officeDocument/2006/relationships/image" Target="../media/image10.png"/><Relationship Id="rId14" Type="http://schemas.openxmlformats.org/officeDocument/2006/relationships/image" Target="../media/image15.svg"/></Relationships>
</file>

<file path=ppt/slides/_rels/slide3.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8" Type="http://schemas.openxmlformats.org/officeDocument/2006/relationships/image" Target="../media/image18.svg"/><Relationship Id="rId13" Type="http://schemas.openxmlformats.org/officeDocument/2006/relationships/image" Target="../media/image23.png"/><Relationship Id="rId3" Type="http://schemas.openxmlformats.org/officeDocument/2006/relationships/diagramLayout" Target="../diagrams/layout2.xml"/><Relationship Id="rId7" Type="http://schemas.openxmlformats.org/officeDocument/2006/relationships/image" Target="../media/image17.png"/><Relationship Id="rId12" Type="http://schemas.openxmlformats.org/officeDocument/2006/relationships/image" Target="../media/image22.svg"/><Relationship Id="rId2" Type="http://schemas.openxmlformats.org/officeDocument/2006/relationships/diagramData" Target="../diagrams/data2.xml"/><Relationship Id="rId1" Type="http://schemas.openxmlformats.org/officeDocument/2006/relationships/slideLayout" Target="../slideLayouts/slideLayout6.xml"/><Relationship Id="rId6" Type="http://schemas.microsoft.com/office/2007/relationships/diagramDrawing" Target="../diagrams/drawing2.xml"/><Relationship Id="rId11" Type="http://schemas.openxmlformats.org/officeDocument/2006/relationships/image" Target="../media/image21.png"/><Relationship Id="rId5" Type="http://schemas.openxmlformats.org/officeDocument/2006/relationships/diagramColors" Target="../diagrams/colors2.xml"/><Relationship Id="rId10" Type="http://schemas.openxmlformats.org/officeDocument/2006/relationships/image" Target="../media/image20.svg"/><Relationship Id="rId4" Type="http://schemas.openxmlformats.org/officeDocument/2006/relationships/diagramQuickStyle" Target="../diagrams/quickStyle2.xml"/><Relationship Id="rId9" Type="http://schemas.openxmlformats.org/officeDocument/2006/relationships/image" Target="../media/image19.png"/><Relationship Id="rId14" Type="http://schemas.openxmlformats.org/officeDocument/2006/relationships/image" Target="../media/image24.svg"/></Relationships>
</file>

<file path=ppt/slides/_rels/slide5.xml.rels><?xml version="1.0" encoding="UTF-8" standalone="yes"?>
<Relationships xmlns="http://schemas.openxmlformats.org/package/2006/relationships"><Relationship Id="rId2" Type="http://schemas.openxmlformats.org/officeDocument/2006/relationships/image" Target="../media/image25.pn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6.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7.xml.rels><?xml version="1.0" encoding="UTF-8" standalone="yes"?>
<Relationships xmlns="http://schemas.openxmlformats.org/package/2006/relationships"><Relationship Id="rId2" Type="http://schemas.openxmlformats.org/officeDocument/2006/relationships/image" Target="../media/image26.png"/><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12"/>
          <p:cNvSpPr/>
          <p:nvPr/>
        </p:nvSpPr>
        <p:spPr>
          <a:xfrm>
            <a:off x="251520" y="256394"/>
            <a:ext cx="8640960" cy="6345212"/>
          </a:xfrm>
          <a:prstGeom prst="rect">
            <a:avLst/>
          </a:prstGeom>
          <a:solidFill>
            <a:schemeClr val="accent5"/>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dirty="0"/>
          </a:p>
        </p:txBody>
      </p:sp>
      <p:sp>
        <p:nvSpPr>
          <p:cNvPr id="2" name="Title 1"/>
          <p:cNvSpPr>
            <a:spLocks noGrp="1"/>
          </p:cNvSpPr>
          <p:nvPr>
            <p:ph type="ctrTitle"/>
          </p:nvPr>
        </p:nvSpPr>
        <p:spPr>
          <a:xfrm>
            <a:off x="675699" y="695913"/>
            <a:ext cx="5472608" cy="3142205"/>
          </a:xfrm>
        </p:spPr>
        <p:txBody>
          <a:bodyPr/>
          <a:lstStyle/>
          <a:p>
            <a:pPr>
              <a:lnSpc>
                <a:spcPct val="100000"/>
              </a:lnSpc>
            </a:pPr>
            <a:r>
              <a:rPr lang="en-GB">
                <a:latin typeface="Tahoma" panose="020B0604030504040204" pitchFamily="34" charset="0"/>
                <a:ea typeface="Tahoma" panose="020B0604030504040204" pitchFamily="34" charset="0"/>
                <a:cs typeface="Tahoma" panose="020B0604030504040204" pitchFamily="34" charset="0"/>
              </a:rPr>
              <a:t>VAI TRÒ CỦA XÃ HỘI DÂN SỰ TRONG VIỆC THU HỒI TÀI SẢN thất thoát do tham nhũng</a:t>
            </a:r>
            <a:endParaRPr lang="en-US" sz="6000" dirty="0">
              <a:latin typeface="Tahoma" panose="020B0604030504040204" pitchFamily="34" charset="0"/>
              <a:ea typeface="Tahoma" panose="020B0604030504040204" pitchFamily="34" charset="0"/>
              <a:cs typeface="Tahoma" panose="020B0604030504040204" pitchFamily="34" charset="0"/>
            </a:endParaRPr>
          </a:p>
        </p:txBody>
      </p:sp>
      <p:sp>
        <p:nvSpPr>
          <p:cNvPr id="3" name="Subtitle 2"/>
          <p:cNvSpPr>
            <a:spLocks noGrp="1"/>
          </p:cNvSpPr>
          <p:nvPr>
            <p:ph type="subTitle" idx="1"/>
          </p:nvPr>
        </p:nvSpPr>
        <p:spPr>
          <a:xfrm>
            <a:off x="685800" y="5155400"/>
            <a:ext cx="7543800" cy="641201"/>
          </a:xfrm>
          <a:ln>
            <a:noFill/>
          </a:ln>
        </p:spPr>
        <p:txBody>
          <a:bodyPr/>
          <a:lstStyle/>
          <a:p>
            <a:r>
              <a:rPr lang="fr-FR">
                <a:latin typeface="Tahoma" panose="020B0604030504040204" pitchFamily="34" charset="0"/>
                <a:ea typeface="Tahoma" panose="020B0604030504040204" pitchFamily="34" charset="0"/>
                <a:cs typeface="Tahoma" panose="020B0604030504040204" pitchFamily="34" charset="0"/>
              </a:rPr>
              <a:t>THU HỒI TÀI SẢN TRONG PHÒNG CHỐNG THAM NHŨNG</a:t>
            </a:r>
            <a:endParaRPr lang="fr-FR" dirty="0">
              <a:latin typeface="Tahoma" panose="020B0604030504040204" pitchFamily="34" charset="0"/>
              <a:ea typeface="Tahoma" panose="020B0604030504040204" pitchFamily="34" charset="0"/>
              <a:cs typeface="Tahoma" panose="020B0604030504040204" pitchFamily="34" charset="0"/>
            </a:endParaRPr>
          </a:p>
          <a:p>
            <a:r>
              <a:rPr lang="en-US" dirty="0">
                <a:latin typeface="Tahoma" panose="020B0604030504040204" pitchFamily="34" charset="0"/>
                <a:ea typeface="Tahoma" panose="020B0604030504040204" pitchFamily="34" charset="0"/>
                <a:cs typeface="Tahoma" panose="020B0604030504040204" pitchFamily="34" charset="0"/>
              </a:rPr>
              <a:t>2</a:t>
            </a:r>
            <a:r>
              <a:rPr lang="vi-VN" dirty="0">
                <a:latin typeface="Tahoma" panose="020B0604030504040204" pitchFamily="34" charset="0"/>
                <a:ea typeface="Tahoma" panose="020B0604030504040204" pitchFamily="34" charset="0"/>
                <a:cs typeface="Tahoma" panose="020B0604030504040204" pitchFamily="34" charset="0"/>
              </a:rPr>
              <a:t>4</a:t>
            </a:r>
            <a:r>
              <a:rPr lang="en-US" dirty="0">
                <a:latin typeface="Tahoma" panose="020B0604030504040204" pitchFamily="34" charset="0"/>
                <a:ea typeface="Tahoma" panose="020B0604030504040204" pitchFamily="34" charset="0"/>
                <a:cs typeface="Tahoma" panose="020B0604030504040204" pitchFamily="34" charset="0"/>
              </a:rPr>
              <a:t>-2</a:t>
            </a:r>
            <a:r>
              <a:rPr lang="vi-VN">
                <a:latin typeface="Tahoma" panose="020B0604030504040204" pitchFamily="34" charset="0"/>
                <a:ea typeface="Tahoma" panose="020B0604030504040204" pitchFamily="34" charset="0"/>
                <a:cs typeface="Tahoma" panose="020B0604030504040204" pitchFamily="34" charset="0"/>
              </a:rPr>
              <a:t>5 </a:t>
            </a:r>
            <a:r>
              <a:rPr lang="en-US">
                <a:latin typeface="Tahoma" panose="020B0604030504040204" pitchFamily="34" charset="0"/>
                <a:ea typeface="Tahoma" panose="020B0604030504040204" pitchFamily="34" charset="0"/>
                <a:cs typeface="Tahoma" panose="020B0604030504040204" pitchFamily="34" charset="0"/>
              </a:rPr>
              <a:t>THÁNG 11 NĂM </a:t>
            </a:r>
            <a:r>
              <a:rPr lang="en-US" dirty="0">
                <a:latin typeface="Tahoma" panose="020B0604030504040204" pitchFamily="34" charset="0"/>
                <a:ea typeface="Tahoma" panose="020B0604030504040204" pitchFamily="34" charset="0"/>
                <a:cs typeface="Tahoma" panose="020B0604030504040204" pitchFamily="34" charset="0"/>
              </a:rPr>
              <a:t>2020 </a:t>
            </a:r>
            <a:endParaRPr lang="fr-FR" dirty="0">
              <a:latin typeface="Tahoma" panose="020B0604030504040204" pitchFamily="34" charset="0"/>
              <a:ea typeface="Tahoma" panose="020B0604030504040204" pitchFamily="34" charset="0"/>
              <a:cs typeface="Tahoma" panose="020B0604030504040204" pitchFamily="34" charset="0"/>
            </a:endParaRPr>
          </a:p>
        </p:txBody>
      </p:sp>
      <p:sp>
        <p:nvSpPr>
          <p:cNvPr id="4" name="Text Placeholder 3"/>
          <p:cNvSpPr>
            <a:spLocks noGrp="1"/>
          </p:cNvSpPr>
          <p:nvPr>
            <p:ph type="body" sz="quarter" idx="10"/>
          </p:nvPr>
        </p:nvSpPr>
        <p:spPr>
          <a:xfrm>
            <a:off x="683568" y="5951319"/>
            <a:ext cx="7546032" cy="467316"/>
          </a:xfrm>
        </p:spPr>
        <p:txBody>
          <a:bodyPr vert="horz" lIns="0" tIns="0" rIns="0" bIns="0" rtlCol="0" anchor="t">
            <a:noAutofit/>
          </a:bodyPr>
          <a:lstStyle/>
          <a:p>
            <a:r>
              <a:rPr lang="fr-FR" sz="1800" dirty="0">
                <a:latin typeface="Tahoma" panose="020B0604030504040204" pitchFamily="34" charset="0"/>
                <a:ea typeface="Tahoma" panose="020B0604030504040204" pitchFamily="34" charset="0"/>
                <a:cs typeface="Tahoma" panose="020B0604030504040204" pitchFamily="34" charset="0"/>
              </a:rPr>
              <a:t>Sara Brimbeuf </a:t>
            </a:r>
            <a:endParaRPr lang="en-US" sz="1800" dirty="0">
              <a:latin typeface="Tahoma" panose="020B0604030504040204" pitchFamily="34" charset="0"/>
              <a:ea typeface="Tahoma" panose="020B0604030504040204" pitchFamily="34" charset="0"/>
              <a:cs typeface="Tahoma" panose="020B0604030504040204" pitchFamily="34" charset="0"/>
            </a:endParaRPr>
          </a:p>
        </p:txBody>
      </p:sp>
      <p:cxnSp>
        <p:nvCxnSpPr>
          <p:cNvPr id="11" name="Straight Connector 10"/>
          <p:cNvCxnSpPr/>
          <p:nvPr/>
        </p:nvCxnSpPr>
        <p:spPr>
          <a:xfrm>
            <a:off x="683568" y="5013176"/>
            <a:ext cx="7848872" cy="0"/>
          </a:xfrm>
          <a:prstGeom prst="line">
            <a:avLst/>
          </a:prstGeom>
          <a:ln w="12700" cmpd="sng">
            <a:solidFill>
              <a:schemeClr val="bg1"/>
            </a:solidFill>
          </a:ln>
          <a:effectLst/>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a:off x="647564" y="5805264"/>
            <a:ext cx="7848872" cy="0"/>
          </a:xfrm>
          <a:prstGeom prst="line">
            <a:avLst/>
          </a:prstGeom>
          <a:ln w="12700" cmpd="sng">
            <a:solidFill>
              <a:schemeClr val="bg1"/>
            </a:solidFill>
          </a:ln>
          <a:effectLst/>
        </p:spPr>
        <p:style>
          <a:lnRef idx="2">
            <a:schemeClr val="accent1"/>
          </a:lnRef>
          <a:fillRef idx="0">
            <a:schemeClr val="accent1"/>
          </a:fillRef>
          <a:effectRef idx="1">
            <a:schemeClr val="accent1"/>
          </a:effectRef>
          <a:fontRef idx="minor">
            <a:schemeClr val="tx1"/>
          </a:fontRef>
        </p:style>
      </p:cxnSp>
      <p:pic>
        <p:nvPicPr>
          <p:cNvPr id="9" name="Image 8" descr="TIF Logo Blanc.png">
            <a:extLst>
              <a:ext uri="{FF2B5EF4-FFF2-40B4-BE49-F238E27FC236}">
                <a16:creationId xmlns:a16="http://schemas.microsoft.com/office/drawing/2014/main" id="{CA27F8C8-5E75-4963-B13A-B154B4CF0C89}"/>
              </a:ext>
            </a:extLst>
          </p:cNvPr>
          <p:cNvPicPr>
            <a:picLocks noChangeAspect="1"/>
          </p:cNvPicPr>
          <p:nvPr/>
        </p:nvPicPr>
        <p:blipFill>
          <a:blip r:embed="rId2" cstate="print"/>
          <a:srcRect t="18007" b="18973"/>
          <a:stretch>
            <a:fillRect/>
          </a:stretch>
        </p:blipFill>
        <p:spPr>
          <a:xfrm>
            <a:off x="5940152" y="332656"/>
            <a:ext cx="2843808" cy="1008112"/>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a:extLst>
              <a:ext uri="{FF2B5EF4-FFF2-40B4-BE49-F238E27FC236}">
                <a16:creationId xmlns:a16="http://schemas.microsoft.com/office/drawing/2014/main" id="{52B5A363-3A4D-4DF7-8E3B-71086C5CB6F0}"/>
              </a:ext>
            </a:extLst>
          </p:cNvPr>
          <p:cNvSpPr>
            <a:spLocks noGrp="1"/>
          </p:cNvSpPr>
          <p:nvPr>
            <p:ph type="title"/>
          </p:nvPr>
        </p:nvSpPr>
        <p:spPr>
          <a:xfrm>
            <a:off x="539999" y="571500"/>
            <a:ext cx="6987743" cy="795338"/>
          </a:xfrm>
        </p:spPr>
        <p:txBody>
          <a:bodyPr>
            <a:noAutofit/>
          </a:bodyPr>
          <a:lstStyle/>
          <a:p>
            <a:r>
              <a:rPr lang="en-US" sz="2600" b="1">
                <a:latin typeface="Tahoma" panose="020B0604030504040204" pitchFamily="34" charset="0"/>
                <a:ea typeface="Tahoma" panose="020B0604030504040204" pitchFamily="34" charset="0"/>
                <a:cs typeface="Tahoma" panose="020B0604030504040204" pitchFamily="34" charset="0"/>
              </a:rPr>
              <a:t>TÓM TẮT VỤ ÁN </a:t>
            </a:r>
            <a:r>
              <a:rPr lang="en-US" sz="2600" b="1" dirty="0">
                <a:latin typeface="Tahoma" panose="020B0604030504040204" pitchFamily="34" charset="0"/>
                <a:ea typeface="Tahoma" panose="020B0604030504040204" pitchFamily="34" charset="0"/>
                <a:cs typeface="Tahoma" panose="020B0604030504040204" pitchFamily="34" charset="0"/>
              </a:rPr>
              <a:t>« </a:t>
            </a:r>
            <a:r>
              <a:rPr lang="en-US" sz="2600" b="1" i="1" dirty="0">
                <a:latin typeface="Tahoma" panose="020B0604030504040204" pitchFamily="34" charset="0"/>
                <a:ea typeface="Tahoma" panose="020B0604030504040204" pitchFamily="34" charset="0"/>
                <a:cs typeface="Tahoma" panose="020B0604030504040204" pitchFamily="34" charset="0"/>
              </a:rPr>
              <a:t>BIENS MAL </a:t>
            </a:r>
            <a:r>
              <a:rPr lang="en-US" sz="2600" b="1" i="1">
                <a:latin typeface="Tahoma" panose="020B0604030504040204" pitchFamily="34" charset="0"/>
                <a:ea typeface="Tahoma" panose="020B0604030504040204" pitchFamily="34" charset="0"/>
                <a:cs typeface="Tahoma" panose="020B0604030504040204" pitchFamily="34" charset="0"/>
              </a:rPr>
              <a:t>ACQUIS </a:t>
            </a:r>
            <a:r>
              <a:rPr lang="en-US" sz="2600" b="1">
                <a:latin typeface="Tahoma" panose="020B0604030504040204" pitchFamily="34" charset="0"/>
                <a:ea typeface="Tahoma" panose="020B0604030504040204" pitchFamily="34" charset="0"/>
                <a:cs typeface="Tahoma" panose="020B0604030504040204" pitchFamily="34" charset="0"/>
              </a:rPr>
              <a:t>»</a:t>
            </a:r>
            <a:endParaRPr lang="en-US" sz="2600" b="1" dirty="0">
              <a:latin typeface="Tahoma" panose="020B0604030504040204" pitchFamily="34" charset="0"/>
              <a:ea typeface="Tahoma" panose="020B0604030504040204" pitchFamily="34" charset="0"/>
              <a:cs typeface="Tahoma" panose="020B0604030504040204" pitchFamily="34" charset="0"/>
            </a:endParaRPr>
          </a:p>
        </p:txBody>
      </p:sp>
      <p:grpSp>
        <p:nvGrpSpPr>
          <p:cNvPr id="8" name="Group 28">
            <a:extLst>
              <a:ext uri="{FF2B5EF4-FFF2-40B4-BE49-F238E27FC236}">
                <a16:creationId xmlns:a16="http://schemas.microsoft.com/office/drawing/2014/main" id="{5F8EAE2C-B004-43BF-A2C5-2EDD258EBA02}"/>
              </a:ext>
            </a:extLst>
          </p:cNvPr>
          <p:cNvGrpSpPr/>
          <p:nvPr/>
        </p:nvGrpSpPr>
        <p:grpSpPr>
          <a:xfrm>
            <a:off x="2015536" y="3553328"/>
            <a:ext cx="594066" cy="1027324"/>
            <a:chOff x="1379476" y="3717032"/>
            <a:chExt cx="792088" cy="1369765"/>
          </a:xfrm>
        </p:grpSpPr>
        <p:cxnSp>
          <p:nvCxnSpPr>
            <p:cNvPr id="9" name="Straight Connector 9">
              <a:extLst>
                <a:ext uri="{FF2B5EF4-FFF2-40B4-BE49-F238E27FC236}">
                  <a16:creationId xmlns:a16="http://schemas.microsoft.com/office/drawing/2014/main" id="{92FAE596-E1E3-4D1E-9139-4255290C5C6E}"/>
                </a:ext>
              </a:extLst>
            </p:cNvPr>
            <p:cNvCxnSpPr/>
            <p:nvPr/>
          </p:nvCxnSpPr>
          <p:spPr>
            <a:xfrm>
              <a:off x="1775520" y="3789040"/>
              <a:ext cx="0" cy="720080"/>
            </a:xfrm>
            <a:prstGeom prst="line">
              <a:avLst/>
            </a:prstGeom>
            <a:ln>
              <a:solidFill>
                <a:srgbClr val="00B050"/>
              </a:solidFill>
              <a:prstDash val="dash"/>
            </a:ln>
          </p:spPr>
          <p:style>
            <a:lnRef idx="1">
              <a:schemeClr val="accent1"/>
            </a:lnRef>
            <a:fillRef idx="0">
              <a:schemeClr val="accent1"/>
            </a:fillRef>
            <a:effectRef idx="0">
              <a:schemeClr val="accent1"/>
            </a:effectRef>
            <a:fontRef idx="minor">
              <a:schemeClr val="tx1"/>
            </a:fontRef>
          </p:style>
        </p:cxnSp>
        <p:sp>
          <p:nvSpPr>
            <p:cNvPr id="10" name="Oval 10">
              <a:extLst>
                <a:ext uri="{FF2B5EF4-FFF2-40B4-BE49-F238E27FC236}">
                  <a16:creationId xmlns:a16="http://schemas.microsoft.com/office/drawing/2014/main" id="{34FB6ECC-37A7-4F55-B40E-E8A1A3EF2771}"/>
                </a:ext>
              </a:extLst>
            </p:cNvPr>
            <p:cNvSpPr/>
            <p:nvPr/>
          </p:nvSpPr>
          <p:spPr>
            <a:xfrm>
              <a:off x="1716084" y="3717032"/>
              <a:ext cx="118872" cy="118872"/>
            </a:xfrm>
            <a:prstGeom prst="ellipse">
              <a:avLst/>
            </a:prstGeom>
            <a:solidFill>
              <a:schemeClr val="bg1"/>
            </a:solidFill>
            <a:ln w="1270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1" name="Oval 11">
              <a:extLst>
                <a:ext uri="{FF2B5EF4-FFF2-40B4-BE49-F238E27FC236}">
                  <a16:creationId xmlns:a16="http://schemas.microsoft.com/office/drawing/2014/main" id="{B9A8B2C4-1E66-40D3-A6B6-D9B095C1D951}"/>
                </a:ext>
              </a:extLst>
            </p:cNvPr>
            <p:cNvSpPr/>
            <p:nvPr/>
          </p:nvSpPr>
          <p:spPr>
            <a:xfrm>
              <a:off x="1379476" y="4294709"/>
              <a:ext cx="792088" cy="792088"/>
            </a:xfrm>
            <a:prstGeom prst="ellipse">
              <a:avLst/>
            </a:prstGeom>
            <a:solidFill>
              <a:schemeClr val="bg1"/>
            </a:solidFill>
            <a:ln w="28575">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000" dirty="0">
                <a:solidFill>
                  <a:srgbClr val="2D3E50"/>
                </a:solidFill>
                <a:latin typeface="FontAwesome" pitchFamily="2" charset="0"/>
              </a:endParaRPr>
            </a:p>
          </p:txBody>
        </p:sp>
      </p:grpSp>
      <p:grpSp>
        <p:nvGrpSpPr>
          <p:cNvPr id="13" name="Group 47">
            <a:extLst>
              <a:ext uri="{FF2B5EF4-FFF2-40B4-BE49-F238E27FC236}">
                <a16:creationId xmlns:a16="http://schemas.microsoft.com/office/drawing/2014/main" id="{B906DD5A-9EFA-4D88-8508-ED52005E702A}"/>
              </a:ext>
            </a:extLst>
          </p:cNvPr>
          <p:cNvGrpSpPr/>
          <p:nvPr/>
        </p:nvGrpSpPr>
        <p:grpSpPr>
          <a:xfrm>
            <a:off x="7810911" y="1772815"/>
            <a:ext cx="1321795" cy="1200329"/>
            <a:chOff x="1059435" y="6338727"/>
            <a:chExt cx="1762393" cy="1600438"/>
          </a:xfrm>
        </p:grpSpPr>
        <p:sp>
          <p:nvSpPr>
            <p:cNvPr id="14" name="TextBox 45">
              <a:extLst>
                <a:ext uri="{FF2B5EF4-FFF2-40B4-BE49-F238E27FC236}">
                  <a16:creationId xmlns:a16="http://schemas.microsoft.com/office/drawing/2014/main" id="{63D5190A-A955-4151-AF1C-3FA17E256AAF}"/>
                </a:ext>
              </a:extLst>
            </p:cNvPr>
            <p:cNvSpPr txBox="1"/>
            <p:nvPr/>
          </p:nvSpPr>
          <p:spPr>
            <a:xfrm>
              <a:off x="1433380" y="6338727"/>
              <a:ext cx="1388448" cy="1600438"/>
            </a:xfrm>
            <a:prstGeom prst="rect">
              <a:avLst/>
            </a:prstGeom>
            <a:noFill/>
          </p:spPr>
          <p:txBody>
            <a:bodyPr wrap="square" rtlCol="0">
              <a:spAutoFit/>
            </a:bodyPr>
            <a:lstStyle/>
            <a:p>
              <a:r>
                <a:rPr lang="en-US" sz="1200" b="1">
                  <a:solidFill>
                    <a:srgbClr val="00B050"/>
                  </a:solidFill>
                  <a:latin typeface="Tahoma" panose="020B0604030504040204" pitchFamily="34" charset="0"/>
                  <a:ea typeface="Tahoma" panose="020B0604030504040204" pitchFamily="34" charset="0"/>
                  <a:cs typeface="Tahoma" panose="020B0604030504040204" pitchFamily="34" charset="0"/>
                </a:rPr>
                <a:t>Tòa án Phúc thẩm Paris phê chuẩn việc kết án Obiang</a:t>
              </a:r>
              <a:endParaRPr lang="en-US" sz="1200" b="1" dirty="0">
                <a:solidFill>
                  <a:srgbClr val="00B050"/>
                </a:solidFill>
                <a:latin typeface="Tahoma" panose="020B0604030504040204" pitchFamily="34" charset="0"/>
                <a:ea typeface="Tahoma" panose="020B0604030504040204" pitchFamily="34" charset="0"/>
                <a:cs typeface="Tahoma" panose="020B0604030504040204" pitchFamily="34" charset="0"/>
              </a:endParaRPr>
            </a:p>
          </p:txBody>
        </p:sp>
        <p:sp>
          <p:nvSpPr>
            <p:cNvPr id="15" name="TextBox 46">
              <a:extLst>
                <a:ext uri="{FF2B5EF4-FFF2-40B4-BE49-F238E27FC236}">
                  <a16:creationId xmlns:a16="http://schemas.microsoft.com/office/drawing/2014/main" id="{27845265-8B19-40BF-8C33-ECA3BE53616E}"/>
                </a:ext>
              </a:extLst>
            </p:cNvPr>
            <p:cNvSpPr txBox="1"/>
            <p:nvPr/>
          </p:nvSpPr>
          <p:spPr>
            <a:xfrm>
              <a:off x="1059435" y="6389906"/>
              <a:ext cx="1694888" cy="369331"/>
            </a:xfrm>
            <a:prstGeom prst="rect">
              <a:avLst/>
            </a:prstGeom>
            <a:noFill/>
          </p:spPr>
          <p:txBody>
            <a:bodyPr wrap="square" rtlCol="0">
              <a:spAutoFit/>
            </a:bodyPr>
            <a:lstStyle/>
            <a:p>
              <a:pPr algn="just"/>
              <a:endParaRPr lang="en-US" sz="1200" dirty="0">
                <a:solidFill>
                  <a:schemeClr val="tx1">
                    <a:lumMod val="50000"/>
                    <a:lumOff val="50000"/>
                  </a:schemeClr>
                </a:solidFill>
                <a:latin typeface="Arial Narrow Bold"/>
                <a:ea typeface="Open Sans" panose="020B0606030504020204" pitchFamily="34" charset="0"/>
                <a:cs typeface="Open Sans" panose="020B0606030504020204" pitchFamily="34" charset="0"/>
              </a:endParaRPr>
            </a:p>
          </p:txBody>
        </p:sp>
      </p:grpSp>
      <p:grpSp>
        <p:nvGrpSpPr>
          <p:cNvPr id="20" name="Group 33">
            <a:extLst>
              <a:ext uri="{FF2B5EF4-FFF2-40B4-BE49-F238E27FC236}">
                <a16:creationId xmlns:a16="http://schemas.microsoft.com/office/drawing/2014/main" id="{41E0E042-A49D-4760-A421-D40A21006932}"/>
              </a:ext>
            </a:extLst>
          </p:cNvPr>
          <p:cNvGrpSpPr/>
          <p:nvPr/>
        </p:nvGrpSpPr>
        <p:grpSpPr>
          <a:xfrm>
            <a:off x="4857096" y="1984245"/>
            <a:ext cx="594066" cy="1027324"/>
            <a:chOff x="2570677" y="3717032"/>
            <a:chExt cx="792088" cy="1369765"/>
          </a:xfrm>
        </p:grpSpPr>
        <p:cxnSp>
          <p:nvCxnSpPr>
            <p:cNvPr id="21" name="Straight Connector 34">
              <a:extLst>
                <a:ext uri="{FF2B5EF4-FFF2-40B4-BE49-F238E27FC236}">
                  <a16:creationId xmlns:a16="http://schemas.microsoft.com/office/drawing/2014/main" id="{537A498B-D824-4D73-A57C-5BB8CF16BB07}"/>
                </a:ext>
              </a:extLst>
            </p:cNvPr>
            <p:cNvCxnSpPr/>
            <p:nvPr/>
          </p:nvCxnSpPr>
          <p:spPr>
            <a:xfrm>
              <a:off x="2966721" y="4366717"/>
              <a:ext cx="0" cy="720080"/>
            </a:xfrm>
            <a:prstGeom prst="line">
              <a:avLst/>
            </a:prstGeom>
            <a:ln>
              <a:solidFill>
                <a:srgbClr val="00B050"/>
              </a:solidFill>
              <a:prstDash val="dash"/>
            </a:ln>
          </p:spPr>
          <p:style>
            <a:lnRef idx="1">
              <a:schemeClr val="accent1"/>
            </a:lnRef>
            <a:fillRef idx="0">
              <a:schemeClr val="accent1"/>
            </a:fillRef>
            <a:effectRef idx="0">
              <a:schemeClr val="accent1"/>
            </a:effectRef>
            <a:fontRef idx="minor">
              <a:schemeClr val="tx1"/>
            </a:fontRef>
          </p:style>
        </p:cxnSp>
        <p:sp>
          <p:nvSpPr>
            <p:cNvPr id="22" name="Oval 35">
              <a:extLst>
                <a:ext uri="{FF2B5EF4-FFF2-40B4-BE49-F238E27FC236}">
                  <a16:creationId xmlns:a16="http://schemas.microsoft.com/office/drawing/2014/main" id="{8DAD8C7E-3950-4AAD-9F71-8A671BD89707}"/>
                </a:ext>
              </a:extLst>
            </p:cNvPr>
            <p:cNvSpPr/>
            <p:nvPr/>
          </p:nvSpPr>
          <p:spPr>
            <a:xfrm>
              <a:off x="2907285" y="4967925"/>
              <a:ext cx="118872" cy="118872"/>
            </a:xfrm>
            <a:prstGeom prst="ellipse">
              <a:avLst/>
            </a:prstGeom>
            <a:solidFill>
              <a:schemeClr val="bg1"/>
            </a:solidFill>
            <a:ln w="1270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23" name="Oval 36">
              <a:extLst>
                <a:ext uri="{FF2B5EF4-FFF2-40B4-BE49-F238E27FC236}">
                  <a16:creationId xmlns:a16="http://schemas.microsoft.com/office/drawing/2014/main" id="{0D0E7F48-029D-4336-9165-21033BE069A1}"/>
                </a:ext>
              </a:extLst>
            </p:cNvPr>
            <p:cNvSpPr/>
            <p:nvPr/>
          </p:nvSpPr>
          <p:spPr>
            <a:xfrm>
              <a:off x="2570677" y="3717032"/>
              <a:ext cx="792088" cy="792088"/>
            </a:xfrm>
            <a:prstGeom prst="ellipse">
              <a:avLst/>
            </a:prstGeom>
            <a:solidFill>
              <a:schemeClr val="bg1"/>
            </a:solidFill>
            <a:ln w="28575">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000" dirty="0">
                <a:solidFill>
                  <a:srgbClr val="27AE61"/>
                </a:solidFill>
                <a:latin typeface="FontAwesome" pitchFamily="2" charset="0"/>
              </a:endParaRPr>
            </a:p>
          </p:txBody>
        </p:sp>
      </p:grpSp>
      <p:grpSp>
        <p:nvGrpSpPr>
          <p:cNvPr id="28" name="Group 28">
            <a:extLst>
              <a:ext uri="{FF2B5EF4-FFF2-40B4-BE49-F238E27FC236}">
                <a16:creationId xmlns:a16="http://schemas.microsoft.com/office/drawing/2014/main" id="{E09FCC0E-0809-4ED4-8D92-E43A6B318903}"/>
              </a:ext>
            </a:extLst>
          </p:cNvPr>
          <p:cNvGrpSpPr/>
          <p:nvPr/>
        </p:nvGrpSpPr>
        <p:grpSpPr>
          <a:xfrm>
            <a:off x="6519113" y="3551983"/>
            <a:ext cx="594066" cy="1027324"/>
            <a:chOff x="1379476" y="3717032"/>
            <a:chExt cx="792088" cy="1369765"/>
          </a:xfrm>
        </p:grpSpPr>
        <p:cxnSp>
          <p:nvCxnSpPr>
            <p:cNvPr id="29" name="Straight Connector 9">
              <a:extLst>
                <a:ext uri="{FF2B5EF4-FFF2-40B4-BE49-F238E27FC236}">
                  <a16:creationId xmlns:a16="http://schemas.microsoft.com/office/drawing/2014/main" id="{A27BA0B9-D1B4-496E-B4E0-6A88B44650FA}"/>
                </a:ext>
              </a:extLst>
            </p:cNvPr>
            <p:cNvCxnSpPr/>
            <p:nvPr/>
          </p:nvCxnSpPr>
          <p:spPr>
            <a:xfrm>
              <a:off x="1775520" y="3789040"/>
              <a:ext cx="0" cy="720080"/>
            </a:xfrm>
            <a:prstGeom prst="line">
              <a:avLst/>
            </a:prstGeom>
            <a:ln>
              <a:solidFill>
                <a:srgbClr val="FFC000"/>
              </a:solidFill>
              <a:prstDash val="dash"/>
            </a:ln>
          </p:spPr>
          <p:style>
            <a:lnRef idx="1">
              <a:schemeClr val="accent1"/>
            </a:lnRef>
            <a:fillRef idx="0">
              <a:schemeClr val="accent1"/>
            </a:fillRef>
            <a:effectRef idx="0">
              <a:schemeClr val="accent1"/>
            </a:effectRef>
            <a:fontRef idx="minor">
              <a:schemeClr val="tx1"/>
            </a:fontRef>
          </p:style>
        </p:cxnSp>
        <p:sp>
          <p:nvSpPr>
            <p:cNvPr id="30" name="Oval 10">
              <a:extLst>
                <a:ext uri="{FF2B5EF4-FFF2-40B4-BE49-F238E27FC236}">
                  <a16:creationId xmlns:a16="http://schemas.microsoft.com/office/drawing/2014/main" id="{9DA56197-B587-4D82-AB3B-79D03FAEC0E3}"/>
                </a:ext>
              </a:extLst>
            </p:cNvPr>
            <p:cNvSpPr/>
            <p:nvPr/>
          </p:nvSpPr>
          <p:spPr>
            <a:xfrm>
              <a:off x="1716084" y="3717032"/>
              <a:ext cx="118872" cy="118872"/>
            </a:xfrm>
            <a:prstGeom prst="ellipse">
              <a:avLst/>
            </a:prstGeom>
            <a:solidFill>
              <a:schemeClr val="bg1"/>
            </a:solidFill>
            <a:ln w="1270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31" name="Oval 11">
              <a:extLst>
                <a:ext uri="{FF2B5EF4-FFF2-40B4-BE49-F238E27FC236}">
                  <a16:creationId xmlns:a16="http://schemas.microsoft.com/office/drawing/2014/main" id="{0A075281-5547-4DD9-9B3B-B609F11A8BD7}"/>
                </a:ext>
              </a:extLst>
            </p:cNvPr>
            <p:cNvSpPr/>
            <p:nvPr/>
          </p:nvSpPr>
          <p:spPr>
            <a:xfrm>
              <a:off x="1379476" y="4294709"/>
              <a:ext cx="792088" cy="792088"/>
            </a:xfrm>
            <a:prstGeom prst="ellipse">
              <a:avLst/>
            </a:prstGeom>
            <a:solidFill>
              <a:schemeClr val="bg1"/>
            </a:solidFill>
            <a:ln w="28575">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000" dirty="0">
                <a:solidFill>
                  <a:srgbClr val="FFC000"/>
                </a:solidFill>
                <a:latin typeface="FontAwesome" pitchFamily="2" charset="0"/>
              </a:endParaRPr>
            </a:p>
          </p:txBody>
        </p:sp>
      </p:grpSp>
      <p:grpSp>
        <p:nvGrpSpPr>
          <p:cNvPr id="40" name="Group 33">
            <a:extLst>
              <a:ext uri="{FF2B5EF4-FFF2-40B4-BE49-F238E27FC236}">
                <a16:creationId xmlns:a16="http://schemas.microsoft.com/office/drawing/2014/main" id="{998F50AE-D9A9-4599-BA2F-20BF307468E7}"/>
              </a:ext>
            </a:extLst>
          </p:cNvPr>
          <p:cNvGrpSpPr/>
          <p:nvPr/>
        </p:nvGrpSpPr>
        <p:grpSpPr>
          <a:xfrm>
            <a:off x="7512098" y="1986164"/>
            <a:ext cx="594066" cy="1027324"/>
            <a:chOff x="2570677" y="3717032"/>
            <a:chExt cx="792088" cy="1369765"/>
          </a:xfrm>
        </p:grpSpPr>
        <p:cxnSp>
          <p:nvCxnSpPr>
            <p:cNvPr id="41" name="Straight Connector 34">
              <a:extLst>
                <a:ext uri="{FF2B5EF4-FFF2-40B4-BE49-F238E27FC236}">
                  <a16:creationId xmlns:a16="http://schemas.microsoft.com/office/drawing/2014/main" id="{23E0F452-DF0E-4860-891E-D05FE0C615C5}"/>
                </a:ext>
              </a:extLst>
            </p:cNvPr>
            <p:cNvCxnSpPr/>
            <p:nvPr/>
          </p:nvCxnSpPr>
          <p:spPr>
            <a:xfrm>
              <a:off x="2966721" y="4366717"/>
              <a:ext cx="0" cy="720080"/>
            </a:xfrm>
            <a:prstGeom prst="line">
              <a:avLst/>
            </a:prstGeom>
            <a:ln>
              <a:solidFill>
                <a:srgbClr val="00B050"/>
              </a:solidFill>
              <a:prstDash val="dash"/>
            </a:ln>
          </p:spPr>
          <p:style>
            <a:lnRef idx="1">
              <a:schemeClr val="accent1"/>
            </a:lnRef>
            <a:fillRef idx="0">
              <a:schemeClr val="accent1"/>
            </a:fillRef>
            <a:effectRef idx="0">
              <a:schemeClr val="accent1"/>
            </a:effectRef>
            <a:fontRef idx="minor">
              <a:schemeClr val="tx1"/>
            </a:fontRef>
          </p:style>
        </p:cxnSp>
        <p:sp>
          <p:nvSpPr>
            <p:cNvPr id="42" name="Oval 35">
              <a:extLst>
                <a:ext uri="{FF2B5EF4-FFF2-40B4-BE49-F238E27FC236}">
                  <a16:creationId xmlns:a16="http://schemas.microsoft.com/office/drawing/2014/main" id="{3A570138-6334-4767-A270-0CC03C8FEA46}"/>
                </a:ext>
              </a:extLst>
            </p:cNvPr>
            <p:cNvSpPr/>
            <p:nvPr/>
          </p:nvSpPr>
          <p:spPr>
            <a:xfrm>
              <a:off x="2907285" y="4967925"/>
              <a:ext cx="118872" cy="118872"/>
            </a:xfrm>
            <a:prstGeom prst="ellipse">
              <a:avLst/>
            </a:prstGeom>
            <a:solidFill>
              <a:schemeClr val="bg1"/>
            </a:solidFill>
            <a:ln w="1270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43" name="Oval 36">
              <a:extLst>
                <a:ext uri="{FF2B5EF4-FFF2-40B4-BE49-F238E27FC236}">
                  <a16:creationId xmlns:a16="http://schemas.microsoft.com/office/drawing/2014/main" id="{A7AC850F-AE04-4BBC-AF90-5C520816A421}"/>
                </a:ext>
              </a:extLst>
            </p:cNvPr>
            <p:cNvSpPr/>
            <p:nvPr/>
          </p:nvSpPr>
          <p:spPr>
            <a:xfrm>
              <a:off x="2570677" y="3717032"/>
              <a:ext cx="792088" cy="792088"/>
            </a:xfrm>
            <a:prstGeom prst="ellipse">
              <a:avLst/>
            </a:prstGeom>
            <a:solidFill>
              <a:schemeClr val="bg1"/>
            </a:solidFill>
            <a:ln w="28575">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000" dirty="0">
                <a:solidFill>
                  <a:schemeClr val="tx1">
                    <a:lumMod val="50000"/>
                    <a:lumOff val="50000"/>
                  </a:schemeClr>
                </a:solidFill>
                <a:latin typeface="FontAwesome" pitchFamily="2" charset="0"/>
              </a:endParaRPr>
            </a:p>
          </p:txBody>
        </p:sp>
      </p:grpSp>
      <p:grpSp>
        <p:nvGrpSpPr>
          <p:cNvPr id="48" name="Group 33">
            <a:extLst>
              <a:ext uri="{FF2B5EF4-FFF2-40B4-BE49-F238E27FC236}">
                <a16:creationId xmlns:a16="http://schemas.microsoft.com/office/drawing/2014/main" id="{6FCF1FF6-E295-4A42-AF1D-E2754A813BBC}"/>
              </a:ext>
            </a:extLst>
          </p:cNvPr>
          <p:cNvGrpSpPr/>
          <p:nvPr/>
        </p:nvGrpSpPr>
        <p:grpSpPr>
          <a:xfrm>
            <a:off x="1052631" y="1985672"/>
            <a:ext cx="594066" cy="1027324"/>
            <a:chOff x="2570677" y="3717032"/>
            <a:chExt cx="792088" cy="1369765"/>
          </a:xfrm>
        </p:grpSpPr>
        <p:cxnSp>
          <p:nvCxnSpPr>
            <p:cNvPr id="49" name="Straight Connector 34">
              <a:extLst>
                <a:ext uri="{FF2B5EF4-FFF2-40B4-BE49-F238E27FC236}">
                  <a16:creationId xmlns:a16="http://schemas.microsoft.com/office/drawing/2014/main" id="{548EE188-4FF0-4A3D-BD86-C6D381DA1C4C}"/>
                </a:ext>
              </a:extLst>
            </p:cNvPr>
            <p:cNvCxnSpPr/>
            <p:nvPr/>
          </p:nvCxnSpPr>
          <p:spPr>
            <a:xfrm>
              <a:off x="2966721" y="4366717"/>
              <a:ext cx="0" cy="720080"/>
            </a:xfrm>
            <a:prstGeom prst="line">
              <a:avLst/>
            </a:prstGeom>
            <a:ln>
              <a:solidFill>
                <a:srgbClr val="0070C0"/>
              </a:solidFill>
              <a:prstDash val="dash"/>
            </a:ln>
          </p:spPr>
          <p:style>
            <a:lnRef idx="1">
              <a:schemeClr val="accent1"/>
            </a:lnRef>
            <a:fillRef idx="0">
              <a:schemeClr val="accent1"/>
            </a:fillRef>
            <a:effectRef idx="0">
              <a:schemeClr val="accent1"/>
            </a:effectRef>
            <a:fontRef idx="minor">
              <a:schemeClr val="tx1"/>
            </a:fontRef>
          </p:style>
        </p:cxnSp>
        <p:sp>
          <p:nvSpPr>
            <p:cNvPr id="50" name="Oval 35">
              <a:extLst>
                <a:ext uri="{FF2B5EF4-FFF2-40B4-BE49-F238E27FC236}">
                  <a16:creationId xmlns:a16="http://schemas.microsoft.com/office/drawing/2014/main" id="{033A37BD-D7A0-4E59-B729-49258005BEA9}"/>
                </a:ext>
              </a:extLst>
            </p:cNvPr>
            <p:cNvSpPr/>
            <p:nvPr/>
          </p:nvSpPr>
          <p:spPr>
            <a:xfrm>
              <a:off x="2907285" y="4967925"/>
              <a:ext cx="118872" cy="118872"/>
            </a:xfrm>
            <a:prstGeom prst="ellipse">
              <a:avLst/>
            </a:prstGeom>
            <a:solidFill>
              <a:schemeClr val="bg1"/>
            </a:solidFill>
            <a:ln w="1270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solidFill>
                  <a:srgbClr val="0070C0"/>
                </a:solidFill>
              </a:endParaRPr>
            </a:p>
          </p:txBody>
        </p:sp>
        <p:sp>
          <p:nvSpPr>
            <p:cNvPr id="51" name="Oval 36">
              <a:extLst>
                <a:ext uri="{FF2B5EF4-FFF2-40B4-BE49-F238E27FC236}">
                  <a16:creationId xmlns:a16="http://schemas.microsoft.com/office/drawing/2014/main" id="{CD19F242-50CB-4953-8082-9400019DEBD2}"/>
                </a:ext>
              </a:extLst>
            </p:cNvPr>
            <p:cNvSpPr/>
            <p:nvPr/>
          </p:nvSpPr>
          <p:spPr>
            <a:xfrm>
              <a:off x="2570677" y="3717032"/>
              <a:ext cx="792088" cy="792088"/>
            </a:xfrm>
            <a:prstGeom prst="ellipse">
              <a:avLst/>
            </a:prstGeom>
            <a:solidFill>
              <a:schemeClr val="bg1"/>
            </a:solidFill>
            <a:ln w="28575">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000" dirty="0">
                <a:solidFill>
                  <a:srgbClr val="0070C0"/>
                </a:solidFill>
                <a:latin typeface="FontAwesome" pitchFamily="2" charset="0"/>
              </a:endParaRPr>
            </a:p>
          </p:txBody>
        </p:sp>
      </p:grpSp>
      <p:sp>
        <p:nvSpPr>
          <p:cNvPr id="54" name="TextBox 46">
            <a:extLst>
              <a:ext uri="{FF2B5EF4-FFF2-40B4-BE49-F238E27FC236}">
                <a16:creationId xmlns:a16="http://schemas.microsoft.com/office/drawing/2014/main" id="{A0AB6D60-D05D-47CD-8147-CD4E1CFFDD81}"/>
              </a:ext>
            </a:extLst>
          </p:cNvPr>
          <p:cNvSpPr txBox="1"/>
          <p:nvPr/>
        </p:nvSpPr>
        <p:spPr>
          <a:xfrm>
            <a:off x="1622993" y="1819943"/>
            <a:ext cx="1992433" cy="1223412"/>
          </a:xfrm>
          <a:prstGeom prst="rect">
            <a:avLst/>
          </a:prstGeom>
          <a:noFill/>
        </p:spPr>
        <p:txBody>
          <a:bodyPr wrap="square" rtlCol="0">
            <a:spAutoFit/>
          </a:bodyPr>
          <a:lstStyle/>
          <a:p>
            <a:r>
              <a:rPr lang="en-US" sz="1050" b="1">
                <a:solidFill>
                  <a:srgbClr val="0070C0"/>
                </a:solidFill>
                <a:latin typeface="Tahoma" panose="020B0604030504040204" pitchFamily="34" charset="0"/>
                <a:ea typeface="Tahoma" panose="020B0604030504040204" pitchFamily="34" charset="0"/>
                <a:cs typeface="Tahoma" panose="020B0604030504040204" pitchFamily="34" charset="0"/>
              </a:rPr>
              <a:t>Công bố báo cáo chuyên đề của CCFD dựa trên nguồn công khai để đánh giá tài sản hiện có của 23 nhà độc tài và tùy tùng của họ ở các nước phương Tây</a:t>
            </a:r>
            <a:endParaRPr lang="en-US" sz="1050" dirty="0">
              <a:solidFill>
                <a:srgbClr val="0070C0"/>
              </a:solidFill>
              <a:latin typeface="Tahoma" panose="020B0604030504040204" pitchFamily="34" charset="0"/>
              <a:ea typeface="Tahoma" panose="020B0604030504040204" pitchFamily="34" charset="0"/>
              <a:cs typeface="Tahoma" panose="020B0604030504040204" pitchFamily="34" charset="0"/>
            </a:endParaRPr>
          </a:p>
        </p:txBody>
      </p:sp>
      <p:grpSp>
        <p:nvGrpSpPr>
          <p:cNvPr id="55" name="Group 47">
            <a:extLst>
              <a:ext uri="{FF2B5EF4-FFF2-40B4-BE49-F238E27FC236}">
                <a16:creationId xmlns:a16="http://schemas.microsoft.com/office/drawing/2014/main" id="{E39706CF-3CC1-4439-86C8-7BC4AC18822F}"/>
              </a:ext>
            </a:extLst>
          </p:cNvPr>
          <p:cNvGrpSpPr/>
          <p:nvPr/>
        </p:nvGrpSpPr>
        <p:grpSpPr>
          <a:xfrm>
            <a:off x="5451161" y="1978868"/>
            <a:ext cx="1535385" cy="1174563"/>
            <a:chOff x="960024" y="4759866"/>
            <a:chExt cx="2047179" cy="1566080"/>
          </a:xfrm>
        </p:grpSpPr>
        <p:sp>
          <p:nvSpPr>
            <p:cNvPr id="56" name="TextBox 45">
              <a:extLst>
                <a:ext uri="{FF2B5EF4-FFF2-40B4-BE49-F238E27FC236}">
                  <a16:creationId xmlns:a16="http://schemas.microsoft.com/office/drawing/2014/main" id="{3B58E63B-99CA-497A-AE7A-E8053114DF83}"/>
                </a:ext>
              </a:extLst>
            </p:cNvPr>
            <p:cNvSpPr txBox="1"/>
            <p:nvPr/>
          </p:nvSpPr>
          <p:spPr>
            <a:xfrm>
              <a:off x="960024" y="4759866"/>
              <a:ext cx="2047179" cy="369332"/>
            </a:xfrm>
            <a:prstGeom prst="rect">
              <a:avLst/>
            </a:prstGeom>
            <a:noFill/>
          </p:spPr>
          <p:txBody>
            <a:bodyPr wrap="square" rtlCol="0">
              <a:spAutoFit/>
            </a:bodyPr>
            <a:lstStyle/>
            <a:p>
              <a:r>
                <a:rPr lang="en-US" sz="1200" b="1">
                  <a:solidFill>
                    <a:srgbClr val="00B050"/>
                  </a:solidFill>
                  <a:latin typeface="Tahoma" panose="020B0604030504040204" pitchFamily="34" charset="0"/>
                  <a:ea typeface="Tahoma" panose="020B0604030504040204" pitchFamily="34" charset="0"/>
                  <a:cs typeface="Tahoma" panose="020B0604030504040204" pitchFamily="34" charset="0"/>
                </a:rPr>
                <a:t>Kết án lịch sử</a:t>
              </a:r>
              <a:endParaRPr lang="en-US" sz="1200" b="1" dirty="0">
                <a:solidFill>
                  <a:srgbClr val="00B050"/>
                </a:solidFill>
                <a:latin typeface="Tahoma" panose="020B0604030504040204" pitchFamily="34" charset="0"/>
                <a:ea typeface="Tahoma" panose="020B0604030504040204" pitchFamily="34" charset="0"/>
                <a:cs typeface="Tahoma" panose="020B0604030504040204" pitchFamily="34" charset="0"/>
              </a:endParaRPr>
            </a:p>
          </p:txBody>
        </p:sp>
        <p:sp>
          <p:nvSpPr>
            <p:cNvPr id="57" name="TextBox 46">
              <a:extLst>
                <a:ext uri="{FF2B5EF4-FFF2-40B4-BE49-F238E27FC236}">
                  <a16:creationId xmlns:a16="http://schemas.microsoft.com/office/drawing/2014/main" id="{099F95AA-C9E9-4AEA-89E3-ACE5A8D8262A}"/>
                </a:ext>
              </a:extLst>
            </p:cNvPr>
            <p:cNvSpPr txBox="1"/>
            <p:nvPr/>
          </p:nvSpPr>
          <p:spPr>
            <a:xfrm>
              <a:off x="1078525" y="5956615"/>
              <a:ext cx="1694889" cy="369331"/>
            </a:xfrm>
            <a:prstGeom prst="rect">
              <a:avLst/>
            </a:prstGeom>
            <a:noFill/>
          </p:spPr>
          <p:txBody>
            <a:bodyPr wrap="square" rtlCol="0">
              <a:spAutoFit/>
            </a:bodyPr>
            <a:lstStyle/>
            <a:p>
              <a:pPr algn="just"/>
              <a:endParaRPr lang="en-US" sz="1200" dirty="0">
                <a:solidFill>
                  <a:srgbClr val="00B050"/>
                </a:solidFill>
                <a:latin typeface="Arial Narrow Bold"/>
                <a:ea typeface="Open Sans" panose="020B0606030504020204" pitchFamily="34" charset="0"/>
                <a:cs typeface="Open Sans" panose="020B0606030504020204" pitchFamily="34" charset="0"/>
              </a:endParaRPr>
            </a:p>
          </p:txBody>
        </p:sp>
      </p:grpSp>
      <p:grpSp>
        <p:nvGrpSpPr>
          <p:cNvPr id="58" name="Group 47">
            <a:extLst>
              <a:ext uri="{FF2B5EF4-FFF2-40B4-BE49-F238E27FC236}">
                <a16:creationId xmlns:a16="http://schemas.microsoft.com/office/drawing/2014/main" id="{9A10B7F5-AAA7-4ED0-BBBE-E8C28C6A01BE}"/>
              </a:ext>
            </a:extLst>
          </p:cNvPr>
          <p:cNvGrpSpPr/>
          <p:nvPr/>
        </p:nvGrpSpPr>
        <p:grpSpPr>
          <a:xfrm>
            <a:off x="6676473" y="3595210"/>
            <a:ext cx="2266902" cy="1015663"/>
            <a:chOff x="1071320" y="4573637"/>
            <a:chExt cx="3022537" cy="1354217"/>
          </a:xfrm>
        </p:grpSpPr>
        <p:sp>
          <p:nvSpPr>
            <p:cNvPr id="59" name="TextBox 45">
              <a:extLst>
                <a:ext uri="{FF2B5EF4-FFF2-40B4-BE49-F238E27FC236}">
                  <a16:creationId xmlns:a16="http://schemas.microsoft.com/office/drawing/2014/main" id="{10AF8601-0D52-47BD-BB03-5869D8BC19D0}"/>
                </a:ext>
              </a:extLst>
            </p:cNvPr>
            <p:cNvSpPr txBox="1"/>
            <p:nvPr/>
          </p:nvSpPr>
          <p:spPr>
            <a:xfrm>
              <a:off x="1756516" y="4573637"/>
              <a:ext cx="2337341" cy="1354217"/>
            </a:xfrm>
            <a:prstGeom prst="rect">
              <a:avLst/>
            </a:prstGeom>
            <a:noFill/>
          </p:spPr>
          <p:txBody>
            <a:bodyPr wrap="square" rtlCol="0">
              <a:spAutoFit/>
            </a:bodyPr>
            <a:lstStyle/>
            <a:p>
              <a:r>
                <a:rPr lang="en-US" sz="1200" b="1">
                  <a:solidFill>
                    <a:srgbClr val="FFC000"/>
                  </a:solidFill>
                  <a:latin typeface="Tahoma" panose="020B0604030504040204" pitchFamily="34" charset="0"/>
                  <a:ea typeface="Tahoma" panose="020B0604030504040204" pitchFamily="34" charset="0"/>
                  <a:cs typeface="Tahoma" panose="020B0604030504040204" pitchFamily="34" charset="0"/>
                </a:rPr>
                <a:t>Thượng viện Pháp nhất trí thông qua dự luật đầu tiên về trách nhiệm thu hồi tài sản </a:t>
              </a:r>
              <a:endParaRPr lang="en-US" sz="1200" b="1" dirty="0">
                <a:solidFill>
                  <a:srgbClr val="FFC000"/>
                </a:solidFill>
                <a:latin typeface="Tahoma" panose="020B0604030504040204" pitchFamily="34" charset="0"/>
                <a:ea typeface="Tahoma" panose="020B0604030504040204" pitchFamily="34" charset="0"/>
                <a:cs typeface="Tahoma" panose="020B0604030504040204" pitchFamily="34" charset="0"/>
              </a:endParaRPr>
            </a:p>
          </p:txBody>
        </p:sp>
        <p:sp>
          <p:nvSpPr>
            <p:cNvPr id="60" name="TextBox 46">
              <a:extLst>
                <a:ext uri="{FF2B5EF4-FFF2-40B4-BE49-F238E27FC236}">
                  <a16:creationId xmlns:a16="http://schemas.microsoft.com/office/drawing/2014/main" id="{C037C14B-E38C-4CB6-B087-3043985427E6}"/>
                </a:ext>
              </a:extLst>
            </p:cNvPr>
            <p:cNvSpPr txBox="1"/>
            <p:nvPr/>
          </p:nvSpPr>
          <p:spPr>
            <a:xfrm>
              <a:off x="1071320" y="5429015"/>
              <a:ext cx="1694887" cy="369332"/>
            </a:xfrm>
            <a:prstGeom prst="rect">
              <a:avLst/>
            </a:prstGeom>
            <a:noFill/>
          </p:spPr>
          <p:txBody>
            <a:bodyPr wrap="square" rtlCol="0">
              <a:spAutoFit/>
            </a:bodyPr>
            <a:lstStyle/>
            <a:p>
              <a:pPr algn="just"/>
              <a:endParaRPr lang="en-US" sz="1200" dirty="0">
                <a:solidFill>
                  <a:srgbClr val="FFC000"/>
                </a:solidFill>
                <a:latin typeface="Arial Narrow Bold"/>
                <a:ea typeface="Open Sans" panose="020B0606030504020204" pitchFamily="34" charset="0"/>
                <a:cs typeface="Open Sans" panose="020B0606030504020204" pitchFamily="34" charset="0"/>
              </a:endParaRPr>
            </a:p>
          </p:txBody>
        </p:sp>
      </p:grpSp>
      <p:grpSp>
        <p:nvGrpSpPr>
          <p:cNvPr id="61" name="Group 47">
            <a:extLst>
              <a:ext uri="{FF2B5EF4-FFF2-40B4-BE49-F238E27FC236}">
                <a16:creationId xmlns:a16="http://schemas.microsoft.com/office/drawing/2014/main" id="{D74F29F5-AC3D-4277-84F3-393CBD2758F0}"/>
              </a:ext>
            </a:extLst>
          </p:cNvPr>
          <p:cNvGrpSpPr/>
          <p:nvPr/>
        </p:nvGrpSpPr>
        <p:grpSpPr>
          <a:xfrm>
            <a:off x="467544" y="2690550"/>
            <a:ext cx="8157540" cy="1785470"/>
            <a:chOff x="-8994356" y="5602529"/>
            <a:chExt cx="11876706" cy="2007348"/>
          </a:xfrm>
        </p:grpSpPr>
        <p:sp>
          <p:nvSpPr>
            <p:cNvPr id="62" name="TextBox 45">
              <a:extLst>
                <a:ext uri="{FF2B5EF4-FFF2-40B4-BE49-F238E27FC236}">
                  <a16:creationId xmlns:a16="http://schemas.microsoft.com/office/drawing/2014/main" id="{BE01B595-3873-45E9-8B28-F4BFC3ED4A87}"/>
                </a:ext>
              </a:extLst>
            </p:cNvPr>
            <p:cNvSpPr txBox="1"/>
            <p:nvPr/>
          </p:nvSpPr>
          <p:spPr>
            <a:xfrm>
              <a:off x="-8994356" y="6675613"/>
              <a:ext cx="2288854" cy="934264"/>
            </a:xfrm>
            <a:prstGeom prst="rect">
              <a:avLst/>
            </a:prstGeom>
            <a:noFill/>
          </p:spPr>
          <p:txBody>
            <a:bodyPr wrap="square" rtlCol="0">
              <a:spAutoFit/>
            </a:bodyPr>
            <a:lstStyle/>
            <a:p>
              <a:r>
                <a:rPr lang="en-US" sz="1200" b="1">
                  <a:solidFill>
                    <a:srgbClr val="00B050"/>
                  </a:solidFill>
                  <a:latin typeface="Tahoma" panose="020B0604030504040204" pitchFamily="34" charset="0"/>
                  <a:ea typeface="Tahoma" panose="020B0604030504040204" pitchFamily="34" charset="0"/>
                  <a:cs typeface="Tahoma" panose="020B0604030504040204" pitchFamily="34" charset="0"/>
                </a:rPr>
                <a:t>TI-F không được tham gia vụ án với tư cách đương sự </a:t>
              </a:r>
              <a:endParaRPr lang="en-US" sz="1200" b="1" dirty="0">
                <a:solidFill>
                  <a:srgbClr val="00B050"/>
                </a:solidFill>
                <a:latin typeface="Tahoma" panose="020B0604030504040204" pitchFamily="34" charset="0"/>
                <a:ea typeface="Tahoma" panose="020B0604030504040204" pitchFamily="34" charset="0"/>
                <a:cs typeface="Tahoma" panose="020B0604030504040204" pitchFamily="34" charset="0"/>
              </a:endParaRPr>
            </a:p>
          </p:txBody>
        </p:sp>
        <p:sp>
          <p:nvSpPr>
            <p:cNvPr id="63" name="TextBox 46">
              <a:extLst>
                <a:ext uri="{FF2B5EF4-FFF2-40B4-BE49-F238E27FC236}">
                  <a16:creationId xmlns:a16="http://schemas.microsoft.com/office/drawing/2014/main" id="{60486642-BCE2-4F41-B8E0-7CE754F2FA69}"/>
                </a:ext>
              </a:extLst>
            </p:cNvPr>
            <p:cNvSpPr txBox="1"/>
            <p:nvPr/>
          </p:nvSpPr>
          <p:spPr>
            <a:xfrm>
              <a:off x="1187462" y="5602529"/>
              <a:ext cx="1694888" cy="311422"/>
            </a:xfrm>
            <a:prstGeom prst="rect">
              <a:avLst/>
            </a:prstGeom>
            <a:noFill/>
          </p:spPr>
          <p:txBody>
            <a:bodyPr wrap="square" rtlCol="0">
              <a:spAutoFit/>
            </a:bodyPr>
            <a:lstStyle/>
            <a:p>
              <a:pPr algn="just"/>
              <a:endParaRPr lang="en-US" sz="1200" dirty="0">
                <a:solidFill>
                  <a:srgbClr val="7E8C8D"/>
                </a:solidFill>
                <a:latin typeface="Arial Narrow Bold"/>
                <a:ea typeface="Open Sans" panose="020B0606030504020204" pitchFamily="34" charset="0"/>
                <a:cs typeface="Open Sans" panose="020B0606030504020204" pitchFamily="34" charset="0"/>
              </a:endParaRPr>
            </a:p>
          </p:txBody>
        </p:sp>
      </p:grpSp>
      <p:grpSp>
        <p:nvGrpSpPr>
          <p:cNvPr id="66" name="Group 28">
            <a:extLst>
              <a:ext uri="{FF2B5EF4-FFF2-40B4-BE49-F238E27FC236}">
                <a16:creationId xmlns:a16="http://schemas.microsoft.com/office/drawing/2014/main" id="{63548F58-4CF2-440F-A17E-0B23537D3F7F}"/>
              </a:ext>
            </a:extLst>
          </p:cNvPr>
          <p:cNvGrpSpPr/>
          <p:nvPr/>
        </p:nvGrpSpPr>
        <p:grpSpPr>
          <a:xfrm>
            <a:off x="3490327" y="3550636"/>
            <a:ext cx="594066" cy="1027325"/>
            <a:chOff x="1379476" y="3717032"/>
            <a:chExt cx="792088" cy="1369767"/>
          </a:xfrm>
        </p:grpSpPr>
        <p:cxnSp>
          <p:nvCxnSpPr>
            <p:cNvPr id="67" name="Straight Connector 9">
              <a:extLst>
                <a:ext uri="{FF2B5EF4-FFF2-40B4-BE49-F238E27FC236}">
                  <a16:creationId xmlns:a16="http://schemas.microsoft.com/office/drawing/2014/main" id="{AE0F3E86-A241-4FF1-8507-172B3664D8F5}"/>
                </a:ext>
              </a:extLst>
            </p:cNvPr>
            <p:cNvCxnSpPr>
              <a:cxnSpLocks/>
            </p:cNvCxnSpPr>
            <p:nvPr/>
          </p:nvCxnSpPr>
          <p:spPr>
            <a:xfrm>
              <a:off x="1775520" y="3789040"/>
              <a:ext cx="0" cy="720080"/>
            </a:xfrm>
            <a:prstGeom prst="line">
              <a:avLst/>
            </a:prstGeom>
            <a:ln>
              <a:solidFill>
                <a:srgbClr val="00B050"/>
              </a:solidFill>
              <a:prstDash val="dash"/>
            </a:ln>
          </p:spPr>
          <p:style>
            <a:lnRef idx="1">
              <a:schemeClr val="accent1"/>
            </a:lnRef>
            <a:fillRef idx="0">
              <a:schemeClr val="accent1"/>
            </a:fillRef>
            <a:effectRef idx="0">
              <a:schemeClr val="accent1"/>
            </a:effectRef>
            <a:fontRef idx="minor">
              <a:schemeClr val="tx1"/>
            </a:fontRef>
          </p:style>
        </p:cxnSp>
        <p:sp>
          <p:nvSpPr>
            <p:cNvPr id="68" name="Oval 10">
              <a:extLst>
                <a:ext uri="{FF2B5EF4-FFF2-40B4-BE49-F238E27FC236}">
                  <a16:creationId xmlns:a16="http://schemas.microsoft.com/office/drawing/2014/main" id="{5D995423-6B51-48E9-84DA-B989ABEBAC47}"/>
                </a:ext>
              </a:extLst>
            </p:cNvPr>
            <p:cNvSpPr/>
            <p:nvPr/>
          </p:nvSpPr>
          <p:spPr>
            <a:xfrm>
              <a:off x="1716084" y="3717032"/>
              <a:ext cx="118872" cy="118872"/>
            </a:xfrm>
            <a:prstGeom prst="ellipse">
              <a:avLst/>
            </a:prstGeom>
            <a:solidFill>
              <a:schemeClr val="bg1"/>
            </a:solidFill>
            <a:ln w="1270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solidFill>
                  <a:srgbClr val="7030A0"/>
                </a:solidFill>
              </a:endParaRPr>
            </a:p>
          </p:txBody>
        </p:sp>
        <p:sp>
          <p:nvSpPr>
            <p:cNvPr id="69" name="Oval 11">
              <a:extLst>
                <a:ext uri="{FF2B5EF4-FFF2-40B4-BE49-F238E27FC236}">
                  <a16:creationId xmlns:a16="http://schemas.microsoft.com/office/drawing/2014/main" id="{C0BF7374-5925-4721-A9C9-AC83D29252B9}"/>
                </a:ext>
              </a:extLst>
            </p:cNvPr>
            <p:cNvSpPr/>
            <p:nvPr/>
          </p:nvSpPr>
          <p:spPr>
            <a:xfrm>
              <a:off x="1379476" y="4294711"/>
              <a:ext cx="792088" cy="792088"/>
            </a:xfrm>
            <a:prstGeom prst="ellipse">
              <a:avLst/>
            </a:prstGeom>
            <a:solidFill>
              <a:schemeClr val="bg1"/>
            </a:solidFill>
            <a:ln w="28575">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000" dirty="0">
                <a:solidFill>
                  <a:srgbClr val="7030A0"/>
                </a:solidFill>
                <a:latin typeface="FontAwesome" pitchFamily="2" charset="0"/>
              </a:endParaRPr>
            </a:p>
          </p:txBody>
        </p:sp>
      </p:grpSp>
      <p:grpSp>
        <p:nvGrpSpPr>
          <p:cNvPr id="70" name="Group 47">
            <a:extLst>
              <a:ext uri="{FF2B5EF4-FFF2-40B4-BE49-F238E27FC236}">
                <a16:creationId xmlns:a16="http://schemas.microsoft.com/office/drawing/2014/main" id="{1FBCA624-973C-4349-81BB-435AF7E68CAF}"/>
              </a:ext>
            </a:extLst>
          </p:cNvPr>
          <p:cNvGrpSpPr/>
          <p:nvPr/>
        </p:nvGrpSpPr>
        <p:grpSpPr>
          <a:xfrm>
            <a:off x="3355928" y="3606115"/>
            <a:ext cx="2245184" cy="830997"/>
            <a:chOff x="1073762" y="3897180"/>
            <a:chExt cx="2994223" cy="4602178"/>
          </a:xfrm>
        </p:grpSpPr>
        <p:sp>
          <p:nvSpPr>
            <p:cNvPr id="71" name="TextBox 45">
              <a:extLst>
                <a:ext uri="{FF2B5EF4-FFF2-40B4-BE49-F238E27FC236}">
                  <a16:creationId xmlns:a16="http://schemas.microsoft.com/office/drawing/2014/main" id="{2AC35B9A-1129-4066-9B08-A1ECCC40FFD2}"/>
                </a:ext>
              </a:extLst>
            </p:cNvPr>
            <p:cNvSpPr txBox="1"/>
            <p:nvPr/>
          </p:nvSpPr>
          <p:spPr>
            <a:xfrm>
              <a:off x="1997832" y="3897180"/>
              <a:ext cx="2070153" cy="4602178"/>
            </a:xfrm>
            <a:prstGeom prst="rect">
              <a:avLst/>
            </a:prstGeom>
            <a:noFill/>
          </p:spPr>
          <p:txBody>
            <a:bodyPr wrap="square" rtlCol="0">
              <a:spAutoFit/>
            </a:bodyPr>
            <a:lstStyle/>
            <a:p>
              <a:r>
                <a:rPr lang="en-US" sz="1200" b="1">
                  <a:solidFill>
                    <a:srgbClr val="00B050"/>
                  </a:solidFill>
                  <a:latin typeface="Tahoma" panose="020B0604030504040204" pitchFamily="34" charset="0"/>
                  <a:ea typeface="Tahoma" panose="020B0604030504040204" pitchFamily="34" charset="0"/>
                  <a:cs typeface="Tahoma" panose="020B0604030504040204" pitchFamily="34" charset="0"/>
                </a:rPr>
                <a:t>Tòa án Tối cao Pháp đã công nhận vị thế pháp lý của TI-F</a:t>
              </a:r>
              <a:endParaRPr lang="en-US" sz="1200" b="1" dirty="0">
                <a:solidFill>
                  <a:srgbClr val="00B050"/>
                </a:solidFill>
                <a:latin typeface="Tahoma" panose="020B0604030504040204" pitchFamily="34" charset="0"/>
                <a:ea typeface="Tahoma" panose="020B0604030504040204" pitchFamily="34" charset="0"/>
                <a:cs typeface="Tahoma" panose="020B0604030504040204" pitchFamily="34" charset="0"/>
              </a:endParaRPr>
            </a:p>
          </p:txBody>
        </p:sp>
        <p:sp>
          <p:nvSpPr>
            <p:cNvPr id="72" name="TextBox 46">
              <a:extLst>
                <a:ext uri="{FF2B5EF4-FFF2-40B4-BE49-F238E27FC236}">
                  <a16:creationId xmlns:a16="http://schemas.microsoft.com/office/drawing/2014/main" id="{DF3A8D47-22F1-4A57-B41E-13D964214D13}"/>
                </a:ext>
              </a:extLst>
            </p:cNvPr>
            <p:cNvSpPr txBox="1"/>
            <p:nvPr/>
          </p:nvSpPr>
          <p:spPr>
            <a:xfrm>
              <a:off x="1073762" y="5921482"/>
              <a:ext cx="1694889" cy="369332"/>
            </a:xfrm>
            <a:prstGeom prst="rect">
              <a:avLst/>
            </a:prstGeom>
            <a:noFill/>
          </p:spPr>
          <p:txBody>
            <a:bodyPr wrap="square" rtlCol="0">
              <a:spAutoFit/>
            </a:bodyPr>
            <a:lstStyle/>
            <a:p>
              <a:pPr algn="just"/>
              <a:endParaRPr lang="en-US" sz="1200" dirty="0">
                <a:solidFill>
                  <a:srgbClr val="7030A0"/>
                </a:solidFill>
                <a:latin typeface="Arial Narrow Bold"/>
                <a:ea typeface="Open Sans" panose="020B0606030504020204" pitchFamily="34" charset="0"/>
                <a:cs typeface="Open Sans" panose="020B0606030504020204" pitchFamily="34" charset="0"/>
              </a:endParaRPr>
            </a:p>
          </p:txBody>
        </p:sp>
      </p:grpSp>
      <p:pic>
        <p:nvPicPr>
          <p:cNvPr id="75" name="Graphique 74" descr="Fermer">
            <a:extLst>
              <a:ext uri="{FF2B5EF4-FFF2-40B4-BE49-F238E27FC236}">
                <a16:creationId xmlns:a16="http://schemas.microsoft.com/office/drawing/2014/main" id="{ADFD7AEE-C5E6-4E40-9359-785A41412D6F}"/>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2148016" y="4115718"/>
            <a:ext cx="339214" cy="339214"/>
          </a:xfrm>
          <a:prstGeom prst="rect">
            <a:avLst/>
          </a:prstGeom>
        </p:spPr>
      </p:pic>
      <p:pic>
        <p:nvPicPr>
          <p:cNvPr id="77" name="Graphique 76" descr="Balance de la justice">
            <a:extLst>
              <a:ext uri="{FF2B5EF4-FFF2-40B4-BE49-F238E27FC236}">
                <a16:creationId xmlns:a16="http://schemas.microsoft.com/office/drawing/2014/main" id="{6A3BE713-3C53-4812-AF1E-9981572CC1FD}"/>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3582055" y="4071528"/>
            <a:ext cx="399569" cy="393222"/>
          </a:xfrm>
          <a:prstGeom prst="rect">
            <a:avLst/>
          </a:prstGeom>
        </p:spPr>
      </p:pic>
      <p:pic>
        <p:nvPicPr>
          <p:cNvPr id="79" name="Graphique 78" descr="Marteau de président">
            <a:extLst>
              <a:ext uri="{FF2B5EF4-FFF2-40B4-BE49-F238E27FC236}">
                <a16:creationId xmlns:a16="http://schemas.microsoft.com/office/drawing/2014/main" id="{A7B2F0A0-80A4-4A47-8474-C2D7CA28AD75}"/>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4923296" y="2022928"/>
            <a:ext cx="461665" cy="461665"/>
          </a:xfrm>
          <a:prstGeom prst="rect">
            <a:avLst/>
          </a:prstGeom>
        </p:spPr>
      </p:pic>
      <p:pic>
        <p:nvPicPr>
          <p:cNvPr id="81" name="Graphique 80" descr="Loupe">
            <a:extLst>
              <a:ext uri="{FF2B5EF4-FFF2-40B4-BE49-F238E27FC236}">
                <a16:creationId xmlns:a16="http://schemas.microsoft.com/office/drawing/2014/main" id="{46F0560C-68D0-4A1B-B4C1-3F940E5C05B2}"/>
              </a:ext>
            </a:extLst>
          </p:cNvPr>
          <p:cNvPicPr>
            <a:picLocks noChangeAspect="1"/>
          </p:cNvPicPr>
          <p:nvPr/>
        </p:nvPicPr>
        <p:blipFill>
          <a:blip r:embed="rId9">
            <a:extLst>
              <a:ext uri="{96DAC541-7B7A-43D3-8B79-37D633B846F1}">
                <asvg:svgBlip xmlns:asvg="http://schemas.microsoft.com/office/drawing/2016/SVG/main" r:embed="rId10"/>
              </a:ext>
            </a:extLst>
          </a:blip>
          <a:stretch>
            <a:fillRect/>
          </a:stretch>
        </p:blipFill>
        <p:spPr>
          <a:xfrm>
            <a:off x="1143326" y="2032952"/>
            <a:ext cx="412676" cy="412676"/>
          </a:xfrm>
          <a:prstGeom prst="rect">
            <a:avLst/>
          </a:prstGeom>
        </p:spPr>
      </p:pic>
      <p:pic>
        <p:nvPicPr>
          <p:cNvPr id="83" name="Graphique 82" descr="Tribunal">
            <a:extLst>
              <a:ext uri="{FF2B5EF4-FFF2-40B4-BE49-F238E27FC236}">
                <a16:creationId xmlns:a16="http://schemas.microsoft.com/office/drawing/2014/main" id="{13C5083B-C1A8-4024-9125-2C92F727443B}"/>
              </a:ext>
            </a:extLst>
          </p:cNvPr>
          <p:cNvPicPr>
            <a:picLocks noChangeAspect="1"/>
          </p:cNvPicPr>
          <p:nvPr/>
        </p:nvPicPr>
        <p:blipFill>
          <a:blip r:embed="rId11">
            <a:extLst>
              <a:ext uri="{96DAC541-7B7A-43D3-8B79-37D633B846F1}">
                <asvg:svgBlip xmlns:asvg="http://schemas.microsoft.com/office/drawing/2016/SVG/main" r:embed="rId12"/>
              </a:ext>
            </a:extLst>
          </a:blip>
          <a:stretch>
            <a:fillRect/>
          </a:stretch>
        </p:blipFill>
        <p:spPr>
          <a:xfrm>
            <a:off x="6593027" y="4041288"/>
            <a:ext cx="446238" cy="446238"/>
          </a:xfrm>
          <a:prstGeom prst="rect">
            <a:avLst/>
          </a:prstGeom>
        </p:spPr>
      </p:pic>
      <p:pic>
        <p:nvPicPr>
          <p:cNvPr id="85" name="Graphique 84" descr="Marteau de président">
            <a:extLst>
              <a:ext uri="{FF2B5EF4-FFF2-40B4-BE49-F238E27FC236}">
                <a16:creationId xmlns:a16="http://schemas.microsoft.com/office/drawing/2014/main" id="{96C8A6A0-70E7-4BBF-80A5-561333B10B70}"/>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7563503" y="2030477"/>
            <a:ext cx="461665" cy="461665"/>
          </a:xfrm>
          <a:prstGeom prst="rect">
            <a:avLst/>
          </a:prstGeom>
        </p:spPr>
      </p:pic>
      <p:sp>
        <p:nvSpPr>
          <p:cNvPr id="86" name="TextBox 46">
            <a:extLst>
              <a:ext uri="{FF2B5EF4-FFF2-40B4-BE49-F238E27FC236}">
                <a16:creationId xmlns:a16="http://schemas.microsoft.com/office/drawing/2014/main" id="{3D6A14BE-0F45-4D27-B986-439ED8241E26}"/>
              </a:ext>
            </a:extLst>
          </p:cNvPr>
          <p:cNvSpPr txBox="1"/>
          <p:nvPr/>
        </p:nvSpPr>
        <p:spPr>
          <a:xfrm>
            <a:off x="5461865" y="2230053"/>
            <a:ext cx="1255448" cy="738664"/>
          </a:xfrm>
          <a:prstGeom prst="rect">
            <a:avLst/>
          </a:prstGeom>
          <a:noFill/>
        </p:spPr>
        <p:txBody>
          <a:bodyPr wrap="square" rtlCol="0">
            <a:spAutoFit/>
          </a:bodyPr>
          <a:lstStyle/>
          <a:p>
            <a:r>
              <a:rPr lang="en-US" sz="1050" b="1">
                <a:solidFill>
                  <a:srgbClr val="00B050"/>
                </a:solidFill>
                <a:latin typeface="Tahoma" panose="020B0604030504040204" pitchFamily="34" charset="0"/>
                <a:ea typeface="Tahoma" panose="020B0604030504040204" pitchFamily="34" charset="0"/>
                <a:cs typeface="Tahoma" panose="020B0604030504040204" pitchFamily="34" charset="0"/>
              </a:rPr>
              <a:t>Tòa án Hình sự Paris kết án T. N. Obiang tội rửa tiền</a:t>
            </a:r>
            <a:endParaRPr lang="en-US" sz="1050" b="1" dirty="0">
              <a:solidFill>
                <a:srgbClr val="00B050"/>
              </a:solidFill>
              <a:latin typeface="Tahoma" panose="020B0604030504040204" pitchFamily="34" charset="0"/>
              <a:ea typeface="Tahoma" panose="020B0604030504040204" pitchFamily="34" charset="0"/>
              <a:cs typeface="Tahoma" panose="020B0604030504040204" pitchFamily="34" charset="0"/>
            </a:endParaRPr>
          </a:p>
        </p:txBody>
      </p:sp>
      <p:pic>
        <p:nvPicPr>
          <p:cNvPr id="88" name="Graphique 87" descr="Loupe">
            <a:extLst>
              <a:ext uri="{FF2B5EF4-FFF2-40B4-BE49-F238E27FC236}">
                <a16:creationId xmlns:a16="http://schemas.microsoft.com/office/drawing/2014/main" id="{D514ECCF-90A2-4354-82EE-D472DF4E7FD3}"/>
              </a:ext>
            </a:extLst>
          </p:cNvPr>
          <p:cNvPicPr>
            <a:picLocks noChangeAspect="1"/>
          </p:cNvPicPr>
          <p:nvPr/>
        </p:nvPicPr>
        <p:blipFill>
          <a:blip r:embed="rId9">
            <a:extLst>
              <a:ext uri="{96DAC541-7B7A-43D3-8B79-37D633B846F1}">
                <asvg:svgBlip xmlns:asvg="http://schemas.microsoft.com/office/drawing/2016/SVG/main" r:embed="rId10"/>
              </a:ext>
            </a:extLst>
          </a:blip>
          <a:stretch>
            <a:fillRect/>
          </a:stretch>
        </p:blipFill>
        <p:spPr>
          <a:xfrm>
            <a:off x="159066" y="5560088"/>
            <a:ext cx="384597" cy="384597"/>
          </a:xfrm>
          <a:prstGeom prst="rect">
            <a:avLst/>
          </a:prstGeom>
        </p:spPr>
      </p:pic>
      <p:pic>
        <p:nvPicPr>
          <p:cNvPr id="89" name="Graphique 88" descr="Balance de la justice">
            <a:extLst>
              <a:ext uri="{FF2B5EF4-FFF2-40B4-BE49-F238E27FC236}">
                <a16:creationId xmlns:a16="http://schemas.microsoft.com/office/drawing/2014/main" id="{A6F81C6C-1C58-442E-947A-C4314664236D}"/>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3131840" y="5515293"/>
            <a:ext cx="384598" cy="384598"/>
          </a:xfrm>
          <a:prstGeom prst="rect">
            <a:avLst/>
          </a:prstGeom>
        </p:spPr>
      </p:pic>
      <p:pic>
        <p:nvPicPr>
          <p:cNvPr id="90" name="Graphique 89" descr="Pièces">
            <a:extLst>
              <a:ext uri="{FF2B5EF4-FFF2-40B4-BE49-F238E27FC236}">
                <a16:creationId xmlns:a16="http://schemas.microsoft.com/office/drawing/2014/main" id="{B2224961-1734-4C31-BE91-509D0C32A06C}"/>
              </a:ext>
            </a:extLst>
          </p:cNvPr>
          <p:cNvPicPr>
            <a:picLocks noChangeAspect="1"/>
          </p:cNvPicPr>
          <p:nvPr/>
        </p:nvPicPr>
        <p:blipFill>
          <a:blip r:embed="rId13">
            <a:extLst>
              <a:ext uri="{96DAC541-7B7A-43D3-8B79-37D633B846F1}">
                <asvg:svgBlip xmlns:asvg="http://schemas.microsoft.com/office/drawing/2016/SVG/main" r:embed="rId14"/>
              </a:ext>
            </a:extLst>
          </a:blip>
          <a:stretch>
            <a:fillRect/>
          </a:stretch>
        </p:blipFill>
        <p:spPr>
          <a:xfrm>
            <a:off x="6084168" y="5478694"/>
            <a:ext cx="384597" cy="384597"/>
          </a:xfrm>
          <a:prstGeom prst="rect">
            <a:avLst/>
          </a:prstGeom>
        </p:spPr>
      </p:pic>
      <p:sp>
        <p:nvSpPr>
          <p:cNvPr id="92" name="ZoneTexte 91">
            <a:extLst>
              <a:ext uri="{FF2B5EF4-FFF2-40B4-BE49-F238E27FC236}">
                <a16:creationId xmlns:a16="http://schemas.microsoft.com/office/drawing/2014/main" id="{05C16951-A091-48EB-8307-7D1241F51330}"/>
              </a:ext>
            </a:extLst>
          </p:cNvPr>
          <p:cNvSpPr txBox="1"/>
          <p:nvPr/>
        </p:nvSpPr>
        <p:spPr>
          <a:xfrm>
            <a:off x="565334" y="5398443"/>
            <a:ext cx="2547409" cy="707886"/>
          </a:xfrm>
          <a:prstGeom prst="rect">
            <a:avLst/>
          </a:prstGeom>
          <a:noFill/>
        </p:spPr>
        <p:txBody>
          <a:bodyPr wrap="square" rtlCol="0">
            <a:spAutoFit/>
          </a:bodyPr>
          <a:lstStyle/>
          <a:p>
            <a:r>
              <a:rPr lang="fr-FR" sz="2000" b="1">
                <a:solidFill>
                  <a:srgbClr val="0070C0"/>
                </a:solidFill>
                <a:latin typeface="Tahoma" panose="020B0604030504040204" pitchFamily="34" charset="0"/>
                <a:ea typeface="Tahoma" panose="020B0604030504040204" pitchFamily="34" charset="0"/>
                <a:cs typeface="Tahoma" panose="020B0604030504040204" pitchFamily="34" charset="0"/>
              </a:rPr>
              <a:t>XÁC ĐỊNH TÀI SẢN THẤT THOÁT</a:t>
            </a:r>
            <a:endParaRPr lang="fr-FR" sz="2000" b="1" dirty="0">
              <a:solidFill>
                <a:srgbClr val="0070C0"/>
              </a:solidFill>
              <a:latin typeface="Tahoma" panose="020B0604030504040204" pitchFamily="34" charset="0"/>
              <a:ea typeface="Tahoma" panose="020B0604030504040204" pitchFamily="34" charset="0"/>
              <a:cs typeface="Tahoma" panose="020B0604030504040204" pitchFamily="34" charset="0"/>
            </a:endParaRPr>
          </a:p>
        </p:txBody>
      </p:sp>
      <p:graphicFrame>
        <p:nvGraphicFramePr>
          <p:cNvPr id="3" name="Espace réservé du contenu 2">
            <a:extLst>
              <a:ext uri="{FF2B5EF4-FFF2-40B4-BE49-F238E27FC236}">
                <a16:creationId xmlns:a16="http://schemas.microsoft.com/office/drawing/2014/main" id="{DEA6F70A-3EC1-4A3B-AF9F-A024E80458D7}"/>
              </a:ext>
            </a:extLst>
          </p:cNvPr>
          <p:cNvGraphicFramePr>
            <a:graphicFrameLocks noGrp="1"/>
          </p:cNvGraphicFramePr>
          <p:nvPr>
            <p:ph idx="21"/>
            <p:extLst>
              <p:ext uri="{D42A27DB-BD31-4B8C-83A1-F6EECF244321}">
                <p14:modId xmlns:p14="http://schemas.microsoft.com/office/powerpoint/2010/main" val="1598472459"/>
              </p:ext>
            </p:extLst>
          </p:nvPr>
        </p:nvGraphicFramePr>
        <p:xfrm>
          <a:off x="626678" y="2389320"/>
          <a:ext cx="8565844" cy="1831768"/>
        </p:xfrm>
        <a:graphic>
          <a:graphicData uri="http://schemas.openxmlformats.org/drawingml/2006/diagram">
            <dgm:relIds xmlns:dgm="http://schemas.openxmlformats.org/drawingml/2006/diagram" xmlns:r="http://schemas.openxmlformats.org/officeDocument/2006/relationships" r:dm="rId15" r:lo="rId16" r:qs="rId17" r:cs="rId18"/>
          </a:graphicData>
        </a:graphic>
      </p:graphicFrame>
      <p:sp>
        <p:nvSpPr>
          <p:cNvPr id="65" name="ZoneTexte 64">
            <a:extLst>
              <a:ext uri="{FF2B5EF4-FFF2-40B4-BE49-F238E27FC236}">
                <a16:creationId xmlns:a16="http://schemas.microsoft.com/office/drawing/2014/main" id="{65966185-8679-4BC8-93FD-327961DDD49D}"/>
              </a:ext>
            </a:extLst>
          </p:cNvPr>
          <p:cNvSpPr txBox="1"/>
          <p:nvPr/>
        </p:nvSpPr>
        <p:spPr>
          <a:xfrm>
            <a:off x="3635896" y="5515293"/>
            <a:ext cx="2547409" cy="400110"/>
          </a:xfrm>
          <a:prstGeom prst="rect">
            <a:avLst/>
          </a:prstGeom>
          <a:noFill/>
        </p:spPr>
        <p:txBody>
          <a:bodyPr wrap="square" rtlCol="0">
            <a:spAutoFit/>
          </a:bodyPr>
          <a:lstStyle/>
          <a:p>
            <a:r>
              <a:rPr lang="fr-FR" sz="2000" b="1">
                <a:solidFill>
                  <a:srgbClr val="00B050"/>
                </a:solidFill>
                <a:latin typeface="Tahoma" panose="020B0604030504040204" pitchFamily="34" charset="0"/>
                <a:ea typeface="Tahoma" panose="020B0604030504040204" pitchFamily="34" charset="0"/>
                <a:cs typeface="Tahoma" panose="020B0604030504040204" pitchFamily="34" charset="0"/>
              </a:rPr>
              <a:t>ĐỊA VỊ PHÁP LÝ</a:t>
            </a:r>
            <a:endParaRPr lang="fr-FR" sz="2000" b="1" dirty="0">
              <a:solidFill>
                <a:srgbClr val="00B050"/>
              </a:solidFill>
              <a:latin typeface="Tahoma" panose="020B0604030504040204" pitchFamily="34" charset="0"/>
              <a:ea typeface="Tahoma" panose="020B0604030504040204" pitchFamily="34" charset="0"/>
              <a:cs typeface="Tahoma" panose="020B0604030504040204" pitchFamily="34" charset="0"/>
            </a:endParaRPr>
          </a:p>
        </p:txBody>
      </p:sp>
      <p:sp>
        <p:nvSpPr>
          <p:cNvPr id="73" name="ZoneTexte 72">
            <a:extLst>
              <a:ext uri="{FF2B5EF4-FFF2-40B4-BE49-F238E27FC236}">
                <a16:creationId xmlns:a16="http://schemas.microsoft.com/office/drawing/2014/main" id="{9B93DF70-912D-4737-A672-9E5882DC2C79}"/>
              </a:ext>
            </a:extLst>
          </p:cNvPr>
          <p:cNvSpPr txBox="1"/>
          <p:nvPr/>
        </p:nvSpPr>
        <p:spPr>
          <a:xfrm>
            <a:off x="6516216" y="5361405"/>
            <a:ext cx="2547409" cy="1015663"/>
          </a:xfrm>
          <a:prstGeom prst="rect">
            <a:avLst/>
          </a:prstGeom>
          <a:noFill/>
        </p:spPr>
        <p:txBody>
          <a:bodyPr wrap="square" rtlCol="0">
            <a:spAutoFit/>
          </a:bodyPr>
          <a:lstStyle/>
          <a:p>
            <a:r>
              <a:rPr lang="fr-FR" sz="2000" b="1">
                <a:solidFill>
                  <a:srgbClr val="FFC000"/>
                </a:solidFill>
                <a:latin typeface="Tahoma" panose="020B0604030504040204" pitchFamily="34" charset="0"/>
                <a:ea typeface="Tahoma" panose="020B0604030504040204" pitchFamily="34" charset="0"/>
                <a:cs typeface="Tahoma" panose="020B0604030504040204" pitchFamily="34" charset="0"/>
              </a:rPr>
              <a:t>THỐNG NHẤT QUY TRÌNH THU HỒI TÀI SẢN</a:t>
            </a:r>
            <a:endParaRPr lang="fr-FR" sz="2000" b="1" dirty="0">
              <a:solidFill>
                <a:srgbClr val="FFC000"/>
              </a:solidFill>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39962014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Content Placeholder 1">
            <a:extLst>
              <a:ext uri="{FF2B5EF4-FFF2-40B4-BE49-F238E27FC236}">
                <a16:creationId xmlns:a16="http://schemas.microsoft.com/office/drawing/2014/main" id="{49CE0CB0-DF6E-43F6-A32C-13D09F4D1874}"/>
              </a:ext>
            </a:extLst>
          </p:cNvPr>
          <p:cNvSpPr>
            <a:spLocks noGrp="1"/>
          </p:cNvSpPr>
          <p:nvPr>
            <p:ph idx="21"/>
          </p:nvPr>
        </p:nvSpPr>
        <p:spPr>
          <a:xfrm>
            <a:off x="323528" y="1737229"/>
            <a:ext cx="2520000" cy="3898900"/>
          </a:xfrm>
        </p:spPr>
        <p:txBody>
          <a:bodyPr>
            <a:normAutofit fontScale="62500" lnSpcReduction="20000"/>
          </a:bodyPr>
          <a:lstStyle/>
          <a:p>
            <a:pPr>
              <a:lnSpc>
                <a:spcPct val="120000"/>
              </a:lnSpc>
            </a:pPr>
            <a:r>
              <a:rPr lang="en-US" sz="3100" b="1">
                <a:latin typeface="Tahoma" panose="020B0604030504040204" pitchFamily="34" charset="0"/>
                <a:ea typeface="Tahoma" panose="020B0604030504040204" pitchFamily="34" charset="0"/>
                <a:cs typeface="Tahoma" panose="020B0604030504040204" pitchFamily="34" charset="0"/>
              </a:rPr>
              <a:t>MINH BẠCH QUYỀN SỞ HỮU LỢI TỨC</a:t>
            </a:r>
            <a:endParaRPr lang="en-US" sz="3100" b="1" dirty="0">
              <a:latin typeface="Tahoma" panose="020B0604030504040204" pitchFamily="34" charset="0"/>
              <a:ea typeface="Tahoma" panose="020B0604030504040204" pitchFamily="34" charset="0"/>
              <a:cs typeface="Tahoma" panose="020B0604030504040204" pitchFamily="34" charset="0"/>
            </a:endParaRPr>
          </a:p>
          <a:p>
            <a:pPr>
              <a:lnSpc>
                <a:spcPct val="120000"/>
              </a:lnSpc>
            </a:pPr>
            <a:endParaRPr lang="en-US" b="1" dirty="0">
              <a:solidFill>
                <a:schemeClr val="tx1"/>
              </a:solidFill>
              <a:latin typeface="Tahoma" panose="020B0604030504040204" pitchFamily="34" charset="0"/>
              <a:ea typeface="Tahoma" panose="020B0604030504040204" pitchFamily="34" charset="0"/>
              <a:cs typeface="Tahoma" panose="020B0604030504040204" pitchFamily="34" charset="0"/>
            </a:endParaRPr>
          </a:p>
          <a:p>
            <a:pPr>
              <a:lnSpc>
                <a:spcPct val="120000"/>
              </a:lnSpc>
            </a:pPr>
            <a:r>
              <a:rPr lang="en-US" b="1">
                <a:solidFill>
                  <a:schemeClr val="tx1"/>
                </a:solidFill>
                <a:latin typeface="Tahoma" panose="020B0604030504040204" pitchFamily="34" charset="0"/>
                <a:ea typeface="Tahoma" panose="020B0604030504040204" pitchFamily="34" charset="0"/>
                <a:cs typeface="Tahoma" panose="020B0604030504040204" pitchFamily="34" charset="0"/>
              </a:rPr>
              <a:t>Quyền sở hữu lợi túc chỉ tự nhiên nhân hoặc những người sau cùng sở hữu hoặc định đoạt một tài sản. </a:t>
            </a:r>
            <a:endParaRPr lang="en-US" b="1" dirty="0">
              <a:solidFill>
                <a:schemeClr val="tx1"/>
              </a:solidFill>
              <a:latin typeface="Tahoma" panose="020B0604030504040204" pitchFamily="34" charset="0"/>
              <a:ea typeface="Tahoma" panose="020B0604030504040204" pitchFamily="34" charset="0"/>
              <a:cs typeface="Tahoma" panose="020B0604030504040204" pitchFamily="34" charset="0"/>
            </a:endParaRPr>
          </a:p>
          <a:p>
            <a:pPr>
              <a:lnSpc>
                <a:spcPct val="120000"/>
              </a:lnSpc>
            </a:pPr>
            <a:endParaRPr lang="en-US" b="1" dirty="0">
              <a:solidFill>
                <a:schemeClr val="tx1"/>
              </a:solidFill>
              <a:latin typeface="Tahoma" panose="020B0604030504040204" pitchFamily="34" charset="0"/>
              <a:ea typeface="Tahoma" panose="020B0604030504040204" pitchFamily="34" charset="0"/>
              <a:cs typeface="Tahoma" panose="020B0604030504040204" pitchFamily="34" charset="0"/>
            </a:endParaRPr>
          </a:p>
          <a:p>
            <a:pPr>
              <a:lnSpc>
                <a:spcPct val="120000"/>
              </a:lnSpc>
            </a:pPr>
            <a:r>
              <a:rPr lang="en-US" b="1">
                <a:solidFill>
                  <a:schemeClr val="tx1"/>
                </a:solidFill>
                <a:latin typeface="Tahoma" panose="020B0604030504040204" pitchFamily="34" charset="0"/>
                <a:ea typeface="Tahoma" panose="020B0604030504040204" pitchFamily="34" charset="0"/>
                <a:cs typeface="Tahoma" panose="020B0604030504040204" pitchFamily="34" charset="0"/>
              </a:rPr>
              <a:t>Đăng ký công khai quyền sở hữu lợi tức của các công ty và tín thác sẽ giảm được nguy cơ hối lộ và rửa tiền, tăng khả năng phát hiện và điều tra những vụ hối lộ và rửa tiền từ nước ngoài.</a:t>
            </a:r>
            <a:endParaRPr lang="en-US" b="1" dirty="0">
              <a:solidFill>
                <a:schemeClr val="tx1"/>
              </a:solidFill>
              <a:latin typeface="Tahoma" panose="020B0604030504040204" pitchFamily="34" charset="0"/>
              <a:ea typeface="Tahoma" panose="020B0604030504040204" pitchFamily="34" charset="0"/>
              <a:cs typeface="Tahoma" panose="020B0604030504040204" pitchFamily="34" charset="0"/>
            </a:endParaRPr>
          </a:p>
        </p:txBody>
      </p:sp>
      <p:sp>
        <p:nvSpPr>
          <p:cNvPr id="4" name="Titre 3">
            <a:extLst>
              <a:ext uri="{FF2B5EF4-FFF2-40B4-BE49-F238E27FC236}">
                <a16:creationId xmlns:a16="http://schemas.microsoft.com/office/drawing/2014/main" id="{B7F12226-4DED-4697-BE80-EE5A043FA238}"/>
              </a:ext>
            </a:extLst>
          </p:cNvPr>
          <p:cNvSpPr>
            <a:spLocks noGrp="1"/>
          </p:cNvSpPr>
          <p:nvPr>
            <p:ph type="title"/>
          </p:nvPr>
        </p:nvSpPr>
        <p:spPr>
          <a:xfrm>
            <a:off x="540000" y="571500"/>
            <a:ext cx="6696296" cy="795338"/>
          </a:xfrm>
        </p:spPr>
        <p:txBody>
          <a:bodyPr anchor="ctr">
            <a:normAutofit fontScale="90000"/>
          </a:bodyPr>
          <a:lstStyle/>
          <a:p>
            <a:r>
              <a:rPr lang="en-US" b="1" dirty="0">
                <a:latin typeface="Tahoma" panose="020B0604030504040204" pitchFamily="34" charset="0"/>
                <a:ea typeface="Tahoma" panose="020B0604030504040204" pitchFamily="34" charset="0"/>
                <a:cs typeface="Tahoma" panose="020B0604030504040204" pitchFamily="34" charset="0"/>
              </a:rPr>
              <a:t>1</a:t>
            </a:r>
            <a:r>
              <a:rPr lang="en-US" b="1">
                <a:latin typeface="Tahoma" panose="020B0604030504040204" pitchFamily="34" charset="0"/>
                <a:ea typeface="Tahoma" panose="020B0604030504040204" pitchFamily="34" charset="0"/>
                <a:cs typeface="Tahoma" panose="020B0604030504040204" pitchFamily="34" charset="0"/>
              </a:rPr>
              <a:t>/ XÁC ĐỊNH TÀI SẢN THẤT THOÁT</a:t>
            </a:r>
            <a:endParaRPr lang="en-US" b="1" dirty="0">
              <a:latin typeface="Tahoma" panose="020B0604030504040204" pitchFamily="34" charset="0"/>
              <a:ea typeface="Tahoma" panose="020B0604030504040204" pitchFamily="34" charset="0"/>
              <a:cs typeface="Tahoma" panose="020B0604030504040204" pitchFamily="34" charset="0"/>
            </a:endParaRPr>
          </a:p>
        </p:txBody>
      </p:sp>
      <p:sp>
        <p:nvSpPr>
          <p:cNvPr id="6" name="ZoneTexte 5">
            <a:extLst>
              <a:ext uri="{FF2B5EF4-FFF2-40B4-BE49-F238E27FC236}">
                <a16:creationId xmlns:a16="http://schemas.microsoft.com/office/drawing/2014/main" id="{41505BF6-0D5D-4FA6-BA31-3A44E6CD4AB4}"/>
              </a:ext>
            </a:extLst>
          </p:cNvPr>
          <p:cNvSpPr txBox="1"/>
          <p:nvPr/>
        </p:nvSpPr>
        <p:spPr>
          <a:xfrm>
            <a:off x="6660232" y="6006520"/>
            <a:ext cx="2333402" cy="261610"/>
          </a:xfrm>
          <a:prstGeom prst="rect">
            <a:avLst/>
          </a:prstGeom>
          <a:noFill/>
        </p:spPr>
        <p:txBody>
          <a:bodyPr wrap="square" rtlCol="0">
            <a:spAutoFit/>
          </a:bodyPr>
          <a:lstStyle/>
          <a:p>
            <a:r>
              <a:rPr lang="fr-FR" sz="1100" i="1"/>
              <a:t>Nguồn: </a:t>
            </a:r>
            <a:r>
              <a:rPr lang="fr-FR" sz="1100" i="1" dirty="0" err="1"/>
              <a:t>Exporting</a:t>
            </a:r>
            <a:r>
              <a:rPr lang="fr-FR" sz="1100" i="1" dirty="0"/>
              <a:t> Corruption 2020</a:t>
            </a:r>
          </a:p>
        </p:txBody>
      </p:sp>
      <p:pic>
        <p:nvPicPr>
          <p:cNvPr id="2" name="Picture 1">
            <a:extLst>
              <a:ext uri="{FF2B5EF4-FFF2-40B4-BE49-F238E27FC236}">
                <a16:creationId xmlns:a16="http://schemas.microsoft.com/office/drawing/2014/main" id="{6241A735-17BB-4C4A-BA0A-893172445F52}"/>
              </a:ext>
            </a:extLst>
          </p:cNvPr>
          <p:cNvPicPr>
            <a:picLocks noChangeAspect="1"/>
          </p:cNvPicPr>
          <p:nvPr/>
        </p:nvPicPr>
        <p:blipFill>
          <a:blip r:embed="rId2"/>
          <a:stretch>
            <a:fillRect/>
          </a:stretch>
        </p:blipFill>
        <p:spPr>
          <a:xfrm>
            <a:off x="2872622" y="1525257"/>
            <a:ext cx="6172200" cy="4305300"/>
          </a:xfrm>
          <a:prstGeom prst="rect">
            <a:avLst/>
          </a:prstGeom>
        </p:spPr>
      </p:pic>
    </p:spTree>
    <p:extLst>
      <p:ext uri="{BB962C8B-B14F-4D97-AF65-F5344CB8AC3E}">
        <p14:creationId xmlns:p14="http://schemas.microsoft.com/office/powerpoint/2010/main" val="90174779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a:extLst>
              <a:ext uri="{FF2B5EF4-FFF2-40B4-BE49-F238E27FC236}">
                <a16:creationId xmlns:a16="http://schemas.microsoft.com/office/drawing/2014/main" id="{55C8C7FE-D8BB-4D17-9C89-33431419436B}"/>
              </a:ext>
            </a:extLst>
          </p:cNvPr>
          <p:cNvSpPr>
            <a:spLocks noGrp="1"/>
          </p:cNvSpPr>
          <p:nvPr>
            <p:ph idx="20"/>
          </p:nvPr>
        </p:nvSpPr>
        <p:spPr>
          <a:xfrm>
            <a:off x="618384" y="1407844"/>
            <a:ext cx="8057900" cy="4077815"/>
          </a:xfrm>
        </p:spPr>
        <p:txBody>
          <a:bodyPr/>
          <a:lstStyle/>
          <a:p>
            <a:r>
              <a:rPr lang="en-US" sz="1800" b="1">
                <a:latin typeface="Tahoma" panose="020B0604030504040204" pitchFamily="34" charset="0"/>
                <a:ea typeface="Tahoma" panose="020B0604030504040204" pitchFamily="34" charset="0"/>
                <a:cs typeface="Tahoma" panose="020B0604030504040204" pitchFamily="34" charset="0"/>
              </a:rPr>
              <a:t>“Vị thế” </a:t>
            </a:r>
            <a:r>
              <a:rPr lang="en-US" sz="1800" b="1" dirty="0">
                <a:latin typeface="Tahoma" panose="020B0604030504040204" pitchFamily="34" charset="0"/>
                <a:ea typeface="Tahoma" panose="020B0604030504040204" pitchFamily="34" charset="0"/>
                <a:cs typeface="Tahoma" panose="020B0604030504040204" pitchFamily="34" charset="0"/>
              </a:rPr>
              <a:t>(</a:t>
            </a:r>
            <a:r>
              <a:rPr lang="en-US" sz="1800" b="1" i="1" dirty="0">
                <a:latin typeface="Tahoma" panose="020B0604030504040204" pitchFamily="34" charset="0"/>
                <a:ea typeface="Tahoma" panose="020B0604030504040204" pitchFamily="34" charset="0"/>
                <a:cs typeface="Tahoma" panose="020B0604030504040204" pitchFamily="34" charset="0"/>
              </a:rPr>
              <a:t>locus standi</a:t>
            </a:r>
            <a:r>
              <a:rPr lang="en-US" sz="1800" b="1">
                <a:latin typeface="Tahoma" panose="020B0604030504040204" pitchFamily="34" charset="0"/>
                <a:ea typeface="Tahoma" panose="020B0604030504040204" pitchFamily="34" charset="0"/>
                <a:cs typeface="Tahoma" panose="020B0604030504040204" pitchFamily="34" charset="0"/>
              </a:rPr>
              <a:t>) chỉ khả năng hợp pháp của nguyên đơn để đưa một vụ án ra tòa</a:t>
            </a:r>
            <a:endParaRPr lang="fr-FR" sz="1800" b="1" dirty="0">
              <a:latin typeface="Tahoma" panose="020B0604030504040204" pitchFamily="34" charset="0"/>
              <a:ea typeface="Tahoma" panose="020B0604030504040204" pitchFamily="34" charset="0"/>
              <a:cs typeface="Tahoma" panose="020B0604030504040204" pitchFamily="34" charset="0"/>
            </a:endParaRPr>
          </a:p>
          <a:p>
            <a:r>
              <a:rPr lang="fr-FR" sz="1800" b="1">
                <a:latin typeface="Tahoma" panose="020B0604030504040204" pitchFamily="34" charset="0"/>
                <a:ea typeface="Tahoma" panose="020B0604030504040204" pitchFamily="34" charset="0"/>
                <a:cs typeface="Tahoma" panose="020B0604030504040204" pitchFamily="34" charset="0"/>
              </a:rPr>
              <a:t>Ở Pháp, các quy định chung về vị thế cho phép công dân hoặc tổ chức xã hội dân sự đưa ra yêu cầu đối với lợi ích công</a:t>
            </a:r>
          </a:p>
          <a:p>
            <a:r>
              <a:rPr lang="fr-FR" sz="1800" b="1">
                <a:latin typeface="Tahoma" panose="020B0604030504040204" pitchFamily="34" charset="0"/>
                <a:ea typeface="Tahoma" panose="020B0604030504040204" pitchFamily="34" charset="0"/>
                <a:cs typeface="Tahoma" panose="020B0604030504040204" pitchFamily="34" charset="0"/>
              </a:rPr>
              <a:t>Vị thế pháp lý của các hiệp hội phòng chống tham nhũng được thiết lập nhờ tranh chấp pháp lý giữa TI-F và CSO trong vụ án « biens mal acquis » </a:t>
            </a:r>
            <a:endParaRPr lang="fr-FR" sz="1800" b="1" dirty="0">
              <a:latin typeface="Tahoma" panose="020B0604030504040204" pitchFamily="34" charset="0"/>
              <a:ea typeface="Tahoma" panose="020B0604030504040204" pitchFamily="34" charset="0"/>
              <a:cs typeface="Tahoma" panose="020B0604030504040204" pitchFamily="34" charset="0"/>
            </a:endParaRPr>
          </a:p>
          <a:p>
            <a:endParaRPr lang="fr-FR" dirty="0"/>
          </a:p>
          <a:p>
            <a:endParaRPr lang="fr-FR" dirty="0"/>
          </a:p>
          <a:p>
            <a:endParaRPr lang="fr-FR" dirty="0"/>
          </a:p>
          <a:p>
            <a:endParaRPr lang="fr-FR" dirty="0"/>
          </a:p>
          <a:p>
            <a:endParaRPr lang="fr-FR" dirty="0"/>
          </a:p>
        </p:txBody>
      </p:sp>
      <p:sp>
        <p:nvSpPr>
          <p:cNvPr id="4" name="Titre 3">
            <a:extLst>
              <a:ext uri="{FF2B5EF4-FFF2-40B4-BE49-F238E27FC236}">
                <a16:creationId xmlns:a16="http://schemas.microsoft.com/office/drawing/2014/main" id="{F38F0301-552E-4277-ADB5-F3FE15BF9BFF}"/>
              </a:ext>
            </a:extLst>
          </p:cNvPr>
          <p:cNvSpPr>
            <a:spLocks noGrp="1"/>
          </p:cNvSpPr>
          <p:nvPr>
            <p:ph type="title"/>
          </p:nvPr>
        </p:nvSpPr>
        <p:spPr/>
        <p:txBody>
          <a:bodyPr>
            <a:normAutofit/>
          </a:bodyPr>
          <a:lstStyle/>
          <a:p>
            <a:r>
              <a:rPr lang="fr-FR" sz="2900" b="1" dirty="0">
                <a:latin typeface="Tahoma" panose="020B0604030504040204" pitchFamily="34" charset="0"/>
                <a:ea typeface="Tahoma" panose="020B0604030504040204" pitchFamily="34" charset="0"/>
                <a:cs typeface="Tahoma" panose="020B0604030504040204" pitchFamily="34" charset="0"/>
              </a:rPr>
              <a:t>2</a:t>
            </a:r>
            <a:r>
              <a:rPr lang="fr-FR" sz="2900" b="1">
                <a:latin typeface="Tahoma" panose="020B0604030504040204" pitchFamily="34" charset="0"/>
                <a:ea typeface="Tahoma" panose="020B0604030504040204" pitchFamily="34" charset="0"/>
                <a:cs typeface="Tahoma" panose="020B0604030504040204" pitchFamily="34" charset="0"/>
              </a:rPr>
              <a:t>/ VỊ THẾ PHÁP LÝ</a:t>
            </a:r>
            <a:endParaRPr lang="fr-FR" sz="2900" b="1" dirty="0">
              <a:latin typeface="Tahoma" panose="020B0604030504040204" pitchFamily="34" charset="0"/>
              <a:ea typeface="Tahoma" panose="020B0604030504040204" pitchFamily="34" charset="0"/>
              <a:cs typeface="Tahoma" panose="020B0604030504040204" pitchFamily="34" charset="0"/>
            </a:endParaRPr>
          </a:p>
        </p:txBody>
      </p:sp>
      <p:graphicFrame>
        <p:nvGraphicFramePr>
          <p:cNvPr id="5" name="Diagram 7">
            <a:extLst>
              <a:ext uri="{FF2B5EF4-FFF2-40B4-BE49-F238E27FC236}">
                <a16:creationId xmlns:a16="http://schemas.microsoft.com/office/drawing/2014/main" id="{8CB2E118-8E63-4015-BB58-FB83B0F85DA9}"/>
              </a:ext>
            </a:extLst>
          </p:cNvPr>
          <p:cNvGraphicFramePr/>
          <p:nvPr>
            <p:extLst>
              <p:ext uri="{D42A27DB-BD31-4B8C-83A1-F6EECF244321}">
                <p14:modId xmlns:p14="http://schemas.microsoft.com/office/powerpoint/2010/main" val="3683824864"/>
              </p:ext>
            </p:extLst>
          </p:nvPr>
        </p:nvGraphicFramePr>
        <p:xfrm>
          <a:off x="679513" y="3546290"/>
          <a:ext cx="7778873" cy="266308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pSp>
        <p:nvGrpSpPr>
          <p:cNvPr id="6" name="Group 28">
            <a:extLst>
              <a:ext uri="{FF2B5EF4-FFF2-40B4-BE49-F238E27FC236}">
                <a16:creationId xmlns:a16="http://schemas.microsoft.com/office/drawing/2014/main" id="{11AFEEF6-5FD1-414D-86FB-2E51EF863728}"/>
              </a:ext>
            </a:extLst>
          </p:cNvPr>
          <p:cNvGrpSpPr/>
          <p:nvPr/>
        </p:nvGrpSpPr>
        <p:grpSpPr>
          <a:xfrm>
            <a:off x="1191809" y="5287937"/>
            <a:ext cx="594066" cy="1027324"/>
            <a:chOff x="1379476" y="3717032"/>
            <a:chExt cx="792088" cy="1369765"/>
          </a:xfrm>
        </p:grpSpPr>
        <p:cxnSp>
          <p:nvCxnSpPr>
            <p:cNvPr id="7" name="Straight Connector 9">
              <a:extLst>
                <a:ext uri="{FF2B5EF4-FFF2-40B4-BE49-F238E27FC236}">
                  <a16:creationId xmlns:a16="http://schemas.microsoft.com/office/drawing/2014/main" id="{D357749D-D05C-4EA4-B34C-8DA134F4B3BB}"/>
                </a:ext>
              </a:extLst>
            </p:cNvPr>
            <p:cNvCxnSpPr/>
            <p:nvPr/>
          </p:nvCxnSpPr>
          <p:spPr>
            <a:xfrm>
              <a:off x="1775520" y="3789040"/>
              <a:ext cx="0" cy="720080"/>
            </a:xfrm>
            <a:prstGeom prst="line">
              <a:avLst/>
            </a:prstGeom>
            <a:ln>
              <a:solidFill>
                <a:srgbClr val="339966"/>
              </a:solidFill>
              <a:prstDash val="dash"/>
            </a:ln>
          </p:spPr>
          <p:style>
            <a:lnRef idx="1">
              <a:schemeClr val="accent1"/>
            </a:lnRef>
            <a:fillRef idx="0">
              <a:schemeClr val="accent1"/>
            </a:fillRef>
            <a:effectRef idx="0">
              <a:schemeClr val="accent1"/>
            </a:effectRef>
            <a:fontRef idx="minor">
              <a:schemeClr val="tx1"/>
            </a:fontRef>
          </p:style>
        </p:cxnSp>
        <p:sp>
          <p:nvSpPr>
            <p:cNvPr id="8" name="Oval 10">
              <a:extLst>
                <a:ext uri="{FF2B5EF4-FFF2-40B4-BE49-F238E27FC236}">
                  <a16:creationId xmlns:a16="http://schemas.microsoft.com/office/drawing/2014/main" id="{3AF005BB-A0B1-4078-8416-11D177A94A86}"/>
                </a:ext>
              </a:extLst>
            </p:cNvPr>
            <p:cNvSpPr/>
            <p:nvPr/>
          </p:nvSpPr>
          <p:spPr>
            <a:xfrm>
              <a:off x="1716084" y="3717032"/>
              <a:ext cx="118872" cy="118872"/>
            </a:xfrm>
            <a:prstGeom prst="ellipse">
              <a:avLst/>
            </a:prstGeom>
            <a:solidFill>
              <a:schemeClr val="bg1"/>
            </a:solidFill>
            <a:ln w="12700">
              <a:solidFill>
                <a:srgbClr val="339966"/>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endParaRPr lang="en-US" sz="1350"/>
            </a:p>
          </p:txBody>
        </p:sp>
        <p:sp>
          <p:nvSpPr>
            <p:cNvPr id="9" name="Oval 11">
              <a:extLst>
                <a:ext uri="{FF2B5EF4-FFF2-40B4-BE49-F238E27FC236}">
                  <a16:creationId xmlns:a16="http://schemas.microsoft.com/office/drawing/2014/main" id="{0B77113D-A2BC-4E53-BB72-C8DE1FAFF019}"/>
                </a:ext>
              </a:extLst>
            </p:cNvPr>
            <p:cNvSpPr/>
            <p:nvPr/>
          </p:nvSpPr>
          <p:spPr>
            <a:xfrm>
              <a:off x="1379476" y="4294709"/>
              <a:ext cx="792088" cy="792088"/>
            </a:xfrm>
            <a:prstGeom prst="ellipse">
              <a:avLst/>
            </a:prstGeom>
            <a:solidFill>
              <a:schemeClr val="bg1"/>
            </a:solidFill>
            <a:ln w="28575">
              <a:solidFill>
                <a:srgbClr val="339966"/>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endParaRPr lang="en-US" sz="3000" dirty="0">
                <a:solidFill>
                  <a:srgbClr val="2D3E50"/>
                </a:solidFill>
                <a:latin typeface="FontAwesome" pitchFamily="2" charset="0"/>
              </a:endParaRPr>
            </a:p>
          </p:txBody>
        </p:sp>
      </p:grpSp>
      <p:grpSp>
        <p:nvGrpSpPr>
          <p:cNvPr id="10" name="Group 28">
            <a:extLst>
              <a:ext uri="{FF2B5EF4-FFF2-40B4-BE49-F238E27FC236}">
                <a16:creationId xmlns:a16="http://schemas.microsoft.com/office/drawing/2014/main" id="{CE68D207-DFC8-471A-ABA4-2623C9A70A4A}"/>
              </a:ext>
            </a:extLst>
          </p:cNvPr>
          <p:cNvGrpSpPr/>
          <p:nvPr/>
        </p:nvGrpSpPr>
        <p:grpSpPr>
          <a:xfrm rot="10800000">
            <a:off x="2805274" y="3440405"/>
            <a:ext cx="594066" cy="1027324"/>
            <a:chOff x="1379476" y="3717032"/>
            <a:chExt cx="792088" cy="1369765"/>
          </a:xfrm>
        </p:grpSpPr>
        <p:cxnSp>
          <p:nvCxnSpPr>
            <p:cNvPr id="11" name="Straight Connector 9">
              <a:extLst>
                <a:ext uri="{FF2B5EF4-FFF2-40B4-BE49-F238E27FC236}">
                  <a16:creationId xmlns:a16="http://schemas.microsoft.com/office/drawing/2014/main" id="{86E60A9D-DB57-4335-8404-0988797B831B}"/>
                </a:ext>
              </a:extLst>
            </p:cNvPr>
            <p:cNvCxnSpPr/>
            <p:nvPr/>
          </p:nvCxnSpPr>
          <p:spPr>
            <a:xfrm>
              <a:off x="1775520" y="3789040"/>
              <a:ext cx="0" cy="720080"/>
            </a:xfrm>
            <a:prstGeom prst="line">
              <a:avLst/>
            </a:prstGeom>
            <a:ln>
              <a:solidFill>
                <a:srgbClr val="7030A0"/>
              </a:solidFill>
              <a:prstDash val="dash"/>
            </a:ln>
          </p:spPr>
          <p:style>
            <a:lnRef idx="1">
              <a:schemeClr val="accent1"/>
            </a:lnRef>
            <a:fillRef idx="0">
              <a:schemeClr val="accent1"/>
            </a:fillRef>
            <a:effectRef idx="0">
              <a:schemeClr val="accent1"/>
            </a:effectRef>
            <a:fontRef idx="minor">
              <a:schemeClr val="tx1"/>
            </a:fontRef>
          </p:style>
        </p:cxnSp>
        <p:sp>
          <p:nvSpPr>
            <p:cNvPr id="12" name="Oval 10">
              <a:extLst>
                <a:ext uri="{FF2B5EF4-FFF2-40B4-BE49-F238E27FC236}">
                  <a16:creationId xmlns:a16="http://schemas.microsoft.com/office/drawing/2014/main" id="{6DF08E78-70FD-42C3-B877-6E3066D985C7}"/>
                </a:ext>
              </a:extLst>
            </p:cNvPr>
            <p:cNvSpPr/>
            <p:nvPr/>
          </p:nvSpPr>
          <p:spPr>
            <a:xfrm>
              <a:off x="1716084" y="3717032"/>
              <a:ext cx="118872" cy="118872"/>
            </a:xfrm>
            <a:prstGeom prst="ellipse">
              <a:avLst/>
            </a:prstGeom>
            <a:solidFill>
              <a:schemeClr val="bg1"/>
            </a:solidFill>
            <a:ln w="12700">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endParaRPr lang="en-US" sz="1350"/>
            </a:p>
          </p:txBody>
        </p:sp>
        <p:sp>
          <p:nvSpPr>
            <p:cNvPr id="13" name="Oval 11">
              <a:extLst>
                <a:ext uri="{FF2B5EF4-FFF2-40B4-BE49-F238E27FC236}">
                  <a16:creationId xmlns:a16="http://schemas.microsoft.com/office/drawing/2014/main" id="{9343EAEF-8FB3-4211-BC6F-A2E97886F951}"/>
                </a:ext>
              </a:extLst>
            </p:cNvPr>
            <p:cNvSpPr/>
            <p:nvPr/>
          </p:nvSpPr>
          <p:spPr>
            <a:xfrm>
              <a:off x="1379476" y="4294709"/>
              <a:ext cx="792088" cy="792088"/>
            </a:xfrm>
            <a:prstGeom prst="ellipse">
              <a:avLst/>
            </a:prstGeom>
            <a:solidFill>
              <a:schemeClr val="bg1"/>
            </a:solidFill>
            <a:ln w="28575">
              <a:solidFill>
                <a:srgbClr val="339933"/>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endParaRPr lang="en-US" sz="3000" dirty="0">
                <a:solidFill>
                  <a:srgbClr val="2D3E50"/>
                </a:solidFill>
                <a:latin typeface="FontAwesome" pitchFamily="2" charset="0"/>
              </a:endParaRPr>
            </a:p>
          </p:txBody>
        </p:sp>
      </p:grpSp>
      <p:grpSp>
        <p:nvGrpSpPr>
          <p:cNvPr id="14" name="Group 28">
            <a:extLst>
              <a:ext uri="{FF2B5EF4-FFF2-40B4-BE49-F238E27FC236}">
                <a16:creationId xmlns:a16="http://schemas.microsoft.com/office/drawing/2014/main" id="{ECF5A927-EF95-427C-893E-2D4F788B43F4}"/>
              </a:ext>
            </a:extLst>
          </p:cNvPr>
          <p:cNvGrpSpPr/>
          <p:nvPr/>
        </p:nvGrpSpPr>
        <p:grpSpPr>
          <a:xfrm rot="10800000">
            <a:off x="6580267" y="3432790"/>
            <a:ext cx="594066" cy="1027324"/>
            <a:chOff x="1379476" y="3717032"/>
            <a:chExt cx="792088" cy="1369765"/>
          </a:xfrm>
        </p:grpSpPr>
        <p:cxnSp>
          <p:nvCxnSpPr>
            <p:cNvPr id="15" name="Straight Connector 9">
              <a:extLst>
                <a:ext uri="{FF2B5EF4-FFF2-40B4-BE49-F238E27FC236}">
                  <a16:creationId xmlns:a16="http://schemas.microsoft.com/office/drawing/2014/main" id="{E241CCF1-52BE-49EC-AC51-A4055E974C3A}"/>
                </a:ext>
              </a:extLst>
            </p:cNvPr>
            <p:cNvCxnSpPr/>
            <p:nvPr/>
          </p:nvCxnSpPr>
          <p:spPr>
            <a:xfrm>
              <a:off x="1775520" y="3789040"/>
              <a:ext cx="0" cy="720080"/>
            </a:xfrm>
            <a:prstGeom prst="line">
              <a:avLst/>
            </a:prstGeom>
            <a:ln>
              <a:solidFill>
                <a:srgbClr val="00CC66"/>
              </a:solidFill>
              <a:prstDash val="dash"/>
            </a:ln>
          </p:spPr>
          <p:style>
            <a:lnRef idx="1">
              <a:schemeClr val="accent1"/>
            </a:lnRef>
            <a:fillRef idx="0">
              <a:schemeClr val="accent1"/>
            </a:fillRef>
            <a:effectRef idx="0">
              <a:schemeClr val="accent1"/>
            </a:effectRef>
            <a:fontRef idx="minor">
              <a:schemeClr val="tx1"/>
            </a:fontRef>
          </p:style>
        </p:cxnSp>
        <p:sp>
          <p:nvSpPr>
            <p:cNvPr id="16" name="Oval 10">
              <a:extLst>
                <a:ext uri="{FF2B5EF4-FFF2-40B4-BE49-F238E27FC236}">
                  <a16:creationId xmlns:a16="http://schemas.microsoft.com/office/drawing/2014/main" id="{750B47CD-0CDA-47A6-B678-1A589F0FBD83}"/>
                </a:ext>
              </a:extLst>
            </p:cNvPr>
            <p:cNvSpPr/>
            <p:nvPr/>
          </p:nvSpPr>
          <p:spPr>
            <a:xfrm>
              <a:off x="1716084" y="3717032"/>
              <a:ext cx="118872" cy="118872"/>
            </a:xfrm>
            <a:prstGeom prst="ellipse">
              <a:avLst/>
            </a:prstGeom>
            <a:solidFill>
              <a:schemeClr val="bg1"/>
            </a:solidFill>
            <a:ln w="12700">
              <a:solidFill>
                <a:srgbClr val="00CC66"/>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endParaRPr lang="en-US" sz="1350"/>
            </a:p>
          </p:txBody>
        </p:sp>
        <p:sp>
          <p:nvSpPr>
            <p:cNvPr id="17" name="Oval 11">
              <a:extLst>
                <a:ext uri="{FF2B5EF4-FFF2-40B4-BE49-F238E27FC236}">
                  <a16:creationId xmlns:a16="http://schemas.microsoft.com/office/drawing/2014/main" id="{357AA681-EEC8-4D58-B758-BE95F2C67F87}"/>
                </a:ext>
              </a:extLst>
            </p:cNvPr>
            <p:cNvSpPr/>
            <p:nvPr/>
          </p:nvSpPr>
          <p:spPr>
            <a:xfrm>
              <a:off x="1379476" y="4294709"/>
              <a:ext cx="792088" cy="792088"/>
            </a:xfrm>
            <a:prstGeom prst="ellipse">
              <a:avLst/>
            </a:prstGeom>
            <a:solidFill>
              <a:schemeClr val="bg1"/>
            </a:solidFill>
            <a:ln w="28575">
              <a:solidFill>
                <a:srgbClr val="00CC66"/>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endParaRPr lang="en-US" sz="3000" dirty="0">
                <a:solidFill>
                  <a:srgbClr val="2D3E50"/>
                </a:solidFill>
                <a:latin typeface="FontAwesome" pitchFamily="2" charset="0"/>
              </a:endParaRPr>
            </a:p>
          </p:txBody>
        </p:sp>
      </p:grpSp>
      <p:grpSp>
        <p:nvGrpSpPr>
          <p:cNvPr id="22" name="Group 28">
            <a:extLst>
              <a:ext uri="{FF2B5EF4-FFF2-40B4-BE49-F238E27FC236}">
                <a16:creationId xmlns:a16="http://schemas.microsoft.com/office/drawing/2014/main" id="{56DAA2AA-414C-4B44-854A-F66B7758CA8A}"/>
              </a:ext>
            </a:extLst>
          </p:cNvPr>
          <p:cNvGrpSpPr/>
          <p:nvPr/>
        </p:nvGrpSpPr>
        <p:grpSpPr>
          <a:xfrm>
            <a:off x="4417960" y="5277707"/>
            <a:ext cx="594066" cy="1027324"/>
            <a:chOff x="1379476" y="3717032"/>
            <a:chExt cx="792088" cy="1369765"/>
          </a:xfrm>
        </p:grpSpPr>
        <p:cxnSp>
          <p:nvCxnSpPr>
            <p:cNvPr id="23" name="Straight Connector 9">
              <a:extLst>
                <a:ext uri="{FF2B5EF4-FFF2-40B4-BE49-F238E27FC236}">
                  <a16:creationId xmlns:a16="http://schemas.microsoft.com/office/drawing/2014/main" id="{C2BD0F5D-6AA4-4947-B8BC-83EB7559586F}"/>
                </a:ext>
              </a:extLst>
            </p:cNvPr>
            <p:cNvCxnSpPr/>
            <p:nvPr/>
          </p:nvCxnSpPr>
          <p:spPr>
            <a:xfrm>
              <a:off x="1775520" y="3789040"/>
              <a:ext cx="0" cy="720080"/>
            </a:xfrm>
            <a:prstGeom prst="line">
              <a:avLst/>
            </a:prstGeom>
            <a:ln>
              <a:solidFill>
                <a:srgbClr val="006600"/>
              </a:solidFill>
              <a:prstDash val="dash"/>
            </a:ln>
          </p:spPr>
          <p:style>
            <a:lnRef idx="1">
              <a:schemeClr val="accent1"/>
            </a:lnRef>
            <a:fillRef idx="0">
              <a:schemeClr val="accent1"/>
            </a:fillRef>
            <a:effectRef idx="0">
              <a:schemeClr val="accent1"/>
            </a:effectRef>
            <a:fontRef idx="minor">
              <a:schemeClr val="tx1"/>
            </a:fontRef>
          </p:style>
        </p:cxnSp>
        <p:sp>
          <p:nvSpPr>
            <p:cNvPr id="24" name="Oval 10">
              <a:extLst>
                <a:ext uri="{FF2B5EF4-FFF2-40B4-BE49-F238E27FC236}">
                  <a16:creationId xmlns:a16="http://schemas.microsoft.com/office/drawing/2014/main" id="{0883B851-18BC-42D8-BB99-2D591DC5C47C}"/>
                </a:ext>
              </a:extLst>
            </p:cNvPr>
            <p:cNvSpPr/>
            <p:nvPr/>
          </p:nvSpPr>
          <p:spPr>
            <a:xfrm>
              <a:off x="1716084" y="3717032"/>
              <a:ext cx="118872" cy="118872"/>
            </a:xfrm>
            <a:prstGeom prst="ellipse">
              <a:avLst/>
            </a:prstGeom>
            <a:solidFill>
              <a:schemeClr val="bg1"/>
            </a:solidFill>
            <a:ln w="12700">
              <a:solidFill>
                <a:srgbClr val="00660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endParaRPr lang="en-US" sz="1350"/>
            </a:p>
          </p:txBody>
        </p:sp>
        <p:sp>
          <p:nvSpPr>
            <p:cNvPr id="25" name="Oval 11">
              <a:extLst>
                <a:ext uri="{FF2B5EF4-FFF2-40B4-BE49-F238E27FC236}">
                  <a16:creationId xmlns:a16="http://schemas.microsoft.com/office/drawing/2014/main" id="{3E8C7655-387F-4E04-881B-5A01E4C16BB9}"/>
                </a:ext>
              </a:extLst>
            </p:cNvPr>
            <p:cNvSpPr/>
            <p:nvPr/>
          </p:nvSpPr>
          <p:spPr>
            <a:xfrm>
              <a:off x="1379476" y="4294709"/>
              <a:ext cx="792088" cy="792088"/>
            </a:xfrm>
            <a:prstGeom prst="ellipse">
              <a:avLst/>
            </a:prstGeom>
            <a:solidFill>
              <a:schemeClr val="bg1"/>
            </a:solidFill>
            <a:ln w="28575">
              <a:solidFill>
                <a:srgbClr val="00660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endParaRPr lang="en-US" sz="3000" dirty="0">
                <a:solidFill>
                  <a:srgbClr val="2D3E50"/>
                </a:solidFill>
                <a:latin typeface="FontAwesome" pitchFamily="2" charset="0"/>
              </a:endParaRPr>
            </a:p>
          </p:txBody>
        </p:sp>
      </p:grpSp>
      <p:grpSp>
        <p:nvGrpSpPr>
          <p:cNvPr id="26" name="Group 57">
            <a:extLst>
              <a:ext uri="{FF2B5EF4-FFF2-40B4-BE49-F238E27FC236}">
                <a16:creationId xmlns:a16="http://schemas.microsoft.com/office/drawing/2014/main" id="{5332DA4D-02E7-480B-BF35-9817E6A7F8BA}"/>
              </a:ext>
            </a:extLst>
          </p:cNvPr>
          <p:cNvGrpSpPr/>
          <p:nvPr/>
        </p:nvGrpSpPr>
        <p:grpSpPr>
          <a:xfrm>
            <a:off x="1752183" y="5782615"/>
            <a:ext cx="2209298" cy="646331"/>
            <a:chOff x="706180" y="5669163"/>
            <a:chExt cx="2945728" cy="861774"/>
          </a:xfrm>
        </p:grpSpPr>
        <p:sp>
          <p:nvSpPr>
            <p:cNvPr id="27" name="TextBox 58">
              <a:extLst>
                <a:ext uri="{FF2B5EF4-FFF2-40B4-BE49-F238E27FC236}">
                  <a16:creationId xmlns:a16="http://schemas.microsoft.com/office/drawing/2014/main" id="{0158BFAC-3D6C-4CF3-89ED-98D06EA406A9}"/>
                </a:ext>
              </a:extLst>
            </p:cNvPr>
            <p:cNvSpPr txBox="1"/>
            <p:nvPr/>
          </p:nvSpPr>
          <p:spPr>
            <a:xfrm>
              <a:off x="706180" y="5669163"/>
              <a:ext cx="2931691" cy="861774"/>
            </a:xfrm>
            <a:prstGeom prst="rect">
              <a:avLst/>
            </a:prstGeom>
            <a:noFill/>
          </p:spPr>
          <p:txBody>
            <a:bodyPr wrap="square" rtlCol="0">
              <a:spAutoFit/>
            </a:bodyPr>
            <a:lstStyle/>
            <a:p>
              <a:r>
                <a:rPr lang="en-US" sz="1200" b="1">
                  <a:solidFill>
                    <a:srgbClr val="339966"/>
                  </a:solidFill>
                  <a:latin typeface="Tahoma" panose="020B0604030504040204" pitchFamily="34" charset="0"/>
                  <a:ea typeface="Tahoma" panose="020B0604030504040204" pitchFamily="34" charset="0"/>
                  <a:cs typeface="Tahoma" panose="020B0604030504040204" pitchFamily="34" charset="0"/>
                </a:rPr>
                <a:t>Công tố viên bác bỏ đơn tố giác tội phạm của các NGO</a:t>
              </a:r>
              <a:endParaRPr lang="en-US" sz="1200" b="1" dirty="0">
                <a:solidFill>
                  <a:srgbClr val="339966"/>
                </a:solidFill>
                <a:latin typeface="Tahoma" panose="020B0604030504040204" pitchFamily="34" charset="0"/>
                <a:ea typeface="Tahoma" panose="020B0604030504040204" pitchFamily="34" charset="0"/>
                <a:cs typeface="Tahoma" panose="020B0604030504040204" pitchFamily="34" charset="0"/>
              </a:endParaRPr>
            </a:p>
          </p:txBody>
        </p:sp>
        <p:sp>
          <p:nvSpPr>
            <p:cNvPr id="28" name="TextBox 59">
              <a:extLst>
                <a:ext uri="{FF2B5EF4-FFF2-40B4-BE49-F238E27FC236}">
                  <a16:creationId xmlns:a16="http://schemas.microsoft.com/office/drawing/2014/main" id="{B031CEF7-711A-4E27-96CD-26CD8E45690E}"/>
                </a:ext>
              </a:extLst>
            </p:cNvPr>
            <p:cNvSpPr txBox="1"/>
            <p:nvPr/>
          </p:nvSpPr>
          <p:spPr>
            <a:xfrm>
              <a:off x="1087765" y="5675539"/>
              <a:ext cx="2564143" cy="307776"/>
            </a:xfrm>
            <a:prstGeom prst="rect">
              <a:avLst/>
            </a:prstGeom>
            <a:noFill/>
          </p:spPr>
          <p:txBody>
            <a:bodyPr wrap="square" rtlCol="0">
              <a:spAutoFit/>
            </a:bodyPr>
            <a:lstStyle/>
            <a:p>
              <a:pPr algn="just"/>
              <a:endParaRPr lang="en-US" sz="900" dirty="0">
                <a:latin typeface="Open Sans" panose="020B0606030504020204" pitchFamily="34" charset="0"/>
                <a:ea typeface="Open Sans" panose="020B0606030504020204" pitchFamily="34" charset="0"/>
                <a:cs typeface="Open Sans" panose="020B0606030504020204" pitchFamily="34" charset="0"/>
              </a:endParaRPr>
            </a:p>
          </p:txBody>
        </p:sp>
      </p:grpSp>
      <p:pic>
        <p:nvPicPr>
          <p:cNvPr id="30" name="Graphique 29" descr="Fermer">
            <a:extLst>
              <a:ext uri="{FF2B5EF4-FFF2-40B4-BE49-F238E27FC236}">
                <a16:creationId xmlns:a16="http://schemas.microsoft.com/office/drawing/2014/main" id="{5B5C54FF-8F27-4200-81F4-C94B64B83995}"/>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1306621" y="5836007"/>
            <a:ext cx="364442" cy="364442"/>
          </a:xfrm>
          <a:prstGeom prst="rect">
            <a:avLst/>
          </a:prstGeom>
        </p:spPr>
      </p:pic>
      <p:grpSp>
        <p:nvGrpSpPr>
          <p:cNvPr id="31" name="Group 57">
            <a:extLst>
              <a:ext uri="{FF2B5EF4-FFF2-40B4-BE49-F238E27FC236}">
                <a16:creationId xmlns:a16="http://schemas.microsoft.com/office/drawing/2014/main" id="{D55FFA84-E501-4EA6-BB24-6646CB2A2442}"/>
              </a:ext>
            </a:extLst>
          </p:cNvPr>
          <p:cNvGrpSpPr/>
          <p:nvPr/>
        </p:nvGrpSpPr>
        <p:grpSpPr>
          <a:xfrm>
            <a:off x="3391009" y="3470390"/>
            <a:ext cx="2198770" cy="646331"/>
            <a:chOff x="1071320" y="5111712"/>
            <a:chExt cx="2931691" cy="861774"/>
          </a:xfrm>
        </p:grpSpPr>
        <p:sp>
          <p:nvSpPr>
            <p:cNvPr id="32" name="TextBox 58">
              <a:extLst>
                <a:ext uri="{FF2B5EF4-FFF2-40B4-BE49-F238E27FC236}">
                  <a16:creationId xmlns:a16="http://schemas.microsoft.com/office/drawing/2014/main" id="{96AE0697-EC11-40B6-A1C3-1A531756351C}"/>
                </a:ext>
              </a:extLst>
            </p:cNvPr>
            <p:cNvSpPr txBox="1"/>
            <p:nvPr/>
          </p:nvSpPr>
          <p:spPr>
            <a:xfrm>
              <a:off x="1071320" y="5111712"/>
              <a:ext cx="2931691" cy="861774"/>
            </a:xfrm>
            <a:prstGeom prst="rect">
              <a:avLst/>
            </a:prstGeom>
            <a:noFill/>
          </p:spPr>
          <p:txBody>
            <a:bodyPr wrap="square" rtlCol="0">
              <a:spAutoFit/>
            </a:bodyPr>
            <a:lstStyle/>
            <a:p>
              <a:r>
                <a:rPr lang="en-US" sz="1200" b="1">
                  <a:solidFill>
                    <a:srgbClr val="339933"/>
                  </a:solidFill>
                  <a:latin typeface="Tahoma" panose="020B0604030504040204" pitchFamily="34" charset="0"/>
                  <a:ea typeface="Tahoma" panose="020B0604030504040204" pitchFamily="34" charset="0"/>
                  <a:cs typeface="Tahoma" panose="020B0604030504040204" pitchFamily="34" charset="0"/>
                </a:rPr>
                <a:t>TI-F không được phép tham gia vụ án dưới tư cách đương sự</a:t>
              </a:r>
              <a:endParaRPr lang="en-US" sz="1200" b="1" dirty="0">
                <a:solidFill>
                  <a:srgbClr val="339933"/>
                </a:solidFill>
                <a:latin typeface="Tahoma" panose="020B0604030504040204" pitchFamily="34" charset="0"/>
                <a:ea typeface="Tahoma" panose="020B0604030504040204" pitchFamily="34" charset="0"/>
                <a:cs typeface="Tahoma" panose="020B0604030504040204" pitchFamily="34" charset="0"/>
              </a:endParaRPr>
            </a:p>
          </p:txBody>
        </p:sp>
        <p:sp>
          <p:nvSpPr>
            <p:cNvPr id="33" name="TextBox 59">
              <a:extLst>
                <a:ext uri="{FF2B5EF4-FFF2-40B4-BE49-F238E27FC236}">
                  <a16:creationId xmlns:a16="http://schemas.microsoft.com/office/drawing/2014/main" id="{820ED1BF-BCD6-49DC-9940-8202A010FAA7}"/>
                </a:ext>
              </a:extLst>
            </p:cNvPr>
            <p:cNvSpPr txBox="1"/>
            <p:nvPr/>
          </p:nvSpPr>
          <p:spPr>
            <a:xfrm>
              <a:off x="1093535" y="5640186"/>
              <a:ext cx="2564143" cy="307776"/>
            </a:xfrm>
            <a:prstGeom prst="rect">
              <a:avLst/>
            </a:prstGeom>
            <a:noFill/>
          </p:spPr>
          <p:txBody>
            <a:bodyPr wrap="square" rtlCol="0">
              <a:spAutoFit/>
            </a:bodyPr>
            <a:lstStyle/>
            <a:p>
              <a:pPr algn="just"/>
              <a:endParaRPr lang="en-US" sz="900" dirty="0">
                <a:solidFill>
                  <a:srgbClr val="7030A0"/>
                </a:solidFill>
                <a:latin typeface="Open Sans" panose="020B0606030504020204" pitchFamily="34" charset="0"/>
                <a:ea typeface="Open Sans" panose="020B0606030504020204" pitchFamily="34" charset="0"/>
                <a:cs typeface="Open Sans" panose="020B0606030504020204" pitchFamily="34" charset="0"/>
              </a:endParaRPr>
            </a:p>
          </p:txBody>
        </p:sp>
      </p:grpSp>
      <p:pic>
        <p:nvPicPr>
          <p:cNvPr id="37" name="Graphique 36" descr="Fermer">
            <a:extLst>
              <a:ext uri="{FF2B5EF4-FFF2-40B4-BE49-F238E27FC236}">
                <a16:creationId xmlns:a16="http://schemas.microsoft.com/office/drawing/2014/main" id="{841B0ACE-D4BA-4FFE-8BBF-7D271C0A3EEB}"/>
              </a:ext>
            </a:extLst>
          </p:cNvPr>
          <p:cNvPicPr>
            <a:picLocks noChangeAspect="1"/>
          </p:cNvPicPr>
          <p:nvPr/>
        </p:nvPicPr>
        <p:blipFill>
          <a:blip r:embed="rId9">
            <a:extLst>
              <a:ext uri="{96DAC541-7B7A-43D3-8B79-37D633B846F1}">
                <asvg:svgBlip xmlns:asvg="http://schemas.microsoft.com/office/drawing/2016/SVG/main" r:embed="rId10"/>
              </a:ext>
            </a:extLst>
          </a:blip>
          <a:stretch>
            <a:fillRect/>
          </a:stretch>
        </p:blipFill>
        <p:spPr>
          <a:xfrm>
            <a:off x="2928976" y="3555216"/>
            <a:ext cx="364442" cy="364442"/>
          </a:xfrm>
          <a:prstGeom prst="rect">
            <a:avLst/>
          </a:prstGeom>
        </p:spPr>
      </p:pic>
      <p:pic>
        <p:nvPicPr>
          <p:cNvPr id="38" name="Graphique 37" descr="Balance de la justice">
            <a:extLst>
              <a:ext uri="{FF2B5EF4-FFF2-40B4-BE49-F238E27FC236}">
                <a16:creationId xmlns:a16="http://schemas.microsoft.com/office/drawing/2014/main" id="{59433648-CBFD-4E1F-B390-A8F722BCFB75}"/>
              </a:ext>
            </a:extLst>
          </p:cNvPr>
          <p:cNvPicPr>
            <a:picLocks noChangeAspect="1"/>
          </p:cNvPicPr>
          <p:nvPr/>
        </p:nvPicPr>
        <p:blipFill>
          <a:blip r:embed="rId11">
            <a:extLst>
              <a:ext uri="{96DAC541-7B7A-43D3-8B79-37D633B846F1}">
                <asvg:svgBlip xmlns:asvg="http://schemas.microsoft.com/office/drawing/2016/SVG/main" r:embed="rId12"/>
              </a:ext>
            </a:extLst>
          </a:blip>
          <a:stretch>
            <a:fillRect/>
          </a:stretch>
        </p:blipFill>
        <p:spPr>
          <a:xfrm>
            <a:off x="4515208" y="5803052"/>
            <a:ext cx="399569" cy="399569"/>
          </a:xfrm>
          <a:prstGeom prst="rect">
            <a:avLst/>
          </a:prstGeom>
        </p:spPr>
      </p:pic>
      <p:grpSp>
        <p:nvGrpSpPr>
          <p:cNvPr id="39" name="Group 57">
            <a:extLst>
              <a:ext uri="{FF2B5EF4-FFF2-40B4-BE49-F238E27FC236}">
                <a16:creationId xmlns:a16="http://schemas.microsoft.com/office/drawing/2014/main" id="{D8B074E1-CAB5-438C-85FE-61DF4D511A17}"/>
              </a:ext>
            </a:extLst>
          </p:cNvPr>
          <p:cNvGrpSpPr/>
          <p:nvPr/>
        </p:nvGrpSpPr>
        <p:grpSpPr>
          <a:xfrm>
            <a:off x="5093146" y="5590051"/>
            <a:ext cx="2198770" cy="646331"/>
            <a:chOff x="952156" y="5427405"/>
            <a:chExt cx="2931691" cy="861772"/>
          </a:xfrm>
        </p:grpSpPr>
        <p:sp>
          <p:nvSpPr>
            <p:cNvPr id="40" name="TextBox 58">
              <a:extLst>
                <a:ext uri="{FF2B5EF4-FFF2-40B4-BE49-F238E27FC236}">
                  <a16:creationId xmlns:a16="http://schemas.microsoft.com/office/drawing/2014/main" id="{1E7B1695-3741-4AE3-A7CD-34722474B338}"/>
                </a:ext>
              </a:extLst>
            </p:cNvPr>
            <p:cNvSpPr txBox="1"/>
            <p:nvPr/>
          </p:nvSpPr>
          <p:spPr>
            <a:xfrm>
              <a:off x="952156" y="5427405"/>
              <a:ext cx="2931691" cy="861772"/>
            </a:xfrm>
            <a:prstGeom prst="rect">
              <a:avLst/>
            </a:prstGeom>
            <a:noFill/>
          </p:spPr>
          <p:txBody>
            <a:bodyPr wrap="square" rtlCol="0">
              <a:spAutoFit/>
            </a:bodyPr>
            <a:lstStyle/>
            <a:p>
              <a:r>
                <a:rPr lang="en-US" sz="1200" b="1">
                  <a:solidFill>
                    <a:srgbClr val="006600"/>
                  </a:solidFill>
                  <a:latin typeface="Tahoma" panose="020B0604030504040204" pitchFamily="34" charset="0"/>
                  <a:ea typeface="Tahoma" panose="020B0604030504040204" pitchFamily="34" charset="0"/>
                  <a:cs typeface="Tahoma" panose="020B0604030504040204" pitchFamily="34" charset="0"/>
                </a:rPr>
                <a:t>Tóa án Tối cao Pháp thừa nhận vị thế pháp lý của TI-F</a:t>
              </a:r>
              <a:endParaRPr lang="en-US" sz="1200" b="1" dirty="0">
                <a:solidFill>
                  <a:srgbClr val="006600"/>
                </a:solidFill>
                <a:latin typeface="Tahoma" panose="020B0604030504040204" pitchFamily="34" charset="0"/>
                <a:ea typeface="Tahoma" panose="020B0604030504040204" pitchFamily="34" charset="0"/>
                <a:cs typeface="Tahoma" panose="020B0604030504040204" pitchFamily="34" charset="0"/>
              </a:endParaRPr>
            </a:p>
          </p:txBody>
        </p:sp>
        <p:sp>
          <p:nvSpPr>
            <p:cNvPr id="41" name="TextBox 59">
              <a:extLst>
                <a:ext uri="{FF2B5EF4-FFF2-40B4-BE49-F238E27FC236}">
                  <a16:creationId xmlns:a16="http://schemas.microsoft.com/office/drawing/2014/main" id="{330E7C66-9EC8-4A9C-A656-7F0042F0A994}"/>
                </a:ext>
              </a:extLst>
            </p:cNvPr>
            <p:cNvSpPr txBox="1"/>
            <p:nvPr/>
          </p:nvSpPr>
          <p:spPr>
            <a:xfrm>
              <a:off x="1071320" y="5817264"/>
              <a:ext cx="2564143" cy="307775"/>
            </a:xfrm>
            <a:prstGeom prst="rect">
              <a:avLst/>
            </a:prstGeom>
            <a:noFill/>
          </p:spPr>
          <p:txBody>
            <a:bodyPr wrap="square" rtlCol="0">
              <a:spAutoFit/>
            </a:bodyPr>
            <a:lstStyle/>
            <a:p>
              <a:pPr algn="just"/>
              <a:endParaRPr lang="en-US" sz="900" dirty="0">
                <a:solidFill>
                  <a:srgbClr val="0070C0"/>
                </a:solidFill>
                <a:latin typeface="Open Sans" panose="020B0606030504020204" pitchFamily="34" charset="0"/>
                <a:ea typeface="Open Sans" panose="020B0606030504020204" pitchFamily="34" charset="0"/>
                <a:cs typeface="Open Sans" panose="020B0606030504020204" pitchFamily="34" charset="0"/>
              </a:endParaRPr>
            </a:p>
          </p:txBody>
        </p:sp>
      </p:grpSp>
      <p:pic>
        <p:nvPicPr>
          <p:cNvPr id="42" name="Graphique 41" descr="Tribunal">
            <a:extLst>
              <a:ext uri="{FF2B5EF4-FFF2-40B4-BE49-F238E27FC236}">
                <a16:creationId xmlns:a16="http://schemas.microsoft.com/office/drawing/2014/main" id="{79ED4F40-8377-44CC-B944-9AE117FAD8C5}"/>
              </a:ext>
            </a:extLst>
          </p:cNvPr>
          <p:cNvPicPr>
            <a:picLocks noChangeAspect="1"/>
          </p:cNvPicPr>
          <p:nvPr/>
        </p:nvPicPr>
        <p:blipFill>
          <a:blip r:embed="rId13">
            <a:extLst>
              <a:ext uri="{96DAC541-7B7A-43D3-8B79-37D633B846F1}">
                <asvg:svgBlip xmlns:asvg="http://schemas.microsoft.com/office/drawing/2016/SVG/main" r:embed="rId14"/>
              </a:ext>
            </a:extLst>
          </a:blip>
          <a:stretch>
            <a:fillRect/>
          </a:stretch>
        </p:blipFill>
        <p:spPr>
          <a:xfrm>
            <a:off x="6654180" y="3494563"/>
            <a:ext cx="446238" cy="446238"/>
          </a:xfrm>
          <a:prstGeom prst="rect">
            <a:avLst/>
          </a:prstGeom>
        </p:spPr>
      </p:pic>
      <p:sp>
        <p:nvSpPr>
          <p:cNvPr id="43" name="TextBox 58">
            <a:extLst>
              <a:ext uri="{FF2B5EF4-FFF2-40B4-BE49-F238E27FC236}">
                <a16:creationId xmlns:a16="http://schemas.microsoft.com/office/drawing/2014/main" id="{AF43EA77-623A-4430-8C40-A62847A1BDBC}"/>
              </a:ext>
            </a:extLst>
          </p:cNvPr>
          <p:cNvSpPr txBox="1"/>
          <p:nvPr/>
        </p:nvSpPr>
        <p:spPr>
          <a:xfrm>
            <a:off x="7213227" y="3229606"/>
            <a:ext cx="1925090" cy="1200329"/>
          </a:xfrm>
          <a:prstGeom prst="rect">
            <a:avLst/>
          </a:prstGeom>
          <a:noFill/>
        </p:spPr>
        <p:txBody>
          <a:bodyPr wrap="square" rtlCol="0">
            <a:spAutoFit/>
          </a:bodyPr>
          <a:lstStyle/>
          <a:p>
            <a:r>
              <a:rPr lang="en-US" sz="1200" b="1">
                <a:solidFill>
                  <a:srgbClr val="00CC66"/>
                </a:solidFill>
                <a:latin typeface="Tahoma" panose="020B0604030504040204" pitchFamily="34" charset="0"/>
                <a:ea typeface="Tahoma" panose="020B0604030504040204" pitchFamily="34" charset="0"/>
                <a:cs typeface="Tahoma" panose="020B0604030504040204" pitchFamily="34" charset="0"/>
              </a:rPr>
              <a:t>Luật của Pháp công nhận vị thế pháp lý của các hiệp hội phòng chống tham nhũng trong các vụ án tham nhũng</a:t>
            </a:r>
            <a:endParaRPr lang="en-US" sz="1200" b="1" dirty="0">
              <a:solidFill>
                <a:srgbClr val="00CC66"/>
              </a:solidFill>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409166056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a:extLst>
              <a:ext uri="{FF2B5EF4-FFF2-40B4-BE49-F238E27FC236}">
                <a16:creationId xmlns:a16="http://schemas.microsoft.com/office/drawing/2014/main" id="{A8AA9B8E-6655-4E77-89F1-D78F61D8C222}"/>
              </a:ext>
            </a:extLst>
          </p:cNvPr>
          <p:cNvSpPr>
            <a:spLocks noGrp="1"/>
          </p:cNvSpPr>
          <p:nvPr>
            <p:ph idx="20"/>
          </p:nvPr>
        </p:nvSpPr>
        <p:spPr>
          <a:xfrm>
            <a:off x="323528" y="1461405"/>
            <a:ext cx="6624736" cy="4631071"/>
          </a:xfrm>
        </p:spPr>
        <p:txBody>
          <a:bodyPr/>
          <a:lstStyle/>
          <a:p>
            <a:r>
              <a:rPr lang="en-GB" sz="1800" b="1" dirty="0">
                <a:latin typeface="Tahoma" panose="020B0604030504040204" pitchFamily="34" charset="0"/>
                <a:ea typeface="Tahoma" panose="020B0604030504040204" pitchFamily="34" charset="0"/>
                <a:cs typeface="Tahoma" panose="020B0604030504040204" pitchFamily="34" charset="0"/>
              </a:rPr>
              <a:t>T. N</a:t>
            </a:r>
            <a:r>
              <a:rPr lang="en-GB" sz="1800" b="1">
                <a:latin typeface="Tahoma" panose="020B0604030504040204" pitchFamily="34" charset="0"/>
                <a:ea typeface="Tahoma" panose="020B0604030504040204" pitchFamily="34" charset="0"/>
                <a:cs typeface="Tahoma" panose="020B0604030504040204" pitchFamily="34" charset="0"/>
              </a:rPr>
              <a:t>. Obiang, Phó Tổng thống của Guinea Xích Đạo, bị kết án rửa tiền liên quan đến việc biển thủ quỹ đại chúng vào năm 2017</a:t>
            </a:r>
            <a:endParaRPr lang="en-GB" sz="800" b="1">
              <a:latin typeface="Tahoma" panose="020B0604030504040204" pitchFamily="34" charset="0"/>
              <a:ea typeface="Tahoma" panose="020B0604030504040204" pitchFamily="34" charset="0"/>
              <a:cs typeface="Tahoma" panose="020B0604030504040204" pitchFamily="34" charset="0"/>
            </a:endParaRPr>
          </a:p>
          <a:p>
            <a:r>
              <a:rPr lang="en-GB" sz="1800" b="1">
                <a:latin typeface="Tahoma" panose="020B0604030504040204" pitchFamily="34" charset="0"/>
                <a:ea typeface="Tahoma" panose="020B0604030504040204" pitchFamily="34" charset="0"/>
                <a:cs typeface="Tahoma" panose="020B0604030504040204" pitchFamily="34" charset="0"/>
              </a:rPr>
              <a:t>Tòa án Phúc thẩm Paris phê chuẩn bản án năm 2020</a:t>
            </a:r>
          </a:p>
          <a:p>
            <a:pPr lvl="1">
              <a:buFont typeface="Arial" panose="020B0604020202020204" pitchFamily="34" charset="0"/>
              <a:buChar char="•"/>
            </a:pPr>
            <a:r>
              <a:rPr lang="en-GB" sz="1800" b="1">
                <a:latin typeface="Tahoma" panose="020B0604030504040204" pitchFamily="34" charset="0"/>
                <a:ea typeface="Tahoma" panose="020B0604030504040204" pitchFamily="34" charset="0"/>
                <a:cs typeface="Tahoma" panose="020B0604030504040204" pitchFamily="34" charset="0"/>
              </a:rPr>
              <a:t>3 năm phạt tù treo</a:t>
            </a:r>
            <a:endParaRPr lang="en-GB" sz="1800" b="1" dirty="0">
              <a:latin typeface="Tahoma" panose="020B0604030504040204" pitchFamily="34" charset="0"/>
              <a:ea typeface="Tahoma" panose="020B0604030504040204" pitchFamily="34" charset="0"/>
              <a:cs typeface="Tahoma" panose="020B0604030504040204" pitchFamily="34" charset="0"/>
            </a:endParaRPr>
          </a:p>
          <a:p>
            <a:pPr lvl="1">
              <a:buFont typeface="Arial" panose="020B0604020202020204" pitchFamily="34" charset="0"/>
              <a:buChar char="•"/>
            </a:pPr>
            <a:r>
              <a:rPr lang="en-GB" sz="1800" b="1">
                <a:latin typeface="Tahoma" panose="020B0604030504040204" pitchFamily="34" charset="0"/>
                <a:ea typeface="Tahoma" panose="020B0604030504040204" pitchFamily="34" charset="0"/>
                <a:cs typeface="Tahoma" panose="020B0604030504040204" pitchFamily="34" charset="0"/>
              </a:rPr>
              <a:t>Bồi thường 30 triệu Euro </a:t>
            </a:r>
            <a:endParaRPr lang="en-GB" sz="1800" b="1" dirty="0">
              <a:latin typeface="Tahoma" panose="020B0604030504040204" pitchFamily="34" charset="0"/>
              <a:ea typeface="Tahoma" panose="020B0604030504040204" pitchFamily="34" charset="0"/>
              <a:cs typeface="Tahoma" panose="020B0604030504040204" pitchFamily="34" charset="0"/>
            </a:endParaRPr>
          </a:p>
          <a:p>
            <a:pPr lvl="1">
              <a:buFont typeface="Arial" panose="020B0604020202020204" pitchFamily="34" charset="0"/>
              <a:buChar char="•"/>
            </a:pPr>
            <a:r>
              <a:rPr lang="en-GB" sz="1800" b="1">
                <a:latin typeface="Tahoma" panose="020B0604030504040204" pitchFamily="34" charset="0"/>
                <a:ea typeface="Tahoma" panose="020B0604030504040204" pitchFamily="34" charset="0"/>
                <a:cs typeface="Tahoma" panose="020B0604030504040204" pitchFamily="34" charset="0"/>
              </a:rPr>
              <a:t>Tịch thu toàn bộ tài khoảng 150 triệu Euro (174 triệu USD)</a:t>
            </a:r>
            <a:endParaRPr lang="en-GB" sz="1800" b="1" dirty="0">
              <a:latin typeface="Tahoma" panose="020B0604030504040204" pitchFamily="34" charset="0"/>
              <a:ea typeface="Tahoma" panose="020B0604030504040204" pitchFamily="34" charset="0"/>
              <a:cs typeface="Tahoma" panose="020B0604030504040204" pitchFamily="34" charset="0"/>
            </a:endParaRPr>
          </a:p>
          <a:p>
            <a:pPr lvl="1">
              <a:buFont typeface="Arial" panose="020B0604020202020204" pitchFamily="34" charset="0"/>
              <a:buChar char="•"/>
            </a:pPr>
            <a:endParaRPr lang="en-US" sz="800" b="1" dirty="0">
              <a:latin typeface="Tahoma" panose="020B0604030504040204" pitchFamily="34" charset="0"/>
              <a:ea typeface="Tahoma" panose="020B0604030504040204" pitchFamily="34" charset="0"/>
              <a:cs typeface="Tahoma" panose="020B0604030504040204" pitchFamily="34" charset="0"/>
            </a:endParaRPr>
          </a:p>
          <a:p>
            <a:r>
              <a:rPr lang="en-US" sz="1800" b="1">
                <a:latin typeface="Tahoma" panose="020B0604030504040204" pitchFamily="34" charset="0"/>
                <a:ea typeface="Tahoma" panose="020B0604030504040204" pitchFamily="34" charset="0"/>
                <a:cs typeface="Tahoma" panose="020B0604030504040204" pitchFamily="34" charset="0"/>
              </a:rPr>
              <a:t>Luật của Pháp không cho phép bản quốc tự tịch thu tài sản. Tài sản bị tịch thu sẽ được chuyển về Kho bạc của Pháp</a:t>
            </a:r>
            <a:endParaRPr lang="en-US" sz="1800" b="1" dirty="0">
              <a:latin typeface="Tahoma" panose="020B0604030504040204" pitchFamily="34" charset="0"/>
              <a:ea typeface="Tahoma" panose="020B0604030504040204" pitchFamily="34" charset="0"/>
              <a:cs typeface="Tahoma" panose="020B0604030504040204" pitchFamily="34" charset="0"/>
            </a:endParaRPr>
          </a:p>
          <a:p>
            <a:endParaRPr lang="en-US" sz="800" b="1" dirty="0">
              <a:latin typeface="Tahoma" panose="020B0604030504040204" pitchFamily="34" charset="0"/>
              <a:ea typeface="Tahoma" panose="020B0604030504040204" pitchFamily="34" charset="0"/>
              <a:cs typeface="Tahoma" panose="020B0604030504040204" pitchFamily="34" charset="0"/>
            </a:endParaRPr>
          </a:p>
          <a:p>
            <a:r>
              <a:rPr lang="en-US" sz="1800" b="1">
                <a:latin typeface="Tahoma" panose="020B0604030504040204" pitchFamily="34" charset="0"/>
                <a:ea typeface="Tahoma" panose="020B0604030504040204" pitchFamily="34" charset="0"/>
                <a:cs typeface="Tahoma" panose="020B0604030504040204" pitchFamily="34" charset="0"/>
              </a:rPr>
              <a:t>TI-F như vậy ủng hộ việc tạo ra quy trình thu hồi tài sản minh bạch dựa trên 5 nguyên tắc cốt lõi</a:t>
            </a:r>
            <a:endParaRPr lang="en-GB" sz="1800" b="1" dirty="0">
              <a:latin typeface="Tahoma" panose="020B0604030504040204" pitchFamily="34" charset="0"/>
              <a:ea typeface="Tahoma" panose="020B0604030504040204" pitchFamily="34" charset="0"/>
              <a:cs typeface="Tahoma" panose="020B0604030504040204" pitchFamily="34" charset="0"/>
            </a:endParaRPr>
          </a:p>
          <a:p>
            <a:pPr lvl="1">
              <a:buFont typeface="Arial" panose="020B0604020202020204" pitchFamily="34" charset="0"/>
              <a:buChar char="•"/>
            </a:pPr>
            <a:endParaRPr lang="en-GB" sz="1900" dirty="0">
              <a:latin typeface="Arial Narrow Bold"/>
            </a:endParaRPr>
          </a:p>
          <a:p>
            <a:pPr lvl="1">
              <a:buFont typeface="Arial" panose="020B0604020202020204" pitchFamily="34" charset="0"/>
              <a:buChar char="•"/>
            </a:pPr>
            <a:endParaRPr lang="en-GB" sz="1900" dirty="0">
              <a:latin typeface="Arial Narrow Bold"/>
            </a:endParaRPr>
          </a:p>
          <a:p>
            <a:pPr marL="0" indent="0">
              <a:buNone/>
            </a:pPr>
            <a:r>
              <a:rPr lang="en-GB" dirty="0">
                <a:latin typeface="Arial Narrow Bold"/>
              </a:rPr>
              <a:t> </a:t>
            </a:r>
          </a:p>
        </p:txBody>
      </p:sp>
      <p:pic>
        <p:nvPicPr>
          <p:cNvPr id="5" name="Espace réservé du contenu 3">
            <a:extLst>
              <a:ext uri="{FF2B5EF4-FFF2-40B4-BE49-F238E27FC236}">
                <a16:creationId xmlns:a16="http://schemas.microsoft.com/office/drawing/2014/main" id="{DC7FB9B4-FD92-4DEF-8A6C-93BD7B5AD1EF}"/>
              </a:ext>
            </a:extLst>
          </p:cNvPr>
          <p:cNvPicPr>
            <a:picLocks noChangeAspect="1"/>
          </p:cNvPicPr>
          <p:nvPr/>
        </p:nvPicPr>
        <p:blipFill>
          <a:blip r:embed="rId2">
            <a:clrChange>
              <a:clrFrom>
                <a:srgbClr val="FFFFFF"/>
              </a:clrFrom>
              <a:clrTo>
                <a:srgbClr val="FFFFFF">
                  <a:alpha val="0"/>
                </a:srgbClr>
              </a:clrTo>
            </a:clrChange>
          </a:blip>
          <a:stretch>
            <a:fillRect/>
          </a:stretch>
        </p:blipFill>
        <p:spPr>
          <a:xfrm>
            <a:off x="4597820" y="1442426"/>
            <a:ext cx="4392488" cy="4392488"/>
          </a:xfrm>
          <a:prstGeom prst="rect">
            <a:avLst/>
          </a:prstGeom>
        </p:spPr>
      </p:pic>
      <p:sp>
        <p:nvSpPr>
          <p:cNvPr id="4" name="Titre 3">
            <a:extLst>
              <a:ext uri="{FF2B5EF4-FFF2-40B4-BE49-F238E27FC236}">
                <a16:creationId xmlns:a16="http://schemas.microsoft.com/office/drawing/2014/main" id="{74B70968-4323-4481-BB90-79E6694A3691}"/>
              </a:ext>
            </a:extLst>
          </p:cNvPr>
          <p:cNvSpPr>
            <a:spLocks noGrp="1"/>
          </p:cNvSpPr>
          <p:nvPr>
            <p:ph type="title"/>
          </p:nvPr>
        </p:nvSpPr>
        <p:spPr>
          <a:xfrm>
            <a:off x="540000" y="571500"/>
            <a:ext cx="7560392" cy="795338"/>
          </a:xfrm>
        </p:spPr>
        <p:txBody>
          <a:bodyPr>
            <a:normAutofit/>
          </a:bodyPr>
          <a:lstStyle/>
          <a:p>
            <a:r>
              <a:rPr lang="fr-FR" sz="2800" b="1" dirty="0">
                <a:latin typeface="Tahoma" panose="020B0604030504040204" pitchFamily="34" charset="0"/>
                <a:ea typeface="Tahoma" panose="020B0604030504040204" pitchFamily="34" charset="0"/>
                <a:cs typeface="Tahoma" panose="020B0604030504040204" pitchFamily="34" charset="0"/>
              </a:rPr>
              <a:t>3</a:t>
            </a:r>
            <a:r>
              <a:rPr lang="fr-FR" sz="2800" b="1">
                <a:latin typeface="Tahoma" panose="020B0604030504040204" pitchFamily="34" charset="0"/>
                <a:ea typeface="Tahoma" panose="020B0604030504040204" pitchFamily="34" charset="0"/>
                <a:cs typeface="Tahoma" panose="020B0604030504040204" pitchFamily="34" charset="0"/>
              </a:rPr>
              <a:t>/ quY trình thu hồi tài sản</a:t>
            </a:r>
            <a:endParaRPr lang="fr-FR" sz="2800" b="1" dirty="0">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183437434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Espace réservé du contenu 4">
            <a:extLst>
              <a:ext uri="{FF2B5EF4-FFF2-40B4-BE49-F238E27FC236}">
                <a16:creationId xmlns:a16="http://schemas.microsoft.com/office/drawing/2014/main" id="{0CFA2AD1-3717-4292-9536-7DDCB5CC762B}"/>
              </a:ext>
            </a:extLst>
          </p:cNvPr>
          <p:cNvGraphicFramePr>
            <a:graphicFrameLocks noGrp="1"/>
          </p:cNvGraphicFramePr>
          <p:nvPr>
            <p:ph idx="20"/>
            <p:extLst>
              <p:ext uri="{D42A27DB-BD31-4B8C-83A1-F6EECF244321}">
                <p14:modId xmlns:p14="http://schemas.microsoft.com/office/powerpoint/2010/main" val="1076920240"/>
              </p:ext>
            </p:extLst>
          </p:nvPr>
        </p:nvGraphicFramePr>
        <p:xfrm>
          <a:off x="1484705" y="1772816"/>
          <a:ext cx="5616624" cy="422592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Titre 3">
            <a:extLst>
              <a:ext uri="{FF2B5EF4-FFF2-40B4-BE49-F238E27FC236}">
                <a16:creationId xmlns:a16="http://schemas.microsoft.com/office/drawing/2014/main" id="{54308B26-9F53-421D-AC90-D2A10788B916}"/>
              </a:ext>
            </a:extLst>
          </p:cNvPr>
          <p:cNvSpPr>
            <a:spLocks noGrp="1"/>
          </p:cNvSpPr>
          <p:nvPr>
            <p:ph type="title"/>
          </p:nvPr>
        </p:nvSpPr>
        <p:spPr/>
        <p:txBody>
          <a:bodyPr/>
          <a:lstStyle/>
          <a:p>
            <a:r>
              <a:rPr lang="fr-FR" b="1">
                <a:latin typeface="Tahoma" panose="020B0604030504040204" pitchFamily="34" charset="0"/>
                <a:ea typeface="Tahoma" panose="020B0604030504040204" pitchFamily="34" charset="0"/>
                <a:cs typeface="Tahoma" panose="020B0604030504040204" pitchFamily="34" charset="0"/>
              </a:rPr>
              <a:t>5 </a:t>
            </a:r>
            <a:r>
              <a:rPr lang="en-US" b="1">
                <a:latin typeface="Tahoma" panose="020B0604030504040204" pitchFamily="34" charset="0"/>
                <a:ea typeface="Tahoma" panose="020B0604030504040204" pitchFamily="34" charset="0"/>
                <a:cs typeface="Tahoma" panose="020B0604030504040204" pitchFamily="34" charset="0"/>
              </a:rPr>
              <a:t>NGUYÊN TẮC CỐT LÕI</a:t>
            </a:r>
            <a:endParaRPr lang="en-GB" b="1" dirty="0">
              <a:latin typeface="Tahoma" panose="020B0604030504040204" pitchFamily="34" charset="0"/>
              <a:ea typeface="Tahoma" panose="020B0604030504040204" pitchFamily="34" charset="0"/>
              <a:cs typeface="Tahoma" panose="020B0604030504040204" pitchFamily="34" charset="0"/>
            </a:endParaRPr>
          </a:p>
        </p:txBody>
      </p:sp>
      <p:sp>
        <p:nvSpPr>
          <p:cNvPr id="6" name="ZoneTexte 5">
            <a:extLst>
              <a:ext uri="{FF2B5EF4-FFF2-40B4-BE49-F238E27FC236}">
                <a16:creationId xmlns:a16="http://schemas.microsoft.com/office/drawing/2014/main" id="{2CBBB561-DB91-40F1-8DDB-6DEF2C10DD8E}"/>
              </a:ext>
            </a:extLst>
          </p:cNvPr>
          <p:cNvSpPr txBox="1"/>
          <p:nvPr/>
        </p:nvSpPr>
        <p:spPr>
          <a:xfrm>
            <a:off x="5004048" y="1435919"/>
            <a:ext cx="4041401" cy="954107"/>
          </a:xfrm>
          <a:prstGeom prst="rect">
            <a:avLst/>
          </a:prstGeom>
          <a:noFill/>
        </p:spPr>
        <p:txBody>
          <a:bodyPr wrap="square" rtlCol="0">
            <a:spAutoFit/>
          </a:bodyPr>
          <a:lstStyle/>
          <a:p>
            <a:r>
              <a:rPr lang="en-GB" sz="1400" b="1">
                <a:latin typeface="Tahoma" panose="020B0604030504040204" pitchFamily="34" charset="0"/>
                <a:ea typeface="Tahoma" panose="020B0604030504040204" pitchFamily="34" charset="0"/>
                <a:cs typeface="Tahoma" panose="020B0604030504040204" pitchFamily="34" charset="0"/>
              </a:rPr>
              <a:t>Tiền bắt nguồn từ phi vụ tham nhũng lớn nên được tách riêng khỏi ngân sách nhà nước Pháp và được chuyển vào một tài khoản đặc biệt, chờ được phân phối</a:t>
            </a:r>
            <a:endParaRPr lang="en-GB" sz="1400" b="1" dirty="0">
              <a:latin typeface="Tahoma" panose="020B0604030504040204" pitchFamily="34" charset="0"/>
              <a:ea typeface="Tahoma" panose="020B0604030504040204" pitchFamily="34" charset="0"/>
              <a:cs typeface="Tahoma" panose="020B0604030504040204" pitchFamily="34" charset="0"/>
            </a:endParaRPr>
          </a:p>
        </p:txBody>
      </p:sp>
      <p:sp>
        <p:nvSpPr>
          <p:cNvPr id="7" name="ZoneTexte 6">
            <a:extLst>
              <a:ext uri="{FF2B5EF4-FFF2-40B4-BE49-F238E27FC236}">
                <a16:creationId xmlns:a16="http://schemas.microsoft.com/office/drawing/2014/main" id="{605FC186-4F17-4EF6-B6F1-588822004891}"/>
              </a:ext>
            </a:extLst>
          </p:cNvPr>
          <p:cNvSpPr txBox="1"/>
          <p:nvPr/>
        </p:nvSpPr>
        <p:spPr>
          <a:xfrm>
            <a:off x="98551" y="2059039"/>
            <a:ext cx="2772308" cy="738664"/>
          </a:xfrm>
          <a:prstGeom prst="rect">
            <a:avLst/>
          </a:prstGeom>
          <a:noFill/>
        </p:spPr>
        <p:txBody>
          <a:bodyPr wrap="square" rtlCol="0">
            <a:spAutoFit/>
          </a:bodyPr>
          <a:lstStyle/>
          <a:p>
            <a:r>
              <a:rPr lang="en-GB" sz="1400" b="1">
                <a:latin typeface="Tahoma" panose="020B0604030504040204" pitchFamily="34" charset="0"/>
                <a:ea typeface="Tahoma" panose="020B0604030504040204" pitchFamily="34" charset="0"/>
                <a:cs typeface="Tahoma" panose="020B0604030504040204" pitchFamily="34" charset="0"/>
              </a:rPr>
              <a:t>Quá trình hội ý cố gắng xác định hướng cụ thể để phân phối tiền một cách bao hàm</a:t>
            </a:r>
            <a:endParaRPr lang="fr-FR" sz="1400" b="1" dirty="0">
              <a:latin typeface="Tahoma" panose="020B0604030504040204" pitchFamily="34" charset="0"/>
              <a:ea typeface="Tahoma" panose="020B0604030504040204" pitchFamily="34" charset="0"/>
              <a:cs typeface="Tahoma" panose="020B0604030504040204" pitchFamily="34" charset="0"/>
            </a:endParaRPr>
          </a:p>
        </p:txBody>
      </p:sp>
      <p:sp>
        <p:nvSpPr>
          <p:cNvPr id="8" name="ZoneTexte 7">
            <a:extLst>
              <a:ext uri="{FF2B5EF4-FFF2-40B4-BE49-F238E27FC236}">
                <a16:creationId xmlns:a16="http://schemas.microsoft.com/office/drawing/2014/main" id="{DC34F64C-C1AF-4E14-AB64-B0BDC9086385}"/>
              </a:ext>
            </a:extLst>
          </p:cNvPr>
          <p:cNvSpPr txBox="1"/>
          <p:nvPr/>
        </p:nvSpPr>
        <p:spPr>
          <a:xfrm>
            <a:off x="6084167" y="4941168"/>
            <a:ext cx="2961281" cy="954107"/>
          </a:xfrm>
          <a:prstGeom prst="rect">
            <a:avLst/>
          </a:prstGeom>
          <a:noFill/>
        </p:spPr>
        <p:txBody>
          <a:bodyPr wrap="square" rtlCol="0">
            <a:spAutoFit/>
          </a:bodyPr>
          <a:lstStyle/>
          <a:p>
            <a:r>
              <a:rPr lang="en-GB" sz="1400" b="1">
                <a:latin typeface="Tahoma" panose="020B0604030504040204" pitchFamily="34" charset="0"/>
                <a:ea typeface="Tahoma" panose="020B0604030504040204" pitchFamily="34" charset="0"/>
                <a:cs typeface="Tahoma" panose="020B0604030504040204" pitchFamily="34" charset="0"/>
              </a:rPr>
              <a:t>Việc phân phối tiền phải được quyết định tùy thuộc vào hoàn cảnh cụ thể để tối ưu hóa công năng sử dụng</a:t>
            </a:r>
            <a:endParaRPr lang="fr-FR" sz="1400" b="1" dirty="0">
              <a:latin typeface="Tahoma" panose="020B0604030504040204" pitchFamily="34" charset="0"/>
              <a:ea typeface="Tahoma" panose="020B0604030504040204" pitchFamily="34" charset="0"/>
              <a:cs typeface="Tahoma" panose="020B0604030504040204" pitchFamily="34" charset="0"/>
            </a:endParaRPr>
          </a:p>
        </p:txBody>
      </p:sp>
      <p:sp>
        <p:nvSpPr>
          <p:cNvPr id="9" name="ZoneTexte 8">
            <a:extLst>
              <a:ext uri="{FF2B5EF4-FFF2-40B4-BE49-F238E27FC236}">
                <a16:creationId xmlns:a16="http://schemas.microsoft.com/office/drawing/2014/main" id="{D2C97F31-9AE6-4155-85AE-8AD9C6746DB5}"/>
              </a:ext>
            </a:extLst>
          </p:cNvPr>
          <p:cNvSpPr txBox="1"/>
          <p:nvPr/>
        </p:nvSpPr>
        <p:spPr>
          <a:xfrm>
            <a:off x="6767463" y="2705476"/>
            <a:ext cx="2376537" cy="1600438"/>
          </a:xfrm>
          <a:prstGeom prst="rect">
            <a:avLst/>
          </a:prstGeom>
          <a:noFill/>
        </p:spPr>
        <p:txBody>
          <a:bodyPr wrap="square" rtlCol="0">
            <a:spAutoFit/>
          </a:bodyPr>
          <a:lstStyle/>
          <a:p>
            <a:r>
              <a:rPr lang="en-GB" sz="1400" b="1">
                <a:latin typeface="Tahoma" panose="020B0604030504040204" pitchFamily="34" charset="0"/>
                <a:ea typeface="Tahoma" panose="020B0604030504040204" pitchFamily="34" charset="0"/>
                <a:cs typeface="Tahoma" panose="020B0604030504040204" pitchFamily="34" charset="0"/>
              </a:rPr>
              <a:t>Báo cáo tài chính và đạo đức phải được người hưởng lợi tức chuẩn bị hằng năm và được công khai hoàn toàn để giám sát nghiêm ngặt nguồn gốc và việc sử dụng tiền</a:t>
            </a:r>
            <a:endParaRPr lang="fr-FR" sz="1400" b="1" dirty="0">
              <a:latin typeface="Tahoma" panose="020B0604030504040204" pitchFamily="34" charset="0"/>
              <a:ea typeface="Tahoma" panose="020B0604030504040204" pitchFamily="34" charset="0"/>
              <a:cs typeface="Tahoma" panose="020B0604030504040204" pitchFamily="34" charset="0"/>
            </a:endParaRPr>
          </a:p>
        </p:txBody>
      </p:sp>
      <p:sp>
        <p:nvSpPr>
          <p:cNvPr id="10" name="ZoneTexte 9">
            <a:extLst>
              <a:ext uri="{FF2B5EF4-FFF2-40B4-BE49-F238E27FC236}">
                <a16:creationId xmlns:a16="http://schemas.microsoft.com/office/drawing/2014/main" id="{A55FB563-F0E3-4AE4-A455-647745D86B85}"/>
              </a:ext>
            </a:extLst>
          </p:cNvPr>
          <p:cNvSpPr txBox="1"/>
          <p:nvPr/>
        </p:nvSpPr>
        <p:spPr>
          <a:xfrm>
            <a:off x="98551" y="4437112"/>
            <a:ext cx="2520281" cy="2031325"/>
          </a:xfrm>
          <a:prstGeom prst="rect">
            <a:avLst/>
          </a:prstGeom>
          <a:noFill/>
        </p:spPr>
        <p:txBody>
          <a:bodyPr wrap="square" rtlCol="0">
            <a:spAutoFit/>
          </a:bodyPr>
          <a:lstStyle/>
          <a:p>
            <a:r>
              <a:rPr lang="en-GB" sz="1400" b="1">
                <a:latin typeface="Tahoma" panose="020B0604030504040204" pitchFamily="34" charset="0"/>
                <a:ea typeface="Tahoma" panose="020B0604030504040204" pitchFamily="34" charset="0"/>
                <a:cs typeface="Tahoma" panose="020B0604030504040204" pitchFamily="34" charset="0"/>
              </a:rPr>
              <a:t>Tiền phải được quản lý nghiêm ngặt để phòng ngừa nguy cơ quay trở lại vòng tròn tham nhũng. Bất cứ nghi vấn hoặc bất thường nào phải được điều tra công khai và đình chỉ giao dịch.</a:t>
            </a:r>
            <a:endParaRPr lang="fr-FR" sz="1400" b="1" dirty="0">
              <a:latin typeface="Tahoma" panose="020B0604030504040204" pitchFamily="34" charset="0"/>
              <a:ea typeface="Tahoma" panose="020B0604030504040204" pitchFamily="34" charset="0"/>
              <a:cs typeface="Tahoma" panose="020B0604030504040204" pitchFamily="34" charset="0"/>
            </a:endParaRPr>
          </a:p>
          <a:p>
            <a:endParaRPr lang="fr-FR" sz="1400" b="1" dirty="0">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83407397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0" y="0"/>
            <a:ext cx="9144000" cy="6741368"/>
          </a:xfrm>
          <a:prstGeom prst="rect">
            <a:avLst/>
          </a:prstGeom>
          <a:solidFill>
            <a:srgbClr val="00ABE2"/>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a:p>
        </p:txBody>
      </p:sp>
      <p:sp>
        <p:nvSpPr>
          <p:cNvPr id="2" name="Content Placeholder 9"/>
          <p:cNvSpPr txBox="1">
            <a:spLocks/>
          </p:cNvSpPr>
          <p:nvPr/>
        </p:nvSpPr>
        <p:spPr>
          <a:xfrm>
            <a:off x="251520" y="4221088"/>
            <a:ext cx="8640960" cy="1994024"/>
          </a:xfrm>
          <a:prstGeom prst="rect">
            <a:avLst/>
          </a:prstGeom>
          <a:noFill/>
        </p:spPr>
        <p:txBody>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ctr">
              <a:spcBef>
                <a:spcPts val="1488"/>
              </a:spcBef>
              <a:buNone/>
            </a:pPr>
            <a:endParaRPr lang="en-US" sz="1200" dirty="0">
              <a:solidFill>
                <a:schemeClr val="bg1"/>
              </a:solidFill>
              <a:latin typeface="Arial Narrow Bold"/>
              <a:cs typeface="Arial Narrow Bold"/>
            </a:endParaRPr>
          </a:p>
          <a:p>
            <a:pPr marL="0" indent="0" algn="ctr">
              <a:spcBef>
                <a:spcPts val="1488"/>
              </a:spcBef>
              <a:buNone/>
            </a:pPr>
            <a:endParaRPr lang="en-US" sz="1200" dirty="0">
              <a:solidFill>
                <a:schemeClr val="bg1"/>
              </a:solidFill>
              <a:latin typeface="Arial Narrow Bold"/>
              <a:cs typeface="Arial Narrow Bold"/>
            </a:endParaRPr>
          </a:p>
          <a:p>
            <a:pPr marL="0" indent="0" algn="ctr">
              <a:spcBef>
                <a:spcPts val="1488"/>
              </a:spcBef>
              <a:buNone/>
            </a:pPr>
            <a:endParaRPr lang="en-US" sz="1200" dirty="0">
              <a:solidFill>
                <a:schemeClr val="bg1"/>
              </a:solidFill>
              <a:latin typeface="Arial Narrow Bold"/>
              <a:cs typeface="Arial Narrow Bold"/>
            </a:endParaRPr>
          </a:p>
          <a:p>
            <a:pPr marL="0" indent="0" algn="ctr">
              <a:spcBef>
                <a:spcPts val="1488"/>
              </a:spcBef>
              <a:buNone/>
            </a:pPr>
            <a:endParaRPr lang="en-US" sz="1200" dirty="0">
              <a:solidFill>
                <a:schemeClr val="bg1"/>
              </a:solidFill>
              <a:latin typeface="Arial Narrow Bold"/>
              <a:cs typeface="Arial Narrow Bold"/>
            </a:endParaRPr>
          </a:p>
          <a:p>
            <a:pPr marL="0" indent="0" algn="ctr">
              <a:spcBef>
                <a:spcPts val="1488"/>
              </a:spcBef>
              <a:buNone/>
            </a:pPr>
            <a:r>
              <a:rPr lang="en-US" sz="1200" dirty="0">
                <a:solidFill>
                  <a:schemeClr val="bg1"/>
                </a:solidFill>
                <a:latin typeface="Arial Narrow Bold"/>
                <a:cs typeface="Arial Narrow Bold"/>
              </a:rPr>
              <a:t>© 2020 Transparency International France. All rights reserved.</a:t>
            </a:r>
          </a:p>
          <a:p>
            <a:pPr marL="0" indent="0" algn="ctr">
              <a:buNone/>
            </a:pPr>
            <a:endParaRPr lang="en-US" sz="1500" dirty="0">
              <a:solidFill>
                <a:schemeClr val="bg1"/>
              </a:solidFill>
              <a:latin typeface="Arial Narrow Bold"/>
              <a:cs typeface="Arial Narrow Bold"/>
            </a:endParaRPr>
          </a:p>
        </p:txBody>
      </p:sp>
      <p:pic>
        <p:nvPicPr>
          <p:cNvPr id="8" name="Image 7" descr="Une image contenant texte&#10;&#10;Description générée automatiquement">
            <a:extLst>
              <a:ext uri="{FF2B5EF4-FFF2-40B4-BE49-F238E27FC236}">
                <a16:creationId xmlns:a16="http://schemas.microsoft.com/office/drawing/2014/main" id="{F74EDC4C-CC58-4BA1-8E35-9D5732C43397}"/>
              </a:ext>
            </a:extLst>
          </p:cNvPr>
          <p:cNvPicPr>
            <a:picLocks noChangeAspect="1"/>
          </p:cNvPicPr>
          <p:nvPr/>
        </p:nvPicPr>
        <p:blipFill>
          <a:blip r:embed="rId2"/>
          <a:stretch>
            <a:fillRect/>
          </a:stretch>
        </p:blipFill>
        <p:spPr>
          <a:xfrm>
            <a:off x="2771800" y="2852936"/>
            <a:ext cx="3297560" cy="906674"/>
          </a:xfrm>
          <a:prstGeom prst="rect">
            <a:avLst/>
          </a:prstGeom>
        </p:spPr>
      </p:pic>
    </p:spTree>
  </p:cSld>
  <p:clrMapOvr>
    <a:masterClrMapping/>
  </p:clrMapOvr>
</p:sld>
</file>

<file path=ppt/theme/theme1.xml><?xml version="1.0" encoding="utf-8"?>
<a:theme xmlns:a="http://schemas.openxmlformats.org/drawingml/2006/main" name="ti-presentation-template-2014">
  <a:themeElements>
    <a:clrScheme name="Transparency International">
      <a:dk1>
        <a:sysClr val="windowText" lastClr="000000"/>
      </a:dk1>
      <a:lt1>
        <a:sysClr val="window" lastClr="FFFFFF"/>
      </a:lt1>
      <a:dk2>
        <a:srgbClr val="0B0D11"/>
      </a:dk2>
      <a:lt2>
        <a:srgbClr val="DDDEDD"/>
      </a:lt2>
      <a:accent1>
        <a:srgbClr val="BFBFBF"/>
      </a:accent1>
      <a:accent2>
        <a:srgbClr val="595959"/>
      </a:accent2>
      <a:accent3>
        <a:srgbClr val="4F7689"/>
      </a:accent3>
      <a:accent4>
        <a:srgbClr val="60BCDF"/>
      </a:accent4>
      <a:accent5>
        <a:srgbClr val="009FEE"/>
      </a:accent5>
      <a:accent6>
        <a:srgbClr val="0076B1"/>
      </a:accent6>
      <a:hlink>
        <a:srgbClr val="009FEE"/>
      </a:hlink>
      <a:folHlink>
        <a:srgbClr val="009FEE"/>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NEXALA">
      <a:dk1>
        <a:srgbClr val="002C44"/>
      </a:dk1>
      <a:lt1>
        <a:srgbClr val="FFFFFE"/>
      </a:lt1>
      <a:dk2>
        <a:srgbClr val="002C44"/>
      </a:dk2>
      <a:lt2>
        <a:srgbClr val="DDDEDD"/>
      </a:lt2>
      <a:accent1>
        <a:srgbClr val="141313"/>
      </a:accent1>
      <a:accent2>
        <a:srgbClr val="313231"/>
      </a:accent2>
      <a:accent3>
        <a:srgbClr val="505150"/>
      </a:accent3>
      <a:accent4>
        <a:srgbClr val="6D6E6D"/>
      </a:accent4>
      <a:accent5>
        <a:srgbClr val="8D8E8D"/>
      </a:accent5>
      <a:accent6>
        <a:srgbClr val="B2B3B2"/>
      </a:accent6>
      <a:hlink>
        <a:srgbClr val="29ABE2"/>
      </a:hlink>
      <a:folHlink>
        <a:srgbClr val="002C44"/>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B88523AF85F836448AC9FC4A9A37EC6C" ma:contentTypeVersion="12" ma:contentTypeDescription="Create a new document." ma:contentTypeScope="" ma:versionID="bc962706a9e89c9d3fafd1e2d9fb005f">
  <xsd:schema xmlns:xsd="http://www.w3.org/2001/XMLSchema" xmlns:xs="http://www.w3.org/2001/XMLSchema" xmlns:p="http://schemas.microsoft.com/office/2006/metadata/properties" xmlns:ns2="5e66408e-7cb2-40b5-9ee7-0dd8435032cb" xmlns:ns3="83e95a3d-d3e3-4ab9-adc5-9b5c6d140667" targetNamespace="http://schemas.microsoft.com/office/2006/metadata/properties" ma:root="true" ma:fieldsID="cac6587fe37a0790db5426fdba4dd31d" ns2:_="" ns3:_="">
    <xsd:import namespace="5e66408e-7cb2-40b5-9ee7-0dd8435032cb"/>
    <xsd:import namespace="83e95a3d-d3e3-4ab9-adc5-9b5c6d140667"/>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Tags" minOccurs="0"/>
                <xsd:element ref="ns2:MediaServiceOCR" minOccurs="0"/>
                <xsd:element ref="ns2:MediaServiceLocation" minOccurs="0"/>
                <xsd:element ref="ns3:SharedWithUsers" minOccurs="0"/>
                <xsd:element ref="ns3:SharedWithDetails" minOccurs="0"/>
                <xsd:element ref="ns2:MediaServiceGenerationTime" minOccurs="0"/>
                <xsd:element ref="ns2:MediaServiceEventHashCode" minOccurs="0"/>
                <xsd:element ref="ns2:MediaServiceAutoKeyPoints" minOccurs="0"/>
                <xsd:element ref="ns2: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e66408e-7cb2-40b5-9ee7-0dd8435032cb"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OCR" ma:index="12" nillable="true" ma:displayName="Extracted Text" ma:internalName="MediaServiceOCR" ma:readOnly="true">
      <xsd:simpleType>
        <xsd:restriction base="dms:Note">
          <xsd:maxLength value="255"/>
        </xsd:restriction>
      </xsd:simpleType>
    </xsd:element>
    <xsd:element name="MediaServiceLocation" ma:index="13" nillable="true" ma:displayName="Location" ma:internalName="MediaServiceLocation" ma:readOnly="true">
      <xsd:simpleType>
        <xsd:restriction base="dms:Text"/>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AutoKeyPoints" ma:index="18" nillable="true" ma:displayName="MediaServiceAutoKeyPoints" ma:hidden="true" ma:internalName="MediaServiceAutoKeyPoints" ma:readOnly="true">
      <xsd:simpleType>
        <xsd:restriction base="dms:Note"/>
      </xsd:simpleType>
    </xsd:element>
    <xsd:element name="MediaServiceKeyPoints" ma:index="19" nillable="true" ma:displayName="KeyPoints" ma:internalName="MediaServiceKeyPoint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83e95a3d-d3e3-4ab9-adc5-9b5c6d140667"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39025ED7-EF30-44EC-8CDF-3031A1BD2623}">
  <ds:schemaRefs>
    <ds:schemaRef ds:uri="http://schemas.microsoft.com/sharepoint/v3/contenttype/forms"/>
  </ds:schemaRefs>
</ds:datastoreItem>
</file>

<file path=customXml/itemProps2.xml><?xml version="1.0" encoding="utf-8"?>
<ds:datastoreItem xmlns:ds="http://schemas.openxmlformats.org/officeDocument/2006/customXml" ds:itemID="{F2859174-2AC5-418E-BE47-D0B0C38C7B0B}">
  <ds:schemaRefs>
    <ds:schemaRef ds:uri="http://schemas.microsoft.com/office/2006/metadata/properties"/>
    <ds:schemaRef ds:uri="http://schemas.microsoft.com/office/infopath/2007/PartnerControls"/>
  </ds:schemaRefs>
</ds:datastoreItem>
</file>

<file path=customXml/itemProps3.xml><?xml version="1.0" encoding="utf-8"?>
<ds:datastoreItem xmlns:ds="http://schemas.openxmlformats.org/officeDocument/2006/customXml" ds:itemID="{0527A3C7-9D30-4E39-8C8B-FE9E5C16F88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5e66408e-7cb2-40b5-9ee7-0dd8435032cb"/>
    <ds:schemaRef ds:uri="83e95a3d-d3e3-4ab9-adc5-9b5c6d140667"/>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1206</TotalTime>
  <Words>730</Words>
  <Application>Microsoft Macintosh PowerPoint</Application>
  <PresentationFormat>On-screen Show (4:3)</PresentationFormat>
  <Paragraphs>73</Paragraphs>
  <Slides>7</Slides>
  <Notes>1</Notes>
  <HiddenSlides>0</HiddenSlides>
  <MMClips>0</MMClips>
  <ScaleCrop>false</ScaleCrop>
  <HeadingPairs>
    <vt:vector size="6" baseType="variant">
      <vt:variant>
        <vt:lpstr>Fonts Used</vt:lpstr>
      </vt:variant>
      <vt:variant>
        <vt:i4>7</vt:i4>
      </vt:variant>
      <vt:variant>
        <vt:lpstr>Theme</vt:lpstr>
      </vt:variant>
      <vt:variant>
        <vt:i4>2</vt:i4>
      </vt:variant>
      <vt:variant>
        <vt:lpstr>Slide Titles</vt:lpstr>
      </vt:variant>
      <vt:variant>
        <vt:i4>7</vt:i4>
      </vt:variant>
    </vt:vector>
  </HeadingPairs>
  <TitlesOfParts>
    <vt:vector size="16" baseType="lpstr">
      <vt:lpstr>Arial</vt:lpstr>
      <vt:lpstr>Arial Narrow</vt:lpstr>
      <vt:lpstr>Arial Narrow Bold</vt:lpstr>
      <vt:lpstr>Calibri</vt:lpstr>
      <vt:lpstr>FontAwesome</vt:lpstr>
      <vt:lpstr>Open Sans</vt:lpstr>
      <vt:lpstr>Tahoma</vt:lpstr>
      <vt:lpstr>ti-presentation-template-2014</vt:lpstr>
      <vt:lpstr>Office Theme</vt:lpstr>
      <vt:lpstr>VAI TRÒ CỦA XÃ HỘI DÂN SỰ TRONG VIỆC THU HỒI TÀI SẢN thất thoát do tham nhũng</vt:lpstr>
      <vt:lpstr>TÓM TẮT VỤ ÁN « BIENS MAL ACQUIS »</vt:lpstr>
      <vt:lpstr>1/ XÁC ĐỊNH TÀI SẢN THẤT THOÁT</vt:lpstr>
      <vt:lpstr>2/ VỊ THẾ PHÁP LÝ</vt:lpstr>
      <vt:lpstr>3/ quY trình thu hồi tài sản</vt:lpstr>
      <vt:lpstr>5 NGUYÊN TẮC CỐT LÕI</vt:lpstr>
      <vt:lpstr>PowerPoint Presentation</vt:lpstr>
    </vt:vector>
  </TitlesOfParts>
  <LinksUpToDate>false</LinksUpToDate>
  <SharedDoc>false</SharedDoc>
  <HyperlinksChanged>false</HyperlinksChanged>
  <AppVersion>16.0016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role of civil society in the recovery of stolen assets and proceeds of corruption</dc:title>
  <dc:creator>Sara Brimbeuf</dc:creator>
  <cp:keywords>VTC</cp:keywords>
  <cp:lastModifiedBy>Vu Giao</cp:lastModifiedBy>
  <cp:revision>29</cp:revision>
  <dcterms:created xsi:type="dcterms:W3CDTF">2020-11-05T16:06:34Z</dcterms:created>
  <dcterms:modified xsi:type="dcterms:W3CDTF">2020-11-13T21:02:57Z</dcterms:modified>
</cp:coreProperties>
</file>