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 ContentType="image/ti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theme/theme3.xml" ContentType="application/vnd.openxmlformats-officedocument.theme+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theme/theme4.xml" ContentType="application/vnd.openxmlformats-officedocument.theme+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1"/>
    <p:sldMasterId id="2147483681" r:id="rId2"/>
    <p:sldMasterId id="2147483694" r:id="rId3"/>
    <p:sldMasterId id="2147483937" r:id="rId4"/>
    <p:sldMasterId id="2147483943" r:id="rId5"/>
  </p:sldMasterIdLst>
  <p:notesMasterIdLst>
    <p:notesMasterId r:id="rId22"/>
  </p:notesMasterIdLst>
  <p:handoutMasterIdLst>
    <p:handoutMasterId r:id="rId23"/>
  </p:handoutMasterIdLst>
  <p:sldIdLst>
    <p:sldId id="320" r:id="rId6"/>
    <p:sldId id="269" r:id="rId7"/>
    <p:sldId id="321" r:id="rId8"/>
    <p:sldId id="484" r:id="rId9"/>
    <p:sldId id="386" r:id="rId10"/>
    <p:sldId id="429" r:id="rId11"/>
    <p:sldId id="435" r:id="rId12"/>
    <p:sldId id="306" r:id="rId13"/>
    <p:sldId id="483" r:id="rId14"/>
    <p:sldId id="471" r:id="rId15"/>
    <p:sldId id="478" r:id="rId16"/>
    <p:sldId id="477" r:id="rId17"/>
    <p:sldId id="486" r:id="rId18"/>
    <p:sldId id="487" r:id="rId19"/>
    <p:sldId id="485" r:id="rId20"/>
    <p:sldId id="441" r:id="rId21"/>
  </p:sldIdLst>
  <p:sldSz cx="9144000" cy="6858000" type="screen4x3"/>
  <p:notesSz cx="6797675" cy="9926638"/>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9507" autoAdjust="0"/>
    <p:restoredTop sz="95272" autoAdjust="0"/>
  </p:normalViewPr>
  <p:slideViewPr>
    <p:cSldViewPr>
      <p:cViewPr>
        <p:scale>
          <a:sx n="90" d="100"/>
          <a:sy n="90" d="100"/>
        </p:scale>
        <p:origin x="928" y="4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9EE520A-3701-4D67-BDC1-01D108687D15}"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GB"/>
        </a:p>
      </dgm:t>
    </dgm:pt>
    <dgm:pt modelId="{F074B487-7DAE-47E2-9B89-00F42C331CE2}">
      <dgm:prSet phldrT="[Text]"/>
      <dgm:spPr/>
      <dgm:t>
        <a:bodyPr/>
        <a:lstStyle/>
        <a:p>
          <a:r>
            <a:rPr lang="en-GB" dirty="0">
              <a:solidFill>
                <a:srgbClr val="3E5977"/>
              </a:solidFill>
            </a:rPr>
            <a:t>Building a </a:t>
          </a:r>
          <a:r>
            <a:rPr lang="en-GB" b="1" dirty="0">
              <a:solidFill>
                <a:srgbClr val="3E5977"/>
              </a:solidFill>
            </a:rPr>
            <a:t>low-carbon</a:t>
          </a:r>
          <a:r>
            <a:rPr lang="en-GB" dirty="0">
              <a:solidFill>
                <a:srgbClr val="3E5977"/>
              </a:solidFill>
            </a:rPr>
            <a:t>, climate resilient future</a:t>
          </a:r>
        </a:p>
      </dgm:t>
    </dgm:pt>
    <dgm:pt modelId="{DA8AD6F4-BA03-4705-9CBB-710711B01172}" type="parTrans" cxnId="{406B233F-F90A-404C-92E1-D6F87AA8A218}">
      <dgm:prSet/>
      <dgm:spPr/>
      <dgm:t>
        <a:bodyPr/>
        <a:lstStyle/>
        <a:p>
          <a:endParaRPr lang="en-GB"/>
        </a:p>
      </dgm:t>
    </dgm:pt>
    <dgm:pt modelId="{59A1CFB8-4689-4676-9D1E-5FBD261459F2}" type="sibTrans" cxnId="{406B233F-F90A-404C-92E1-D6F87AA8A218}">
      <dgm:prSet/>
      <dgm:spPr/>
      <dgm:t>
        <a:bodyPr/>
        <a:lstStyle/>
        <a:p>
          <a:endParaRPr lang="en-GB"/>
        </a:p>
      </dgm:t>
    </dgm:pt>
    <dgm:pt modelId="{21484D4E-043B-42EA-8663-F4E543C90761}">
      <dgm:prSet phldrT="[Text]" custT="1"/>
      <dgm:spPr/>
      <dgm:t>
        <a:bodyPr/>
        <a:lstStyle/>
        <a:p>
          <a:r>
            <a:rPr lang="fr-BE" sz="2800" b="0" dirty="0">
              <a:solidFill>
                <a:srgbClr val="3E5977"/>
              </a:solidFill>
            </a:rPr>
            <a:t>203 M€</a:t>
          </a:r>
          <a:endParaRPr lang="en-GB" sz="2800" b="0" dirty="0">
            <a:solidFill>
              <a:srgbClr val="3E5977"/>
            </a:solidFill>
          </a:endParaRPr>
        </a:p>
      </dgm:t>
    </dgm:pt>
    <dgm:pt modelId="{439B7A6D-3899-4D3D-A2E8-BF75B5D286BB}" type="parTrans" cxnId="{C1400312-29B8-439A-989E-785C3D2FCB90}">
      <dgm:prSet/>
      <dgm:spPr/>
      <dgm:t>
        <a:bodyPr/>
        <a:lstStyle/>
        <a:p>
          <a:endParaRPr lang="en-GB"/>
        </a:p>
      </dgm:t>
    </dgm:pt>
    <dgm:pt modelId="{F39E1F8D-C5EA-4CD6-A4E1-C2D3E08E2A62}" type="sibTrans" cxnId="{C1400312-29B8-439A-989E-785C3D2FCB90}">
      <dgm:prSet/>
      <dgm:spPr/>
      <dgm:t>
        <a:bodyPr/>
        <a:lstStyle/>
        <a:p>
          <a:endParaRPr lang="en-GB"/>
        </a:p>
      </dgm:t>
    </dgm:pt>
    <dgm:pt modelId="{308F0CCD-2F92-4DD5-94E5-7079077EEB96}">
      <dgm:prSet phldrT="[Text]"/>
      <dgm:spPr/>
      <dgm:t>
        <a:bodyPr/>
        <a:lstStyle/>
        <a:p>
          <a:r>
            <a:rPr lang="fr-BE" b="1" dirty="0">
              <a:solidFill>
                <a:srgbClr val="3E5977"/>
              </a:solidFill>
            </a:rPr>
            <a:t>Plants, </a:t>
          </a:r>
          <a:r>
            <a:rPr lang="fr-BE" b="1" dirty="0" err="1">
              <a:solidFill>
                <a:srgbClr val="3E5977"/>
              </a:solidFill>
            </a:rPr>
            <a:t>proteins</a:t>
          </a:r>
          <a:r>
            <a:rPr lang="fr-BE" b="1" dirty="0">
              <a:solidFill>
                <a:srgbClr val="3E5977"/>
              </a:solidFill>
            </a:rPr>
            <a:t>, </a:t>
          </a:r>
          <a:r>
            <a:rPr lang="fr-BE" b="1" dirty="0" err="1">
              <a:solidFill>
                <a:srgbClr val="3E5977"/>
              </a:solidFill>
            </a:rPr>
            <a:t>climate</a:t>
          </a:r>
          <a:r>
            <a:rPr lang="fr-BE" b="1" dirty="0">
              <a:solidFill>
                <a:srgbClr val="3E5977"/>
              </a:solidFill>
            </a:rPr>
            <a:t>-smart </a:t>
          </a:r>
          <a:r>
            <a:rPr lang="fr-BE" b="1" dirty="0" err="1">
              <a:solidFill>
                <a:srgbClr val="3E5977"/>
              </a:solidFill>
            </a:rPr>
            <a:t>farming</a:t>
          </a:r>
          <a:r>
            <a:rPr lang="fr-BE" b="1" dirty="0">
              <a:solidFill>
                <a:srgbClr val="3E5977"/>
              </a:solidFill>
            </a:rPr>
            <a:t>, </a:t>
          </a:r>
          <a:r>
            <a:rPr lang="fr-BE" b="1" dirty="0" err="1">
              <a:solidFill>
                <a:srgbClr val="3E5977"/>
              </a:solidFill>
            </a:rPr>
            <a:t>soils</a:t>
          </a:r>
          <a:r>
            <a:rPr lang="fr-BE" b="1" dirty="0">
              <a:solidFill>
                <a:srgbClr val="3E5977"/>
              </a:solidFill>
            </a:rPr>
            <a:t>, </a:t>
          </a:r>
          <a:r>
            <a:rPr lang="fr-BE" b="1" dirty="0" err="1">
              <a:solidFill>
                <a:srgbClr val="3E5977"/>
              </a:solidFill>
            </a:rPr>
            <a:t>food</a:t>
          </a:r>
          <a:r>
            <a:rPr lang="fr-BE" b="1" dirty="0">
              <a:solidFill>
                <a:srgbClr val="3E5977"/>
              </a:solidFill>
            </a:rPr>
            <a:t> </a:t>
          </a:r>
          <a:r>
            <a:rPr lang="fr-BE" b="1" dirty="0" err="1">
              <a:solidFill>
                <a:srgbClr val="3E5977"/>
              </a:solidFill>
            </a:rPr>
            <a:t>systems</a:t>
          </a:r>
          <a:r>
            <a:rPr lang="fr-BE" b="1" dirty="0">
              <a:solidFill>
                <a:srgbClr val="3E5977"/>
              </a:solidFill>
            </a:rPr>
            <a:t>, marine </a:t>
          </a:r>
          <a:r>
            <a:rPr lang="fr-BE" b="1" dirty="0" err="1">
              <a:solidFill>
                <a:srgbClr val="3E5977"/>
              </a:solidFill>
            </a:rPr>
            <a:t>resources</a:t>
          </a:r>
          <a:r>
            <a:rPr lang="fr-BE" b="1" dirty="0">
              <a:solidFill>
                <a:srgbClr val="3E5977"/>
              </a:solidFill>
            </a:rPr>
            <a:t>, </a:t>
          </a:r>
          <a:r>
            <a:rPr lang="fr-BE" b="1" dirty="0" err="1">
              <a:solidFill>
                <a:srgbClr val="3E5977"/>
              </a:solidFill>
            </a:rPr>
            <a:t>wood</a:t>
          </a:r>
          <a:r>
            <a:rPr lang="fr-BE" b="1" dirty="0">
              <a:solidFill>
                <a:srgbClr val="3E5977"/>
              </a:solidFill>
            </a:rPr>
            <a:t> value </a:t>
          </a:r>
          <a:r>
            <a:rPr lang="fr-BE" b="1" dirty="0" err="1">
              <a:solidFill>
                <a:srgbClr val="3E5977"/>
              </a:solidFill>
            </a:rPr>
            <a:t>chains</a:t>
          </a:r>
          <a:endParaRPr lang="en-GB" b="1" dirty="0">
            <a:solidFill>
              <a:srgbClr val="3E5977"/>
            </a:solidFill>
          </a:endParaRPr>
        </a:p>
      </dgm:t>
    </dgm:pt>
    <dgm:pt modelId="{C0E5F757-A9E5-4CDA-BD12-3824A420775A}" type="parTrans" cxnId="{2972EC60-EFF2-4982-81BC-ACEA1A4BA3DE}">
      <dgm:prSet/>
      <dgm:spPr/>
      <dgm:t>
        <a:bodyPr/>
        <a:lstStyle/>
        <a:p>
          <a:endParaRPr lang="en-GB"/>
        </a:p>
      </dgm:t>
    </dgm:pt>
    <dgm:pt modelId="{95962CF3-C35B-4CFF-AE51-DFF66BCC8F51}" type="sibTrans" cxnId="{2972EC60-EFF2-4982-81BC-ACEA1A4BA3DE}">
      <dgm:prSet/>
      <dgm:spPr/>
      <dgm:t>
        <a:bodyPr/>
        <a:lstStyle/>
        <a:p>
          <a:endParaRPr lang="en-GB"/>
        </a:p>
      </dgm:t>
    </dgm:pt>
    <dgm:pt modelId="{67760E59-E477-4B0A-9470-DC45EBD7001F}">
      <dgm:prSet phldrT="[Text]"/>
      <dgm:spPr/>
      <dgm:t>
        <a:bodyPr/>
        <a:lstStyle/>
        <a:p>
          <a:r>
            <a:rPr lang="en-GB" b="1" dirty="0">
              <a:solidFill>
                <a:srgbClr val="3E5977"/>
              </a:solidFill>
            </a:rPr>
            <a:t>Digitising</a:t>
          </a:r>
          <a:r>
            <a:rPr lang="en-GB" dirty="0">
              <a:solidFill>
                <a:srgbClr val="3E5977"/>
              </a:solidFill>
            </a:rPr>
            <a:t> and transforming European industry and services</a:t>
          </a:r>
        </a:p>
      </dgm:t>
    </dgm:pt>
    <dgm:pt modelId="{553BF3FA-B176-48CB-ABC5-463717FBC1C0}" type="parTrans" cxnId="{4A70F5C7-E758-4440-81AA-24B8B8FF5C98}">
      <dgm:prSet/>
      <dgm:spPr/>
      <dgm:t>
        <a:bodyPr/>
        <a:lstStyle/>
        <a:p>
          <a:endParaRPr lang="en-GB"/>
        </a:p>
      </dgm:t>
    </dgm:pt>
    <dgm:pt modelId="{266EB819-0905-4779-8FE2-D406BD9D33A6}" type="sibTrans" cxnId="{4A70F5C7-E758-4440-81AA-24B8B8FF5C98}">
      <dgm:prSet/>
      <dgm:spPr/>
      <dgm:t>
        <a:bodyPr/>
        <a:lstStyle/>
        <a:p>
          <a:endParaRPr lang="en-GB"/>
        </a:p>
      </dgm:t>
    </dgm:pt>
    <dgm:pt modelId="{9A003FD9-466B-481F-8BBB-D2EB11489D92}">
      <dgm:prSet phldrT="[Text]" custT="1"/>
      <dgm:spPr/>
      <dgm:t>
        <a:bodyPr/>
        <a:lstStyle/>
        <a:p>
          <a:r>
            <a:rPr lang="fr-BE" sz="2800" b="0" dirty="0">
              <a:solidFill>
                <a:srgbClr val="3E5977"/>
              </a:solidFill>
            </a:rPr>
            <a:t>107 M€</a:t>
          </a:r>
          <a:endParaRPr lang="en-GB" sz="2800" b="0" dirty="0">
            <a:solidFill>
              <a:srgbClr val="3E5977"/>
            </a:solidFill>
          </a:endParaRPr>
        </a:p>
      </dgm:t>
    </dgm:pt>
    <dgm:pt modelId="{2A40FF46-652A-41C4-A582-93E19B06F85E}" type="parTrans" cxnId="{88D05434-5520-4A02-A8DA-7C557761E70B}">
      <dgm:prSet/>
      <dgm:spPr/>
      <dgm:t>
        <a:bodyPr/>
        <a:lstStyle/>
        <a:p>
          <a:endParaRPr lang="en-GB"/>
        </a:p>
      </dgm:t>
    </dgm:pt>
    <dgm:pt modelId="{AF08D971-ECCB-4D97-B0AC-97C27FD88CE8}" type="sibTrans" cxnId="{88D05434-5520-4A02-A8DA-7C557761E70B}">
      <dgm:prSet/>
      <dgm:spPr/>
      <dgm:t>
        <a:bodyPr/>
        <a:lstStyle/>
        <a:p>
          <a:endParaRPr lang="en-GB"/>
        </a:p>
      </dgm:t>
    </dgm:pt>
    <dgm:pt modelId="{C1AB8A56-4B54-4F1C-8519-EF033A57A442}">
      <dgm:prSet phldrT="[Text]"/>
      <dgm:spPr/>
      <dgm:t>
        <a:bodyPr/>
        <a:lstStyle/>
        <a:p>
          <a:r>
            <a:rPr lang="fr-BE" b="1" dirty="0" err="1">
              <a:solidFill>
                <a:srgbClr val="3E5977"/>
              </a:solidFill>
            </a:rPr>
            <a:t>Personalised</a:t>
          </a:r>
          <a:r>
            <a:rPr lang="fr-BE" b="1" dirty="0">
              <a:solidFill>
                <a:srgbClr val="3E5977"/>
              </a:solidFill>
            </a:rPr>
            <a:t> nutrition, Blue and </a:t>
          </a:r>
          <a:r>
            <a:rPr lang="fr-BE" b="1" dirty="0" err="1">
              <a:solidFill>
                <a:srgbClr val="3E5977"/>
              </a:solidFill>
            </a:rPr>
            <a:t>food</a:t>
          </a:r>
          <a:r>
            <a:rPr lang="fr-BE" b="1" dirty="0">
              <a:solidFill>
                <a:srgbClr val="3E5977"/>
              </a:solidFill>
            </a:rPr>
            <a:t> </a:t>
          </a:r>
          <a:r>
            <a:rPr lang="fr-BE" b="1" dirty="0" err="1">
              <a:solidFill>
                <a:srgbClr val="3E5977"/>
              </a:solidFill>
            </a:rPr>
            <a:t>clouds</a:t>
          </a:r>
          <a:r>
            <a:rPr lang="fr-BE" b="1" dirty="0">
              <a:solidFill>
                <a:srgbClr val="3E5977"/>
              </a:solidFill>
            </a:rPr>
            <a:t>, Aquaculture 4.0, Digital innovation hubs, digital </a:t>
          </a:r>
          <a:r>
            <a:rPr lang="fr-BE" b="1" dirty="0" err="1">
              <a:solidFill>
                <a:srgbClr val="3E5977"/>
              </a:solidFill>
            </a:rPr>
            <a:t>integration</a:t>
          </a:r>
          <a:r>
            <a:rPr lang="fr-BE" b="1" dirty="0">
              <a:solidFill>
                <a:srgbClr val="3E5977"/>
              </a:solidFill>
            </a:rPr>
            <a:t> </a:t>
          </a:r>
          <a:r>
            <a:rPr lang="fr-BE" b="1" dirty="0" err="1">
              <a:solidFill>
                <a:srgbClr val="3E5977"/>
              </a:solidFill>
            </a:rPr>
            <a:t>platforms</a:t>
          </a:r>
          <a:endParaRPr lang="en-GB" b="1" dirty="0">
            <a:solidFill>
              <a:srgbClr val="3E5977"/>
            </a:solidFill>
          </a:endParaRPr>
        </a:p>
      </dgm:t>
    </dgm:pt>
    <dgm:pt modelId="{FA9B3FAC-D248-46A6-BB6B-6BCEDD38525F}" type="parTrans" cxnId="{9A7877A0-B182-4A83-B2D1-20FF9F6C443D}">
      <dgm:prSet/>
      <dgm:spPr/>
      <dgm:t>
        <a:bodyPr/>
        <a:lstStyle/>
        <a:p>
          <a:endParaRPr lang="en-GB"/>
        </a:p>
      </dgm:t>
    </dgm:pt>
    <dgm:pt modelId="{2C323047-31D6-42A4-8F19-C4F3534E2B40}" type="sibTrans" cxnId="{9A7877A0-B182-4A83-B2D1-20FF9F6C443D}">
      <dgm:prSet/>
      <dgm:spPr/>
      <dgm:t>
        <a:bodyPr/>
        <a:lstStyle/>
        <a:p>
          <a:endParaRPr lang="en-GB"/>
        </a:p>
      </dgm:t>
    </dgm:pt>
    <dgm:pt modelId="{0765EC90-6C88-4F3E-94B0-1DBCD520C63A}">
      <dgm:prSet phldrT="[Text]"/>
      <dgm:spPr/>
      <dgm:t>
        <a:bodyPr/>
        <a:lstStyle/>
        <a:p>
          <a:r>
            <a:rPr lang="en-GB" dirty="0">
              <a:solidFill>
                <a:srgbClr val="3E5977"/>
              </a:solidFill>
            </a:rPr>
            <a:t>Connecting economic and environmental gains – the </a:t>
          </a:r>
          <a:r>
            <a:rPr lang="en-GB" b="1" dirty="0">
              <a:solidFill>
                <a:srgbClr val="3E5977"/>
              </a:solidFill>
            </a:rPr>
            <a:t>Circular Economy</a:t>
          </a:r>
        </a:p>
      </dgm:t>
    </dgm:pt>
    <dgm:pt modelId="{BC6F35CA-6AC6-46A2-A7D2-781B5FFCCD77}" type="parTrans" cxnId="{F67DD8F0-F63B-4C55-A24F-F5EAD7F4914F}">
      <dgm:prSet/>
      <dgm:spPr/>
      <dgm:t>
        <a:bodyPr/>
        <a:lstStyle/>
        <a:p>
          <a:endParaRPr lang="en-GB"/>
        </a:p>
      </dgm:t>
    </dgm:pt>
    <dgm:pt modelId="{7626A5D0-F755-420F-9C67-B1335C95487E}" type="sibTrans" cxnId="{F67DD8F0-F63B-4C55-A24F-F5EAD7F4914F}">
      <dgm:prSet/>
      <dgm:spPr/>
      <dgm:t>
        <a:bodyPr/>
        <a:lstStyle/>
        <a:p>
          <a:endParaRPr lang="en-GB"/>
        </a:p>
      </dgm:t>
    </dgm:pt>
    <dgm:pt modelId="{01247537-2DC2-46C2-9F3C-81BCA690E695}">
      <dgm:prSet phldrT="[Text]" custT="1"/>
      <dgm:spPr/>
      <dgm:t>
        <a:bodyPr/>
        <a:lstStyle/>
        <a:p>
          <a:r>
            <a:rPr lang="fr-BE" sz="2800" b="0" dirty="0">
              <a:solidFill>
                <a:srgbClr val="3E5977"/>
              </a:solidFill>
            </a:rPr>
            <a:t>253 M€</a:t>
          </a:r>
          <a:endParaRPr lang="en-GB" sz="2800" b="0" dirty="0">
            <a:solidFill>
              <a:srgbClr val="3E5977"/>
            </a:solidFill>
          </a:endParaRPr>
        </a:p>
      </dgm:t>
    </dgm:pt>
    <dgm:pt modelId="{8EEFBA3B-B9DD-4F14-8AB6-C50AA6C3BBF6}" type="parTrans" cxnId="{B543F4D4-22BD-487B-A613-28A13F841871}">
      <dgm:prSet/>
      <dgm:spPr/>
      <dgm:t>
        <a:bodyPr/>
        <a:lstStyle/>
        <a:p>
          <a:endParaRPr lang="en-GB"/>
        </a:p>
      </dgm:t>
    </dgm:pt>
    <dgm:pt modelId="{1C7F3780-0EDE-47F7-9FC2-9647CA26E6BB}" type="sibTrans" cxnId="{B543F4D4-22BD-487B-A613-28A13F841871}">
      <dgm:prSet/>
      <dgm:spPr/>
      <dgm:t>
        <a:bodyPr/>
        <a:lstStyle/>
        <a:p>
          <a:endParaRPr lang="en-GB"/>
        </a:p>
      </dgm:t>
    </dgm:pt>
    <dgm:pt modelId="{F30B21DE-6CF3-45E8-85CD-58EF6291D34D}">
      <dgm:prSet phldrT="[Text]"/>
      <dgm:spPr/>
      <dgm:t>
        <a:bodyPr/>
        <a:lstStyle/>
        <a:p>
          <a:r>
            <a:rPr lang="fr-BE" b="1" dirty="0" err="1">
              <a:solidFill>
                <a:srgbClr val="3E5977"/>
              </a:solidFill>
            </a:rPr>
            <a:t>Urban</a:t>
          </a:r>
          <a:r>
            <a:rPr lang="fr-BE" b="1" dirty="0">
              <a:solidFill>
                <a:srgbClr val="3E5977"/>
              </a:solidFill>
            </a:rPr>
            <a:t> </a:t>
          </a:r>
          <a:r>
            <a:rPr lang="fr-BE" b="1" dirty="0" err="1">
              <a:solidFill>
                <a:srgbClr val="3E5977"/>
              </a:solidFill>
            </a:rPr>
            <a:t>food</a:t>
          </a:r>
          <a:r>
            <a:rPr lang="fr-BE" b="1" dirty="0">
              <a:solidFill>
                <a:srgbClr val="3E5977"/>
              </a:solidFill>
            </a:rPr>
            <a:t> </a:t>
          </a:r>
          <a:r>
            <a:rPr lang="fr-BE" b="1" dirty="0" err="1">
              <a:solidFill>
                <a:srgbClr val="3E5977"/>
              </a:solidFill>
            </a:rPr>
            <a:t>systems</a:t>
          </a:r>
          <a:r>
            <a:rPr lang="fr-BE" b="1" dirty="0">
              <a:solidFill>
                <a:srgbClr val="3E5977"/>
              </a:solidFill>
            </a:rPr>
            <a:t>, </a:t>
          </a:r>
          <a:r>
            <a:rPr lang="fr-BE" b="1" dirty="0" err="1">
              <a:solidFill>
                <a:srgbClr val="3E5977"/>
              </a:solidFill>
            </a:rPr>
            <a:t>biowaste</a:t>
          </a:r>
          <a:r>
            <a:rPr lang="fr-BE" b="1" dirty="0">
              <a:solidFill>
                <a:srgbClr val="3E5977"/>
              </a:solidFill>
            </a:rPr>
            <a:t> valorisation, bio-</a:t>
          </a:r>
          <a:r>
            <a:rPr lang="fr-BE" b="1" dirty="0" err="1">
              <a:solidFill>
                <a:srgbClr val="3E5977"/>
              </a:solidFill>
            </a:rPr>
            <a:t>based</a:t>
          </a:r>
          <a:r>
            <a:rPr lang="fr-BE" b="1" dirty="0">
              <a:solidFill>
                <a:srgbClr val="3E5977"/>
              </a:solidFill>
            </a:rPr>
            <a:t> plastics and </a:t>
          </a:r>
          <a:r>
            <a:rPr lang="fr-BE" b="1" dirty="0" err="1">
              <a:solidFill>
                <a:srgbClr val="3E5977"/>
              </a:solidFill>
            </a:rPr>
            <a:t>fertilisers</a:t>
          </a:r>
          <a:r>
            <a:rPr lang="fr-BE" b="1" dirty="0">
              <a:solidFill>
                <a:srgbClr val="3E5977"/>
              </a:solidFill>
            </a:rPr>
            <a:t>, bio-</a:t>
          </a:r>
          <a:r>
            <a:rPr lang="fr-BE" b="1" dirty="0" err="1">
              <a:solidFill>
                <a:srgbClr val="3E5977"/>
              </a:solidFill>
            </a:rPr>
            <a:t>based</a:t>
          </a:r>
          <a:r>
            <a:rPr lang="fr-BE" b="1" dirty="0">
              <a:solidFill>
                <a:srgbClr val="3E5977"/>
              </a:solidFill>
            </a:rPr>
            <a:t> </a:t>
          </a:r>
          <a:r>
            <a:rPr lang="fr-BE" b="1" dirty="0" err="1">
              <a:solidFill>
                <a:srgbClr val="3E5977"/>
              </a:solidFill>
            </a:rPr>
            <a:t>models</a:t>
          </a:r>
          <a:r>
            <a:rPr lang="fr-BE" b="1" dirty="0">
              <a:solidFill>
                <a:srgbClr val="3E5977"/>
              </a:solidFill>
            </a:rPr>
            <a:t> for rural </a:t>
          </a:r>
          <a:r>
            <a:rPr lang="fr-BE" b="1" dirty="0" err="1">
              <a:solidFill>
                <a:srgbClr val="3E5977"/>
              </a:solidFill>
            </a:rPr>
            <a:t>communities</a:t>
          </a:r>
          <a:endParaRPr lang="en-GB" b="1" dirty="0">
            <a:solidFill>
              <a:srgbClr val="3E5977"/>
            </a:solidFill>
          </a:endParaRPr>
        </a:p>
      </dgm:t>
    </dgm:pt>
    <dgm:pt modelId="{60F41C34-0C0B-4FEB-AAA5-C40B2172FB0E}" type="parTrans" cxnId="{47393F5D-9658-4C12-97CD-6E8F9AD83009}">
      <dgm:prSet/>
      <dgm:spPr/>
      <dgm:t>
        <a:bodyPr/>
        <a:lstStyle/>
        <a:p>
          <a:endParaRPr lang="en-GB"/>
        </a:p>
      </dgm:t>
    </dgm:pt>
    <dgm:pt modelId="{56247EE0-9611-4495-9294-25E1345F040D}" type="sibTrans" cxnId="{47393F5D-9658-4C12-97CD-6E8F9AD83009}">
      <dgm:prSet/>
      <dgm:spPr/>
      <dgm:t>
        <a:bodyPr/>
        <a:lstStyle/>
        <a:p>
          <a:endParaRPr lang="en-GB"/>
        </a:p>
      </dgm:t>
    </dgm:pt>
    <dgm:pt modelId="{36639E40-2243-4788-940E-3B30172642CC}" type="pres">
      <dgm:prSet presAssocID="{C9EE520A-3701-4D67-BDC1-01D108687D15}" presName="theList" presStyleCnt="0">
        <dgm:presLayoutVars>
          <dgm:dir/>
          <dgm:animLvl val="lvl"/>
          <dgm:resizeHandles val="exact"/>
        </dgm:presLayoutVars>
      </dgm:prSet>
      <dgm:spPr/>
    </dgm:pt>
    <dgm:pt modelId="{7F56F2E8-BFE1-443F-BB1E-89C797B003DF}" type="pres">
      <dgm:prSet presAssocID="{F074B487-7DAE-47E2-9B89-00F42C331CE2}" presName="compNode" presStyleCnt="0"/>
      <dgm:spPr/>
    </dgm:pt>
    <dgm:pt modelId="{F680AD88-36FA-4FE9-B3B5-279BC9498D47}" type="pres">
      <dgm:prSet presAssocID="{F074B487-7DAE-47E2-9B89-00F42C331CE2}" presName="aNode" presStyleLbl="bgShp" presStyleIdx="0" presStyleCnt="3"/>
      <dgm:spPr/>
    </dgm:pt>
    <dgm:pt modelId="{B9235D58-F1EF-4594-8FA7-DC85517FA2E7}" type="pres">
      <dgm:prSet presAssocID="{F074B487-7DAE-47E2-9B89-00F42C331CE2}" presName="textNode" presStyleLbl="bgShp" presStyleIdx="0" presStyleCnt="3"/>
      <dgm:spPr/>
    </dgm:pt>
    <dgm:pt modelId="{5F674DA3-E4DA-429A-8AD4-70F0F78846FD}" type="pres">
      <dgm:prSet presAssocID="{F074B487-7DAE-47E2-9B89-00F42C331CE2}" presName="compChildNode" presStyleCnt="0"/>
      <dgm:spPr/>
    </dgm:pt>
    <dgm:pt modelId="{760B1E5F-94A0-4FB2-8846-D1AE1521A58D}" type="pres">
      <dgm:prSet presAssocID="{F074B487-7DAE-47E2-9B89-00F42C331CE2}" presName="theInnerList" presStyleCnt="0"/>
      <dgm:spPr/>
    </dgm:pt>
    <dgm:pt modelId="{2B268104-9F8B-4A4A-AE20-A09DB2AF4C42}" type="pres">
      <dgm:prSet presAssocID="{21484D4E-043B-42EA-8663-F4E543C90761}" presName="childNode" presStyleLbl="node1" presStyleIdx="0" presStyleCnt="6" custLinFactNeighborX="-21">
        <dgm:presLayoutVars>
          <dgm:bulletEnabled val="1"/>
        </dgm:presLayoutVars>
      </dgm:prSet>
      <dgm:spPr/>
    </dgm:pt>
    <dgm:pt modelId="{A1F85F41-47A2-4811-8F95-55A9FD1F9A2A}" type="pres">
      <dgm:prSet presAssocID="{21484D4E-043B-42EA-8663-F4E543C90761}" presName="aSpace2" presStyleCnt="0"/>
      <dgm:spPr/>
    </dgm:pt>
    <dgm:pt modelId="{948F2F7D-DA05-40BF-83A1-07B01698BECA}" type="pres">
      <dgm:prSet presAssocID="{308F0CCD-2F92-4DD5-94E5-7079077EEB96}" presName="childNode" presStyleLbl="node1" presStyleIdx="1" presStyleCnt="6">
        <dgm:presLayoutVars>
          <dgm:bulletEnabled val="1"/>
        </dgm:presLayoutVars>
      </dgm:prSet>
      <dgm:spPr/>
    </dgm:pt>
    <dgm:pt modelId="{6F2A6C51-2347-44A4-9951-5BD64F979096}" type="pres">
      <dgm:prSet presAssocID="{F074B487-7DAE-47E2-9B89-00F42C331CE2}" presName="aSpace" presStyleCnt="0"/>
      <dgm:spPr/>
    </dgm:pt>
    <dgm:pt modelId="{E55523A2-309F-434C-8D26-AA334C4131CE}" type="pres">
      <dgm:prSet presAssocID="{67760E59-E477-4B0A-9470-DC45EBD7001F}" presName="compNode" presStyleCnt="0"/>
      <dgm:spPr/>
    </dgm:pt>
    <dgm:pt modelId="{D2CA2014-63AC-4B45-82C9-D1B379A74FBD}" type="pres">
      <dgm:prSet presAssocID="{67760E59-E477-4B0A-9470-DC45EBD7001F}" presName="aNode" presStyleLbl="bgShp" presStyleIdx="1" presStyleCnt="3"/>
      <dgm:spPr/>
    </dgm:pt>
    <dgm:pt modelId="{40A3FB2D-4578-4B62-A579-FAA677457A79}" type="pres">
      <dgm:prSet presAssocID="{67760E59-E477-4B0A-9470-DC45EBD7001F}" presName="textNode" presStyleLbl="bgShp" presStyleIdx="1" presStyleCnt="3"/>
      <dgm:spPr/>
    </dgm:pt>
    <dgm:pt modelId="{29AB680C-A483-4C6C-91D5-CAA75DDB98D3}" type="pres">
      <dgm:prSet presAssocID="{67760E59-E477-4B0A-9470-DC45EBD7001F}" presName="compChildNode" presStyleCnt="0"/>
      <dgm:spPr/>
    </dgm:pt>
    <dgm:pt modelId="{48C86B00-0100-4EC7-B737-16CDF1B83069}" type="pres">
      <dgm:prSet presAssocID="{67760E59-E477-4B0A-9470-DC45EBD7001F}" presName="theInnerList" presStyleCnt="0"/>
      <dgm:spPr/>
    </dgm:pt>
    <dgm:pt modelId="{EDE39B67-38FF-4806-B57D-5688CB8465CB}" type="pres">
      <dgm:prSet presAssocID="{9A003FD9-466B-481F-8BBB-D2EB11489D92}" presName="childNode" presStyleLbl="node1" presStyleIdx="2" presStyleCnt="6">
        <dgm:presLayoutVars>
          <dgm:bulletEnabled val="1"/>
        </dgm:presLayoutVars>
      </dgm:prSet>
      <dgm:spPr/>
    </dgm:pt>
    <dgm:pt modelId="{FD84F75C-8F13-4B34-B166-79B0736C1309}" type="pres">
      <dgm:prSet presAssocID="{9A003FD9-466B-481F-8BBB-D2EB11489D92}" presName="aSpace2" presStyleCnt="0"/>
      <dgm:spPr/>
    </dgm:pt>
    <dgm:pt modelId="{1284AB1B-93AB-4B9D-BA86-F0C6D0BDA144}" type="pres">
      <dgm:prSet presAssocID="{C1AB8A56-4B54-4F1C-8519-EF033A57A442}" presName="childNode" presStyleLbl="node1" presStyleIdx="3" presStyleCnt="6">
        <dgm:presLayoutVars>
          <dgm:bulletEnabled val="1"/>
        </dgm:presLayoutVars>
      </dgm:prSet>
      <dgm:spPr/>
    </dgm:pt>
    <dgm:pt modelId="{0DD3FFAB-435C-4CDD-A676-C01085768FA1}" type="pres">
      <dgm:prSet presAssocID="{67760E59-E477-4B0A-9470-DC45EBD7001F}" presName="aSpace" presStyleCnt="0"/>
      <dgm:spPr/>
    </dgm:pt>
    <dgm:pt modelId="{7972F6D4-4978-4C12-B027-DB9DD592DA3A}" type="pres">
      <dgm:prSet presAssocID="{0765EC90-6C88-4F3E-94B0-1DBCD520C63A}" presName="compNode" presStyleCnt="0"/>
      <dgm:spPr/>
    </dgm:pt>
    <dgm:pt modelId="{656977C1-2378-4508-9744-E8EFE621AE4D}" type="pres">
      <dgm:prSet presAssocID="{0765EC90-6C88-4F3E-94B0-1DBCD520C63A}" presName="aNode" presStyleLbl="bgShp" presStyleIdx="2" presStyleCnt="3"/>
      <dgm:spPr/>
    </dgm:pt>
    <dgm:pt modelId="{CCF66C2B-7B0A-4CA4-9CC3-BD8DEF8803F4}" type="pres">
      <dgm:prSet presAssocID="{0765EC90-6C88-4F3E-94B0-1DBCD520C63A}" presName="textNode" presStyleLbl="bgShp" presStyleIdx="2" presStyleCnt="3"/>
      <dgm:spPr/>
    </dgm:pt>
    <dgm:pt modelId="{7A23C19F-2B03-40B6-9FA7-FA23FF670766}" type="pres">
      <dgm:prSet presAssocID="{0765EC90-6C88-4F3E-94B0-1DBCD520C63A}" presName="compChildNode" presStyleCnt="0"/>
      <dgm:spPr/>
    </dgm:pt>
    <dgm:pt modelId="{29E83EC6-FEFF-4312-A406-EFD6EAF8E4DA}" type="pres">
      <dgm:prSet presAssocID="{0765EC90-6C88-4F3E-94B0-1DBCD520C63A}" presName="theInnerList" presStyleCnt="0"/>
      <dgm:spPr/>
    </dgm:pt>
    <dgm:pt modelId="{D7CE81C9-B3C2-4997-B897-05AEBCF49BC6}" type="pres">
      <dgm:prSet presAssocID="{01247537-2DC2-46C2-9F3C-81BCA690E695}" presName="childNode" presStyleLbl="node1" presStyleIdx="4" presStyleCnt="6">
        <dgm:presLayoutVars>
          <dgm:bulletEnabled val="1"/>
        </dgm:presLayoutVars>
      </dgm:prSet>
      <dgm:spPr/>
    </dgm:pt>
    <dgm:pt modelId="{DF823071-44A1-4401-8585-7C0F8390A2E9}" type="pres">
      <dgm:prSet presAssocID="{01247537-2DC2-46C2-9F3C-81BCA690E695}" presName="aSpace2" presStyleCnt="0"/>
      <dgm:spPr/>
    </dgm:pt>
    <dgm:pt modelId="{ABC0B7E0-EB2B-4ACA-A9C5-CDBE29A0F86E}" type="pres">
      <dgm:prSet presAssocID="{F30B21DE-6CF3-45E8-85CD-58EF6291D34D}" presName="childNode" presStyleLbl="node1" presStyleIdx="5" presStyleCnt="6">
        <dgm:presLayoutVars>
          <dgm:bulletEnabled val="1"/>
        </dgm:presLayoutVars>
      </dgm:prSet>
      <dgm:spPr/>
    </dgm:pt>
  </dgm:ptLst>
  <dgm:cxnLst>
    <dgm:cxn modelId="{20EA050D-F74F-4E6D-AE29-2B2D34092595}" type="presOf" srcId="{F30B21DE-6CF3-45E8-85CD-58EF6291D34D}" destId="{ABC0B7E0-EB2B-4ACA-A9C5-CDBE29A0F86E}" srcOrd="0" destOrd="0" presId="urn:microsoft.com/office/officeart/2005/8/layout/lProcess2"/>
    <dgm:cxn modelId="{C1400312-29B8-439A-989E-785C3D2FCB90}" srcId="{F074B487-7DAE-47E2-9B89-00F42C331CE2}" destId="{21484D4E-043B-42EA-8663-F4E543C90761}" srcOrd="0" destOrd="0" parTransId="{439B7A6D-3899-4D3D-A2E8-BF75B5D286BB}" sibTransId="{F39E1F8D-C5EA-4CD6-A4E1-C2D3E08E2A62}"/>
    <dgm:cxn modelId="{57E98218-0DD5-4589-9212-459A50B92BD0}" type="presOf" srcId="{C9EE520A-3701-4D67-BDC1-01D108687D15}" destId="{36639E40-2243-4788-940E-3B30172642CC}" srcOrd="0" destOrd="0" presId="urn:microsoft.com/office/officeart/2005/8/layout/lProcess2"/>
    <dgm:cxn modelId="{152B1626-E297-49A9-AEEA-43C5389C1000}" type="presOf" srcId="{C1AB8A56-4B54-4F1C-8519-EF033A57A442}" destId="{1284AB1B-93AB-4B9D-BA86-F0C6D0BDA144}" srcOrd="0" destOrd="0" presId="urn:microsoft.com/office/officeart/2005/8/layout/lProcess2"/>
    <dgm:cxn modelId="{A5CE2D28-6710-4008-BC0B-DF0CA847D21A}" type="presOf" srcId="{21484D4E-043B-42EA-8663-F4E543C90761}" destId="{2B268104-9F8B-4A4A-AE20-A09DB2AF4C42}" srcOrd="0" destOrd="0" presId="urn:microsoft.com/office/officeart/2005/8/layout/lProcess2"/>
    <dgm:cxn modelId="{2452F32D-E13B-4F85-BFE4-F69274EB6FE4}" type="presOf" srcId="{308F0CCD-2F92-4DD5-94E5-7079077EEB96}" destId="{948F2F7D-DA05-40BF-83A1-07B01698BECA}" srcOrd="0" destOrd="0" presId="urn:microsoft.com/office/officeart/2005/8/layout/lProcess2"/>
    <dgm:cxn modelId="{88D05434-5520-4A02-A8DA-7C557761E70B}" srcId="{67760E59-E477-4B0A-9470-DC45EBD7001F}" destId="{9A003FD9-466B-481F-8BBB-D2EB11489D92}" srcOrd="0" destOrd="0" parTransId="{2A40FF46-652A-41C4-A582-93E19B06F85E}" sibTransId="{AF08D971-ECCB-4D97-B0AC-97C27FD88CE8}"/>
    <dgm:cxn modelId="{406B233F-F90A-404C-92E1-D6F87AA8A218}" srcId="{C9EE520A-3701-4D67-BDC1-01D108687D15}" destId="{F074B487-7DAE-47E2-9B89-00F42C331CE2}" srcOrd="0" destOrd="0" parTransId="{DA8AD6F4-BA03-4705-9CBB-710711B01172}" sibTransId="{59A1CFB8-4689-4676-9D1E-5FBD261459F2}"/>
    <dgm:cxn modelId="{47393F5D-9658-4C12-97CD-6E8F9AD83009}" srcId="{0765EC90-6C88-4F3E-94B0-1DBCD520C63A}" destId="{F30B21DE-6CF3-45E8-85CD-58EF6291D34D}" srcOrd="1" destOrd="0" parTransId="{60F41C34-0C0B-4FEB-AAA5-C40B2172FB0E}" sibTransId="{56247EE0-9611-4495-9294-25E1345F040D}"/>
    <dgm:cxn modelId="{BE99915E-2546-4135-8621-576D7119F5C1}" type="presOf" srcId="{0765EC90-6C88-4F3E-94B0-1DBCD520C63A}" destId="{656977C1-2378-4508-9744-E8EFE621AE4D}" srcOrd="0" destOrd="0" presId="urn:microsoft.com/office/officeart/2005/8/layout/lProcess2"/>
    <dgm:cxn modelId="{2972EC60-EFF2-4982-81BC-ACEA1A4BA3DE}" srcId="{F074B487-7DAE-47E2-9B89-00F42C331CE2}" destId="{308F0CCD-2F92-4DD5-94E5-7079077EEB96}" srcOrd="1" destOrd="0" parTransId="{C0E5F757-A9E5-4CDA-BD12-3824A420775A}" sibTransId="{95962CF3-C35B-4CFF-AE51-DFF66BCC8F51}"/>
    <dgm:cxn modelId="{466DB48F-3B62-49CE-A0F3-EB42C70812C2}" type="presOf" srcId="{0765EC90-6C88-4F3E-94B0-1DBCD520C63A}" destId="{CCF66C2B-7B0A-4CA4-9CC3-BD8DEF8803F4}" srcOrd="1" destOrd="0" presId="urn:microsoft.com/office/officeart/2005/8/layout/lProcess2"/>
    <dgm:cxn modelId="{97C47494-FBBF-469A-BA04-D8C8A4A7F862}" type="presOf" srcId="{9A003FD9-466B-481F-8BBB-D2EB11489D92}" destId="{EDE39B67-38FF-4806-B57D-5688CB8465CB}" srcOrd="0" destOrd="0" presId="urn:microsoft.com/office/officeart/2005/8/layout/lProcess2"/>
    <dgm:cxn modelId="{9A7877A0-B182-4A83-B2D1-20FF9F6C443D}" srcId="{67760E59-E477-4B0A-9470-DC45EBD7001F}" destId="{C1AB8A56-4B54-4F1C-8519-EF033A57A442}" srcOrd="1" destOrd="0" parTransId="{FA9B3FAC-D248-46A6-BB6B-6BCEDD38525F}" sibTransId="{2C323047-31D6-42A4-8F19-C4F3534E2B40}"/>
    <dgm:cxn modelId="{4A70F5C7-E758-4440-81AA-24B8B8FF5C98}" srcId="{C9EE520A-3701-4D67-BDC1-01D108687D15}" destId="{67760E59-E477-4B0A-9470-DC45EBD7001F}" srcOrd="1" destOrd="0" parTransId="{553BF3FA-B176-48CB-ABC5-463717FBC1C0}" sibTransId="{266EB819-0905-4779-8FE2-D406BD9D33A6}"/>
    <dgm:cxn modelId="{B543F4D4-22BD-487B-A613-28A13F841871}" srcId="{0765EC90-6C88-4F3E-94B0-1DBCD520C63A}" destId="{01247537-2DC2-46C2-9F3C-81BCA690E695}" srcOrd="0" destOrd="0" parTransId="{8EEFBA3B-B9DD-4F14-8AB6-C50AA6C3BBF6}" sibTransId="{1C7F3780-0EDE-47F7-9FC2-9647CA26E6BB}"/>
    <dgm:cxn modelId="{7A2A97D6-EFA0-4B6F-B997-7FCD5DB26997}" type="presOf" srcId="{01247537-2DC2-46C2-9F3C-81BCA690E695}" destId="{D7CE81C9-B3C2-4997-B897-05AEBCF49BC6}" srcOrd="0" destOrd="0" presId="urn:microsoft.com/office/officeart/2005/8/layout/lProcess2"/>
    <dgm:cxn modelId="{738407ED-D596-4CA0-A628-51B3BE0DCA22}" type="presOf" srcId="{F074B487-7DAE-47E2-9B89-00F42C331CE2}" destId="{F680AD88-36FA-4FE9-B3B5-279BC9498D47}" srcOrd="0" destOrd="0" presId="urn:microsoft.com/office/officeart/2005/8/layout/lProcess2"/>
    <dgm:cxn modelId="{8922ACEE-2FBD-4138-93C7-D789EC6E471C}" type="presOf" srcId="{67760E59-E477-4B0A-9470-DC45EBD7001F}" destId="{D2CA2014-63AC-4B45-82C9-D1B379A74FBD}" srcOrd="0" destOrd="0" presId="urn:microsoft.com/office/officeart/2005/8/layout/lProcess2"/>
    <dgm:cxn modelId="{F67DD8F0-F63B-4C55-A24F-F5EAD7F4914F}" srcId="{C9EE520A-3701-4D67-BDC1-01D108687D15}" destId="{0765EC90-6C88-4F3E-94B0-1DBCD520C63A}" srcOrd="2" destOrd="0" parTransId="{BC6F35CA-6AC6-46A2-A7D2-781B5FFCCD77}" sibTransId="{7626A5D0-F755-420F-9C67-B1335C95487E}"/>
    <dgm:cxn modelId="{9DEB69F6-F7C8-46A4-AFCF-73B4986FC296}" type="presOf" srcId="{67760E59-E477-4B0A-9470-DC45EBD7001F}" destId="{40A3FB2D-4578-4B62-A579-FAA677457A79}" srcOrd="1" destOrd="0" presId="urn:microsoft.com/office/officeart/2005/8/layout/lProcess2"/>
    <dgm:cxn modelId="{58CE65FD-165E-46C9-93DF-C6499011C198}" type="presOf" srcId="{F074B487-7DAE-47E2-9B89-00F42C331CE2}" destId="{B9235D58-F1EF-4594-8FA7-DC85517FA2E7}" srcOrd="1" destOrd="0" presId="urn:microsoft.com/office/officeart/2005/8/layout/lProcess2"/>
    <dgm:cxn modelId="{3220664F-7283-4FDE-B4EF-B29E3376EDDE}" type="presParOf" srcId="{36639E40-2243-4788-940E-3B30172642CC}" destId="{7F56F2E8-BFE1-443F-BB1E-89C797B003DF}" srcOrd="0" destOrd="0" presId="urn:microsoft.com/office/officeart/2005/8/layout/lProcess2"/>
    <dgm:cxn modelId="{2D4EFFD5-A451-405D-BE8B-F998D42A86A3}" type="presParOf" srcId="{7F56F2E8-BFE1-443F-BB1E-89C797B003DF}" destId="{F680AD88-36FA-4FE9-B3B5-279BC9498D47}" srcOrd="0" destOrd="0" presId="urn:microsoft.com/office/officeart/2005/8/layout/lProcess2"/>
    <dgm:cxn modelId="{94E98F7D-065C-4D50-A6B1-9EFC8F84A903}" type="presParOf" srcId="{7F56F2E8-BFE1-443F-BB1E-89C797B003DF}" destId="{B9235D58-F1EF-4594-8FA7-DC85517FA2E7}" srcOrd="1" destOrd="0" presId="urn:microsoft.com/office/officeart/2005/8/layout/lProcess2"/>
    <dgm:cxn modelId="{DA48A3C4-23E3-417C-91CE-1B5B0C10676B}" type="presParOf" srcId="{7F56F2E8-BFE1-443F-BB1E-89C797B003DF}" destId="{5F674DA3-E4DA-429A-8AD4-70F0F78846FD}" srcOrd="2" destOrd="0" presId="urn:microsoft.com/office/officeart/2005/8/layout/lProcess2"/>
    <dgm:cxn modelId="{D9BCF7CC-D108-4238-979E-DD576B4BD196}" type="presParOf" srcId="{5F674DA3-E4DA-429A-8AD4-70F0F78846FD}" destId="{760B1E5F-94A0-4FB2-8846-D1AE1521A58D}" srcOrd="0" destOrd="0" presId="urn:microsoft.com/office/officeart/2005/8/layout/lProcess2"/>
    <dgm:cxn modelId="{47A47094-A52F-44BE-BCC5-0AC20CA19233}" type="presParOf" srcId="{760B1E5F-94A0-4FB2-8846-D1AE1521A58D}" destId="{2B268104-9F8B-4A4A-AE20-A09DB2AF4C42}" srcOrd="0" destOrd="0" presId="urn:microsoft.com/office/officeart/2005/8/layout/lProcess2"/>
    <dgm:cxn modelId="{C84254C2-28CE-4A6E-9EA1-FB3008CD6A5D}" type="presParOf" srcId="{760B1E5F-94A0-4FB2-8846-D1AE1521A58D}" destId="{A1F85F41-47A2-4811-8F95-55A9FD1F9A2A}" srcOrd="1" destOrd="0" presId="urn:microsoft.com/office/officeart/2005/8/layout/lProcess2"/>
    <dgm:cxn modelId="{ACB8E13D-D899-47CB-A008-0F5A88524CD9}" type="presParOf" srcId="{760B1E5F-94A0-4FB2-8846-D1AE1521A58D}" destId="{948F2F7D-DA05-40BF-83A1-07B01698BECA}" srcOrd="2" destOrd="0" presId="urn:microsoft.com/office/officeart/2005/8/layout/lProcess2"/>
    <dgm:cxn modelId="{4BAB6968-6EC0-40FE-86A6-E2A37CAD9976}" type="presParOf" srcId="{36639E40-2243-4788-940E-3B30172642CC}" destId="{6F2A6C51-2347-44A4-9951-5BD64F979096}" srcOrd="1" destOrd="0" presId="urn:microsoft.com/office/officeart/2005/8/layout/lProcess2"/>
    <dgm:cxn modelId="{BBB7E0E8-FF7C-4FDF-9F77-4407BDA29E9C}" type="presParOf" srcId="{36639E40-2243-4788-940E-3B30172642CC}" destId="{E55523A2-309F-434C-8D26-AA334C4131CE}" srcOrd="2" destOrd="0" presId="urn:microsoft.com/office/officeart/2005/8/layout/lProcess2"/>
    <dgm:cxn modelId="{B6A3B239-5E33-47DF-94F8-E9DC1B98D27E}" type="presParOf" srcId="{E55523A2-309F-434C-8D26-AA334C4131CE}" destId="{D2CA2014-63AC-4B45-82C9-D1B379A74FBD}" srcOrd="0" destOrd="0" presId="urn:microsoft.com/office/officeart/2005/8/layout/lProcess2"/>
    <dgm:cxn modelId="{C290E038-F161-43C3-A6BF-5ADE7DF4631C}" type="presParOf" srcId="{E55523A2-309F-434C-8D26-AA334C4131CE}" destId="{40A3FB2D-4578-4B62-A579-FAA677457A79}" srcOrd="1" destOrd="0" presId="urn:microsoft.com/office/officeart/2005/8/layout/lProcess2"/>
    <dgm:cxn modelId="{6C5AA742-4A12-41D5-B65D-B2E1549709BF}" type="presParOf" srcId="{E55523A2-309F-434C-8D26-AA334C4131CE}" destId="{29AB680C-A483-4C6C-91D5-CAA75DDB98D3}" srcOrd="2" destOrd="0" presId="urn:microsoft.com/office/officeart/2005/8/layout/lProcess2"/>
    <dgm:cxn modelId="{9FAA9D50-F99F-4568-86DF-CDF37184E9C6}" type="presParOf" srcId="{29AB680C-A483-4C6C-91D5-CAA75DDB98D3}" destId="{48C86B00-0100-4EC7-B737-16CDF1B83069}" srcOrd="0" destOrd="0" presId="urn:microsoft.com/office/officeart/2005/8/layout/lProcess2"/>
    <dgm:cxn modelId="{BFDCF2BF-DC8B-4EE3-A61D-C3BE5B105EFD}" type="presParOf" srcId="{48C86B00-0100-4EC7-B737-16CDF1B83069}" destId="{EDE39B67-38FF-4806-B57D-5688CB8465CB}" srcOrd="0" destOrd="0" presId="urn:microsoft.com/office/officeart/2005/8/layout/lProcess2"/>
    <dgm:cxn modelId="{D20D1CA4-D7AD-459E-9478-17EADB5129CF}" type="presParOf" srcId="{48C86B00-0100-4EC7-B737-16CDF1B83069}" destId="{FD84F75C-8F13-4B34-B166-79B0736C1309}" srcOrd="1" destOrd="0" presId="urn:microsoft.com/office/officeart/2005/8/layout/lProcess2"/>
    <dgm:cxn modelId="{EA5A7987-272A-41DF-A484-C87E9CEEE2AB}" type="presParOf" srcId="{48C86B00-0100-4EC7-B737-16CDF1B83069}" destId="{1284AB1B-93AB-4B9D-BA86-F0C6D0BDA144}" srcOrd="2" destOrd="0" presId="urn:microsoft.com/office/officeart/2005/8/layout/lProcess2"/>
    <dgm:cxn modelId="{D233C151-6E84-401B-BE10-450B730AEBDD}" type="presParOf" srcId="{36639E40-2243-4788-940E-3B30172642CC}" destId="{0DD3FFAB-435C-4CDD-A676-C01085768FA1}" srcOrd="3" destOrd="0" presId="urn:microsoft.com/office/officeart/2005/8/layout/lProcess2"/>
    <dgm:cxn modelId="{84E0CBCC-DE69-4778-A722-826F0E56D5B7}" type="presParOf" srcId="{36639E40-2243-4788-940E-3B30172642CC}" destId="{7972F6D4-4978-4C12-B027-DB9DD592DA3A}" srcOrd="4" destOrd="0" presId="urn:microsoft.com/office/officeart/2005/8/layout/lProcess2"/>
    <dgm:cxn modelId="{1CD16521-13F7-42B8-8783-B8174F957238}" type="presParOf" srcId="{7972F6D4-4978-4C12-B027-DB9DD592DA3A}" destId="{656977C1-2378-4508-9744-E8EFE621AE4D}" srcOrd="0" destOrd="0" presId="urn:microsoft.com/office/officeart/2005/8/layout/lProcess2"/>
    <dgm:cxn modelId="{104FED39-6C61-4B0D-B9F4-714B55CDA5E9}" type="presParOf" srcId="{7972F6D4-4978-4C12-B027-DB9DD592DA3A}" destId="{CCF66C2B-7B0A-4CA4-9CC3-BD8DEF8803F4}" srcOrd="1" destOrd="0" presId="urn:microsoft.com/office/officeart/2005/8/layout/lProcess2"/>
    <dgm:cxn modelId="{E769237B-89AC-4BD1-8CFF-7D80C74D7A9C}" type="presParOf" srcId="{7972F6D4-4978-4C12-B027-DB9DD592DA3A}" destId="{7A23C19F-2B03-40B6-9FA7-FA23FF670766}" srcOrd="2" destOrd="0" presId="urn:microsoft.com/office/officeart/2005/8/layout/lProcess2"/>
    <dgm:cxn modelId="{824A71FB-CB97-4431-84DC-D0097F886CD2}" type="presParOf" srcId="{7A23C19F-2B03-40B6-9FA7-FA23FF670766}" destId="{29E83EC6-FEFF-4312-A406-EFD6EAF8E4DA}" srcOrd="0" destOrd="0" presId="urn:microsoft.com/office/officeart/2005/8/layout/lProcess2"/>
    <dgm:cxn modelId="{2F770AE8-E81C-492C-B478-CF59F8619A60}" type="presParOf" srcId="{29E83EC6-FEFF-4312-A406-EFD6EAF8E4DA}" destId="{D7CE81C9-B3C2-4997-B897-05AEBCF49BC6}" srcOrd="0" destOrd="0" presId="urn:microsoft.com/office/officeart/2005/8/layout/lProcess2"/>
    <dgm:cxn modelId="{1962A08E-65D3-421F-87CA-0D94A4899768}" type="presParOf" srcId="{29E83EC6-FEFF-4312-A406-EFD6EAF8E4DA}" destId="{DF823071-44A1-4401-8585-7C0F8390A2E9}" srcOrd="1" destOrd="0" presId="urn:microsoft.com/office/officeart/2005/8/layout/lProcess2"/>
    <dgm:cxn modelId="{192A5646-18FF-465F-9A8E-31341A63F812}" type="presParOf" srcId="{29E83EC6-FEFF-4312-A406-EFD6EAF8E4DA}" destId="{ABC0B7E0-EB2B-4ACA-A9C5-CDBE29A0F86E}" srcOrd="2"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7962F31-31CF-413B-A44A-7F6BB80D3402}"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en-GB"/>
        </a:p>
      </dgm:t>
    </dgm:pt>
    <dgm:pt modelId="{FB75FE8F-5C50-4D2E-B3CA-EA34A0F8B193}">
      <dgm:prSet phldrT="[Text]" custT="1"/>
      <dgm:spPr>
        <a:solidFill>
          <a:srgbClr val="F0A206">
            <a:alpha val="49804"/>
          </a:srgbClr>
        </a:solidFill>
      </dgm:spPr>
      <dgm:t>
        <a:bodyPr/>
        <a:lstStyle/>
        <a:p>
          <a:r>
            <a:rPr lang="en-GB" sz="1400" b="1" dirty="0">
              <a:solidFill>
                <a:srgbClr val="3E5977"/>
              </a:solidFill>
              <a:latin typeface="Arial" panose="020B0604020202020204" pitchFamily="34" charset="0"/>
              <a:cs typeface="Arial" panose="020B0604020202020204" pitchFamily="34" charset="0"/>
            </a:rPr>
            <a:t>Sustainable food security</a:t>
          </a:r>
        </a:p>
      </dgm:t>
    </dgm:pt>
    <dgm:pt modelId="{B2D3A931-3E96-4606-9575-579FAC524A3D}" type="parTrans" cxnId="{87206763-A317-4ADE-926A-31DE15F2A74D}">
      <dgm:prSet/>
      <dgm:spPr/>
      <dgm:t>
        <a:bodyPr/>
        <a:lstStyle/>
        <a:p>
          <a:endParaRPr lang="en-GB" sz="1400">
            <a:solidFill>
              <a:srgbClr val="3E5977"/>
            </a:solidFill>
          </a:endParaRPr>
        </a:p>
      </dgm:t>
    </dgm:pt>
    <dgm:pt modelId="{A35B15C4-DAF2-44CB-A7F6-DF86B9553410}" type="sibTrans" cxnId="{87206763-A317-4ADE-926A-31DE15F2A74D}">
      <dgm:prSet/>
      <dgm:spPr/>
      <dgm:t>
        <a:bodyPr/>
        <a:lstStyle/>
        <a:p>
          <a:endParaRPr lang="en-GB" sz="1400">
            <a:solidFill>
              <a:srgbClr val="3E5977"/>
            </a:solidFill>
          </a:endParaRPr>
        </a:p>
      </dgm:t>
    </dgm:pt>
    <dgm:pt modelId="{2C5633A9-FA33-4B68-A69B-06CC61956354}">
      <dgm:prSet phldrT="[Text]" custT="1"/>
      <dgm:spPr>
        <a:solidFill>
          <a:srgbClr val="00B0F0">
            <a:alpha val="49804"/>
          </a:srgbClr>
        </a:solidFill>
      </dgm:spPr>
      <dgm:t>
        <a:bodyPr/>
        <a:lstStyle/>
        <a:p>
          <a:r>
            <a:rPr lang="en-GB" sz="1600" b="1" dirty="0">
              <a:solidFill>
                <a:srgbClr val="3E5977"/>
              </a:solidFill>
              <a:latin typeface="Arial" panose="020B0604020202020204" pitchFamily="34" charset="0"/>
              <a:cs typeface="Arial" panose="020B0604020202020204" pitchFamily="34" charset="0"/>
            </a:rPr>
            <a:t>Blue Growth</a:t>
          </a:r>
        </a:p>
      </dgm:t>
    </dgm:pt>
    <dgm:pt modelId="{32CCDD2B-6AEB-4BB3-9FEA-00EEA64F9FB7}" type="parTrans" cxnId="{CC373D6B-C01D-4F2D-AB4A-61DC47C42DA4}">
      <dgm:prSet/>
      <dgm:spPr/>
      <dgm:t>
        <a:bodyPr/>
        <a:lstStyle/>
        <a:p>
          <a:endParaRPr lang="en-GB" sz="1400">
            <a:solidFill>
              <a:srgbClr val="3E5977"/>
            </a:solidFill>
          </a:endParaRPr>
        </a:p>
      </dgm:t>
    </dgm:pt>
    <dgm:pt modelId="{F31C16C3-4103-4DDA-8EDC-E072F99545BE}" type="sibTrans" cxnId="{CC373D6B-C01D-4F2D-AB4A-61DC47C42DA4}">
      <dgm:prSet/>
      <dgm:spPr/>
      <dgm:t>
        <a:bodyPr/>
        <a:lstStyle/>
        <a:p>
          <a:endParaRPr lang="en-GB" sz="1400">
            <a:solidFill>
              <a:srgbClr val="3E5977"/>
            </a:solidFill>
          </a:endParaRPr>
        </a:p>
      </dgm:t>
    </dgm:pt>
    <dgm:pt modelId="{D7A9D46C-98AD-4303-A336-2867F9951145}">
      <dgm:prSet phldrT="[Text]" custT="1"/>
      <dgm:spPr>
        <a:solidFill>
          <a:srgbClr val="3C9E72">
            <a:alpha val="49804"/>
          </a:srgbClr>
        </a:solidFill>
      </dgm:spPr>
      <dgm:t>
        <a:bodyPr/>
        <a:lstStyle/>
        <a:p>
          <a:r>
            <a:rPr lang="en-GB" sz="1400" b="1" dirty="0">
              <a:solidFill>
                <a:srgbClr val="3E5977"/>
              </a:solidFill>
              <a:latin typeface="Arial" panose="020B0604020202020204" pitchFamily="34" charset="0"/>
              <a:cs typeface="Arial" panose="020B0604020202020204" pitchFamily="34" charset="0"/>
            </a:rPr>
            <a:t>Rural Renaissance</a:t>
          </a:r>
        </a:p>
      </dgm:t>
    </dgm:pt>
    <dgm:pt modelId="{2B512EE2-BC38-409D-BED8-E028AE935316}" type="parTrans" cxnId="{E0F268FE-A35A-4B8D-959A-1093E484543E}">
      <dgm:prSet/>
      <dgm:spPr/>
      <dgm:t>
        <a:bodyPr/>
        <a:lstStyle/>
        <a:p>
          <a:endParaRPr lang="en-GB" sz="1400">
            <a:solidFill>
              <a:srgbClr val="3E5977"/>
            </a:solidFill>
          </a:endParaRPr>
        </a:p>
      </dgm:t>
    </dgm:pt>
    <dgm:pt modelId="{4683B4D6-D95C-457B-9A10-85A62D4C529C}" type="sibTrans" cxnId="{E0F268FE-A35A-4B8D-959A-1093E484543E}">
      <dgm:prSet/>
      <dgm:spPr/>
      <dgm:t>
        <a:bodyPr/>
        <a:lstStyle/>
        <a:p>
          <a:endParaRPr lang="en-GB" sz="1400">
            <a:solidFill>
              <a:srgbClr val="3E5977"/>
            </a:solidFill>
          </a:endParaRPr>
        </a:p>
      </dgm:t>
    </dgm:pt>
    <dgm:pt modelId="{7B92BA39-B6CE-47AC-896C-27AAC0A72596}" type="pres">
      <dgm:prSet presAssocID="{87962F31-31CF-413B-A44A-7F6BB80D3402}" presName="Name0" presStyleCnt="0">
        <dgm:presLayoutVars>
          <dgm:dir/>
          <dgm:resizeHandles val="exact"/>
        </dgm:presLayoutVars>
      </dgm:prSet>
      <dgm:spPr/>
    </dgm:pt>
    <dgm:pt modelId="{4B7D3C19-74FF-4696-9CEE-1FCBE2FC94BA}" type="pres">
      <dgm:prSet presAssocID="{FB75FE8F-5C50-4D2E-B3CA-EA34A0F8B193}" presName="Name5" presStyleLbl="vennNode1" presStyleIdx="0" presStyleCnt="3">
        <dgm:presLayoutVars>
          <dgm:bulletEnabled val="1"/>
        </dgm:presLayoutVars>
      </dgm:prSet>
      <dgm:spPr/>
    </dgm:pt>
    <dgm:pt modelId="{381E6E8A-A4F8-4AA6-91D0-504BDEFEB929}" type="pres">
      <dgm:prSet presAssocID="{A35B15C4-DAF2-44CB-A7F6-DF86B9553410}" presName="space" presStyleCnt="0"/>
      <dgm:spPr/>
    </dgm:pt>
    <dgm:pt modelId="{A13B2F80-388F-4E99-9FE8-6E8332399376}" type="pres">
      <dgm:prSet presAssocID="{2C5633A9-FA33-4B68-A69B-06CC61956354}" presName="Name5" presStyleLbl="vennNode1" presStyleIdx="1" presStyleCnt="3">
        <dgm:presLayoutVars>
          <dgm:bulletEnabled val="1"/>
        </dgm:presLayoutVars>
      </dgm:prSet>
      <dgm:spPr/>
    </dgm:pt>
    <dgm:pt modelId="{5E8F85A6-4338-49AB-B2F9-87FE690F0E96}" type="pres">
      <dgm:prSet presAssocID="{F31C16C3-4103-4DDA-8EDC-E072F99545BE}" presName="space" presStyleCnt="0"/>
      <dgm:spPr/>
    </dgm:pt>
    <dgm:pt modelId="{BEAB7AED-9703-4536-854E-C95C010AF990}" type="pres">
      <dgm:prSet presAssocID="{D7A9D46C-98AD-4303-A336-2867F9951145}" presName="Name5" presStyleLbl="vennNode1" presStyleIdx="2" presStyleCnt="3">
        <dgm:presLayoutVars>
          <dgm:bulletEnabled val="1"/>
        </dgm:presLayoutVars>
      </dgm:prSet>
      <dgm:spPr/>
    </dgm:pt>
  </dgm:ptLst>
  <dgm:cxnLst>
    <dgm:cxn modelId="{98537707-C2FB-4128-8D15-DBCB99293F92}" type="presOf" srcId="{2C5633A9-FA33-4B68-A69B-06CC61956354}" destId="{A13B2F80-388F-4E99-9FE8-6E8332399376}" srcOrd="0" destOrd="0" presId="urn:microsoft.com/office/officeart/2005/8/layout/venn3"/>
    <dgm:cxn modelId="{7D65D125-FAA8-43E4-9B5B-E354E4F5AA85}" type="presOf" srcId="{D7A9D46C-98AD-4303-A336-2867F9951145}" destId="{BEAB7AED-9703-4536-854E-C95C010AF990}" srcOrd="0" destOrd="0" presId="urn:microsoft.com/office/officeart/2005/8/layout/venn3"/>
    <dgm:cxn modelId="{1B2F6747-8E15-4422-9468-B488D2CE1454}" type="presOf" srcId="{87962F31-31CF-413B-A44A-7F6BB80D3402}" destId="{7B92BA39-B6CE-47AC-896C-27AAC0A72596}" srcOrd="0" destOrd="0" presId="urn:microsoft.com/office/officeart/2005/8/layout/venn3"/>
    <dgm:cxn modelId="{964FF84E-F297-45B0-ACD6-428001173D64}" type="presOf" srcId="{FB75FE8F-5C50-4D2E-B3CA-EA34A0F8B193}" destId="{4B7D3C19-74FF-4696-9CEE-1FCBE2FC94BA}" srcOrd="0" destOrd="0" presId="urn:microsoft.com/office/officeart/2005/8/layout/venn3"/>
    <dgm:cxn modelId="{87206763-A317-4ADE-926A-31DE15F2A74D}" srcId="{87962F31-31CF-413B-A44A-7F6BB80D3402}" destId="{FB75FE8F-5C50-4D2E-B3CA-EA34A0F8B193}" srcOrd="0" destOrd="0" parTransId="{B2D3A931-3E96-4606-9575-579FAC524A3D}" sibTransId="{A35B15C4-DAF2-44CB-A7F6-DF86B9553410}"/>
    <dgm:cxn modelId="{CC373D6B-C01D-4F2D-AB4A-61DC47C42DA4}" srcId="{87962F31-31CF-413B-A44A-7F6BB80D3402}" destId="{2C5633A9-FA33-4B68-A69B-06CC61956354}" srcOrd="1" destOrd="0" parTransId="{32CCDD2B-6AEB-4BB3-9FEA-00EEA64F9FB7}" sibTransId="{F31C16C3-4103-4DDA-8EDC-E072F99545BE}"/>
    <dgm:cxn modelId="{E0F268FE-A35A-4B8D-959A-1093E484543E}" srcId="{87962F31-31CF-413B-A44A-7F6BB80D3402}" destId="{D7A9D46C-98AD-4303-A336-2867F9951145}" srcOrd="2" destOrd="0" parTransId="{2B512EE2-BC38-409D-BED8-E028AE935316}" sibTransId="{4683B4D6-D95C-457B-9A10-85A62D4C529C}"/>
    <dgm:cxn modelId="{DFF20EC6-73BB-427B-B856-4BD90A0826B6}" type="presParOf" srcId="{7B92BA39-B6CE-47AC-896C-27AAC0A72596}" destId="{4B7D3C19-74FF-4696-9CEE-1FCBE2FC94BA}" srcOrd="0" destOrd="0" presId="urn:microsoft.com/office/officeart/2005/8/layout/venn3"/>
    <dgm:cxn modelId="{345D5B67-6410-433D-9768-185C44EC26FC}" type="presParOf" srcId="{7B92BA39-B6CE-47AC-896C-27AAC0A72596}" destId="{381E6E8A-A4F8-4AA6-91D0-504BDEFEB929}" srcOrd="1" destOrd="0" presId="urn:microsoft.com/office/officeart/2005/8/layout/venn3"/>
    <dgm:cxn modelId="{F6DEE785-D344-4089-976E-491AD30C9564}" type="presParOf" srcId="{7B92BA39-B6CE-47AC-896C-27AAC0A72596}" destId="{A13B2F80-388F-4E99-9FE8-6E8332399376}" srcOrd="2" destOrd="0" presId="urn:microsoft.com/office/officeart/2005/8/layout/venn3"/>
    <dgm:cxn modelId="{18E800EE-F082-4829-B80A-D00B3309BB02}" type="presParOf" srcId="{7B92BA39-B6CE-47AC-896C-27AAC0A72596}" destId="{5E8F85A6-4338-49AB-B2F9-87FE690F0E96}" srcOrd="3" destOrd="0" presId="urn:microsoft.com/office/officeart/2005/8/layout/venn3"/>
    <dgm:cxn modelId="{7BB4A1C9-A36A-4081-8231-85EABC31364B}" type="presParOf" srcId="{7B92BA39-B6CE-47AC-896C-27AAC0A72596}" destId="{BEAB7AED-9703-4536-854E-C95C010AF990}" srcOrd="4" destOrd="0" presId="urn:microsoft.com/office/officeart/2005/8/layout/venn3"/>
  </dgm:cxnLst>
  <dgm:bg>
    <a:effectLst>
      <a:glow rad="127000">
        <a:schemeClr val="accent1">
          <a:alpha val="54000"/>
        </a:schemeClr>
      </a:glow>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A75A2C2-2F7C-435B-8AED-BFBC066FFA63}"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IE"/>
        </a:p>
      </dgm:t>
    </dgm:pt>
    <dgm:pt modelId="{E1EB0F23-CDA6-4DAB-8F49-253B456B0D81}">
      <dgm:prSet phldrT="[Text]" custT="1"/>
      <dgm:spPr>
        <a:solidFill>
          <a:schemeClr val="bg1">
            <a:lumMod val="95000"/>
          </a:schemeClr>
        </a:solidFill>
        <a:ln>
          <a:noFill/>
        </a:ln>
      </dgm:spPr>
      <dgm:t>
        <a:bodyPr/>
        <a:lstStyle/>
        <a:p>
          <a:endParaRPr lang="en-IE" sz="1600" b="1" dirty="0">
            <a:solidFill>
              <a:schemeClr val="bg1"/>
            </a:solidFill>
            <a:latin typeface="+mn-lt"/>
          </a:endParaRPr>
        </a:p>
        <a:p>
          <a:r>
            <a:rPr lang="en-IE" sz="1600" b="1" dirty="0">
              <a:solidFill>
                <a:schemeClr val="tx1"/>
              </a:solidFill>
              <a:latin typeface="+mn-lt"/>
            </a:rPr>
            <a:t>National</a:t>
          </a:r>
        </a:p>
      </dgm:t>
    </dgm:pt>
    <dgm:pt modelId="{A651585A-0E3B-4BF8-AE0E-BC91E425AE05}" type="parTrans" cxnId="{A5C770B2-D973-49E4-83F8-82C3F2DBB9DE}">
      <dgm:prSet/>
      <dgm:spPr/>
      <dgm:t>
        <a:bodyPr/>
        <a:lstStyle/>
        <a:p>
          <a:endParaRPr lang="en-IE"/>
        </a:p>
      </dgm:t>
    </dgm:pt>
    <dgm:pt modelId="{A2F775F1-F529-4C3D-8C17-B7FDB75D62EA}" type="sibTrans" cxnId="{A5C770B2-D973-49E4-83F8-82C3F2DBB9DE}">
      <dgm:prSet/>
      <dgm:spPr/>
      <dgm:t>
        <a:bodyPr/>
        <a:lstStyle/>
        <a:p>
          <a:endParaRPr lang="en-IE"/>
        </a:p>
      </dgm:t>
    </dgm:pt>
    <dgm:pt modelId="{016DD7BA-1556-4E5C-BA5A-D6C613886438}">
      <dgm:prSet phldrT="[Text]" custT="1"/>
      <dgm:spPr>
        <a:solidFill>
          <a:schemeClr val="bg1"/>
        </a:solidFill>
        <a:ln>
          <a:solidFill>
            <a:srgbClr val="00B050"/>
          </a:solidFill>
        </a:ln>
      </dgm:spPr>
      <dgm:t>
        <a:bodyPr/>
        <a:lstStyle/>
        <a:p>
          <a:r>
            <a:rPr lang="en-IE" sz="1600" b="1" dirty="0">
              <a:solidFill>
                <a:schemeClr val="tx1"/>
              </a:solidFill>
              <a:latin typeface="+mn-lt"/>
            </a:rPr>
            <a:t>Food</a:t>
          </a:r>
        </a:p>
        <a:p>
          <a:r>
            <a:rPr lang="en-IE" sz="1600" b="1" dirty="0">
              <a:solidFill>
                <a:schemeClr val="tx1"/>
              </a:solidFill>
              <a:latin typeface="+mn-lt"/>
            </a:rPr>
            <a:t>Primary Production</a:t>
          </a:r>
        </a:p>
        <a:p>
          <a:r>
            <a:rPr lang="en-IE" sz="1600" b="1" dirty="0">
              <a:solidFill>
                <a:schemeClr val="tx1"/>
              </a:solidFill>
              <a:latin typeface="+mn-lt"/>
            </a:rPr>
            <a:t>Forestry</a:t>
          </a:r>
        </a:p>
      </dgm:t>
    </dgm:pt>
    <dgm:pt modelId="{70AC887C-6FED-4841-8A91-A2BFB8B5D753}" type="parTrans" cxnId="{ED838ACB-63EE-4011-A6DA-54C97741CB2A}">
      <dgm:prSet/>
      <dgm:spPr/>
      <dgm:t>
        <a:bodyPr/>
        <a:lstStyle/>
        <a:p>
          <a:endParaRPr lang="en-IE"/>
        </a:p>
      </dgm:t>
    </dgm:pt>
    <dgm:pt modelId="{119F21E5-40AB-4733-B5D1-A18B1AA1B217}" type="sibTrans" cxnId="{ED838ACB-63EE-4011-A6DA-54C97741CB2A}">
      <dgm:prSet/>
      <dgm:spPr/>
      <dgm:t>
        <a:bodyPr/>
        <a:lstStyle/>
        <a:p>
          <a:endParaRPr lang="en-IE"/>
        </a:p>
      </dgm:t>
    </dgm:pt>
    <dgm:pt modelId="{E070A7F6-928D-40E1-9139-1AC62A02EB4C}">
      <dgm:prSet phldrT="[Text]" custT="1"/>
      <dgm:spPr>
        <a:solidFill>
          <a:schemeClr val="bg1"/>
        </a:solidFill>
        <a:ln>
          <a:solidFill>
            <a:srgbClr val="00B050"/>
          </a:solidFill>
        </a:ln>
      </dgm:spPr>
      <dgm:t>
        <a:bodyPr/>
        <a:lstStyle/>
        <a:p>
          <a:r>
            <a:rPr lang="en-IE" sz="1600" b="1" dirty="0">
              <a:solidFill>
                <a:schemeClr val="tx1"/>
              </a:solidFill>
              <a:latin typeface="+mn-lt"/>
            </a:rPr>
            <a:t>Thematic Network</a:t>
          </a:r>
        </a:p>
        <a:p>
          <a:r>
            <a:rPr lang="en-IE" sz="1600" b="1" dirty="0">
              <a:solidFill>
                <a:schemeClr val="tx1"/>
              </a:solidFill>
              <a:latin typeface="+mn-lt"/>
            </a:rPr>
            <a:t>Research +</a:t>
          </a:r>
        </a:p>
        <a:p>
          <a:r>
            <a:rPr lang="en-IE" sz="1600" b="1" dirty="0">
              <a:solidFill>
                <a:schemeClr val="tx1"/>
              </a:solidFill>
              <a:latin typeface="+mn-lt"/>
            </a:rPr>
            <a:t>Platform</a:t>
          </a:r>
        </a:p>
        <a:p>
          <a:r>
            <a:rPr lang="en-IE" sz="1600" b="1" dirty="0">
              <a:solidFill>
                <a:schemeClr val="tx1"/>
              </a:solidFill>
              <a:latin typeface="+mn-lt"/>
            </a:rPr>
            <a:t>Co-funding (EPA, SEAI, SFI) </a:t>
          </a:r>
        </a:p>
      </dgm:t>
    </dgm:pt>
    <dgm:pt modelId="{B5C32083-410C-49B7-9A74-089EBFEDCCCD}" type="parTrans" cxnId="{3F87799A-FBAD-42DD-AADB-C534BECD609E}">
      <dgm:prSet/>
      <dgm:spPr/>
      <dgm:t>
        <a:bodyPr/>
        <a:lstStyle/>
        <a:p>
          <a:endParaRPr lang="en-IE"/>
        </a:p>
      </dgm:t>
    </dgm:pt>
    <dgm:pt modelId="{BCF1DC27-5DAC-4947-9BD5-DE5339AF5B46}" type="sibTrans" cxnId="{3F87799A-FBAD-42DD-AADB-C534BECD609E}">
      <dgm:prSet/>
      <dgm:spPr/>
      <dgm:t>
        <a:bodyPr/>
        <a:lstStyle/>
        <a:p>
          <a:endParaRPr lang="en-IE"/>
        </a:p>
      </dgm:t>
    </dgm:pt>
    <dgm:pt modelId="{DC459A7E-F19A-433C-BA81-F8285E25632F}">
      <dgm:prSet phldrT="[Text]" custT="1"/>
      <dgm:spPr>
        <a:solidFill>
          <a:schemeClr val="bg1">
            <a:lumMod val="85000"/>
          </a:schemeClr>
        </a:solidFill>
        <a:ln>
          <a:solidFill>
            <a:schemeClr val="bg1"/>
          </a:solidFill>
        </a:ln>
      </dgm:spPr>
      <dgm:t>
        <a:bodyPr/>
        <a:lstStyle/>
        <a:p>
          <a:endParaRPr lang="en-IE" sz="1600" b="1" dirty="0">
            <a:solidFill>
              <a:schemeClr val="tx1"/>
            </a:solidFill>
            <a:latin typeface="+mn-lt"/>
          </a:endParaRPr>
        </a:p>
        <a:p>
          <a:r>
            <a:rPr lang="en-IE" sz="1600" b="1" dirty="0">
              <a:solidFill>
                <a:schemeClr val="tx1"/>
              </a:solidFill>
              <a:latin typeface="+mn-lt"/>
            </a:rPr>
            <a:t>Transnational</a:t>
          </a:r>
          <a:r>
            <a:rPr lang="en-IE" sz="1600" dirty="0">
              <a:solidFill>
                <a:schemeClr val="tx1"/>
              </a:solidFill>
              <a:latin typeface="+mn-lt"/>
            </a:rPr>
            <a:t> </a:t>
          </a:r>
        </a:p>
      </dgm:t>
    </dgm:pt>
    <dgm:pt modelId="{A010296F-8AD5-4793-92B4-0F050D5D1DDB}" type="parTrans" cxnId="{E57DA715-F85D-488E-BFC5-369D3D62AEF4}">
      <dgm:prSet/>
      <dgm:spPr/>
      <dgm:t>
        <a:bodyPr/>
        <a:lstStyle/>
        <a:p>
          <a:endParaRPr lang="en-IE"/>
        </a:p>
      </dgm:t>
    </dgm:pt>
    <dgm:pt modelId="{A2AEF3DB-46C1-47D4-8D4F-ADAF886792DE}" type="sibTrans" cxnId="{E57DA715-F85D-488E-BFC5-369D3D62AEF4}">
      <dgm:prSet/>
      <dgm:spPr/>
      <dgm:t>
        <a:bodyPr/>
        <a:lstStyle/>
        <a:p>
          <a:endParaRPr lang="en-IE"/>
        </a:p>
      </dgm:t>
    </dgm:pt>
    <dgm:pt modelId="{70E81893-16B1-40CD-A7A0-D2E8206B2DDB}">
      <dgm:prSet phldrT="[Text]" custT="1"/>
      <dgm:spPr>
        <a:solidFill>
          <a:schemeClr val="bg1"/>
        </a:solidFill>
        <a:ln>
          <a:solidFill>
            <a:srgbClr val="00B050"/>
          </a:solidFill>
        </a:ln>
      </dgm:spPr>
      <dgm:t>
        <a:bodyPr/>
        <a:lstStyle/>
        <a:p>
          <a:endParaRPr lang="en-IE" sz="1600" b="1" dirty="0">
            <a:solidFill>
              <a:schemeClr val="bg1"/>
            </a:solidFill>
            <a:latin typeface="+mn-lt"/>
            <a:cs typeface="Calibri" pitchFamily="34" charset="0"/>
          </a:endParaRPr>
        </a:p>
        <a:p>
          <a:r>
            <a:rPr lang="en-IE" sz="1200" b="1" dirty="0">
              <a:solidFill>
                <a:schemeClr val="tx1"/>
              </a:solidFill>
              <a:latin typeface="+mn-lt"/>
              <a:cs typeface="Calibri" pitchFamily="34" charset="0"/>
            </a:rPr>
            <a:t>US-Ireland Research</a:t>
          </a:r>
        </a:p>
        <a:p>
          <a:endParaRPr lang="en-IE" sz="1200" b="1" dirty="0">
            <a:solidFill>
              <a:schemeClr val="tx1"/>
            </a:solidFill>
            <a:latin typeface="+mn-lt"/>
            <a:cs typeface="Calibri" pitchFamily="34" charset="0"/>
          </a:endParaRPr>
        </a:p>
        <a:p>
          <a:r>
            <a:rPr lang="en-IE" sz="1200" b="1" dirty="0">
              <a:solidFill>
                <a:schemeClr val="tx1"/>
              </a:solidFill>
              <a:latin typeface="+mn-lt"/>
              <a:cs typeface="Calibri" pitchFamily="34" charset="0"/>
            </a:rPr>
            <a:t>ERA-NET funding</a:t>
          </a:r>
        </a:p>
        <a:p>
          <a:endParaRPr lang="en-IE" sz="1600" dirty="0">
            <a:solidFill>
              <a:schemeClr val="bg1"/>
            </a:solidFill>
            <a:latin typeface="+mn-lt"/>
          </a:endParaRPr>
        </a:p>
      </dgm:t>
    </dgm:pt>
    <dgm:pt modelId="{9D290482-2960-4C88-87D8-CA69AC1E5A59}" type="parTrans" cxnId="{CCD23B78-0EF1-466A-9299-142AB9095FF4}">
      <dgm:prSet/>
      <dgm:spPr/>
      <dgm:t>
        <a:bodyPr/>
        <a:lstStyle/>
        <a:p>
          <a:endParaRPr lang="en-IE"/>
        </a:p>
      </dgm:t>
    </dgm:pt>
    <dgm:pt modelId="{65CE7FF2-23DC-4CE3-9CF8-3094565FBA1B}" type="sibTrans" cxnId="{CCD23B78-0EF1-466A-9299-142AB9095FF4}">
      <dgm:prSet/>
      <dgm:spPr/>
      <dgm:t>
        <a:bodyPr/>
        <a:lstStyle/>
        <a:p>
          <a:endParaRPr lang="en-IE"/>
        </a:p>
      </dgm:t>
    </dgm:pt>
    <dgm:pt modelId="{4CCA3DA7-DA98-43B5-96E3-7C46CCFF99C0}">
      <dgm:prSet phldrT="[Text]" custT="1"/>
      <dgm:spPr>
        <a:solidFill>
          <a:schemeClr val="bg1"/>
        </a:solidFill>
        <a:ln>
          <a:solidFill>
            <a:srgbClr val="00B050"/>
          </a:solidFill>
        </a:ln>
      </dgm:spPr>
      <dgm:t>
        <a:bodyPr/>
        <a:lstStyle/>
        <a:p>
          <a:pPr marL="0" marR="0" indent="0" defTabSz="914400" eaLnBrk="1" fontAlgn="auto" latinLnBrk="0" hangingPunct="1">
            <a:lnSpc>
              <a:spcPct val="100000"/>
            </a:lnSpc>
            <a:spcBef>
              <a:spcPts val="0"/>
            </a:spcBef>
            <a:spcAft>
              <a:spcPts val="0"/>
            </a:spcAft>
            <a:buClrTx/>
            <a:buSzTx/>
            <a:buFontTx/>
            <a:buNone/>
            <a:tabLst/>
            <a:defRPr/>
          </a:pPr>
          <a:endParaRPr lang="en-IE" sz="1600" dirty="0">
            <a:solidFill>
              <a:schemeClr val="tx1"/>
            </a:solidFill>
            <a:latin typeface="+mn-lt"/>
          </a:endParaRPr>
        </a:p>
        <a:p>
          <a:pPr marL="0" marR="0" indent="0" defTabSz="914400" eaLnBrk="1" fontAlgn="auto" latinLnBrk="0" hangingPunct="1">
            <a:lnSpc>
              <a:spcPct val="100000"/>
            </a:lnSpc>
            <a:spcBef>
              <a:spcPts val="0"/>
            </a:spcBef>
            <a:spcAft>
              <a:spcPts val="0"/>
            </a:spcAft>
            <a:buClrTx/>
            <a:buSzTx/>
            <a:buFontTx/>
            <a:buNone/>
            <a:tabLst/>
            <a:defRPr/>
          </a:pPr>
          <a:r>
            <a:rPr lang="en-IE" sz="1200" b="1" dirty="0">
              <a:solidFill>
                <a:schemeClr val="tx1"/>
              </a:solidFill>
              <a:latin typeface="+mn-lt"/>
            </a:rPr>
            <a:t>Joint Programming Initiatives </a:t>
          </a:r>
        </a:p>
        <a:p>
          <a:pPr marL="0" marR="0" indent="0" defTabSz="914400" eaLnBrk="1" fontAlgn="auto" latinLnBrk="0" hangingPunct="1">
            <a:lnSpc>
              <a:spcPct val="100000"/>
            </a:lnSpc>
            <a:spcBef>
              <a:spcPts val="0"/>
            </a:spcBef>
            <a:spcAft>
              <a:spcPts val="0"/>
            </a:spcAft>
            <a:buClrTx/>
            <a:buSzTx/>
            <a:buFontTx/>
            <a:buNone/>
            <a:tabLst/>
            <a:defRPr/>
          </a:pPr>
          <a:endParaRPr lang="en-IE" sz="1200" dirty="0">
            <a:solidFill>
              <a:schemeClr val="tx1"/>
            </a:solidFill>
            <a:latin typeface="+mn-lt"/>
          </a:endParaRPr>
        </a:p>
        <a:p>
          <a:pPr marL="0" marR="0" indent="0" defTabSz="914400" eaLnBrk="1" fontAlgn="auto" latinLnBrk="0" hangingPunct="1">
            <a:lnSpc>
              <a:spcPct val="100000"/>
            </a:lnSpc>
            <a:spcBef>
              <a:spcPts val="0"/>
            </a:spcBef>
            <a:spcAft>
              <a:spcPts val="0"/>
            </a:spcAft>
            <a:buClrTx/>
            <a:buSzTx/>
            <a:buFontTx/>
            <a:buNone/>
            <a:tabLst/>
            <a:defRPr/>
          </a:pPr>
          <a:r>
            <a:rPr lang="en-IE" sz="1200" dirty="0">
              <a:solidFill>
                <a:schemeClr val="tx1"/>
              </a:solidFill>
              <a:latin typeface="+mn-lt"/>
            </a:rPr>
            <a:t>Healthy Diets for Healthy Lives</a:t>
          </a:r>
        </a:p>
        <a:p>
          <a:pPr marL="0" marR="0" indent="0" defTabSz="914400" eaLnBrk="1" fontAlgn="auto" latinLnBrk="0" hangingPunct="1">
            <a:lnSpc>
              <a:spcPct val="100000"/>
            </a:lnSpc>
            <a:spcBef>
              <a:spcPts val="0"/>
            </a:spcBef>
            <a:spcAft>
              <a:spcPts val="0"/>
            </a:spcAft>
            <a:buClrTx/>
            <a:buSzTx/>
            <a:buFontTx/>
            <a:buNone/>
            <a:tabLst/>
            <a:defRPr/>
          </a:pPr>
          <a:endParaRPr lang="en-IE" sz="1200" dirty="0">
            <a:solidFill>
              <a:schemeClr val="tx1"/>
            </a:solidFill>
            <a:latin typeface="+mn-lt"/>
          </a:endParaRPr>
        </a:p>
        <a:p>
          <a:pPr marL="0" marR="0" indent="0" defTabSz="914400" eaLnBrk="1" fontAlgn="auto" latinLnBrk="0" hangingPunct="1">
            <a:lnSpc>
              <a:spcPct val="100000"/>
            </a:lnSpc>
            <a:spcBef>
              <a:spcPts val="0"/>
            </a:spcBef>
            <a:spcAft>
              <a:spcPts val="0"/>
            </a:spcAft>
            <a:buClrTx/>
            <a:buSzTx/>
            <a:buFontTx/>
            <a:buNone/>
            <a:tabLst/>
            <a:defRPr/>
          </a:pPr>
          <a:r>
            <a:rPr lang="en-IE" sz="1200" b="0" dirty="0">
              <a:solidFill>
                <a:schemeClr val="tx1"/>
              </a:solidFill>
              <a:latin typeface="+mn-lt"/>
            </a:rPr>
            <a:t>Agriculture, Food Security &amp; Climate Change</a:t>
          </a:r>
        </a:p>
        <a:p>
          <a:pPr defTabSz="355600">
            <a:lnSpc>
              <a:spcPct val="90000"/>
            </a:lnSpc>
            <a:spcBef>
              <a:spcPct val="0"/>
            </a:spcBef>
            <a:spcAft>
              <a:spcPct val="35000"/>
            </a:spcAft>
          </a:pPr>
          <a:endParaRPr lang="en-IE" sz="1600" dirty="0">
            <a:latin typeface="+mn-lt"/>
          </a:endParaRPr>
        </a:p>
      </dgm:t>
    </dgm:pt>
    <dgm:pt modelId="{3926ED59-2D71-4E96-80B3-F0AD9D055D08}" type="parTrans" cxnId="{CC7A6727-7AF1-41CA-AFD4-94BD3BA0550B}">
      <dgm:prSet/>
      <dgm:spPr/>
      <dgm:t>
        <a:bodyPr/>
        <a:lstStyle/>
        <a:p>
          <a:endParaRPr lang="en-IE"/>
        </a:p>
      </dgm:t>
    </dgm:pt>
    <dgm:pt modelId="{34147A4F-504E-421F-80A4-068A514701EB}" type="sibTrans" cxnId="{CC7A6727-7AF1-41CA-AFD4-94BD3BA0550B}">
      <dgm:prSet/>
      <dgm:spPr/>
      <dgm:t>
        <a:bodyPr/>
        <a:lstStyle/>
        <a:p>
          <a:endParaRPr lang="en-IE"/>
        </a:p>
      </dgm:t>
    </dgm:pt>
    <dgm:pt modelId="{35F81924-5CFC-4C54-B609-04B8864E9BE1}">
      <dgm:prSet phldrT="[Text]" custT="1"/>
      <dgm:spPr>
        <a:solidFill>
          <a:schemeClr val="bg1">
            <a:lumMod val="75000"/>
          </a:schemeClr>
        </a:solidFill>
      </dgm:spPr>
      <dgm:t>
        <a:bodyPr/>
        <a:lstStyle/>
        <a:p>
          <a:r>
            <a:rPr lang="en-IE" sz="1600" b="1" dirty="0">
              <a:solidFill>
                <a:schemeClr val="tx1"/>
              </a:solidFill>
              <a:latin typeface="+mn-lt"/>
            </a:rPr>
            <a:t>EU</a:t>
          </a:r>
        </a:p>
      </dgm:t>
    </dgm:pt>
    <dgm:pt modelId="{F58A5B84-3749-4AA7-9ADD-F228CAFE116F}" type="parTrans" cxnId="{15F04F30-B600-4793-97B5-3CA52342B7B3}">
      <dgm:prSet/>
      <dgm:spPr/>
      <dgm:t>
        <a:bodyPr/>
        <a:lstStyle/>
        <a:p>
          <a:endParaRPr lang="en-IE"/>
        </a:p>
      </dgm:t>
    </dgm:pt>
    <dgm:pt modelId="{FF93E1BE-45E7-42B0-9B6E-4EB999034FEC}" type="sibTrans" cxnId="{15F04F30-B600-4793-97B5-3CA52342B7B3}">
      <dgm:prSet/>
      <dgm:spPr/>
      <dgm:t>
        <a:bodyPr/>
        <a:lstStyle/>
        <a:p>
          <a:endParaRPr lang="en-IE"/>
        </a:p>
      </dgm:t>
    </dgm:pt>
    <dgm:pt modelId="{DE18B273-9A52-4B34-9560-9F4D7F3BAF74}">
      <dgm:prSet phldrT="[Text]" custT="1"/>
      <dgm:spPr>
        <a:solidFill>
          <a:schemeClr val="bg1"/>
        </a:solidFill>
        <a:ln>
          <a:solidFill>
            <a:srgbClr val="00B050"/>
          </a:solidFill>
        </a:ln>
      </dgm:spPr>
      <dgm:t>
        <a:bodyPr/>
        <a:lstStyle/>
        <a:p>
          <a:endParaRPr lang="en-IE" sz="1600" b="1" dirty="0">
            <a:solidFill>
              <a:schemeClr val="bg1"/>
            </a:solidFill>
            <a:latin typeface="+mn-lt"/>
          </a:endParaRPr>
        </a:p>
        <a:p>
          <a:r>
            <a:rPr lang="en-IE" sz="1400" b="1" dirty="0">
              <a:solidFill>
                <a:schemeClr val="tx1"/>
              </a:solidFill>
              <a:latin typeface="+mn-lt"/>
            </a:rPr>
            <a:t>Horizon 2020</a:t>
          </a:r>
        </a:p>
        <a:p>
          <a:r>
            <a:rPr lang="en-IE" sz="1400" b="0" dirty="0">
              <a:solidFill>
                <a:schemeClr val="tx1"/>
              </a:solidFill>
              <a:latin typeface="+mn-lt"/>
            </a:rPr>
            <a:t>Societal Challenge 2</a:t>
          </a:r>
        </a:p>
        <a:p>
          <a:r>
            <a:rPr lang="en-IE" sz="1400" b="0" dirty="0">
              <a:solidFill>
                <a:schemeClr val="tx1"/>
              </a:solidFill>
              <a:latin typeface="+mn-lt"/>
            </a:rPr>
            <a:t>Biobased Industries JTI</a:t>
          </a:r>
        </a:p>
        <a:p>
          <a:r>
            <a:rPr lang="en-IE" sz="1400" b="0" dirty="0">
              <a:solidFill>
                <a:schemeClr val="tx1"/>
              </a:solidFill>
              <a:latin typeface="+mn-lt"/>
            </a:rPr>
            <a:t>EIP/AGRI</a:t>
          </a:r>
        </a:p>
        <a:p>
          <a:r>
            <a:rPr lang="en-US" sz="1400" b="0" dirty="0">
              <a:solidFill>
                <a:schemeClr val="tx1"/>
              </a:solidFill>
              <a:latin typeface="+mn-lt"/>
            </a:rPr>
            <a:t>Digitalisation</a:t>
          </a:r>
        </a:p>
        <a:p>
          <a:r>
            <a:rPr lang="en-US" sz="1400" b="0" dirty="0">
              <a:solidFill>
                <a:schemeClr val="tx1"/>
              </a:solidFill>
              <a:latin typeface="+mn-lt"/>
            </a:rPr>
            <a:t>Bioeconomy</a:t>
          </a:r>
          <a:endParaRPr lang="en-IE" sz="1400" b="0" dirty="0">
            <a:solidFill>
              <a:schemeClr val="tx1"/>
            </a:solidFill>
            <a:latin typeface="+mn-lt"/>
          </a:endParaRPr>
        </a:p>
        <a:p>
          <a:endParaRPr lang="en-IE" sz="1600" b="1" dirty="0">
            <a:solidFill>
              <a:schemeClr val="bg1"/>
            </a:solidFill>
            <a:latin typeface="+mn-lt"/>
          </a:endParaRPr>
        </a:p>
        <a:p>
          <a:endParaRPr lang="en-IE" sz="1600" dirty="0">
            <a:latin typeface="+mn-lt"/>
          </a:endParaRPr>
        </a:p>
      </dgm:t>
    </dgm:pt>
    <dgm:pt modelId="{47E4E4CF-A4F1-4609-9FBF-F02EC9BCE221}" type="parTrans" cxnId="{FDBC6019-3769-49B0-9D8D-A3A960F787D1}">
      <dgm:prSet/>
      <dgm:spPr/>
      <dgm:t>
        <a:bodyPr/>
        <a:lstStyle/>
        <a:p>
          <a:endParaRPr lang="en-IE"/>
        </a:p>
      </dgm:t>
    </dgm:pt>
    <dgm:pt modelId="{E302631D-C271-445F-9D92-07354EFF7F19}" type="sibTrans" cxnId="{FDBC6019-3769-49B0-9D8D-A3A960F787D1}">
      <dgm:prSet/>
      <dgm:spPr/>
      <dgm:t>
        <a:bodyPr/>
        <a:lstStyle/>
        <a:p>
          <a:endParaRPr lang="en-IE"/>
        </a:p>
      </dgm:t>
    </dgm:pt>
    <dgm:pt modelId="{D190F880-A37C-4453-BA4E-DBFDBA614B82}">
      <dgm:prSet phldrT="[Text]" custT="1"/>
      <dgm:spPr>
        <a:solidFill>
          <a:schemeClr val="bg1"/>
        </a:solidFill>
        <a:ln>
          <a:solidFill>
            <a:srgbClr val="00B050"/>
          </a:solidFill>
        </a:ln>
      </dgm:spPr>
      <dgm:t>
        <a:bodyPr/>
        <a:lstStyle/>
        <a:p>
          <a:endParaRPr lang="en-IE" sz="1600" dirty="0">
            <a:solidFill>
              <a:schemeClr val="tx1"/>
            </a:solidFill>
            <a:latin typeface="+mn-lt"/>
          </a:endParaRPr>
        </a:p>
        <a:p>
          <a:r>
            <a:rPr lang="en-IE" sz="1200" b="1" dirty="0">
              <a:solidFill>
                <a:schemeClr val="tx1"/>
              </a:solidFill>
              <a:latin typeface="+mn-lt"/>
            </a:rPr>
            <a:t>OECD</a:t>
          </a:r>
        </a:p>
        <a:p>
          <a:r>
            <a:rPr lang="en-IE" sz="1200" b="0" dirty="0">
              <a:solidFill>
                <a:schemeClr val="tx1"/>
              </a:solidFill>
              <a:latin typeface="+mn-lt"/>
            </a:rPr>
            <a:t>Co-Operative Research Programm</a:t>
          </a:r>
          <a:r>
            <a:rPr lang="en-IE" sz="1200" b="0" dirty="0">
              <a:solidFill>
                <a:schemeClr val="tx1"/>
              </a:solidFill>
              <a:latin typeface="Garamond" pitchFamily="18" charset="0"/>
            </a:rPr>
            <a:t>e</a:t>
          </a:r>
        </a:p>
        <a:p>
          <a:endParaRPr lang="en-IE" sz="1300" dirty="0"/>
        </a:p>
      </dgm:t>
    </dgm:pt>
    <dgm:pt modelId="{A204C144-DB0E-4BD0-A39D-8890BBA9D17B}" type="parTrans" cxnId="{4B5FAD2F-15A1-4917-8DDE-74BCA8EB7873}">
      <dgm:prSet/>
      <dgm:spPr/>
      <dgm:t>
        <a:bodyPr/>
        <a:lstStyle/>
        <a:p>
          <a:endParaRPr lang="en-IE"/>
        </a:p>
      </dgm:t>
    </dgm:pt>
    <dgm:pt modelId="{8C750EA6-05C4-4479-9066-C6EAB54681B9}" type="sibTrans" cxnId="{4B5FAD2F-15A1-4917-8DDE-74BCA8EB7873}">
      <dgm:prSet/>
      <dgm:spPr/>
      <dgm:t>
        <a:bodyPr/>
        <a:lstStyle/>
        <a:p>
          <a:endParaRPr lang="en-IE"/>
        </a:p>
      </dgm:t>
    </dgm:pt>
    <dgm:pt modelId="{354C0A88-110E-4163-ABD4-D3162734CF48}">
      <dgm:prSet custT="1"/>
      <dgm:spPr>
        <a:solidFill>
          <a:schemeClr val="bg1"/>
        </a:solidFill>
      </dgm:spPr>
      <dgm:t>
        <a:bodyPr/>
        <a:lstStyle/>
        <a:p>
          <a:r>
            <a:rPr lang="en-IE" sz="1600" b="1" dirty="0">
              <a:solidFill>
                <a:schemeClr val="tx1"/>
              </a:solidFill>
              <a:latin typeface="+mn-lt"/>
            </a:rPr>
            <a:t>Core Grant</a:t>
          </a:r>
        </a:p>
      </dgm:t>
    </dgm:pt>
    <dgm:pt modelId="{F19CBEE8-D547-4407-A34B-0428676151A0}" type="parTrans" cxnId="{ECC0E6BB-B622-428F-8B9C-44287CC1EC9B}">
      <dgm:prSet/>
      <dgm:spPr/>
      <dgm:t>
        <a:bodyPr/>
        <a:lstStyle/>
        <a:p>
          <a:endParaRPr lang="en-IE"/>
        </a:p>
      </dgm:t>
    </dgm:pt>
    <dgm:pt modelId="{19B0BFC1-8503-47C4-A6D2-5F1084354DE0}" type="sibTrans" cxnId="{ECC0E6BB-B622-428F-8B9C-44287CC1EC9B}">
      <dgm:prSet/>
      <dgm:spPr/>
      <dgm:t>
        <a:bodyPr/>
        <a:lstStyle/>
        <a:p>
          <a:endParaRPr lang="en-IE"/>
        </a:p>
      </dgm:t>
    </dgm:pt>
    <dgm:pt modelId="{3D5FCD17-CC0E-465C-8D3A-D78C72627D1B}">
      <dgm:prSet custT="1"/>
      <dgm:spPr>
        <a:solidFill>
          <a:schemeClr val="bg1"/>
        </a:solidFill>
        <a:ln>
          <a:solidFill>
            <a:srgbClr val="00B050"/>
          </a:solidFill>
        </a:ln>
      </dgm:spPr>
      <dgm:t>
        <a:bodyPr/>
        <a:lstStyle/>
        <a:p>
          <a:r>
            <a:rPr lang="en-IE" sz="1600" b="1" dirty="0">
              <a:solidFill>
                <a:schemeClr val="tx1"/>
              </a:solidFill>
              <a:latin typeface="+mn-lt"/>
            </a:rPr>
            <a:t>Teagasc</a:t>
          </a:r>
        </a:p>
      </dgm:t>
    </dgm:pt>
    <dgm:pt modelId="{2F3CF9BF-44B4-42DE-95BC-8D599CB90637}" type="parTrans" cxnId="{D4D56D70-DB83-437A-84BF-02FFA9C8466A}">
      <dgm:prSet/>
      <dgm:spPr/>
      <dgm:t>
        <a:bodyPr/>
        <a:lstStyle/>
        <a:p>
          <a:endParaRPr lang="en-IE"/>
        </a:p>
      </dgm:t>
    </dgm:pt>
    <dgm:pt modelId="{42DBAF79-E517-4709-A903-4D2AECF82C2D}" type="sibTrans" cxnId="{D4D56D70-DB83-437A-84BF-02FFA9C8466A}">
      <dgm:prSet/>
      <dgm:spPr/>
      <dgm:t>
        <a:bodyPr/>
        <a:lstStyle/>
        <a:p>
          <a:endParaRPr lang="en-IE"/>
        </a:p>
      </dgm:t>
    </dgm:pt>
    <dgm:pt modelId="{196DB86E-00FC-4FE5-A698-8155BC9768CC}">
      <dgm:prSet custT="1"/>
      <dgm:spPr>
        <a:solidFill>
          <a:schemeClr val="bg1"/>
        </a:solidFill>
        <a:ln>
          <a:solidFill>
            <a:srgbClr val="00B050"/>
          </a:solidFill>
        </a:ln>
      </dgm:spPr>
      <dgm:t>
        <a:bodyPr/>
        <a:lstStyle/>
        <a:p>
          <a:r>
            <a:rPr lang="en-IE" sz="1600" b="1" dirty="0">
              <a:solidFill>
                <a:schemeClr val="tx1"/>
              </a:solidFill>
              <a:latin typeface="+mn-lt"/>
            </a:rPr>
            <a:t>Marine Institute</a:t>
          </a:r>
        </a:p>
      </dgm:t>
    </dgm:pt>
    <dgm:pt modelId="{880F86E7-3F4F-40BE-ADF6-A0C9710CCC24}" type="parTrans" cxnId="{6C35A8F9-42EC-42D6-B039-CF56C7C2B4E8}">
      <dgm:prSet/>
      <dgm:spPr/>
      <dgm:t>
        <a:bodyPr/>
        <a:lstStyle/>
        <a:p>
          <a:endParaRPr lang="en-IE"/>
        </a:p>
      </dgm:t>
    </dgm:pt>
    <dgm:pt modelId="{C1477725-06BA-46D8-BB57-64F27C6E8047}" type="sibTrans" cxnId="{6C35A8F9-42EC-42D6-B039-CF56C7C2B4E8}">
      <dgm:prSet/>
      <dgm:spPr/>
      <dgm:t>
        <a:bodyPr/>
        <a:lstStyle/>
        <a:p>
          <a:endParaRPr lang="en-IE"/>
        </a:p>
      </dgm:t>
    </dgm:pt>
    <dgm:pt modelId="{37992BEC-6A70-4448-A9E7-D08834D403CF}" type="pres">
      <dgm:prSet presAssocID="{EA75A2C2-2F7C-435B-8AED-BFBC066FFA63}" presName="theList" presStyleCnt="0">
        <dgm:presLayoutVars>
          <dgm:dir/>
          <dgm:animLvl val="lvl"/>
          <dgm:resizeHandles val="exact"/>
        </dgm:presLayoutVars>
      </dgm:prSet>
      <dgm:spPr/>
    </dgm:pt>
    <dgm:pt modelId="{123122BC-5E01-4A02-A3A3-8D7C68D9B463}" type="pres">
      <dgm:prSet presAssocID="{354C0A88-110E-4163-ABD4-D3162734CF48}" presName="compNode" presStyleCnt="0"/>
      <dgm:spPr/>
    </dgm:pt>
    <dgm:pt modelId="{DC1E0E79-0974-4CF6-9D50-C6469C13A745}" type="pres">
      <dgm:prSet presAssocID="{354C0A88-110E-4163-ABD4-D3162734CF48}" presName="aNode" presStyleLbl="bgShp" presStyleIdx="0" presStyleCnt="4" custLinFactNeighborX="-102" custLinFactNeighborY="1424"/>
      <dgm:spPr/>
    </dgm:pt>
    <dgm:pt modelId="{823905DF-61ED-4D64-9E27-A3A7EF24A0B6}" type="pres">
      <dgm:prSet presAssocID="{354C0A88-110E-4163-ABD4-D3162734CF48}" presName="textNode" presStyleLbl="bgShp" presStyleIdx="0" presStyleCnt="4"/>
      <dgm:spPr/>
    </dgm:pt>
    <dgm:pt modelId="{6DFA2EC8-1A62-40F5-8E98-81AF9B5FE034}" type="pres">
      <dgm:prSet presAssocID="{354C0A88-110E-4163-ABD4-D3162734CF48}" presName="compChildNode" presStyleCnt="0"/>
      <dgm:spPr/>
    </dgm:pt>
    <dgm:pt modelId="{D62A72B9-AC2C-4E34-85CF-E39134BEFE89}" type="pres">
      <dgm:prSet presAssocID="{354C0A88-110E-4163-ABD4-D3162734CF48}" presName="theInnerList" presStyleCnt="0"/>
      <dgm:spPr/>
    </dgm:pt>
    <dgm:pt modelId="{8FC4A0EA-1821-44A7-BAF8-E3C169CFC563}" type="pres">
      <dgm:prSet presAssocID="{3D5FCD17-CC0E-465C-8D3A-D78C72627D1B}" presName="childNode" presStyleLbl="node1" presStyleIdx="0" presStyleCnt="8" custLinFactNeighborX="693" custLinFactNeighborY="-631">
        <dgm:presLayoutVars>
          <dgm:bulletEnabled val="1"/>
        </dgm:presLayoutVars>
      </dgm:prSet>
      <dgm:spPr/>
    </dgm:pt>
    <dgm:pt modelId="{E8789ED8-463D-4579-AF71-D37794DF46AF}" type="pres">
      <dgm:prSet presAssocID="{3D5FCD17-CC0E-465C-8D3A-D78C72627D1B}" presName="aSpace2" presStyleCnt="0"/>
      <dgm:spPr/>
    </dgm:pt>
    <dgm:pt modelId="{FFDFD752-D767-4616-B174-F9A98C01429E}" type="pres">
      <dgm:prSet presAssocID="{196DB86E-00FC-4FE5-A698-8155BC9768CC}" presName="childNode" presStyleLbl="node1" presStyleIdx="1" presStyleCnt="8">
        <dgm:presLayoutVars>
          <dgm:bulletEnabled val="1"/>
        </dgm:presLayoutVars>
      </dgm:prSet>
      <dgm:spPr/>
    </dgm:pt>
    <dgm:pt modelId="{61E7A8A5-CAE0-4866-9D8E-BD9447AF0893}" type="pres">
      <dgm:prSet presAssocID="{354C0A88-110E-4163-ABD4-D3162734CF48}" presName="aSpace" presStyleCnt="0"/>
      <dgm:spPr/>
    </dgm:pt>
    <dgm:pt modelId="{FA01164E-5105-4F89-9D37-4D60C20FCBD8}" type="pres">
      <dgm:prSet presAssocID="{E1EB0F23-CDA6-4DAB-8F49-253B456B0D81}" presName="compNode" presStyleCnt="0"/>
      <dgm:spPr/>
    </dgm:pt>
    <dgm:pt modelId="{C6FC6BA0-2C06-4190-A5A1-74F3A6039AB3}" type="pres">
      <dgm:prSet presAssocID="{E1EB0F23-CDA6-4DAB-8F49-253B456B0D81}" presName="aNode" presStyleLbl="bgShp" presStyleIdx="1" presStyleCnt="4"/>
      <dgm:spPr/>
    </dgm:pt>
    <dgm:pt modelId="{7D56B61A-93DD-45A8-A99B-90E337D31DD4}" type="pres">
      <dgm:prSet presAssocID="{E1EB0F23-CDA6-4DAB-8F49-253B456B0D81}" presName="textNode" presStyleLbl="bgShp" presStyleIdx="1" presStyleCnt="4"/>
      <dgm:spPr/>
    </dgm:pt>
    <dgm:pt modelId="{1A70A8F8-1ACA-484F-A850-2C2A2D6B0E04}" type="pres">
      <dgm:prSet presAssocID="{E1EB0F23-CDA6-4DAB-8F49-253B456B0D81}" presName="compChildNode" presStyleCnt="0"/>
      <dgm:spPr/>
    </dgm:pt>
    <dgm:pt modelId="{A9D4A7E4-6B9B-4CE9-A63A-AF85C86C006D}" type="pres">
      <dgm:prSet presAssocID="{E1EB0F23-CDA6-4DAB-8F49-253B456B0D81}" presName="theInnerList" presStyleCnt="0"/>
      <dgm:spPr/>
    </dgm:pt>
    <dgm:pt modelId="{F718584F-303C-4547-8F6E-F4B53E39AEF6}" type="pres">
      <dgm:prSet presAssocID="{016DD7BA-1556-4E5C-BA5A-D6C613886438}" presName="childNode" presStyleLbl="node1" presStyleIdx="2" presStyleCnt="8">
        <dgm:presLayoutVars>
          <dgm:bulletEnabled val="1"/>
        </dgm:presLayoutVars>
      </dgm:prSet>
      <dgm:spPr/>
    </dgm:pt>
    <dgm:pt modelId="{D790ABC9-1EFC-4199-9561-CBFC18928EAC}" type="pres">
      <dgm:prSet presAssocID="{016DD7BA-1556-4E5C-BA5A-D6C613886438}" presName="aSpace2" presStyleCnt="0"/>
      <dgm:spPr/>
    </dgm:pt>
    <dgm:pt modelId="{7B91B6C9-6679-4C84-96CC-356458FA85AF}" type="pres">
      <dgm:prSet presAssocID="{E070A7F6-928D-40E1-9139-1AC62A02EB4C}" presName="childNode" presStyleLbl="node1" presStyleIdx="3" presStyleCnt="8" custScaleY="163985">
        <dgm:presLayoutVars>
          <dgm:bulletEnabled val="1"/>
        </dgm:presLayoutVars>
      </dgm:prSet>
      <dgm:spPr/>
    </dgm:pt>
    <dgm:pt modelId="{534830BD-F954-4A39-9523-4A2DC65D7E6E}" type="pres">
      <dgm:prSet presAssocID="{E1EB0F23-CDA6-4DAB-8F49-253B456B0D81}" presName="aSpace" presStyleCnt="0"/>
      <dgm:spPr/>
    </dgm:pt>
    <dgm:pt modelId="{EE292CF3-B5F1-4748-9353-562E52A55460}" type="pres">
      <dgm:prSet presAssocID="{DC459A7E-F19A-433C-BA81-F8285E25632F}" presName="compNode" presStyleCnt="0"/>
      <dgm:spPr/>
    </dgm:pt>
    <dgm:pt modelId="{46536940-3980-41D3-AAD3-F3FE057D8477}" type="pres">
      <dgm:prSet presAssocID="{DC459A7E-F19A-433C-BA81-F8285E25632F}" presName="aNode" presStyleLbl="bgShp" presStyleIdx="2" presStyleCnt="4"/>
      <dgm:spPr/>
    </dgm:pt>
    <dgm:pt modelId="{5BF316B2-EA16-4752-B1F7-F6F29481D129}" type="pres">
      <dgm:prSet presAssocID="{DC459A7E-F19A-433C-BA81-F8285E25632F}" presName="textNode" presStyleLbl="bgShp" presStyleIdx="2" presStyleCnt="4"/>
      <dgm:spPr/>
    </dgm:pt>
    <dgm:pt modelId="{2824CE6F-ACAD-43C8-9175-834CA10BF0FC}" type="pres">
      <dgm:prSet presAssocID="{DC459A7E-F19A-433C-BA81-F8285E25632F}" presName="compChildNode" presStyleCnt="0"/>
      <dgm:spPr/>
    </dgm:pt>
    <dgm:pt modelId="{6EFFD952-AB85-4144-9A8E-4F2FAEA8E49C}" type="pres">
      <dgm:prSet presAssocID="{DC459A7E-F19A-433C-BA81-F8285E25632F}" presName="theInnerList" presStyleCnt="0"/>
      <dgm:spPr/>
    </dgm:pt>
    <dgm:pt modelId="{84EAE1FB-9ECB-4533-86F9-8C665D1D94BF}" type="pres">
      <dgm:prSet presAssocID="{70E81893-16B1-40CD-A7A0-D2E8206B2DDB}" presName="childNode" presStyleLbl="node1" presStyleIdx="4" presStyleCnt="8" custScaleY="93783" custLinFactNeighborX="-1647" custLinFactNeighborY="-56014">
        <dgm:presLayoutVars>
          <dgm:bulletEnabled val="1"/>
        </dgm:presLayoutVars>
      </dgm:prSet>
      <dgm:spPr/>
    </dgm:pt>
    <dgm:pt modelId="{1F0A473A-54A4-4D2B-845A-EA285C8271BD}" type="pres">
      <dgm:prSet presAssocID="{70E81893-16B1-40CD-A7A0-D2E8206B2DDB}" presName="aSpace2" presStyleCnt="0"/>
      <dgm:spPr/>
    </dgm:pt>
    <dgm:pt modelId="{5819556E-4786-4E91-8780-6A327F0F7383}" type="pres">
      <dgm:prSet presAssocID="{4CCA3DA7-DA98-43B5-96E3-7C46CCFF99C0}" presName="childNode" presStyleLbl="node1" presStyleIdx="5" presStyleCnt="8" custScaleY="229799" custLinFactNeighborX="-1205">
        <dgm:presLayoutVars>
          <dgm:bulletEnabled val="1"/>
        </dgm:presLayoutVars>
      </dgm:prSet>
      <dgm:spPr/>
    </dgm:pt>
    <dgm:pt modelId="{6A0460EA-3489-4E5F-BBDC-801B426C0705}" type="pres">
      <dgm:prSet presAssocID="{DC459A7E-F19A-433C-BA81-F8285E25632F}" presName="aSpace" presStyleCnt="0"/>
      <dgm:spPr/>
    </dgm:pt>
    <dgm:pt modelId="{74B4F744-3D04-4283-873D-FD1707B5EB1E}" type="pres">
      <dgm:prSet presAssocID="{35F81924-5CFC-4C54-B609-04B8864E9BE1}" presName="compNode" presStyleCnt="0"/>
      <dgm:spPr/>
    </dgm:pt>
    <dgm:pt modelId="{38AB0D94-58A3-47A1-AAB7-D5A95E304E2C}" type="pres">
      <dgm:prSet presAssocID="{35F81924-5CFC-4C54-B609-04B8864E9BE1}" presName="aNode" presStyleLbl="bgShp" presStyleIdx="3" presStyleCnt="4" custLinFactNeighborX="12242" custLinFactNeighborY="-1351"/>
      <dgm:spPr/>
    </dgm:pt>
    <dgm:pt modelId="{B87CF35F-8030-42CA-9C52-8CC0D8CADD3A}" type="pres">
      <dgm:prSet presAssocID="{35F81924-5CFC-4C54-B609-04B8864E9BE1}" presName="textNode" presStyleLbl="bgShp" presStyleIdx="3" presStyleCnt="4"/>
      <dgm:spPr/>
    </dgm:pt>
    <dgm:pt modelId="{F841E31B-BD50-4972-ABA2-69E4C8CA9FD8}" type="pres">
      <dgm:prSet presAssocID="{35F81924-5CFC-4C54-B609-04B8864E9BE1}" presName="compChildNode" presStyleCnt="0"/>
      <dgm:spPr/>
    </dgm:pt>
    <dgm:pt modelId="{0590699F-659A-4D02-933F-AEA70D49CD1F}" type="pres">
      <dgm:prSet presAssocID="{35F81924-5CFC-4C54-B609-04B8864E9BE1}" presName="theInnerList" presStyleCnt="0"/>
      <dgm:spPr/>
    </dgm:pt>
    <dgm:pt modelId="{D2D61D7A-1CD7-415F-8C3C-1BB3A3708C9C}" type="pres">
      <dgm:prSet presAssocID="{DE18B273-9A52-4B34-9560-9F4D7F3BAF74}" presName="childNode" presStyleLbl="node1" presStyleIdx="6" presStyleCnt="8" custScaleY="175444">
        <dgm:presLayoutVars>
          <dgm:bulletEnabled val="1"/>
        </dgm:presLayoutVars>
      </dgm:prSet>
      <dgm:spPr/>
    </dgm:pt>
    <dgm:pt modelId="{FB141A97-9C02-4584-8089-22414CB53A83}" type="pres">
      <dgm:prSet presAssocID="{DE18B273-9A52-4B34-9560-9F4D7F3BAF74}" presName="aSpace2" presStyleCnt="0"/>
      <dgm:spPr/>
    </dgm:pt>
    <dgm:pt modelId="{FF95FD6D-A09E-4D39-BA8F-D0A59BE34644}" type="pres">
      <dgm:prSet presAssocID="{D190F880-A37C-4453-BA4E-DBFDBA614B82}" presName="childNode" presStyleLbl="node1" presStyleIdx="7" presStyleCnt="8" custScaleY="80306" custLinFactNeighborX="1623" custLinFactNeighborY="-2737">
        <dgm:presLayoutVars>
          <dgm:bulletEnabled val="1"/>
        </dgm:presLayoutVars>
      </dgm:prSet>
      <dgm:spPr/>
    </dgm:pt>
  </dgm:ptLst>
  <dgm:cxnLst>
    <dgm:cxn modelId="{35BCD411-5D30-4A4C-9CDA-05959AB83384}" type="presOf" srcId="{EA75A2C2-2F7C-435B-8AED-BFBC066FFA63}" destId="{37992BEC-6A70-4448-A9E7-D08834D403CF}" srcOrd="0" destOrd="0" presId="urn:microsoft.com/office/officeart/2005/8/layout/lProcess2"/>
    <dgm:cxn modelId="{E57DA715-F85D-488E-BFC5-369D3D62AEF4}" srcId="{EA75A2C2-2F7C-435B-8AED-BFBC066FFA63}" destId="{DC459A7E-F19A-433C-BA81-F8285E25632F}" srcOrd="2" destOrd="0" parTransId="{A010296F-8AD5-4793-92B4-0F050D5D1DDB}" sibTransId="{A2AEF3DB-46C1-47D4-8D4F-ADAF886792DE}"/>
    <dgm:cxn modelId="{FDBC6019-3769-49B0-9D8D-A3A960F787D1}" srcId="{35F81924-5CFC-4C54-B609-04B8864E9BE1}" destId="{DE18B273-9A52-4B34-9560-9F4D7F3BAF74}" srcOrd="0" destOrd="0" parTransId="{47E4E4CF-A4F1-4609-9FBF-F02EC9BCE221}" sibTransId="{E302631D-C271-445F-9D92-07354EFF7F19}"/>
    <dgm:cxn modelId="{02E4C91B-2195-4B69-A5EC-B1DD9553FF89}" type="presOf" srcId="{DC459A7E-F19A-433C-BA81-F8285E25632F}" destId="{46536940-3980-41D3-AAD3-F3FE057D8477}" srcOrd="0" destOrd="0" presId="urn:microsoft.com/office/officeart/2005/8/layout/lProcess2"/>
    <dgm:cxn modelId="{6835E725-CA6E-40F7-BCCA-6B4DF18C3984}" type="presOf" srcId="{E1EB0F23-CDA6-4DAB-8F49-253B456B0D81}" destId="{C6FC6BA0-2C06-4190-A5A1-74F3A6039AB3}" srcOrd="0" destOrd="0" presId="urn:microsoft.com/office/officeart/2005/8/layout/lProcess2"/>
    <dgm:cxn modelId="{CC7A6727-7AF1-41CA-AFD4-94BD3BA0550B}" srcId="{DC459A7E-F19A-433C-BA81-F8285E25632F}" destId="{4CCA3DA7-DA98-43B5-96E3-7C46CCFF99C0}" srcOrd="1" destOrd="0" parTransId="{3926ED59-2D71-4E96-80B3-F0AD9D055D08}" sibTransId="{34147A4F-504E-421F-80A4-068A514701EB}"/>
    <dgm:cxn modelId="{4B5FAD2F-15A1-4917-8DDE-74BCA8EB7873}" srcId="{35F81924-5CFC-4C54-B609-04B8864E9BE1}" destId="{D190F880-A37C-4453-BA4E-DBFDBA614B82}" srcOrd="1" destOrd="0" parTransId="{A204C144-DB0E-4BD0-A39D-8890BBA9D17B}" sibTransId="{8C750EA6-05C4-4479-9066-C6EAB54681B9}"/>
    <dgm:cxn modelId="{15F04F30-B600-4793-97B5-3CA52342B7B3}" srcId="{EA75A2C2-2F7C-435B-8AED-BFBC066FFA63}" destId="{35F81924-5CFC-4C54-B609-04B8864E9BE1}" srcOrd="3" destOrd="0" parTransId="{F58A5B84-3749-4AA7-9ADD-F228CAFE116F}" sibTransId="{FF93E1BE-45E7-42B0-9B6E-4EB999034FEC}"/>
    <dgm:cxn modelId="{4260A731-F78B-4BC7-9075-C39FF43A4417}" type="presOf" srcId="{016DD7BA-1556-4E5C-BA5A-D6C613886438}" destId="{F718584F-303C-4547-8F6E-F4B53E39AEF6}" srcOrd="0" destOrd="0" presId="urn:microsoft.com/office/officeart/2005/8/layout/lProcess2"/>
    <dgm:cxn modelId="{FF033948-64F4-438A-BF1C-0A6BC610D889}" type="presOf" srcId="{4CCA3DA7-DA98-43B5-96E3-7C46CCFF99C0}" destId="{5819556E-4786-4E91-8780-6A327F0F7383}" srcOrd="0" destOrd="0" presId="urn:microsoft.com/office/officeart/2005/8/layout/lProcess2"/>
    <dgm:cxn modelId="{0BD82D4A-804E-4C90-835C-58C747253E39}" type="presOf" srcId="{354C0A88-110E-4163-ABD4-D3162734CF48}" destId="{823905DF-61ED-4D64-9E27-A3A7EF24A0B6}" srcOrd="1" destOrd="0" presId="urn:microsoft.com/office/officeart/2005/8/layout/lProcess2"/>
    <dgm:cxn modelId="{D4D56D70-DB83-437A-84BF-02FFA9C8466A}" srcId="{354C0A88-110E-4163-ABD4-D3162734CF48}" destId="{3D5FCD17-CC0E-465C-8D3A-D78C72627D1B}" srcOrd="0" destOrd="0" parTransId="{2F3CF9BF-44B4-42DE-95BC-8D599CB90637}" sibTransId="{42DBAF79-E517-4709-A903-4D2AECF82C2D}"/>
    <dgm:cxn modelId="{F413D471-B41C-4F3A-B2DE-4AADE1FC4FED}" type="presOf" srcId="{35F81924-5CFC-4C54-B609-04B8864E9BE1}" destId="{B87CF35F-8030-42CA-9C52-8CC0D8CADD3A}" srcOrd="1" destOrd="0" presId="urn:microsoft.com/office/officeart/2005/8/layout/lProcess2"/>
    <dgm:cxn modelId="{95BF6A72-2AEF-4C93-933F-566BEA7DE123}" type="presOf" srcId="{70E81893-16B1-40CD-A7A0-D2E8206B2DDB}" destId="{84EAE1FB-9ECB-4533-86F9-8C665D1D94BF}" srcOrd="0" destOrd="0" presId="urn:microsoft.com/office/officeart/2005/8/layout/lProcess2"/>
    <dgm:cxn modelId="{8DAA8372-50A1-467A-B9A3-E51DD2DDF855}" type="presOf" srcId="{35F81924-5CFC-4C54-B609-04B8864E9BE1}" destId="{38AB0D94-58A3-47A1-AAB7-D5A95E304E2C}" srcOrd="0" destOrd="0" presId="urn:microsoft.com/office/officeart/2005/8/layout/lProcess2"/>
    <dgm:cxn modelId="{CCD23B78-0EF1-466A-9299-142AB9095FF4}" srcId="{DC459A7E-F19A-433C-BA81-F8285E25632F}" destId="{70E81893-16B1-40CD-A7A0-D2E8206B2DDB}" srcOrd="0" destOrd="0" parTransId="{9D290482-2960-4C88-87D8-CA69AC1E5A59}" sibTransId="{65CE7FF2-23DC-4CE3-9CF8-3094565FBA1B}"/>
    <dgm:cxn modelId="{3F87799A-FBAD-42DD-AADB-C534BECD609E}" srcId="{E1EB0F23-CDA6-4DAB-8F49-253B456B0D81}" destId="{E070A7F6-928D-40E1-9139-1AC62A02EB4C}" srcOrd="1" destOrd="0" parTransId="{B5C32083-410C-49B7-9A74-089EBFEDCCCD}" sibTransId="{BCF1DC27-5DAC-4947-9BD5-DE5339AF5B46}"/>
    <dgm:cxn modelId="{6CC05E9D-989B-4BBA-A3C7-2A1ECBFA9323}" type="presOf" srcId="{3D5FCD17-CC0E-465C-8D3A-D78C72627D1B}" destId="{8FC4A0EA-1821-44A7-BAF8-E3C169CFC563}" srcOrd="0" destOrd="0" presId="urn:microsoft.com/office/officeart/2005/8/layout/lProcess2"/>
    <dgm:cxn modelId="{00108AA2-5355-483E-A81B-A78A583E57DC}" type="presOf" srcId="{196DB86E-00FC-4FE5-A698-8155BC9768CC}" destId="{FFDFD752-D767-4616-B174-F9A98C01429E}" srcOrd="0" destOrd="0" presId="urn:microsoft.com/office/officeart/2005/8/layout/lProcess2"/>
    <dgm:cxn modelId="{E2C64AA6-5D46-45D1-89A1-285CB5506C3C}" type="presOf" srcId="{E1EB0F23-CDA6-4DAB-8F49-253B456B0D81}" destId="{7D56B61A-93DD-45A8-A99B-90E337D31DD4}" srcOrd="1" destOrd="0" presId="urn:microsoft.com/office/officeart/2005/8/layout/lProcess2"/>
    <dgm:cxn modelId="{B6C055A6-2A69-4A3D-A58B-C2C179CECCC5}" type="presOf" srcId="{E070A7F6-928D-40E1-9139-1AC62A02EB4C}" destId="{7B91B6C9-6679-4C84-96CC-356458FA85AF}" srcOrd="0" destOrd="0" presId="urn:microsoft.com/office/officeart/2005/8/layout/lProcess2"/>
    <dgm:cxn modelId="{A5C770B2-D973-49E4-83F8-82C3F2DBB9DE}" srcId="{EA75A2C2-2F7C-435B-8AED-BFBC066FFA63}" destId="{E1EB0F23-CDA6-4DAB-8F49-253B456B0D81}" srcOrd="1" destOrd="0" parTransId="{A651585A-0E3B-4BF8-AE0E-BC91E425AE05}" sibTransId="{A2F775F1-F529-4C3D-8C17-B7FDB75D62EA}"/>
    <dgm:cxn modelId="{ECC0E6BB-B622-428F-8B9C-44287CC1EC9B}" srcId="{EA75A2C2-2F7C-435B-8AED-BFBC066FFA63}" destId="{354C0A88-110E-4163-ABD4-D3162734CF48}" srcOrd="0" destOrd="0" parTransId="{F19CBEE8-D547-4407-A34B-0428676151A0}" sibTransId="{19B0BFC1-8503-47C4-A6D2-5F1084354DE0}"/>
    <dgm:cxn modelId="{ED838ACB-63EE-4011-A6DA-54C97741CB2A}" srcId="{E1EB0F23-CDA6-4DAB-8F49-253B456B0D81}" destId="{016DD7BA-1556-4E5C-BA5A-D6C613886438}" srcOrd="0" destOrd="0" parTransId="{70AC887C-6FED-4841-8A91-A2BFB8B5D753}" sibTransId="{119F21E5-40AB-4733-B5D1-A18B1AA1B217}"/>
    <dgm:cxn modelId="{A9F9DCD4-BB2D-4C0B-9947-82DBBC69F361}" type="presOf" srcId="{354C0A88-110E-4163-ABD4-D3162734CF48}" destId="{DC1E0E79-0974-4CF6-9D50-C6469C13A745}" srcOrd="0" destOrd="0" presId="urn:microsoft.com/office/officeart/2005/8/layout/lProcess2"/>
    <dgm:cxn modelId="{899E1CED-6729-4710-B550-4BF9AC5CF2CB}" type="presOf" srcId="{DC459A7E-F19A-433C-BA81-F8285E25632F}" destId="{5BF316B2-EA16-4752-B1F7-F6F29481D129}" srcOrd="1" destOrd="0" presId="urn:microsoft.com/office/officeart/2005/8/layout/lProcess2"/>
    <dgm:cxn modelId="{8DB5E9F4-EE2A-4DDB-9616-94CE7990FA7E}" type="presOf" srcId="{DE18B273-9A52-4B34-9560-9F4D7F3BAF74}" destId="{D2D61D7A-1CD7-415F-8C3C-1BB3A3708C9C}" srcOrd="0" destOrd="0" presId="urn:microsoft.com/office/officeart/2005/8/layout/lProcess2"/>
    <dgm:cxn modelId="{9B83FDF5-D605-44AD-BEA2-1F0DF87F6747}" type="presOf" srcId="{D190F880-A37C-4453-BA4E-DBFDBA614B82}" destId="{FF95FD6D-A09E-4D39-BA8F-D0A59BE34644}" srcOrd="0" destOrd="0" presId="urn:microsoft.com/office/officeart/2005/8/layout/lProcess2"/>
    <dgm:cxn modelId="{6C35A8F9-42EC-42D6-B039-CF56C7C2B4E8}" srcId="{354C0A88-110E-4163-ABD4-D3162734CF48}" destId="{196DB86E-00FC-4FE5-A698-8155BC9768CC}" srcOrd="1" destOrd="0" parTransId="{880F86E7-3F4F-40BE-ADF6-A0C9710CCC24}" sibTransId="{C1477725-06BA-46D8-BB57-64F27C6E8047}"/>
    <dgm:cxn modelId="{A09644E9-F9AC-435E-B3C2-E36E1A3C7060}" type="presParOf" srcId="{37992BEC-6A70-4448-A9E7-D08834D403CF}" destId="{123122BC-5E01-4A02-A3A3-8D7C68D9B463}" srcOrd="0" destOrd="0" presId="urn:microsoft.com/office/officeart/2005/8/layout/lProcess2"/>
    <dgm:cxn modelId="{2F0AF5C5-3021-414E-9C1F-157468F10454}" type="presParOf" srcId="{123122BC-5E01-4A02-A3A3-8D7C68D9B463}" destId="{DC1E0E79-0974-4CF6-9D50-C6469C13A745}" srcOrd="0" destOrd="0" presId="urn:microsoft.com/office/officeart/2005/8/layout/lProcess2"/>
    <dgm:cxn modelId="{6A130E63-52BC-401A-AEAB-DBACC7C8F760}" type="presParOf" srcId="{123122BC-5E01-4A02-A3A3-8D7C68D9B463}" destId="{823905DF-61ED-4D64-9E27-A3A7EF24A0B6}" srcOrd="1" destOrd="0" presId="urn:microsoft.com/office/officeart/2005/8/layout/lProcess2"/>
    <dgm:cxn modelId="{1E5C1E7B-C502-4891-BE53-24EB52BD1322}" type="presParOf" srcId="{123122BC-5E01-4A02-A3A3-8D7C68D9B463}" destId="{6DFA2EC8-1A62-40F5-8E98-81AF9B5FE034}" srcOrd="2" destOrd="0" presId="urn:microsoft.com/office/officeart/2005/8/layout/lProcess2"/>
    <dgm:cxn modelId="{E81F82BA-21D3-450C-A156-E18B91C87819}" type="presParOf" srcId="{6DFA2EC8-1A62-40F5-8E98-81AF9B5FE034}" destId="{D62A72B9-AC2C-4E34-85CF-E39134BEFE89}" srcOrd="0" destOrd="0" presId="urn:microsoft.com/office/officeart/2005/8/layout/lProcess2"/>
    <dgm:cxn modelId="{A60F7727-68AD-434E-870A-DB0E6E4FAFA9}" type="presParOf" srcId="{D62A72B9-AC2C-4E34-85CF-E39134BEFE89}" destId="{8FC4A0EA-1821-44A7-BAF8-E3C169CFC563}" srcOrd="0" destOrd="0" presId="urn:microsoft.com/office/officeart/2005/8/layout/lProcess2"/>
    <dgm:cxn modelId="{B255A0EE-8D1E-4413-8113-8318416B2D15}" type="presParOf" srcId="{D62A72B9-AC2C-4E34-85CF-E39134BEFE89}" destId="{E8789ED8-463D-4579-AF71-D37794DF46AF}" srcOrd="1" destOrd="0" presId="urn:microsoft.com/office/officeart/2005/8/layout/lProcess2"/>
    <dgm:cxn modelId="{0E6B8091-4188-4185-8DE5-F8A6FC634070}" type="presParOf" srcId="{D62A72B9-AC2C-4E34-85CF-E39134BEFE89}" destId="{FFDFD752-D767-4616-B174-F9A98C01429E}" srcOrd="2" destOrd="0" presId="urn:microsoft.com/office/officeart/2005/8/layout/lProcess2"/>
    <dgm:cxn modelId="{2C9E2D43-465A-4489-92E1-1EDF06456E75}" type="presParOf" srcId="{37992BEC-6A70-4448-A9E7-D08834D403CF}" destId="{61E7A8A5-CAE0-4866-9D8E-BD9447AF0893}" srcOrd="1" destOrd="0" presId="urn:microsoft.com/office/officeart/2005/8/layout/lProcess2"/>
    <dgm:cxn modelId="{CD058D47-4B96-4A06-AA5C-D3FB71C2B6CC}" type="presParOf" srcId="{37992BEC-6A70-4448-A9E7-D08834D403CF}" destId="{FA01164E-5105-4F89-9D37-4D60C20FCBD8}" srcOrd="2" destOrd="0" presId="urn:microsoft.com/office/officeart/2005/8/layout/lProcess2"/>
    <dgm:cxn modelId="{7CD09805-EE08-4B61-AF28-5D036DBFB490}" type="presParOf" srcId="{FA01164E-5105-4F89-9D37-4D60C20FCBD8}" destId="{C6FC6BA0-2C06-4190-A5A1-74F3A6039AB3}" srcOrd="0" destOrd="0" presId="urn:microsoft.com/office/officeart/2005/8/layout/lProcess2"/>
    <dgm:cxn modelId="{D443A1FA-9BC4-4AEA-A9F3-8F434F946830}" type="presParOf" srcId="{FA01164E-5105-4F89-9D37-4D60C20FCBD8}" destId="{7D56B61A-93DD-45A8-A99B-90E337D31DD4}" srcOrd="1" destOrd="0" presId="urn:microsoft.com/office/officeart/2005/8/layout/lProcess2"/>
    <dgm:cxn modelId="{05C1C79E-E55B-499B-81B2-B955A287A921}" type="presParOf" srcId="{FA01164E-5105-4F89-9D37-4D60C20FCBD8}" destId="{1A70A8F8-1ACA-484F-A850-2C2A2D6B0E04}" srcOrd="2" destOrd="0" presId="urn:microsoft.com/office/officeart/2005/8/layout/lProcess2"/>
    <dgm:cxn modelId="{4A2B3881-03D1-4C22-9287-4E6D2C96DC2F}" type="presParOf" srcId="{1A70A8F8-1ACA-484F-A850-2C2A2D6B0E04}" destId="{A9D4A7E4-6B9B-4CE9-A63A-AF85C86C006D}" srcOrd="0" destOrd="0" presId="urn:microsoft.com/office/officeart/2005/8/layout/lProcess2"/>
    <dgm:cxn modelId="{1F98B380-F8E6-4B76-9EC5-ACBC00242108}" type="presParOf" srcId="{A9D4A7E4-6B9B-4CE9-A63A-AF85C86C006D}" destId="{F718584F-303C-4547-8F6E-F4B53E39AEF6}" srcOrd="0" destOrd="0" presId="urn:microsoft.com/office/officeart/2005/8/layout/lProcess2"/>
    <dgm:cxn modelId="{33F7D796-52BE-4583-A62F-5CA8AE04906E}" type="presParOf" srcId="{A9D4A7E4-6B9B-4CE9-A63A-AF85C86C006D}" destId="{D790ABC9-1EFC-4199-9561-CBFC18928EAC}" srcOrd="1" destOrd="0" presId="urn:microsoft.com/office/officeart/2005/8/layout/lProcess2"/>
    <dgm:cxn modelId="{4E1A85F5-9CFA-49F9-ABF4-56C0AA8470D9}" type="presParOf" srcId="{A9D4A7E4-6B9B-4CE9-A63A-AF85C86C006D}" destId="{7B91B6C9-6679-4C84-96CC-356458FA85AF}" srcOrd="2" destOrd="0" presId="urn:microsoft.com/office/officeart/2005/8/layout/lProcess2"/>
    <dgm:cxn modelId="{A6562043-3A3D-4926-B11C-F379F56405AA}" type="presParOf" srcId="{37992BEC-6A70-4448-A9E7-D08834D403CF}" destId="{534830BD-F954-4A39-9523-4A2DC65D7E6E}" srcOrd="3" destOrd="0" presId="urn:microsoft.com/office/officeart/2005/8/layout/lProcess2"/>
    <dgm:cxn modelId="{9CD83E99-7C8B-4712-98F3-58D88BD04AD3}" type="presParOf" srcId="{37992BEC-6A70-4448-A9E7-D08834D403CF}" destId="{EE292CF3-B5F1-4748-9353-562E52A55460}" srcOrd="4" destOrd="0" presId="urn:microsoft.com/office/officeart/2005/8/layout/lProcess2"/>
    <dgm:cxn modelId="{8E2493FF-35BD-4870-A640-DC1EDF86FF2A}" type="presParOf" srcId="{EE292CF3-B5F1-4748-9353-562E52A55460}" destId="{46536940-3980-41D3-AAD3-F3FE057D8477}" srcOrd="0" destOrd="0" presId="urn:microsoft.com/office/officeart/2005/8/layout/lProcess2"/>
    <dgm:cxn modelId="{6EE2932A-042D-42EE-B2D3-1C0AC964A6AB}" type="presParOf" srcId="{EE292CF3-B5F1-4748-9353-562E52A55460}" destId="{5BF316B2-EA16-4752-B1F7-F6F29481D129}" srcOrd="1" destOrd="0" presId="urn:microsoft.com/office/officeart/2005/8/layout/lProcess2"/>
    <dgm:cxn modelId="{A7CF5714-90F0-4399-966E-8BECBDD4F948}" type="presParOf" srcId="{EE292CF3-B5F1-4748-9353-562E52A55460}" destId="{2824CE6F-ACAD-43C8-9175-834CA10BF0FC}" srcOrd="2" destOrd="0" presId="urn:microsoft.com/office/officeart/2005/8/layout/lProcess2"/>
    <dgm:cxn modelId="{9D479D76-E6E5-47B0-ADE5-E611C898146E}" type="presParOf" srcId="{2824CE6F-ACAD-43C8-9175-834CA10BF0FC}" destId="{6EFFD952-AB85-4144-9A8E-4F2FAEA8E49C}" srcOrd="0" destOrd="0" presId="urn:microsoft.com/office/officeart/2005/8/layout/lProcess2"/>
    <dgm:cxn modelId="{69FB06CF-B9AE-4540-B60F-0C0B0E85272C}" type="presParOf" srcId="{6EFFD952-AB85-4144-9A8E-4F2FAEA8E49C}" destId="{84EAE1FB-9ECB-4533-86F9-8C665D1D94BF}" srcOrd="0" destOrd="0" presId="urn:microsoft.com/office/officeart/2005/8/layout/lProcess2"/>
    <dgm:cxn modelId="{4D304DE5-C689-47A1-A5A7-121E030CC303}" type="presParOf" srcId="{6EFFD952-AB85-4144-9A8E-4F2FAEA8E49C}" destId="{1F0A473A-54A4-4D2B-845A-EA285C8271BD}" srcOrd="1" destOrd="0" presId="urn:microsoft.com/office/officeart/2005/8/layout/lProcess2"/>
    <dgm:cxn modelId="{93422337-830F-4893-A78D-BDAD16BAAB1E}" type="presParOf" srcId="{6EFFD952-AB85-4144-9A8E-4F2FAEA8E49C}" destId="{5819556E-4786-4E91-8780-6A327F0F7383}" srcOrd="2" destOrd="0" presId="urn:microsoft.com/office/officeart/2005/8/layout/lProcess2"/>
    <dgm:cxn modelId="{2D441619-3E48-4882-AD2A-35D54EE61201}" type="presParOf" srcId="{37992BEC-6A70-4448-A9E7-D08834D403CF}" destId="{6A0460EA-3489-4E5F-BBDC-801B426C0705}" srcOrd="5" destOrd="0" presId="urn:microsoft.com/office/officeart/2005/8/layout/lProcess2"/>
    <dgm:cxn modelId="{20FD8AB1-604F-4AD8-9CA7-9D62846FD0B4}" type="presParOf" srcId="{37992BEC-6A70-4448-A9E7-D08834D403CF}" destId="{74B4F744-3D04-4283-873D-FD1707B5EB1E}" srcOrd="6" destOrd="0" presId="urn:microsoft.com/office/officeart/2005/8/layout/lProcess2"/>
    <dgm:cxn modelId="{A8FF6A73-3607-4AF1-9D4E-C1005AD4DA04}" type="presParOf" srcId="{74B4F744-3D04-4283-873D-FD1707B5EB1E}" destId="{38AB0D94-58A3-47A1-AAB7-D5A95E304E2C}" srcOrd="0" destOrd="0" presId="urn:microsoft.com/office/officeart/2005/8/layout/lProcess2"/>
    <dgm:cxn modelId="{EEC61D60-D101-4295-841E-36D7EA50435E}" type="presParOf" srcId="{74B4F744-3D04-4283-873D-FD1707B5EB1E}" destId="{B87CF35F-8030-42CA-9C52-8CC0D8CADD3A}" srcOrd="1" destOrd="0" presId="urn:microsoft.com/office/officeart/2005/8/layout/lProcess2"/>
    <dgm:cxn modelId="{8EAEF3ED-376A-4072-93A5-322027B8E95B}" type="presParOf" srcId="{74B4F744-3D04-4283-873D-FD1707B5EB1E}" destId="{F841E31B-BD50-4972-ABA2-69E4C8CA9FD8}" srcOrd="2" destOrd="0" presId="urn:microsoft.com/office/officeart/2005/8/layout/lProcess2"/>
    <dgm:cxn modelId="{91452A2B-B742-456F-BD0B-4023C2E38F22}" type="presParOf" srcId="{F841E31B-BD50-4972-ABA2-69E4C8CA9FD8}" destId="{0590699F-659A-4D02-933F-AEA70D49CD1F}" srcOrd="0" destOrd="0" presId="urn:microsoft.com/office/officeart/2005/8/layout/lProcess2"/>
    <dgm:cxn modelId="{463BDFAD-40E7-41DB-B0D9-6F4ECF0A946E}" type="presParOf" srcId="{0590699F-659A-4D02-933F-AEA70D49CD1F}" destId="{D2D61D7A-1CD7-415F-8C3C-1BB3A3708C9C}" srcOrd="0" destOrd="0" presId="urn:microsoft.com/office/officeart/2005/8/layout/lProcess2"/>
    <dgm:cxn modelId="{54A71750-74C3-4597-B033-F2D073B2DCFD}" type="presParOf" srcId="{0590699F-659A-4D02-933F-AEA70D49CD1F}" destId="{FB141A97-9C02-4584-8089-22414CB53A83}" srcOrd="1" destOrd="0" presId="urn:microsoft.com/office/officeart/2005/8/layout/lProcess2"/>
    <dgm:cxn modelId="{350A18D3-20C4-4F8C-A0C8-6C4100432EB9}" type="presParOf" srcId="{0590699F-659A-4D02-933F-AEA70D49CD1F}" destId="{FF95FD6D-A09E-4D39-BA8F-D0A59BE34644}" srcOrd="2"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80AD88-36FA-4FE9-B3B5-279BC9498D47}">
      <dsp:nvSpPr>
        <dsp:cNvPr id="0" name=""/>
        <dsp:cNvSpPr/>
      </dsp:nvSpPr>
      <dsp:spPr>
        <a:xfrm>
          <a:off x="799" y="0"/>
          <a:ext cx="2079723" cy="482453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solidFill>
                <a:srgbClr val="3E5977"/>
              </a:solidFill>
            </a:rPr>
            <a:t>Building a </a:t>
          </a:r>
          <a:r>
            <a:rPr lang="en-GB" sz="1800" b="1" kern="1200" dirty="0">
              <a:solidFill>
                <a:srgbClr val="3E5977"/>
              </a:solidFill>
            </a:rPr>
            <a:t>low-carbon</a:t>
          </a:r>
          <a:r>
            <a:rPr lang="en-GB" sz="1800" kern="1200" dirty="0">
              <a:solidFill>
                <a:srgbClr val="3E5977"/>
              </a:solidFill>
            </a:rPr>
            <a:t>, climate resilient future</a:t>
          </a:r>
        </a:p>
      </dsp:txBody>
      <dsp:txXfrm>
        <a:off x="799" y="0"/>
        <a:ext cx="2079723" cy="1447360"/>
      </dsp:txXfrm>
    </dsp:sp>
    <dsp:sp modelId="{2B268104-9F8B-4A4A-AE20-A09DB2AF4C42}">
      <dsp:nvSpPr>
        <dsp:cNvPr id="0" name=""/>
        <dsp:cNvSpPr/>
      </dsp:nvSpPr>
      <dsp:spPr>
        <a:xfrm>
          <a:off x="208422" y="1448774"/>
          <a:ext cx="1663778" cy="145466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53340" rIns="71120" bIns="53340" numCol="1" spcCol="1270" anchor="ctr" anchorCtr="0">
          <a:noAutofit/>
        </a:bodyPr>
        <a:lstStyle/>
        <a:p>
          <a:pPr marL="0" lvl="0" indent="0" algn="ctr" defTabSz="1244600">
            <a:lnSpc>
              <a:spcPct val="90000"/>
            </a:lnSpc>
            <a:spcBef>
              <a:spcPct val="0"/>
            </a:spcBef>
            <a:spcAft>
              <a:spcPct val="35000"/>
            </a:spcAft>
            <a:buNone/>
          </a:pPr>
          <a:r>
            <a:rPr lang="fr-BE" sz="2800" b="0" kern="1200" dirty="0">
              <a:solidFill>
                <a:srgbClr val="3E5977"/>
              </a:solidFill>
            </a:rPr>
            <a:t>203 M€</a:t>
          </a:r>
          <a:endParaRPr lang="en-GB" sz="2800" b="0" kern="1200" dirty="0">
            <a:solidFill>
              <a:srgbClr val="3E5977"/>
            </a:solidFill>
          </a:endParaRPr>
        </a:p>
      </dsp:txBody>
      <dsp:txXfrm>
        <a:off x="251028" y="1491380"/>
        <a:ext cx="1578566" cy="1369451"/>
      </dsp:txXfrm>
    </dsp:sp>
    <dsp:sp modelId="{948F2F7D-DA05-40BF-83A1-07B01698BECA}">
      <dsp:nvSpPr>
        <dsp:cNvPr id="0" name=""/>
        <dsp:cNvSpPr/>
      </dsp:nvSpPr>
      <dsp:spPr>
        <a:xfrm>
          <a:off x="208772" y="3127232"/>
          <a:ext cx="1663778" cy="145466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None/>
          </a:pPr>
          <a:r>
            <a:rPr lang="fr-BE" sz="1300" b="1" kern="1200" dirty="0">
              <a:solidFill>
                <a:srgbClr val="3E5977"/>
              </a:solidFill>
            </a:rPr>
            <a:t>Plants, </a:t>
          </a:r>
          <a:r>
            <a:rPr lang="fr-BE" sz="1300" b="1" kern="1200" dirty="0" err="1">
              <a:solidFill>
                <a:srgbClr val="3E5977"/>
              </a:solidFill>
            </a:rPr>
            <a:t>proteins</a:t>
          </a:r>
          <a:r>
            <a:rPr lang="fr-BE" sz="1300" b="1" kern="1200" dirty="0">
              <a:solidFill>
                <a:srgbClr val="3E5977"/>
              </a:solidFill>
            </a:rPr>
            <a:t>, </a:t>
          </a:r>
          <a:r>
            <a:rPr lang="fr-BE" sz="1300" b="1" kern="1200" dirty="0" err="1">
              <a:solidFill>
                <a:srgbClr val="3E5977"/>
              </a:solidFill>
            </a:rPr>
            <a:t>climate</a:t>
          </a:r>
          <a:r>
            <a:rPr lang="fr-BE" sz="1300" b="1" kern="1200" dirty="0">
              <a:solidFill>
                <a:srgbClr val="3E5977"/>
              </a:solidFill>
            </a:rPr>
            <a:t>-smart </a:t>
          </a:r>
          <a:r>
            <a:rPr lang="fr-BE" sz="1300" b="1" kern="1200" dirty="0" err="1">
              <a:solidFill>
                <a:srgbClr val="3E5977"/>
              </a:solidFill>
            </a:rPr>
            <a:t>farming</a:t>
          </a:r>
          <a:r>
            <a:rPr lang="fr-BE" sz="1300" b="1" kern="1200" dirty="0">
              <a:solidFill>
                <a:srgbClr val="3E5977"/>
              </a:solidFill>
            </a:rPr>
            <a:t>, </a:t>
          </a:r>
          <a:r>
            <a:rPr lang="fr-BE" sz="1300" b="1" kern="1200" dirty="0" err="1">
              <a:solidFill>
                <a:srgbClr val="3E5977"/>
              </a:solidFill>
            </a:rPr>
            <a:t>soils</a:t>
          </a:r>
          <a:r>
            <a:rPr lang="fr-BE" sz="1300" b="1" kern="1200" dirty="0">
              <a:solidFill>
                <a:srgbClr val="3E5977"/>
              </a:solidFill>
            </a:rPr>
            <a:t>, </a:t>
          </a:r>
          <a:r>
            <a:rPr lang="fr-BE" sz="1300" b="1" kern="1200" dirty="0" err="1">
              <a:solidFill>
                <a:srgbClr val="3E5977"/>
              </a:solidFill>
            </a:rPr>
            <a:t>food</a:t>
          </a:r>
          <a:r>
            <a:rPr lang="fr-BE" sz="1300" b="1" kern="1200" dirty="0">
              <a:solidFill>
                <a:srgbClr val="3E5977"/>
              </a:solidFill>
            </a:rPr>
            <a:t> </a:t>
          </a:r>
          <a:r>
            <a:rPr lang="fr-BE" sz="1300" b="1" kern="1200" dirty="0" err="1">
              <a:solidFill>
                <a:srgbClr val="3E5977"/>
              </a:solidFill>
            </a:rPr>
            <a:t>systems</a:t>
          </a:r>
          <a:r>
            <a:rPr lang="fr-BE" sz="1300" b="1" kern="1200" dirty="0">
              <a:solidFill>
                <a:srgbClr val="3E5977"/>
              </a:solidFill>
            </a:rPr>
            <a:t>, marine </a:t>
          </a:r>
          <a:r>
            <a:rPr lang="fr-BE" sz="1300" b="1" kern="1200" dirty="0" err="1">
              <a:solidFill>
                <a:srgbClr val="3E5977"/>
              </a:solidFill>
            </a:rPr>
            <a:t>resources</a:t>
          </a:r>
          <a:r>
            <a:rPr lang="fr-BE" sz="1300" b="1" kern="1200" dirty="0">
              <a:solidFill>
                <a:srgbClr val="3E5977"/>
              </a:solidFill>
            </a:rPr>
            <a:t>, </a:t>
          </a:r>
          <a:r>
            <a:rPr lang="fr-BE" sz="1300" b="1" kern="1200" dirty="0" err="1">
              <a:solidFill>
                <a:srgbClr val="3E5977"/>
              </a:solidFill>
            </a:rPr>
            <a:t>wood</a:t>
          </a:r>
          <a:r>
            <a:rPr lang="fr-BE" sz="1300" b="1" kern="1200" dirty="0">
              <a:solidFill>
                <a:srgbClr val="3E5977"/>
              </a:solidFill>
            </a:rPr>
            <a:t> value </a:t>
          </a:r>
          <a:r>
            <a:rPr lang="fr-BE" sz="1300" b="1" kern="1200" dirty="0" err="1">
              <a:solidFill>
                <a:srgbClr val="3E5977"/>
              </a:solidFill>
            </a:rPr>
            <a:t>chains</a:t>
          </a:r>
          <a:endParaRPr lang="en-GB" sz="1300" b="1" kern="1200" dirty="0">
            <a:solidFill>
              <a:srgbClr val="3E5977"/>
            </a:solidFill>
          </a:endParaRPr>
        </a:p>
      </dsp:txBody>
      <dsp:txXfrm>
        <a:off x="251378" y="3169838"/>
        <a:ext cx="1578566" cy="1369451"/>
      </dsp:txXfrm>
    </dsp:sp>
    <dsp:sp modelId="{D2CA2014-63AC-4B45-82C9-D1B379A74FBD}">
      <dsp:nvSpPr>
        <dsp:cNvPr id="0" name=""/>
        <dsp:cNvSpPr/>
      </dsp:nvSpPr>
      <dsp:spPr>
        <a:xfrm>
          <a:off x="2236502" y="0"/>
          <a:ext cx="2079723" cy="482453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b="1" kern="1200" dirty="0">
              <a:solidFill>
                <a:srgbClr val="3E5977"/>
              </a:solidFill>
            </a:rPr>
            <a:t>Digitising</a:t>
          </a:r>
          <a:r>
            <a:rPr lang="en-GB" sz="1800" kern="1200" dirty="0">
              <a:solidFill>
                <a:srgbClr val="3E5977"/>
              </a:solidFill>
            </a:rPr>
            <a:t> and transforming European industry and services</a:t>
          </a:r>
        </a:p>
      </dsp:txBody>
      <dsp:txXfrm>
        <a:off x="2236502" y="0"/>
        <a:ext cx="2079723" cy="1447360"/>
      </dsp:txXfrm>
    </dsp:sp>
    <dsp:sp modelId="{EDE39B67-38FF-4806-B57D-5688CB8465CB}">
      <dsp:nvSpPr>
        <dsp:cNvPr id="0" name=""/>
        <dsp:cNvSpPr/>
      </dsp:nvSpPr>
      <dsp:spPr>
        <a:xfrm>
          <a:off x="2444474" y="1448774"/>
          <a:ext cx="1663778" cy="145466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53340" rIns="71120" bIns="53340" numCol="1" spcCol="1270" anchor="ctr" anchorCtr="0">
          <a:noAutofit/>
        </a:bodyPr>
        <a:lstStyle/>
        <a:p>
          <a:pPr marL="0" lvl="0" indent="0" algn="ctr" defTabSz="1244600">
            <a:lnSpc>
              <a:spcPct val="90000"/>
            </a:lnSpc>
            <a:spcBef>
              <a:spcPct val="0"/>
            </a:spcBef>
            <a:spcAft>
              <a:spcPct val="35000"/>
            </a:spcAft>
            <a:buNone/>
          </a:pPr>
          <a:r>
            <a:rPr lang="fr-BE" sz="2800" b="0" kern="1200" dirty="0">
              <a:solidFill>
                <a:srgbClr val="3E5977"/>
              </a:solidFill>
            </a:rPr>
            <a:t>107 M€</a:t>
          </a:r>
          <a:endParaRPr lang="en-GB" sz="2800" b="0" kern="1200" dirty="0">
            <a:solidFill>
              <a:srgbClr val="3E5977"/>
            </a:solidFill>
          </a:endParaRPr>
        </a:p>
      </dsp:txBody>
      <dsp:txXfrm>
        <a:off x="2487080" y="1491380"/>
        <a:ext cx="1578566" cy="1369451"/>
      </dsp:txXfrm>
    </dsp:sp>
    <dsp:sp modelId="{1284AB1B-93AB-4B9D-BA86-F0C6D0BDA144}">
      <dsp:nvSpPr>
        <dsp:cNvPr id="0" name=""/>
        <dsp:cNvSpPr/>
      </dsp:nvSpPr>
      <dsp:spPr>
        <a:xfrm>
          <a:off x="2444474" y="3127232"/>
          <a:ext cx="1663778" cy="145466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None/>
          </a:pPr>
          <a:r>
            <a:rPr lang="fr-BE" sz="1300" b="1" kern="1200" dirty="0" err="1">
              <a:solidFill>
                <a:srgbClr val="3E5977"/>
              </a:solidFill>
            </a:rPr>
            <a:t>Personalised</a:t>
          </a:r>
          <a:r>
            <a:rPr lang="fr-BE" sz="1300" b="1" kern="1200" dirty="0">
              <a:solidFill>
                <a:srgbClr val="3E5977"/>
              </a:solidFill>
            </a:rPr>
            <a:t> nutrition, Blue and </a:t>
          </a:r>
          <a:r>
            <a:rPr lang="fr-BE" sz="1300" b="1" kern="1200" dirty="0" err="1">
              <a:solidFill>
                <a:srgbClr val="3E5977"/>
              </a:solidFill>
            </a:rPr>
            <a:t>food</a:t>
          </a:r>
          <a:r>
            <a:rPr lang="fr-BE" sz="1300" b="1" kern="1200" dirty="0">
              <a:solidFill>
                <a:srgbClr val="3E5977"/>
              </a:solidFill>
            </a:rPr>
            <a:t> </a:t>
          </a:r>
          <a:r>
            <a:rPr lang="fr-BE" sz="1300" b="1" kern="1200" dirty="0" err="1">
              <a:solidFill>
                <a:srgbClr val="3E5977"/>
              </a:solidFill>
            </a:rPr>
            <a:t>clouds</a:t>
          </a:r>
          <a:r>
            <a:rPr lang="fr-BE" sz="1300" b="1" kern="1200" dirty="0">
              <a:solidFill>
                <a:srgbClr val="3E5977"/>
              </a:solidFill>
            </a:rPr>
            <a:t>, Aquaculture 4.0, Digital innovation hubs, digital </a:t>
          </a:r>
          <a:r>
            <a:rPr lang="fr-BE" sz="1300" b="1" kern="1200" dirty="0" err="1">
              <a:solidFill>
                <a:srgbClr val="3E5977"/>
              </a:solidFill>
            </a:rPr>
            <a:t>integration</a:t>
          </a:r>
          <a:r>
            <a:rPr lang="fr-BE" sz="1300" b="1" kern="1200" dirty="0">
              <a:solidFill>
                <a:srgbClr val="3E5977"/>
              </a:solidFill>
            </a:rPr>
            <a:t> </a:t>
          </a:r>
          <a:r>
            <a:rPr lang="fr-BE" sz="1300" b="1" kern="1200" dirty="0" err="1">
              <a:solidFill>
                <a:srgbClr val="3E5977"/>
              </a:solidFill>
            </a:rPr>
            <a:t>platforms</a:t>
          </a:r>
          <a:endParaRPr lang="en-GB" sz="1300" b="1" kern="1200" dirty="0">
            <a:solidFill>
              <a:srgbClr val="3E5977"/>
            </a:solidFill>
          </a:endParaRPr>
        </a:p>
      </dsp:txBody>
      <dsp:txXfrm>
        <a:off x="2487080" y="3169838"/>
        <a:ext cx="1578566" cy="1369451"/>
      </dsp:txXfrm>
    </dsp:sp>
    <dsp:sp modelId="{656977C1-2378-4508-9744-E8EFE621AE4D}">
      <dsp:nvSpPr>
        <dsp:cNvPr id="0" name=""/>
        <dsp:cNvSpPr/>
      </dsp:nvSpPr>
      <dsp:spPr>
        <a:xfrm>
          <a:off x="4472204" y="0"/>
          <a:ext cx="2079723" cy="482453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solidFill>
                <a:srgbClr val="3E5977"/>
              </a:solidFill>
            </a:rPr>
            <a:t>Connecting economic and environmental gains – the </a:t>
          </a:r>
          <a:r>
            <a:rPr lang="en-GB" sz="1800" b="1" kern="1200" dirty="0">
              <a:solidFill>
                <a:srgbClr val="3E5977"/>
              </a:solidFill>
            </a:rPr>
            <a:t>Circular Economy</a:t>
          </a:r>
        </a:p>
      </dsp:txBody>
      <dsp:txXfrm>
        <a:off x="4472204" y="0"/>
        <a:ext cx="2079723" cy="1447360"/>
      </dsp:txXfrm>
    </dsp:sp>
    <dsp:sp modelId="{D7CE81C9-B3C2-4997-B897-05AEBCF49BC6}">
      <dsp:nvSpPr>
        <dsp:cNvPr id="0" name=""/>
        <dsp:cNvSpPr/>
      </dsp:nvSpPr>
      <dsp:spPr>
        <a:xfrm>
          <a:off x="4680177" y="1448774"/>
          <a:ext cx="1663778" cy="145466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53340" rIns="71120" bIns="53340" numCol="1" spcCol="1270" anchor="ctr" anchorCtr="0">
          <a:noAutofit/>
        </a:bodyPr>
        <a:lstStyle/>
        <a:p>
          <a:pPr marL="0" lvl="0" indent="0" algn="ctr" defTabSz="1244600">
            <a:lnSpc>
              <a:spcPct val="90000"/>
            </a:lnSpc>
            <a:spcBef>
              <a:spcPct val="0"/>
            </a:spcBef>
            <a:spcAft>
              <a:spcPct val="35000"/>
            </a:spcAft>
            <a:buNone/>
          </a:pPr>
          <a:r>
            <a:rPr lang="fr-BE" sz="2800" b="0" kern="1200" dirty="0">
              <a:solidFill>
                <a:srgbClr val="3E5977"/>
              </a:solidFill>
            </a:rPr>
            <a:t>253 M€</a:t>
          </a:r>
          <a:endParaRPr lang="en-GB" sz="2800" b="0" kern="1200" dirty="0">
            <a:solidFill>
              <a:srgbClr val="3E5977"/>
            </a:solidFill>
          </a:endParaRPr>
        </a:p>
      </dsp:txBody>
      <dsp:txXfrm>
        <a:off x="4722783" y="1491380"/>
        <a:ext cx="1578566" cy="1369451"/>
      </dsp:txXfrm>
    </dsp:sp>
    <dsp:sp modelId="{ABC0B7E0-EB2B-4ACA-A9C5-CDBE29A0F86E}">
      <dsp:nvSpPr>
        <dsp:cNvPr id="0" name=""/>
        <dsp:cNvSpPr/>
      </dsp:nvSpPr>
      <dsp:spPr>
        <a:xfrm>
          <a:off x="4680177" y="3127232"/>
          <a:ext cx="1663778" cy="145466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None/>
          </a:pPr>
          <a:r>
            <a:rPr lang="fr-BE" sz="1300" b="1" kern="1200" dirty="0" err="1">
              <a:solidFill>
                <a:srgbClr val="3E5977"/>
              </a:solidFill>
            </a:rPr>
            <a:t>Urban</a:t>
          </a:r>
          <a:r>
            <a:rPr lang="fr-BE" sz="1300" b="1" kern="1200" dirty="0">
              <a:solidFill>
                <a:srgbClr val="3E5977"/>
              </a:solidFill>
            </a:rPr>
            <a:t> </a:t>
          </a:r>
          <a:r>
            <a:rPr lang="fr-BE" sz="1300" b="1" kern="1200" dirty="0" err="1">
              <a:solidFill>
                <a:srgbClr val="3E5977"/>
              </a:solidFill>
            </a:rPr>
            <a:t>food</a:t>
          </a:r>
          <a:r>
            <a:rPr lang="fr-BE" sz="1300" b="1" kern="1200" dirty="0">
              <a:solidFill>
                <a:srgbClr val="3E5977"/>
              </a:solidFill>
            </a:rPr>
            <a:t> </a:t>
          </a:r>
          <a:r>
            <a:rPr lang="fr-BE" sz="1300" b="1" kern="1200" dirty="0" err="1">
              <a:solidFill>
                <a:srgbClr val="3E5977"/>
              </a:solidFill>
            </a:rPr>
            <a:t>systems</a:t>
          </a:r>
          <a:r>
            <a:rPr lang="fr-BE" sz="1300" b="1" kern="1200" dirty="0">
              <a:solidFill>
                <a:srgbClr val="3E5977"/>
              </a:solidFill>
            </a:rPr>
            <a:t>, </a:t>
          </a:r>
          <a:r>
            <a:rPr lang="fr-BE" sz="1300" b="1" kern="1200" dirty="0" err="1">
              <a:solidFill>
                <a:srgbClr val="3E5977"/>
              </a:solidFill>
            </a:rPr>
            <a:t>biowaste</a:t>
          </a:r>
          <a:r>
            <a:rPr lang="fr-BE" sz="1300" b="1" kern="1200" dirty="0">
              <a:solidFill>
                <a:srgbClr val="3E5977"/>
              </a:solidFill>
            </a:rPr>
            <a:t> valorisation, bio-</a:t>
          </a:r>
          <a:r>
            <a:rPr lang="fr-BE" sz="1300" b="1" kern="1200" dirty="0" err="1">
              <a:solidFill>
                <a:srgbClr val="3E5977"/>
              </a:solidFill>
            </a:rPr>
            <a:t>based</a:t>
          </a:r>
          <a:r>
            <a:rPr lang="fr-BE" sz="1300" b="1" kern="1200" dirty="0">
              <a:solidFill>
                <a:srgbClr val="3E5977"/>
              </a:solidFill>
            </a:rPr>
            <a:t> plastics and </a:t>
          </a:r>
          <a:r>
            <a:rPr lang="fr-BE" sz="1300" b="1" kern="1200" dirty="0" err="1">
              <a:solidFill>
                <a:srgbClr val="3E5977"/>
              </a:solidFill>
            </a:rPr>
            <a:t>fertilisers</a:t>
          </a:r>
          <a:r>
            <a:rPr lang="fr-BE" sz="1300" b="1" kern="1200" dirty="0">
              <a:solidFill>
                <a:srgbClr val="3E5977"/>
              </a:solidFill>
            </a:rPr>
            <a:t>, bio-</a:t>
          </a:r>
          <a:r>
            <a:rPr lang="fr-BE" sz="1300" b="1" kern="1200" dirty="0" err="1">
              <a:solidFill>
                <a:srgbClr val="3E5977"/>
              </a:solidFill>
            </a:rPr>
            <a:t>based</a:t>
          </a:r>
          <a:r>
            <a:rPr lang="fr-BE" sz="1300" b="1" kern="1200" dirty="0">
              <a:solidFill>
                <a:srgbClr val="3E5977"/>
              </a:solidFill>
            </a:rPr>
            <a:t> </a:t>
          </a:r>
          <a:r>
            <a:rPr lang="fr-BE" sz="1300" b="1" kern="1200" dirty="0" err="1">
              <a:solidFill>
                <a:srgbClr val="3E5977"/>
              </a:solidFill>
            </a:rPr>
            <a:t>models</a:t>
          </a:r>
          <a:r>
            <a:rPr lang="fr-BE" sz="1300" b="1" kern="1200" dirty="0">
              <a:solidFill>
                <a:srgbClr val="3E5977"/>
              </a:solidFill>
            </a:rPr>
            <a:t> for rural </a:t>
          </a:r>
          <a:r>
            <a:rPr lang="fr-BE" sz="1300" b="1" kern="1200" dirty="0" err="1">
              <a:solidFill>
                <a:srgbClr val="3E5977"/>
              </a:solidFill>
            </a:rPr>
            <a:t>communities</a:t>
          </a:r>
          <a:endParaRPr lang="en-GB" sz="1300" b="1" kern="1200" dirty="0">
            <a:solidFill>
              <a:srgbClr val="3E5977"/>
            </a:solidFill>
          </a:endParaRPr>
        </a:p>
      </dsp:txBody>
      <dsp:txXfrm>
        <a:off x="4722783" y="3169838"/>
        <a:ext cx="1578566" cy="136945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7D3C19-74FF-4696-9CEE-1FCBE2FC94BA}">
      <dsp:nvSpPr>
        <dsp:cNvPr id="0" name=""/>
        <dsp:cNvSpPr/>
      </dsp:nvSpPr>
      <dsp:spPr>
        <a:xfrm>
          <a:off x="1061144" y="471"/>
          <a:ext cx="1403212" cy="1403212"/>
        </a:xfrm>
        <a:prstGeom prst="ellipse">
          <a:avLst/>
        </a:prstGeom>
        <a:solidFill>
          <a:srgbClr val="F0A206">
            <a:alpha val="49804"/>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77223" tIns="17780" rIns="77223" bIns="17780" numCol="1" spcCol="1270" anchor="ctr" anchorCtr="0">
          <a:noAutofit/>
        </a:bodyPr>
        <a:lstStyle/>
        <a:p>
          <a:pPr marL="0" lvl="0" indent="0" algn="ctr" defTabSz="622300">
            <a:lnSpc>
              <a:spcPct val="90000"/>
            </a:lnSpc>
            <a:spcBef>
              <a:spcPct val="0"/>
            </a:spcBef>
            <a:spcAft>
              <a:spcPct val="35000"/>
            </a:spcAft>
            <a:buNone/>
          </a:pPr>
          <a:r>
            <a:rPr lang="en-GB" sz="1400" b="1" kern="1200" dirty="0">
              <a:solidFill>
                <a:srgbClr val="3E5977"/>
              </a:solidFill>
              <a:latin typeface="Arial" panose="020B0604020202020204" pitchFamily="34" charset="0"/>
              <a:cs typeface="Arial" panose="020B0604020202020204" pitchFamily="34" charset="0"/>
            </a:rPr>
            <a:t>Sustainable food security</a:t>
          </a:r>
        </a:p>
      </dsp:txBody>
      <dsp:txXfrm>
        <a:off x="1266640" y="205967"/>
        <a:ext cx="992220" cy="992220"/>
      </dsp:txXfrm>
    </dsp:sp>
    <dsp:sp modelId="{A13B2F80-388F-4E99-9FE8-6E8332399376}">
      <dsp:nvSpPr>
        <dsp:cNvPr id="0" name=""/>
        <dsp:cNvSpPr/>
      </dsp:nvSpPr>
      <dsp:spPr>
        <a:xfrm>
          <a:off x="2183715" y="471"/>
          <a:ext cx="1403212" cy="1403212"/>
        </a:xfrm>
        <a:prstGeom prst="ellipse">
          <a:avLst/>
        </a:prstGeom>
        <a:solidFill>
          <a:srgbClr val="00B0F0">
            <a:alpha val="49804"/>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77223" tIns="20320" rIns="77223" bIns="20320" numCol="1" spcCol="1270" anchor="ctr" anchorCtr="0">
          <a:noAutofit/>
        </a:bodyPr>
        <a:lstStyle/>
        <a:p>
          <a:pPr marL="0" lvl="0" indent="0" algn="ctr" defTabSz="711200">
            <a:lnSpc>
              <a:spcPct val="90000"/>
            </a:lnSpc>
            <a:spcBef>
              <a:spcPct val="0"/>
            </a:spcBef>
            <a:spcAft>
              <a:spcPct val="35000"/>
            </a:spcAft>
            <a:buNone/>
          </a:pPr>
          <a:r>
            <a:rPr lang="en-GB" sz="1600" b="1" kern="1200" dirty="0">
              <a:solidFill>
                <a:srgbClr val="3E5977"/>
              </a:solidFill>
              <a:latin typeface="Arial" panose="020B0604020202020204" pitchFamily="34" charset="0"/>
              <a:cs typeface="Arial" panose="020B0604020202020204" pitchFamily="34" charset="0"/>
            </a:rPr>
            <a:t>Blue Growth</a:t>
          </a:r>
        </a:p>
      </dsp:txBody>
      <dsp:txXfrm>
        <a:off x="2389211" y="205967"/>
        <a:ext cx="992220" cy="992220"/>
      </dsp:txXfrm>
    </dsp:sp>
    <dsp:sp modelId="{BEAB7AED-9703-4536-854E-C95C010AF990}">
      <dsp:nvSpPr>
        <dsp:cNvPr id="0" name=""/>
        <dsp:cNvSpPr/>
      </dsp:nvSpPr>
      <dsp:spPr>
        <a:xfrm>
          <a:off x="3306285" y="471"/>
          <a:ext cx="1403212" cy="1403212"/>
        </a:xfrm>
        <a:prstGeom prst="ellipse">
          <a:avLst/>
        </a:prstGeom>
        <a:solidFill>
          <a:srgbClr val="3C9E72">
            <a:alpha val="49804"/>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77223" tIns="17780" rIns="77223" bIns="17780" numCol="1" spcCol="1270" anchor="ctr" anchorCtr="0">
          <a:noAutofit/>
        </a:bodyPr>
        <a:lstStyle/>
        <a:p>
          <a:pPr marL="0" lvl="0" indent="0" algn="ctr" defTabSz="622300">
            <a:lnSpc>
              <a:spcPct val="90000"/>
            </a:lnSpc>
            <a:spcBef>
              <a:spcPct val="0"/>
            </a:spcBef>
            <a:spcAft>
              <a:spcPct val="35000"/>
            </a:spcAft>
            <a:buNone/>
          </a:pPr>
          <a:r>
            <a:rPr lang="en-GB" sz="1400" b="1" kern="1200" dirty="0">
              <a:solidFill>
                <a:srgbClr val="3E5977"/>
              </a:solidFill>
              <a:latin typeface="Arial" panose="020B0604020202020204" pitchFamily="34" charset="0"/>
              <a:cs typeface="Arial" panose="020B0604020202020204" pitchFamily="34" charset="0"/>
            </a:rPr>
            <a:t>Rural Renaissance</a:t>
          </a:r>
        </a:p>
      </dsp:txBody>
      <dsp:txXfrm>
        <a:off x="3511781" y="205967"/>
        <a:ext cx="992220" cy="9922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1E0E79-0974-4CF6-9D50-C6469C13A745}">
      <dsp:nvSpPr>
        <dsp:cNvPr id="0" name=""/>
        <dsp:cNvSpPr/>
      </dsp:nvSpPr>
      <dsp:spPr>
        <a:xfrm>
          <a:off x="0" y="0"/>
          <a:ext cx="1520382" cy="4212468"/>
        </a:xfrm>
        <a:prstGeom prst="roundRect">
          <a:avLst>
            <a:gd name="adj" fmla="val 10000"/>
          </a:avLst>
        </a:prstGeom>
        <a:solidFill>
          <a:schemeClr val="bg1"/>
        </a:solidFill>
        <a:ln>
          <a:noFill/>
        </a:ln>
        <a:effectLst/>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IE" sz="1600" b="1" kern="1200" dirty="0">
              <a:solidFill>
                <a:schemeClr val="tx1"/>
              </a:solidFill>
              <a:latin typeface="+mn-lt"/>
            </a:rPr>
            <a:t>Core Grant</a:t>
          </a:r>
        </a:p>
      </dsp:txBody>
      <dsp:txXfrm>
        <a:off x="0" y="0"/>
        <a:ext cx="1520382" cy="1263740"/>
      </dsp:txXfrm>
    </dsp:sp>
    <dsp:sp modelId="{8FC4A0EA-1821-44A7-BAF8-E3C169CFC563}">
      <dsp:nvSpPr>
        <dsp:cNvPr id="0" name=""/>
        <dsp:cNvSpPr/>
      </dsp:nvSpPr>
      <dsp:spPr>
        <a:xfrm>
          <a:off x="162016" y="1263741"/>
          <a:ext cx="1216305" cy="1270116"/>
        </a:xfrm>
        <a:prstGeom prst="roundRect">
          <a:avLst>
            <a:gd name="adj" fmla="val 10000"/>
          </a:avLst>
        </a:prstGeom>
        <a:solidFill>
          <a:schemeClr val="bg1"/>
        </a:solidFill>
        <a:ln w="12700" cap="flat" cmpd="sng" algn="ctr">
          <a:solidFill>
            <a:srgbClr val="00B05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IE" sz="1600" b="1" kern="1200" dirty="0">
              <a:solidFill>
                <a:schemeClr val="tx1"/>
              </a:solidFill>
              <a:latin typeface="+mn-lt"/>
            </a:rPr>
            <a:t>Teagasc</a:t>
          </a:r>
        </a:p>
      </dsp:txBody>
      <dsp:txXfrm>
        <a:off x="197640" y="1299365"/>
        <a:ext cx="1145057" cy="1198868"/>
      </dsp:txXfrm>
    </dsp:sp>
    <dsp:sp modelId="{FFDFD752-D767-4616-B174-F9A98C01429E}">
      <dsp:nvSpPr>
        <dsp:cNvPr id="0" name=""/>
        <dsp:cNvSpPr/>
      </dsp:nvSpPr>
      <dsp:spPr>
        <a:xfrm>
          <a:off x="153587" y="2730493"/>
          <a:ext cx="1216305" cy="1270116"/>
        </a:xfrm>
        <a:prstGeom prst="roundRect">
          <a:avLst>
            <a:gd name="adj" fmla="val 10000"/>
          </a:avLst>
        </a:prstGeom>
        <a:solidFill>
          <a:schemeClr val="bg1"/>
        </a:solidFill>
        <a:ln w="12700" cap="flat" cmpd="sng" algn="ctr">
          <a:solidFill>
            <a:srgbClr val="00B05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IE" sz="1600" b="1" kern="1200" dirty="0">
              <a:solidFill>
                <a:schemeClr val="tx1"/>
              </a:solidFill>
              <a:latin typeface="+mn-lt"/>
            </a:rPr>
            <a:t>Marine Institute</a:t>
          </a:r>
        </a:p>
      </dsp:txBody>
      <dsp:txXfrm>
        <a:off x="189211" y="2766117"/>
        <a:ext cx="1145057" cy="1198868"/>
      </dsp:txXfrm>
    </dsp:sp>
    <dsp:sp modelId="{C6FC6BA0-2C06-4190-A5A1-74F3A6039AB3}">
      <dsp:nvSpPr>
        <dsp:cNvPr id="0" name=""/>
        <dsp:cNvSpPr/>
      </dsp:nvSpPr>
      <dsp:spPr>
        <a:xfrm>
          <a:off x="1635960" y="0"/>
          <a:ext cx="1520382" cy="4212468"/>
        </a:xfrm>
        <a:prstGeom prst="roundRect">
          <a:avLst>
            <a:gd name="adj" fmla="val 10000"/>
          </a:avLst>
        </a:prstGeom>
        <a:solidFill>
          <a:schemeClr val="bg1">
            <a:lumMod val="95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endParaRPr lang="en-IE" sz="1600" b="1" kern="1200" dirty="0">
            <a:solidFill>
              <a:schemeClr val="bg1"/>
            </a:solidFill>
            <a:latin typeface="+mn-lt"/>
          </a:endParaRPr>
        </a:p>
        <a:p>
          <a:pPr marL="0" lvl="0" indent="0" algn="ctr" defTabSz="711200">
            <a:lnSpc>
              <a:spcPct val="90000"/>
            </a:lnSpc>
            <a:spcBef>
              <a:spcPct val="0"/>
            </a:spcBef>
            <a:spcAft>
              <a:spcPct val="35000"/>
            </a:spcAft>
            <a:buNone/>
          </a:pPr>
          <a:r>
            <a:rPr lang="en-IE" sz="1600" b="1" kern="1200" dirty="0">
              <a:solidFill>
                <a:schemeClr val="tx1"/>
              </a:solidFill>
              <a:latin typeface="+mn-lt"/>
            </a:rPr>
            <a:t>National</a:t>
          </a:r>
        </a:p>
      </dsp:txBody>
      <dsp:txXfrm>
        <a:off x="1635960" y="0"/>
        <a:ext cx="1520382" cy="1263740"/>
      </dsp:txXfrm>
    </dsp:sp>
    <dsp:sp modelId="{F718584F-303C-4547-8F6E-F4B53E39AEF6}">
      <dsp:nvSpPr>
        <dsp:cNvPr id="0" name=""/>
        <dsp:cNvSpPr/>
      </dsp:nvSpPr>
      <dsp:spPr>
        <a:xfrm>
          <a:off x="1787998" y="1263887"/>
          <a:ext cx="1216305" cy="979995"/>
        </a:xfrm>
        <a:prstGeom prst="roundRect">
          <a:avLst>
            <a:gd name="adj" fmla="val 10000"/>
          </a:avLst>
        </a:prstGeom>
        <a:solidFill>
          <a:schemeClr val="bg1"/>
        </a:solidFill>
        <a:ln w="12700" cap="flat" cmpd="sng" algn="ctr">
          <a:solidFill>
            <a:srgbClr val="00B05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IE" sz="1600" b="1" kern="1200" dirty="0">
              <a:solidFill>
                <a:schemeClr val="tx1"/>
              </a:solidFill>
              <a:latin typeface="+mn-lt"/>
            </a:rPr>
            <a:t>Food</a:t>
          </a:r>
        </a:p>
        <a:p>
          <a:pPr marL="0" lvl="0" indent="0" algn="ctr" defTabSz="711200">
            <a:lnSpc>
              <a:spcPct val="90000"/>
            </a:lnSpc>
            <a:spcBef>
              <a:spcPct val="0"/>
            </a:spcBef>
            <a:spcAft>
              <a:spcPct val="35000"/>
            </a:spcAft>
            <a:buNone/>
          </a:pPr>
          <a:r>
            <a:rPr lang="en-IE" sz="1600" b="1" kern="1200" dirty="0">
              <a:solidFill>
                <a:schemeClr val="tx1"/>
              </a:solidFill>
              <a:latin typeface="+mn-lt"/>
            </a:rPr>
            <a:t>Primary Production</a:t>
          </a:r>
        </a:p>
        <a:p>
          <a:pPr marL="0" lvl="0" indent="0" algn="ctr" defTabSz="711200">
            <a:lnSpc>
              <a:spcPct val="90000"/>
            </a:lnSpc>
            <a:spcBef>
              <a:spcPct val="0"/>
            </a:spcBef>
            <a:spcAft>
              <a:spcPct val="35000"/>
            </a:spcAft>
            <a:buNone/>
          </a:pPr>
          <a:r>
            <a:rPr lang="en-IE" sz="1600" b="1" kern="1200" dirty="0">
              <a:solidFill>
                <a:schemeClr val="tx1"/>
              </a:solidFill>
              <a:latin typeface="+mn-lt"/>
            </a:rPr>
            <a:t>Forestry</a:t>
          </a:r>
        </a:p>
      </dsp:txBody>
      <dsp:txXfrm>
        <a:off x="1816701" y="1292590"/>
        <a:ext cx="1158899" cy="922589"/>
      </dsp:txXfrm>
    </dsp:sp>
    <dsp:sp modelId="{7B91B6C9-6679-4C84-96CC-356458FA85AF}">
      <dsp:nvSpPr>
        <dsp:cNvPr id="0" name=""/>
        <dsp:cNvSpPr/>
      </dsp:nvSpPr>
      <dsp:spPr>
        <a:xfrm>
          <a:off x="1787998" y="2394651"/>
          <a:ext cx="1216305" cy="1607045"/>
        </a:xfrm>
        <a:prstGeom prst="roundRect">
          <a:avLst>
            <a:gd name="adj" fmla="val 10000"/>
          </a:avLst>
        </a:prstGeom>
        <a:solidFill>
          <a:schemeClr val="bg1"/>
        </a:solidFill>
        <a:ln w="12700" cap="flat" cmpd="sng" algn="ctr">
          <a:solidFill>
            <a:srgbClr val="00B05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IE" sz="1600" b="1" kern="1200" dirty="0">
              <a:solidFill>
                <a:schemeClr val="tx1"/>
              </a:solidFill>
              <a:latin typeface="+mn-lt"/>
            </a:rPr>
            <a:t>Thematic Network</a:t>
          </a:r>
        </a:p>
        <a:p>
          <a:pPr marL="0" lvl="0" indent="0" algn="ctr" defTabSz="711200">
            <a:lnSpc>
              <a:spcPct val="90000"/>
            </a:lnSpc>
            <a:spcBef>
              <a:spcPct val="0"/>
            </a:spcBef>
            <a:spcAft>
              <a:spcPct val="35000"/>
            </a:spcAft>
            <a:buNone/>
          </a:pPr>
          <a:r>
            <a:rPr lang="en-IE" sz="1600" b="1" kern="1200" dirty="0">
              <a:solidFill>
                <a:schemeClr val="tx1"/>
              </a:solidFill>
              <a:latin typeface="+mn-lt"/>
            </a:rPr>
            <a:t>Research +</a:t>
          </a:r>
        </a:p>
        <a:p>
          <a:pPr marL="0" lvl="0" indent="0" algn="ctr" defTabSz="711200">
            <a:lnSpc>
              <a:spcPct val="90000"/>
            </a:lnSpc>
            <a:spcBef>
              <a:spcPct val="0"/>
            </a:spcBef>
            <a:spcAft>
              <a:spcPct val="35000"/>
            </a:spcAft>
            <a:buNone/>
          </a:pPr>
          <a:r>
            <a:rPr lang="en-IE" sz="1600" b="1" kern="1200" dirty="0">
              <a:solidFill>
                <a:schemeClr val="tx1"/>
              </a:solidFill>
              <a:latin typeface="+mn-lt"/>
            </a:rPr>
            <a:t>Platform</a:t>
          </a:r>
        </a:p>
        <a:p>
          <a:pPr marL="0" lvl="0" indent="0" algn="ctr" defTabSz="711200">
            <a:lnSpc>
              <a:spcPct val="90000"/>
            </a:lnSpc>
            <a:spcBef>
              <a:spcPct val="0"/>
            </a:spcBef>
            <a:spcAft>
              <a:spcPct val="35000"/>
            </a:spcAft>
            <a:buNone/>
          </a:pPr>
          <a:r>
            <a:rPr lang="en-IE" sz="1600" b="1" kern="1200" dirty="0">
              <a:solidFill>
                <a:schemeClr val="tx1"/>
              </a:solidFill>
              <a:latin typeface="+mn-lt"/>
            </a:rPr>
            <a:t>Co-funding (EPA, SEAI, SFI) </a:t>
          </a:r>
        </a:p>
      </dsp:txBody>
      <dsp:txXfrm>
        <a:off x="1823622" y="2430275"/>
        <a:ext cx="1145057" cy="1535797"/>
      </dsp:txXfrm>
    </dsp:sp>
    <dsp:sp modelId="{46536940-3980-41D3-AAD3-F3FE057D8477}">
      <dsp:nvSpPr>
        <dsp:cNvPr id="0" name=""/>
        <dsp:cNvSpPr/>
      </dsp:nvSpPr>
      <dsp:spPr>
        <a:xfrm>
          <a:off x="3270371" y="0"/>
          <a:ext cx="1520382" cy="4212468"/>
        </a:xfrm>
        <a:prstGeom prst="roundRect">
          <a:avLst>
            <a:gd name="adj" fmla="val 10000"/>
          </a:avLst>
        </a:prstGeom>
        <a:solidFill>
          <a:schemeClr val="bg1">
            <a:lumMod val="85000"/>
          </a:schemeClr>
        </a:solidFill>
        <a:ln>
          <a:solidFill>
            <a:schemeClr val="bg1"/>
          </a:solidFill>
        </a:ln>
        <a:effectLst/>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endParaRPr lang="en-IE" sz="1600" b="1" kern="1200" dirty="0">
            <a:solidFill>
              <a:schemeClr val="tx1"/>
            </a:solidFill>
            <a:latin typeface="+mn-lt"/>
          </a:endParaRPr>
        </a:p>
        <a:p>
          <a:pPr marL="0" lvl="0" indent="0" algn="ctr" defTabSz="711200">
            <a:lnSpc>
              <a:spcPct val="90000"/>
            </a:lnSpc>
            <a:spcBef>
              <a:spcPct val="0"/>
            </a:spcBef>
            <a:spcAft>
              <a:spcPct val="35000"/>
            </a:spcAft>
            <a:buNone/>
          </a:pPr>
          <a:r>
            <a:rPr lang="en-IE" sz="1600" b="1" kern="1200" dirty="0">
              <a:solidFill>
                <a:schemeClr val="tx1"/>
              </a:solidFill>
              <a:latin typeface="+mn-lt"/>
            </a:rPr>
            <a:t>Transnational</a:t>
          </a:r>
          <a:r>
            <a:rPr lang="en-IE" sz="1600" kern="1200" dirty="0">
              <a:solidFill>
                <a:schemeClr val="tx1"/>
              </a:solidFill>
              <a:latin typeface="+mn-lt"/>
            </a:rPr>
            <a:t> </a:t>
          </a:r>
        </a:p>
      </dsp:txBody>
      <dsp:txXfrm>
        <a:off x="3270371" y="0"/>
        <a:ext cx="1520382" cy="1263740"/>
      </dsp:txXfrm>
    </dsp:sp>
    <dsp:sp modelId="{84EAE1FB-9ECB-4533-86F9-8C665D1D94BF}">
      <dsp:nvSpPr>
        <dsp:cNvPr id="0" name=""/>
        <dsp:cNvSpPr/>
      </dsp:nvSpPr>
      <dsp:spPr>
        <a:xfrm>
          <a:off x="3402377" y="1194580"/>
          <a:ext cx="1216305" cy="757322"/>
        </a:xfrm>
        <a:prstGeom prst="roundRect">
          <a:avLst>
            <a:gd name="adj" fmla="val 10000"/>
          </a:avLst>
        </a:prstGeom>
        <a:solidFill>
          <a:schemeClr val="bg1"/>
        </a:solidFill>
        <a:ln w="12700" cap="flat" cmpd="sng" algn="ctr">
          <a:solidFill>
            <a:srgbClr val="00B05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endParaRPr lang="en-IE" sz="1600" b="1" kern="1200" dirty="0">
            <a:solidFill>
              <a:schemeClr val="bg1"/>
            </a:solidFill>
            <a:latin typeface="+mn-lt"/>
            <a:cs typeface="Calibri" pitchFamily="34" charset="0"/>
          </a:endParaRPr>
        </a:p>
        <a:p>
          <a:pPr marL="0" lvl="0" indent="0" algn="ctr" defTabSz="711200">
            <a:lnSpc>
              <a:spcPct val="90000"/>
            </a:lnSpc>
            <a:spcBef>
              <a:spcPct val="0"/>
            </a:spcBef>
            <a:spcAft>
              <a:spcPct val="35000"/>
            </a:spcAft>
            <a:buNone/>
          </a:pPr>
          <a:r>
            <a:rPr lang="en-IE" sz="1200" b="1" kern="1200" dirty="0">
              <a:solidFill>
                <a:schemeClr val="tx1"/>
              </a:solidFill>
              <a:latin typeface="+mn-lt"/>
              <a:cs typeface="Calibri" pitchFamily="34" charset="0"/>
            </a:rPr>
            <a:t>US-Ireland Research</a:t>
          </a:r>
        </a:p>
        <a:p>
          <a:pPr marL="0" lvl="0" indent="0" algn="ctr" defTabSz="711200">
            <a:lnSpc>
              <a:spcPct val="90000"/>
            </a:lnSpc>
            <a:spcBef>
              <a:spcPct val="0"/>
            </a:spcBef>
            <a:spcAft>
              <a:spcPct val="35000"/>
            </a:spcAft>
            <a:buNone/>
          </a:pPr>
          <a:endParaRPr lang="en-IE" sz="1200" b="1" kern="1200" dirty="0">
            <a:solidFill>
              <a:schemeClr val="tx1"/>
            </a:solidFill>
            <a:latin typeface="+mn-lt"/>
            <a:cs typeface="Calibri" pitchFamily="34" charset="0"/>
          </a:endParaRPr>
        </a:p>
        <a:p>
          <a:pPr marL="0" lvl="0" indent="0" algn="ctr" defTabSz="711200">
            <a:lnSpc>
              <a:spcPct val="90000"/>
            </a:lnSpc>
            <a:spcBef>
              <a:spcPct val="0"/>
            </a:spcBef>
            <a:spcAft>
              <a:spcPct val="35000"/>
            </a:spcAft>
            <a:buNone/>
          </a:pPr>
          <a:r>
            <a:rPr lang="en-IE" sz="1200" b="1" kern="1200" dirty="0">
              <a:solidFill>
                <a:schemeClr val="tx1"/>
              </a:solidFill>
              <a:latin typeface="+mn-lt"/>
              <a:cs typeface="Calibri" pitchFamily="34" charset="0"/>
            </a:rPr>
            <a:t>ERA-NET funding</a:t>
          </a:r>
        </a:p>
        <a:p>
          <a:pPr marL="0" lvl="0" indent="0" algn="ctr" defTabSz="711200">
            <a:lnSpc>
              <a:spcPct val="90000"/>
            </a:lnSpc>
            <a:spcBef>
              <a:spcPct val="0"/>
            </a:spcBef>
            <a:spcAft>
              <a:spcPct val="35000"/>
            </a:spcAft>
            <a:buNone/>
          </a:pPr>
          <a:endParaRPr lang="en-IE" sz="1600" kern="1200" dirty="0">
            <a:solidFill>
              <a:schemeClr val="bg1"/>
            </a:solidFill>
            <a:latin typeface="+mn-lt"/>
          </a:endParaRPr>
        </a:p>
      </dsp:txBody>
      <dsp:txXfrm>
        <a:off x="3424558" y="1216761"/>
        <a:ext cx="1171943" cy="712960"/>
      </dsp:txXfrm>
    </dsp:sp>
    <dsp:sp modelId="{5819556E-4786-4E91-8780-6A327F0F7383}">
      <dsp:nvSpPr>
        <dsp:cNvPr id="0" name=""/>
        <dsp:cNvSpPr/>
      </dsp:nvSpPr>
      <dsp:spPr>
        <a:xfrm>
          <a:off x="3407753" y="2145727"/>
          <a:ext cx="1216305" cy="1855688"/>
        </a:xfrm>
        <a:prstGeom prst="roundRect">
          <a:avLst>
            <a:gd name="adj" fmla="val 10000"/>
          </a:avLst>
        </a:prstGeom>
        <a:solidFill>
          <a:schemeClr val="bg1"/>
        </a:solidFill>
        <a:ln w="12700" cap="flat" cmpd="sng" algn="ctr">
          <a:solidFill>
            <a:srgbClr val="00B05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endParaRPr lang="en-IE" sz="1600" kern="1200" dirty="0">
            <a:solidFill>
              <a:schemeClr val="tx1"/>
            </a:solidFill>
            <a:latin typeface="+mn-lt"/>
          </a:endParaRPr>
        </a:p>
        <a:p>
          <a:pPr marL="0" marR="0" lvl="0" indent="0" algn="ctr" defTabSz="914400" eaLnBrk="1" fontAlgn="auto" latinLnBrk="0" hangingPunct="1">
            <a:lnSpc>
              <a:spcPct val="100000"/>
            </a:lnSpc>
            <a:spcBef>
              <a:spcPct val="0"/>
            </a:spcBef>
            <a:spcAft>
              <a:spcPts val="0"/>
            </a:spcAft>
            <a:buClrTx/>
            <a:buSzTx/>
            <a:buFontTx/>
            <a:buNone/>
            <a:tabLst/>
            <a:defRPr/>
          </a:pPr>
          <a:r>
            <a:rPr lang="en-IE" sz="1200" b="1" kern="1200" dirty="0">
              <a:solidFill>
                <a:schemeClr val="tx1"/>
              </a:solidFill>
              <a:latin typeface="+mn-lt"/>
            </a:rPr>
            <a:t>Joint Programming Initiatives </a:t>
          </a:r>
        </a:p>
        <a:p>
          <a:pPr marL="0" marR="0" lvl="0" indent="0" algn="ctr" defTabSz="914400" eaLnBrk="1" fontAlgn="auto" latinLnBrk="0" hangingPunct="1">
            <a:lnSpc>
              <a:spcPct val="100000"/>
            </a:lnSpc>
            <a:spcBef>
              <a:spcPct val="0"/>
            </a:spcBef>
            <a:spcAft>
              <a:spcPts val="0"/>
            </a:spcAft>
            <a:buClrTx/>
            <a:buSzTx/>
            <a:buFontTx/>
            <a:buNone/>
            <a:tabLst/>
            <a:defRPr/>
          </a:pPr>
          <a:endParaRPr lang="en-IE" sz="1200" kern="1200" dirty="0">
            <a:solidFill>
              <a:schemeClr val="tx1"/>
            </a:solidFill>
            <a:latin typeface="+mn-lt"/>
          </a:endParaRPr>
        </a:p>
        <a:p>
          <a:pPr marL="0" marR="0" lvl="0" indent="0" algn="ctr" defTabSz="914400" eaLnBrk="1" fontAlgn="auto" latinLnBrk="0" hangingPunct="1">
            <a:lnSpc>
              <a:spcPct val="100000"/>
            </a:lnSpc>
            <a:spcBef>
              <a:spcPct val="0"/>
            </a:spcBef>
            <a:spcAft>
              <a:spcPts val="0"/>
            </a:spcAft>
            <a:buClrTx/>
            <a:buSzTx/>
            <a:buFontTx/>
            <a:buNone/>
            <a:tabLst/>
            <a:defRPr/>
          </a:pPr>
          <a:r>
            <a:rPr lang="en-IE" sz="1200" kern="1200" dirty="0">
              <a:solidFill>
                <a:schemeClr val="tx1"/>
              </a:solidFill>
              <a:latin typeface="+mn-lt"/>
            </a:rPr>
            <a:t>Healthy Diets for Healthy Lives</a:t>
          </a:r>
        </a:p>
        <a:p>
          <a:pPr marL="0" marR="0" lvl="0" indent="0" algn="ctr" defTabSz="914400" eaLnBrk="1" fontAlgn="auto" latinLnBrk="0" hangingPunct="1">
            <a:lnSpc>
              <a:spcPct val="100000"/>
            </a:lnSpc>
            <a:spcBef>
              <a:spcPct val="0"/>
            </a:spcBef>
            <a:spcAft>
              <a:spcPts val="0"/>
            </a:spcAft>
            <a:buClrTx/>
            <a:buSzTx/>
            <a:buFontTx/>
            <a:buNone/>
            <a:tabLst/>
            <a:defRPr/>
          </a:pPr>
          <a:endParaRPr lang="en-IE" sz="1200" kern="1200" dirty="0">
            <a:solidFill>
              <a:schemeClr val="tx1"/>
            </a:solidFill>
            <a:latin typeface="+mn-lt"/>
          </a:endParaRPr>
        </a:p>
        <a:p>
          <a:pPr marL="0" marR="0" lvl="0" indent="0" algn="ctr" defTabSz="914400" eaLnBrk="1" fontAlgn="auto" latinLnBrk="0" hangingPunct="1">
            <a:lnSpc>
              <a:spcPct val="100000"/>
            </a:lnSpc>
            <a:spcBef>
              <a:spcPct val="0"/>
            </a:spcBef>
            <a:spcAft>
              <a:spcPts val="0"/>
            </a:spcAft>
            <a:buClrTx/>
            <a:buSzTx/>
            <a:buFontTx/>
            <a:buNone/>
            <a:tabLst/>
            <a:defRPr/>
          </a:pPr>
          <a:r>
            <a:rPr lang="en-IE" sz="1200" b="0" kern="1200" dirty="0">
              <a:solidFill>
                <a:schemeClr val="tx1"/>
              </a:solidFill>
              <a:latin typeface="+mn-lt"/>
            </a:rPr>
            <a:t>Agriculture, Food Security &amp; Climate Change</a:t>
          </a:r>
        </a:p>
        <a:p>
          <a:pPr lvl="0" algn="ctr" defTabSz="355600">
            <a:lnSpc>
              <a:spcPct val="90000"/>
            </a:lnSpc>
            <a:spcBef>
              <a:spcPct val="0"/>
            </a:spcBef>
            <a:spcAft>
              <a:spcPct val="35000"/>
            </a:spcAft>
            <a:buNone/>
          </a:pPr>
          <a:endParaRPr lang="en-IE" sz="1600" kern="1200" dirty="0">
            <a:latin typeface="+mn-lt"/>
          </a:endParaRPr>
        </a:p>
      </dsp:txBody>
      <dsp:txXfrm>
        <a:off x="3443377" y="2181351"/>
        <a:ext cx="1145057" cy="1784440"/>
      </dsp:txXfrm>
    </dsp:sp>
    <dsp:sp modelId="{38AB0D94-58A3-47A1-AAB7-D5A95E304E2C}">
      <dsp:nvSpPr>
        <dsp:cNvPr id="0" name=""/>
        <dsp:cNvSpPr/>
      </dsp:nvSpPr>
      <dsp:spPr>
        <a:xfrm>
          <a:off x="4906331" y="0"/>
          <a:ext cx="1520382" cy="4212468"/>
        </a:xfrm>
        <a:prstGeom prst="roundRect">
          <a:avLst>
            <a:gd name="adj" fmla="val 10000"/>
          </a:avLst>
        </a:prstGeom>
        <a:solidFill>
          <a:schemeClr val="bg1">
            <a:lumMod val="75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IE" sz="1600" b="1" kern="1200" dirty="0">
              <a:solidFill>
                <a:schemeClr val="tx1"/>
              </a:solidFill>
              <a:latin typeface="+mn-lt"/>
            </a:rPr>
            <a:t>EU</a:t>
          </a:r>
        </a:p>
      </dsp:txBody>
      <dsp:txXfrm>
        <a:off x="4906331" y="0"/>
        <a:ext cx="1520382" cy="1263740"/>
      </dsp:txXfrm>
    </dsp:sp>
    <dsp:sp modelId="{D2D61D7A-1CD7-415F-8C3C-1BB3A3708C9C}">
      <dsp:nvSpPr>
        <dsp:cNvPr id="0" name=""/>
        <dsp:cNvSpPr/>
      </dsp:nvSpPr>
      <dsp:spPr>
        <a:xfrm>
          <a:off x="5056820" y="1264364"/>
          <a:ext cx="1216305" cy="1770946"/>
        </a:xfrm>
        <a:prstGeom prst="roundRect">
          <a:avLst>
            <a:gd name="adj" fmla="val 10000"/>
          </a:avLst>
        </a:prstGeom>
        <a:solidFill>
          <a:schemeClr val="bg1"/>
        </a:solidFill>
        <a:ln w="12700" cap="flat" cmpd="sng" algn="ctr">
          <a:solidFill>
            <a:srgbClr val="00B05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endParaRPr lang="en-IE" sz="1600" b="1" kern="1200" dirty="0">
            <a:solidFill>
              <a:schemeClr val="bg1"/>
            </a:solidFill>
            <a:latin typeface="+mn-lt"/>
          </a:endParaRPr>
        </a:p>
        <a:p>
          <a:pPr marL="0" lvl="0" indent="0" algn="ctr" defTabSz="711200">
            <a:lnSpc>
              <a:spcPct val="90000"/>
            </a:lnSpc>
            <a:spcBef>
              <a:spcPct val="0"/>
            </a:spcBef>
            <a:spcAft>
              <a:spcPct val="35000"/>
            </a:spcAft>
            <a:buNone/>
          </a:pPr>
          <a:r>
            <a:rPr lang="en-IE" sz="1400" b="1" kern="1200" dirty="0">
              <a:solidFill>
                <a:schemeClr val="tx1"/>
              </a:solidFill>
              <a:latin typeface="+mn-lt"/>
            </a:rPr>
            <a:t>Horizon 2020</a:t>
          </a:r>
        </a:p>
        <a:p>
          <a:pPr marL="0" lvl="0" indent="0" algn="ctr" defTabSz="711200">
            <a:lnSpc>
              <a:spcPct val="90000"/>
            </a:lnSpc>
            <a:spcBef>
              <a:spcPct val="0"/>
            </a:spcBef>
            <a:spcAft>
              <a:spcPct val="35000"/>
            </a:spcAft>
            <a:buNone/>
          </a:pPr>
          <a:r>
            <a:rPr lang="en-IE" sz="1400" b="0" kern="1200" dirty="0">
              <a:solidFill>
                <a:schemeClr val="tx1"/>
              </a:solidFill>
              <a:latin typeface="+mn-lt"/>
            </a:rPr>
            <a:t>Societal Challenge 2</a:t>
          </a:r>
        </a:p>
        <a:p>
          <a:pPr marL="0" lvl="0" indent="0" algn="ctr" defTabSz="711200">
            <a:lnSpc>
              <a:spcPct val="90000"/>
            </a:lnSpc>
            <a:spcBef>
              <a:spcPct val="0"/>
            </a:spcBef>
            <a:spcAft>
              <a:spcPct val="35000"/>
            </a:spcAft>
            <a:buNone/>
          </a:pPr>
          <a:r>
            <a:rPr lang="en-IE" sz="1400" b="0" kern="1200" dirty="0">
              <a:solidFill>
                <a:schemeClr val="tx1"/>
              </a:solidFill>
              <a:latin typeface="+mn-lt"/>
            </a:rPr>
            <a:t>Biobased Industries JTI</a:t>
          </a:r>
        </a:p>
        <a:p>
          <a:pPr marL="0" lvl="0" indent="0" algn="ctr" defTabSz="711200">
            <a:lnSpc>
              <a:spcPct val="90000"/>
            </a:lnSpc>
            <a:spcBef>
              <a:spcPct val="0"/>
            </a:spcBef>
            <a:spcAft>
              <a:spcPct val="35000"/>
            </a:spcAft>
            <a:buNone/>
          </a:pPr>
          <a:r>
            <a:rPr lang="en-IE" sz="1400" b="0" kern="1200" dirty="0">
              <a:solidFill>
                <a:schemeClr val="tx1"/>
              </a:solidFill>
              <a:latin typeface="+mn-lt"/>
            </a:rPr>
            <a:t>EIP/AGRI</a:t>
          </a:r>
        </a:p>
        <a:p>
          <a:pPr marL="0" lvl="0" indent="0" algn="ctr" defTabSz="711200">
            <a:lnSpc>
              <a:spcPct val="90000"/>
            </a:lnSpc>
            <a:spcBef>
              <a:spcPct val="0"/>
            </a:spcBef>
            <a:spcAft>
              <a:spcPct val="35000"/>
            </a:spcAft>
            <a:buNone/>
          </a:pPr>
          <a:r>
            <a:rPr lang="en-US" sz="1400" b="0" kern="1200" dirty="0">
              <a:solidFill>
                <a:schemeClr val="tx1"/>
              </a:solidFill>
              <a:latin typeface="+mn-lt"/>
            </a:rPr>
            <a:t>Digitalisation</a:t>
          </a:r>
        </a:p>
        <a:p>
          <a:pPr marL="0" lvl="0" indent="0" algn="ctr" defTabSz="711200">
            <a:lnSpc>
              <a:spcPct val="90000"/>
            </a:lnSpc>
            <a:spcBef>
              <a:spcPct val="0"/>
            </a:spcBef>
            <a:spcAft>
              <a:spcPct val="35000"/>
            </a:spcAft>
            <a:buNone/>
          </a:pPr>
          <a:r>
            <a:rPr lang="en-US" sz="1400" b="0" kern="1200" dirty="0">
              <a:solidFill>
                <a:schemeClr val="tx1"/>
              </a:solidFill>
              <a:latin typeface="+mn-lt"/>
            </a:rPr>
            <a:t>Bioeconomy</a:t>
          </a:r>
          <a:endParaRPr lang="en-IE" sz="1400" b="0" kern="1200" dirty="0">
            <a:solidFill>
              <a:schemeClr val="tx1"/>
            </a:solidFill>
            <a:latin typeface="+mn-lt"/>
          </a:endParaRPr>
        </a:p>
        <a:p>
          <a:pPr marL="0" lvl="0" indent="0" algn="ctr" defTabSz="711200">
            <a:lnSpc>
              <a:spcPct val="90000"/>
            </a:lnSpc>
            <a:spcBef>
              <a:spcPct val="0"/>
            </a:spcBef>
            <a:spcAft>
              <a:spcPct val="35000"/>
            </a:spcAft>
            <a:buNone/>
          </a:pPr>
          <a:endParaRPr lang="en-IE" sz="1600" b="1" kern="1200" dirty="0">
            <a:solidFill>
              <a:schemeClr val="bg1"/>
            </a:solidFill>
            <a:latin typeface="+mn-lt"/>
          </a:endParaRPr>
        </a:p>
        <a:p>
          <a:pPr marL="0" lvl="0" indent="0" algn="ctr" defTabSz="711200">
            <a:lnSpc>
              <a:spcPct val="90000"/>
            </a:lnSpc>
            <a:spcBef>
              <a:spcPct val="0"/>
            </a:spcBef>
            <a:spcAft>
              <a:spcPct val="35000"/>
            </a:spcAft>
            <a:buNone/>
          </a:pPr>
          <a:endParaRPr lang="en-IE" sz="1600" kern="1200" dirty="0">
            <a:latin typeface="+mn-lt"/>
          </a:endParaRPr>
        </a:p>
      </dsp:txBody>
      <dsp:txXfrm>
        <a:off x="5092444" y="1299988"/>
        <a:ext cx="1145057" cy="1699698"/>
      </dsp:txXfrm>
    </dsp:sp>
    <dsp:sp modelId="{FF95FD6D-A09E-4D39-BA8F-D0A59BE34644}">
      <dsp:nvSpPr>
        <dsp:cNvPr id="0" name=""/>
        <dsp:cNvSpPr/>
      </dsp:nvSpPr>
      <dsp:spPr>
        <a:xfrm>
          <a:off x="5076561" y="3186354"/>
          <a:ext cx="1216305" cy="810615"/>
        </a:xfrm>
        <a:prstGeom prst="roundRect">
          <a:avLst>
            <a:gd name="adj" fmla="val 10000"/>
          </a:avLst>
        </a:prstGeom>
        <a:solidFill>
          <a:schemeClr val="bg1"/>
        </a:solidFill>
        <a:ln w="12700" cap="flat" cmpd="sng" algn="ctr">
          <a:solidFill>
            <a:srgbClr val="00B05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endParaRPr lang="en-IE" sz="1600" kern="1200" dirty="0">
            <a:solidFill>
              <a:schemeClr val="tx1"/>
            </a:solidFill>
            <a:latin typeface="+mn-lt"/>
          </a:endParaRPr>
        </a:p>
        <a:p>
          <a:pPr marL="0" lvl="0" indent="0" algn="ctr" defTabSz="711200">
            <a:lnSpc>
              <a:spcPct val="90000"/>
            </a:lnSpc>
            <a:spcBef>
              <a:spcPct val="0"/>
            </a:spcBef>
            <a:spcAft>
              <a:spcPct val="35000"/>
            </a:spcAft>
            <a:buNone/>
          </a:pPr>
          <a:r>
            <a:rPr lang="en-IE" sz="1200" b="1" kern="1200" dirty="0">
              <a:solidFill>
                <a:schemeClr val="tx1"/>
              </a:solidFill>
              <a:latin typeface="+mn-lt"/>
            </a:rPr>
            <a:t>OECD</a:t>
          </a:r>
        </a:p>
        <a:p>
          <a:pPr marL="0" lvl="0" indent="0" algn="ctr" defTabSz="711200">
            <a:lnSpc>
              <a:spcPct val="90000"/>
            </a:lnSpc>
            <a:spcBef>
              <a:spcPct val="0"/>
            </a:spcBef>
            <a:spcAft>
              <a:spcPct val="35000"/>
            </a:spcAft>
            <a:buNone/>
          </a:pPr>
          <a:r>
            <a:rPr lang="en-IE" sz="1200" b="0" kern="1200" dirty="0">
              <a:solidFill>
                <a:schemeClr val="tx1"/>
              </a:solidFill>
              <a:latin typeface="+mn-lt"/>
            </a:rPr>
            <a:t>Co-Operative Research Programm</a:t>
          </a:r>
          <a:r>
            <a:rPr lang="en-IE" sz="1200" b="0" kern="1200" dirty="0">
              <a:solidFill>
                <a:schemeClr val="tx1"/>
              </a:solidFill>
              <a:latin typeface="Garamond" pitchFamily="18" charset="0"/>
            </a:rPr>
            <a:t>e</a:t>
          </a:r>
        </a:p>
        <a:p>
          <a:pPr marL="0" lvl="0" indent="0" algn="ctr" defTabSz="711200">
            <a:lnSpc>
              <a:spcPct val="90000"/>
            </a:lnSpc>
            <a:spcBef>
              <a:spcPct val="0"/>
            </a:spcBef>
            <a:spcAft>
              <a:spcPct val="35000"/>
            </a:spcAft>
            <a:buNone/>
          </a:pPr>
          <a:endParaRPr lang="en-IE" sz="1300" kern="1200" dirty="0"/>
        </a:p>
      </dsp:txBody>
      <dsp:txXfrm>
        <a:off x="5100303" y="3210096"/>
        <a:ext cx="1168821" cy="763131"/>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9570" name="Rectangle 1026">
            <a:extLst>
              <a:ext uri="{FF2B5EF4-FFF2-40B4-BE49-F238E27FC236}">
                <a16:creationId xmlns:a16="http://schemas.microsoft.com/office/drawing/2014/main" id="{02FAEEE0-9C37-CB42-9EE7-1D4969EBE6AE}"/>
              </a:ext>
            </a:extLst>
          </p:cNvPr>
          <p:cNvSpPr>
            <a:spLocks noGrp="1" noChangeArrowheads="1"/>
          </p:cNvSpPr>
          <p:nvPr>
            <p:ph type="hdr" sz="quarter"/>
          </p:nvPr>
        </p:nvSpPr>
        <p:spPr bwMode="auto">
          <a:xfrm>
            <a:off x="0" y="0"/>
            <a:ext cx="2971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109571" name="Rectangle 1027">
            <a:extLst>
              <a:ext uri="{FF2B5EF4-FFF2-40B4-BE49-F238E27FC236}">
                <a16:creationId xmlns:a16="http://schemas.microsoft.com/office/drawing/2014/main" id="{3C527E97-C120-C544-B909-C7EAB3F91C68}"/>
              </a:ext>
            </a:extLst>
          </p:cNvPr>
          <p:cNvSpPr>
            <a:spLocks noGrp="1" noChangeArrowheads="1"/>
          </p:cNvSpPr>
          <p:nvPr>
            <p:ph type="dt" sz="quarter" idx="1"/>
          </p:nvPr>
        </p:nvSpPr>
        <p:spPr bwMode="auto">
          <a:xfrm>
            <a:off x="3886200" y="0"/>
            <a:ext cx="2895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109572" name="Rectangle 1028">
            <a:extLst>
              <a:ext uri="{FF2B5EF4-FFF2-40B4-BE49-F238E27FC236}">
                <a16:creationId xmlns:a16="http://schemas.microsoft.com/office/drawing/2014/main" id="{CC0091B1-C8CD-E448-BAD3-2894341F2E66}"/>
              </a:ext>
            </a:extLst>
          </p:cNvPr>
          <p:cNvSpPr>
            <a:spLocks noGrp="1" noChangeArrowheads="1"/>
          </p:cNvSpPr>
          <p:nvPr>
            <p:ph type="ftr" sz="quarter" idx="2"/>
          </p:nvPr>
        </p:nvSpPr>
        <p:spPr bwMode="auto">
          <a:xfrm>
            <a:off x="0" y="9448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109573" name="Rectangle 1029">
            <a:extLst>
              <a:ext uri="{FF2B5EF4-FFF2-40B4-BE49-F238E27FC236}">
                <a16:creationId xmlns:a16="http://schemas.microsoft.com/office/drawing/2014/main" id="{455A6D86-CA25-9D40-9F56-47F121263B35}"/>
              </a:ext>
            </a:extLst>
          </p:cNvPr>
          <p:cNvSpPr>
            <a:spLocks noGrp="1" noChangeArrowheads="1"/>
          </p:cNvSpPr>
          <p:nvPr>
            <p:ph type="sldNum" sz="quarter" idx="3"/>
          </p:nvPr>
        </p:nvSpPr>
        <p:spPr bwMode="auto">
          <a:xfrm>
            <a:off x="3886200" y="94488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B2C44F20-81DE-8A4E-9D62-6CFCEEEA1CC5}"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031A1CD8-B216-2A47-9CFC-30B4C349B678}"/>
              </a:ext>
            </a:extLst>
          </p:cNvPr>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14339" name="Rectangle 3">
            <a:extLst>
              <a:ext uri="{FF2B5EF4-FFF2-40B4-BE49-F238E27FC236}">
                <a16:creationId xmlns:a16="http://schemas.microsoft.com/office/drawing/2014/main" id="{C2DBBE07-BE98-C941-9D34-279AE8CBEF67}"/>
              </a:ext>
            </a:extLst>
          </p:cNvPr>
          <p:cNvSpPr>
            <a:spLocks noGrp="1" noChangeArrowheads="1"/>
          </p:cNvSpPr>
          <p:nvPr>
            <p:ph type="dt" idx="1"/>
          </p:nvPr>
        </p:nvSpPr>
        <p:spPr bwMode="auto">
          <a:xfrm>
            <a:off x="3849688"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14340" name="Rectangle 4">
            <a:extLst>
              <a:ext uri="{FF2B5EF4-FFF2-40B4-BE49-F238E27FC236}">
                <a16:creationId xmlns:a16="http://schemas.microsoft.com/office/drawing/2014/main" id="{A59AD9CA-34E1-344B-ABFB-3E4BF7CCF873}"/>
              </a:ext>
            </a:extLst>
          </p:cNvPr>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4341" name="Rectangle 5">
            <a:extLst>
              <a:ext uri="{FF2B5EF4-FFF2-40B4-BE49-F238E27FC236}">
                <a16:creationId xmlns:a16="http://schemas.microsoft.com/office/drawing/2014/main" id="{E76FE0B2-3D8F-1A41-AF8A-B7420FDA6E40}"/>
              </a:ext>
            </a:extLst>
          </p:cNvPr>
          <p:cNvSpPr>
            <a:spLocks noGrp="1" noChangeArrowheads="1"/>
          </p:cNvSpPr>
          <p:nvPr>
            <p:ph type="body" sz="quarter" idx="3"/>
          </p:nvPr>
        </p:nvSpPr>
        <p:spPr bwMode="auto">
          <a:xfrm>
            <a:off x="679450" y="4714875"/>
            <a:ext cx="5438775" cy="446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4342" name="Rectangle 6">
            <a:extLst>
              <a:ext uri="{FF2B5EF4-FFF2-40B4-BE49-F238E27FC236}">
                <a16:creationId xmlns:a16="http://schemas.microsoft.com/office/drawing/2014/main" id="{5CEE279D-CEB7-1543-81AE-8CFB1A3CD575}"/>
              </a:ext>
            </a:extLst>
          </p:cNvPr>
          <p:cNvSpPr>
            <a:spLocks noGrp="1" noChangeArrowheads="1"/>
          </p:cNvSpPr>
          <p:nvPr>
            <p:ph type="ftr" sz="quarter" idx="4"/>
          </p:nvPr>
        </p:nvSpPr>
        <p:spPr bwMode="auto">
          <a:xfrm>
            <a:off x="0"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14343" name="Rectangle 7">
            <a:extLst>
              <a:ext uri="{FF2B5EF4-FFF2-40B4-BE49-F238E27FC236}">
                <a16:creationId xmlns:a16="http://schemas.microsoft.com/office/drawing/2014/main" id="{9A617039-B787-5942-8B40-36EB97CA0FED}"/>
              </a:ext>
            </a:extLst>
          </p:cNvPr>
          <p:cNvSpPr>
            <a:spLocks noGrp="1" noChangeArrowheads="1"/>
          </p:cNvSpPr>
          <p:nvPr>
            <p:ph type="sldNum" sz="quarter" idx="5"/>
          </p:nvPr>
        </p:nvSpPr>
        <p:spPr bwMode="auto">
          <a:xfrm>
            <a:off x="3849688"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9F687BDB-EB73-5440-BCD8-678357F231F2}"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agriculture.gov.ie/research/foodinstitutionalresearchmeasurefirm/" TargetMode="External"/><Relationship Id="rId2" Type="http://schemas.openxmlformats.org/officeDocument/2006/relationships/slide" Target="../slides/slide11.xml"/><Relationship Id="rId1" Type="http://schemas.openxmlformats.org/officeDocument/2006/relationships/notesMaster" Target="../notesMasters/notesMaster1.xml"/><Relationship Id="rId5" Type="http://schemas.openxmlformats.org/officeDocument/2006/relationships/hyperlink" Target="http://www.coford.ie/" TargetMode="External"/><Relationship Id="rId4" Type="http://schemas.openxmlformats.org/officeDocument/2006/relationships/hyperlink" Target="https://www.agriculture.gov.ie/research/researchstimulusfundrsf/"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6938" y="739775"/>
            <a:ext cx="4926012" cy="3695700"/>
          </a:xfrm>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6441B25-C4D1-47DB-817D-B9C4FC5392FB}"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GB"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1049796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5350" y="739775"/>
            <a:ext cx="4929188" cy="36957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6441B25-C4D1-47DB-817D-B9C4FC5392FB}"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GB"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4322344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dirty="0"/>
              <a:t>The </a:t>
            </a:r>
            <a:r>
              <a:rPr lang="fr-BE" dirty="0" err="1"/>
              <a:t>Work</a:t>
            </a:r>
            <a:r>
              <a:rPr lang="fr-BE" dirty="0"/>
              <a:t> programme 2018-2020 </a:t>
            </a:r>
            <a:r>
              <a:rPr lang="fr-BE" dirty="0" err="1"/>
              <a:t>addresses</a:t>
            </a:r>
            <a:r>
              <a:rPr lang="fr-BE" dirty="0"/>
              <a:t> 5 main challenges:</a:t>
            </a:r>
          </a:p>
          <a:p>
            <a:pPr marL="361910" lvl="2" indent="-180954" defTabSz="914298">
              <a:spcBef>
                <a:spcPct val="20000"/>
              </a:spcBef>
              <a:spcAft>
                <a:spcPts val="600"/>
              </a:spcAft>
              <a:buClr>
                <a:srgbClr val="491368"/>
              </a:buClr>
              <a:buFont typeface="Arial" panose="020B0604020202020204" pitchFamily="34" charset="0"/>
              <a:buChar char="•"/>
              <a:defRPr/>
            </a:pPr>
            <a:r>
              <a:rPr lang="fr-BE" sz="1400" b="1" kern="0" dirty="0" err="1">
                <a:solidFill>
                  <a:srgbClr val="3E5977"/>
                </a:solidFill>
                <a:latin typeface="Verdana"/>
              </a:rPr>
              <a:t>Climate</a:t>
            </a:r>
            <a:r>
              <a:rPr lang="fr-BE" sz="1400" kern="0" dirty="0">
                <a:solidFill>
                  <a:srgbClr val="3E5977"/>
                </a:solidFill>
                <a:latin typeface="Verdana"/>
              </a:rPr>
              <a:t> adaptation and mitigation - </a:t>
            </a:r>
          </a:p>
          <a:p>
            <a:pPr marL="361910" lvl="2" indent="-180954" defTabSz="914298">
              <a:spcBef>
                <a:spcPct val="20000"/>
              </a:spcBef>
              <a:spcAft>
                <a:spcPts val="600"/>
              </a:spcAft>
              <a:buClr>
                <a:srgbClr val="491368"/>
              </a:buClr>
              <a:buFont typeface="Arial" panose="020B0604020202020204" pitchFamily="34" charset="0"/>
              <a:buChar char="•"/>
              <a:defRPr/>
            </a:pPr>
            <a:r>
              <a:rPr lang="fr-BE" sz="1400" b="1" kern="0" dirty="0">
                <a:solidFill>
                  <a:srgbClr val="3E5977"/>
                </a:solidFill>
                <a:latin typeface="Verdana"/>
              </a:rPr>
              <a:t>Food and nutrition </a:t>
            </a:r>
            <a:r>
              <a:rPr lang="fr-BE" sz="1400" kern="0" dirty="0" err="1">
                <a:solidFill>
                  <a:srgbClr val="3E5977"/>
                </a:solidFill>
                <a:latin typeface="Verdana"/>
              </a:rPr>
              <a:t>security</a:t>
            </a:r>
            <a:endParaRPr lang="fr-BE" sz="1400" kern="0" dirty="0">
              <a:solidFill>
                <a:srgbClr val="3E5977"/>
              </a:solidFill>
              <a:latin typeface="Verdana"/>
            </a:endParaRPr>
          </a:p>
          <a:p>
            <a:pPr marL="361910" lvl="2" indent="-180954" defTabSz="914298">
              <a:spcBef>
                <a:spcPct val="20000"/>
              </a:spcBef>
              <a:spcAft>
                <a:spcPts val="600"/>
              </a:spcAft>
              <a:buClr>
                <a:srgbClr val="491368"/>
              </a:buClr>
              <a:buFont typeface="Arial" panose="020B0604020202020204" pitchFamily="34" charset="0"/>
              <a:buChar char="•"/>
              <a:defRPr/>
            </a:pPr>
            <a:r>
              <a:rPr lang="fr-BE" sz="1400" kern="0" dirty="0" err="1">
                <a:solidFill>
                  <a:srgbClr val="3E5977"/>
                </a:solidFill>
                <a:latin typeface="Verdana"/>
              </a:rPr>
              <a:t>Safeguard</a:t>
            </a:r>
            <a:r>
              <a:rPr lang="fr-BE" sz="1400" kern="0" dirty="0">
                <a:solidFill>
                  <a:srgbClr val="3E5977"/>
                </a:solidFill>
                <a:latin typeface="Verdana"/>
              </a:rPr>
              <a:t> the </a:t>
            </a:r>
            <a:r>
              <a:rPr lang="fr-BE" sz="1400" b="1" kern="0" dirty="0" err="1">
                <a:solidFill>
                  <a:srgbClr val="3E5977"/>
                </a:solidFill>
                <a:latin typeface="Verdana"/>
              </a:rPr>
              <a:t>natural</a:t>
            </a:r>
            <a:r>
              <a:rPr lang="fr-BE" sz="1400" b="1" kern="0" dirty="0">
                <a:solidFill>
                  <a:srgbClr val="3E5977"/>
                </a:solidFill>
                <a:latin typeface="Verdana"/>
              </a:rPr>
              <a:t> </a:t>
            </a:r>
            <a:r>
              <a:rPr lang="fr-BE" sz="1400" b="1" kern="0" dirty="0" err="1">
                <a:solidFill>
                  <a:srgbClr val="3E5977"/>
                </a:solidFill>
                <a:latin typeface="Verdana"/>
              </a:rPr>
              <a:t>resource</a:t>
            </a:r>
            <a:r>
              <a:rPr lang="fr-BE" sz="1400" b="1" kern="0" dirty="0">
                <a:solidFill>
                  <a:srgbClr val="3E5977"/>
                </a:solidFill>
                <a:latin typeface="Verdana"/>
              </a:rPr>
              <a:t> base</a:t>
            </a:r>
          </a:p>
          <a:p>
            <a:pPr marL="361910" lvl="2" indent="-180954" defTabSz="914298">
              <a:spcBef>
                <a:spcPct val="20000"/>
              </a:spcBef>
              <a:spcAft>
                <a:spcPts val="600"/>
              </a:spcAft>
              <a:buClr>
                <a:srgbClr val="491368"/>
              </a:buClr>
              <a:buFont typeface="Arial" panose="020B0604020202020204" pitchFamily="34" charset="0"/>
              <a:buChar char="•"/>
              <a:defRPr/>
            </a:pPr>
            <a:r>
              <a:rPr lang="fr-BE" sz="1400" kern="0" dirty="0" err="1">
                <a:solidFill>
                  <a:srgbClr val="3E5977"/>
                </a:solidFill>
                <a:latin typeface="Verdana"/>
              </a:rPr>
              <a:t>Promote</a:t>
            </a:r>
            <a:r>
              <a:rPr lang="fr-BE" sz="1400" kern="0" dirty="0">
                <a:solidFill>
                  <a:srgbClr val="3E5977"/>
                </a:solidFill>
                <a:latin typeface="Verdana"/>
              </a:rPr>
              <a:t> </a:t>
            </a:r>
            <a:r>
              <a:rPr lang="fr-BE" sz="1400" b="1" kern="0" dirty="0">
                <a:solidFill>
                  <a:srgbClr val="3E5977"/>
                </a:solidFill>
                <a:latin typeface="Verdana"/>
              </a:rPr>
              <a:t>alternatives to </a:t>
            </a:r>
            <a:r>
              <a:rPr lang="fr-BE" sz="1400" b="1" kern="0" dirty="0" err="1">
                <a:solidFill>
                  <a:srgbClr val="3E5977"/>
                </a:solidFill>
                <a:latin typeface="Verdana"/>
              </a:rPr>
              <a:t>fossil-based</a:t>
            </a:r>
            <a:r>
              <a:rPr lang="fr-BE" sz="1400" b="1" kern="0" dirty="0">
                <a:solidFill>
                  <a:srgbClr val="3E5977"/>
                </a:solidFill>
                <a:latin typeface="Verdana"/>
              </a:rPr>
              <a:t> </a:t>
            </a:r>
            <a:r>
              <a:rPr lang="fr-BE" sz="1400" kern="0" dirty="0" err="1">
                <a:solidFill>
                  <a:srgbClr val="3E5977"/>
                </a:solidFill>
                <a:latin typeface="Verdana"/>
              </a:rPr>
              <a:t>economies</a:t>
            </a:r>
            <a:endParaRPr lang="fr-BE" sz="1400" kern="0" dirty="0">
              <a:solidFill>
                <a:srgbClr val="3E5977"/>
              </a:solidFill>
              <a:latin typeface="Verdana"/>
            </a:endParaRPr>
          </a:p>
          <a:p>
            <a:pPr marL="361910" lvl="2" indent="-180954" defTabSz="914298">
              <a:spcBef>
                <a:spcPct val="20000"/>
              </a:spcBef>
              <a:spcAft>
                <a:spcPts val="600"/>
              </a:spcAft>
              <a:buClr>
                <a:srgbClr val="491368"/>
              </a:buClr>
              <a:buFont typeface="Arial" panose="020B0604020202020204" pitchFamily="34" charset="0"/>
              <a:buChar char="•"/>
              <a:defRPr/>
            </a:pPr>
            <a:r>
              <a:rPr lang="fr-BE" sz="1400" kern="0" dirty="0" err="1">
                <a:solidFill>
                  <a:srgbClr val="3E5977"/>
                </a:solidFill>
                <a:latin typeface="Verdana"/>
              </a:rPr>
              <a:t>Sustainable</a:t>
            </a:r>
            <a:r>
              <a:rPr lang="fr-BE" sz="1400" kern="0" dirty="0">
                <a:solidFill>
                  <a:srgbClr val="3E5977"/>
                </a:solidFill>
                <a:latin typeface="Verdana"/>
              </a:rPr>
              <a:t> use </a:t>
            </a:r>
            <a:r>
              <a:rPr lang="fr-BE" sz="1400" b="1" kern="0" dirty="0">
                <a:solidFill>
                  <a:srgbClr val="3E5977"/>
                </a:solidFill>
                <a:latin typeface="Verdana"/>
              </a:rPr>
              <a:t>marine </a:t>
            </a:r>
            <a:r>
              <a:rPr lang="fr-BE" sz="1400" b="1" kern="0" dirty="0" err="1">
                <a:solidFill>
                  <a:srgbClr val="3E5977"/>
                </a:solidFill>
                <a:latin typeface="Verdana"/>
              </a:rPr>
              <a:t>resources</a:t>
            </a:r>
            <a:endParaRPr lang="fr-BE" sz="1400" b="1" kern="0" dirty="0">
              <a:solidFill>
                <a:srgbClr val="3E5977"/>
              </a:solidFill>
              <a:latin typeface="Verdana"/>
            </a:endParaRPr>
          </a:p>
          <a:p>
            <a:r>
              <a:rPr lang="en-GB" dirty="0"/>
              <a:t>Focusing</a:t>
            </a:r>
            <a:r>
              <a:rPr lang="en-GB" baseline="0" dirty="0"/>
              <a:t> on 5 main cross-cutting priorities:</a:t>
            </a:r>
          </a:p>
          <a:p>
            <a:pPr marL="171430" indent="-171430" defTabSz="914298">
              <a:buFont typeface="Arial" panose="020B0604020202020204" pitchFamily="34" charset="0"/>
              <a:buChar char="•"/>
              <a:defRPr/>
            </a:pPr>
            <a:r>
              <a:rPr lang="en-GB" dirty="0"/>
              <a:t>Foster functional ecosystems, sustainable food systems, and healthy lifestyles - Ensuring long-term food and nutrition security and sustainability of food systems requires sustainable management of land, soil, water and biodiversity as providers of terrestrial and aquatic ecosystem services. These services are key to sustainable primary production and are at the basis of the whole food chain, nutrition, lifestyle and health. The investments in R&amp;I in this Work programme will future-proof our food systems to make them more sustainable, resilient, responsible, diverse, competitive and inclusive. </a:t>
            </a:r>
          </a:p>
          <a:p>
            <a:pPr marL="171430" indent="-171430" defTabSz="914298">
              <a:buFont typeface="Arial" panose="020B0604020202020204" pitchFamily="34" charset="0"/>
              <a:buChar char="•"/>
              <a:defRPr/>
            </a:pPr>
            <a:r>
              <a:rPr lang="en-GB" dirty="0"/>
              <a:t>Address climate change and resilience on land and sea - Climate change is one of the biggest challenges Europe and the world are facing. The primary sectors covered by SC2 are among the most important sources of CO</a:t>
            </a:r>
            <a:r>
              <a:rPr lang="en-GB" baseline="-25000" dirty="0"/>
              <a:t>2</a:t>
            </a:r>
            <a:r>
              <a:rPr lang="en-GB" dirty="0"/>
              <a:t> emissions and are highly vulnerable to climate change. At the same time forests, soils and oceans are major carbon sequestration reservoirs. The R&amp;I actions in this work programme will support meeting the ambitious climate targets while at the same time satisfying the needs for food, feed, bio-based products and energy for a global population projected to reach 10 billion by 2030. </a:t>
            </a:r>
          </a:p>
          <a:p>
            <a:pPr marL="171430" indent="-171430" defTabSz="914298">
              <a:buFont typeface="Arial" panose="020B0604020202020204" pitchFamily="34" charset="0"/>
              <a:buChar char="•"/>
              <a:defRPr/>
            </a:pPr>
            <a:r>
              <a:rPr lang="en-GB" dirty="0"/>
              <a:t>Boost major innovations on land and at sea </a:t>
            </a:r>
            <a:r>
              <a:rPr lang="en-GB" dirty="0">
                <a:sym typeface="Wingdings" panose="05000000000000000000" pitchFamily="2" charset="2"/>
              </a:rPr>
              <a:t> </a:t>
            </a:r>
            <a:r>
              <a:rPr lang="en-GB" dirty="0"/>
              <a:t>new products, value chains and markets - Innovation is at the core of EU policies. Testing, demonstrating and scaling up new technologies and business models that create breakthrough innovations are crucial for ensuring long-term competiveness of the primary and secondary sectors covered by SC2. As scaling up of innovative new technologies represents a high commercial risk for private investors, public investment is essential in creating sustainable value chains, resulting in new jobs, products and services. </a:t>
            </a:r>
          </a:p>
          <a:p>
            <a:pPr marL="171430" indent="-171430" defTabSz="914298">
              <a:buFont typeface="Arial" panose="020B0604020202020204" pitchFamily="34" charset="0"/>
              <a:buChar char="•"/>
              <a:defRPr/>
            </a:pPr>
            <a:r>
              <a:rPr lang="en-GB" dirty="0"/>
              <a:t>Develop smart, connected territories and value chains in rural and coastal areas - Helping the rural and coastal areas to meet the wide range of economic, environmental and social challenges of the 21</a:t>
            </a:r>
            <a:r>
              <a:rPr lang="en-GB" baseline="30000" dirty="0"/>
              <a:t>st</a:t>
            </a:r>
            <a:r>
              <a:rPr lang="en-GB" dirty="0"/>
              <a:t> century is one of the key challenges for Europe. This priority addresses the territorial dimension of R&amp;I activities in primary production, the food and bio-based industries, most of which are located in rural and coastal areas. R&amp;I activities aim at better capitalisation of territorial assets, taking account of long term drivers to open new sustainable avenues for business, services and value chains in support of rural and coastal communities, promoting new partnerships between producers, processors, retailers and society.  </a:t>
            </a:r>
          </a:p>
          <a:p>
            <a:pPr marL="171430" indent="-171430" defTabSz="914298">
              <a:buFont typeface="Arial" panose="020B0604020202020204" pitchFamily="34" charset="0"/>
              <a:buChar char="•"/>
              <a:defRPr/>
            </a:pPr>
            <a:r>
              <a:rPr lang="en-GB" dirty="0"/>
              <a:t>Make the transition towards a circular bioeconomy - For a transition to a sustainable, low carbon and resource efficient bioeconomy, it is essential to implement the European Commission's Circular Economy Package. R&amp;I actions across all SC2 sectors will support resource-efficient production and distribution systems, value-chains based on new and more efficient use of wastes, residues and by-products, as well as new business models that maintain and enhance the EU natural capital. </a:t>
            </a:r>
          </a:p>
          <a:p>
            <a:pPr defTabSz="914298">
              <a:defRPr/>
            </a:pPr>
            <a:endParaRPr lang="en-GB" dirty="0"/>
          </a:p>
          <a:p>
            <a:pPr defTabSz="914298">
              <a:defRPr/>
            </a:pPr>
            <a:r>
              <a:rPr lang="en-GB" dirty="0"/>
              <a:t>On the basis of these priorities, the SC2 WP 2018-20 has three main goals:</a:t>
            </a:r>
          </a:p>
          <a:p>
            <a:pPr marL="171430" indent="-171430" defTabSz="914298">
              <a:buFont typeface="Arial" panose="020B0604020202020204" pitchFamily="34" charset="0"/>
              <a:buChar char="•"/>
              <a:defRPr/>
            </a:pPr>
            <a:r>
              <a:rPr lang="fr-BE" dirty="0"/>
              <a:t>Manage </a:t>
            </a:r>
            <a:r>
              <a:rPr lang="fr-BE" dirty="0" err="1"/>
              <a:t>our</a:t>
            </a:r>
            <a:r>
              <a:rPr lang="fr-BE" dirty="0"/>
              <a:t> </a:t>
            </a:r>
            <a:r>
              <a:rPr lang="fr-BE" dirty="0" err="1"/>
              <a:t>resources</a:t>
            </a:r>
            <a:r>
              <a:rPr lang="fr-BE" dirty="0"/>
              <a:t> </a:t>
            </a:r>
            <a:r>
              <a:rPr lang="fr-BE" dirty="0" err="1"/>
              <a:t>wisely</a:t>
            </a:r>
            <a:r>
              <a:rPr lang="fr-BE" dirty="0"/>
              <a:t> to </a:t>
            </a:r>
            <a:r>
              <a:rPr lang="fr-BE" dirty="0" err="1"/>
              <a:t>nourish</a:t>
            </a:r>
            <a:r>
              <a:rPr lang="fr-BE" dirty="0"/>
              <a:t> people </a:t>
            </a:r>
            <a:r>
              <a:rPr lang="fr-BE" dirty="0" err="1"/>
              <a:t>sustainably</a:t>
            </a:r>
            <a:endParaRPr lang="en-GB" dirty="0"/>
          </a:p>
          <a:p>
            <a:pPr marL="171430" indent="-171430" defTabSz="914298">
              <a:buFont typeface="Arial" panose="020B0604020202020204" pitchFamily="34" charset="0"/>
              <a:buChar char="•"/>
              <a:defRPr/>
            </a:pPr>
            <a:r>
              <a:rPr lang="fr-BE" dirty="0" err="1"/>
              <a:t>Understand</a:t>
            </a:r>
            <a:r>
              <a:rPr lang="fr-BE" dirty="0"/>
              <a:t>, </a:t>
            </a:r>
            <a:r>
              <a:rPr lang="fr-BE" dirty="0" err="1"/>
              <a:t>preserve</a:t>
            </a:r>
            <a:r>
              <a:rPr lang="fr-BE" dirty="0"/>
              <a:t> and valorise </a:t>
            </a:r>
            <a:r>
              <a:rPr lang="fr-BE" dirty="0" err="1"/>
              <a:t>oceans</a:t>
            </a:r>
            <a:endParaRPr lang="en-GB" dirty="0"/>
          </a:p>
          <a:p>
            <a:pPr marL="171430" indent="-171430" defTabSz="914298">
              <a:buFont typeface="Arial" panose="020B0604020202020204" pitchFamily="34" charset="0"/>
              <a:buChar char="•"/>
              <a:defRPr/>
            </a:pPr>
            <a:r>
              <a:rPr lang="fr-BE" dirty="0" err="1"/>
              <a:t>Develop</a:t>
            </a:r>
            <a:r>
              <a:rPr lang="fr-BE" dirty="0"/>
              <a:t> </a:t>
            </a:r>
            <a:r>
              <a:rPr lang="fr-BE" dirty="0" err="1"/>
              <a:t>smarter</a:t>
            </a:r>
            <a:r>
              <a:rPr lang="fr-BE" dirty="0"/>
              <a:t>, </a:t>
            </a:r>
            <a:r>
              <a:rPr lang="fr-BE" dirty="0" err="1"/>
              <a:t>younger</a:t>
            </a:r>
            <a:r>
              <a:rPr lang="fr-BE" dirty="0"/>
              <a:t>, </a:t>
            </a:r>
            <a:r>
              <a:rPr lang="fr-BE" dirty="0" err="1"/>
              <a:t>greener</a:t>
            </a:r>
            <a:r>
              <a:rPr lang="fr-BE" dirty="0"/>
              <a:t>, </a:t>
            </a:r>
            <a:r>
              <a:rPr lang="fr-BE" dirty="0" err="1"/>
              <a:t>circular</a:t>
            </a:r>
            <a:r>
              <a:rPr lang="fr-BE" dirty="0"/>
              <a:t> rural </a:t>
            </a:r>
            <a:r>
              <a:rPr lang="fr-BE" dirty="0" err="1"/>
              <a:t>economies</a:t>
            </a:r>
            <a:endParaRPr lang="fr-BE" dirty="0"/>
          </a:p>
          <a:p>
            <a:pPr defTabSz="914298">
              <a:defRPr/>
            </a:pPr>
            <a:r>
              <a:rPr lang="fr-BE" dirty="0" err="1"/>
              <a:t>that</a:t>
            </a:r>
            <a:r>
              <a:rPr lang="fr-BE" dirty="0"/>
              <a:t> </a:t>
            </a:r>
            <a:r>
              <a:rPr lang="fr-BE" dirty="0" err="1"/>
              <a:t>will</a:t>
            </a:r>
            <a:r>
              <a:rPr lang="fr-BE" dirty="0"/>
              <a:t> </a:t>
            </a:r>
            <a:r>
              <a:rPr lang="fr-BE" dirty="0" err="1"/>
              <a:t>be</a:t>
            </a:r>
            <a:r>
              <a:rPr lang="fr-BE" dirty="0"/>
              <a:t> </a:t>
            </a:r>
            <a:r>
              <a:rPr lang="fr-BE" dirty="0" err="1"/>
              <a:t>achieved</a:t>
            </a:r>
            <a:r>
              <a:rPr lang="fr-BE" dirty="0"/>
              <a:t> </a:t>
            </a:r>
            <a:r>
              <a:rPr lang="fr-BE" dirty="0" err="1"/>
              <a:t>through</a:t>
            </a:r>
            <a:r>
              <a:rPr lang="fr-BE" dirty="0"/>
              <a:t> 3 main calls: </a:t>
            </a:r>
            <a:r>
              <a:rPr lang="fr-BE" dirty="0" err="1"/>
              <a:t>Sustainable</a:t>
            </a:r>
            <a:r>
              <a:rPr lang="fr-BE" dirty="0"/>
              <a:t> Food Security, Blue </a:t>
            </a:r>
            <a:r>
              <a:rPr lang="fr-BE" dirty="0" err="1"/>
              <a:t>Growth</a:t>
            </a:r>
            <a:r>
              <a:rPr lang="fr-BE" dirty="0"/>
              <a:t>, Rural Renaissance and a </a:t>
            </a:r>
            <a:r>
              <a:rPr lang="fr-BE" dirty="0" err="1"/>
              <a:t>Circular</a:t>
            </a:r>
            <a:r>
              <a:rPr lang="fr-BE" dirty="0"/>
              <a:t> Bioeconomy </a:t>
            </a:r>
            <a:r>
              <a:rPr lang="fr-BE" dirty="0" err="1"/>
              <a:t>Thematic</a:t>
            </a:r>
            <a:r>
              <a:rPr lang="fr-BE" dirty="0"/>
              <a:t> Investment Platform.</a:t>
            </a:r>
          </a:p>
          <a:p>
            <a:pPr defTabSz="914298">
              <a:defRPr/>
            </a:pPr>
            <a:r>
              <a:rPr lang="fr-BE" dirty="0" err="1"/>
              <a:t>Through</a:t>
            </a:r>
            <a:r>
              <a:rPr lang="fr-BE" dirty="0"/>
              <a:t> </a:t>
            </a:r>
            <a:r>
              <a:rPr lang="fr-BE" dirty="0" err="1"/>
              <a:t>coherent</a:t>
            </a:r>
            <a:r>
              <a:rPr lang="fr-BE" dirty="0"/>
              <a:t> and </a:t>
            </a:r>
            <a:r>
              <a:rPr lang="fr-BE" dirty="0" err="1"/>
              <a:t>focussed</a:t>
            </a:r>
            <a:r>
              <a:rPr lang="fr-BE" dirty="0"/>
              <a:t> </a:t>
            </a:r>
            <a:r>
              <a:rPr lang="fr-BE" dirty="0" err="1"/>
              <a:t>investment</a:t>
            </a:r>
            <a:r>
              <a:rPr lang="fr-BE" dirty="0"/>
              <a:t> in R&amp;I </a:t>
            </a:r>
            <a:r>
              <a:rPr lang="fr-BE" dirty="0" err="1"/>
              <a:t>activities</a:t>
            </a:r>
            <a:r>
              <a:rPr lang="fr-BE" dirty="0"/>
              <a:t> in </a:t>
            </a:r>
            <a:r>
              <a:rPr lang="fr-BE" dirty="0" err="1"/>
              <a:t>these</a:t>
            </a:r>
            <a:r>
              <a:rPr lang="fr-BE" dirty="0"/>
              <a:t> </a:t>
            </a:r>
            <a:r>
              <a:rPr lang="fr-BE" dirty="0" err="1"/>
              <a:t>three</a:t>
            </a:r>
            <a:r>
              <a:rPr lang="fr-BE" dirty="0"/>
              <a:t> calls, the SC2 WP2018-20 </a:t>
            </a:r>
            <a:r>
              <a:rPr lang="fr-BE" dirty="0" err="1"/>
              <a:t>wants</a:t>
            </a:r>
            <a:r>
              <a:rPr lang="fr-BE" dirty="0"/>
              <a:t> to </a:t>
            </a:r>
            <a:r>
              <a:rPr lang="fr-BE" dirty="0" err="1"/>
              <a:t>achieve</a:t>
            </a:r>
            <a:r>
              <a:rPr lang="fr-BE" dirty="0"/>
              <a:t> the </a:t>
            </a:r>
            <a:r>
              <a:rPr lang="fr-BE" dirty="0" err="1"/>
              <a:t>following</a:t>
            </a:r>
            <a:r>
              <a:rPr lang="fr-BE" dirty="0"/>
              <a:t> impacts:</a:t>
            </a:r>
          </a:p>
          <a:p>
            <a:pPr marL="171430" indent="-171430" defTabSz="914298">
              <a:buFont typeface="Arial" panose="020B0604020202020204" pitchFamily="34" charset="0"/>
              <a:buChar char="•"/>
              <a:defRPr/>
            </a:pPr>
            <a:r>
              <a:rPr lang="en-GB" dirty="0"/>
              <a:t>Dynamic &amp; innovative food and farming sectors for resource &amp; climate-smart eco-healthy production and consumption,</a:t>
            </a:r>
          </a:p>
          <a:p>
            <a:pPr marL="171430" indent="-171430" defTabSz="914298">
              <a:buFont typeface="Arial" panose="020B0604020202020204" pitchFamily="34" charset="0"/>
              <a:buChar char="•"/>
              <a:defRPr/>
            </a:pPr>
            <a:r>
              <a:rPr lang="en-GB" dirty="0"/>
              <a:t>Productive, healthy, resilient seas and oceans, sustainable aquatic resources for food and bio-based value chains and a strong blue economy</a:t>
            </a:r>
          </a:p>
          <a:p>
            <a:pPr marL="171430" indent="-171430" defTabSz="914298">
              <a:buFont typeface="Arial" panose="020B0604020202020204" pitchFamily="34" charset="0"/>
              <a:buChar char="•"/>
              <a:defRPr/>
            </a:pPr>
            <a:r>
              <a:rPr lang="en-GB" dirty="0"/>
              <a:t>Sustainable growth based on circularity and connectedness, enhanced innovation systems for strong &amp; attractive rural areas</a:t>
            </a:r>
          </a:p>
          <a:p>
            <a:pPr marL="171430" indent="-171430" defTabSz="914298">
              <a:buFont typeface="Arial" panose="020B0604020202020204" pitchFamily="34" charset="0"/>
              <a:buChar char="•"/>
              <a:defRPr/>
            </a:pPr>
            <a:r>
              <a:rPr lang="en-GB" dirty="0"/>
              <a:t>De-risking investments in innovative technologies fostering industrial, rural and coastal development </a:t>
            </a:r>
          </a:p>
          <a:p>
            <a:pPr defTabSz="914298">
              <a:defRPr/>
            </a:pPr>
            <a:endParaRPr lang="en-GB" dirty="0"/>
          </a:p>
          <a:p>
            <a:pPr defTabSz="914298">
              <a:defRPr/>
            </a:pPr>
            <a:endParaRPr lang="en-GB" dirty="0"/>
          </a:p>
          <a:p>
            <a:pPr defTabSz="914298">
              <a:defRPr/>
            </a:pP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6441B25-C4D1-47DB-817D-B9C4FC5392FB}"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GB"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2721604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xfrm>
            <a:off x="74613" y="739775"/>
            <a:ext cx="6569075" cy="3695700"/>
          </a:xfrm>
        </p:spPr>
      </p:sp>
      <p:sp>
        <p:nvSpPr>
          <p:cNvPr id="3" name="Notes Placeholder 2"/>
          <p:cNvSpPr>
            <a:spLocks noGrp="1"/>
          </p:cNvSpPr>
          <p:nvPr>
            <p:ph type="body" idx="1"/>
          </p:nvPr>
        </p:nvSpPr>
        <p:spPr>
          <a:xfrm>
            <a:off x="113527" y="4568296"/>
            <a:ext cx="6604773" cy="5286904"/>
          </a:xfrm>
        </p:spPr>
        <p:txBody>
          <a:bodyPr>
            <a:normAutofit/>
          </a:bodyPr>
          <a:lstStyle/>
          <a:p>
            <a:pPr>
              <a:defRPr/>
            </a:pPr>
            <a:endParaRPr lang="en-GB" dirty="0"/>
          </a:p>
        </p:txBody>
      </p:sp>
      <p:sp>
        <p:nvSpPr>
          <p:cNvPr id="38916" name="Slide Number Placeholder 3"/>
          <p:cNvSpPr>
            <a:spLocks noGrp="1"/>
          </p:cNvSpPr>
          <p:nvPr>
            <p:ph type="sldNum" sz="quarter" idx="4294967295"/>
          </p:nvPr>
        </p:nvSpPr>
        <p:spPr bwMode="auto">
          <a:xfrm>
            <a:off x="3805482" y="9360730"/>
            <a:ext cx="2911263" cy="492760"/>
          </a:xfrm>
          <a:prstGeom prst="rect">
            <a:avLst/>
          </a:prstGeom>
          <a:noFill/>
          <a:ln>
            <a:miter lim="800000"/>
            <a:headEnd/>
            <a:tailEnd/>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62014D4-8F82-4D14-AB24-80BD23BCFED1}" type="slidenum">
              <a:rPr kumimoji="0" lang="en-GB" alt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GB" alt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7769860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xfrm>
            <a:off x="895350" y="739775"/>
            <a:ext cx="4927600" cy="3695700"/>
          </a:xfrm>
        </p:spPr>
      </p:sp>
      <p:sp>
        <p:nvSpPr>
          <p:cNvPr id="3" name="Notes Placeholder 2"/>
          <p:cNvSpPr>
            <a:spLocks noGrp="1"/>
          </p:cNvSpPr>
          <p:nvPr>
            <p:ph type="body" idx="1"/>
          </p:nvPr>
        </p:nvSpPr>
        <p:spPr/>
        <p:txBody>
          <a:bodyPr>
            <a:normAutofit/>
          </a:bodyPr>
          <a:lstStyle/>
          <a:p>
            <a:pPr defTabSz="914400">
              <a:lnSpc>
                <a:spcPct val="100000"/>
              </a:lnSpc>
              <a:defRPr/>
            </a:pPr>
            <a:r>
              <a:rPr lang="en-IE" dirty="0"/>
              <a:t>Broken into two area – Core Grants and our own in-house Competitive program FIRM....</a:t>
            </a:r>
          </a:p>
          <a:p>
            <a:pPr>
              <a:defRPr/>
            </a:pPr>
            <a:endParaRPr lang="en-IE" dirty="0"/>
          </a:p>
          <a:p>
            <a:pPr>
              <a:defRPr/>
            </a:pPr>
            <a:r>
              <a:rPr lang="en-IE" sz="1200" kern="1200" dirty="0">
                <a:latin typeface="+mn-lt"/>
                <a:ea typeface="+mn-ea"/>
                <a:cs typeface="+mn-cs"/>
              </a:rPr>
              <a:t>Ireland is striving to create a world-class research system that drives innovation and economic success.</a:t>
            </a:r>
          </a:p>
          <a:p>
            <a:pPr>
              <a:defRPr/>
            </a:pPr>
            <a:r>
              <a:rPr lang="en-IE" sz="1200" kern="1200" dirty="0">
                <a:latin typeface="+mn-lt"/>
                <a:ea typeface="+mn-ea"/>
                <a:cs typeface="+mn-cs"/>
              </a:rPr>
              <a:t>DAFM plays an important role in this vision for the Agri-Food and </a:t>
            </a:r>
            <a:r>
              <a:rPr lang="en-IE" sz="1200" kern="1200" dirty="0" err="1">
                <a:latin typeface="+mn-lt"/>
                <a:ea typeface="+mn-ea"/>
                <a:cs typeface="+mn-cs"/>
              </a:rPr>
              <a:t>Bioeconomy</a:t>
            </a:r>
            <a:r>
              <a:rPr lang="en-IE" sz="1200" kern="1200" dirty="0">
                <a:latin typeface="+mn-lt"/>
                <a:ea typeface="+mn-ea"/>
                <a:cs typeface="+mn-cs"/>
              </a:rPr>
              <a:t> sector, by operating three 'public good' competitive </a:t>
            </a:r>
            <a:r>
              <a:rPr lang="en-IE" sz="1200" kern="1200" dirty="0" err="1">
                <a:latin typeface="+mn-lt"/>
                <a:ea typeface="+mn-ea"/>
                <a:cs typeface="+mn-cs"/>
              </a:rPr>
              <a:t>agri</a:t>
            </a:r>
            <a:r>
              <a:rPr lang="en-IE" sz="1200" kern="1200" dirty="0">
                <a:latin typeface="+mn-lt"/>
                <a:ea typeface="+mn-ea"/>
                <a:cs typeface="+mn-cs"/>
              </a:rPr>
              <a:t>-food research funding programmes namely the </a:t>
            </a:r>
            <a:r>
              <a:rPr lang="en-IE" sz="1200" u="sng" kern="1200" dirty="0">
                <a:latin typeface="+mn-lt"/>
                <a:ea typeface="+mn-ea"/>
                <a:cs typeface="+mn-cs"/>
                <a:hlinkClick r:id="rId3"/>
              </a:rPr>
              <a:t>Food Institutional Research Measure (FIRM)</a:t>
            </a:r>
            <a:r>
              <a:rPr lang="en-IE" sz="1200" kern="1200" dirty="0">
                <a:latin typeface="+mn-lt"/>
                <a:ea typeface="+mn-ea"/>
                <a:cs typeface="+mn-cs"/>
              </a:rPr>
              <a:t>, </a:t>
            </a:r>
            <a:r>
              <a:rPr lang="en-IE" sz="1200" kern="1200" dirty="0" err="1">
                <a:latin typeface="+mn-lt"/>
                <a:ea typeface="+mn-ea"/>
                <a:cs typeface="+mn-cs"/>
              </a:rPr>
              <a:t>the</a:t>
            </a:r>
            <a:r>
              <a:rPr lang="en-IE" sz="1200" u="sng" kern="1200" dirty="0" err="1">
                <a:latin typeface="+mn-lt"/>
                <a:ea typeface="+mn-ea"/>
                <a:cs typeface="+mn-cs"/>
                <a:hlinkClick r:id="rId4"/>
              </a:rPr>
              <a:t>Research</a:t>
            </a:r>
            <a:r>
              <a:rPr lang="en-IE" sz="1200" u="sng" kern="1200" dirty="0">
                <a:latin typeface="+mn-lt"/>
                <a:ea typeface="+mn-ea"/>
                <a:cs typeface="+mn-cs"/>
                <a:hlinkClick r:id="rId4"/>
              </a:rPr>
              <a:t> Stimulus Fund (RSF)</a:t>
            </a:r>
            <a:r>
              <a:rPr lang="en-IE" sz="1200" kern="1200" dirty="0">
                <a:latin typeface="+mn-lt"/>
                <a:ea typeface="+mn-ea"/>
                <a:cs typeface="+mn-cs"/>
              </a:rPr>
              <a:t> and the programme of </a:t>
            </a:r>
            <a:r>
              <a:rPr lang="en-IE" sz="1200" u="sng" kern="1200" dirty="0">
                <a:latin typeface="+mn-lt"/>
                <a:ea typeface="+mn-ea"/>
                <a:cs typeface="+mn-cs"/>
                <a:hlinkClick r:id="rId5"/>
              </a:rPr>
              <a:t>Competitive Forestry Research for Development (COFORD).</a:t>
            </a:r>
            <a:r>
              <a:rPr lang="en-IE" sz="1200" u="sng" kern="1200" dirty="0">
                <a:latin typeface="+mn-lt"/>
                <a:ea typeface="+mn-ea"/>
                <a:cs typeface="+mn-cs"/>
              </a:rPr>
              <a:t> </a:t>
            </a:r>
            <a:endParaRPr lang="en-AU" dirty="0"/>
          </a:p>
          <a:p>
            <a:pPr>
              <a:defRPr/>
            </a:pPr>
            <a:endParaRPr lang="en-IE" dirty="0"/>
          </a:p>
          <a:p>
            <a:pPr>
              <a:defRPr/>
            </a:pPr>
            <a:r>
              <a:rPr lang="en-IE" sz="1200" b="1" dirty="0"/>
              <a:t>FIRM: Primary funding mechanism for institutional food</a:t>
            </a:r>
            <a:r>
              <a:rPr lang="en-IE" sz="1200" dirty="0"/>
              <a:t> </a:t>
            </a:r>
            <a:r>
              <a:rPr lang="en-IE" sz="1200" b="1" dirty="0"/>
              <a:t>research which focuses on innovation, product development, safety, processing, functional ingredients, health and nutrition.</a:t>
            </a:r>
          </a:p>
          <a:p>
            <a:pPr eaLnBrk="1" hangingPunct="1">
              <a:spcBef>
                <a:spcPct val="0"/>
              </a:spcBef>
              <a:buFont typeface="Arial" charset="0"/>
              <a:buNone/>
              <a:defRPr/>
            </a:pPr>
            <a:r>
              <a:rPr lang="en-IE" sz="1200" b="1" dirty="0"/>
              <a:t>RSF: Support sustainably competitive agricultural practices &amp; policies</a:t>
            </a:r>
          </a:p>
          <a:p>
            <a:pPr eaLnBrk="1" hangingPunct="1">
              <a:spcBef>
                <a:spcPct val="0"/>
              </a:spcBef>
              <a:buFont typeface="Arial" charset="0"/>
              <a:buChar char="•"/>
              <a:defRPr/>
            </a:pPr>
            <a:r>
              <a:rPr lang="en-IE" sz="1200" b="1" dirty="0"/>
              <a:t> Focus on modern animal / plant biosciences, </a:t>
            </a:r>
            <a:r>
              <a:rPr lang="en-IE" sz="1200" b="1" dirty="0" err="1"/>
              <a:t>agri</a:t>
            </a:r>
            <a:r>
              <a:rPr lang="en-IE" sz="1200" b="1" dirty="0"/>
              <a:t>- environment/sustainability, safety, </a:t>
            </a:r>
            <a:r>
              <a:rPr lang="en-IE" sz="1200" b="1" dirty="0" err="1"/>
              <a:t>agri</a:t>
            </a:r>
            <a:r>
              <a:rPr lang="en-IE" sz="1200" b="1" dirty="0"/>
              <a:t>-economics &amp; finance.</a:t>
            </a:r>
          </a:p>
          <a:p>
            <a:pPr defTabSz="914400">
              <a:lnSpc>
                <a:spcPct val="100000"/>
              </a:lnSpc>
              <a:defRPr/>
            </a:pPr>
            <a:r>
              <a:rPr lang="en-IE" sz="1200" b="1" dirty="0" err="1"/>
              <a:t>CoFoRD</a:t>
            </a:r>
            <a:r>
              <a:rPr lang="en-IE" sz="1200" b="1" dirty="0"/>
              <a:t>: Support forest policy, sustainable forest management, use of forest products and provision of public goods</a:t>
            </a:r>
            <a:endParaRPr lang="en-IE" sz="1200" b="1" i="1" dirty="0"/>
          </a:p>
          <a:p>
            <a:pPr>
              <a:defRPr/>
            </a:pPr>
            <a:endParaRPr lang="en-IE" dirty="0"/>
          </a:p>
        </p:txBody>
      </p:sp>
      <p:sp>
        <p:nvSpPr>
          <p:cNvPr id="32772" name="Slide Number Placeholder 3"/>
          <p:cNvSpPr>
            <a:spLocks noGrp="1"/>
          </p:cNvSpPr>
          <p:nvPr>
            <p:ph type="sldNum" sz="quarter" idx="4294967295"/>
          </p:nvPr>
        </p:nvSpPr>
        <p:spPr bwMode="auto">
          <a:xfrm>
            <a:off x="3805482" y="9360730"/>
            <a:ext cx="2911263" cy="492760"/>
          </a:xfrm>
          <a:prstGeom prst="rect">
            <a:avLst/>
          </a:prstGeom>
          <a:noFill/>
          <a:ln>
            <a:miter lim="800000"/>
            <a:headEnd/>
            <a:tailEnd/>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188F28-056E-41A8-AE2B-B279375B5AD7}"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974026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xfrm>
            <a:off x="74613" y="739775"/>
            <a:ext cx="6569075" cy="3695700"/>
          </a:xfrm>
        </p:spPr>
      </p:sp>
      <p:sp>
        <p:nvSpPr>
          <p:cNvPr id="58371" name="Notes Placeholder 2"/>
          <p:cNvSpPr>
            <a:spLocks noGrp="1"/>
          </p:cNvSpPr>
          <p:nvPr>
            <p:ph type="body" idx="1"/>
          </p:nvPr>
        </p:nvSpPr>
        <p:spPr/>
        <p:txBody>
          <a:bodyPr/>
          <a:lstStyle/>
          <a:p>
            <a:endParaRPr lang="en-IE" altLang="en-US"/>
          </a:p>
        </p:txBody>
      </p:sp>
      <p:sp>
        <p:nvSpPr>
          <p:cNvPr id="58372" name="Slide Number Placeholder 3"/>
          <p:cNvSpPr>
            <a:spLocks noGrp="1"/>
          </p:cNvSpPr>
          <p:nvPr>
            <p:ph type="sldNum" sz="quarter" idx="4294967295"/>
          </p:nvPr>
        </p:nvSpPr>
        <p:spPr bwMode="auto">
          <a:xfrm>
            <a:off x="3805000" y="9361181"/>
            <a:ext cx="2911733" cy="492446"/>
          </a:xfrm>
          <a:prstGeom prst="rect">
            <a:avLst/>
          </a:prstGeom>
          <a:noFill/>
          <a:ln>
            <a:miter lim="800000"/>
            <a:headEnd/>
            <a:tailEnd/>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407280B-F22F-4EB3-BBB2-CDB6DFB362BF}" type="slidenum">
              <a:rPr kumimoji="0" lang="en-IE" alt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IE" alt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593231090"/>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jpe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14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14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3.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4.jpeg"/></Relationships>
</file>

<file path=ppt/slideLayouts/_rels/slideLayout14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3.xml"/></Relationships>
</file>

<file path=ppt/slideLayouts/_rels/slideLayout15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3.xml"/></Relationships>
</file>

<file path=ppt/slideLayouts/_rels/slideLayout15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3.xml"/></Relationships>
</file>

<file path=ppt/slideLayouts/_rels/slideLayout15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3.xml"/></Relationships>
</file>

<file path=ppt/slideLayouts/_rels/slideLayout15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3.xml"/></Relationships>
</file>

<file path=ppt/slideLayouts/_rels/slideLayout15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15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3.xml"/></Relationships>
</file>

<file path=ppt/slideLayouts/_rels/slideLayout15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3.xml"/></Relationships>
</file>

<file path=ppt/slideLayouts/_rels/slideLayout15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3.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3.xml"/></Relationships>
</file>

<file path=ppt/slideLayouts/_rels/slideLayout16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3.xml"/></Relationships>
</file>

<file path=ppt/slideLayouts/_rels/slideLayout16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3.xml"/></Relationships>
</file>

<file path=ppt/slideLayouts/_rels/slideLayout16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3.xml"/></Relationships>
</file>

<file path=ppt/slideLayouts/_rels/slideLayout16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3.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4.jpeg"/></Relationships>
</file>

<file path=ppt/slideLayouts/_rels/slideLayout16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3.xml"/></Relationships>
</file>

<file path=ppt/slideLayouts/_rels/slideLayout16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3.xml"/></Relationships>
</file>

<file path=ppt/slideLayouts/_rels/slideLayout16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3.xml"/></Relationships>
</file>

<file path=ppt/slideLayouts/_rels/slideLayout17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3.xml"/></Relationships>
</file>

<file path=ppt/slideLayouts/_rels/slideLayout17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3.xml"/></Relationships>
</file>

<file path=ppt/slideLayouts/_rels/slideLayout17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17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17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3.xml"/></Relationships>
</file>

<file path=ppt/slideLayouts/_rels/slideLayout17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3.xml"/></Relationships>
</file>

<file path=ppt/slideLayouts/_rels/slideLayout17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3.xml"/></Relationships>
</file>

<file path=ppt/slideLayouts/_rels/slideLayout17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3.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3.xml"/></Relationships>
</file>

<file path=ppt/slideLayouts/_rels/slideLayout18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3.xml"/></Relationships>
</file>

<file path=ppt/slideLayouts/_rels/slideLayout18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3.xml"/></Relationships>
</file>

<file path=ppt/slideLayouts/_rels/slideLayout18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3.xml"/></Relationships>
</file>

<file path=ppt/slideLayouts/_rels/slideLayout18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3.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4.jpeg"/></Relationships>
</file>

<file path=ppt/slideLayouts/_rels/slideLayout18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3.xml"/></Relationships>
</file>

<file path=ppt/slideLayouts/_rels/slideLayout18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3.xml"/></Relationships>
</file>

<file path=ppt/slideLayouts/_rels/slideLayout18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3.xml"/></Relationships>
</file>

<file path=ppt/slideLayouts/_rels/slideLayout18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3.xml"/></Relationships>
</file>

<file path=ppt/slideLayouts/_rels/slideLayout18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3.xml"/></Relationships>
</file>

<file path=ppt/slideLayouts/_rels/slideLayout19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19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19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3.xml"/></Relationships>
</file>

<file path=ppt/slideLayouts/_rels/slideLayout19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3.xml"/></Relationships>
</file>

<file path=ppt/slideLayouts/_rels/slideLayout19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3.xml"/></Relationships>
</file>

<file path=ppt/slideLayouts/_rels/slideLayout19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3.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3.xml"/></Relationships>
</file>

<file path=ppt/slideLayouts/_rels/slideLayout19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3.xml"/></Relationships>
</file>

<file path=ppt/slideLayouts/_rels/slideLayout20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3.xml"/></Relationships>
</file>

<file path=ppt/slideLayouts/_rels/slideLayout20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3.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4.jpeg"/></Relationships>
</file>

<file path=ppt/slideLayouts/_rels/slideLayout20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3.xml"/></Relationships>
</file>

<file path=ppt/slideLayouts/_rels/slideLayout20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3.xml"/></Relationships>
</file>

<file path=ppt/slideLayouts/_rels/slideLayout20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3.xml"/></Relationships>
</file>

<file path=ppt/slideLayouts/_rels/slideLayout20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3.xml"/></Relationships>
</file>

<file path=ppt/slideLayouts/_rels/slideLayout20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3.xml"/></Relationships>
</file>

<file path=ppt/slideLayouts/_rels/slideLayout20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3.xml"/></Relationships>
</file>

<file path=ppt/slideLayouts/_rels/slideLayout20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21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3.xml"/></Relationships>
</file>

<file path=ppt/slideLayouts/_rels/slideLayout21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3.xml"/></Relationships>
</file>

<file path=ppt/slideLayouts/_rels/slideLayout21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3.xml"/></Relationships>
</file>

<file path=ppt/slideLayouts/_rels/slideLayout2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3.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3.xml"/></Relationships>
</file>

<file path=ppt/slideLayouts/_rels/slideLayout2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3.xml"/></Relationships>
</file>

<file path=ppt/slideLayouts/_rels/slideLayout2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3.xml"/></Relationships>
</file>

<file path=ppt/slideLayouts/_rels/slideLayout2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2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2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2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2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2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2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2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2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2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3.xml"/></Relationships>
</file>

<file path=ppt/slideLayouts/_rels/slideLayout26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3.xml"/></Relationships>
</file>

<file path=ppt/slideLayouts/_rels/slideLayout26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3.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3.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Master" Target="../slideMasters/slideMaster3.xml"/><Relationship Id="rId4" Type="http://schemas.openxmlformats.org/officeDocument/2006/relationships/image" Target="../media/image24.png"/></Relationships>
</file>

<file path=ppt/slideLayouts/_rels/slideLayout27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4.xml"/></Relationships>
</file>

<file path=ppt/slideLayouts/_rels/slideLayout27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4.xml"/></Relationships>
</file>

<file path=ppt/slideLayouts/_rels/slideLayout27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4.xml"/></Relationships>
</file>

<file path=ppt/slideLayouts/_rels/slideLayout27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Master" Target="../slideMasters/slideMaster4.xml"/><Relationship Id="rId5" Type="http://schemas.openxmlformats.org/officeDocument/2006/relationships/image" Target="../media/image29.png"/><Relationship Id="rId4" Type="http://schemas.openxmlformats.org/officeDocument/2006/relationships/image" Target="../media/image28.emf"/></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5.xml"/></Relationships>
</file>

<file path=ppt/slideLayouts/_rels/slideLayout28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5.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5.xml"/></Relationships>
</file>

<file path=ppt/slideLayouts/_rels/slideLayout28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Master" Target="../slideMasters/slideMaster5.xml"/><Relationship Id="rId5" Type="http://schemas.openxmlformats.org/officeDocument/2006/relationships/image" Target="../media/image29.png"/><Relationship Id="rId4" Type="http://schemas.openxmlformats.org/officeDocument/2006/relationships/image" Target="../media/image28.emf"/></Relationships>
</file>

<file path=ppt/slideLayouts/_rels/slideLayout28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5.xml"/></Relationships>
</file>

<file path=ppt/slideLayouts/_rels/slideLayout28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Master" Target="../slideMasters/slideMaster5.xml"/></Relationships>
</file>

<file path=ppt/slideLayouts/_rels/slideLayout28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Master" Target="../slideMasters/slideMaster5.xml"/></Relationships>
</file>

<file path=ppt/slideLayouts/_rels/slideLayout28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Master" Target="../slideMasters/slideMaster5.xml"/></Relationships>
</file>

<file path=ppt/slideLayouts/_rels/slideLayout28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1.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jpeg"/><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12" name="Shape 12"/>
          <p:cNvSpPr>
            <a:spLocks noGrp="1"/>
          </p:cNvSpPr>
          <p:nvPr>
            <p:ph type="title"/>
          </p:nvPr>
        </p:nvSpPr>
        <p:spPr>
          <a:xfrm>
            <a:off x="628650" y="4391526"/>
            <a:ext cx="5486400" cy="949291"/>
          </a:xfrm>
          <a:prstGeom prst="rect">
            <a:avLst/>
          </a:prstGeom>
          <a:extLst>
            <a:ext uri="{C572A759-6A51-4108-AA02-DFA0A04FC94B}">
              <ma14:wrappingTextBoxFlag xmlns:ma14="http://schemas.microsoft.com/office/mac/drawingml/2011/main" xmlns="" val="1"/>
            </a:ext>
          </a:extLst>
        </p:spPr>
        <p:txBody>
          <a:bodyPr anchor="b"/>
          <a:lstStyle>
            <a:lvl1pPr>
              <a:defRPr sz="3000"/>
            </a:lvl1pPr>
          </a:lstStyle>
          <a:p>
            <a:r>
              <a:t>Click to edit Master title style</a:t>
            </a:r>
          </a:p>
        </p:txBody>
      </p:sp>
      <p:sp>
        <p:nvSpPr>
          <p:cNvPr id="13" name="Shape 13"/>
          <p:cNvSpPr>
            <a:spLocks noGrp="1"/>
          </p:cNvSpPr>
          <p:nvPr>
            <p:ph type="body" sz="quarter" idx="1"/>
          </p:nvPr>
        </p:nvSpPr>
        <p:spPr>
          <a:xfrm>
            <a:off x="628650" y="5538413"/>
            <a:ext cx="3348319" cy="620339"/>
          </a:xfrm>
          <a:prstGeom prst="rect">
            <a:avLst/>
          </a:prstGeom>
          <a:extLst>
            <a:ext uri="{C572A759-6A51-4108-AA02-DFA0A04FC94B}">
              <ma14:wrappingTextBoxFlag xmlns:ma14="http://schemas.microsoft.com/office/mac/drawingml/2011/main" xmlns="" val="1"/>
            </a:ext>
          </a:extLst>
        </p:spPr>
        <p:txBody>
          <a:bodyPr/>
          <a:lstStyle>
            <a:lvl1pPr marL="0" indent="0">
              <a:buSzTx/>
              <a:buFontTx/>
              <a:buNone/>
              <a:defRPr sz="1600"/>
            </a:lvl1pPr>
          </a:lstStyle>
          <a:p>
            <a:r>
              <a:t>Click to edit Master subtitle style</a:t>
            </a:r>
          </a:p>
        </p:txBody>
      </p:sp>
      <p:pic>
        <p:nvPicPr>
          <p:cNvPr id="14" name="image1.jpg"/>
          <p:cNvPicPr>
            <a:picLocks noChangeAspect="1"/>
          </p:cNvPicPr>
          <p:nvPr/>
        </p:nvPicPr>
        <p:blipFill>
          <a:blip r:embed="rId2">
            <a:extLst/>
          </a:blip>
          <a:stretch>
            <a:fillRect/>
          </a:stretch>
        </p:blipFill>
        <p:spPr>
          <a:xfrm>
            <a:off x="6471961" y="1576309"/>
            <a:ext cx="1080001" cy="1080001"/>
          </a:xfrm>
          <a:prstGeom prst="rect">
            <a:avLst/>
          </a:prstGeom>
          <a:ln w="12700">
            <a:miter lim="400000"/>
          </a:ln>
        </p:spPr>
      </p:pic>
      <p:pic>
        <p:nvPicPr>
          <p:cNvPr id="15" name="image2.jpeg"/>
          <p:cNvPicPr>
            <a:picLocks noChangeAspect="1"/>
          </p:cNvPicPr>
          <p:nvPr/>
        </p:nvPicPr>
        <p:blipFill>
          <a:blip r:embed="rId3">
            <a:extLst/>
          </a:blip>
          <a:stretch>
            <a:fillRect/>
          </a:stretch>
        </p:blipFill>
        <p:spPr>
          <a:xfrm>
            <a:off x="7148900" y="425241"/>
            <a:ext cx="1080001" cy="1080000"/>
          </a:xfrm>
          <a:prstGeom prst="rect">
            <a:avLst/>
          </a:prstGeom>
          <a:ln w="12700">
            <a:miter lim="400000"/>
          </a:ln>
        </p:spPr>
      </p:pic>
      <p:pic>
        <p:nvPicPr>
          <p:cNvPr id="16" name="image3.jpeg"/>
          <p:cNvPicPr>
            <a:picLocks noChangeAspect="1"/>
          </p:cNvPicPr>
          <p:nvPr/>
        </p:nvPicPr>
        <p:blipFill>
          <a:blip r:embed="rId4">
            <a:extLst/>
          </a:blip>
          <a:stretch>
            <a:fillRect/>
          </a:stretch>
        </p:blipFill>
        <p:spPr>
          <a:xfrm>
            <a:off x="6299200" y="4125497"/>
            <a:ext cx="2586919" cy="2595979"/>
          </a:xfrm>
          <a:prstGeom prst="rect">
            <a:avLst/>
          </a:prstGeom>
          <a:ln w="12700">
            <a:miter lim="400000"/>
          </a:ln>
        </p:spPr>
      </p:pic>
      <p:pic>
        <p:nvPicPr>
          <p:cNvPr id="17" name="image4.jpeg"/>
          <p:cNvPicPr>
            <a:picLocks noChangeAspect="1"/>
          </p:cNvPicPr>
          <p:nvPr/>
        </p:nvPicPr>
        <p:blipFill>
          <a:blip r:embed="rId5">
            <a:extLst/>
          </a:blip>
          <a:stretch>
            <a:fillRect/>
          </a:stretch>
        </p:blipFill>
        <p:spPr>
          <a:xfrm>
            <a:off x="7607107" y="1576309"/>
            <a:ext cx="621793" cy="621793"/>
          </a:xfrm>
          <a:prstGeom prst="rect">
            <a:avLst/>
          </a:prstGeom>
          <a:ln w="12700">
            <a:miter lim="400000"/>
          </a:ln>
        </p:spPr>
      </p:pic>
      <p:pic>
        <p:nvPicPr>
          <p:cNvPr id="18" name="image5.jpeg"/>
          <p:cNvPicPr>
            <a:picLocks noChangeAspect="1"/>
          </p:cNvPicPr>
          <p:nvPr/>
        </p:nvPicPr>
        <p:blipFill>
          <a:blip r:embed="rId6">
            <a:extLst/>
          </a:blip>
          <a:stretch>
            <a:fillRect/>
          </a:stretch>
        </p:blipFill>
        <p:spPr>
          <a:xfrm>
            <a:off x="6469574" y="883448"/>
            <a:ext cx="621793" cy="621793"/>
          </a:xfrm>
          <a:prstGeom prst="rect">
            <a:avLst/>
          </a:prstGeom>
          <a:ln w="12700">
            <a:miter lim="400000"/>
          </a:ln>
        </p:spPr>
      </p:pic>
      <p:pic>
        <p:nvPicPr>
          <p:cNvPr id="19" name="image6.jpeg"/>
          <p:cNvPicPr>
            <a:picLocks noChangeAspect="1"/>
          </p:cNvPicPr>
          <p:nvPr/>
        </p:nvPicPr>
        <p:blipFill>
          <a:blip r:embed="rId7">
            <a:extLst/>
          </a:blip>
          <a:stretch>
            <a:fillRect/>
          </a:stretch>
        </p:blipFill>
        <p:spPr>
          <a:xfrm>
            <a:off x="8286432" y="883448"/>
            <a:ext cx="622801" cy="621793"/>
          </a:xfrm>
          <a:prstGeom prst="rect">
            <a:avLst/>
          </a:prstGeom>
          <a:ln w="12700">
            <a:miter lim="400000"/>
          </a:ln>
        </p:spPr>
      </p:pic>
      <p:pic>
        <p:nvPicPr>
          <p:cNvPr id="20" name="image7.jpeg"/>
          <p:cNvPicPr>
            <a:picLocks noChangeAspect="1"/>
          </p:cNvPicPr>
          <p:nvPr/>
        </p:nvPicPr>
        <p:blipFill>
          <a:blip r:embed="rId8">
            <a:extLst/>
          </a:blip>
          <a:srcRect t="26051"/>
          <a:stretch>
            <a:fillRect/>
          </a:stretch>
        </p:blipFill>
        <p:spPr>
          <a:xfrm>
            <a:off x="599416" y="525307"/>
            <a:ext cx="3600002" cy="3600000"/>
          </a:xfrm>
          <a:prstGeom prst="rect">
            <a:avLst/>
          </a:prstGeom>
          <a:ln w="12700">
            <a:miter lim="400000"/>
          </a:ln>
        </p:spPr>
      </p:pic>
      <p:pic>
        <p:nvPicPr>
          <p:cNvPr id="21" name="image8.jpg"/>
          <p:cNvPicPr>
            <a:picLocks noChangeAspect="1"/>
          </p:cNvPicPr>
          <p:nvPr/>
        </p:nvPicPr>
        <p:blipFill>
          <a:blip r:embed="rId9">
            <a:extLst/>
          </a:blip>
          <a:srcRect t="10369" b="22058"/>
          <a:stretch>
            <a:fillRect/>
          </a:stretch>
        </p:blipFill>
        <p:spPr>
          <a:xfrm>
            <a:off x="4604835" y="2685307"/>
            <a:ext cx="1440001" cy="1440001"/>
          </a:xfrm>
          <a:prstGeom prst="rect">
            <a:avLst/>
          </a:prstGeom>
          <a:ln w="12700">
            <a:miter lim="400000"/>
          </a:ln>
        </p:spPr>
      </p:pic>
      <p:pic>
        <p:nvPicPr>
          <p:cNvPr id="22" name="image9.jpg"/>
          <p:cNvPicPr>
            <a:picLocks noChangeAspect="1"/>
          </p:cNvPicPr>
          <p:nvPr/>
        </p:nvPicPr>
        <p:blipFill>
          <a:blip r:embed="rId10">
            <a:extLst/>
          </a:blip>
          <a:srcRect t="25422" b="9220"/>
          <a:stretch>
            <a:fillRect/>
          </a:stretch>
        </p:blipFill>
        <p:spPr>
          <a:xfrm>
            <a:off x="4604835" y="525306"/>
            <a:ext cx="1440001" cy="1440001"/>
          </a:xfrm>
          <a:prstGeom prst="rect">
            <a:avLst/>
          </a:prstGeom>
          <a:ln w="12700">
            <a:miter lim="400000"/>
          </a:ln>
        </p:spPr>
      </p:pic>
      <p:sp>
        <p:nvSpPr>
          <p:cNvPr id="23" name="Shape 23"/>
          <p:cNvSpPr>
            <a:spLocks noGrp="1"/>
          </p:cNvSpPr>
          <p:nvPr>
            <p:ph type="sldNum" sz="quarter" idx="2"/>
          </p:nvPr>
        </p:nvSpPr>
        <p:spPr>
          <a:xfrm>
            <a:off x="4419600" y="6172200"/>
            <a:ext cx="2133600" cy="368301"/>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65086047"/>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Two Content">
    <p:spTree>
      <p:nvGrpSpPr>
        <p:cNvPr id="1" name=""/>
        <p:cNvGrpSpPr/>
        <p:nvPr/>
      </p:nvGrpSpPr>
      <p:grpSpPr>
        <a:xfrm>
          <a:off x="0" y="0"/>
          <a:ext cx="0" cy="0"/>
          <a:chOff x="0" y="0"/>
          <a:chExt cx="0" cy="0"/>
        </a:xfrm>
      </p:grpSpPr>
      <p:sp>
        <p:nvSpPr>
          <p:cNvPr id="123" name="Shape 123"/>
          <p:cNvSpPr>
            <a:spLocks noGrp="1"/>
          </p:cNvSpPr>
          <p:nvPr>
            <p:ph type="body" sz="half" idx="1"/>
          </p:nvPr>
        </p:nvSpPr>
        <p:spPr>
          <a:xfrm>
            <a:off x="628650" y="1825625"/>
            <a:ext cx="3886200" cy="4351338"/>
          </a:xfrm>
          <a:prstGeom prst="rect">
            <a:avLst/>
          </a:prstGeom>
          <a:extLst>
            <a:ext uri="{C572A759-6A51-4108-AA02-DFA0A04FC94B}">
              <ma14:wrappingTextBoxFlag xmlns:ma14="http://schemas.microsoft.com/office/mac/drawingml/2011/main" xmlns="" val="1"/>
            </a:ext>
          </a:extLst>
        </p:spPr>
        <p:txBody>
          <a:bodyPr/>
          <a:lstStyle/>
          <a:p>
            <a:r>
              <a:t>Click to edit Master text styles</a:t>
            </a:r>
          </a:p>
          <a:p>
            <a:pPr lvl="1"/>
            <a:r>
              <a:t>Second level</a:t>
            </a:r>
          </a:p>
          <a:p>
            <a:pPr lvl="2"/>
            <a:r>
              <a:t>Third level</a:t>
            </a:r>
          </a:p>
          <a:p>
            <a:pPr lvl="3"/>
            <a:r>
              <a:t>Fourth level</a:t>
            </a:r>
          </a:p>
          <a:p>
            <a:pPr lvl="4"/>
            <a:r>
              <a:t>Fifth level</a:t>
            </a:r>
          </a:p>
        </p:txBody>
      </p:sp>
      <p:sp>
        <p:nvSpPr>
          <p:cNvPr id="124" name="Shape 124"/>
          <p:cNvSpPr>
            <a:spLocks noGrp="1"/>
          </p:cNvSpPr>
          <p:nvPr>
            <p:ph type="title"/>
          </p:nvPr>
        </p:nvSpPr>
        <p:spPr>
          <a:xfrm>
            <a:off x="628650" y="212725"/>
            <a:ext cx="6822017" cy="1057276"/>
          </a:xfrm>
          <a:prstGeom prst="rect">
            <a:avLst/>
          </a:prstGeom>
          <a:solidFill>
            <a:srgbClr val="EFEFF0"/>
          </a:solidFill>
          <a:extLst>
            <a:ext uri="{C572A759-6A51-4108-AA02-DFA0A04FC94B}">
              <ma14:wrappingTextBoxFlag xmlns:ma14="http://schemas.microsoft.com/office/mac/drawingml/2011/main" xmlns="" val="1"/>
            </a:ext>
          </a:extLst>
        </p:spPr>
        <p:txBody>
          <a:bodyPr/>
          <a:lstStyle/>
          <a:p>
            <a:r>
              <a:t>Click to edit Master title style</a:t>
            </a:r>
          </a:p>
        </p:txBody>
      </p:sp>
      <p:sp>
        <p:nvSpPr>
          <p:cNvPr id="125" name="Shape 125"/>
          <p:cNvSpPr/>
          <p:nvPr/>
        </p:nvSpPr>
        <p:spPr>
          <a:xfrm>
            <a:off x="7843060" y="212725"/>
            <a:ext cx="1057275" cy="1057276"/>
          </a:xfrm>
          <a:prstGeom prst="rect">
            <a:avLst/>
          </a:prstGeom>
          <a:solidFill>
            <a:schemeClr val="accent4"/>
          </a:solidFill>
          <a:ln w="12700">
            <a:solidFill>
              <a:srgbClr val="BA8400"/>
            </a:solidFill>
            <a:miter/>
          </a:ln>
        </p:spPr>
        <p:txBody>
          <a:bodyPr lIns="45719" rIns="45719" anchor="ctr"/>
          <a:lstStyle/>
          <a:p>
            <a:pPr algn="ctr">
              <a:defRPr>
                <a:solidFill>
                  <a:srgbClr val="FFFFFF"/>
                </a:solidFill>
              </a:defRPr>
            </a:pPr>
            <a:endParaRPr/>
          </a:p>
        </p:txBody>
      </p:sp>
      <p:pic>
        <p:nvPicPr>
          <p:cNvPr id="126" name="image10.jpg"/>
          <p:cNvPicPr>
            <a:picLocks noChangeAspect="1"/>
          </p:cNvPicPr>
          <p:nvPr/>
        </p:nvPicPr>
        <p:blipFill>
          <a:blip r:embed="rId2">
            <a:extLst/>
          </a:blip>
          <a:stretch>
            <a:fillRect/>
          </a:stretch>
        </p:blipFill>
        <p:spPr>
          <a:xfrm>
            <a:off x="7825481" y="6205704"/>
            <a:ext cx="1092434" cy="515773"/>
          </a:xfrm>
          <a:prstGeom prst="rect">
            <a:avLst/>
          </a:prstGeom>
          <a:ln w="12700">
            <a:miter lim="400000"/>
          </a:ln>
        </p:spPr>
      </p:pic>
      <p:sp>
        <p:nvSpPr>
          <p:cNvPr id="127" name="Shape 127"/>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579957122"/>
      </p:ext>
    </p:extLst>
  </p:cSld>
  <p:clrMapOvr>
    <a:masterClrMapping/>
  </p:clrMapOvr>
  <p:transition spd="med"/>
</p:sldLayout>
</file>

<file path=ppt/slideLayouts/slideLayout100.xml><?xml version="1.0" encoding="utf-8"?>
<p:sldLayout xmlns:a="http://schemas.openxmlformats.org/drawingml/2006/main" xmlns:r="http://schemas.openxmlformats.org/officeDocument/2006/relationships" xmlns:p="http://schemas.openxmlformats.org/presentationml/2006/main" type="tx">
  <p:cSld name="65_Default">
    <p:spTree>
      <p:nvGrpSpPr>
        <p:cNvPr id="1" name=""/>
        <p:cNvGrpSpPr/>
        <p:nvPr/>
      </p:nvGrpSpPr>
      <p:grpSpPr>
        <a:xfrm>
          <a:off x="0" y="0"/>
          <a:ext cx="0" cy="0"/>
          <a:chOff x="0" y="0"/>
          <a:chExt cx="0" cy="0"/>
        </a:xfrm>
      </p:grpSpPr>
      <p:sp>
        <p:nvSpPr>
          <p:cNvPr id="617" name="Shape 617"/>
          <p:cNvSpPr>
            <a:spLocks noGrp="1"/>
          </p:cNvSpPr>
          <p:nvPr>
            <p:ph type="title"/>
          </p:nvPr>
        </p:nvSpPr>
        <p:spPr>
          <a:xfrm>
            <a:off x="628650" y="365127"/>
            <a:ext cx="7886700" cy="1325563"/>
          </a:xfrm>
          <a:prstGeom prst="rect">
            <a:avLst/>
          </a:prstGeom>
        </p:spPr>
        <p:txBody>
          <a:bodyPr/>
          <a:lstStyle>
            <a:lvl1pPr algn="l">
              <a:lnSpc>
                <a:spcPct val="90000"/>
              </a:lnSpc>
              <a:defRPr>
                <a:latin typeface="Calibri Light"/>
                <a:ea typeface="Calibri Light"/>
                <a:cs typeface="Calibri Light"/>
                <a:sym typeface="Calibri Light"/>
              </a:defRPr>
            </a:lvl1pPr>
          </a:lstStyle>
          <a:p>
            <a:r>
              <a:t>Title Text</a:t>
            </a:r>
          </a:p>
        </p:txBody>
      </p:sp>
      <p:sp>
        <p:nvSpPr>
          <p:cNvPr id="618" name="Shape 618"/>
          <p:cNvSpPr>
            <a:spLocks noGrp="1"/>
          </p:cNvSpPr>
          <p:nvPr>
            <p:ph type="body" idx="1"/>
          </p:nvPr>
        </p:nvSpPr>
        <p:spPr>
          <a:xfrm>
            <a:off x="628650" y="1825625"/>
            <a:ext cx="7886700" cy="4351338"/>
          </a:xfrm>
          <a:prstGeom prst="rect">
            <a:avLst/>
          </a:prstGeom>
        </p:spPr>
        <p:txBody>
          <a:bodyPr/>
          <a:lstStyle>
            <a:lvl1pPr marL="171450" indent="-171450">
              <a:lnSpc>
                <a:spcPct val="90000"/>
              </a:lnSpc>
              <a:spcBef>
                <a:spcPts val="750"/>
              </a:spcBef>
              <a:buChar char="•"/>
              <a:defRPr sz="2100"/>
            </a:lvl1pPr>
            <a:lvl2pPr marL="542925" indent="-200025">
              <a:lnSpc>
                <a:spcPct val="90000"/>
              </a:lnSpc>
              <a:spcBef>
                <a:spcPts val="750"/>
              </a:spcBef>
              <a:buChar char="•"/>
              <a:defRPr sz="2100"/>
            </a:lvl2pPr>
            <a:lvl3pPr marL="925829" indent="-240029">
              <a:lnSpc>
                <a:spcPct val="90000"/>
              </a:lnSpc>
              <a:spcBef>
                <a:spcPts val="750"/>
              </a:spcBef>
              <a:defRPr sz="2100"/>
            </a:lvl3pPr>
            <a:lvl4pPr marL="1295400" indent="-266700">
              <a:lnSpc>
                <a:spcPct val="90000"/>
              </a:lnSpc>
              <a:spcBef>
                <a:spcPts val="750"/>
              </a:spcBef>
              <a:buChar char="•"/>
              <a:defRPr sz="2100"/>
            </a:lvl4pPr>
            <a:lvl5pPr marL="1638300" indent="-266700">
              <a:lnSpc>
                <a:spcPct val="90000"/>
              </a:lnSpc>
              <a:spcBef>
                <a:spcPts val="750"/>
              </a:spcBef>
              <a:buChar char="•"/>
              <a:defRPr sz="2100"/>
            </a:lvl5pPr>
          </a:lstStyle>
          <a:p>
            <a:r>
              <a:t>Body Level One</a:t>
            </a:r>
          </a:p>
          <a:p>
            <a:pPr lvl="1"/>
            <a:r>
              <a:t>Body Level Two</a:t>
            </a:r>
          </a:p>
          <a:p>
            <a:pPr lvl="2"/>
            <a:r>
              <a:t>Body Level Three</a:t>
            </a:r>
          </a:p>
          <a:p>
            <a:pPr lvl="3"/>
            <a:r>
              <a:t>Body Level Four</a:t>
            </a:r>
          </a:p>
          <a:p>
            <a:pPr lvl="4"/>
            <a:r>
              <a:t>Body Level Five</a:t>
            </a:r>
          </a:p>
        </p:txBody>
      </p:sp>
      <p:sp>
        <p:nvSpPr>
          <p:cNvPr id="619" name="Shape 619"/>
          <p:cNvSpPr>
            <a:spLocks noGrp="1"/>
          </p:cNvSpPr>
          <p:nvPr>
            <p:ph type="sldNum" sz="quarter" idx="2"/>
          </p:nvPr>
        </p:nvSpPr>
        <p:spPr>
          <a:xfrm>
            <a:off x="8288370" y="6423500"/>
            <a:ext cx="226981" cy="230828"/>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238152883"/>
      </p:ext>
    </p:extLst>
  </p:cSld>
  <p:clrMapOvr>
    <a:masterClrMapping/>
  </p:clrMapOvr>
  <p:transition spd="med"/>
</p:sldLayout>
</file>

<file path=ppt/slideLayouts/slideLayout101.xml><?xml version="1.0" encoding="utf-8"?>
<p:sldLayout xmlns:a="http://schemas.openxmlformats.org/drawingml/2006/main" xmlns:r="http://schemas.openxmlformats.org/officeDocument/2006/relationships" xmlns:p="http://schemas.openxmlformats.org/presentationml/2006/main" type="tx">
  <p:cSld name="66_Default">
    <p:spTree>
      <p:nvGrpSpPr>
        <p:cNvPr id="1" name=""/>
        <p:cNvGrpSpPr/>
        <p:nvPr/>
      </p:nvGrpSpPr>
      <p:grpSpPr>
        <a:xfrm>
          <a:off x="0" y="0"/>
          <a:ext cx="0" cy="0"/>
          <a:chOff x="0" y="0"/>
          <a:chExt cx="0" cy="0"/>
        </a:xfrm>
      </p:grpSpPr>
      <p:sp>
        <p:nvSpPr>
          <p:cNvPr id="626" name="Shape 626"/>
          <p:cNvSpPr>
            <a:spLocks noGrp="1"/>
          </p:cNvSpPr>
          <p:nvPr>
            <p:ph type="title"/>
          </p:nvPr>
        </p:nvSpPr>
        <p:spPr>
          <a:xfrm>
            <a:off x="628650" y="365127"/>
            <a:ext cx="7886700" cy="1325563"/>
          </a:xfrm>
          <a:prstGeom prst="rect">
            <a:avLst/>
          </a:prstGeom>
        </p:spPr>
        <p:txBody>
          <a:bodyPr/>
          <a:lstStyle>
            <a:lvl1pPr algn="l">
              <a:lnSpc>
                <a:spcPct val="90000"/>
              </a:lnSpc>
              <a:defRPr>
                <a:latin typeface="Calibri Light"/>
                <a:ea typeface="Calibri Light"/>
                <a:cs typeface="Calibri Light"/>
                <a:sym typeface="Calibri Light"/>
              </a:defRPr>
            </a:lvl1pPr>
          </a:lstStyle>
          <a:p>
            <a:r>
              <a:t>Title Text</a:t>
            </a:r>
          </a:p>
        </p:txBody>
      </p:sp>
      <p:sp>
        <p:nvSpPr>
          <p:cNvPr id="627" name="Shape 627"/>
          <p:cNvSpPr>
            <a:spLocks noGrp="1"/>
          </p:cNvSpPr>
          <p:nvPr>
            <p:ph type="body" idx="1"/>
          </p:nvPr>
        </p:nvSpPr>
        <p:spPr>
          <a:xfrm>
            <a:off x="628650" y="1825625"/>
            <a:ext cx="7886700" cy="4351338"/>
          </a:xfrm>
          <a:prstGeom prst="rect">
            <a:avLst/>
          </a:prstGeom>
        </p:spPr>
        <p:txBody>
          <a:bodyPr/>
          <a:lstStyle>
            <a:lvl1pPr marL="171450" indent="-171450">
              <a:lnSpc>
                <a:spcPct val="90000"/>
              </a:lnSpc>
              <a:spcBef>
                <a:spcPts val="750"/>
              </a:spcBef>
              <a:buChar char="•"/>
              <a:defRPr sz="2100"/>
            </a:lvl1pPr>
            <a:lvl2pPr marL="542925" indent="-200025">
              <a:lnSpc>
                <a:spcPct val="90000"/>
              </a:lnSpc>
              <a:spcBef>
                <a:spcPts val="750"/>
              </a:spcBef>
              <a:buChar char="•"/>
              <a:defRPr sz="2100"/>
            </a:lvl2pPr>
            <a:lvl3pPr marL="925829" indent="-240029">
              <a:lnSpc>
                <a:spcPct val="90000"/>
              </a:lnSpc>
              <a:spcBef>
                <a:spcPts val="750"/>
              </a:spcBef>
              <a:defRPr sz="2100"/>
            </a:lvl3pPr>
            <a:lvl4pPr marL="1295400" indent="-266700">
              <a:lnSpc>
                <a:spcPct val="90000"/>
              </a:lnSpc>
              <a:spcBef>
                <a:spcPts val="750"/>
              </a:spcBef>
              <a:buChar char="•"/>
              <a:defRPr sz="2100"/>
            </a:lvl4pPr>
            <a:lvl5pPr marL="1638300" indent="-266700">
              <a:lnSpc>
                <a:spcPct val="90000"/>
              </a:lnSpc>
              <a:spcBef>
                <a:spcPts val="750"/>
              </a:spcBef>
              <a:buChar char="•"/>
              <a:defRPr sz="2100"/>
            </a:lvl5pPr>
          </a:lstStyle>
          <a:p>
            <a:r>
              <a:t>Body Level One</a:t>
            </a:r>
          </a:p>
          <a:p>
            <a:pPr lvl="1"/>
            <a:r>
              <a:t>Body Level Two</a:t>
            </a:r>
          </a:p>
          <a:p>
            <a:pPr lvl="2"/>
            <a:r>
              <a:t>Body Level Three</a:t>
            </a:r>
          </a:p>
          <a:p>
            <a:pPr lvl="3"/>
            <a:r>
              <a:t>Body Level Four</a:t>
            </a:r>
          </a:p>
          <a:p>
            <a:pPr lvl="4"/>
            <a:r>
              <a:t>Body Level Five</a:t>
            </a:r>
          </a:p>
        </p:txBody>
      </p:sp>
      <p:sp>
        <p:nvSpPr>
          <p:cNvPr id="628" name="Shape 628"/>
          <p:cNvSpPr>
            <a:spLocks noGrp="1"/>
          </p:cNvSpPr>
          <p:nvPr>
            <p:ph type="sldNum" sz="quarter" idx="2"/>
          </p:nvPr>
        </p:nvSpPr>
        <p:spPr>
          <a:xfrm>
            <a:off x="8288370" y="6423500"/>
            <a:ext cx="226981" cy="230828"/>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504756608"/>
      </p:ext>
    </p:extLst>
  </p:cSld>
  <p:clrMapOvr>
    <a:masterClrMapping/>
  </p:clrMapOvr>
  <p:transition spd="med"/>
</p:sldLayout>
</file>

<file path=ppt/slideLayouts/slideLayout102.xml><?xml version="1.0" encoding="utf-8"?>
<p:sldLayout xmlns:a="http://schemas.openxmlformats.org/drawingml/2006/main" xmlns:r="http://schemas.openxmlformats.org/officeDocument/2006/relationships" xmlns:p="http://schemas.openxmlformats.org/presentationml/2006/main" type="tx">
  <p:cSld name="67_Default">
    <p:spTree>
      <p:nvGrpSpPr>
        <p:cNvPr id="1" name=""/>
        <p:cNvGrpSpPr/>
        <p:nvPr/>
      </p:nvGrpSpPr>
      <p:grpSpPr>
        <a:xfrm>
          <a:off x="0" y="0"/>
          <a:ext cx="0" cy="0"/>
          <a:chOff x="0" y="0"/>
          <a:chExt cx="0" cy="0"/>
        </a:xfrm>
      </p:grpSpPr>
      <p:sp>
        <p:nvSpPr>
          <p:cNvPr id="635" name="Shape 635"/>
          <p:cNvSpPr>
            <a:spLocks noGrp="1"/>
          </p:cNvSpPr>
          <p:nvPr>
            <p:ph type="title"/>
          </p:nvPr>
        </p:nvSpPr>
        <p:spPr>
          <a:xfrm>
            <a:off x="628650" y="365127"/>
            <a:ext cx="7886700" cy="1325563"/>
          </a:xfrm>
          <a:prstGeom prst="rect">
            <a:avLst/>
          </a:prstGeom>
        </p:spPr>
        <p:txBody>
          <a:bodyPr/>
          <a:lstStyle>
            <a:lvl1pPr algn="l">
              <a:lnSpc>
                <a:spcPct val="90000"/>
              </a:lnSpc>
              <a:defRPr>
                <a:latin typeface="Calibri Light"/>
                <a:ea typeface="Calibri Light"/>
                <a:cs typeface="Calibri Light"/>
                <a:sym typeface="Calibri Light"/>
              </a:defRPr>
            </a:lvl1pPr>
          </a:lstStyle>
          <a:p>
            <a:r>
              <a:t>Title Text</a:t>
            </a:r>
          </a:p>
        </p:txBody>
      </p:sp>
      <p:sp>
        <p:nvSpPr>
          <p:cNvPr id="636" name="Shape 636"/>
          <p:cNvSpPr>
            <a:spLocks noGrp="1"/>
          </p:cNvSpPr>
          <p:nvPr>
            <p:ph type="body" idx="1"/>
          </p:nvPr>
        </p:nvSpPr>
        <p:spPr>
          <a:xfrm>
            <a:off x="628650" y="1825625"/>
            <a:ext cx="7886700" cy="4351338"/>
          </a:xfrm>
          <a:prstGeom prst="rect">
            <a:avLst/>
          </a:prstGeom>
        </p:spPr>
        <p:txBody>
          <a:bodyPr/>
          <a:lstStyle>
            <a:lvl1pPr marL="171450" indent="-171450">
              <a:lnSpc>
                <a:spcPct val="90000"/>
              </a:lnSpc>
              <a:spcBef>
                <a:spcPts val="750"/>
              </a:spcBef>
              <a:buChar char="•"/>
              <a:defRPr sz="2100"/>
            </a:lvl1pPr>
            <a:lvl2pPr marL="542925" indent="-200025">
              <a:lnSpc>
                <a:spcPct val="90000"/>
              </a:lnSpc>
              <a:spcBef>
                <a:spcPts val="750"/>
              </a:spcBef>
              <a:buChar char="•"/>
              <a:defRPr sz="2100"/>
            </a:lvl2pPr>
            <a:lvl3pPr marL="925829" indent="-240029">
              <a:lnSpc>
                <a:spcPct val="90000"/>
              </a:lnSpc>
              <a:spcBef>
                <a:spcPts val="750"/>
              </a:spcBef>
              <a:defRPr sz="2100"/>
            </a:lvl3pPr>
            <a:lvl4pPr marL="1295400" indent="-266700">
              <a:lnSpc>
                <a:spcPct val="90000"/>
              </a:lnSpc>
              <a:spcBef>
                <a:spcPts val="750"/>
              </a:spcBef>
              <a:buChar char="•"/>
              <a:defRPr sz="2100"/>
            </a:lvl4pPr>
            <a:lvl5pPr marL="1638300" indent="-266700">
              <a:lnSpc>
                <a:spcPct val="90000"/>
              </a:lnSpc>
              <a:spcBef>
                <a:spcPts val="750"/>
              </a:spcBef>
              <a:buChar char="•"/>
              <a:defRPr sz="2100"/>
            </a:lvl5pPr>
          </a:lstStyle>
          <a:p>
            <a:r>
              <a:t>Body Level One</a:t>
            </a:r>
          </a:p>
          <a:p>
            <a:pPr lvl="1"/>
            <a:r>
              <a:t>Body Level Two</a:t>
            </a:r>
          </a:p>
          <a:p>
            <a:pPr lvl="2"/>
            <a:r>
              <a:t>Body Level Three</a:t>
            </a:r>
          </a:p>
          <a:p>
            <a:pPr lvl="3"/>
            <a:r>
              <a:t>Body Level Four</a:t>
            </a:r>
          </a:p>
          <a:p>
            <a:pPr lvl="4"/>
            <a:r>
              <a:t>Body Level Five</a:t>
            </a:r>
          </a:p>
        </p:txBody>
      </p:sp>
      <p:sp>
        <p:nvSpPr>
          <p:cNvPr id="637" name="Shape 637"/>
          <p:cNvSpPr>
            <a:spLocks noGrp="1"/>
          </p:cNvSpPr>
          <p:nvPr>
            <p:ph type="sldNum" sz="quarter" idx="2"/>
          </p:nvPr>
        </p:nvSpPr>
        <p:spPr>
          <a:xfrm>
            <a:off x="8288370" y="6423500"/>
            <a:ext cx="226981" cy="230828"/>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130919922"/>
      </p:ext>
    </p:extLst>
  </p:cSld>
  <p:clrMapOvr>
    <a:masterClrMapping/>
  </p:clrMapOvr>
  <p:transition spd="med"/>
</p:sldLayout>
</file>

<file path=ppt/slideLayouts/slideLayout103.xml><?xml version="1.0" encoding="utf-8"?>
<p:sldLayout xmlns:a="http://schemas.openxmlformats.org/drawingml/2006/main" xmlns:r="http://schemas.openxmlformats.org/officeDocument/2006/relationships" xmlns:p="http://schemas.openxmlformats.org/presentationml/2006/main" type="tx">
  <p:cSld name="68_Default">
    <p:spTree>
      <p:nvGrpSpPr>
        <p:cNvPr id="1" name=""/>
        <p:cNvGrpSpPr/>
        <p:nvPr/>
      </p:nvGrpSpPr>
      <p:grpSpPr>
        <a:xfrm>
          <a:off x="0" y="0"/>
          <a:ext cx="0" cy="0"/>
          <a:chOff x="0" y="0"/>
          <a:chExt cx="0" cy="0"/>
        </a:xfrm>
      </p:grpSpPr>
      <p:sp>
        <p:nvSpPr>
          <p:cNvPr id="644" name="Shape 644"/>
          <p:cNvSpPr>
            <a:spLocks noGrp="1"/>
          </p:cNvSpPr>
          <p:nvPr>
            <p:ph type="title"/>
          </p:nvPr>
        </p:nvSpPr>
        <p:spPr>
          <a:xfrm>
            <a:off x="628650" y="365127"/>
            <a:ext cx="7886700" cy="1325563"/>
          </a:xfrm>
          <a:prstGeom prst="rect">
            <a:avLst/>
          </a:prstGeom>
        </p:spPr>
        <p:txBody>
          <a:bodyPr/>
          <a:lstStyle>
            <a:lvl1pPr algn="l">
              <a:lnSpc>
                <a:spcPct val="90000"/>
              </a:lnSpc>
              <a:defRPr>
                <a:latin typeface="Calibri Light"/>
                <a:ea typeface="Calibri Light"/>
                <a:cs typeface="Calibri Light"/>
                <a:sym typeface="Calibri Light"/>
              </a:defRPr>
            </a:lvl1pPr>
          </a:lstStyle>
          <a:p>
            <a:r>
              <a:t>Title Text</a:t>
            </a:r>
          </a:p>
        </p:txBody>
      </p:sp>
      <p:sp>
        <p:nvSpPr>
          <p:cNvPr id="645" name="Shape 645"/>
          <p:cNvSpPr>
            <a:spLocks noGrp="1"/>
          </p:cNvSpPr>
          <p:nvPr>
            <p:ph type="body" idx="1"/>
          </p:nvPr>
        </p:nvSpPr>
        <p:spPr>
          <a:xfrm>
            <a:off x="628650" y="1825625"/>
            <a:ext cx="7886700" cy="4351338"/>
          </a:xfrm>
          <a:prstGeom prst="rect">
            <a:avLst/>
          </a:prstGeom>
        </p:spPr>
        <p:txBody>
          <a:bodyPr/>
          <a:lstStyle>
            <a:lvl1pPr marL="171450" indent="-171450">
              <a:lnSpc>
                <a:spcPct val="90000"/>
              </a:lnSpc>
              <a:spcBef>
                <a:spcPts val="750"/>
              </a:spcBef>
              <a:buChar char="•"/>
              <a:defRPr sz="2100"/>
            </a:lvl1pPr>
            <a:lvl2pPr marL="542925" indent="-200025">
              <a:lnSpc>
                <a:spcPct val="90000"/>
              </a:lnSpc>
              <a:spcBef>
                <a:spcPts val="750"/>
              </a:spcBef>
              <a:buChar char="•"/>
              <a:defRPr sz="2100"/>
            </a:lvl2pPr>
            <a:lvl3pPr marL="925829" indent="-240029">
              <a:lnSpc>
                <a:spcPct val="90000"/>
              </a:lnSpc>
              <a:spcBef>
                <a:spcPts val="750"/>
              </a:spcBef>
              <a:defRPr sz="2100"/>
            </a:lvl3pPr>
            <a:lvl4pPr marL="1295400" indent="-266700">
              <a:lnSpc>
                <a:spcPct val="90000"/>
              </a:lnSpc>
              <a:spcBef>
                <a:spcPts val="750"/>
              </a:spcBef>
              <a:buChar char="•"/>
              <a:defRPr sz="2100"/>
            </a:lvl4pPr>
            <a:lvl5pPr marL="1638300" indent="-266700">
              <a:lnSpc>
                <a:spcPct val="90000"/>
              </a:lnSpc>
              <a:spcBef>
                <a:spcPts val="750"/>
              </a:spcBef>
              <a:buChar char="•"/>
              <a:defRPr sz="2100"/>
            </a:lvl5pPr>
          </a:lstStyle>
          <a:p>
            <a:r>
              <a:t>Body Level One</a:t>
            </a:r>
          </a:p>
          <a:p>
            <a:pPr lvl="1"/>
            <a:r>
              <a:t>Body Level Two</a:t>
            </a:r>
          </a:p>
          <a:p>
            <a:pPr lvl="2"/>
            <a:r>
              <a:t>Body Level Three</a:t>
            </a:r>
          </a:p>
          <a:p>
            <a:pPr lvl="3"/>
            <a:r>
              <a:t>Body Level Four</a:t>
            </a:r>
          </a:p>
          <a:p>
            <a:pPr lvl="4"/>
            <a:r>
              <a:t>Body Level Five</a:t>
            </a:r>
          </a:p>
        </p:txBody>
      </p:sp>
      <p:sp>
        <p:nvSpPr>
          <p:cNvPr id="646" name="Shape 646"/>
          <p:cNvSpPr>
            <a:spLocks noGrp="1"/>
          </p:cNvSpPr>
          <p:nvPr>
            <p:ph type="sldNum" sz="quarter" idx="2"/>
          </p:nvPr>
        </p:nvSpPr>
        <p:spPr>
          <a:xfrm>
            <a:off x="8288370" y="6423500"/>
            <a:ext cx="226981" cy="230828"/>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480951113"/>
      </p:ext>
    </p:extLst>
  </p:cSld>
  <p:clrMapOvr>
    <a:masterClrMapping/>
  </p:clrMapOvr>
  <p:transition spd="med"/>
</p:sldLayout>
</file>

<file path=ppt/slideLayouts/slideLayout104.xml><?xml version="1.0" encoding="utf-8"?>
<p:sldLayout xmlns:a="http://schemas.openxmlformats.org/drawingml/2006/main" xmlns:r="http://schemas.openxmlformats.org/officeDocument/2006/relationships" xmlns:p="http://schemas.openxmlformats.org/presentationml/2006/main" type="tx">
  <p:cSld name="69_Default">
    <p:spTree>
      <p:nvGrpSpPr>
        <p:cNvPr id="1" name=""/>
        <p:cNvGrpSpPr/>
        <p:nvPr/>
      </p:nvGrpSpPr>
      <p:grpSpPr>
        <a:xfrm>
          <a:off x="0" y="0"/>
          <a:ext cx="0" cy="0"/>
          <a:chOff x="0" y="0"/>
          <a:chExt cx="0" cy="0"/>
        </a:xfrm>
      </p:grpSpPr>
      <p:sp>
        <p:nvSpPr>
          <p:cNvPr id="653" name="Shape 653"/>
          <p:cNvSpPr>
            <a:spLocks noGrp="1"/>
          </p:cNvSpPr>
          <p:nvPr>
            <p:ph type="title"/>
          </p:nvPr>
        </p:nvSpPr>
        <p:spPr>
          <a:xfrm>
            <a:off x="628650" y="365127"/>
            <a:ext cx="7886700" cy="1325563"/>
          </a:xfrm>
          <a:prstGeom prst="rect">
            <a:avLst/>
          </a:prstGeom>
        </p:spPr>
        <p:txBody>
          <a:bodyPr/>
          <a:lstStyle>
            <a:lvl1pPr algn="l">
              <a:lnSpc>
                <a:spcPct val="90000"/>
              </a:lnSpc>
              <a:defRPr>
                <a:latin typeface="Calibri Light"/>
                <a:ea typeface="Calibri Light"/>
                <a:cs typeface="Calibri Light"/>
                <a:sym typeface="Calibri Light"/>
              </a:defRPr>
            </a:lvl1pPr>
          </a:lstStyle>
          <a:p>
            <a:r>
              <a:t>Title Text</a:t>
            </a:r>
          </a:p>
        </p:txBody>
      </p:sp>
      <p:sp>
        <p:nvSpPr>
          <p:cNvPr id="654" name="Shape 654"/>
          <p:cNvSpPr>
            <a:spLocks noGrp="1"/>
          </p:cNvSpPr>
          <p:nvPr>
            <p:ph type="body" idx="1"/>
          </p:nvPr>
        </p:nvSpPr>
        <p:spPr>
          <a:xfrm>
            <a:off x="628650" y="1825625"/>
            <a:ext cx="7886700" cy="4351338"/>
          </a:xfrm>
          <a:prstGeom prst="rect">
            <a:avLst/>
          </a:prstGeom>
        </p:spPr>
        <p:txBody>
          <a:bodyPr/>
          <a:lstStyle>
            <a:lvl1pPr marL="171450" indent="-171450">
              <a:lnSpc>
                <a:spcPct val="90000"/>
              </a:lnSpc>
              <a:spcBef>
                <a:spcPts val="750"/>
              </a:spcBef>
              <a:buChar char="•"/>
              <a:defRPr sz="2100"/>
            </a:lvl1pPr>
            <a:lvl2pPr marL="542925" indent="-200025">
              <a:lnSpc>
                <a:spcPct val="90000"/>
              </a:lnSpc>
              <a:spcBef>
                <a:spcPts val="750"/>
              </a:spcBef>
              <a:buChar char="•"/>
              <a:defRPr sz="2100"/>
            </a:lvl2pPr>
            <a:lvl3pPr marL="925829" indent="-240029">
              <a:lnSpc>
                <a:spcPct val="90000"/>
              </a:lnSpc>
              <a:spcBef>
                <a:spcPts val="750"/>
              </a:spcBef>
              <a:defRPr sz="2100"/>
            </a:lvl3pPr>
            <a:lvl4pPr marL="1295400" indent="-266700">
              <a:lnSpc>
                <a:spcPct val="90000"/>
              </a:lnSpc>
              <a:spcBef>
                <a:spcPts val="750"/>
              </a:spcBef>
              <a:buChar char="•"/>
              <a:defRPr sz="2100"/>
            </a:lvl4pPr>
            <a:lvl5pPr marL="1638300" indent="-266700">
              <a:lnSpc>
                <a:spcPct val="90000"/>
              </a:lnSpc>
              <a:spcBef>
                <a:spcPts val="750"/>
              </a:spcBef>
              <a:buChar char="•"/>
              <a:defRPr sz="2100"/>
            </a:lvl5pPr>
          </a:lstStyle>
          <a:p>
            <a:r>
              <a:t>Body Level One</a:t>
            </a:r>
          </a:p>
          <a:p>
            <a:pPr lvl="1"/>
            <a:r>
              <a:t>Body Level Two</a:t>
            </a:r>
          </a:p>
          <a:p>
            <a:pPr lvl="2"/>
            <a:r>
              <a:t>Body Level Three</a:t>
            </a:r>
          </a:p>
          <a:p>
            <a:pPr lvl="3"/>
            <a:r>
              <a:t>Body Level Four</a:t>
            </a:r>
          </a:p>
          <a:p>
            <a:pPr lvl="4"/>
            <a:r>
              <a:t>Body Level Five</a:t>
            </a:r>
          </a:p>
        </p:txBody>
      </p:sp>
      <p:sp>
        <p:nvSpPr>
          <p:cNvPr id="655" name="Shape 655"/>
          <p:cNvSpPr>
            <a:spLocks noGrp="1"/>
          </p:cNvSpPr>
          <p:nvPr>
            <p:ph type="sldNum" sz="quarter" idx="2"/>
          </p:nvPr>
        </p:nvSpPr>
        <p:spPr>
          <a:xfrm>
            <a:off x="8288370" y="6423500"/>
            <a:ext cx="226981" cy="230828"/>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883809863"/>
      </p:ext>
    </p:extLst>
  </p:cSld>
  <p:clrMapOvr>
    <a:masterClrMapping/>
  </p:clrMapOvr>
  <p:transition spd="med"/>
</p:sldLayout>
</file>

<file path=ppt/slideLayouts/slideLayout105.xml><?xml version="1.0" encoding="utf-8"?>
<p:sldLayout xmlns:a="http://schemas.openxmlformats.org/drawingml/2006/main" xmlns:r="http://schemas.openxmlformats.org/officeDocument/2006/relationships" xmlns:p="http://schemas.openxmlformats.org/presentationml/2006/main" type="tx">
  <p:cSld name="70_Default">
    <p:spTree>
      <p:nvGrpSpPr>
        <p:cNvPr id="1" name=""/>
        <p:cNvGrpSpPr/>
        <p:nvPr/>
      </p:nvGrpSpPr>
      <p:grpSpPr>
        <a:xfrm>
          <a:off x="0" y="0"/>
          <a:ext cx="0" cy="0"/>
          <a:chOff x="0" y="0"/>
          <a:chExt cx="0" cy="0"/>
        </a:xfrm>
      </p:grpSpPr>
      <p:sp>
        <p:nvSpPr>
          <p:cNvPr id="662" name="Shape 662"/>
          <p:cNvSpPr>
            <a:spLocks noGrp="1"/>
          </p:cNvSpPr>
          <p:nvPr>
            <p:ph type="title"/>
          </p:nvPr>
        </p:nvSpPr>
        <p:spPr>
          <a:xfrm>
            <a:off x="628650" y="365127"/>
            <a:ext cx="7886700" cy="1325563"/>
          </a:xfrm>
          <a:prstGeom prst="rect">
            <a:avLst/>
          </a:prstGeom>
        </p:spPr>
        <p:txBody>
          <a:bodyPr/>
          <a:lstStyle>
            <a:lvl1pPr algn="l">
              <a:lnSpc>
                <a:spcPct val="90000"/>
              </a:lnSpc>
              <a:defRPr>
                <a:latin typeface="Calibri Light"/>
                <a:ea typeface="Calibri Light"/>
                <a:cs typeface="Calibri Light"/>
                <a:sym typeface="Calibri Light"/>
              </a:defRPr>
            </a:lvl1pPr>
          </a:lstStyle>
          <a:p>
            <a:r>
              <a:t>Title Text</a:t>
            </a:r>
          </a:p>
        </p:txBody>
      </p:sp>
      <p:sp>
        <p:nvSpPr>
          <p:cNvPr id="663" name="Shape 663"/>
          <p:cNvSpPr>
            <a:spLocks noGrp="1"/>
          </p:cNvSpPr>
          <p:nvPr>
            <p:ph type="body" idx="1"/>
          </p:nvPr>
        </p:nvSpPr>
        <p:spPr>
          <a:xfrm>
            <a:off x="628650" y="1825625"/>
            <a:ext cx="7886700" cy="4351338"/>
          </a:xfrm>
          <a:prstGeom prst="rect">
            <a:avLst/>
          </a:prstGeom>
        </p:spPr>
        <p:txBody>
          <a:bodyPr/>
          <a:lstStyle>
            <a:lvl1pPr marL="171450" indent="-171450">
              <a:lnSpc>
                <a:spcPct val="90000"/>
              </a:lnSpc>
              <a:spcBef>
                <a:spcPts val="750"/>
              </a:spcBef>
              <a:buChar char="•"/>
              <a:defRPr sz="2100"/>
            </a:lvl1pPr>
            <a:lvl2pPr marL="542925" indent="-200025">
              <a:lnSpc>
                <a:spcPct val="90000"/>
              </a:lnSpc>
              <a:spcBef>
                <a:spcPts val="750"/>
              </a:spcBef>
              <a:buChar char="•"/>
              <a:defRPr sz="2100"/>
            </a:lvl2pPr>
            <a:lvl3pPr marL="925829" indent="-240029">
              <a:lnSpc>
                <a:spcPct val="90000"/>
              </a:lnSpc>
              <a:spcBef>
                <a:spcPts val="750"/>
              </a:spcBef>
              <a:defRPr sz="2100"/>
            </a:lvl3pPr>
            <a:lvl4pPr marL="1295400" indent="-266700">
              <a:lnSpc>
                <a:spcPct val="90000"/>
              </a:lnSpc>
              <a:spcBef>
                <a:spcPts val="750"/>
              </a:spcBef>
              <a:buChar char="•"/>
              <a:defRPr sz="2100"/>
            </a:lvl4pPr>
            <a:lvl5pPr marL="1638300" indent="-266700">
              <a:lnSpc>
                <a:spcPct val="90000"/>
              </a:lnSpc>
              <a:spcBef>
                <a:spcPts val="750"/>
              </a:spcBef>
              <a:buChar char="•"/>
              <a:defRPr sz="2100"/>
            </a:lvl5pPr>
          </a:lstStyle>
          <a:p>
            <a:r>
              <a:t>Body Level One</a:t>
            </a:r>
          </a:p>
          <a:p>
            <a:pPr lvl="1"/>
            <a:r>
              <a:t>Body Level Two</a:t>
            </a:r>
          </a:p>
          <a:p>
            <a:pPr lvl="2"/>
            <a:r>
              <a:t>Body Level Three</a:t>
            </a:r>
          </a:p>
          <a:p>
            <a:pPr lvl="3"/>
            <a:r>
              <a:t>Body Level Four</a:t>
            </a:r>
          </a:p>
          <a:p>
            <a:pPr lvl="4"/>
            <a:r>
              <a:t>Body Level Five</a:t>
            </a:r>
          </a:p>
        </p:txBody>
      </p:sp>
      <p:sp>
        <p:nvSpPr>
          <p:cNvPr id="664" name="Shape 664"/>
          <p:cNvSpPr>
            <a:spLocks noGrp="1"/>
          </p:cNvSpPr>
          <p:nvPr>
            <p:ph type="sldNum" sz="quarter" idx="2"/>
          </p:nvPr>
        </p:nvSpPr>
        <p:spPr>
          <a:xfrm>
            <a:off x="8288370" y="6423500"/>
            <a:ext cx="226981" cy="230828"/>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85560931"/>
      </p:ext>
    </p:extLst>
  </p:cSld>
  <p:clrMapOvr>
    <a:masterClrMapping/>
  </p:clrMapOvr>
  <p:transition spd="med"/>
</p:sldLayout>
</file>

<file path=ppt/slideLayouts/slideLayout106.xml><?xml version="1.0" encoding="utf-8"?>
<p:sldLayout xmlns:a="http://schemas.openxmlformats.org/drawingml/2006/main" xmlns:r="http://schemas.openxmlformats.org/officeDocument/2006/relationships" xmlns:p="http://schemas.openxmlformats.org/presentationml/2006/main" type="tx">
  <p:cSld name="71_Default">
    <p:spTree>
      <p:nvGrpSpPr>
        <p:cNvPr id="1" name=""/>
        <p:cNvGrpSpPr/>
        <p:nvPr/>
      </p:nvGrpSpPr>
      <p:grpSpPr>
        <a:xfrm>
          <a:off x="0" y="0"/>
          <a:ext cx="0" cy="0"/>
          <a:chOff x="0" y="0"/>
          <a:chExt cx="0" cy="0"/>
        </a:xfrm>
      </p:grpSpPr>
      <p:sp>
        <p:nvSpPr>
          <p:cNvPr id="671" name="Shape 671"/>
          <p:cNvSpPr>
            <a:spLocks noGrp="1"/>
          </p:cNvSpPr>
          <p:nvPr>
            <p:ph type="title"/>
          </p:nvPr>
        </p:nvSpPr>
        <p:spPr>
          <a:xfrm>
            <a:off x="628650" y="365127"/>
            <a:ext cx="7886700" cy="1325563"/>
          </a:xfrm>
          <a:prstGeom prst="rect">
            <a:avLst/>
          </a:prstGeom>
        </p:spPr>
        <p:txBody>
          <a:bodyPr/>
          <a:lstStyle>
            <a:lvl1pPr algn="l">
              <a:lnSpc>
                <a:spcPct val="90000"/>
              </a:lnSpc>
              <a:defRPr>
                <a:latin typeface="Calibri Light"/>
                <a:ea typeface="Calibri Light"/>
                <a:cs typeface="Calibri Light"/>
                <a:sym typeface="Calibri Light"/>
              </a:defRPr>
            </a:lvl1pPr>
          </a:lstStyle>
          <a:p>
            <a:r>
              <a:t>Title Text</a:t>
            </a:r>
          </a:p>
        </p:txBody>
      </p:sp>
      <p:sp>
        <p:nvSpPr>
          <p:cNvPr id="672" name="Shape 672"/>
          <p:cNvSpPr>
            <a:spLocks noGrp="1"/>
          </p:cNvSpPr>
          <p:nvPr>
            <p:ph type="body" idx="1"/>
          </p:nvPr>
        </p:nvSpPr>
        <p:spPr>
          <a:xfrm>
            <a:off x="628650" y="1825625"/>
            <a:ext cx="7886700" cy="4351338"/>
          </a:xfrm>
          <a:prstGeom prst="rect">
            <a:avLst/>
          </a:prstGeom>
        </p:spPr>
        <p:txBody>
          <a:bodyPr/>
          <a:lstStyle>
            <a:lvl1pPr marL="171450" indent="-171450">
              <a:lnSpc>
                <a:spcPct val="90000"/>
              </a:lnSpc>
              <a:spcBef>
                <a:spcPts val="750"/>
              </a:spcBef>
              <a:buChar char="•"/>
              <a:defRPr sz="2100"/>
            </a:lvl1pPr>
            <a:lvl2pPr marL="542925" indent="-200025">
              <a:lnSpc>
                <a:spcPct val="90000"/>
              </a:lnSpc>
              <a:spcBef>
                <a:spcPts val="750"/>
              </a:spcBef>
              <a:buChar char="•"/>
              <a:defRPr sz="2100"/>
            </a:lvl2pPr>
            <a:lvl3pPr marL="925829" indent="-240029">
              <a:lnSpc>
                <a:spcPct val="90000"/>
              </a:lnSpc>
              <a:spcBef>
                <a:spcPts val="750"/>
              </a:spcBef>
              <a:defRPr sz="2100"/>
            </a:lvl3pPr>
            <a:lvl4pPr marL="1295400" indent="-266700">
              <a:lnSpc>
                <a:spcPct val="90000"/>
              </a:lnSpc>
              <a:spcBef>
                <a:spcPts val="750"/>
              </a:spcBef>
              <a:buChar char="•"/>
              <a:defRPr sz="2100"/>
            </a:lvl4pPr>
            <a:lvl5pPr marL="1638300" indent="-266700">
              <a:lnSpc>
                <a:spcPct val="90000"/>
              </a:lnSpc>
              <a:spcBef>
                <a:spcPts val="750"/>
              </a:spcBef>
              <a:buChar char="•"/>
              <a:defRPr sz="2100"/>
            </a:lvl5pPr>
          </a:lstStyle>
          <a:p>
            <a:r>
              <a:t>Body Level One</a:t>
            </a:r>
          </a:p>
          <a:p>
            <a:pPr lvl="1"/>
            <a:r>
              <a:t>Body Level Two</a:t>
            </a:r>
          </a:p>
          <a:p>
            <a:pPr lvl="2"/>
            <a:r>
              <a:t>Body Level Three</a:t>
            </a:r>
          </a:p>
          <a:p>
            <a:pPr lvl="3"/>
            <a:r>
              <a:t>Body Level Four</a:t>
            </a:r>
          </a:p>
          <a:p>
            <a:pPr lvl="4"/>
            <a:r>
              <a:t>Body Level Five</a:t>
            </a:r>
          </a:p>
        </p:txBody>
      </p:sp>
      <p:sp>
        <p:nvSpPr>
          <p:cNvPr id="673" name="Shape 673"/>
          <p:cNvSpPr>
            <a:spLocks noGrp="1"/>
          </p:cNvSpPr>
          <p:nvPr>
            <p:ph type="sldNum" sz="quarter" idx="2"/>
          </p:nvPr>
        </p:nvSpPr>
        <p:spPr>
          <a:xfrm>
            <a:off x="8288370" y="6423500"/>
            <a:ext cx="226981" cy="230828"/>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741883863"/>
      </p:ext>
    </p:extLst>
  </p:cSld>
  <p:clrMapOvr>
    <a:masterClrMapping/>
  </p:clrMapOvr>
  <p:transition spd="med"/>
</p:sldLayout>
</file>

<file path=ppt/slideLayouts/slideLayout107.xml><?xml version="1.0" encoding="utf-8"?>
<p:sldLayout xmlns:a="http://schemas.openxmlformats.org/drawingml/2006/main" xmlns:r="http://schemas.openxmlformats.org/officeDocument/2006/relationships" xmlns:p="http://schemas.openxmlformats.org/presentationml/2006/main" type="tx">
  <p:cSld name="72_Default">
    <p:spTree>
      <p:nvGrpSpPr>
        <p:cNvPr id="1" name=""/>
        <p:cNvGrpSpPr/>
        <p:nvPr/>
      </p:nvGrpSpPr>
      <p:grpSpPr>
        <a:xfrm>
          <a:off x="0" y="0"/>
          <a:ext cx="0" cy="0"/>
          <a:chOff x="0" y="0"/>
          <a:chExt cx="0" cy="0"/>
        </a:xfrm>
      </p:grpSpPr>
      <p:sp>
        <p:nvSpPr>
          <p:cNvPr id="680" name="Shape 680"/>
          <p:cNvSpPr>
            <a:spLocks noGrp="1"/>
          </p:cNvSpPr>
          <p:nvPr>
            <p:ph type="sldNum" sz="quarter" idx="2"/>
          </p:nvPr>
        </p:nvSpPr>
        <p:spPr>
          <a:xfrm>
            <a:off x="8288370" y="6423500"/>
            <a:ext cx="226981" cy="230828"/>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611454383"/>
      </p:ext>
    </p:extLst>
  </p:cSld>
  <p:clrMapOvr>
    <a:masterClrMapping/>
  </p:clrMapOvr>
  <p:transition spd="med"/>
</p:sldLayout>
</file>

<file path=ppt/slideLayouts/slideLayout108.xml><?xml version="1.0" encoding="utf-8"?>
<p:sldLayout xmlns:a="http://schemas.openxmlformats.org/drawingml/2006/main" xmlns:r="http://schemas.openxmlformats.org/officeDocument/2006/relationships" xmlns:p="http://schemas.openxmlformats.org/presentationml/2006/main" type="tx">
  <p:cSld name="73_Default">
    <p:spTree>
      <p:nvGrpSpPr>
        <p:cNvPr id="1" name=""/>
        <p:cNvGrpSpPr/>
        <p:nvPr/>
      </p:nvGrpSpPr>
      <p:grpSpPr>
        <a:xfrm>
          <a:off x="0" y="0"/>
          <a:ext cx="0" cy="0"/>
          <a:chOff x="0" y="0"/>
          <a:chExt cx="0" cy="0"/>
        </a:xfrm>
      </p:grpSpPr>
      <p:sp>
        <p:nvSpPr>
          <p:cNvPr id="687" name="Shape 687"/>
          <p:cNvSpPr>
            <a:spLocks noGrp="1"/>
          </p:cNvSpPr>
          <p:nvPr>
            <p:ph type="title"/>
          </p:nvPr>
        </p:nvSpPr>
        <p:spPr>
          <a:xfrm>
            <a:off x="628650" y="365127"/>
            <a:ext cx="7886700" cy="1325563"/>
          </a:xfrm>
          <a:prstGeom prst="rect">
            <a:avLst/>
          </a:prstGeom>
        </p:spPr>
        <p:txBody>
          <a:bodyPr/>
          <a:lstStyle>
            <a:lvl1pPr algn="l">
              <a:lnSpc>
                <a:spcPct val="90000"/>
              </a:lnSpc>
              <a:defRPr>
                <a:latin typeface="Calibri Light"/>
                <a:ea typeface="Calibri Light"/>
                <a:cs typeface="Calibri Light"/>
                <a:sym typeface="Calibri Light"/>
              </a:defRPr>
            </a:lvl1pPr>
          </a:lstStyle>
          <a:p>
            <a:r>
              <a:t>Title Text</a:t>
            </a:r>
          </a:p>
        </p:txBody>
      </p:sp>
      <p:sp>
        <p:nvSpPr>
          <p:cNvPr id="688" name="Shape 688"/>
          <p:cNvSpPr>
            <a:spLocks noGrp="1"/>
          </p:cNvSpPr>
          <p:nvPr>
            <p:ph type="body" idx="1"/>
          </p:nvPr>
        </p:nvSpPr>
        <p:spPr>
          <a:xfrm>
            <a:off x="628650" y="1825625"/>
            <a:ext cx="7886700" cy="4351338"/>
          </a:xfrm>
          <a:prstGeom prst="rect">
            <a:avLst/>
          </a:prstGeom>
        </p:spPr>
        <p:txBody>
          <a:bodyPr/>
          <a:lstStyle>
            <a:lvl1pPr marL="171450" indent="-171450">
              <a:lnSpc>
                <a:spcPct val="90000"/>
              </a:lnSpc>
              <a:spcBef>
                <a:spcPts val="750"/>
              </a:spcBef>
              <a:buChar char="•"/>
              <a:defRPr sz="2100"/>
            </a:lvl1pPr>
            <a:lvl2pPr marL="542925" indent="-200025">
              <a:lnSpc>
                <a:spcPct val="90000"/>
              </a:lnSpc>
              <a:spcBef>
                <a:spcPts val="750"/>
              </a:spcBef>
              <a:buChar char="•"/>
              <a:defRPr sz="2100"/>
            </a:lvl2pPr>
            <a:lvl3pPr marL="925829" indent="-240029">
              <a:lnSpc>
                <a:spcPct val="90000"/>
              </a:lnSpc>
              <a:spcBef>
                <a:spcPts val="750"/>
              </a:spcBef>
              <a:defRPr sz="2100"/>
            </a:lvl3pPr>
            <a:lvl4pPr marL="1295400" indent="-266700">
              <a:lnSpc>
                <a:spcPct val="90000"/>
              </a:lnSpc>
              <a:spcBef>
                <a:spcPts val="750"/>
              </a:spcBef>
              <a:buChar char="•"/>
              <a:defRPr sz="2100"/>
            </a:lvl4pPr>
            <a:lvl5pPr marL="1638300" indent="-266700">
              <a:lnSpc>
                <a:spcPct val="90000"/>
              </a:lnSpc>
              <a:spcBef>
                <a:spcPts val="750"/>
              </a:spcBef>
              <a:buChar char="•"/>
              <a:defRPr sz="2100"/>
            </a:lvl5pPr>
          </a:lstStyle>
          <a:p>
            <a:r>
              <a:t>Body Level One</a:t>
            </a:r>
          </a:p>
          <a:p>
            <a:pPr lvl="1"/>
            <a:r>
              <a:t>Body Level Two</a:t>
            </a:r>
          </a:p>
          <a:p>
            <a:pPr lvl="2"/>
            <a:r>
              <a:t>Body Level Three</a:t>
            </a:r>
          </a:p>
          <a:p>
            <a:pPr lvl="3"/>
            <a:r>
              <a:t>Body Level Four</a:t>
            </a:r>
          </a:p>
          <a:p>
            <a:pPr lvl="4"/>
            <a:r>
              <a:t>Body Level Five</a:t>
            </a:r>
          </a:p>
        </p:txBody>
      </p:sp>
      <p:sp>
        <p:nvSpPr>
          <p:cNvPr id="689" name="Shape 689"/>
          <p:cNvSpPr>
            <a:spLocks noGrp="1"/>
          </p:cNvSpPr>
          <p:nvPr>
            <p:ph type="sldNum" sz="quarter" idx="2"/>
          </p:nvPr>
        </p:nvSpPr>
        <p:spPr>
          <a:xfrm>
            <a:off x="8288370" y="6423500"/>
            <a:ext cx="226981" cy="230828"/>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998067317"/>
      </p:ext>
    </p:extLst>
  </p:cSld>
  <p:clrMapOvr>
    <a:masterClrMapping/>
  </p:clrMapOvr>
  <p:transition spd="med"/>
</p:sldLayout>
</file>

<file path=ppt/slideLayouts/slideLayout109.xml><?xml version="1.0" encoding="utf-8"?>
<p:sldLayout xmlns:a="http://schemas.openxmlformats.org/drawingml/2006/main" xmlns:r="http://schemas.openxmlformats.org/officeDocument/2006/relationships" xmlns:p="http://schemas.openxmlformats.org/presentationml/2006/main" type="tx">
  <p:cSld name="74_Default">
    <p:spTree>
      <p:nvGrpSpPr>
        <p:cNvPr id="1" name=""/>
        <p:cNvGrpSpPr/>
        <p:nvPr/>
      </p:nvGrpSpPr>
      <p:grpSpPr>
        <a:xfrm>
          <a:off x="0" y="0"/>
          <a:ext cx="0" cy="0"/>
          <a:chOff x="0" y="0"/>
          <a:chExt cx="0" cy="0"/>
        </a:xfrm>
      </p:grpSpPr>
      <p:sp>
        <p:nvSpPr>
          <p:cNvPr id="696" name="Shape 696"/>
          <p:cNvSpPr>
            <a:spLocks noGrp="1"/>
          </p:cNvSpPr>
          <p:nvPr>
            <p:ph type="title"/>
          </p:nvPr>
        </p:nvSpPr>
        <p:spPr>
          <a:xfrm>
            <a:off x="628650" y="365127"/>
            <a:ext cx="7886700" cy="1325563"/>
          </a:xfrm>
          <a:prstGeom prst="rect">
            <a:avLst/>
          </a:prstGeom>
        </p:spPr>
        <p:txBody>
          <a:bodyPr/>
          <a:lstStyle>
            <a:lvl1pPr algn="l">
              <a:lnSpc>
                <a:spcPct val="90000"/>
              </a:lnSpc>
              <a:defRPr>
                <a:latin typeface="Calibri Light"/>
                <a:ea typeface="Calibri Light"/>
                <a:cs typeface="Calibri Light"/>
                <a:sym typeface="Calibri Light"/>
              </a:defRPr>
            </a:lvl1pPr>
          </a:lstStyle>
          <a:p>
            <a:r>
              <a:t>Title Text</a:t>
            </a:r>
          </a:p>
        </p:txBody>
      </p:sp>
      <p:sp>
        <p:nvSpPr>
          <p:cNvPr id="697" name="Shape 697"/>
          <p:cNvSpPr>
            <a:spLocks noGrp="1"/>
          </p:cNvSpPr>
          <p:nvPr>
            <p:ph type="body" idx="1"/>
          </p:nvPr>
        </p:nvSpPr>
        <p:spPr>
          <a:xfrm>
            <a:off x="628650" y="1825625"/>
            <a:ext cx="7886700" cy="4351338"/>
          </a:xfrm>
          <a:prstGeom prst="rect">
            <a:avLst/>
          </a:prstGeom>
        </p:spPr>
        <p:txBody>
          <a:bodyPr/>
          <a:lstStyle>
            <a:lvl1pPr marL="171450" indent="-171450">
              <a:lnSpc>
                <a:spcPct val="90000"/>
              </a:lnSpc>
              <a:spcBef>
                <a:spcPts val="750"/>
              </a:spcBef>
              <a:buChar char="•"/>
              <a:defRPr sz="2100"/>
            </a:lvl1pPr>
            <a:lvl2pPr marL="542925" indent="-200025">
              <a:lnSpc>
                <a:spcPct val="90000"/>
              </a:lnSpc>
              <a:spcBef>
                <a:spcPts val="750"/>
              </a:spcBef>
              <a:buChar char="•"/>
              <a:defRPr sz="2100"/>
            </a:lvl2pPr>
            <a:lvl3pPr marL="925829" indent="-240029">
              <a:lnSpc>
                <a:spcPct val="90000"/>
              </a:lnSpc>
              <a:spcBef>
                <a:spcPts val="750"/>
              </a:spcBef>
              <a:defRPr sz="2100"/>
            </a:lvl3pPr>
            <a:lvl4pPr marL="1295400" indent="-266700">
              <a:lnSpc>
                <a:spcPct val="90000"/>
              </a:lnSpc>
              <a:spcBef>
                <a:spcPts val="750"/>
              </a:spcBef>
              <a:buChar char="•"/>
              <a:defRPr sz="2100"/>
            </a:lvl4pPr>
            <a:lvl5pPr marL="1638300" indent="-266700">
              <a:lnSpc>
                <a:spcPct val="90000"/>
              </a:lnSpc>
              <a:spcBef>
                <a:spcPts val="750"/>
              </a:spcBef>
              <a:buChar char="•"/>
              <a:defRPr sz="2100"/>
            </a:lvl5pPr>
          </a:lstStyle>
          <a:p>
            <a:r>
              <a:t>Body Level One</a:t>
            </a:r>
          </a:p>
          <a:p>
            <a:pPr lvl="1"/>
            <a:r>
              <a:t>Body Level Two</a:t>
            </a:r>
          </a:p>
          <a:p>
            <a:pPr lvl="2"/>
            <a:r>
              <a:t>Body Level Three</a:t>
            </a:r>
          </a:p>
          <a:p>
            <a:pPr lvl="3"/>
            <a:r>
              <a:t>Body Level Four</a:t>
            </a:r>
          </a:p>
          <a:p>
            <a:pPr lvl="4"/>
            <a:r>
              <a:t>Body Level Five</a:t>
            </a:r>
          </a:p>
        </p:txBody>
      </p:sp>
      <p:sp>
        <p:nvSpPr>
          <p:cNvPr id="698" name="Shape 698"/>
          <p:cNvSpPr>
            <a:spLocks noGrp="1"/>
          </p:cNvSpPr>
          <p:nvPr>
            <p:ph type="sldNum" sz="quarter" idx="2"/>
          </p:nvPr>
        </p:nvSpPr>
        <p:spPr>
          <a:xfrm>
            <a:off x="8288370" y="6423500"/>
            <a:ext cx="226981" cy="230828"/>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322823922"/>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134" name="Shape 134"/>
          <p:cNvSpPr>
            <a:spLocks noGrp="1"/>
          </p:cNvSpPr>
          <p:nvPr>
            <p:ph type="body" sz="quarter" idx="1"/>
          </p:nvPr>
        </p:nvSpPr>
        <p:spPr>
          <a:xfrm>
            <a:off x="4963884" y="1760764"/>
            <a:ext cx="3954031" cy="776972"/>
          </a:xfrm>
          <a:prstGeom prst="rect">
            <a:avLst/>
          </a:prstGeom>
          <a:solidFill>
            <a:schemeClr val="accent1"/>
          </a:solidFill>
          <a:extLst>
            <a:ext uri="{C572A759-6A51-4108-AA02-DFA0A04FC94B}">
              <ma14:wrappingTextBoxFlag xmlns:ma14="http://schemas.microsoft.com/office/mac/drawingml/2011/main" xmlns="" val="1"/>
            </a:ext>
          </a:extLst>
        </p:spPr>
        <p:txBody>
          <a:bodyPr anchor="b"/>
          <a:lstStyle>
            <a:lvl1pPr marL="0" indent="0">
              <a:buSzTx/>
              <a:buFontTx/>
              <a:buNone/>
              <a:defRPr sz="1800" b="1">
                <a:solidFill>
                  <a:srgbClr val="FFFFFF"/>
                </a:solidFill>
              </a:defRPr>
            </a:lvl1pPr>
          </a:lstStyle>
          <a:p>
            <a:r>
              <a:t>Click to edit Master text styles</a:t>
            </a:r>
          </a:p>
        </p:txBody>
      </p:sp>
      <p:sp>
        <p:nvSpPr>
          <p:cNvPr id="135" name="Shape 135"/>
          <p:cNvSpPr>
            <a:spLocks noGrp="1"/>
          </p:cNvSpPr>
          <p:nvPr>
            <p:ph type="title"/>
          </p:nvPr>
        </p:nvSpPr>
        <p:spPr>
          <a:xfrm>
            <a:off x="628650" y="212725"/>
            <a:ext cx="6822017" cy="1057276"/>
          </a:xfrm>
          <a:prstGeom prst="rect">
            <a:avLst/>
          </a:prstGeom>
          <a:solidFill>
            <a:srgbClr val="EFEFF0"/>
          </a:solidFill>
          <a:extLst>
            <a:ext uri="{C572A759-6A51-4108-AA02-DFA0A04FC94B}">
              <ma14:wrappingTextBoxFlag xmlns:ma14="http://schemas.microsoft.com/office/mac/drawingml/2011/main" xmlns="" val="1"/>
            </a:ext>
          </a:extLst>
        </p:spPr>
        <p:txBody>
          <a:bodyPr/>
          <a:lstStyle/>
          <a:p>
            <a:r>
              <a:t>Click to edit Master title style</a:t>
            </a:r>
          </a:p>
        </p:txBody>
      </p:sp>
      <p:sp>
        <p:nvSpPr>
          <p:cNvPr id="136" name="Shape 136"/>
          <p:cNvSpPr>
            <a:spLocks noGrp="1"/>
          </p:cNvSpPr>
          <p:nvPr>
            <p:ph type="body" sz="quarter" idx="13"/>
          </p:nvPr>
        </p:nvSpPr>
        <p:spPr>
          <a:xfrm>
            <a:off x="617970" y="1771649"/>
            <a:ext cx="3954031" cy="776972"/>
          </a:xfrm>
          <a:prstGeom prst="rect">
            <a:avLst/>
          </a:prstGeom>
          <a:solidFill>
            <a:schemeClr val="accent1"/>
          </a:solidFill>
        </p:spPr>
        <p:txBody>
          <a:bodyPr anchor="b"/>
          <a:lstStyle/>
          <a:p>
            <a:pPr marL="0" indent="0">
              <a:buSzTx/>
              <a:buFontTx/>
              <a:buNone/>
              <a:defRPr sz="1800" b="1">
                <a:solidFill>
                  <a:srgbClr val="FFFFFF"/>
                </a:solidFill>
              </a:defRPr>
            </a:pPr>
            <a:endParaRPr/>
          </a:p>
        </p:txBody>
      </p:sp>
      <p:sp>
        <p:nvSpPr>
          <p:cNvPr id="137" name="Shape 137"/>
          <p:cNvSpPr/>
          <p:nvPr/>
        </p:nvSpPr>
        <p:spPr>
          <a:xfrm>
            <a:off x="7843060" y="212725"/>
            <a:ext cx="1057275" cy="1057276"/>
          </a:xfrm>
          <a:prstGeom prst="rect">
            <a:avLst/>
          </a:prstGeom>
          <a:solidFill>
            <a:schemeClr val="accent1"/>
          </a:solidFill>
          <a:ln w="12700">
            <a:solidFill>
              <a:srgbClr val="002C4D"/>
            </a:solidFill>
            <a:miter/>
          </a:ln>
        </p:spPr>
        <p:txBody>
          <a:bodyPr lIns="45719" rIns="45719" anchor="ctr"/>
          <a:lstStyle/>
          <a:p>
            <a:pPr algn="ctr">
              <a:defRPr>
                <a:solidFill>
                  <a:srgbClr val="FFFFFF"/>
                </a:solidFill>
              </a:defRPr>
            </a:pPr>
            <a:endParaRPr/>
          </a:p>
        </p:txBody>
      </p:sp>
      <p:sp>
        <p:nvSpPr>
          <p:cNvPr id="138" name="Shape 138"/>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177854550"/>
      </p:ext>
    </p:extLst>
  </p:cSld>
  <p:clrMapOvr>
    <a:masterClrMapping/>
  </p:clrMapOvr>
  <p:transition spd="med"/>
</p:sldLayout>
</file>

<file path=ppt/slideLayouts/slideLayout110.xml><?xml version="1.0" encoding="utf-8"?>
<p:sldLayout xmlns:a="http://schemas.openxmlformats.org/drawingml/2006/main" xmlns:r="http://schemas.openxmlformats.org/officeDocument/2006/relationships" xmlns:p="http://schemas.openxmlformats.org/presentationml/2006/main" type="tx">
  <p:cSld name="75_Default">
    <p:spTree>
      <p:nvGrpSpPr>
        <p:cNvPr id="1" name=""/>
        <p:cNvGrpSpPr/>
        <p:nvPr/>
      </p:nvGrpSpPr>
      <p:grpSpPr>
        <a:xfrm>
          <a:off x="0" y="0"/>
          <a:ext cx="0" cy="0"/>
          <a:chOff x="0" y="0"/>
          <a:chExt cx="0" cy="0"/>
        </a:xfrm>
      </p:grpSpPr>
      <p:sp>
        <p:nvSpPr>
          <p:cNvPr id="705" name="Shape 705"/>
          <p:cNvSpPr>
            <a:spLocks noGrp="1"/>
          </p:cNvSpPr>
          <p:nvPr>
            <p:ph type="title"/>
          </p:nvPr>
        </p:nvSpPr>
        <p:spPr>
          <a:xfrm>
            <a:off x="628650" y="365127"/>
            <a:ext cx="7886700" cy="1325563"/>
          </a:xfrm>
          <a:prstGeom prst="rect">
            <a:avLst/>
          </a:prstGeom>
        </p:spPr>
        <p:txBody>
          <a:bodyPr/>
          <a:lstStyle>
            <a:lvl1pPr algn="l">
              <a:lnSpc>
                <a:spcPct val="90000"/>
              </a:lnSpc>
              <a:defRPr>
                <a:latin typeface="Calibri Light"/>
                <a:ea typeface="Calibri Light"/>
                <a:cs typeface="Calibri Light"/>
                <a:sym typeface="Calibri Light"/>
              </a:defRPr>
            </a:lvl1pPr>
          </a:lstStyle>
          <a:p>
            <a:r>
              <a:t>Title Text</a:t>
            </a:r>
          </a:p>
        </p:txBody>
      </p:sp>
      <p:sp>
        <p:nvSpPr>
          <p:cNvPr id="706" name="Shape 706"/>
          <p:cNvSpPr>
            <a:spLocks noGrp="1"/>
          </p:cNvSpPr>
          <p:nvPr>
            <p:ph type="body" idx="1"/>
          </p:nvPr>
        </p:nvSpPr>
        <p:spPr>
          <a:xfrm>
            <a:off x="628650" y="1825625"/>
            <a:ext cx="7886700" cy="4351338"/>
          </a:xfrm>
          <a:prstGeom prst="rect">
            <a:avLst/>
          </a:prstGeom>
        </p:spPr>
        <p:txBody>
          <a:bodyPr/>
          <a:lstStyle>
            <a:lvl1pPr marL="171450" indent="-171450">
              <a:lnSpc>
                <a:spcPct val="90000"/>
              </a:lnSpc>
              <a:spcBef>
                <a:spcPts val="750"/>
              </a:spcBef>
              <a:buChar char="•"/>
              <a:defRPr sz="2100"/>
            </a:lvl1pPr>
            <a:lvl2pPr marL="542925" indent="-200025">
              <a:lnSpc>
                <a:spcPct val="90000"/>
              </a:lnSpc>
              <a:spcBef>
                <a:spcPts val="750"/>
              </a:spcBef>
              <a:buChar char="•"/>
              <a:defRPr sz="2100"/>
            </a:lvl2pPr>
            <a:lvl3pPr marL="925829" indent="-240029">
              <a:lnSpc>
                <a:spcPct val="90000"/>
              </a:lnSpc>
              <a:spcBef>
                <a:spcPts val="750"/>
              </a:spcBef>
              <a:defRPr sz="2100"/>
            </a:lvl3pPr>
            <a:lvl4pPr marL="1295400" indent="-266700">
              <a:lnSpc>
                <a:spcPct val="90000"/>
              </a:lnSpc>
              <a:spcBef>
                <a:spcPts val="750"/>
              </a:spcBef>
              <a:buChar char="•"/>
              <a:defRPr sz="2100"/>
            </a:lvl4pPr>
            <a:lvl5pPr marL="1638300" indent="-266700">
              <a:lnSpc>
                <a:spcPct val="90000"/>
              </a:lnSpc>
              <a:spcBef>
                <a:spcPts val="750"/>
              </a:spcBef>
              <a:buChar char="•"/>
              <a:defRPr sz="2100"/>
            </a:lvl5pPr>
          </a:lstStyle>
          <a:p>
            <a:r>
              <a:t>Body Level One</a:t>
            </a:r>
          </a:p>
          <a:p>
            <a:pPr lvl="1"/>
            <a:r>
              <a:t>Body Level Two</a:t>
            </a:r>
          </a:p>
          <a:p>
            <a:pPr lvl="2"/>
            <a:r>
              <a:t>Body Level Three</a:t>
            </a:r>
          </a:p>
          <a:p>
            <a:pPr lvl="3"/>
            <a:r>
              <a:t>Body Level Four</a:t>
            </a:r>
          </a:p>
          <a:p>
            <a:pPr lvl="4"/>
            <a:r>
              <a:t>Body Level Five</a:t>
            </a:r>
          </a:p>
        </p:txBody>
      </p:sp>
      <p:sp>
        <p:nvSpPr>
          <p:cNvPr id="707" name="Shape 707"/>
          <p:cNvSpPr>
            <a:spLocks noGrp="1"/>
          </p:cNvSpPr>
          <p:nvPr>
            <p:ph type="sldNum" sz="quarter" idx="2"/>
          </p:nvPr>
        </p:nvSpPr>
        <p:spPr>
          <a:xfrm>
            <a:off x="8288370" y="6423500"/>
            <a:ext cx="226981" cy="230828"/>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770526304"/>
      </p:ext>
    </p:extLst>
  </p:cSld>
  <p:clrMapOvr>
    <a:masterClrMapping/>
  </p:clrMapOvr>
  <p:transition spd="med"/>
</p:sldLayout>
</file>

<file path=ppt/slideLayouts/slideLayout111.xml><?xml version="1.0" encoding="utf-8"?>
<p:sldLayout xmlns:a="http://schemas.openxmlformats.org/drawingml/2006/main" xmlns:r="http://schemas.openxmlformats.org/officeDocument/2006/relationships" xmlns:p="http://schemas.openxmlformats.org/presentationml/2006/main" type="tx">
  <p:cSld name="76_Default">
    <p:spTree>
      <p:nvGrpSpPr>
        <p:cNvPr id="1" name=""/>
        <p:cNvGrpSpPr/>
        <p:nvPr/>
      </p:nvGrpSpPr>
      <p:grpSpPr>
        <a:xfrm>
          <a:off x="0" y="0"/>
          <a:ext cx="0" cy="0"/>
          <a:chOff x="0" y="0"/>
          <a:chExt cx="0" cy="0"/>
        </a:xfrm>
      </p:grpSpPr>
      <p:sp>
        <p:nvSpPr>
          <p:cNvPr id="714" name="Shape 714"/>
          <p:cNvSpPr>
            <a:spLocks noGrp="1"/>
          </p:cNvSpPr>
          <p:nvPr>
            <p:ph type="title"/>
          </p:nvPr>
        </p:nvSpPr>
        <p:spPr>
          <a:xfrm>
            <a:off x="628650" y="365127"/>
            <a:ext cx="7886700" cy="1325563"/>
          </a:xfrm>
          <a:prstGeom prst="rect">
            <a:avLst/>
          </a:prstGeom>
        </p:spPr>
        <p:txBody>
          <a:bodyPr/>
          <a:lstStyle>
            <a:lvl1pPr algn="l">
              <a:lnSpc>
                <a:spcPct val="90000"/>
              </a:lnSpc>
              <a:defRPr>
                <a:latin typeface="Calibri Light"/>
                <a:ea typeface="Calibri Light"/>
                <a:cs typeface="Calibri Light"/>
                <a:sym typeface="Calibri Light"/>
              </a:defRPr>
            </a:lvl1pPr>
          </a:lstStyle>
          <a:p>
            <a:r>
              <a:t>Title Text</a:t>
            </a:r>
          </a:p>
        </p:txBody>
      </p:sp>
      <p:sp>
        <p:nvSpPr>
          <p:cNvPr id="715" name="Shape 715"/>
          <p:cNvSpPr>
            <a:spLocks noGrp="1"/>
          </p:cNvSpPr>
          <p:nvPr>
            <p:ph type="body" idx="1"/>
          </p:nvPr>
        </p:nvSpPr>
        <p:spPr>
          <a:xfrm>
            <a:off x="628650" y="1825625"/>
            <a:ext cx="7886700" cy="4351338"/>
          </a:xfrm>
          <a:prstGeom prst="rect">
            <a:avLst/>
          </a:prstGeom>
        </p:spPr>
        <p:txBody>
          <a:bodyPr/>
          <a:lstStyle>
            <a:lvl1pPr marL="171450" indent="-171450">
              <a:lnSpc>
                <a:spcPct val="90000"/>
              </a:lnSpc>
              <a:spcBef>
                <a:spcPts val="750"/>
              </a:spcBef>
              <a:buChar char="•"/>
              <a:defRPr sz="2100"/>
            </a:lvl1pPr>
            <a:lvl2pPr marL="542925" indent="-200025">
              <a:lnSpc>
                <a:spcPct val="90000"/>
              </a:lnSpc>
              <a:spcBef>
                <a:spcPts val="750"/>
              </a:spcBef>
              <a:buChar char="•"/>
              <a:defRPr sz="2100"/>
            </a:lvl2pPr>
            <a:lvl3pPr marL="925829" indent="-240029">
              <a:lnSpc>
                <a:spcPct val="90000"/>
              </a:lnSpc>
              <a:spcBef>
                <a:spcPts val="750"/>
              </a:spcBef>
              <a:defRPr sz="2100"/>
            </a:lvl3pPr>
            <a:lvl4pPr marL="1295400" indent="-266700">
              <a:lnSpc>
                <a:spcPct val="90000"/>
              </a:lnSpc>
              <a:spcBef>
                <a:spcPts val="750"/>
              </a:spcBef>
              <a:buChar char="•"/>
              <a:defRPr sz="2100"/>
            </a:lvl4pPr>
            <a:lvl5pPr marL="1638300" indent="-266700">
              <a:lnSpc>
                <a:spcPct val="90000"/>
              </a:lnSpc>
              <a:spcBef>
                <a:spcPts val="750"/>
              </a:spcBef>
              <a:buChar char="•"/>
              <a:defRPr sz="2100"/>
            </a:lvl5pPr>
          </a:lstStyle>
          <a:p>
            <a:r>
              <a:t>Body Level One</a:t>
            </a:r>
          </a:p>
          <a:p>
            <a:pPr lvl="1"/>
            <a:r>
              <a:t>Body Level Two</a:t>
            </a:r>
          </a:p>
          <a:p>
            <a:pPr lvl="2"/>
            <a:r>
              <a:t>Body Level Three</a:t>
            </a:r>
          </a:p>
          <a:p>
            <a:pPr lvl="3"/>
            <a:r>
              <a:t>Body Level Four</a:t>
            </a:r>
          </a:p>
          <a:p>
            <a:pPr lvl="4"/>
            <a:r>
              <a:t>Body Level Five</a:t>
            </a:r>
          </a:p>
        </p:txBody>
      </p:sp>
      <p:sp>
        <p:nvSpPr>
          <p:cNvPr id="716" name="Shape 716"/>
          <p:cNvSpPr>
            <a:spLocks noGrp="1"/>
          </p:cNvSpPr>
          <p:nvPr>
            <p:ph type="sldNum" sz="quarter" idx="2"/>
          </p:nvPr>
        </p:nvSpPr>
        <p:spPr>
          <a:xfrm>
            <a:off x="8288370" y="6423500"/>
            <a:ext cx="226981" cy="230828"/>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018849627"/>
      </p:ext>
    </p:extLst>
  </p:cSld>
  <p:clrMapOvr>
    <a:masterClrMapping/>
  </p:clrMapOvr>
  <p:transition spd="med"/>
</p:sldLayout>
</file>

<file path=ppt/slideLayouts/slideLayout112.xml><?xml version="1.0" encoding="utf-8"?>
<p:sldLayout xmlns:a="http://schemas.openxmlformats.org/drawingml/2006/main" xmlns:r="http://schemas.openxmlformats.org/officeDocument/2006/relationships" xmlns:p="http://schemas.openxmlformats.org/presentationml/2006/main" type="tx">
  <p:cSld name="77_Default">
    <p:spTree>
      <p:nvGrpSpPr>
        <p:cNvPr id="1" name=""/>
        <p:cNvGrpSpPr/>
        <p:nvPr/>
      </p:nvGrpSpPr>
      <p:grpSpPr>
        <a:xfrm>
          <a:off x="0" y="0"/>
          <a:ext cx="0" cy="0"/>
          <a:chOff x="0" y="0"/>
          <a:chExt cx="0" cy="0"/>
        </a:xfrm>
      </p:grpSpPr>
      <p:sp>
        <p:nvSpPr>
          <p:cNvPr id="723" name="Shape 723"/>
          <p:cNvSpPr>
            <a:spLocks noGrp="1"/>
          </p:cNvSpPr>
          <p:nvPr>
            <p:ph type="title"/>
          </p:nvPr>
        </p:nvSpPr>
        <p:spPr>
          <a:xfrm>
            <a:off x="628650" y="365127"/>
            <a:ext cx="7886700" cy="1325563"/>
          </a:xfrm>
          <a:prstGeom prst="rect">
            <a:avLst/>
          </a:prstGeom>
        </p:spPr>
        <p:txBody>
          <a:bodyPr/>
          <a:lstStyle>
            <a:lvl1pPr algn="l">
              <a:lnSpc>
                <a:spcPct val="90000"/>
              </a:lnSpc>
              <a:defRPr>
                <a:latin typeface="Calibri Light"/>
                <a:ea typeface="Calibri Light"/>
                <a:cs typeface="Calibri Light"/>
                <a:sym typeface="Calibri Light"/>
              </a:defRPr>
            </a:lvl1pPr>
          </a:lstStyle>
          <a:p>
            <a:r>
              <a:t>Title Text</a:t>
            </a:r>
          </a:p>
        </p:txBody>
      </p:sp>
      <p:sp>
        <p:nvSpPr>
          <p:cNvPr id="724" name="Shape 724"/>
          <p:cNvSpPr>
            <a:spLocks noGrp="1"/>
          </p:cNvSpPr>
          <p:nvPr>
            <p:ph type="body" idx="1"/>
          </p:nvPr>
        </p:nvSpPr>
        <p:spPr>
          <a:xfrm>
            <a:off x="628650" y="1825625"/>
            <a:ext cx="7886700" cy="4351338"/>
          </a:xfrm>
          <a:prstGeom prst="rect">
            <a:avLst/>
          </a:prstGeom>
        </p:spPr>
        <p:txBody>
          <a:bodyPr/>
          <a:lstStyle>
            <a:lvl1pPr marL="171450" indent="-171450">
              <a:lnSpc>
                <a:spcPct val="90000"/>
              </a:lnSpc>
              <a:spcBef>
                <a:spcPts val="750"/>
              </a:spcBef>
              <a:buChar char="•"/>
              <a:defRPr sz="2100"/>
            </a:lvl1pPr>
            <a:lvl2pPr marL="542925" indent="-200025">
              <a:lnSpc>
                <a:spcPct val="90000"/>
              </a:lnSpc>
              <a:spcBef>
                <a:spcPts val="750"/>
              </a:spcBef>
              <a:buChar char="•"/>
              <a:defRPr sz="2100"/>
            </a:lvl2pPr>
            <a:lvl3pPr marL="925829" indent="-240029">
              <a:lnSpc>
                <a:spcPct val="90000"/>
              </a:lnSpc>
              <a:spcBef>
                <a:spcPts val="750"/>
              </a:spcBef>
              <a:defRPr sz="2100"/>
            </a:lvl3pPr>
            <a:lvl4pPr marL="1295400" indent="-266700">
              <a:lnSpc>
                <a:spcPct val="90000"/>
              </a:lnSpc>
              <a:spcBef>
                <a:spcPts val="750"/>
              </a:spcBef>
              <a:buChar char="•"/>
              <a:defRPr sz="2100"/>
            </a:lvl4pPr>
            <a:lvl5pPr marL="1638300" indent="-266700">
              <a:lnSpc>
                <a:spcPct val="90000"/>
              </a:lnSpc>
              <a:spcBef>
                <a:spcPts val="750"/>
              </a:spcBef>
              <a:buChar char="•"/>
              <a:defRPr sz="2100"/>
            </a:lvl5pPr>
          </a:lstStyle>
          <a:p>
            <a:r>
              <a:t>Body Level One</a:t>
            </a:r>
          </a:p>
          <a:p>
            <a:pPr lvl="1"/>
            <a:r>
              <a:t>Body Level Two</a:t>
            </a:r>
          </a:p>
          <a:p>
            <a:pPr lvl="2"/>
            <a:r>
              <a:t>Body Level Three</a:t>
            </a:r>
          </a:p>
          <a:p>
            <a:pPr lvl="3"/>
            <a:r>
              <a:t>Body Level Four</a:t>
            </a:r>
          </a:p>
          <a:p>
            <a:pPr lvl="4"/>
            <a:r>
              <a:t>Body Level Five</a:t>
            </a:r>
          </a:p>
        </p:txBody>
      </p:sp>
      <p:sp>
        <p:nvSpPr>
          <p:cNvPr id="725" name="Shape 725"/>
          <p:cNvSpPr>
            <a:spLocks noGrp="1"/>
          </p:cNvSpPr>
          <p:nvPr>
            <p:ph type="sldNum" sz="quarter" idx="2"/>
          </p:nvPr>
        </p:nvSpPr>
        <p:spPr>
          <a:xfrm>
            <a:off x="8288370" y="6423500"/>
            <a:ext cx="226981" cy="230828"/>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269719691"/>
      </p:ext>
    </p:extLst>
  </p:cSld>
  <p:clrMapOvr>
    <a:masterClrMapping/>
  </p:clrMapOvr>
  <p:transition spd="med"/>
</p:sldLayout>
</file>

<file path=ppt/slideLayouts/slideLayout113.xml><?xml version="1.0" encoding="utf-8"?>
<p:sldLayout xmlns:a="http://schemas.openxmlformats.org/drawingml/2006/main" xmlns:r="http://schemas.openxmlformats.org/officeDocument/2006/relationships" xmlns:p="http://schemas.openxmlformats.org/presentationml/2006/main" type="tx">
  <p:cSld name="78_Default">
    <p:spTree>
      <p:nvGrpSpPr>
        <p:cNvPr id="1" name=""/>
        <p:cNvGrpSpPr/>
        <p:nvPr/>
      </p:nvGrpSpPr>
      <p:grpSpPr>
        <a:xfrm>
          <a:off x="0" y="0"/>
          <a:ext cx="0" cy="0"/>
          <a:chOff x="0" y="0"/>
          <a:chExt cx="0" cy="0"/>
        </a:xfrm>
      </p:grpSpPr>
      <p:sp>
        <p:nvSpPr>
          <p:cNvPr id="732" name="Shape 732"/>
          <p:cNvSpPr>
            <a:spLocks noGrp="1"/>
          </p:cNvSpPr>
          <p:nvPr>
            <p:ph type="title"/>
          </p:nvPr>
        </p:nvSpPr>
        <p:spPr>
          <a:xfrm>
            <a:off x="628650" y="365127"/>
            <a:ext cx="7886700" cy="1325563"/>
          </a:xfrm>
          <a:prstGeom prst="rect">
            <a:avLst/>
          </a:prstGeom>
        </p:spPr>
        <p:txBody>
          <a:bodyPr/>
          <a:lstStyle>
            <a:lvl1pPr algn="l">
              <a:lnSpc>
                <a:spcPct val="90000"/>
              </a:lnSpc>
              <a:defRPr>
                <a:latin typeface="Calibri Light"/>
                <a:ea typeface="Calibri Light"/>
                <a:cs typeface="Calibri Light"/>
                <a:sym typeface="Calibri Light"/>
              </a:defRPr>
            </a:lvl1pPr>
          </a:lstStyle>
          <a:p>
            <a:r>
              <a:t>Title Text</a:t>
            </a:r>
          </a:p>
        </p:txBody>
      </p:sp>
      <p:sp>
        <p:nvSpPr>
          <p:cNvPr id="733" name="Shape 733"/>
          <p:cNvSpPr>
            <a:spLocks noGrp="1"/>
          </p:cNvSpPr>
          <p:nvPr>
            <p:ph type="body" idx="1"/>
          </p:nvPr>
        </p:nvSpPr>
        <p:spPr>
          <a:xfrm>
            <a:off x="628650" y="1825625"/>
            <a:ext cx="7886700" cy="4351338"/>
          </a:xfrm>
          <a:prstGeom prst="rect">
            <a:avLst/>
          </a:prstGeom>
        </p:spPr>
        <p:txBody>
          <a:bodyPr/>
          <a:lstStyle>
            <a:lvl1pPr marL="171450" indent="-171450">
              <a:lnSpc>
                <a:spcPct val="90000"/>
              </a:lnSpc>
              <a:spcBef>
                <a:spcPts val="750"/>
              </a:spcBef>
              <a:buChar char="•"/>
              <a:defRPr sz="2100"/>
            </a:lvl1pPr>
            <a:lvl2pPr marL="542925" indent="-200025">
              <a:lnSpc>
                <a:spcPct val="90000"/>
              </a:lnSpc>
              <a:spcBef>
                <a:spcPts val="750"/>
              </a:spcBef>
              <a:buChar char="•"/>
              <a:defRPr sz="2100"/>
            </a:lvl2pPr>
            <a:lvl3pPr marL="925829" indent="-240029">
              <a:lnSpc>
                <a:spcPct val="90000"/>
              </a:lnSpc>
              <a:spcBef>
                <a:spcPts val="750"/>
              </a:spcBef>
              <a:defRPr sz="2100"/>
            </a:lvl3pPr>
            <a:lvl4pPr marL="1295400" indent="-266700">
              <a:lnSpc>
                <a:spcPct val="90000"/>
              </a:lnSpc>
              <a:spcBef>
                <a:spcPts val="750"/>
              </a:spcBef>
              <a:buChar char="•"/>
              <a:defRPr sz="2100"/>
            </a:lvl4pPr>
            <a:lvl5pPr marL="1638300" indent="-266700">
              <a:lnSpc>
                <a:spcPct val="90000"/>
              </a:lnSpc>
              <a:spcBef>
                <a:spcPts val="750"/>
              </a:spcBef>
              <a:buChar char="•"/>
              <a:defRPr sz="2100"/>
            </a:lvl5pPr>
          </a:lstStyle>
          <a:p>
            <a:r>
              <a:t>Body Level One</a:t>
            </a:r>
          </a:p>
          <a:p>
            <a:pPr lvl="1"/>
            <a:r>
              <a:t>Body Level Two</a:t>
            </a:r>
          </a:p>
          <a:p>
            <a:pPr lvl="2"/>
            <a:r>
              <a:t>Body Level Three</a:t>
            </a:r>
          </a:p>
          <a:p>
            <a:pPr lvl="3"/>
            <a:r>
              <a:t>Body Level Four</a:t>
            </a:r>
          </a:p>
          <a:p>
            <a:pPr lvl="4"/>
            <a:r>
              <a:t>Body Level Five</a:t>
            </a:r>
          </a:p>
        </p:txBody>
      </p:sp>
      <p:sp>
        <p:nvSpPr>
          <p:cNvPr id="734" name="Shape 734"/>
          <p:cNvSpPr>
            <a:spLocks noGrp="1"/>
          </p:cNvSpPr>
          <p:nvPr>
            <p:ph type="sldNum" sz="quarter" idx="2"/>
          </p:nvPr>
        </p:nvSpPr>
        <p:spPr>
          <a:xfrm>
            <a:off x="8288370" y="6423500"/>
            <a:ext cx="226981" cy="230828"/>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326415914"/>
      </p:ext>
    </p:extLst>
  </p:cSld>
  <p:clrMapOvr>
    <a:masterClrMapping/>
  </p:clrMapOvr>
  <p:transition spd="med"/>
</p:sldLayout>
</file>

<file path=ppt/slideLayouts/slideLayout114.xml><?xml version="1.0" encoding="utf-8"?>
<p:sldLayout xmlns:a="http://schemas.openxmlformats.org/drawingml/2006/main" xmlns:r="http://schemas.openxmlformats.org/officeDocument/2006/relationships" xmlns:p="http://schemas.openxmlformats.org/presentationml/2006/main" type="tx">
  <p:cSld name="79_Default">
    <p:spTree>
      <p:nvGrpSpPr>
        <p:cNvPr id="1" name=""/>
        <p:cNvGrpSpPr/>
        <p:nvPr/>
      </p:nvGrpSpPr>
      <p:grpSpPr>
        <a:xfrm>
          <a:off x="0" y="0"/>
          <a:ext cx="0" cy="0"/>
          <a:chOff x="0" y="0"/>
          <a:chExt cx="0" cy="0"/>
        </a:xfrm>
      </p:grpSpPr>
      <p:sp>
        <p:nvSpPr>
          <p:cNvPr id="741" name="Shape 741"/>
          <p:cNvSpPr>
            <a:spLocks noGrp="1"/>
          </p:cNvSpPr>
          <p:nvPr>
            <p:ph type="title"/>
          </p:nvPr>
        </p:nvSpPr>
        <p:spPr>
          <a:xfrm>
            <a:off x="628650" y="365127"/>
            <a:ext cx="7886700" cy="1325563"/>
          </a:xfrm>
          <a:prstGeom prst="rect">
            <a:avLst/>
          </a:prstGeom>
        </p:spPr>
        <p:txBody>
          <a:bodyPr/>
          <a:lstStyle>
            <a:lvl1pPr algn="l">
              <a:lnSpc>
                <a:spcPct val="90000"/>
              </a:lnSpc>
              <a:defRPr>
                <a:latin typeface="Calibri Light"/>
                <a:ea typeface="Calibri Light"/>
                <a:cs typeface="Calibri Light"/>
                <a:sym typeface="Calibri Light"/>
              </a:defRPr>
            </a:lvl1pPr>
          </a:lstStyle>
          <a:p>
            <a:r>
              <a:t>Title Text</a:t>
            </a:r>
          </a:p>
        </p:txBody>
      </p:sp>
      <p:sp>
        <p:nvSpPr>
          <p:cNvPr id="742" name="Shape 742"/>
          <p:cNvSpPr>
            <a:spLocks noGrp="1"/>
          </p:cNvSpPr>
          <p:nvPr>
            <p:ph type="body" idx="1"/>
          </p:nvPr>
        </p:nvSpPr>
        <p:spPr>
          <a:xfrm>
            <a:off x="628650" y="1825625"/>
            <a:ext cx="7886700" cy="4351338"/>
          </a:xfrm>
          <a:prstGeom prst="rect">
            <a:avLst/>
          </a:prstGeom>
        </p:spPr>
        <p:txBody>
          <a:bodyPr/>
          <a:lstStyle>
            <a:lvl1pPr marL="171450" indent="-171450">
              <a:lnSpc>
                <a:spcPct val="90000"/>
              </a:lnSpc>
              <a:spcBef>
                <a:spcPts val="750"/>
              </a:spcBef>
              <a:buChar char="•"/>
              <a:defRPr sz="2100"/>
            </a:lvl1pPr>
            <a:lvl2pPr marL="542925" indent="-200025">
              <a:lnSpc>
                <a:spcPct val="90000"/>
              </a:lnSpc>
              <a:spcBef>
                <a:spcPts val="750"/>
              </a:spcBef>
              <a:buChar char="•"/>
              <a:defRPr sz="2100"/>
            </a:lvl2pPr>
            <a:lvl3pPr marL="925829" indent="-240029">
              <a:lnSpc>
                <a:spcPct val="90000"/>
              </a:lnSpc>
              <a:spcBef>
                <a:spcPts val="750"/>
              </a:spcBef>
              <a:defRPr sz="2100"/>
            </a:lvl3pPr>
            <a:lvl4pPr marL="1295400" indent="-266700">
              <a:lnSpc>
                <a:spcPct val="90000"/>
              </a:lnSpc>
              <a:spcBef>
                <a:spcPts val="750"/>
              </a:spcBef>
              <a:buChar char="•"/>
              <a:defRPr sz="2100"/>
            </a:lvl4pPr>
            <a:lvl5pPr marL="1638300" indent="-266700">
              <a:lnSpc>
                <a:spcPct val="90000"/>
              </a:lnSpc>
              <a:spcBef>
                <a:spcPts val="750"/>
              </a:spcBef>
              <a:buChar char="•"/>
              <a:defRPr sz="2100"/>
            </a:lvl5pPr>
          </a:lstStyle>
          <a:p>
            <a:r>
              <a:t>Body Level One</a:t>
            </a:r>
          </a:p>
          <a:p>
            <a:pPr lvl="1"/>
            <a:r>
              <a:t>Body Level Two</a:t>
            </a:r>
          </a:p>
          <a:p>
            <a:pPr lvl="2"/>
            <a:r>
              <a:t>Body Level Three</a:t>
            </a:r>
          </a:p>
          <a:p>
            <a:pPr lvl="3"/>
            <a:r>
              <a:t>Body Level Four</a:t>
            </a:r>
          </a:p>
          <a:p>
            <a:pPr lvl="4"/>
            <a:r>
              <a:t>Body Level Five</a:t>
            </a:r>
          </a:p>
        </p:txBody>
      </p:sp>
      <p:sp>
        <p:nvSpPr>
          <p:cNvPr id="743" name="Shape 743"/>
          <p:cNvSpPr>
            <a:spLocks noGrp="1"/>
          </p:cNvSpPr>
          <p:nvPr>
            <p:ph type="sldNum" sz="quarter" idx="2"/>
          </p:nvPr>
        </p:nvSpPr>
        <p:spPr>
          <a:xfrm>
            <a:off x="8288370" y="6423500"/>
            <a:ext cx="226981" cy="230828"/>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452952775"/>
      </p:ext>
    </p:extLst>
  </p:cSld>
  <p:clrMapOvr>
    <a:masterClrMapping/>
  </p:clrMapOvr>
  <p:transition spd="med"/>
</p:sldLayout>
</file>

<file path=ppt/slideLayouts/slideLayout115.xml><?xml version="1.0" encoding="utf-8"?>
<p:sldLayout xmlns:a="http://schemas.openxmlformats.org/drawingml/2006/main" xmlns:r="http://schemas.openxmlformats.org/officeDocument/2006/relationships" xmlns:p="http://schemas.openxmlformats.org/presentationml/2006/main" type="tx">
  <p:cSld name="80_Default">
    <p:spTree>
      <p:nvGrpSpPr>
        <p:cNvPr id="1" name=""/>
        <p:cNvGrpSpPr/>
        <p:nvPr/>
      </p:nvGrpSpPr>
      <p:grpSpPr>
        <a:xfrm>
          <a:off x="0" y="0"/>
          <a:ext cx="0" cy="0"/>
          <a:chOff x="0" y="0"/>
          <a:chExt cx="0" cy="0"/>
        </a:xfrm>
      </p:grpSpPr>
      <p:sp>
        <p:nvSpPr>
          <p:cNvPr id="750" name="Shape 750"/>
          <p:cNvSpPr>
            <a:spLocks noGrp="1"/>
          </p:cNvSpPr>
          <p:nvPr>
            <p:ph type="title"/>
          </p:nvPr>
        </p:nvSpPr>
        <p:spPr>
          <a:xfrm>
            <a:off x="628650" y="365127"/>
            <a:ext cx="7886700" cy="1325563"/>
          </a:xfrm>
          <a:prstGeom prst="rect">
            <a:avLst/>
          </a:prstGeom>
        </p:spPr>
        <p:txBody>
          <a:bodyPr/>
          <a:lstStyle>
            <a:lvl1pPr algn="l">
              <a:lnSpc>
                <a:spcPct val="90000"/>
              </a:lnSpc>
              <a:defRPr>
                <a:latin typeface="Calibri Light"/>
                <a:ea typeface="Calibri Light"/>
                <a:cs typeface="Calibri Light"/>
                <a:sym typeface="Calibri Light"/>
              </a:defRPr>
            </a:lvl1pPr>
          </a:lstStyle>
          <a:p>
            <a:r>
              <a:t>Title Text</a:t>
            </a:r>
          </a:p>
        </p:txBody>
      </p:sp>
      <p:sp>
        <p:nvSpPr>
          <p:cNvPr id="751" name="Shape 751"/>
          <p:cNvSpPr>
            <a:spLocks noGrp="1"/>
          </p:cNvSpPr>
          <p:nvPr>
            <p:ph type="body" idx="1"/>
          </p:nvPr>
        </p:nvSpPr>
        <p:spPr>
          <a:xfrm>
            <a:off x="628650" y="1825625"/>
            <a:ext cx="7886700" cy="4351338"/>
          </a:xfrm>
          <a:prstGeom prst="rect">
            <a:avLst/>
          </a:prstGeom>
        </p:spPr>
        <p:txBody>
          <a:bodyPr/>
          <a:lstStyle>
            <a:lvl1pPr marL="171450" indent="-171450">
              <a:lnSpc>
                <a:spcPct val="90000"/>
              </a:lnSpc>
              <a:spcBef>
                <a:spcPts val="750"/>
              </a:spcBef>
              <a:buChar char="•"/>
              <a:defRPr sz="2100"/>
            </a:lvl1pPr>
            <a:lvl2pPr marL="542925" indent="-200025">
              <a:lnSpc>
                <a:spcPct val="90000"/>
              </a:lnSpc>
              <a:spcBef>
                <a:spcPts val="750"/>
              </a:spcBef>
              <a:buChar char="•"/>
              <a:defRPr sz="2100"/>
            </a:lvl2pPr>
            <a:lvl3pPr marL="925829" indent="-240029">
              <a:lnSpc>
                <a:spcPct val="90000"/>
              </a:lnSpc>
              <a:spcBef>
                <a:spcPts val="750"/>
              </a:spcBef>
              <a:defRPr sz="2100"/>
            </a:lvl3pPr>
            <a:lvl4pPr marL="1295400" indent="-266700">
              <a:lnSpc>
                <a:spcPct val="90000"/>
              </a:lnSpc>
              <a:spcBef>
                <a:spcPts val="750"/>
              </a:spcBef>
              <a:buChar char="•"/>
              <a:defRPr sz="2100"/>
            </a:lvl4pPr>
            <a:lvl5pPr marL="1638300" indent="-266700">
              <a:lnSpc>
                <a:spcPct val="90000"/>
              </a:lnSpc>
              <a:spcBef>
                <a:spcPts val="750"/>
              </a:spcBef>
              <a:buChar char="•"/>
              <a:defRPr sz="2100"/>
            </a:lvl5pPr>
          </a:lstStyle>
          <a:p>
            <a:r>
              <a:t>Body Level One</a:t>
            </a:r>
          </a:p>
          <a:p>
            <a:pPr lvl="1"/>
            <a:r>
              <a:t>Body Level Two</a:t>
            </a:r>
          </a:p>
          <a:p>
            <a:pPr lvl="2"/>
            <a:r>
              <a:t>Body Level Three</a:t>
            </a:r>
          </a:p>
          <a:p>
            <a:pPr lvl="3"/>
            <a:r>
              <a:t>Body Level Four</a:t>
            </a:r>
          </a:p>
          <a:p>
            <a:pPr lvl="4"/>
            <a:r>
              <a:t>Body Level Five</a:t>
            </a:r>
          </a:p>
        </p:txBody>
      </p:sp>
      <p:sp>
        <p:nvSpPr>
          <p:cNvPr id="752" name="Shape 752"/>
          <p:cNvSpPr>
            <a:spLocks noGrp="1"/>
          </p:cNvSpPr>
          <p:nvPr>
            <p:ph type="sldNum" sz="quarter" idx="2"/>
          </p:nvPr>
        </p:nvSpPr>
        <p:spPr>
          <a:xfrm>
            <a:off x="8288370" y="6423500"/>
            <a:ext cx="226981" cy="230828"/>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903360140"/>
      </p:ext>
    </p:extLst>
  </p:cSld>
  <p:clrMapOvr>
    <a:masterClrMapping/>
  </p:clrMapOvr>
  <p:transition spd="med"/>
</p:sldLayout>
</file>

<file path=ppt/slideLayouts/slideLayout116.xml><?xml version="1.0" encoding="utf-8"?>
<p:sldLayout xmlns:a="http://schemas.openxmlformats.org/drawingml/2006/main" xmlns:r="http://schemas.openxmlformats.org/officeDocument/2006/relationships" xmlns:p="http://schemas.openxmlformats.org/presentationml/2006/main" type="tx">
  <p:cSld name="81_Default">
    <p:spTree>
      <p:nvGrpSpPr>
        <p:cNvPr id="1" name=""/>
        <p:cNvGrpSpPr/>
        <p:nvPr/>
      </p:nvGrpSpPr>
      <p:grpSpPr>
        <a:xfrm>
          <a:off x="0" y="0"/>
          <a:ext cx="0" cy="0"/>
          <a:chOff x="0" y="0"/>
          <a:chExt cx="0" cy="0"/>
        </a:xfrm>
      </p:grpSpPr>
      <p:sp>
        <p:nvSpPr>
          <p:cNvPr id="759" name="Shape 759"/>
          <p:cNvSpPr>
            <a:spLocks noGrp="1"/>
          </p:cNvSpPr>
          <p:nvPr>
            <p:ph type="title"/>
          </p:nvPr>
        </p:nvSpPr>
        <p:spPr>
          <a:xfrm>
            <a:off x="628650" y="365127"/>
            <a:ext cx="7886700" cy="1325563"/>
          </a:xfrm>
          <a:prstGeom prst="rect">
            <a:avLst/>
          </a:prstGeom>
        </p:spPr>
        <p:txBody>
          <a:bodyPr/>
          <a:lstStyle>
            <a:lvl1pPr algn="l">
              <a:lnSpc>
                <a:spcPct val="90000"/>
              </a:lnSpc>
              <a:defRPr>
                <a:latin typeface="Calibri Light"/>
                <a:ea typeface="Calibri Light"/>
                <a:cs typeface="Calibri Light"/>
                <a:sym typeface="Calibri Light"/>
              </a:defRPr>
            </a:lvl1pPr>
          </a:lstStyle>
          <a:p>
            <a:r>
              <a:t>Title Text</a:t>
            </a:r>
          </a:p>
        </p:txBody>
      </p:sp>
      <p:sp>
        <p:nvSpPr>
          <p:cNvPr id="760" name="Shape 760"/>
          <p:cNvSpPr>
            <a:spLocks noGrp="1"/>
          </p:cNvSpPr>
          <p:nvPr>
            <p:ph type="body" idx="1"/>
          </p:nvPr>
        </p:nvSpPr>
        <p:spPr>
          <a:xfrm>
            <a:off x="628650" y="1825625"/>
            <a:ext cx="7886700" cy="4351338"/>
          </a:xfrm>
          <a:prstGeom prst="rect">
            <a:avLst/>
          </a:prstGeom>
        </p:spPr>
        <p:txBody>
          <a:bodyPr/>
          <a:lstStyle>
            <a:lvl1pPr marL="171450" indent="-171450">
              <a:lnSpc>
                <a:spcPct val="90000"/>
              </a:lnSpc>
              <a:spcBef>
                <a:spcPts val="750"/>
              </a:spcBef>
              <a:buChar char="•"/>
              <a:defRPr sz="2100"/>
            </a:lvl1pPr>
            <a:lvl2pPr marL="542925" indent="-200025">
              <a:lnSpc>
                <a:spcPct val="90000"/>
              </a:lnSpc>
              <a:spcBef>
                <a:spcPts val="750"/>
              </a:spcBef>
              <a:buChar char="•"/>
              <a:defRPr sz="2100"/>
            </a:lvl2pPr>
            <a:lvl3pPr marL="925829" indent="-240029">
              <a:lnSpc>
                <a:spcPct val="90000"/>
              </a:lnSpc>
              <a:spcBef>
                <a:spcPts val="750"/>
              </a:spcBef>
              <a:defRPr sz="2100"/>
            </a:lvl3pPr>
            <a:lvl4pPr marL="1295400" indent="-266700">
              <a:lnSpc>
                <a:spcPct val="90000"/>
              </a:lnSpc>
              <a:spcBef>
                <a:spcPts val="750"/>
              </a:spcBef>
              <a:buChar char="•"/>
              <a:defRPr sz="2100"/>
            </a:lvl4pPr>
            <a:lvl5pPr marL="1638300" indent="-266700">
              <a:lnSpc>
                <a:spcPct val="90000"/>
              </a:lnSpc>
              <a:spcBef>
                <a:spcPts val="750"/>
              </a:spcBef>
              <a:buChar char="•"/>
              <a:defRPr sz="2100"/>
            </a:lvl5pPr>
          </a:lstStyle>
          <a:p>
            <a:r>
              <a:t>Body Level One</a:t>
            </a:r>
          </a:p>
          <a:p>
            <a:pPr lvl="1"/>
            <a:r>
              <a:t>Body Level Two</a:t>
            </a:r>
          </a:p>
          <a:p>
            <a:pPr lvl="2"/>
            <a:r>
              <a:t>Body Level Three</a:t>
            </a:r>
          </a:p>
          <a:p>
            <a:pPr lvl="3"/>
            <a:r>
              <a:t>Body Level Four</a:t>
            </a:r>
          </a:p>
          <a:p>
            <a:pPr lvl="4"/>
            <a:r>
              <a:t>Body Level Five</a:t>
            </a:r>
          </a:p>
        </p:txBody>
      </p:sp>
      <p:sp>
        <p:nvSpPr>
          <p:cNvPr id="761" name="Shape 761"/>
          <p:cNvSpPr>
            <a:spLocks noGrp="1"/>
          </p:cNvSpPr>
          <p:nvPr>
            <p:ph type="sldNum" sz="quarter" idx="2"/>
          </p:nvPr>
        </p:nvSpPr>
        <p:spPr>
          <a:xfrm>
            <a:off x="8288370" y="6423500"/>
            <a:ext cx="226981" cy="230828"/>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406420754"/>
      </p:ext>
    </p:extLst>
  </p:cSld>
  <p:clrMapOvr>
    <a:masterClrMapping/>
  </p:clrMapOvr>
  <p:transition spd="med"/>
</p:sldLayout>
</file>

<file path=ppt/slideLayouts/slideLayout117.xml><?xml version="1.0" encoding="utf-8"?>
<p:sldLayout xmlns:a="http://schemas.openxmlformats.org/drawingml/2006/main" xmlns:r="http://schemas.openxmlformats.org/officeDocument/2006/relationships" xmlns:p="http://schemas.openxmlformats.org/presentationml/2006/main" type="tx">
  <p:cSld name="82_Default">
    <p:spTree>
      <p:nvGrpSpPr>
        <p:cNvPr id="1" name=""/>
        <p:cNvGrpSpPr/>
        <p:nvPr/>
      </p:nvGrpSpPr>
      <p:grpSpPr>
        <a:xfrm>
          <a:off x="0" y="0"/>
          <a:ext cx="0" cy="0"/>
          <a:chOff x="0" y="0"/>
          <a:chExt cx="0" cy="0"/>
        </a:xfrm>
      </p:grpSpPr>
      <p:sp>
        <p:nvSpPr>
          <p:cNvPr id="768" name="Shape 768"/>
          <p:cNvSpPr>
            <a:spLocks noGrp="1"/>
          </p:cNvSpPr>
          <p:nvPr>
            <p:ph type="title"/>
          </p:nvPr>
        </p:nvSpPr>
        <p:spPr>
          <a:xfrm>
            <a:off x="628650" y="365127"/>
            <a:ext cx="7886700" cy="1325563"/>
          </a:xfrm>
          <a:prstGeom prst="rect">
            <a:avLst/>
          </a:prstGeom>
        </p:spPr>
        <p:txBody>
          <a:bodyPr/>
          <a:lstStyle>
            <a:lvl1pPr algn="l">
              <a:lnSpc>
                <a:spcPct val="90000"/>
              </a:lnSpc>
              <a:defRPr>
                <a:latin typeface="Calibri Light"/>
                <a:ea typeface="Calibri Light"/>
                <a:cs typeface="Calibri Light"/>
                <a:sym typeface="Calibri Light"/>
              </a:defRPr>
            </a:lvl1pPr>
          </a:lstStyle>
          <a:p>
            <a:r>
              <a:t>Title Text</a:t>
            </a:r>
          </a:p>
        </p:txBody>
      </p:sp>
      <p:sp>
        <p:nvSpPr>
          <p:cNvPr id="769" name="Shape 769"/>
          <p:cNvSpPr>
            <a:spLocks noGrp="1"/>
          </p:cNvSpPr>
          <p:nvPr>
            <p:ph type="body" idx="1"/>
          </p:nvPr>
        </p:nvSpPr>
        <p:spPr>
          <a:xfrm>
            <a:off x="628650" y="1825625"/>
            <a:ext cx="7886700" cy="4351338"/>
          </a:xfrm>
          <a:prstGeom prst="rect">
            <a:avLst/>
          </a:prstGeom>
        </p:spPr>
        <p:txBody>
          <a:bodyPr/>
          <a:lstStyle>
            <a:lvl1pPr marL="171450" indent="-171450">
              <a:lnSpc>
                <a:spcPct val="90000"/>
              </a:lnSpc>
              <a:spcBef>
                <a:spcPts val="750"/>
              </a:spcBef>
              <a:buChar char="•"/>
              <a:defRPr sz="2100"/>
            </a:lvl1pPr>
            <a:lvl2pPr marL="542925" indent="-200025">
              <a:lnSpc>
                <a:spcPct val="90000"/>
              </a:lnSpc>
              <a:spcBef>
                <a:spcPts val="750"/>
              </a:spcBef>
              <a:buChar char="•"/>
              <a:defRPr sz="2100"/>
            </a:lvl2pPr>
            <a:lvl3pPr marL="925829" indent="-240029">
              <a:lnSpc>
                <a:spcPct val="90000"/>
              </a:lnSpc>
              <a:spcBef>
                <a:spcPts val="750"/>
              </a:spcBef>
              <a:defRPr sz="2100"/>
            </a:lvl3pPr>
            <a:lvl4pPr marL="1295400" indent="-266700">
              <a:lnSpc>
                <a:spcPct val="90000"/>
              </a:lnSpc>
              <a:spcBef>
                <a:spcPts val="750"/>
              </a:spcBef>
              <a:buChar char="•"/>
              <a:defRPr sz="2100"/>
            </a:lvl4pPr>
            <a:lvl5pPr marL="1638300" indent="-266700">
              <a:lnSpc>
                <a:spcPct val="90000"/>
              </a:lnSpc>
              <a:spcBef>
                <a:spcPts val="750"/>
              </a:spcBef>
              <a:buChar char="•"/>
              <a:defRPr sz="2100"/>
            </a:lvl5pPr>
          </a:lstStyle>
          <a:p>
            <a:r>
              <a:t>Body Level One</a:t>
            </a:r>
          </a:p>
          <a:p>
            <a:pPr lvl="1"/>
            <a:r>
              <a:t>Body Level Two</a:t>
            </a:r>
          </a:p>
          <a:p>
            <a:pPr lvl="2"/>
            <a:r>
              <a:t>Body Level Three</a:t>
            </a:r>
          </a:p>
          <a:p>
            <a:pPr lvl="3"/>
            <a:r>
              <a:t>Body Level Four</a:t>
            </a:r>
          </a:p>
          <a:p>
            <a:pPr lvl="4"/>
            <a:r>
              <a:t>Body Level Five</a:t>
            </a:r>
          </a:p>
        </p:txBody>
      </p:sp>
      <p:sp>
        <p:nvSpPr>
          <p:cNvPr id="770" name="Shape 770"/>
          <p:cNvSpPr>
            <a:spLocks noGrp="1"/>
          </p:cNvSpPr>
          <p:nvPr>
            <p:ph type="sldNum" sz="quarter" idx="2"/>
          </p:nvPr>
        </p:nvSpPr>
        <p:spPr>
          <a:xfrm>
            <a:off x="8288370" y="6423500"/>
            <a:ext cx="226981" cy="230828"/>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054603169"/>
      </p:ext>
    </p:extLst>
  </p:cSld>
  <p:clrMapOvr>
    <a:masterClrMapping/>
  </p:clrMapOvr>
  <p:transition spd="med"/>
</p:sldLayout>
</file>

<file path=ppt/slideLayouts/slideLayout118.xml><?xml version="1.0" encoding="utf-8"?>
<p:sldLayout xmlns:a="http://schemas.openxmlformats.org/drawingml/2006/main" xmlns:r="http://schemas.openxmlformats.org/officeDocument/2006/relationships" xmlns:p="http://schemas.openxmlformats.org/presentationml/2006/main" type="tx">
  <p:cSld name="83_Default">
    <p:spTree>
      <p:nvGrpSpPr>
        <p:cNvPr id="1" name=""/>
        <p:cNvGrpSpPr/>
        <p:nvPr/>
      </p:nvGrpSpPr>
      <p:grpSpPr>
        <a:xfrm>
          <a:off x="0" y="0"/>
          <a:ext cx="0" cy="0"/>
          <a:chOff x="0" y="0"/>
          <a:chExt cx="0" cy="0"/>
        </a:xfrm>
      </p:grpSpPr>
      <p:sp>
        <p:nvSpPr>
          <p:cNvPr id="777" name="Shape 777"/>
          <p:cNvSpPr>
            <a:spLocks noGrp="1"/>
          </p:cNvSpPr>
          <p:nvPr>
            <p:ph type="sldNum" sz="quarter" idx="2"/>
          </p:nvPr>
        </p:nvSpPr>
        <p:spPr>
          <a:xfrm>
            <a:off x="8288370" y="6423500"/>
            <a:ext cx="226981" cy="230828"/>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82135208"/>
      </p:ext>
    </p:extLst>
  </p:cSld>
  <p:clrMapOvr>
    <a:masterClrMapping/>
  </p:clrMapOvr>
  <p:transition spd="med"/>
</p:sldLayout>
</file>

<file path=ppt/slideLayouts/slideLayout119.xml><?xml version="1.0" encoding="utf-8"?>
<p:sldLayout xmlns:a="http://schemas.openxmlformats.org/drawingml/2006/main" xmlns:r="http://schemas.openxmlformats.org/officeDocument/2006/relationships" xmlns:p="http://schemas.openxmlformats.org/presentationml/2006/main" type="tx">
  <p:cSld name="84_Default">
    <p:spTree>
      <p:nvGrpSpPr>
        <p:cNvPr id="1" name=""/>
        <p:cNvGrpSpPr/>
        <p:nvPr/>
      </p:nvGrpSpPr>
      <p:grpSpPr>
        <a:xfrm>
          <a:off x="0" y="0"/>
          <a:ext cx="0" cy="0"/>
          <a:chOff x="0" y="0"/>
          <a:chExt cx="0" cy="0"/>
        </a:xfrm>
      </p:grpSpPr>
      <p:sp>
        <p:nvSpPr>
          <p:cNvPr id="784" name="Shape 784"/>
          <p:cNvSpPr>
            <a:spLocks noGrp="1"/>
          </p:cNvSpPr>
          <p:nvPr>
            <p:ph type="title"/>
          </p:nvPr>
        </p:nvSpPr>
        <p:spPr>
          <a:xfrm>
            <a:off x="628650" y="365127"/>
            <a:ext cx="7886700" cy="1325563"/>
          </a:xfrm>
          <a:prstGeom prst="rect">
            <a:avLst/>
          </a:prstGeom>
        </p:spPr>
        <p:txBody>
          <a:bodyPr/>
          <a:lstStyle>
            <a:lvl1pPr algn="l">
              <a:lnSpc>
                <a:spcPct val="90000"/>
              </a:lnSpc>
              <a:defRPr>
                <a:latin typeface="Calibri Light"/>
                <a:ea typeface="Calibri Light"/>
                <a:cs typeface="Calibri Light"/>
                <a:sym typeface="Calibri Light"/>
              </a:defRPr>
            </a:lvl1pPr>
          </a:lstStyle>
          <a:p>
            <a:r>
              <a:t>Title Text</a:t>
            </a:r>
          </a:p>
        </p:txBody>
      </p:sp>
      <p:sp>
        <p:nvSpPr>
          <p:cNvPr id="785" name="Shape 785"/>
          <p:cNvSpPr>
            <a:spLocks noGrp="1"/>
          </p:cNvSpPr>
          <p:nvPr>
            <p:ph type="body" idx="1"/>
          </p:nvPr>
        </p:nvSpPr>
        <p:spPr>
          <a:xfrm>
            <a:off x="628650" y="1825625"/>
            <a:ext cx="7886700" cy="4351338"/>
          </a:xfrm>
          <a:prstGeom prst="rect">
            <a:avLst/>
          </a:prstGeom>
        </p:spPr>
        <p:txBody>
          <a:bodyPr/>
          <a:lstStyle>
            <a:lvl1pPr marL="171450" indent="-171450">
              <a:lnSpc>
                <a:spcPct val="90000"/>
              </a:lnSpc>
              <a:spcBef>
                <a:spcPts val="750"/>
              </a:spcBef>
              <a:buChar char="•"/>
              <a:defRPr sz="2100"/>
            </a:lvl1pPr>
            <a:lvl2pPr marL="542925" indent="-200025">
              <a:lnSpc>
                <a:spcPct val="90000"/>
              </a:lnSpc>
              <a:spcBef>
                <a:spcPts val="750"/>
              </a:spcBef>
              <a:buChar char="•"/>
              <a:defRPr sz="2100"/>
            </a:lvl2pPr>
            <a:lvl3pPr marL="925829" indent="-240029">
              <a:lnSpc>
                <a:spcPct val="90000"/>
              </a:lnSpc>
              <a:spcBef>
                <a:spcPts val="750"/>
              </a:spcBef>
              <a:defRPr sz="2100"/>
            </a:lvl3pPr>
            <a:lvl4pPr marL="1295400" indent="-266700">
              <a:lnSpc>
                <a:spcPct val="90000"/>
              </a:lnSpc>
              <a:spcBef>
                <a:spcPts val="750"/>
              </a:spcBef>
              <a:buChar char="•"/>
              <a:defRPr sz="2100"/>
            </a:lvl4pPr>
            <a:lvl5pPr marL="1638300" indent="-266700">
              <a:lnSpc>
                <a:spcPct val="90000"/>
              </a:lnSpc>
              <a:spcBef>
                <a:spcPts val="750"/>
              </a:spcBef>
              <a:buChar char="•"/>
              <a:defRPr sz="2100"/>
            </a:lvl5pPr>
          </a:lstStyle>
          <a:p>
            <a:r>
              <a:t>Body Level One</a:t>
            </a:r>
          </a:p>
          <a:p>
            <a:pPr lvl="1"/>
            <a:r>
              <a:t>Body Level Two</a:t>
            </a:r>
          </a:p>
          <a:p>
            <a:pPr lvl="2"/>
            <a:r>
              <a:t>Body Level Three</a:t>
            </a:r>
          </a:p>
          <a:p>
            <a:pPr lvl="3"/>
            <a:r>
              <a:t>Body Level Four</a:t>
            </a:r>
          </a:p>
          <a:p>
            <a:pPr lvl="4"/>
            <a:r>
              <a:t>Body Level Five</a:t>
            </a:r>
          </a:p>
        </p:txBody>
      </p:sp>
      <p:sp>
        <p:nvSpPr>
          <p:cNvPr id="786" name="Shape 786"/>
          <p:cNvSpPr>
            <a:spLocks noGrp="1"/>
          </p:cNvSpPr>
          <p:nvPr>
            <p:ph type="sldNum" sz="quarter" idx="2"/>
          </p:nvPr>
        </p:nvSpPr>
        <p:spPr>
          <a:xfrm>
            <a:off x="8288370" y="6423500"/>
            <a:ext cx="226981" cy="230828"/>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945344472"/>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Title Only">
    <p:spTree>
      <p:nvGrpSpPr>
        <p:cNvPr id="1" name=""/>
        <p:cNvGrpSpPr/>
        <p:nvPr/>
      </p:nvGrpSpPr>
      <p:grpSpPr>
        <a:xfrm>
          <a:off x="0" y="0"/>
          <a:ext cx="0" cy="0"/>
          <a:chOff x="0" y="0"/>
          <a:chExt cx="0" cy="0"/>
        </a:xfrm>
      </p:grpSpPr>
      <p:sp>
        <p:nvSpPr>
          <p:cNvPr id="145" name="Shape 145"/>
          <p:cNvSpPr>
            <a:spLocks noGrp="1"/>
          </p:cNvSpPr>
          <p:nvPr>
            <p:ph type="title"/>
          </p:nvPr>
        </p:nvSpPr>
        <p:spPr>
          <a:xfrm>
            <a:off x="628650" y="212725"/>
            <a:ext cx="6822017" cy="1057276"/>
          </a:xfrm>
          <a:prstGeom prst="rect">
            <a:avLst/>
          </a:prstGeom>
          <a:solidFill>
            <a:srgbClr val="EFEFF0"/>
          </a:solidFill>
          <a:extLst>
            <a:ext uri="{C572A759-6A51-4108-AA02-DFA0A04FC94B}">
              <ma14:wrappingTextBoxFlag xmlns:ma14="http://schemas.microsoft.com/office/mac/drawingml/2011/main" xmlns="" val="1"/>
            </a:ext>
          </a:extLst>
        </p:spPr>
        <p:txBody>
          <a:bodyPr/>
          <a:lstStyle/>
          <a:p>
            <a:r>
              <a:t>Click to edit Master title style</a:t>
            </a:r>
          </a:p>
        </p:txBody>
      </p:sp>
      <p:sp>
        <p:nvSpPr>
          <p:cNvPr id="146" name="Shape 146"/>
          <p:cNvSpPr/>
          <p:nvPr/>
        </p:nvSpPr>
        <p:spPr>
          <a:xfrm>
            <a:off x="7843060" y="212725"/>
            <a:ext cx="1057275" cy="1057276"/>
          </a:xfrm>
          <a:prstGeom prst="rect">
            <a:avLst/>
          </a:prstGeom>
          <a:solidFill>
            <a:schemeClr val="accent1"/>
          </a:solidFill>
          <a:ln w="12700">
            <a:solidFill>
              <a:srgbClr val="002C4D"/>
            </a:solidFill>
            <a:miter/>
          </a:ln>
        </p:spPr>
        <p:txBody>
          <a:bodyPr lIns="45719" rIns="45719" anchor="ctr"/>
          <a:lstStyle/>
          <a:p>
            <a:pPr algn="ctr">
              <a:defRPr>
                <a:solidFill>
                  <a:srgbClr val="FFFFFF"/>
                </a:solidFill>
              </a:defRPr>
            </a:pPr>
            <a:endParaRPr/>
          </a:p>
        </p:txBody>
      </p:sp>
      <p:pic>
        <p:nvPicPr>
          <p:cNvPr id="147" name="image10.jpg"/>
          <p:cNvPicPr>
            <a:picLocks noChangeAspect="1"/>
          </p:cNvPicPr>
          <p:nvPr/>
        </p:nvPicPr>
        <p:blipFill>
          <a:blip r:embed="rId2">
            <a:extLst/>
          </a:blip>
          <a:stretch>
            <a:fillRect/>
          </a:stretch>
        </p:blipFill>
        <p:spPr>
          <a:xfrm>
            <a:off x="7825481" y="6205704"/>
            <a:ext cx="1092434" cy="515773"/>
          </a:xfrm>
          <a:prstGeom prst="rect">
            <a:avLst/>
          </a:prstGeom>
          <a:ln w="12700">
            <a:miter lim="400000"/>
          </a:ln>
        </p:spPr>
      </p:pic>
      <p:sp>
        <p:nvSpPr>
          <p:cNvPr id="148" name="Shape 148"/>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454586995"/>
      </p:ext>
    </p:extLst>
  </p:cSld>
  <p:clrMapOvr>
    <a:masterClrMapping/>
  </p:clrMapOvr>
  <p:transition spd="med"/>
</p:sldLayout>
</file>

<file path=ppt/slideLayouts/slideLayout120.xml><?xml version="1.0" encoding="utf-8"?>
<p:sldLayout xmlns:a="http://schemas.openxmlformats.org/drawingml/2006/main" xmlns:r="http://schemas.openxmlformats.org/officeDocument/2006/relationships" xmlns:p="http://schemas.openxmlformats.org/presentationml/2006/main" type="tx">
  <p:cSld name="85_Default">
    <p:spTree>
      <p:nvGrpSpPr>
        <p:cNvPr id="1" name=""/>
        <p:cNvGrpSpPr/>
        <p:nvPr/>
      </p:nvGrpSpPr>
      <p:grpSpPr>
        <a:xfrm>
          <a:off x="0" y="0"/>
          <a:ext cx="0" cy="0"/>
          <a:chOff x="0" y="0"/>
          <a:chExt cx="0" cy="0"/>
        </a:xfrm>
      </p:grpSpPr>
      <p:sp>
        <p:nvSpPr>
          <p:cNvPr id="793" name="Shape 793"/>
          <p:cNvSpPr>
            <a:spLocks noGrp="1"/>
          </p:cNvSpPr>
          <p:nvPr>
            <p:ph type="title"/>
          </p:nvPr>
        </p:nvSpPr>
        <p:spPr>
          <a:xfrm>
            <a:off x="628650" y="365127"/>
            <a:ext cx="7886700" cy="1325563"/>
          </a:xfrm>
          <a:prstGeom prst="rect">
            <a:avLst/>
          </a:prstGeom>
        </p:spPr>
        <p:txBody>
          <a:bodyPr/>
          <a:lstStyle>
            <a:lvl1pPr algn="l">
              <a:lnSpc>
                <a:spcPct val="90000"/>
              </a:lnSpc>
              <a:defRPr>
                <a:latin typeface="Calibri Light"/>
                <a:ea typeface="Calibri Light"/>
                <a:cs typeface="Calibri Light"/>
                <a:sym typeface="Calibri Light"/>
              </a:defRPr>
            </a:lvl1pPr>
          </a:lstStyle>
          <a:p>
            <a:r>
              <a:t>Title Text</a:t>
            </a:r>
          </a:p>
        </p:txBody>
      </p:sp>
      <p:sp>
        <p:nvSpPr>
          <p:cNvPr id="794" name="Shape 794"/>
          <p:cNvSpPr>
            <a:spLocks noGrp="1"/>
          </p:cNvSpPr>
          <p:nvPr>
            <p:ph type="body" idx="1"/>
          </p:nvPr>
        </p:nvSpPr>
        <p:spPr>
          <a:xfrm>
            <a:off x="628650" y="1825625"/>
            <a:ext cx="7886700" cy="4351338"/>
          </a:xfrm>
          <a:prstGeom prst="rect">
            <a:avLst/>
          </a:prstGeom>
        </p:spPr>
        <p:txBody>
          <a:bodyPr/>
          <a:lstStyle>
            <a:lvl1pPr marL="171450" indent="-171450">
              <a:lnSpc>
                <a:spcPct val="90000"/>
              </a:lnSpc>
              <a:spcBef>
                <a:spcPts val="750"/>
              </a:spcBef>
              <a:buChar char="•"/>
              <a:defRPr sz="2100"/>
            </a:lvl1pPr>
            <a:lvl2pPr marL="542925" indent="-200025">
              <a:lnSpc>
                <a:spcPct val="90000"/>
              </a:lnSpc>
              <a:spcBef>
                <a:spcPts val="750"/>
              </a:spcBef>
              <a:buChar char="•"/>
              <a:defRPr sz="2100"/>
            </a:lvl2pPr>
            <a:lvl3pPr marL="925829" indent="-240029">
              <a:lnSpc>
                <a:spcPct val="90000"/>
              </a:lnSpc>
              <a:spcBef>
                <a:spcPts val="750"/>
              </a:spcBef>
              <a:defRPr sz="2100"/>
            </a:lvl3pPr>
            <a:lvl4pPr marL="1295400" indent="-266700">
              <a:lnSpc>
                <a:spcPct val="90000"/>
              </a:lnSpc>
              <a:spcBef>
                <a:spcPts val="750"/>
              </a:spcBef>
              <a:buChar char="•"/>
              <a:defRPr sz="2100"/>
            </a:lvl4pPr>
            <a:lvl5pPr marL="1638300" indent="-266700">
              <a:lnSpc>
                <a:spcPct val="90000"/>
              </a:lnSpc>
              <a:spcBef>
                <a:spcPts val="750"/>
              </a:spcBef>
              <a:buChar char="•"/>
              <a:defRPr sz="2100"/>
            </a:lvl5pPr>
          </a:lstStyle>
          <a:p>
            <a:r>
              <a:t>Body Level One</a:t>
            </a:r>
          </a:p>
          <a:p>
            <a:pPr lvl="1"/>
            <a:r>
              <a:t>Body Level Two</a:t>
            </a:r>
          </a:p>
          <a:p>
            <a:pPr lvl="2"/>
            <a:r>
              <a:t>Body Level Three</a:t>
            </a:r>
          </a:p>
          <a:p>
            <a:pPr lvl="3"/>
            <a:r>
              <a:t>Body Level Four</a:t>
            </a:r>
          </a:p>
          <a:p>
            <a:pPr lvl="4"/>
            <a:r>
              <a:t>Body Level Five</a:t>
            </a:r>
          </a:p>
        </p:txBody>
      </p:sp>
      <p:sp>
        <p:nvSpPr>
          <p:cNvPr id="795" name="Shape 795"/>
          <p:cNvSpPr>
            <a:spLocks noGrp="1"/>
          </p:cNvSpPr>
          <p:nvPr>
            <p:ph type="sldNum" sz="quarter" idx="2"/>
          </p:nvPr>
        </p:nvSpPr>
        <p:spPr>
          <a:xfrm>
            <a:off x="8288370" y="6423500"/>
            <a:ext cx="226981" cy="230828"/>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254721905"/>
      </p:ext>
    </p:extLst>
  </p:cSld>
  <p:clrMapOvr>
    <a:masterClrMapping/>
  </p:clrMapOvr>
  <p:transition spd="med"/>
</p:sldLayout>
</file>

<file path=ppt/slideLayouts/slideLayout121.xml><?xml version="1.0" encoding="utf-8"?>
<p:sldLayout xmlns:a="http://schemas.openxmlformats.org/drawingml/2006/main" xmlns:r="http://schemas.openxmlformats.org/officeDocument/2006/relationships" xmlns:p="http://schemas.openxmlformats.org/presentationml/2006/main" type="tx">
  <p:cSld name="86_Default">
    <p:spTree>
      <p:nvGrpSpPr>
        <p:cNvPr id="1" name=""/>
        <p:cNvGrpSpPr/>
        <p:nvPr/>
      </p:nvGrpSpPr>
      <p:grpSpPr>
        <a:xfrm>
          <a:off x="0" y="0"/>
          <a:ext cx="0" cy="0"/>
          <a:chOff x="0" y="0"/>
          <a:chExt cx="0" cy="0"/>
        </a:xfrm>
      </p:grpSpPr>
      <p:sp>
        <p:nvSpPr>
          <p:cNvPr id="802" name="Shape 802"/>
          <p:cNvSpPr>
            <a:spLocks noGrp="1"/>
          </p:cNvSpPr>
          <p:nvPr>
            <p:ph type="title"/>
          </p:nvPr>
        </p:nvSpPr>
        <p:spPr>
          <a:xfrm>
            <a:off x="628650" y="365127"/>
            <a:ext cx="7886700" cy="1325563"/>
          </a:xfrm>
          <a:prstGeom prst="rect">
            <a:avLst/>
          </a:prstGeom>
        </p:spPr>
        <p:txBody>
          <a:bodyPr/>
          <a:lstStyle>
            <a:lvl1pPr algn="l">
              <a:lnSpc>
                <a:spcPct val="90000"/>
              </a:lnSpc>
              <a:defRPr>
                <a:latin typeface="Calibri Light"/>
                <a:ea typeface="Calibri Light"/>
                <a:cs typeface="Calibri Light"/>
                <a:sym typeface="Calibri Light"/>
              </a:defRPr>
            </a:lvl1pPr>
          </a:lstStyle>
          <a:p>
            <a:r>
              <a:t>Title Text</a:t>
            </a:r>
          </a:p>
        </p:txBody>
      </p:sp>
      <p:sp>
        <p:nvSpPr>
          <p:cNvPr id="803" name="Shape 803"/>
          <p:cNvSpPr>
            <a:spLocks noGrp="1"/>
          </p:cNvSpPr>
          <p:nvPr>
            <p:ph type="body" idx="1"/>
          </p:nvPr>
        </p:nvSpPr>
        <p:spPr>
          <a:xfrm>
            <a:off x="628650" y="1825625"/>
            <a:ext cx="7886700" cy="4351338"/>
          </a:xfrm>
          <a:prstGeom prst="rect">
            <a:avLst/>
          </a:prstGeom>
        </p:spPr>
        <p:txBody>
          <a:bodyPr/>
          <a:lstStyle>
            <a:lvl1pPr marL="171450" indent="-171450">
              <a:lnSpc>
                <a:spcPct val="90000"/>
              </a:lnSpc>
              <a:spcBef>
                <a:spcPts val="750"/>
              </a:spcBef>
              <a:buChar char="•"/>
              <a:defRPr sz="2100"/>
            </a:lvl1pPr>
            <a:lvl2pPr marL="542925" indent="-200025">
              <a:lnSpc>
                <a:spcPct val="90000"/>
              </a:lnSpc>
              <a:spcBef>
                <a:spcPts val="750"/>
              </a:spcBef>
              <a:buChar char="•"/>
              <a:defRPr sz="2100"/>
            </a:lvl2pPr>
            <a:lvl3pPr marL="925829" indent="-240029">
              <a:lnSpc>
                <a:spcPct val="90000"/>
              </a:lnSpc>
              <a:spcBef>
                <a:spcPts val="750"/>
              </a:spcBef>
              <a:defRPr sz="2100"/>
            </a:lvl3pPr>
            <a:lvl4pPr marL="1295400" indent="-266700">
              <a:lnSpc>
                <a:spcPct val="90000"/>
              </a:lnSpc>
              <a:spcBef>
                <a:spcPts val="750"/>
              </a:spcBef>
              <a:buChar char="•"/>
              <a:defRPr sz="2100"/>
            </a:lvl4pPr>
            <a:lvl5pPr marL="1638300" indent="-266700">
              <a:lnSpc>
                <a:spcPct val="90000"/>
              </a:lnSpc>
              <a:spcBef>
                <a:spcPts val="750"/>
              </a:spcBef>
              <a:buChar char="•"/>
              <a:defRPr sz="2100"/>
            </a:lvl5pPr>
          </a:lstStyle>
          <a:p>
            <a:r>
              <a:t>Body Level One</a:t>
            </a:r>
          </a:p>
          <a:p>
            <a:pPr lvl="1"/>
            <a:r>
              <a:t>Body Level Two</a:t>
            </a:r>
          </a:p>
          <a:p>
            <a:pPr lvl="2"/>
            <a:r>
              <a:t>Body Level Three</a:t>
            </a:r>
          </a:p>
          <a:p>
            <a:pPr lvl="3"/>
            <a:r>
              <a:t>Body Level Four</a:t>
            </a:r>
          </a:p>
          <a:p>
            <a:pPr lvl="4"/>
            <a:r>
              <a:t>Body Level Five</a:t>
            </a:r>
          </a:p>
        </p:txBody>
      </p:sp>
      <p:sp>
        <p:nvSpPr>
          <p:cNvPr id="804" name="Shape 804"/>
          <p:cNvSpPr>
            <a:spLocks noGrp="1"/>
          </p:cNvSpPr>
          <p:nvPr>
            <p:ph type="sldNum" sz="quarter" idx="2"/>
          </p:nvPr>
        </p:nvSpPr>
        <p:spPr>
          <a:xfrm>
            <a:off x="8288370" y="6423500"/>
            <a:ext cx="226981" cy="230828"/>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909309169"/>
      </p:ext>
    </p:extLst>
  </p:cSld>
  <p:clrMapOvr>
    <a:masterClrMapping/>
  </p:clrMapOvr>
  <p:transition spd="med"/>
</p:sldLayout>
</file>

<file path=ppt/slideLayouts/slideLayout122.xml><?xml version="1.0" encoding="utf-8"?>
<p:sldLayout xmlns:a="http://schemas.openxmlformats.org/drawingml/2006/main" xmlns:r="http://schemas.openxmlformats.org/officeDocument/2006/relationships" xmlns:p="http://schemas.openxmlformats.org/presentationml/2006/main" type="tx">
  <p:cSld name="87_Default">
    <p:spTree>
      <p:nvGrpSpPr>
        <p:cNvPr id="1" name=""/>
        <p:cNvGrpSpPr/>
        <p:nvPr/>
      </p:nvGrpSpPr>
      <p:grpSpPr>
        <a:xfrm>
          <a:off x="0" y="0"/>
          <a:ext cx="0" cy="0"/>
          <a:chOff x="0" y="0"/>
          <a:chExt cx="0" cy="0"/>
        </a:xfrm>
      </p:grpSpPr>
      <p:sp>
        <p:nvSpPr>
          <p:cNvPr id="811" name="Shape 811"/>
          <p:cNvSpPr>
            <a:spLocks noGrp="1"/>
          </p:cNvSpPr>
          <p:nvPr>
            <p:ph type="title"/>
          </p:nvPr>
        </p:nvSpPr>
        <p:spPr>
          <a:xfrm>
            <a:off x="628650" y="365127"/>
            <a:ext cx="7886700" cy="1325563"/>
          </a:xfrm>
          <a:prstGeom prst="rect">
            <a:avLst/>
          </a:prstGeom>
        </p:spPr>
        <p:txBody>
          <a:bodyPr/>
          <a:lstStyle>
            <a:lvl1pPr algn="l">
              <a:lnSpc>
                <a:spcPct val="90000"/>
              </a:lnSpc>
              <a:defRPr>
                <a:latin typeface="Calibri Light"/>
                <a:ea typeface="Calibri Light"/>
                <a:cs typeface="Calibri Light"/>
                <a:sym typeface="Calibri Light"/>
              </a:defRPr>
            </a:lvl1pPr>
          </a:lstStyle>
          <a:p>
            <a:r>
              <a:t>Title Text</a:t>
            </a:r>
          </a:p>
        </p:txBody>
      </p:sp>
      <p:sp>
        <p:nvSpPr>
          <p:cNvPr id="812" name="Shape 812"/>
          <p:cNvSpPr>
            <a:spLocks noGrp="1"/>
          </p:cNvSpPr>
          <p:nvPr>
            <p:ph type="body" idx="1"/>
          </p:nvPr>
        </p:nvSpPr>
        <p:spPr>
          <a:xfrm>
            <a:off x="628650" y="1825625"/>
            <a:ext cx="7886700" cy="4351338"/>
          </a:xfrm>
          <a:prstGeom prst="rect">
            <a:avLst/>
          </a:prstGeom>
        </p:spPr>
        <p:txBody>
          <a:bodyPr/>
          <a:lstStyle>
            <a:lvl1pPr marL="171450" indent="-171450">
              <a:lnSpc>
                <a:spcPct val="90000"/>
              </a:lnSpc>
              <a:spcBef>
                <a:spcPts val="750"/>
              </a:spcBef>
              <a:buChar char="•"/>
              <a:defRPr sz="2100"/>
            </a:lvl1pPr>
            <a:lvl2pPr marL="542925" indent="-200025">
              <a:lnSpc>
                <a:spcPct val="90000"/>
              </a:lnSpc>
              <a:spcBef>
                <a:spcPts val="750"/>
              </a:spcBef>
              <a:buChar char="•"/>
              <a:defRPr sz="2100"/>
            </a:lvl2pPr>
            <a:lvl3pPr marL="925829" indent="-240029">
              <a:lnSpc>
                <a:spcPct val="90000"/>
              </a:lnSpc>
              <a:spcBef>
                <a:spcPts val="750"/>
              </a:spcBef>
              <a:defRPr sz="2100"/>
            </a:lvl3pPr>
            <a:lvl4pPr marL="1295400" indent="-266700">
              <a:lnSpc>
                <a:spcPct val="90000"/>
              </a:lnSpc>
              <a:spcBef>
                <a:spcPts val="750"/>
              </a:spcBef>
              <a:buChar char="•"/>
              <a:defRPr sz="2100"/>
            </a:lvl4pPr>
            <a:lvl5pPr marL="1638300" indent="-266700">
              <a:lnSpc>
                <a:spcPct val="90000"/>
              </a:lnSpc>
              <a:spcBef>
                <a:spcPts val="750"/>
              </a:spcBef>
              <a:buChar char="•"/>
              <a:defRPr sz="2100"/>
            </a:lvl5pPr>
          </a:lstStyle>
          <a:p>
            <a:r>
              <a:t>Body Level One</a:t>
            </a:r>
          </a:p>
          <a:p>
            <a:pPr lvl="1"/>
            <a:r>
              <a:t>Body Level Two</a:t>
            </a:r>
          </a:p>
          <a:p>
            <a:pPr lvl="2"/>
            <a:r>
              <a:t>Body Level Three</a:t>
            </a:r>
          </a:p>
          <a:p>
            <a:pPr lvl="3"/>
            <a:r>
              <a:t>Body Level Four</a:t>
            </a:r>
          </a:p>
          <a:p>
            <a:pPr lvl="4"/>
            <a:r>
              <a:t>Body Level Five</a:t>
            </a:r>
          </a:p>
        </p:txBody>
      </p:sp>
      <p:sp>
        <p:nvSpPr>
          <p:cNvPr id="813" name="Shape 813"/>
          <p:cNvSpPr>
            <a:spLocks noGrp="1"/>
          </p:cNvSpPr>
          <p:nvPr>
            <p:ph type="sldNum" sz="quarter" idx="2"/>
          </p:nvPr>
        </p:nvSpPr>
        <p:spPr>
          <a:xfrm>
            <a:off x="8288370" y="6423500"/>
            <a:ext cx="226981" cy="230828"/>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588090299"/>
      </p:ext>
    </p:extLst>
  </p:cSld>
  <p:clrMapOvr>
    <a:masterClrMapping/>
  </p:clrMapOvr>
  <p:transition spd="med"/>
</p:sldLayout>
</file>

<file path=ppt/slideLayouts/slideLayout123.xml><?xml version="1.0" encoding="utf-8"?>
<p:sldLayout xmlns:a="http://schemas.openxmlformats.org/drawingml/2006/main" xmlns:r="http://schemas.openxmlformats.org/officeDocument/2006/relationships" xmlns:p="http://schemas.openxmlformats.org/presentationml/2006/main" type="tx">
  <p:cSld name="88_Default">
    <p:spTree>
      <p:nvGrpSpPr>
        <p:cNvPr id="1" name=""/>
        <p:cNvGrpSpPr/>
        <p:nvPr/>
      </p:nvGrpSpPr>
      <p:grpSpPr>
        <a:xfrm>
          <a:off x="0" y="0"/>
          <a:ext cx="0" cy="0"/>
          <a:chOff x="0" y="0"/>
          <a:chExt cx="0" cy="0"/>
        </a:xfrm>
      </p:grpSpPr>
      <p:sp>
        <p:nvSpPr>
          <p:cNvPr id="820" name="Shape 820"/>
          <p:cNvSpPr>
            <a:spLocks noGrp="1"/>
          </p:cNvSpPr>
          <p:nvPr>
            <p:ph type="title"/>
          </p:nvPr>
        </p:nvSpPr>
        <p:spPr>
          <a:xfrm>
            <a:off x="628650" y="365127"/>
            <a:ext cx="7886700" cy="1325563"/>
          </a:xfrm>
          <a:prstGeom prst="rect">
            <a:avLst/>
          </a:prstGeom>
        </p:spPr>
        <p:txBody>
          <a:bodyPr/>
          <a:lstStyle>
            <a:lvl1pPr algn="l">
              <a:lnSpc>
                <a:spcPct val="90000"/>
              </a:lnSpc>
              <a:defRPr>
                <a:latin typeface="Calibri Light"/>
                <a:ea typeface="Calibri Light"/>
                <a:cs typeface="Calibri Light"/>
                <a:sym typeface="Calibri Light"/>
              </a:defRPr>
            </a:lvl1pPr>
          </a:lstStyle>
          <a:p>
            <a:r>
              <a:t>Title Text</a:t>
            </a:r>
          </a:p>
        </p:txBody>
      </p:sp>
      <p:sp>
        <p:nvSpPr>
          <p:cNvPr id="821" name="Shape 821"/>
          <p:cNvSpPr>
            <a:spLocks noGrp="1"/>
          </p:cNvSpPr>
          <p:nvPr>
            <p:ph type="body" idx="1"/>
          </p:nvPr>
        </p:nvSpPr>
        <p:spPr>
          <a:xfrm>
            <a:off x="628650" y="1825625"/>
            <a:ext cx="7886700" cy="4351338"/>
          </a:xfrm>
          <a:prstGeom prst="rect">
            <a:avLst/>
          </a:prstGeom>
        </p:spPr>
        <p:txBody>
          <a:bodyPr/>
          <a:lstStyle>
            <a:lvl1pPr marL="171450" indent="-171450">
              <a:lnSpc>
                <a:spcPct val="90000"/>
              </a:lnSpc>
              <a:spcBef>
                <a:spcPts val="750"/>
              </a:spcBef>
              <a:buChar char="•"/>
              <a:defRPr sz="2100"/>
            </a:lvl1pPr>
            <a:lvl2pPr marL="542925" indent="-200025">
              <a:lnSpc>
                <a:spcPct val="90000"/>
              </a:lnSpc>
              <a:spcBef>
                <a:spcPts val="750"/>
              </a:spcBef>
              <a:buChar char="•"/>
              <a:defRPr sz="2100"/>
            </a:lvl2pPr>
            <a:lvl3pPr marL="925829" indent="-240029">
              <a:lnSpc>
                <a:spcPct val="90000"/>
              </a:lnSpc>
              <a:spcBef>
                <a:spcPts val="750"/>
              </a:spcBef>
              <a:defRPr sz="2100"/>
            </a:lvl3pPr>
            <a:lvl4pPr marL="1295400" indent="-266700">
              <a:lnSpc>
                <a:spcPct val="90000"/>
              </a:lnSpc>
              <a:spcBef>
                <a:spcPts val="750"/>
              </a:spcBef>
              <a:buChar char="•"/>
              <a:defRPr sz="2100"/>
            </a:lvl4pPr>
            <a:lvl5pPr marL="1638300" indent="-266700">
              <a:lnSpc>
                <a:spcPct val="90000"/>
              </a:lnSpc>
              <a:spcBef>
                <a:spcPts val="750"/>
              </a:spcBef>
              <a:buChar char="•"/>
              <a:defRPr sz="2100"/>
            </a:lvl5pPr>
          </a:lstStyle>
          <a:p>
            <a:r>
              <a:t>Body Level One</a:t>
            </a:r>
          </a:p>
          <a:p>
            <a:pPr lvl="1"/>
            <a:r>
              <a:t>Body Level Two</a:t>
            </a:r>
          </a:p>
          <a:p>
            <a:pPr lvl="2"/>
            <a:r>
              <a:t>Body Level Three</a:t>
            </a:r>
          </a:p>
          <a:p>
            <a:pPr lvl="3"/>
            <a:r>
              <a:t>Body Level Four</a:t>
            </a:r>
          </a:p>
          <a:p>
            <a:pPr lvl="4"/>
            <a:r>
              <a:t>Body Level Five</a:t>
            </a:r>
          </a:p>
        </p:txBody>
      </p:sp>
      <p:sp>
        <p:nvSpPr>
          <p:cNvPr id="822" name="Shape 822"/>
          <p:cNvSpPr>
            <a:spLocks noGrp="1"/>
          </p:cNvSpPr>
          <p:nvPr>
            <p:ph type="sldNum" sz="quarter" idx="2"/>
          </p:nvPr>
        </p:nvSpPr>
        <p:spPr>
          <a:xfrm>
            <a:off x="8288370" y="6423500"/>
            <a:ext cx="226981" cy="230828"/>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542745697"/>
      </p:ext>
    </p:extLst>
  </p:cSld>
  <p:clrMapOvr>
    <a:masterClrMapping/>
  </p:clrMapOvr>
  <p:transition spd="med"/>
</p:sldLayout>
</file>

<file path=ppt/slideLayouts/slideLayout124.xml><?xml version="1.0" encoding="utf-8"?>
<p:sldLayout xmlns:a="http://schemas.openxmlformats.org/drawingml/2006/main" xmlns:r="http://schemas.openxmlformats.org/officeDocument/2006/relationships" xmlns:p="http://schemas.openxmlformats.org/presentationml/2006/main" type="tx">
  <p:cSld name="89_Default">
    <p:spTree>
      <p:nvGrpSpPr>
        <p:cNvPr id="1" name=""/>
        <p:cNvGrpSpPr/>
        <p:nvPr/>
      </p:nvGrpSpPr>
      <p:grpSpPr>
        <a:xfrm>
          <a:off x="0" y="0"/>
          <a:ext cx="0" cy="0"/>
          <a:chOff x="0" y="0"/>
          <a:chExt cx="0" cy="0"/>
        </a:xfrm>
      </p:grpSpPr>
      <p:sp>
        <p:nvSpPr>
          <p:cNvPr id="829" name="Shape 829"/>
          <p:cNvSpPr>
            <a:spLocks noGrp="1"/>
          </p:cNvSpPr>
          <p:nvPr>
            <p:ph type="title"/>
          </p:nvPr>
        </p:nvSpPr>
        <p:spPr>
          <a:xfrm>
            <a:off x="628650" y="365127"/>
            <a:ext cx="7886700" cy="1325563"/>
          </a:xfrm>
          <a:prstGeom prst="rect">
            <a:avLst/>
          </a:prstGeom>
        </p:spPr>
        <p:txBody>
          <a:bodyPr/>
          <a:lstStyle>
            <a:lvl1pPr algn="l">
              <a:lnSpc>
                <a:spcPct val="90000"/>
              </a:lnSpc>
              <a:defRPr>
                <a:latin typeface="Calibri Light"/>
                <a:ea typeface="Calibri Light"/>
                <a:cs typeface="Calibri Light"/>
                <a:sym typeface="Calibri Light"/>
              </a:defRPr>
            </a:lvl1pPr>
          </a:lstStyle>
          <a:p>
            <a:r>
              <a:t>Title Text</a:t>
            </a:r>
          </a:p>
        </p:txBody>
      </p:sp>
      <p:sp>
        <p:nvSpPr>
          <p:cNvPr id="830" name="Shape 830"/>
          <p:cNvSpPr>
            <a:spLocks noGrp="1"/>
          </p:cNvSpPr>
          <p:nvPr>
            <p:ph type="body" idx="1"/>
          </p:nvPr>
        </p:nvSpPr>
        <p:spPr>
          <a:xfrm>
            <a:off x="628650" y="1825625"/>
            <a:ext cx="7886700" cy="4351338"/>
          </a:xfrm>
          <a:prstGeom prst="rect">
            <a:avLst/>
          </a:prstGeom>
        </p:spPr>
        <p:txBody>
          <a:bodyPr/>
          <a:lstStyle>
            <a:lvl1pPr marL="171450" indent="-171450">
              <a:lnSpc>
                <a:spcPct val="90000"/>
              </a:lnSpc>
              <a:spcBef>
                <a:spcPts val="750"/>
              </a:spcBef>
              <a:buChar char="•"/>
              <a:defRPr sz="2100"/>
            </a:lvl1pPr>
            <a:lvl2pPr marL="542925" indent="-200025">
              <a:lnSpc>
                <a:spcPct val="90000"/>
              </a:lnSpc>
              <a:spcBef>
                <a:spcPts val="750"/>
              </a:spcBef>
              <a:buChar char="•"/>
              <a:defRPr sz="2100"/>
            </a:lvl2pPr>
            <a:lvl3pPr marL="925829" indent="-240029">
              <a:lnSpc>
                <a:spcPct val="90000"/>
              </a:lnSpc>
              <a:spcBef>
                <a:spcPts val="750"/>
              </a:spcBef>
              <a:defRPr sz="2100"/>
            </a:lvl3pPr>
            <a:lvl4pPr marL="1295400" indent="-266700">
              <a:lnSpc>
                <a:spcPct val="90000"/>
              </a:lnSpc>
              <a:spcBef>
                <a:spcPts val="750"/>
              </a:spcBef>
              <a:buChar char="•"/>
              <a:defRPr sz="2100"/>
            </a:lvl4pPr>
            <a:lvl5pPr marL="1638300" indent="-266700">
              <a:lnSpc>
                <a:spcPct val="90000"/>
              </a:lnSpc>
              <a:spcBef>
                <a:spcPts val="750"/>
              </a:spcBef>
              <a:buChar char="•"/>
              <a:defRPr sz="2100"/>
            </a:lvl5pPr>
          </a:lstStyle>
          <a:p>
            <a:r>
              <a:t>Body Level One</a:t>
            </a:r>
          </a:p>
          <a:p>
            <a:pPr lvl="1"/>
            <a:r>
              <a:t>Body Level Two</a:t>
            </a:r>
          </a:p>
          <a:p>
            <a:pPr lvl="2"/>
            <a:r>
              <a:t>Body Level Three</a:t>
            </a:r>
          </a:p>
          <a:p>
            <a:pPr lvl="3"/>
            <a:r>
              <a:t>Body Level Four</a:t>
            </a:r>
          </a:p>
          <a:p>
            <a:pPr lvl="4"/>
            <a:r>
              <a:t>Body Level Five</a:t>
            </a:r>
          </a:p>
        </p:txBody>
      </p:sp>
      <p:sp>
        <p:nvSpPr>
          <p:cNvPr id="831" name="Shape 831"/>
          <p:cNvSpPr>
            <a:spLocks noGrp="1"/>
          </p:cNvSpPr>
          <p:nvPr>
            <p:ph type="sldNum" sz="quarter" idx="2"/>
          </p:nvPr>
        </p:nvSpPr>
        <p:spPr>
          <a:xfrm>
            <a:off x="8288370" y="6423500"/>
            <a:ext cx="226981" cy="230828"/>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2143527"/>
      </p:ext>
    </p:extLst>
  </p:cSld>
  <p:clrMapOvr>
    <a:masterClrMapping/>
  </p:clrMapOvr>
  <p:transition spd="med"/>
</p:sldLayout>
</file>

<file path=ppt/slideLayouts/slideLayout125.xml><?xml version="1.0" encoding="utf-8"?>
<p:sldLayout xmlns:a="http://schemas.openxmlformats.org/drawingml/2006/main" xmlns:r="http://schemas.openxmlformats.org/officeDocument/2006/relationships" xmlns:p="http://schemas.openxmlformats.org/presentationml/2006/main" type="tx">
  <p:cSld name="90_Default">
    <p:spTree>
      <p:nvGrpSpPr>
        <p:cNvPr id="1" name=""/>
        <p:cNvGrpSpPr/>
        <p:nvPr/>
      </p:nvGrpSpPr>
      <p:grpSpPr>
        <a:xfrm>
          <a:off x="0" y="0"/>
          <a:ext cx="0" cy="0"/>
          <a:chOff x="0" y="0"/>
          <a:chExt cx="0" cy="0"/>
        </a:xfrm>
      </p:grpSpPr>
      <p:sp>
        <p:nvSpPr>
          <p:cNvPr id="838" name="Shape 838"/>
          <p:cNvSpPr>
            <a:spLocks noGrp="1"/>
          </p:cNvSpPr>
          <p:nvPr>
            <p:ph type="title"/>
          </p:nvPr>
        </p:nvSpPr>
        <p:spPr>
          <a:xfrm>
            <a:off x="628650" y="365127"/>
            <a:ext cx="7886700" cy="1325563"/>
          </a:xfrm>
          <a:prstGeom prst="rect">
            <a:avLst/>
          </a:prstGeom>
        </p:spPr>
        <p:txBody>
          <a:bodyPr/>
          <a:lstStyle>
            <a:lvl1pPr algn="l">
              <a:lnSpc>
                <a:spcPct val="90000"/>
              </a:lnSpc>
              <a:defRPr>
                <a:latin typeface="Calibri Light"/>
                <a:ea typeface="Calibri Light"/>
                <a:cs typeface="Calibri Light"/>
                <a:sym typeface="Calibri Light"/>
              </a:defRPr>
            </a:lvl1pPr>
          </a:lstStyle>
          <a:p>
            <a:r>
              <a:t>Title Text</a:t>
            </a:r>
          </a:p>
        </p:txBody>
      </p:sp>
      <p:sp>
        <p:nvSpPr>
          <p:cNvPr id="839" name="Shape 839"/>
          <p:cNvSpPr>
            <a:spLocks noGrp="1"/>
          </p:cNvSpPr>
          <p:nvPr>
            <p:ph type="body" idx="1"/>
          </p:nvPr>
        </p:nvSpPr>
        <p:spPr>
          <a:xfrm>
            <a:off x="628650" y="1825625"/>
            <a:ext cx="7886700" cy="4351338"/>
          </a:xfrm>
          <a:prstGeom prst="rect">
            <a:avLst/>
          </a:prstGeom>
        </p:spPr>
        <p:txBody>
          <a:bodyPr/>
          <a:lstStyle>
            <a:lvl1pPr marL="171450" indent="-171450">
              <a:lnSpc>
                <a:spcPct val="90000"/>
              </a:lnSpc>
              <a:spcBef>
                <a:spcPts val="750"/>
              </a:spcBef>
              <a:buChar char="•"/>
              <a:defRPr sz="2100"/>
            </a:lvl1pPr>
            <a:lvl2pPr marL="542925" indent="-200025">
              <a:lnSpc>
                <a:spcPct val="90000"/>
              </a:lnSpc>
              <a:spcBef>
                <a:spcPts val="750"/>
              </a:spcBef>
              <a:buChar char="•"/>
              <a:defRPr sz="2100"/>
            </a:lvl2pPr>
            <a:lvl3pPr marL="925829" indent="-240029">
              <a:lnSpc>
                <a:spcPct val="90000"/>
              </a:lnSpc>
              <a:spcBef>
                <a:spcPts val="750"/>
              </a:spcBef>
              <a:defRPr sz="2100"/>
            </a:lvl3pPr>
            <a:lvl4pPr marL="1295400" indent="-266700">
              <a:lnSpc>
                <a:spcPct val="90000"/>
              </a:lnSpc>
              <a:spcBef>
                <a:spcPts val="750"/>
              </a:spcBef>
              <a:buChar char="•"/>
              <a:defRPr sz="2100"/>
            </a:lvl4pPr>
            <a:lvl5pPr marL="1638300" indent="-266700">
              <a:lnSpc>
                <a:spcPct val="90000"/>
              </a:lnSpc>
              <a:spcBef>
                <a:spcPts val="750"/>
              </a:spcBef>
              <a:buChar char="•"/>
              <a:defRPr sz="2100"/>
            </a:lvl5pPr>
          </a:lstStyle>
          <a:p>
            <a:r>
              <a:t>Body Level One</a:t>
            </a:r>
          </a:p>
          <a:p>
            <a:pPr lvl="1"/>
            <a:r>
              <a:t>Body Level Two</a:t>
            </a:r>
          </a:p>
          <a:p>
            <a:pPr lvl="2"/>
            <a:r>
              <a:t>Body Level Three</a:t>
            </a:r>
          </a:p>
          <a:p>
            <a:pPr lvl="3"/>
            <a:r>
              <a:t>Body Level Four</a:t>
            </a:r>
          </a:p>
          <a:p>
            <a:pPr lvl="4"/>
            <a:r>
              <a:t>Body Level Five</a:t>
            </a:r>
          </a:p>
        </p:txBody>
      </p:sp>
      <p:sp>
        <p:nvSpPr>
          <p:cNvPr id="840" name="Shape 840"/>
          <p:cNvSpPr>
            <a:spLocks noGrp="1"/>
          </p:cNvSpPr>
          <p:nvPr>
            <p:ph type="sldNum" sz="quarter" idx="2"/>
          </p:nvPr>
        </p:nvSpPr>
        <p:spPr>
          <a:xfrm>
            <a:off x="8288370" y="6423500"/>
            <a:ext cx="226981" cy="230828"/>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826585610"/>
      </p:ext>
    </p:extLst>
  </p:cSld>
  <p:clrMapOvr>
    <a:masterClrMapping/>
  </p:clrMapOvr>
  <p:transition spd="med"/>
</p:sldLayout>
</file>

<file path=ppt/slideLayouts/slideLayout126.xml><?xml version="1.0" encoding="utf-8"?>
<p:sldLayout xmlns:a="http://schemas.openxmlformats.org/drawingml/2006/main" xmlns:r="http://schemas.openxmlformats.org/officeDocument/2006/relationships" xmlns:p="http://schemas.openxmlformats.org/presentationml/2006/main" type="tx">
  <p:cSld name="91_Default">
    <p:spTree>
      <p:nvGrpSpPr>
        <p:cNvPr id="1" name=""/>
        <p:cNvGrpSpPr/>
        <p:nvPr/>
      </p:nvGrpSpPr>
      <p:grpSpPr>
        <a:xfrm>
          <a:off x="0" y="0"/>
          <a:ext cx="0" cy="0"/>
          <a:chOff x="0" y="0"/>
          <a:chExt cx="0" cy="0"/>
        </a:xfrm>
      </p:grpSpPr>
      <p:sp>
        <p:nvSpPr>
          <p:cNvPr id="847" name="Shape 847"/>
          <p:cNvSpPr>
            <a:spLocks noGrp="1"/>
          </p:cNvSpPr>
          <p:nvPr>
            <p:ph type="title"/>
          </p:nvPr>
        </p:nvSpPr>
        <p:spPr>
          <a:xfrm>
            <a:off x="628650" y="365127"/>
            <a:ext cx="7886700" cy="1325563"/>
          </a:xfrm>
          <a:prstGeom prst="rect">
            <a:avLst/>
          </a:prstGeom>
        </p:spPr>
        <p:txBody>
          <a:bodyPr/>
          <a:lstStyle>
            <a:lvl1pPr algn="l">
              <a:lnSpc>
                <a:spcPct val="90000"/>
              </a:lnSpc>
              <a:defRPr>
                <a:latin typeface="Calibri Light"/>
                <a:ea typeface="Calibri Light"/>
                <a:cs typeface="Calibri Light"/>
                <a:sym typeface="Calibri Light"/>
              </a:defRPr>
            </a:lvl1pPr>
          </a:lstStyle>
          <a:p>
            <a:r>
              <a:t>Title Text</a:t>
            </a:r>
          </a:p>
        </p:txBody>
      </p:sp>
      <p:sp>
        <p:nvSpPr>
          <p:cNvPr id="848" name="Shape 848"/>
          <p:cNvSpPr>
            <a:spLocks noGrp="1"/>
          </p:cNvSpPr>
          <p:nvPr>
            <p:ph type="body" idx="1"/>
          </p:nvPr>
        </p:nvSpPr>
        <p:spPr>
          <a:xfrm>
            <a:off x="628650" y="1825625"/>
            <a:ext cx="7886700" cy="4351338"/>
          </a:xfrm>
          <a:prstGeom prst="rect">
            <a:avLst/>
          </a:prstGeom>
        </p:spPr>
        <p:txBody>
          <a:bodyPr/>
          <a:lstStyle>
            <a:lvl1pPr marL="171450" indent="-171450">
              <a:lnSpc>
                <a:spcPct val="90000"/>
              </a:lnSpc>
              <a:spcBef>
                <a:spcPts val="750"/>
              </a:spcBef>
              <a:buChar char="•"/>
              <a:defRPr sz="2100"/>
            </a:lvl1pPr>
            <a:lvl2pPr marL="542925" indent="-200025">
              <a:lnSpc>
                <a:spcPct val="90000"/>
              </a:lnSpc>
              <a:spcBef>
                <a:spcPts val="750"/>
              </a:spcBef>
              <a:buChar char="•"/>
              <a:defRPr sz="2100"/>
            </a:lvl2pPr>
            <a:lvl3pPr marL="925829" indent="-240029">
              <a:lnSpc>
                <a:spcPct val="90000"/>
              </a:lnSpc>
              <a:spcBef>
                <a:spcPts val="750"/>
              </a:spcBef>
              <a:defRPr sz="2100"/>
            </a:lvl3pPr>
            <a:lvl4pPr marL="1295400" indent="-266700">
              <a:lnSpc>
                <a:spcPct val="90000"/>
              </a:lnSpc>
              <a:spcBef>
                <a:spcPts val="750"/>
              </a:spcBef>
              <a:buChar char="•"/>
              <a:defRPr sz="2100"/>
            </a:lvl4pPr>
            <a:lvl5pPr marL="1638300" indent="-266700">
              <a:lnSpc>
                <a:spcPct val="90000"/>
              </a:lnSpc>
              <a:spcBef>
                <a:spcPts val="750"/>
              </a:spcBef>
              <a:buChar char="•"/>
              <a:defRPr sz="2100"/>
            </a:lvl5pPr>
          </a:lstStyle>
          <a:p>
            <a:r>
              <a:t>Body Level One</a:t>
            </a:r>
          </a:p>
          <a:p>
            <a:pPr lvl="1"/>
            <a:r>
              <a:t>Body Level Two</a:t>
            </a:r>
          </a:p>
          <a:p>
            <a:pPr lvl="2"/>
            <a:r>
              <a:t>Body Level Three</a:t>
            </a:r>
          </a:p>
          <a:p>
            <a:pPr lvl="3"/>
            <a:r>
              <a:t>Body Level Four</a:t>
            </a:r>
          </a:p>
          <a:p>
            <a:pPr lvl="4"/>
            <a:r>
              <a:t>Body Level Five</a:t>
            </a:r>
          </a:p>
        </p:txBody>
      </p:sp>
      <p:sp>
        <p:nvSpPr>
          <p:cNvPr id="849" name="Shape 849"/>
          <p:cNvSpPr>
            <a:spLocks noGrp="1"/>
          </p:cNvSpPr>
          <p:nvPr>
            <p:ph type="sldNum" sz="quarter" idx="2"/>
          </p:nvPr>
        </p:nvSpPr>
        <p:spPr>
          <a:xfrm>
            <a:off x="8288370" y="6423500"/>
            <a:ext cx="226981" cy="230828"/>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723627526"/>
      </p:ext>
    </p:extLst>
  </p:cSld>
  <p:clrMapOvr>
    <a:masterClrMapping/>
  </p:clrMapOvr>
  <p:transition spd="med"/>
</p:sldLayout>
</file>

<file path=ppt/slideLayouts/slideLayout127.xml><?xml version="1.0" encoding="utf-8"?>
<p:sldLayout xmlns:a="http://schemas.openxmlformats.org/drawingml/2006/main" xmlns:r="http://schemas.openxmlformats.org/officeDocument/2006/relationships" xmlns:p="http://schemas.openxmlformats.org/presentationml/2006/main" type="tx">
  <p:cSld name="92_Default">
    <p:spTree>
      <p:nvGrpSpPr>
        <p:cNvPr id="1" name=""/>
        <p:cNvGrpSpPr/>
        <p:nvPr/>
      </p:nvGrpSpPr>
      <p:grpSpPr>
        <a:xfrm>
          <a:off x="0" y="0"/>
          <a:ext cx="0" cy="0"/>
          <a:chOff x="0" y="0"/>
          <a:chExt cx="0" cy="0"/>
        </a:xfrm>
      </p:grpSpPr>
      <p:sp>
        <p:nvSpPr>
          <p:cNvPr id="856" name="Shape 856"/>
          <p:cNvSpPr>
            <a:spLocks noGrp="1"/>
          </p:cNvSpPr>
          <p:nvPr>
            <p:ph type="title"/>
          </p:nvPr>
        </p:nvSpPr>
        <p:spPr>
          <a:xfrm>
            <a:off x="628650" y="365127"/>
            <a:ext cx="7886700" cy="1325563"/>
          </a:xfrm>
          <a:prstGeom prst="rect">
            <a:avLst/>
          </a:prstGeom>
        </p:spPr>
        <p:txBody>
          <a:bodyPr/>
          <a:lstStyle>
            <a:lvl1pPr algn="l">
              <a:lnSpc>
                <a:spcPct val="90000"/>
              </a:lnSpc>
              <a:defRPr>
                <a:latin typeface="Calibri Light"/>
                <a:ea typeface="Calibri Light"/>
                <a:cs typeface="Calibri Light"/>
                <a:sym typeface="Calibri Light"/>
              </a:defRPr>
            </a:lvl1pPr>
          </a:lstStyle>
          <a:p>
            <a:r>
              <a:t>Title Text</a:t>
            </a:r>
          </a:p>
        </p:txBody>
      </p:sp>
      <p:sp>
        <p:nvSpPr>
          <p:cNvPr id="857" name="Shape 857"/>
          <p:cNvSpPr>
            <a:spLocks noGrp="1"/>
          </p:cNvSpPr>
          <p:nvPr>
            <p:ph type="body" idx="1"/>
          </p:nvPr>
        </p:nvSpPr>
        <p:spPr>
          <a:xfrm>
            <a:off x="628650" y="1825625"/>
            <a:ext cx="7886700" cy="4351338"/>
          </a:xfrm>
          <a:prstGeom prst="rect">
            <a:avLst/>
          </a:prstGeom>
        </p:spPr>
        <p:txBody>
          <a:bodyPr/>
          <a:lstStyle>
            <a:lvl1pPr marL="171450" indent="-171450">
              <a:lnSpc>
                <a:spcPct val="90000"/>
              </a:lnSpc>
              <a:spcBef>
                <a:spcPts val="750"/>
              </a:spcBef>
              <a:buChar char="•"/>
              <a:defRPr sz="2100"/>
            </a:lvl1pPr>
            <a:lvl2pPr marL="542925" indent="-200025">
              <a:lnSpc>
                <a:spcPct val="90000"/>
              </a:lnSpc>
              <a:spcBef>
                <a:spcPts val="750"/>
              </a:spcBef>
              <a:buChar char="•"/>
              <a:defRPr sz="2100"/>
            </a:lvl2pPr>
            <a:lvl3pPr marL="925829" indent="-240029">
              <a:lnSpc>
                <a:spcPct val="90000"/>
              </a:lnSpc>
              <a:spcBef>
                <a:spcPts val="750"/>
              </a:spcBef>
              <a:defRPr sz="2100"/>
            </a:lvl3pPr>
            <a:lvl4pPr marL="1295400" indent="-266700">
              <a:lnSpc>
                <a:spcPct val="90000"/>
              </a:lnSpc>
              <a:spcBef>
                <a:spcPts val="750"/>
              </a:spcBef>
              <a:buChar char="•"/>
              <a:defRPr sz="2100"/>
            </a:lvl4pPr>
            <a:lvl5pPr marL="1638300" indent="-266700">
              <a:lnSpc>
                <a:spcPct val="90000"/>
              </a:lnSpc>
              <a:spcBef>
                <a:spcPts val="750"/>
              </a:spcBef>
              <a:buChar char="•"/>
              <a:defRPr sz="2100"/>
            </a:lvl5pPr>
          </a:lstStyle>
          <a:p>
            <a:r>
              <a:t>Body Level One</a:t>
            </a:r>
          </a:p>
          <a:p>
            <a:pPr lvl="1"/>
            <a:r>
              <a:t>Body Level Two</a:t>
            </a:r>
          </a:p>
          <a:p>
            <a:pPr lvl="2"/>
            <a:r>
              <a:t>Body Level Three</a:t>
            </a:r>
          </a:p>
          <a:p>
            <a:pPr lvl="3"/>
            <a:r>
              <a:t>Body Level Four</a:t>
            </a:r>
          </a:p>
          <a:p>
            <a:pPr lvl="4"/>
            <a:r>
              <a:t>Body Level Five</a:t>
            </a:r>
          </a:p>
        </p:txBody>
      </p:sp>
      <p:sp>
        <p:nvSpPr>
          <p:cNvPr id="858" name="Shape 858"/>
          <p:cNvSpPr>
            <a:spLocks noGrp="1"/>
          </p:cNvSpPr>
          <p:nvPr>
            <p:ph type="sldNum" sz="quarter" idx="2"/>
          </p:nvPr>
        </p:nvSpPr>
        <p:spPr>
          <a:xfrm>
            <a:off x="8288370" y="6423500"/>
            <a:ext cx="226981" cy="230828"/>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654455793"/>
      </p:ext>
    </p:extLst>
  </p:cSld>
  <p:clrMapOvr>
    <a:masterClrMapping/>
  </p:clrMapOvr>
  <p:transition spd="med"/>
</p:sldLayout>
</file>

<file path=ppt/slideLayouts/slideLayout128.xml><?xml version="1.0" encoding="utf-8"?>
<p:sldLayout xmlns:a="http://schemas.openxmlformats.org/drawingml/2006/main" xmlns:r="http://schemas.openxmlformats.org/officeDocument/2006/relationships" xmlns:p="http://schemas.openxmlformats.org/presentationml/2006/main" type="tx">
  <p:cSld name="93_Default">
    <p:spTree>
      <p:nvGrpSpPr>
        <p:cNvPr id="1" name=""/>
        <p:cNvGrpSpPr/>
        <p:nvPr/>
      </p:nvGrpSpPr>
      <p:grpSpPr>
        <a:xfrm>
          <a:off x="0" y="0"/>
          <a:ext cx="0" cy="0"/>
          <a:chOff x="0" y="0"/>
          <a:chExt cx="0" cy="0"/>
        </a:xfrm>
      </p:grpSpPr>
      <p:sp>
        <p:nvSpPr>
          <p:cNvPr id="865" name="Shape 865"/>
          <p:cNvSpPr>
            <a:spLocks noGrp="1"/>
          </p:cNvSpPr>
          <p:nvPr>
            <p:ph type="title"/>
          </p:nvPr>
        </p:nvSpPr>
        <p:spPr>
          <a:xfrm>
            <a:off x="628650" y="365127"/>
            <a:ext cx="7886700" cy="1325563"/>
          </a:xfrm>
          <a:prstGeom prst="rect">
            <a:avLst/>
          </a:prstGeom>
        </p:spPr>
        <p:txBody>
          <a:bodyPr/>
          <a:lstStyle>
            <a:lvl1pPr algn="l">
              <a:lnSpc>
                <a:spcPct val="90000"/>
              </a:lnSpc>
              <a:defRPr>
                <a:latin typeface="Calibri Light"/>
                <a:ea typeface="Calibri Light"/>
                <a:cs typeface="Calibri Light"/>
                <a:sym typeface="Calibri Light"/>
              </a:defRPr>
            </a:lvl1pPr>
          </a:lstStyle>
          <a:p>
            <a:r>
              <a:t>Title Text</a:t>
            </a:r>
          </a:p>
        </p:txBody>
      </p:sp>
      <p:sp>
        <p:nvSpPr>
          <p:cNvPr id="866" name="Shape 866"/>
          <p:cNvSpPr>
            <a:spLocks noGrp="1"/>
          </p:cNvSpPr>
          <p:nvPr>
            <p:ph type="body" idx="1"/>
          </p:nvPr>
        </p:nvSpPr>
        <p:spPr>
          <a:xfrm>
            <a:off x="628650" y="1825625"/>
            <a:ext cx="7886700" cy="4351338"/>
          </a:xfrm>
          <a:prstGeom prst="rect">
            <a:avLst/>
          </a:prstGeom>
        </p:spPr>
        <p:txBody>
          <a:bodyPr/>
          <a:lstStyle>
            <a:lvl1pPr marL="171450" indent="-171450">
              <a:lnSpc>
                <a:spcPct val="90000"/>
              </a:lnSpc>
              <a:spcBef>
                <a:spcPts val="750"/>
              </a:spcBef>
              <a:buChar char="•"/>
              <a:defRPr sz="2100"/>
            </a:lvl1pPr>
            <a:lvl2pPr marL="542925" indent="-200025">
              <a:lnSpc>
                <a:spcPct val="90000"/>
              </a:lnSpc>
              <a:spcBef>
                <a:spcPts val="750"/>
              </a:spcBef>
              <a:buChar char="•"/>
              <a:defRPr sz="2100"/>
            </a:lvl2pPr>
            <a:lvl3pPr marL="925829" indent="-240029">
              <a:lnSpc>
                <a:spcPct val="90000"/>
              </a:lnSpc>
              <a:spcBef>
                <a:spcPts val="750"/>
              </a:spcBef>
              <a:defRPr sz="2100"/>
            </a:lvl3pPr>
            <a:lvl4pPr marL="1295400" indent="-266700">
              <a:lnSpc>
                <a:spcPct val="90000"/>
              </a:lnSpc>
              <a:spcBef>
                <a:spcPts val="750"/>
              </a:spcBef>
              <a:buChar char="•"/>
              <a:defRPr sz="2100"/>
            </a:lvl4pPr>
            <a:lvl5pPr marL="1638300" indent="-266700">
              <a:lnSpc>
                <a:spcPct val="90000"/>
              </a:lnSpc>
              <a:spcBef>
                <a:spcPts val="750"/>
              </a:spcBef>
              <a:buChar char="•"/>
              <a:defRPr sz="2100"/>
            </a:lvl5pPr>
          </a:lstStyle>
          <a:p>
            <a:r>
              <a:t>Body Level One</a:t>
            </a:r>
          </a:p>
          <a:p>
            <a:pPr lvl="1"/>
            <a:r>
              <a:t>Body Level Two</a:t>
            </a:r>
          </a:p>
          <a:p>
            <a:pPr lvl="2"/>
            <a:r>
              <a:t>Body Level Three</a:t>
            </a:r>
          </a:p>
          <a:p>
            <a:pPr lvl="3"/>
            <a:r>
              <a:t>Body Level Four</a:t>
            </a:r>
          </a:p>
          <a:p>
            <a:pPr lvl="4"/>
            <a:r>
              <a:t>Body Level Five</a:t>
            </a:r>
          </a:p>
        </p:txBody>
      </p:sp>
      <p:sp>
        <p:nvSpPr>
          <p:cNvPr id="867" name="Shape 867"/>
          <p:cNvSpPr>
            <a:spLocks noGrp="1"/>
          </p:cNvSpPr>
          <p:nvPr>
            <p:ph type="sldNum" sz="quarter" idx="2"/>
          </p:nvPr>
        </p:nvSpPr>
        <p:spPr>
          <a:xfrm>
            <a:off x="8288370" y="6423500"/>
            <a:ext cx="226981" cy="230828"/>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529769241"/>
      </p:ext>
    </p:extLst>
  </p:cSld>
  <p:clrMapOvr>
    <a:masterClrMapping/>
  </p:clrMapOvr>
  <p:transition spd="med"/>
</p:sldLayout>
</file>

<file path=ppt/slideLayouts/slideLayout129.xml><?xml version="1.0" encoding="utf-8"?>
<p:sldLayout xmlns:a="http://schemas.openxmlformats.org/drawingml/2006/main" xmlns:r="http://schemas.openxmlformats.org/officeDocument/2006/relationships" xmlns:p="http://schemas.openxmlformats.org/presentationml/2006/main" type="tx">
  <p:cSld name="94_Default">
    <p:spTree>
      <p:nvGrpSpPr>
        <p:cNvPr id="1" name=""/>
        <p:cNvGrpSpPr/>
        <p:nvPr/>
      </p:nvGrpSpPr>
      <p:grpSpPr>
        <a:xfrm>
          <a:off x="0" y="0"/>
          <a:ext cx="0" cy="0"/>
          <a:chOff x="0" y="0"/>
          <a:chExt cx="0" cy="0"/>
        </a:xfrm>
      </p:grpSpPr>
      <p:sp>
        <p:nvSpPr>
          <p:cNvPr id="874" name="Shape 874"/>
          <p:cNvSpPr>
            <a:spLocks noGrp="1"/>
          </p:cNvSpPr>
          <p:nvPr>
            <p:ph type="sldNum" sz="quarter" idx="2"/>
          </p:nvPr>
        </p:nvSpPr>
        <p:spPr>
          <a:xfrm>
            <a:off x="8288370" y="6423500"/>
            <a:ext cx="226981" cy="230828"/>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844841803"/>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55" name="Shape 155"/>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326533686"/>
      </p:ext>
    </p:extLst>
  </p:cSld>
  <p:clrMapOvr>
    <a:masterClrMapping/>
  </p:clrMapOvr>
  <p:transition spd="med"/>
</p:sldLayout>
</file>

<file path=ppt/slideLayouts/slideLayout130.xml><?xml version="1.0" encoding="utf-8"?>
<p:sldLayout xmlns:a="http://schemas.openxmlformats.org/drawingml/2006/main" xmlns:r="http://schemas.openxmlformats.org/officeDocument/2006/relationships" xmlns:p="http://schemas.openxmlformats.org/presentationml/2006/main" type="tx">
  <p:cSld name="95_Default">
    <p:spTree>
      <p:nvGrpSpPr>
        <p:cNvPr id="1" name=""/>
        <p:cNvGrpSpPr/>
        <p:nvPr/>
      </p:nvGrpSpPr>
      <p:grpSpPr>
        <a:xfrm>
          <a:off x="0" y="0"/>
          <a:ext cx="0" cy="0"/>
          <a:chOff x="0" y="0"/>
          <a:chExt cx="0" cy="0"/>
        </a:xfrm>
      </p:grpSpPr>
      <p:sp>
        <p:nvSpPr>
          <p:cNvPr id="881" name="Shape 881"/>
          <p:cNvSpPr>
            <a:spLocks noGrp="1"/>
          </p:cNvSpPr>
          <p:nvPr>
            <p:ph type="title"/>
          </p:nvPr>
        </p:nvSpPr>
        <p:spPr>
          <a:xfrm>
            <a:off x="628650" y="365127"/>
            <a:ext cx="7886700" cy="1325563"/>
          </a:xfrm>
          <a:prstGeom prst="rect">
            <a:avLst/>
          </a:prstGeom>
        </p:spPr>
        <p:txBody>
          <a:bodyPr/>
          <a:lstStyle>
            <a:lvl1pPr algn="l">
              <a:lnSpc>
                <a:spcPct val="90000"/>
              </a:lnSpc>
              <a:defRPr>
                <a:latin typeface="Calibri Light"/>
                <a:ea typeface="Calibri Light"/>
                <a:cs typeface="Calibri Light"/>
                <a:sym typeface="Calibri Light"/>
              </a:defRPr>
            </a:lvl1pPr>
          </a:lstStyle>
          <a:p>
            <a:r>
              <a:t>Title Text</a:t>
            </a:r>
          </a:p>
        </p:txBody>
      </p:sp>
      <p:sp>
        <p:nvSpPr>
          <p:cNvPr id="882" name="Shape 882"/>
          <p:cNvSpPr>
            <a:spLocks noGrp="1"/>
          </p:cNvSpPr>
          <p:nvPr>
            <p:ph type="body" idx="1"/>
          </p:nvPr>
        </p:nvSpPr>
        <p:spPr>
          <a:xfrm>
            <a:off x="628650" y="1825625"/>
            <a:ext cx="7886700" cy="4351338"/>
          </a:xfrm>
          <a:prstGeom prst="rect">
            <a:avLst/>
          </a:prstGeom>
        </p:spPr>
        <p:txBody>
          <a:bodyPr/>
          <a:lstStyle>
            <a:lvl1pPr marL="171450" indent="-171450">
              <a:lnSpc>
                <a:spcPct val="90000"/>
              </a:lnSpc>
              <a:spcBef>
                <a:spcPts val="750"/>
              </a:spcBef>
              <a:buChar char="•"/>
              <a:defRPr sz="2100"/>
            </a:lvl1pPr>
            <a:lvl2pPr marL="542925" indent="-200025">
              <a:lnSpc>
                <a:spcPct val="90000"/>
              </a:lnSpc>
              <a:spcBef>
                <a:spcPts val="750"/>
              </a:spcBef>
              <a:buChar char="•"/>
              <a:defRPr sz="2100"/>
            </a:lvl2pPr>
            <a:lvl3pPr marL="925829" indent="-240029">
              <a:lnSpc>
                <a:spcPct val="90000"/>
              </a:lnSpc>
              <a:spcBef>
                <a:spcPts val="750"/>
              </a:spcBef>
              <a:defRPr sz="2100"/>
            </a:lvl3pPr>
            <a:lvl4pPr marL="1295400" indent="-266700">
              <a:lnSpc>
                <a:spcPct val="90000"/>
              </a:lnSpc>
              <a:spcBef>
                <a:spcPts val="750"/>
              </a:spcBef>
              <a:buChar char="•"/>
              <a:defRPr sz="2100"/>
            </a:lvl4pPr>
            <a:lvl5pPr marL="1638300" indent="-266700">
              <a:lnSpc>
                <a:spcPct val="90000"/>
              </a:lnSpc>
              <a:spcBef>
                <a:spcPts val="750"/>
              </a:spcBef>
              <a:buChar char="•"/>
              <a:defRPr sz="2100"/>
            </a:lvl5pPr>
          </a:lstStyle>
          <a:p>
            <a:r>
              <a:t>Body Level One</a:t>
            </a:r>
          </a:p>
          <a:p>
            <a:pPr lvl="1"/>
            <a:r>
              <a:t>Body Level Two</a:t>
            </a:r>
          </a:p>
          <a:p>
            <a:pPr lvl="2"/>
            <a:r>
              <a:t>Body Level Three</a:t>
            </a:r>
          </a:p>
          <a:p>
            <a:pPr lvl="3"/>
            <a:r>
              <a:t>Body Level Four</a:t>
            </a:r>
          </a:p>
          <a:p>
            <a:pPr lvl="4"/>
            <a:r>
              <a:t>Body Level Five</a:t>
            </a:r>
          </a:p>
        </p:txBody>
      </p:sp>
      <p:sp>
        <p:nvSpPr>
          <p:cNvPr id="883" name="Shape 883"/>
          <p:cNvSpPr>
            <a:spLocks noGrp="1"/>
          </p:cNvSpPr>
          <p:nvPr>
            <p:ph type="sldNum" sz="quarter" idx="2"/>
          </p:nvPr>
        </p:nvSpPr>
        <p:spPr>
          <a:xfrm>
            <a:off x="8288370" y="6423500"/>
            <a:ext cx="226981" cy="230828"/>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547358438"/>
      </p:ext>
    </p:extLst>
  </p:cSld>
  <p:clrMapOvr>
    <a:masterClrMapping/>
  </p:clrMapOvr>
  <p:transition spd="med"/>
</p:sldLayout>
</file>

<file path=ppt/slideLayouts/slideLayout131.xml><?xml version="1.0" encoding="utf-8"?>
<p:sldLayout xmlns:a="http://schemas.openxmlformats.org/drawingml/2006/main" xmlns:r="http://schemas.openxmlformats.org/officeDocument/2006/relationships" xmlns:p="http://schemas.openxmlformats.org/presentationml/2006/main" type="tx">
  <p:cSld name="96_Default">
    <p:spTree>
      <p:nvGrpSpPr>
        <p:cNvPr id="1" name=""/>
        <p:cNvGrpSpPr/>
        <p:nvPr/>
      </p:nvGrpSpPr>
      <p:grpSpPr>
        <a:xfrm>
          <a:off x="0" y="0"/>
          <a:ext cx="0" cy="0"/>
          <a:chOff x="0" y="0"/>
          <a:chExt cx="0" cy="0"/>
        </a:xfrm>
      </p:grpSpPr>
      <p:sp>
        <p:nvSpPr>
          <p:cNvPr id="890" name="Shape 890"/>
          <p:cNvSpPr>
            <a:spLocks noGrp="1"/>
          </p:cNvSpPr>
          <p:nvPr>
            <p:ph type="title"/>
          </p:nvPr>
        </p:nvSpPr>
        <p:spPr>
          <a:xfrm>
            <a:off x="628650" y="365127"/>
            <a:ext cx="7886700" cy="1325563"/>
          </a:xfrm>
          <a:prstGeom prst="rect">
            <a:avLst/>
          </a:prstGeom>
        </p:spPr>
        <p:txBody>
          <a:bodyPr/>
          <a:lstStyle>
            <a:lvl1pPr algn="l">
              <a:lnSpc>
                <a:spcPct val="90000"/>
              </a:lnSpc>
              <a:defRPr>
                <a:latin typeface="Calibri Light"/>
                <a:ea typeface="Calibri Light"/>
                <a:cs typeface="Calibri Light"/>
                <a:sym typeface="Calibri Light"/>
              </a:defRPr>
            </a:lvl1pPr>
          </a:lstStyle>
          <a:p>
            <a:r>
              <a:t>Title Text</a:t>
            </a:r>
          </a:p>
        </p:txBody>
      </p:sp>
      <p:sp>
        <p:nvSpPr>
          <p:cNvPr id="891" name="Shape 891"/>
          <p:cNvSpPr>
            <a:spLocks noGrp="1"/>
          </p:cNvSpPr>
          <p:nvPr>
            <p:ph type="body" idx="1"/>
          </p:nvPr>
        </p:nvSpPr>
        <p:spPr>
          <a:xfrm>
            <a:off x="628650" y="1825625"/>
            <a:ext cx="7886700" cy="4351338"/>
          </a:xfrm>
          <a:prstGeom prst="rect">
            <a:avLst/>
          </a:prstGeom>
        </p:spPr>
        <p:txBody>
          <a:bodyPr/>
          <a:lstStyle>
            <a:lvl1pPr marL="171450" indent="-171450">
              <a:lnSpc>
                <a:spcPct val="90000"/>
              </a:lnSpc>
              <a:spcBef>
                <a:spcPts val="750"/>
              </a:spcBef>
              <a:buChar char="•"/>
              <a:defRPr sz="2100"/>
            </a:lvl1pPr>
            <a:lvl2pPr marL="542925" indent="-200025">
              <a:lnSpc>
                <a:spcPct val="90000"/>
              </a:lnSpc>
              <a:spcBef>
                <a:spcPts val="750"/>
              </a:spcBef>
              <a:buChar char="•"/>
              <a:defRPr sz="2100"/>
            </a:lvl2pPr>
            <a:lvl3pPr marL="925829" indent="-240029">
              <a:lnSpc>
                <a:spcPct val="90000"/>
              </a:lnSpc>
              <a:spcBef>
                <a:spcPts val="750"/>
              </a:spcBef>
              <a:defRPr sz="2100"/>
            </a:lvl3pPr>
            <a:lvl4pPr marL="1295400" indent="-266700">
              <a:lnSpc>
                <a:spcPct val="90000"/>
              </a:lnSpc>
              <a:spcBef>
                <a:spcPts val="750"/>
              </a:spcBef>
              <a:buChar char="•"/>
              <a:defRPr sz="2100"/>
            </a:lvl4pPr>
            <a:lvl5pPr marL="1638300" indent="-266700">
              <a:lnSpc>
                <a:spcPct val="90000"/>
              </a:lnSpc>
              <a:spcBef>
                <a:spcPts val="750"/>
              </a:spcBef>
              <a:buChar char="•"/>
              <a:defRPr sz="2100"/>
            </a:lvl5pPr>
          </a:lstStyle>
          <a:p>
            <a:r>
              <a:t>Body Level One</a:t>
            </a:r>
          </a:p>
          <a:p>
            <a:pPr lvl="1"/>
            <a:r>
              <a:t>Body Level Two</a:t>
            </a:r>
          </a:p>
          <a:p>
            <a:pPr lvl="2"/>
            <a:r>
              <a:t>Body Level Three</a:t>
            </a:r>
          </a:p>
          <a:p>
            <a:pPr lvl="3"/>
            <a:r>
              <a:t>Body Level Four</a:t>
            </a:r>
          </a:p>
          <a:p>
            <a:pPr lvl="4"/>
            <a:r>
              <a:t>Body Level Five</a:t>
            </a:r>
          </a:p>
        </p:txBody>
      </p:sp>
      <p:sp>
        <p:nvSpPr>
          <p:cNvPr id="892" name="Shape 892"/>
          <p:cNvSpPr>
            <a:spLocks noGrp="1"/>
          </p:cNvSpPr>
          <p:nvPr>
            <p:ph type="sldNum" sz="quarter" idx="2"/>
          </p:nvPr>
        </p:nvSpPr>
        <p:spPr>
          <a:xfrm>
            <a:off x="8288370" y="6423500"/>
            <a:ext cx="226981" cy="230828"/>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540768818"/>
      </p:ext>
    </p:extLst>
  </p:cSld>
  <p:clrMapOvr>
    <a:masterClrMapping/>
  </p:clrMapOvr>
  <p:transition spd="med"/>
</p:sldLayout>
</file>

<file path=ppt/slideLayouts/slideLayout132.xml><?xml version="1.0" encoding="utf-8"?>
<p:sldLayout xmlns:a="http://schemas.openxmlformats.org/drawingml/2006/main" xmlns:r="http://schemas.openxmlformats.org/officeDocument/2006/relationships" xmlns:p="http://schemas.openxmlformats.org/presentationml/2006/main" type="tx">
  <p:cSld name="97_Default">
    <p:spTree>
      <p:nvGrpSpPr>
        <p:cNvPr id="1" name=""/>
        <p:cNvGrpSpPr/>
        <p:nvPr/>
      </p:nvGrpSpPr>
      <p:grpSpPr>
        <a:xfrm>
          <a:off x="0" y="0"/>
          <a:ext cx="0" cy="0"/>
          <a:chOff x="0" y="0"/>
          <a:chExt cx="0" cy="0"/>
        </a:xfrm>
      </p:grpSpPr>
      <p:sp>
        <p:nvSpPr>
          <p:cNvPr id="899" name="Shape 899"/>
          <p:cNvSpPr>
            <a:spLocks noGrp="1"/>
          </p:cNvSpPr>
          <p:nvPr>
            <p:ph type="title"/>
          </p:nvPr>
        </p:nvSpPr>
        <p:spPr>
          <a:xfrm>
            <a:off x="628650" y="365127"/>
            <a:ext cx="7886700" cy="1325563"/>
          </a:xfrm>
          <a:prstGeom prst="rect">
            <a:avLst/>
          </a:prstGeom>
        </p:spPr>
        <p:txBody>
          <a:bodyPr/>
          <a:lstStyle>
            <a:lvl1pPr algn="l">
              <a:lnSpc>
                <a:spcPct val="90000"/>
              </a:lnSpc>
              <a:defRPr>
                <a:latin typeface="Calibri Light"/>
                <a:ea typeface="Calibri Light"/>
                <a:cs typeface="Calibri Light"/>
                <a:sym typeface="Calibri Light"/>
              </a:defRPr>
            </a:lvl1pPr>
          </a:lstStyle>
          <a:p>
            <a:r>
              <a:t>Title Text</a:t>
            </a:r>
          </a:p>
        </p:txBody>
      </p:sp>
      <p:sp>
        <p:nvSpPr>
          <p:cNvPr id="900" name="Shape 900"/>
          <p:cNvSpPr>
            <a:spLocks noGrp="1"/>
          </p:cNvSpPr>
          <p:nvPr>
            <p:ph type="body" idx="1"/>
          </p:nvPr>
        </p:nvSpPr>
        <p:spPr>
          <a:xfrm>
            <a:off x="628650" y="1825625"/>
            <a:ext cx="7886700" cy="4351338"/>
          </a:xfrm>
          <a:prstGeom prst="rect">
            <a:avLst/>
          </a:prstGeom>
        </p:spPr>
        <p:txBody>
          <a:bodyPr/>
          <a:lstStyle>
            <a:lvl1pPr marL="171450" indent="-171450">
              <a:lnSpc>
                <a:spcPct val="90000"/>
              </a:lnSpc>
              <a:spcBef>
                <a:spcPts val="750"/>
              </a:spcBef>
              <a:buChar char="•"/>
              <a:defRPr sz="2100"/>
            </a:lvl1pPr>
            <a:lvl2pPr marL="542925" indent="-200025">
              <a:lnSpc>
                <a:spcPct val="90000"/>
              </a:lnSpc>
              <a:spcBef>
                <a:spcPts val="750"/>
              </a:spcBef>
              <a:buChar char="•"/>
              <a:defRPr sz="2100"/>
            </a:lvl2pPr>
            <a:lvl3pPr marL="925829" indent="-240029">
              <a:lnSpc>
                <a:spcPct val="90000"/>
              </a:lnSpc>
              <a:spcBef>
                <a:spcPts val="750"/>
              </a:spcBef>
              <a:defRPr sz="2100"/>
            </a:lvl3pPr>
            <a:lvl4pPr marL="1295400" indent="-266700">
              <a:lnSpc>
                <a:spcPct val="90000"/>
              </a:lnSpc>
              <a:spcBef>
                <a:spcPts val="750"/>
              </a:spcBef>
              <a:buChar char="•"/>
              <a:defRPr sz="2100"/>
            </a:lvl4pPr>
            <a:lvl5pPr marL="1638300" indent="-266700">
              <a:lnSpc>
                <a:spcPct val="90000"/>
              </a:lnSpc>
              <a:spcBef>
                <a:spcPts val="750"/>
              </a:spcBef>
              <a:buChar char="•"/>
              <a:defRPr sz="2100"/>
            </a:lvl5pPr>
          </a:lstStyle>
          <a:p>
            <a:r>
              <a:t>Body Level One</a:t>
            </a:r>
          </a:p>
          <a:p>
            <a:pPr lvl="1"/>
            <a:r>
              <a:t>Body Level Two</a:t>
            </a:r>
          </a:p>
          <a:p>
            <a:pPr lvl="2"/>
            <a:r>
              <a:t>Body Level Three</a:t>
            </a:r>
          </a:p>
          <a:p>
            <a:pPr lvl="3"/>
            <a:r>
              <a:t>Body Level Four</a:t>
            </a:r>
          </a:p>
          <a:p>
            <a:pPr lvl="4"/>
            <a:r>
              <a:t>Body Level Five</a:t>
            </a:r>
          </a:p>
        </p:txBody>
      </p:sp>
      <p:sp>
        <p:nvSpPr>
          <p:cNvPr id="901" name="Shape 901"/>
          <p:cNvSpPr>
            <a:spLocks noGrp="1"/>
          </p:cNvSpPr>
          <p:nvPr>
            <p:ph type="sldNum" sz="quarter" idx="2"/>
          </p:nvPr>
        </p:nvSpPr>
        <p:spPr>
          <a:xfrm>
            <a:off x="8288370" y="6423500"/>
            <a:ext cx="226981" cy="230828"/>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351314706"/>
      </p:ext>
    </p:extLst>
  </p:cSld>
  <p:clrMapOvr>
    <a:masterClrMapping/>
  </p:clrMapOvr>
  <p:transition spd="med"/>
</p:sldLayout>
</file>

<file path=ppt/slideLayouts/slideLayout133.xml><?xml version="1.0" encoding="utf-8"?>
<p:sldLayout xmlns:a="http://schemas.openxmlformats.org/drawingml/2006/main" xmlns:r="http://schemas.openxmlformats.org/officeDocument/2006/relationships" xmlns:p="http://schemas.openxmlformats.org/presentationml/2006/main" type="tx">
  <p:cSld name="98_Default">
    <p:spTree>
      <p:nvGrpSpPr>
        <p:cNvPr id="1" name=""/>
        <p:cNvGrpSpPr/>
        <p:nvPr/>
      </p:nvGrpSpPr>
      <p:grpSpPr>
        <a:xfrm>
          <a:off x="0" y="0"/>
          <a:ext cx="0" cy="0"/>
          <a:chOff x="0" y="0"/>
          <a:chExt cx="0" cy="0"/>
        </a:xfrm>
      </p:grpSpPr>
      <p:sp>
        <p:nvSpPr>
          <p:cNvPr id="908" name="Shape 908"/>
          <p:cNvSpPr>
            <a:spLocks noGrp="1"/>
          </p:cNvSpPr>
          <p:nvPr>
            <p:ph type="title"/>
          </p:nvPr>
        </p:nvSpPr>
        <p:spPr>
          <a:xfrm>
            <a:off x="628650" y="365127"/>
            <a:ext cx="7886700" cy="1325563"/>
          </a:xfrm>
          <a:prstGeom prst="rect">
            <a:avLst/>
          </a:prstGeom>
        </p:spPr>
        <p:txBody>
          <a:bodyPr/>
          <a:lstStyle>
            <a:lvl1pPr algn="l">
              <a:lnSpc>
                <a:spcPct val="90000"/>
              </a:lnSpc>
              <a:defRPr>
                <a:latin typeface="Calibri Light"/>
                <a:ea typeface="Calibri Light"/>
                <a:cs typeface="Calibri Light"/>
                <a:sym typeface="Calibri Light"/>
              </a:defRPr>
            </a:lvl1pPr>
          </a:lstStyle>
          <a:p>
            <a:r>
              <a:t>Title Text</a:t>
            </a:r>
          </a:p>
        </p:txBody>
      </p:sp>
      <p:sp>
        <p:nvSpPr>
          <p:cNvPr id="909" name="Shape 909"/>
          <p:cNvSpPr>
            <a:spLocks noGrp="1"/>
          </p:cNvSpPr>
          <p:nvPr>
            <p:ph type="body" idx="1"/>
          </p:nvPr>
        </p:nvSpPr>
        <p:spPr>
          <a:xfrm>
            <a:off x="628650" y="1825625"/>
            <a:ext cx="7886700" cy="4351338"/>
          </a:xfrm>
          <a:prstGeom prst="rect">
            <a:avLst/>
          </a:prstGeom>
        </p:spPr>
        <p:txBody>
          <a:bodyPr/>
          <a:lstStyle>
            <a:lvl1pPr marL="171450" indent="-171450">
              <a:lnSpc>
                <a:spcPct val="90000"/>
              </a:lnSpc>
              <a:spcBef>
                <a:spcPts val="750"/>
              </a:spcBef>
              <a:buChar char="•"/>
              <a:defRPr sz="2100"/>
            </a:lvl1pPr>
            <a:lvl2pPr marL="542925" indent="-200025">
              <a:lnSpc>
                <a:spcPct val="90000"/>
              </a:lnSpc>
              <a:spcBef>
                <a:spcPts val="750"/>
              </a:spcBef>
              <a:buChar char="•"/>
              <a:defRPr sz="2100"/>
            </a:lvl2pPr>
            <a:lvl3pPr marL="925829" indent="-240029">
              <a:lnSpc>
                <a:spcPct val="90000"/>
              </a:lnSpc>
              <a:spcBef>
                <a:spcPts val="750"/>
              </a:spcBef>
              <a:defRPr sz="2100"/>
            </a:lvl3pPr>
            <a:lvl4pPr marL="1295400" indent="-266700">
              <a:lnSpc>
                <a:spcPct val="90000"/>
              </a:lnSpc>
              <a:spcBef>
                <a:spcPts val="750"/>
              </a:spcBef>
              <a:buChar char="•"/>
              <a:defRPr sz="2100"/>
            </a:lvl4pPr>
            <a:lvl5pPr marL="1638300" indent="-266700">
              <a:lnSpc>
                <a:spcPct val="90000"/>
              </a:lnSpc>
              <a:spcBef>
                <a:spcPts val="750"/>
              </a:spcBef>
              <a:buChar char="•"/>
              <a:defRPr sz="2100"/>
            </a:lvl5pPr>
          </a:lstStyle>
          <a:p>
            <a:r>
              <a:t>Body Level One</a:t>
            </a:r>
          </a:p>
          <a:p>
            <a:pPr lvl="1"/>
            <a:r>
              <a:t>Body Level Two</a:t>
            </a:r>
          </a:p>
          <a:p>
            <a:pPr lvl="2"/>
            <a:r>
              <a:t>Body Level Three</a:t>
            </a:r>
          </a:p>
          <a:p>
            <a:pPr lvl="3"/>
            <a:r>
              <a:t>Body Level Four</a:t>
            </a:r>
          </a:p>
          <a:p>
            <a:pPr lvl="4"/>
            <a:r>
              <a:t>Body Level Five</a:t>
            </a:r>
          </a:p>
        </p:txBody>
      </p:sp>
      <p:sp>
        <p:nvSpPr>
          <p:cNvPr id="910" name="Shape 910"/>
          <p:cNvSpPr>
            <a:spLocks noGrp="1"/>
          </p:cNvSpPr>
          <p:nvPr>
            <p:ph type="sldNum" sz="quarter" idx="2"/>
          </p:nvPr>
        </p:nvSpPr>
        <p:spPr>
          <a:xfrm>
            <a:off x="8288370" y="6423500"/>
            <a:ext cx="226981" cy="230828"/>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899581967"/>
      </p:ext>
    </p:extLst>
  </p:cSld>
  <p:clrMapOvr>
    <a:masterClrMapping/>
  </p:clrMapOvr>
  <p:transition spd="med"/>
</p:sldLayout>
</file>

<file path=ppt/slideLayouts/slideLayout134.xml><?xml version="1.0" encoding="utf-8"?>
<p:sldLayout xmlns:a="http://schemas.openxmlformats.org/drawingml/2006/main" xmlns:r="http://schemas.openxmlformats.org/officeDocument/2006/relationships" xmlns:p="http://schemas.openxmlformats.org/presentationml/2006/main" type="tx">
  <p:cSld name="99_Default">
    <p:spTree>
      <p:nvGrpSpPr>
        <p:cNvPr id="1" name=""/>
        <p:cNvGrpSpPr/>
        <p:nvPr/>
      </p:nvGrpSpPr>
      <p:grpSpPr>
        <a:xfrm>
          <a:off x="0" y="0"/>
          <a:ext cx="0" cy="0"/>
          <a:chOff x="0" y="0"/>
          <a:chExt cx="0" cy="0"/>
        </a:xfrm>
      </p:grpSpPr>
      <p:sp>
        <p:nvSpPr>
          <p:cNvPr id="917" name="Shape 917"/>
          <p:cNvSpPr/>
          <p:nvPr/>
        </p:nvSpPr>
        <p:spPr>
          <a:xfrm>
            <a:off x="-2" y="2"/>
            <a:ext cx="9144004" cy="796925"/>
          </a:xfrm>
          <a:prstGeom prst="rect">
            <a:avLst/>
          </a:prstGeom>
          <a:solidFill>
            <a:srgbClr val="990F2C"/>
          </a:solidFill>
          <a:ln>
            <a:solidFill>
              <a:srgbClr val="BE4B48"/>
            </a:solidFill>
          </a:ln>
          <a:effectLst>
            <a:outerShdw blurRad="38100" dist="23000" dir="5400000" rotWithShape="0">
              <a:srgbClr val="808080">
                <a:alpha val="34997"/>
              </a:srgbClr>
            </a:outerShdw>
          </a:effectLst>
        </p:spPr>
        <p:txBody>
          <a:bodyPr lIns="34289" tIns="34289" rIns="34289" bIns="34289" anchor="ctr"/>
          <a:lstStyle/>
          <a:p>
            <a:pPr algn="ctr" defTabSz="342900">
              <a:defRPr>
                <a:solidFill>
                  <a:srgbClr val="FFFFFF"/>
                </a:solidFill>
                <a:latin typeface="Calibri"/>
                <a:ea typeface="Calibri"/>
                <a:cs typeface="Calibri"/>
                <a:sym typeface="Calibri"/>
              </a:defRPr>
            </a:pPr>
            <a:endParaRPr sz="1350"/>
          </a:p>
        </p:txBody>
      </p:sp>
      <p:pic>
        <p:nvPicPr>
          <p:cNvPr id="918" name="image5.png"/>
          <p:cNvPicPr>
            <a:picLocks noChangeAspect="1"/>
          </p:cNvPicPr>
          <p:nvPr/>
        </p:nvPicPr>
        <p:blipFill>
          <a:blip r:embed="rId2">
            <a:extLst/>
          </a:blip>
          <a:stretch>
            <a:fillRect/>
          </a:stretch>
        </p:blipFill>
        <p:spPr>
          <a:xfrm>
            <a:off x="7092951" y="2"/>
            <a:ext cx="2051050" cy="741363"/>
          </a:xfrm>
          <a:prstGeom prst="rect">
            <a:avLst/>
          </a:prstGeom>
          <a:ln w="12700">
            <a:miter lim="400000"/>
          </a:ln>
        </p:spPr>
      </p:pic>
      <p:sp>
        <p:nvSpPr>
          <p:cNvPr id="919" name="Shape 919"/>
          <p:cNvSpPr>
            <a:spLocks noGrp="1"/>
          </p:cNvSpPr>
          <p:nvPr>
            <p:ph type="body" idx="1"/>
          </p:nvPr>
        </p:nvSpPr>
        <p:spPr>
          <a:prstGeom prst="rect">
            <a:avLst/>
          </a:prstGeom>
        </p:spPr>
        <p:txBody>
          <a:bodyPr/>
          <a:lstStyle>
            <a:lvl1pPr>
              <a:spcBef>
                <a:spcPts val="300"/>
              </a:spcBef>
              <a:defRPr sz="1500"/>
            </a:lvl1pPr>
            <a:lvl2pPr marL="581025" indent="-238125">
              <a:spcBef>
                <a:spcPts val="300"/>
              </a:spcBef>
              <a:defRPr sz="1500"/>
            </a:lvl2pPr>
            <a:lvl3pPr marL="876300" indent="-190500">
              <a:spcBef>
                <a:spcPts val="300"/>
              </a:spcBef>
              <a:defRPr sz="1500"/>
            </a:lvl3pPr>
            <a:lvl4pPr marL="1219200" indent="-190500">
              <a:spcBef>
                <a:spcPts val="300"/>
              </a:spcBef>
              <a:defRPr sz="1500"/>
            </a:lvl4pPr>
            <a:lvl5pPr marL="1562100" indent="-190500">
              <a:spcBef>
                <a:spcPts val="300"/>
              </a:spcBef>
              <a:defRPr sz="1500"/>
            </a:lvl5pPr>
          </a:lstStyle>
          <a:p>
            <a:r>
              <a:t>Body Level One</a:t>
            </a:r>
          </a:p>
          <a:p>
            <a:pPr lvl="1"/>
            <a:r>
              <a:t>Body Level Two</a:t>
            </a:r>
          </a:p>
          <a:p>
            <a:pPr lvl="2"/>
            <a:r>
              <a:t>Body Level Three</a:t>
            </a:r>
          </a:p>
          <a:p>
            <a:pPr lvl="3"/>
            <a:r>
              <a:t>Body Level Four</a:t>
            </a:r>
          </a:p>
          <a:p>
            <a:pPr lvl="4"/>
            <a:r>
              <a:t>Body Level Five</a:t>
            </a:r>
          </a:p>
        </p:txBody>
      </p:sp>
      <p:sp>
        <p:nvSpPr>
          <p:cNvPr id="920" name="Shape 920"/>
          <p:cNvSpPr>
            <a:spLocks noGrp="1"/>
          </p:cNvSpPr>
          <p:nvPr>
            <p:ph type="title"/>
          </p:nvPr>
        </p:nvSpPr>
        <p:spPr>
          <a:xfrm>
            <a:off x="-188912" y="-173038"/>
            <a:ext cx="8229601" cy="1143001"/>
          </a:xfrm>
          <a:prstGeom prst="rect">
            <a:avLst/>
          </a:prstGeom>
        </p:spPr>
        <p:txBody>
          <a:bodyPr/>
          <a:lstStyle>
            <a:lvl1pPr>
              <a:defRPr sz="2100">
                <a:solidFill>
                  <a:srgbClr val="FFFFFF"/>
                </a:solidFill>
              </a:defRPr>
            </a:lvl1pPr>
          </a:lstStyle>
          <a:p>
            <a:r>
              <a:t>Title Text</a:t>
            </a:r>
          </a:p>
        </p:txBody>
      </p:sp>
      <p:sp>
        <p:nvSpPr>
          <p:cNvPr id="921" name="Shape 921"/>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996222535"/>
      </p:ext>
    </p:extLst>
  </p:cSld>
  <p:clrMapOvr>
    <a:masterClrMapping/>
  </p:clrMapOvr>
  <p:transition spd="med"/>
</p:sldLayout>
</file>

<file path=ppt/slideLayouts/slideLayout135.xml><?xml version="1.0" encoding="utf-8"?>
<p:sldLayout xmlns:a="http://schemas.openxmlformats.org/drawingml/2006/main" xmlns:r="http://schemas.openxmlformats.org/officeDocument/2006/relationships" xmlns:p="http://schemas.openxmlformats.org/presentationml/2006/main" type="tx">
  <p:cSld name="100_Default">
    <p:spTree>
      <p:nvGrpSpPr>
        <p:cNvPr id="1" name=""/>
        <p:cNvGrpSpPr/>
        <p:nvPr/>
      </p:nvGrpSpPr>
      <p:grpSpPr>
        <a:xfrm>
          <a:off x="0" y="0"/>
          <a:ext cx="0" cy="0"/>
          <a:chOff x="0" y="0"/>
          <a:chExt cx="0" cy="0"/>
        </a:xfrm>
      </p:grpSpPr>
      <p:sp>
        <p:nvSpPr>
          <p:cNvPr id="928" name="Shape 928"/>
          <p:cNvSpPr/>
          <p:nvPr/>
        </p:nvSpPr>
        <p:spPr>
          <a:xfrm>
            <a:off x="-2" y="2"/>
            <a:ext cx="9144004" cy="796925"/>
          </a:xfrm>
          <a:prstGeom prst="rect">
            <a:avLst/>
          </a:prstGeom>
          <a:solidFill>
            <a:srgbClr val="990F2C"/>
          </a:solidFill>
          <a:ln>
            <a:solidFill>
              <a:srgbClr val="BE4B48"/>
            </a:solidFill>
          </a:ln>
          <a:effectLst>
            <a:outerShdw blurRad="38100" dist="23000" dir="5400000" rotWithShape="0">
              <a:srgbClr val="808080">
                <a:alpha val="34997"/>
              </a:srgbClr>
            </a:outerShdw>
          </a:effectLst>
        </p:spPr>
        <p:txBody>
          <a:bodyPr lIns="34289" tIns="34289" rIns="34289" bIns="34289" anchor="ctr"/>
          <a:lstStyle/>
          <a:p>
            <a:pPr algn="ctr" defTabSz="342900">
              <a:defRPr>
                <a:solidFill>
                  <a:srgbClr val="FFFFFF"/>
                </a:solidFill>
                <a:latin typeface="Calibri"/>
                <a:ea typeface="Calibri"/>
                <a:cs typeface="Calibri"/>
                <a:sym typeface="Calibri"/>
              </a:defRPr>
            </a:pPr>
            <a:endParaRPr sz="1350"/>
          </a:p>
        </p:txBody>
      </p:sp>
      <p:pic>
        <p:nvPicPr>
          <p:cNvPr id="929" name="image5.png"/>
          <p:cNvPicPr>
            <a:picLocks noChangeAspect="1"/>
          </p:cNvPicPr>
          <p:nvPr/>
        </p:nvPicPr>
        <p:blipFill>
          <a:blip r:embed="rId2">
            <a:extLst/>
          </a:blip>
          <a:stretch>
            <a:fillRect/>
          </a:stretch>
        </p:blipFill>
        <p:spPr>
          <a:xfrm>
            <a:off x="7092951" y="2"/>
            <a:ext cx="2051050" cy="741363"/>
          </a:xfrm>
          <a:prstGeom prst="rect">
            <a:avLst/>
          </a:prstGeom>
          <a:ln w="12700">
            <a:miter lim="400000"/>
          </a:ln>
        </p:spPr>
      </p:pic>
      <p:sp>
        <p:nvSpPr>
          <p:cNvPr id="930" name="Shape 930"/>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836299216"/>
      </p:ext>
    </p:extLst>
  </p:cSld>
  <p:clrMapOvr>
    <a:masterClrMapping/>
  </p:clrMapOvr>
  <p:transition spd="med"/>
</p:sldLayout>
</file>

<file path=ppt/slideLayouts/slideLayout136.xml><?xml version="1.0" encoding="utf-8"?>
<p:sldLayout xmlns:a="http://schemas.openxmlformats.org/drawingml/2006/main" xmlns:r="http://schemas.openxmlformats.org/officeDocument/2006/relationships" xmlns:p="http://schemas.openxmlformats.org/presentationml/2006/main" type="tx">
  <p:cSld name="101_Default">
    <p:spTree>
      <p:nvGrpSpPr>
        <p:cNvPr id="1" name=""/>
        <p:cNvGrpSpPr/>
        <p:nvPr/>
      </p:nvGrpSpPr>
      <p:grpSpPr>
        <a:xfrm>
          <a:off x="0" y="0"/>
          <a:ext cx="0" cy="0"/>
          <a:chOff x="0" y="0"/>
          <a:chExt cx="0" cy="0"/>
        </a:xfrm>
      </p:grpSpPr>
      <p:sp>
        <p:nvSpPr>
          <p:cNvPr id="937" name="Shape 937"/>
          <p:cNvSpPr/>
          <p:nvPr/>
        </p:nvSpPr>
        <p:spPr>
          <a:xfrm>
            <a:off x="-2" y="2"/>
            <a:ext cx="9144004" cy="796925"/>
          </a:xfrm>
          <a:prstGeom prst="rect">
            <a:avLst/>
          </a:prstGeom>
          <a:solidFill>
            <a:srgbClr val="990F2C"/>
          </a:solidFill>
          <a:ln>
            <a:solidFill>
              <a:srgbClr val="BE4B48"/>
            </a:solidFill>
          </a:ln>
          <a:effectLst>
            <a:outerShdw blurRad="38100" dist="23000" dir="5400000" rotWithShape="0">
              <a:srgbClr val="808080">
                <a:alpha val="34997"/>
              </a:srgbClr>
            </a:outerShdw>
          </a:effectLst>
        </p:spPr>
        <p:txBody>
          <a:bodyPr lIns="34289" tIns="34289" rIns="34289" bIns="34289" anchor="ctr"/>
          <a:lstStyle/>
          <a:p>
            <a:pPr algn="ctr" defTabSz="342900">
              <a:defRPr>
                <a:solidFill>
                  <a:srgbClr val="FFFFFF"/>
                </a:solidFill>
                <a:latin typeface="Calibri"/>
                <a:ea typeface="Calibri"/>
                <a:cs typeface="Calibri"/>
                <a:sym typeface="Calibri"/>
              </a:defRPr>
            </a:pPr>
            <a:endParaRPr sz="1350"/>
          </a:p>
        </p:txBody>
      </p:sp>
      <p:pic>
        <p:nvPicPr>
          <p:cNvPr id="938" name="image5.png"/>
          <p:cNvPicPr>
            <a:picLocks noChangeAspect="1"/>
          </p:cNvPicPr>
          <p:nvPr/>
        </p:nvPicPr>
        <p:blipFill>
          <a:blip r:embed="rId2">
            <a:extLst/>
          </a:blip>
          <a:stretch>
            <a:fillRect/>
          </a:stretch>
        </p:blipFill>
        <p:spPr>
          <a:xfrm>
            <a:off x="7092951" y="2"/>
            <a:ext cx="2051050" cy="741363"/>
          </a:xfrm>
          <a:prstGeom prst="rect">
            <a:avLst/>
          </a:prstGeom>
          <a:ln w="12700">
            <a:miter lim="400000"/>
          </a:ln>
        </p:spPr>
      </p:pic>
      <p:sp>
        <p:nvSpPr>
          <p:cNvPr id="939" name="Shape 939"/>
          <p:cNvSpPr>
            <a:spLocks noGrp="1"/>
          </p:cNvSpPr>
          <p:nvPr>
            <p:ph type="body" idx="1"/>
          </p:nvPr>
        </p:nvSpPr>
        <p:spPr>
          <a:prstGeom prst="rect">
            <a:avLst/>
          </a:prstGeom>
        </p:spPr>
        <p:txBody>
          <a:bodyPr/>
          <a:lstStyle>
            <a:lvl1pPr>
              <a:spcBef>
                <a:spcPts val="300"/>
              </a:spcBef>
              <a:defRPr sz="1500"/>
            </a:lvl1pPr>
            <a:lvl2pPr marL="581025" indent="-238125">
              <a:spcBef>
                <a:spcPts val="300"/>
              </a:spcBef>
              <a:defRPr sz="1500"/>
            </a:lvl2pPr>
            <a:lvl3pPr marL="876300" indent="-190500">
              <a:spcBef>
                <a:spcPts val="300"/>
              </a:spcBef>
              <a:defRPr sz="1500"/>
            </a:lvl3pPr>
            <a:lvl4pPr marL="1219200" indent="-190500">
              <a:spcBef>
                <a:spcPts val="300"/>
              </a:spcBef>
              <a:defRPr sz="1500"/>
            </a:lvl4pPr>
            <a:lvl5pPr marL="1562100" indent="-190500">
              <a:spcBef>
                <a:spcPts val="300"/>
              </a:spcBef>
              <a:defRPr sz="1500"/>
            </a:lvl5pPr>
          </a:lstStyle>
          <a:p>
            <a:r>
              <a:t>Body Level One</a:t>
            </a:r>
          </a:p>
          <a:p>
            <a:pPr lvl="1"/>
            <a:r>
              <a:t>Body Level Two</a:t>
            </a:r>
          </a:p>
          <a:p>
            <a:pPr lvl="2"/>
            <a:r>
              <a:t>Body Level Three</a:t>
            </a:r>
          </a:p>
          <a:p>
            <a:pPr lvl="3"/>
            <a:r>
              <a:t>Body Level Four</a:t>
            </a:r>
          </a:p>
          <a:p>
            <a:pPr lvl="4"/>
            <a:r>
              <a:t>Body Level Five</a:t>
            </a:r>
          </a:p>
        </p:txBody>
      </p:sp>
      <p:sp>
        <p:nvSpPr>
          <p:cNvPr id="940" name="Shape 940"/>
          <p:cNvSpPr>
            <a:spLocks noGrp="1"/>
          </p:cNvSpPr>
          <p:nvPr>
            <p:ph type="title"/>
          </p:nvPr>
        </p:nvSpPr>
        <p:spPr>
          <a:xfrm>
            <a:off x="-188912" y="-173038"/>
            <a:ext cx="8229601" cy="1143001"/>
          </a:xfrm>
          <a:prstGeom prst="rect">
            <a:avLst/>
          </a:prstGeom>
        </p:spPr>
        <p:txBody>
          <a:bodyPr/>
          <a:lstStyle>
            <a:lvl1pPr>
              <a:defRPr sz="2100">
                <a:solidFill>
                  <a:srgbClr val="FFFFFF"/>
                </a:solidFill>
              </a:defRPr>
            </a:lvl1pPr>
          </a:lstStyle>
          <a:p>
            <a:r>
              <a:t>Title Text</a:t>
            </a:r>
          </a:p>
        </p:txBody>
      </p:sp>
      <p:sp>
        <p:nvSpPr>
          <p:cNvPr id="941" name="Shape 941"/>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569121010"/>
      </p:ext>
    </p:extLst>
  </p:cSld>
  <p:clrMapOvr>
    <a:masterClrMapping/>
  </p:clrMapOvr>
  <p:transition spd="med"/>
</p:sldLayout>
</file>

<file path=ppt/slideLayouts/slideLayout137.xml><?xml version="1.0" encoding="utf-8"?>
<p:sldLayout xmlns:a="http://schemas.openxmlformats.org/drawingml/2006/main" xmlns:r="http://schemas.openxmlformats.org/officeDocument/2006/relationships" xmlns:p="http://schemas.openxmlformats.org/presentationml/2006/main" type="tx">
  <p:cSld name="102_Default">
    <p:spTree>
      <p:nvGrpSpPr>
        <p:cNvPr id="1" name=""/>
        <p:cNvGrpSpPr/>
        <p:nvPr/>
      </p:nvGrpSpPr>
      <p:grpSpPr>
        <a:xfrm>
          <a:off x="0" y="0"/>
          <a:ext cx="0" cy="0"/>
          <a:chOff x="0" y="0"/>
          <a:chExt cx="0" cy="0"/>
        </a:xfrm>
      </p:grpSpPr>
      <p:sp>
        <p:nvSpPr>
          <p:cNvPr id="948" name="Shape 948"/>
          <p:cNvSpPr/>
          <p:nvPr/>
        </p:nvSpPr>
        <p:spPr>
          <a:xfrm>
            <a:off x="-2" y="2"/>
            <a:ext cx="9144004" cy="796925"/>
          </a:xfrm>
          <a:prstGeom prst="rect">
            <a:avLst/>
          </a:prstGeom>
          <a:solidFill>
            <a:srgbClr val="990F2C"/>
          </a:solidFill>
          <a:ln>
            <a:solidFill>
              <a:srgbClr val="BE4B48"/>
            </a:solidFill>
          </a:ln>
          <a:effectLst>
            <a:outerShdw blurRad="38100" dist="23000" dir="5400000" rotWithShape="0">
              <a:srgbClr val="808080">
                <a:alpha val="34997"/>
              </a:srgbClr>
            </a:outerShdw>
          </a:effectLst>
        </p:spPr>
        <p:txBody>
          <a:bodyPr lIns="34289" tIns="34289" rIns="34289" bIns="34289" anchor="ctr"/>
          <a:lstStyle/>
          <a:p>
            <a:pPr algn="ctr" defTabSz="342900">
              <a:defRPr>
                <a:solidFill>
                  <a:srgbClr val="FFFFFF"/>
                </a:solidFill>
                <a:latin typeface="Calibri"/>
                <a:ea typeface="Calibri"/>
                <a:cs typeface="Calibri"/>
                <a:sym typeface="Calibri"/>
              </a:defRPr>
            </a:pPr>
            <a:endParaRPr sz="1350"/>
          </a:p>
        </p:txBody>
      </p:sp>
      <p:pic>
        <p:nvPicPr>
          <p:cNvPr id="949" name="image5.png"/>
          <p:cNvPicPr>
            <a:picLocks noChangeAspect="1"/>
          </p:cNvPicPr>
          <p:nvPr/>
        </p:nvPicPr>
        <p:blipFill>
          <a:blip r:embed="rId2">
            <a:extLst/>
          </a:blip>
          <a:stretch>
            <a:fillRect/>
          </a:stretch>
        </p:blipFill>
        <p:spPr>
          <a:xfrm>
            <a:off x="7092951" y="2"/>
            <a:ext cx="2051050" cy="741363"/>
          </a:xfrm>
          <a:prstGeom prst="rect">
            <a:avLst/>
          </a:prstGeom>
          <a:ln w="12700">
            <a:miter lim="400000"/>
          </a:ln>
        </p:spPr>
      </p:pic>
      <p:sp>
        <p:nvSpPr>
          <p:cNvPr id="950" name="Shape 950"/>
          <p:cNvSpPr>
            <a:spLocks noGrp="1"/>
          </p:cNvSpPr>
          <p:nvPr>
            <p:ph type="body" idx="1"/>
          </p:nvPr>
        </p:nvSpPr>
        <p:spPr>
          <a:prstGeom prst="rect">
            <a:avLst/>
          </a:prstGeom>
        </p:spPr>
        <p:txBody>
          <a:bodyPr/>
          <a:lstStyle>
            <a:lvl1pPr>
              <a:spcBef>
                <a:spcPts val="300"/>
              </a:spcBef>
              <a:defRPr sz="1500"/>
            </a:lvl1pPr>
            <a:lvl2pPr marL="581025" indent="-238125">
              <a:spcBef>
                <a:spcPts val="300"/>
              </a:spcBef>
              <a:defRPr sz="1500"/>
            </a:lvl2pPr>
            <a:lvl3pPr marL="876300" indent="-190500">
              <a:spcBef>
                <a:spcPts val="300"/>
              </a:spcBef>
              <a:defRPr sz="1500"/>
            </a:lvl3pPr>
            <a:lvl4pPr marL="1219200" indent="-190500">
              <a:spcBef>
                <a:spcPts val="300"/>
              </a:spcBef>
              <a:defRPr sz="1500"/>
            </a:lvl4pPr>
            <a:lvl5pPr marL="1562100" indent="-190500">
              <a:spcBef>
                <a:spcPts val="300"/>
              </a:spcBef>
              <a:defRPr sz="1500"/>
            </a:lvl5pPr>
          </a:lstStyle>
          <a:p>
            <a:r>
              <a:t>Body Level One</a:t>
            </a:r>
          </a:p>
          <a:p>
            <a:pPr lvl="1"/>
            <a:r>
              <a:t>Body Level Two</a:t>
            </a:r>
          </a:p>
          <a:p>
            <a:pPr lvl="2"/>
            <a:r>
              <a:t>Body Level Three</a:t>
            </a:r>
          </a:p>
          <a:p>
            <a:pPr lvl="3"/>
            <a:r>
              <a:t>Body Level Four</a:t>
            </a:r>
          </a:p>
          <a:p>
            <a:pPr lvl="4"/>
            <a:r>
              <a:t>Body Level Five</a:t>
            </a:r>
          </a:p>
        </p:txBody>
      </p:sp>
      <p:sp>
        <p:nvSpPr>
          <p:cNvPr id="951" name="Shape 951"/>
          <p:cNvSpPr>
            <a:spLocks noGrp="1"/>
          </p:cNvSpPr>
          <p:nvPr>
            <p:ph type="title"/>
          </p:nvPr>
        </p:nvSpPr>
        <p:spPr>
          <a:xfrm>
            <a:off x="-188912" y="-173038"/>
            <a:ext cx="8229601" cy="1143001"/>
          </a:xfrm>
          <a:prstGeom prst="rect">
            <a:avLst/>
          </a:prstGeom>
        </p:spPr>
        <p:txBody>
          <a:bodyPr/>
          <a:lstStyle>
            <a:lvl1pPr>
              <a:defRPr sz="2100">
                <a:solidFill>
                  <a:srgbClr val="FFFFFF"/>
                </a:solidFill>
              </a:defRPr>
            </a:lvl1pPr>
          </a:lstStyle>
          <a:p>
            <a:r>
              <a:t>Title Text</a:t>
            </a:r>
          </a:p>
        </p:txBody>
      </p:sp>
      <p:sp>
        <p:nvSpPr>
          <p:cNvPr id="952" name="Shape 952"/>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122266260"/>
      </p:ext>
    </p:extLst>
  </p:cSld>
  <p:clrMapOvr>
    <a:masterClrMapping/>
  </p:clrMapOvr>
  <p:transition spd="med"/>
</p:sldLayout>
</file>

<file path=ppt/slideLayouts/slideLayout138.xml><?xml version="1.0" encoding="utf-8"?>
<p:sldLayout xmlns:a="http://schemas.openxmlformats.org/drawingml/2006/main" xmlns:r="http://schemas.openxmlformats.org/officeDocument/2006/relationships" xmlns:p="http://schemas.openxmlformats.org/presentationml/2006/main" type="tx">
  <p:cSld name="103_Default">
    <p:spTree>
      <p:nvGrpSpPr>
        <p:cNvPr id="1" name=""/>
        <p:cNvGrpSpPr/>
        <p:nvPr/>
      </p:nvGrpSpPr>
      <p:grpSpPr>
        <a:xfrm>
          <a:off x="0" y="0"/>
          <a:ext cx="0" cy="0"/>
          <a:chOff x="0" y="0"/>
          <a:chExt cx="0" cy="0"/>
        </a:xfrm>
      </p:grpSpPr>
      <p:sp>
        <p:nvSpPr>
          <p:cNvPr id="959" name="Shape 959"/>
          <p:cNvSpPr/>
          <p:nvPr/>
        </p:nvSpPr>
        <p:spPr>
          <a:xfrm>
            <a:off x="-2" y="2"/>
            <a:ext cx="9144004" cy="796925"/>
          </a:xfrm>
          <a:prstGeom prst="rect">
            <a:avLst/>
          </a:prstGeom>
          <a:solidFill>
            <a:srgbClr val="990F2C"/>
          </a:solidFill>
          <a:ln>
            <a:solidFill>
              <a:srgbClr val="BE4B48"/>
            </a:solidFill>
          </a:ln>
          <a:effectLst>
            <a:outerShdw blurRad="38100" dist="23000" dir="5400000" rotWithShape="0">
              <a:srgbClr val="808080">
                <a:alpha val="34997"/>
              </a:srgbClr>
            </a:outerShdw>
          </a:effectLst>
        </p:spPr>
        <p:txBody>
          <a:bodyPr lIns="34289" tIns="34289" rIns="34289" bIns="34289" anchor="ctr"/>
          <a:lstStyle/>
          <a:p>
            <a:pPr algn="ctr" defTabSz="342900">
              <a:defRPr>
                <a:solidFill>
                  <a:srgbClr val="FFFFFF"/>
                </a:solidFill>
                <a:latin typeface="Calibri"/>
                <a:ea typeface="Calibri"/>
                <a:cs typeface="Calibri"/>
                <a:sym typeface="Calibri"/>
              </a:defRPr>
            </a:pPr>
            <a:endParaRPr sz="1350"/>
          </a:p>
        </p:txBody>
      </p:sp>
      <p:pic>
        <p:nvPicPr>
          <p:cNvPr id="960" name="image5.png"/>
          <p:cNvPicPr>
            <a:picLocks noChangeAspect="1"/>
          </p:cNvPicPr>
          <p:nvPr/>
        </p:nvPicPr>
        <p:blipFill>
          <a:blip r:embed="rId2">
            <a:extLst/>
          </a:blip>
          <a:stretch>
            <a:fillRect/>
          </a:stretch>
        </p:blipFill>
        <p:spPr>
          <a:xfrm>
            <a:off x="7092951" y="2"/>
            <a:ext cx="2051050" cy="741363"/>
          </a:xfrm>
          <a:prstGeom prst="rect">
            <a:avLst/>
          </a:prstGeom>
          <a:ln w="12700">
            <a:miter lim="400000"/>
          </a:ln>
        </p:spPr>
      </p:pic>
      <p:sp>
        <p:nvSpPr>
          <p:cNvPr id="961" name="Shape 961"/>
          <p:cNvSpPr>
            <a:spLocks noGrp="1"/>
          </p:cNvSpPr>
          <p:nvPr>
            <p:ph type="body" idx="1"/>
          </p:nvPr>
        </p:nvSpPr>
        <p:spPr>
          <a:prstGeom prst="rect">
            <a:avLst/>
          </a:prstGeom>
        </p:spPr>
        <p:txBody>
          <a:bodyPr/>
          <a:lstStyle>
            <a:lvl1pPr>
              <a:spcBef>
                <a:spcPts val="300"/>
              </a:spcBef>
              <a:defRPr sz="1500"/>
            </a:lvl1pPr>
            <a:lvl2pPr marL="581025" indent="-238125">
              <a:spcBef>
                <a:spcPts val="300"/>
              </a:spcBef>
              <a:defRPr sz="1500"/>
            </a:lvl2pPr>
            <a:lvl3pPr marL="876300" indent="-190500">
              <a:spcBef>
                <a:spcPts val="300"/>
              </a:spcBef>
              <a:defRPr sz="1500"/>
            </a:lvl3pPr>
            <a:lvl4pPr marL="1219200" indent="-190500">
              <a:spcBef>
                <a:spcPts val="300"/>
              </a:spcBef>
              <a:defRPr sz="1500"/>
            </a:lvl4pPr>
            <a:lvl5pPr marL="1562100" indent="-190500">
              <a:spcBef>
                <a:spcPts val="300"/>
              </a:spcBef>
              <a:defRPr sz="1500"/>
            </a:lvl5pPr>
          </a:lstStyle>
          <a:p>
            <a:r>
              <a:t>Body Level One</a:t>
            </a:r>
          </a:p>
          <a:p>
            <a:pPr lvl="1"/>
            <a:r>
              <a:t>Body Level Two</a:t>
            </a:r>
          </a:p>
          <a:p>
            <a:pPr lvl="2"/>
            <a:r>
              <a:t>Body Level Three</a:t>
            </a:r>
          </a:p>
          <a:p>
            <a:pPr lvl="3"/>
            <a:r>
              <a:t>Body Level Four</a:t>
            </a:r>
          </a:p>
          <a:p>
            <a:pPr lvl="4"/>
            <a:r>
              <a:t>Body Level Five</a:t>
            </a:r>
          </a:p>
        </p:txBody>
      </p:sp>
      <p:sp>
        <p:nvSpPr>
          <p:cNvPr id="962" name="Shape 962"/>
          <p:cNvSpPr>
            <a:spLocks noGrp="1"/>
          </p:cNvSpPr>
          <p:nvPr>
            <p:ph type="title"/>
          </p:nvPr>
        </p:nvSpPr>
        <p:spPr>
          <a:xfrm>
            <a:off x="-188912" y="-173038"/>
            <a:ext cx="8229601" cy="1143001"/>
          </a:xfrm>
          <a:prstGeom prst="rect">
            <a:avLst/>
          </a:prstGeom>
        </p:spPr>
        <p:txBody>
          <a:bodyPr/>
          <a:lstStyle>
            <a:lvl1pPr>
              <a:defRPr sz="2100">
                <a:solidFill>
                  <a:srgbClr val="FFFFFF"/>
                </a:solidFill>
              </a:defRPr>
            </a:lvl1pPr>
          </a:lstStyle>
          <a:p>
            <a:r>
              <a:t>Title Text</a:t>
            </a:r>
          </a:p>
        </p:txBody>
      </p:sp>
      <p:sp>
        <p:nvSpPr>
          <p:cNvPr id="963" name="Shape 963"/>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840047519"/>
      </p:ext>
    </p:extLst>
  </p:cSld>
  <p:clrMapOvr>
    <a:masterClrMapping/>
  </p:clrMapOvr>
  <p:transition spd="med"/>
</p:sldLayout>
</file>

<file path=ppt/slideLayouts/slideLayout139.xml><?xml version="1.0" encoding="utf-8"?>
<p:sldLayout xmlns:a="http://schemas.openxmlformats.org/drawingml/2006/main" xmlns:r="http://schemas.openxmlformats.org/officeDocument/2006/relationships" xmlns:p="http://schemas.openxmlformats.org/presentationml/2006/main" type="tx">
  <p:cSld name="104_Default">
    <p:spTree>
      <p:nvGrpSpPr>
        <p:cNvPr id="1" name=""/>
        <p:cNvGrpSpPr/>
        <p:nvPr/>
      </p:nvGrpSpPr>
      <p:grpSpPr>
        <a:xfrm>
          <a:off x="0" y="0"/>
          <a:ext cx="0" cy="0"/>
          <a:chOff x="0" y="0"/>
          <a:chExt cx="0" cy="0"/>
        </a:xfrm>
      </p:grpSpPr>
      <p:sp>
        <p:nvSpPr>
          <p:cNvPr id="970" name="Shape 970"/>
          <p:cNvSpPr/>
          <p:nvPr/>
        </p:nvSpPr>
        <p:spPr>
          <a:xfrm>
            <a:off x="-2" y="2"/>
            <a:ext cx="9144004" cy="796925"/>
          </a:xfrm>
          <a:prstGeom prst="rect">
            <a:avLst/>
          </a:prstGeom>
          <a:solidFill>
            <a:srgbClr val="990F2C"/>
          </a:solidFill>
          <a:ln>
            <a:solidFill>
              <a:srgbClr val="BE4B48"/>
            </a:solidFill>
          </a:ln>
          <a:effectLst>
            <a:outerShdw blurRad="38100" dist="23000" dir="5400000" rotWithShape="0">
              <a:srgbClr val="808080">
                <a:alpha val="34997"/>
              </a:srgbClr>
            </a:outerShdw>
          </a:effectLst>
        </p:spPr>
        <p:txBody>
          <a:bodyPr lIns="34289" tIns="34289" rIns="34289" bIns="34289" anchor="ctr"/>
          <a:lstStyle/>
          <a:p>
            <a:pPr algn="ctr" defTabSz="342900">
              <a:defRPr>
                <a:solidFill>
                  <a:srgbClr val="FFFFFF"/>
                </a:solidFill>
                <a:latin typeface="Calibri"/>
                <a:ea typeface="Calibri"/>
                <a:cs typeface="Calibri"/>
                <a:sym typeface="Calibri"/>
              </a:defRPr>
            </a:pPr>
            <a:endParaRPr sz="1350"/>
          </a:p>
        </p:txBody>
      </p:sp>
      <p:pic>
        <p:nvPicPr>
          <p:cNvPr id="971" name="image5.png"/>
          <p:cNvPicPr>
            <a:picLocks noChangeAspect="1"/>
          </p:cNvPicPr>
          <p:nvPr/>
        </p:nvPicPr>
        <p:blipFill>
          <a:blip r:embed="rId2">
            <a:extLst/>
          </a:blip>
          <a:stretch>
            <a:fillRect/>
          </a:stretch>
        </p:blipFill>
        <p:spPr>
          <a:xfrm>
            <a:off x="7092951" y="2"/>
            <a:ext cx="2051050" cy="741363"/>
          </a:xfrm>
          <a:prstGeom prst="rect">
            <a:avLst/>
          </a:prstGeom>
          <a:ln w="12700">
            <a:miter lim="400000"/>
          </a:ln>
        </p:spPr>
      </p:pic>
      <p:sp>
        <p:nvSpPr>
          <p:cNvPr id="972" name="Shape 972"/>
          <p:cNvSpPr>
            <a:spLocks noGrp="1"/>
          </p:cNvSpPr>
          <p:nvPr>
            <p:ph type="body" idx="1"/>
          </p:nvPr>
        </p:nvSpPr>
        <p:spPr>
          <a:prstGeom prst="rect">
            <a:avLst/>
          </a:prstGeom>
        </p:spPr>
        <p:txBody>
          <a:bodyPr/>
          <a:lstStyle>
            <a:lvl1pPr>
              <a:spcBef>
                <a:spcPts val="300"/>
              </a:spcBef>
              <a:defRPr sz="1500"/>
            </a:lvl1pPr>
            <a:lvl2pPr marL="581025" indent="-238125">
              <a:spcBef>
                <a:spcPts val="300"/>
              </a:spcBef>
              <a:defRPr sz="1500"/>
            </a:lvl2pPr>
            <a:lvl3pPr marL="876300" indent="-190500">
              <a:spcBef>
                <a:spcPts val="300"/>
              </a:spcBef>
              <a:defRPr sz="1500"/>
            </a:lvl3pPr>
            <a:lvl4pPr marL="1219200" indent="-190500">
              <a:spcBef>
                <a:spcPts val="300"/>
              </a:spcBef>
              <a:defRPr sz="1500"/>
            </a:lvl4pPr>
            <a:lvl5pPr marL="1562100" indent="-190500">
              <a:spcBef>
                <a:spcPts val="300"/>
              </a:spcBef>
              <a:defRPr sz="1500"/>
            </a:lvl5pPr>
          </a:lstStyle>
          <a:p>
            <a:r>
              <a:t>Body Level One</a:t>
            </a:r>
          </a:p>
          <a:p>
            <a:pPr lvl="1"/>
            <a:r>
              <a:t>Body Level Two</a:t>
            </a:r>
          </a:p>
          <a:p>
            <a:pPr lvl="2"/>
            <a:r>
              <a:t>Body Level Three</a:t>
            </a:r>
          </a:p>
          <a:p>
            <a:pPr lvl="3"/>
            <a:r>
              <a:t>Body Level Four</a:t>
            </a:r>
          </a:p>
          <a:p>
            <a:pPr lvl="4"/>
            <a:r>
              <a:t>Body Level Five</a:t>
            </a:r>
          </a:p>
        </p:txBody>
      </p:sp>
      <p:sp>
        <p:nvSpPr>
          <p:cNvPr id="973" name="Shape 973"/>
          <p:cNvSpPr>
            <a:spLocks noGrp="1"/>
          </p:cNvSpPr>
          <p:nvPr>
            <p:ph type="title"/>
          </p:nvPr>
        </p:nvSpPr>
        <p:spPr>
          <a:xfrm>
            <a:off x="-188912" y="-173038"/>
            <a:ext cx="8229601" cy="1143001"/>
          </a:xfrm>
          <a:prstGeom prst="rect">
            <a:avLst/>
          </a:prstGeom>
        </p:spPr>
        <p:txBody>
          <a:bodyPr/>
          <a:lstStyle>
            <a:lvl1pPr>
              <a:defRPr sz="2100">
                <a:solidFill>
                  <a:srgbClr val="FFFFFF"/>
                </a:solidFill>
              </a:defRPr>
            </a:lvl1pPr>
          </a:lstStyle>
          <a:p>
            <a:r>
              <a:t>Title Text</a:t>
            </a:r>
          </a:p>
        </p:txBody>
      </p:sp>
      <p:sp>
        <p:nvSpPr>
          <p:cNvPr id="974" name="Shape 974"/>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231798646"/>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162" name="Shape 162"/>
          <p:cNvSpPr>
            <a:spLocks noGrp="1"/>
          </p:cNvSpPr>
          <p:nvPr>
            <p:ph type="title"/>
          </p:nvPr>
        </p:nvSpPr>
        <p:spPr>
          <a:xfrm>
            <a:off x="629841" y="457200"/>
            <a:ext cx="2949178" cy="1600200"/>
          </a:xfrm>
          <a:prstGeom prst="rect">
            <a:avLst/>
          </a:prstGeom>
          <a:solidFill>
            <a:schemeClr val="accent4"/>
          </a:solidFill>
          <a:extLst>
            <a:ext uri="{C572A759-6A51-4108-AA02-DFA0A04FC94B}">
              <ma14:wrappingTextBoxFlag xmlns:ma14="http://schemas.microsoft.com/office/mac/drawingml/2011/main" xmlns="" val="1"/>
            </a:ext>
          </a:extLst>
        </p:spPr>
        <p:txBody>
          <a:bodyPr anchor="b"/>
          <a:lstStyle>
            <a:lvl1pPr>
              <a:defRPr sz="2400"/>
            </a:lvl1pPr>
          </a:lstStyle>
          <a:p>
            <a:r>
              <a:t>Click to edit Master title style</a:t>
            </a:r>
          </a:p>
        </p:txBody>
      </p:sp>
      <p:sp>
        <p:nvSpPr>
          <p:cNvPr id="163" name="Shape 163"/>
          <p:cNvSpPr>
            <a:spLocks noGrp="1"/>
          </p:cNvSpPr>
          <p:nvPr>
            <p:ph type="body" sz="half" idx="1"/>
          </p:nvPr>
        </p:nvSpPr>
        <p:spPr>
          <a:xfrm>
            <a:off x="3887391" y="987425"/>
            <a:ext cx="4629151" cy="4873626"/>
          </a:xfrm>
          <a:prstGeom prst="rect">
            <a:avLst/>
          </a:prstGeom>
          <a:extLst>
            <a:ext uri="{C572A759-6A51-4108-AA02-DFA0A04FC94B}">
              <ma14:wrappingTextBoxFlag xmlns:ma14="http://schemas.microsoft.com/office/mac/drawingml/2011/main" xmlns="" val="1"/>
            </a:ext>
          </a:extLst>
        </p:spPr>
        <p:txBody>
          <a:bodyPr/>
          <a:lstStyle>
            <a:lvl1pPr>
              <a:defRPr sz="2400"/>
            </a:lvl1pPr>
            <a:lvl2pPr marL="538842" indent="-195942">
              <a:defRPr sz="2400"/>
            </a:lvl2pPr>
            <a:lvl3pPr marL="914400" indent="-228600">
              <a:defRPr sz="2400"/>
            </a:lvl3pPr>
            <a:lvl4pPr marL="1303019" indent="-274319">
              <a:defRPr sz="2400"/>
            </a:lvl4pPr>
            <a:lvl5pPr marL="1645920" indent="-274320">
              <a:defRPr sz="2400"/>
            </a:lvl5pPr>
          </a:lstStyle>
          <a:p>
            <a:r>
              <a:t>Click to edit Master text styles</a:t>
            </a:r>
          </a:p>
          <a:p>
            <a:pPr lvl="1"/>
            <a:r>
              <a:t>Second level</a:t>
            </a:r>
          </a:p>
          <a:p>
            <a:pPr lvl="2"/>
            <a:r>
              <a:t>Third level</a:t>
            </a:r>
          </a:p>
          <a:p>
            <a:pPr lvl="3"/>
            <a:r>
              <a:t>Fourth level</a:t>
            </a:r>
          </a:p>
          <a:p>
            <a:pPr lvl="4"/>
            <a:r>
              <a:t>Fifth level</a:t>
            </a:r>
          </a:p>
        </p:txBody>
      </p:sp>
      <p:sp>
        <p:nvSpPr>
          <p:cNvPr id="164" name="Shape 164"/>
          <p:cNvSpPr>
            <a:spLocks noGrp="1"/>
          </p:cNvSpPr>
          <p:nvPr>
            <p:ph type="body" sz="quarter" idx="13"/>
          </p:nvPr>
        </p:nvSpPr>
        <p:spPr>
          <a:xfrm>
            <a:off x="629840" y="2057400"/>
            <a:ext cx="2949180" cy="3811588"/>
          </a:xfrm>
          <a:prstGeom prst="rect">
            <a:avLst/>
          </a:prstGeom>
        </p:spPr>
        <p:txBody>
          <a:bodyPr/>
          <a:lstStyle/>
          <a:p>
            <a:pPr marL="0" indent="0">
              <a:buSzTx/>
              <a:buFontTx/>
              <a:buNone/>
              <a:defRPr sz="1200"/>
            </a:pPr>
            <a:endParaRPr/>
          </a:p>
        </p:txBody>
      </p:sp>
      <p:sp>
        <p:nvSpPr>
          <p:cNvPr id="165" name="Shape 165"/>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199275526"/>
      </p:ext>
    </p:extLst>
  </p:cSld>
  <p:clrMapOvr>
    <a:masterClrMapping/>
  </p:clrMapOvr>
  <p:transition spd="med"/>
</p:sldLayout>
</file>

<file path=ppt/slideLayouts/slideLayout140.xml><?xml version="1.0" encoding="utf-8"?>
<p:sldLayout xmlns:a="http://schemas.openxmlformats.org/drawingml/2006/main" xmlns:r="http://schemas.openxmlformats.org/officeDocument/2006/relationships" xmlns:p="http://schemas.openxmlformats.org/presentationml/2006/main" type="tx">
  <p:cSld name="105_Default">
    <p:spTree>
      <p:nvGrpSpPr>
        <p:cNvPr id="1" name=""/>
        <p:cNvGrpSpPr/>
        <p:nvPr/>
      </p:nvGrpSpPr>
      <p:grpSpPr>
        <a:xfrm>
          <a:off x="0" y="0"/>
          <a:ext cx="0" cy="0"/>
          <a:chOff x="0" y="0"/>
          <a:chExt cx="0" cy="0"/>
        </a:xfrm>
      </p:grpSpPr>
      <p:sp>
        <p:nvSpPr>
          <p:cNvPr id="981" name="Shape 981"/>
          <p:cNvSpPr/>
          <p:nvPr/>
        </p:nvSpPr>
        <p:spPr>
          <a:xfrm>
            <a:off x="-2" y="2"/>
            <a:ext cx="9144004" cy="796925"/>
          </a:xfrm>
          <a:prstGeom prst="rect">
            <a:avLst/>
          </a:prstGeom>
          <a:solidFill>
            <a:srgbClr val="990F2C"/>
          </a:solidFill>
          <a:ln>
            <a:solidFill>
              <a:srgbClr val="BE4B48"/>
            </a:solidFill>
          </a:ln>
          <a:effectLst>
            <a:outerShdw blurRad="38100" dist="23000" dir="5400000" rotWithShape="0">
              <a:srgbClr val="808080">
                <a:alpha val="34997"/>
              </a:srgbClr>
            </a:outerShdw>
          </a:effectLst>
        </p:spPr>
        <p:txBody>
          <a:bodyPr lIns="34289" tIns="34289" rIns="34289" bIns="34289" anchor="ctr"/>
          <a:lstStyle/>
          <a:p>
            <a:pPr algn="ctr" defTabSz="342900">
              <a:defRPr>
                <a:solidFill>
                  <a:srgbClr val="FFFFFF"/>
                </a:solidFill>
                <a:latin typeface="Calibri"/>
                <a:ea typeface="Calibri"/>
                <a:cs typeface="Calibri"/>
                <a:sym typeface="Calibri"/>
              </a:defRPr>
            </a:pPr>
            <a:endParaRPr sz="1350"/>
          </a:p>
        </p:txBody>
      </p:sp>
      <p:pic>
        <p:nvPicPr>
          <p:cNvPr id="982" name="image5.png"/>
          <p:cNvPicPr>
            <a:picLocks noChangeAspect="1"/>
          </p:cNvPicPr>
          <p:nvPr/>
        </p:nvPicPr>
        <p:blipFill>
          <a:blip r:embed="rId2">
            <a:extLst/>
          </a:blip>
          <a:stretch>
            <a:fillRect/>
          </a:stretch>
        </p:blipFill>
        <p:spPr>
          <a:xfrm>
            <a:off x="7092951" y="2"/>
            <a:ext cx="2051050" cy="741363"/>
          </a:xfrm>
          <a:prstGeom prst="rect">
            <a:avLst/>
          </a:prstGeom>
          <a:ln w="12700">
            <a:miter lim="400000"/>
          </a:ln>
        </p:spPr>
      </p:pic>
      <p:sp>
        <p:nvSpPr>
          <p:cNvPr id="983" name="Shape 983"/>
          <p:cNvSpPr>
            <a:spLocks noGrp="1"/>
          </p:cNvSpPr>
          <p:nvPr>
            <p:ph type="body" idx="1"/>
          </p:nvPr>
        </p:nvSpPr>
        <p:spPr>
          <a:prstGeom prst="rect">
            <a:avLst/>
          </a:prstGeom>
        </p:spPr>
        <p:txBody>
          <a:bodyPr/>
          <a:lstStyle>
            <a:lvl1pPr>
              <a:spcBef>
                <a:spcPts val="300"/>
              </a:spcBef>
              <a:defRPr sz="1500"/>
            </a:lvl1pPr>
            <a:lvl2pPr marL="581025" indent="-238125">
              <a:spcBef>
                <a:spcPts val="300"/>
              </a:spcBef>
              <a:defRPr sz="1500"/>
            </a:lvl2pPr>
            <a:lvl3pPr marL="876300" indent="-190500">
              <a:spcBef>
                <a:spcPts val="300"/>
              </a:spcBef>
              <a:defRPr sz="1500"/>
            </a:lvl3pPr>
            <a:lvl4pPr marL="1219200" indent="-190500">
              <a:spcBef>
                <a:spcPts val="300"/>
              </a:spcBef>
              <a:defRPr sz="1500"/>
            </a:lvl4pPr>
            <a:lvl5pPr marL="1562100" indent="-190500">
              <a:spcBef>
                <a:spcPts val="300"/>
              </a:spcBef>
              <a:defRPr sz="1500"/>
            </a:lvl5pPr>
          </a:lstStyle>
          <a:p>
            <a:r>
              <a:t>Body Level One</a:t>
            </a:r>
          </a:p>
          <a:p>
            <a:pPr lvl="1"/>
            <a:r>
              <a:t>Body Level Two</a:t>
            </a:r>
          </a:p>
          <a:p>
            <a:pPr lvl="2"/>
            <a:r>
              <a:t>Body Level Three</a:t>
            </a:r>
          </a:p>
          <a:p>
            <a:pPr lvl="3"/>
            <a:r>
              <a:t>Body Level Four</a:t>
            </a:r>
          </a:p>
          <a:p>
            <a:pPr lvl="4"/>
            <a:r>
              <a:t>Body Level Five</a:t>
            </a:r>
          </a:p>
        </p:txBody>
      </p:sp>
      <p:sp>
        <p:nvSpPr>
          <p:cNvPr id="984" name="Shape 984"/>
          <p:cNvSpPr>
            <a:spLocks noGrp="1"/>
          </p:cNvSpPr>
          <p:nvPr>
            <p:ph type="title"/>
          </p:nvPr>
        </p:nvSpPr>
        <p:spPr>
          <a:xfrm>
            <a:off x="-188912" y="-173038"/>
            <a:ext cx="8229601" cy="1143001"/>
          </a:xfrm>
          <a:prstGeom prst="rect">
            <a:avLst/>
          </a:prstGeom>
        </p:spPr>
        <p:txBody>
          <a:bodyPr/>
          <a:lstStyle>
            <a:lvl1pPr>
              <a:defRPr sz="2100">
                <a:solidFill>
                  <a:srgbClr val="FFFFFF"/>
                </a:solidFill>
              </a:defRPr>
            </a:lvl1pPr>
          </a:lstStyle>
          <a:p>
            <a:r>
              <a:t>Title Text</a:t>
            </a:r>
          </a:p>
        </p:txBody>
      </p:sp>
      <p:sp>
        <p:nvSpPr>
          <p:cNvPr id="985" name="Shape 985"/>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605577895"/>
      </p:ext>
    </p:extLst>
  </p:cSld>
  <p:clrMapOvr>
    <a:masterClrMapping/>
  </p:clrMapOvr>
  <p:transition spd="med"/>
</p:sldLayout>
</file>

<file path=ppt/slideLayouts/slideLayout141.xml><?xml version="1.0" encoding="utf-8"?>
<p:sldLayout xmlns:a="http://schemas.openxmlformats.org/drawingml/2006/main" xmlns:r="http://schemas.openxmlformats.org/officeDocument/2006/relationships" xmlns:p="http://schemas.openxmlformats.org/presentationml/2006/main" type="tx">
  <p:cSld name="106_Default">
    <p:spTree>
      <p:nvGrpSpPr>
        <p:cNvPr id="1" name=""/>
        <p:cNvGrpSpPr/>
        <p:nvPr/>
      </p:nvGrpSpPr>
      <p:grpSpPr>
        <a:xfrm>
          <a:off x="0" y="0"/>
          <a:ext cx="0" cy="0"/>
          <a:chOff x="0" y="0"/>
          <a:chExt cx="0" cy="0"/>
        </a:xfrm>
      </p:grpSpPr>
      <p:sp>
        <p:nvSpPr>
          <p:cNvPr id="992" name="Shape 992"/>
          <p:cNvSpPr/>
          <p:nvPr/>
        </p:nvSpPr>
        <p:spPr>
          <a:xfrm>
            <a:off x="-2" y="2"/>
            <a:ext cx="9144004" cy="796925"/>
          </a:xfrm>
          <a:prstGeom prst="rect">
            <a:avLst/>
          </a:prstGeom>
          <a:solidFill>
            <a:srgbClr val="990F2C"/>
          </a:solidFill>
          <a:ln>
            <a:solidFill>
              <a:srgbClr val="BE4B48"/>
            </a:solidFill>
          </a:ln>
          <a:effectLst>
            <a:outerShdw blurRad="38100" dist="23000" dir="5400000" rotWithShape="0">
              <a:srgbClr val="808080">
                <a:alpha val="34997"/>
              </a:srgbClr>
            </a:outerShdw>
          </a:effectLst>
        </p:spPr>
        <p:txBody>
          <a:bodyPr lIns="34289" tIns="34289" rIns="34289" bIns="34289" anchor="ctr"/>
          <a:lstStyle/>
          <a:p>
            <a:pPr algn="ctr" defTabSz="342900">
              <a:defRPr>
                <a:solidFill>
                  <a:srgbClr val="FFFFFF"/>
                </a:solidFill>
                <a:latin typeface="Calibri"/>
                <a:ea typeface="Calibri"/>
                <a:cs typeface="Calibri"/>
                <a:sym typeface="Calibri"/>
              </a:defRPr>
            </a:pPr>
            <a:endParaRPr sz="1350"/>
          </a:p>
        </p:txBody>
      </p:sp>
      <p:pic>
        <p:nvPicPr>
          <p:cNvPr id="993" name="image5.png"/>
          <p:cNvPicPr>
            <a:picLocks noChangeAspect="1"/>
          </p:cNvPicPr>
          <p:nvPr/>
        </p:nvPicPr>
        <p:blipFill>
          <a:blip r:embed="rId2">
            <a:extLst/>
          </a:blip>
          <a:stretch>
            <a:fillRect/>
          </a:stretch>
        </p:blipFill>
        <p:spPr>
          <a:xfrm>
            <a:off x="7092951" y="2"/>
            <a:ext cx="2051050" cy="741363"/>
          </a:xfrm>
          <a:prstGeom prst="rect">
            <a:avLst/>
          </a:prstGeom>
          <a:ln w="12700">
            <a:miter lim="400000"/>
          </a:ln>
        </p:spPr>
      </p:pic>
      <p:sp>
        <p:nvSpPr>
          <p:cNvPr id="994" name="Shape 994"/>
          <p:cNvSpPr>
            <a:spLocks noGrp="1"/>
          </p:cNvSpPr>
          <p:nvPr>
            <p:ph type="body" idx="1"/>
          </p:nvPr>
        </p:nvSpPr>
        <p:spPr>
          <a:prstGeom prst="rect">
            <a:avLst/>
          </a:prstGeom>
        </p:spPr>
        <p:txBody>
          <a:bodyPr/>
          <a:lstStyle>
            <a:lvl1pPr>
              <a:spcBef>
                <a:spcPts val="300"/>
              </a:spcBef>
              <a:defRPr sz="1500"/>
            </a:lvl1pPr>
            <a:lvl2pPr marL="581025" indent="-238125">
              <a:spcBef>
                <a:spcPts val="300"/>
              </a:spcBef>
              <a:defRPr sz="1500"/>
            </a:lvl2pPr>
            <a:lvl3pPr marL="876300" indent="-190500">
              <a:spcBef>
                <a:spcPts val="300"/>
              </a:spcBef>
              <a:defRPr sz="1500"/>
            </a:lvl3pPr>
            <a:lvl4pPr marL="1219200" indent="-190500">
              <a:spcBef>
                <a:spcPts val="300"/>
              </a:spcBef>
              <a:defRPr sz="1500"/>
            </a:lvl4pPr>
            <a:lvl5pPr marL="1562100" indent="-190500">
              <a:spcBef>
                <a:spcPts val="300"/>
              </a:spcBef>
              <a:defRPr sz="1500"/>
            </a:lvl5pPr>
          </a:lstStyle>
          <a:p>
            <a:r>
              <a:t>Body Level One</a:t>
            </a:r>
          </a:p>
          <a:p>
            <a:pPr lvl="1"/>
            <a:r>
              <a:t>Body Level Two</a:t>
            </a:r>
          </a:p>
          <a:p>
            <a:pPr lvl="2"/>
            <a:r>
              <a:t>Body Level Three</a:t>
            </a:r>
          </a:p>
          <a:p>
            <a:pPr lvl="3"/>
            <a:r>
              <a:t>Body Level Four</a:t>
            </a:r>
          </a:p>
          <a:p>
            <a:pPr lvl="4"/>
            <a:r>
              <a:t>Body Level Five</a:t>
            </a:r>
          </a:p>
        </p:txBody>
      </p:sp>
      <p:sp>
        <p:nvSpPr>
          <p:cNvPr id="995" name="Shape 995"/>
          <p:cNvSpPr>
            <a:spLocks noGrp="1"/>
          </p:cNvSpPr>
          <p:nvPr>
            <p:ph type="title"/>
          </p:nvPr>
        </p:nvSpPr>
        <p:spPr>
          <a:xfrm>
            <a:off x="-188912" y="-173038"/>
            <a:ext cx="8229601" cy="1143001"/>
          </a:xfrm>
          <a:prstGeom prst="rect">
            <a:avLst/>
          </a:prstGeom>
        </p:spPr>
        <p:txBody>
          <a:bodyPr/>
          <a:lstStyle>
            <a:lvl1pPr>
              <a:defRPr sz="2100">
                <a:solidFill>
                  <a:srgbClr val="FFFFFF"/>
                </a:solidFill>
              </a:defRPr>
            </a:lvl1pPr>
          </a:lstStyle>
          <a:p>
            <a:r>
              <a:t>Title Text</a:t>
            </a:r>
          </a:p>
        </p:txBody>
      </p:sp>
      <p:sp>
        <p:nvSpPr>
          <p:cNvPr id="996" name="Shape 996"/>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526849212"/>
      </p:ext>
    </p:extLst>
  </p:cSld>
  <p:clrMapOvr>
    <a:masterClrMapping/>
  </p:clrMapOvr>
  <p:transition spd="med"/>
</p:sldLayout>
</file>

<file path=ppt/slideLayouts/slideLayout142.xml><?xml version="1.0" encoding="utf-8"?>
<p:sldLayout xmlns:a="http://schemas.openxmlformats.org/drawingml/2006/main" xmlns:r="http://schemas.openxmlformats.org/officeDocument/2006/relationships" xmlns:p="http://schemas.openxmlformats.org/presentationml/2006/main" type="tx">
  <p:cSld name="107_Default">
    <p:spTree>
      <p:nvGrpSpPr>
        <p:cNvPr id="1" name=""/>
        <p:cNvGrpSpPr/>
        <p:nvPr/>
      </p:nvGrpSpPr>
      <p:grpSpPr>
        <a:xfrm>
          <a:off x="0" y="0"/>
          <a:ext cx="0" cy="0"/>
          <a:chOff x="0" y="0"/>
          <a:chExt cx="0" cy="0"/>
        </a:xfrm>
      </p:grpSpPr>
      <p:sp>
        <p:nvSpPr>
          <p:cNvPr id="1003" name="Shape 1003"/>
          <p:cNvSpPr/>
          <p:nvPr/>
        </p:nvSpPr>
        <p:spPr>
          <a:xfrm>
            <a:off x="-2" y="2"/>
            <a:ext cx="9144004" cy="796925"/>
          </a:xfrm>
          <a:prstGeom prst="rect">
            <a:avLst/>
          </a:prstGeom>
          <a:solidFill>
            <a:srgbClr val="990F2C"/>
          </a:solidFill>
          <a:ln>
            <a:solidFill>
              <a:srgbClr val="BE4B48"/>
            </a:solidFill>
          </a:ln>
          <a:effectLst>
            <a:outerShdw blurRad="38100" dist="23000" dir="5400000" rotWithShape="0">
              <a:srgbClr val="808080">
                <a:alpha val="34997"/>
              </a:srgbClr>
            </a:outerShdw>
          </a:effectLst>
        </p:spPr>
        <p:txBody>
          <a:bodyPr lIns="34289" tIns="34289" rIns="34289" bIns="34289" anchor="ctr"/>
          <a:lstStyle/>
          <a:p>
            <a:pPr algn="ctr" defTabSz="342900">
              <a:defRPr>
                <a:solidFill>
                  <a:srgbClr val="FFFFFF"/>
                </a:solidFill>
                <a:latin typeface="Calibri"/>
                <a:ea typeface="Calibri"/>
                <a:cs typeface="Calibri"/>
                <a:sym typeface="Calibri"/>
              </a:defRPr>
            </a:pPr>
            <a:endParaRPr sz="1350"/>
          </a:p>
        </p:txBody>
      </p:sp>
      <p:pic>
        <p:nvPicPr>
          <p:cNvPr id="1004" name="image5.png"/>
          <p:cNvPicPr>
            <a:picLocks noChangeAspect="1"/>
          </p:cNvPicPr>
          <p:nvPr/>
        </p:nvPicPr>
        <p:blipFill>
          <a:blip r:embed="rId2">
            <a:extLst/>
          </a:blip>
          <a:stretch>
            <a:fillRect/>
          </a:stretch>
        </p:blipFill>
        <p:spPr>
          <a:xfrm>
            <a:off x="7092951" y="2"/>
            <a:ext cx="2051050" cy="741363"/>
          </a:xfrm>
          <a:prstGeom prst="rect">
            <a:avLst/>
          </a:prstGeom>
          <a:ln w="12700">
            <a:miter lim="400000"/>
          </a:ln>
        </p:spPr>
      </p:pic>
      <p:sp>
        <p:nvSpPr>
          <p:cNvPr id="1005" name="Shape 1005"/>
          <p:cNvSpPr>
            <a:spLocks noGrp="1"/>
          </p:cNvSpPr>
          <p:nvPr>
            <p:ph type="body" idx="1"/>
          </p:nvPr>
        </p:nvSpPr>
        <p:spPr>
          <a:prstGeom prst="rect">
            <a:avLst/>
          </a:prstGeom>
        </p:spPr>
        <p:txBody>
          <a:bodyPr/>
          <a:lstStyle>
            <a:lvl1pPr>
              <a:spcBef>
                <a:spcPts val="300"/>
              </a:spcBef>
              <a:defRPr sz="1500"/>
            </a:lvl1pPr>
            <a:lvl2pPr marL="581025" indent="-238125">
              <a:spcBef>
                <a:spcPts val="300"/>
              </a:spcBef>
              <a:defRPr sz="1500"/>
            </a:lvl2pPr>
            <a:lvl3pPr marL="876300" indent="-190500">
              <a:spcBef>
                <a:spcPts val="300"/>
              </a:spcBef>
              <a:defRPr sz="1500"/>
            </a:lvl3pPr>
            <a:lvl4pPr marL="1219200" indent="-190500">
              <a:spcBef>
                <a:spcPts val="300"/>
              </a:spcBef>
              <a:defRPr sz="1500"/>
            </a:lvl4pPr>
            <a:lvl5pPr marL="1562100" indent="-190500">
              <a:spcBef>
                <a:spcPts val="300"/>
              </a:spcBef>
              <a:defRPr sz="1500"/>
            </a:lvl5pPr>
          </a:lstStyle>
          <a:p>
            <a:r>
              <a:t>Body Level One</a:t>
            </a:r>
          </a:p>
          <a:p>
            <a:pPr lvl="1"/>
            <a:r>
              <a:t>Body Level Two</a:t>
            </a:r>
          </a:p>
          <a:p>
            <a:pPr lvl="2"/>
            <a:r>
              <a:t>Body Level Three</a:t>
            </a:r>
          </a:p>
          <a:p>
            <a:pPr lvl="3"/>
            <a:r>
              <a:t>Body Level Four</a:t>
            </a:r>
          </a:p>
          <a:p>
            <a:pPr lvl="4"/>
            <a:r>
              <a:t>Body Level Five</a:t>
            </a:r>
          </a:p>
        </p:txBody>
      </p:sp>
      <p:sp>
        <p:nvSpPr>
          <p:cNvPr id="1006" name="Shape 1006"/>
          <p:cNvSpPr>
            <a:spLocks noGrp="1"/>
          </p:cNvSpPr>
          <p:nvPr>
            <p:ph type="title"/>
          </p:nvPr>
        </p:nvSpPr>
        <p:spPr>
          <a:xfrm>
            <a:off x="-188912" y="-173038"/>
            <a:ext cx="8229601" cy="1143001"/>
          </a:xfrm>
          <a:prstGeom prst="rect">
            <a:avLst/>
          </a:prstGeom>
        </p:spPr>
        <p:txBody>
          <a:bodyPr/>
          <a:lstStyle>
            <a:lvl1pPr>
              <a:defRPr sz="2100">
                <a:solidFill>
                  <a:srgbClr val="FFFFFF"/>
                </a:solidFill>
              </a:defRPr>
            </a:lvl1pPr>
          </a:lstStyle>
          <a:p>
            <a:r>
              <a:t>Title Text</a:t>
            </a:r>
          </a:p>
        </p:txBody>
      </p:sp>
      <p:sp>
        <p:nvSpPr>
          <p:cNvPr id="1007" name="Shape 1007"/>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608747470"/>
      </p:ext>
    </p:extLst>
  </p:cSld>
  <p:clrMapOvr>
    <a:masterClrMapping/>
  </p:clrMapOvr>
  <p:transition spd="med"/>
</p:sldLayout>
</file>

<file path=ppt/slideLayouts/slideLayout143.xml><?xml version="1.0" encoding="utf-8"?>
<p:sldLayout xmlns:a="http://schemas.openxmlformats.org/drawingml/2006/main" xmlns:r="http://schemas.openxmlformats.org/officeDocument/2006/relationships" xmlns:p="http://schemas.openxmlformats.org/presentationml/2006/main" type="tx">
  <p:cSld name="108_Default">
    <p:spTree>
      <p:nvGrpSpPr>
        <p:cNvPr id="1" name=""/>
        <p:cNvGrpSpPr/>
        <p:nvPr/>
      </p:nvGrpSpPr>
      <p:grpSpPr>
        <a:xfrm>
          <a:off x="0" y="0"/>
          <a:ext cx="0" cy="0"/>
          <a:chOff x="0" y="0"/>
          <a:chExt cx="0" cy="0"/>
        </a:xfrm>
      </p:grpSpPr>
      <p:sp>
        <p:nvSpPr>
          <p:cNvPr id="1014" name="Shape 1014"/>
          <p:cNvSpPr/>
          <p:nvPr/>
        </p:nvSpPr>
        <p:spPr>
          <a:xfrm>
            <a:off x="-2" y="2"/>
            <a:ext cx="9144004" cy="796925"/>
          </a:xfrm>
          <a:prstGeom prst="rect">
            <a:avLst/>
          </a:prstGeom>
          <a:solidFill>
            <a:srgbClr val="990F2C"/>
          </a:solidFill>
          <a:ln>
            <a:solidFill>
              <a:srgbClr val="BE4B48"/>
            </a:solidFill>
          </a:ln>
          <a:effectLst>
            <a:outerShdw blurRad="38100" dist="23000" dir="5400000" rotWithShape="0">
              <a:srgbClr val="808080">
                <a:alpha val="34997"/>
              </a:srgbClr>
            </a:outerShdw>
          </a:effectLst>
        </p:spPr>
        <p:txBody>
          <a:bodyPr lIns="34289" tIns="34289" rIns="34289" bIns="34289" anchor="ctr"/>
          <a:lstStyle/>
          <a:p>
            <a:pPr algn="ctr" defTabSz="342900">
              <a:defRPr>
                <a:solidFill>
                  <a:srgbClr val="FFFFFF"/>
                </a:solidFill>
                <a:latin typeface="Calibri"/>
                <a:ea typeface="Calibri"/>
                <a:cs typeface="Calibri"/>
                <a:sym typeface="Calibri"/>
              </a:defRPr>
            </a:pPr>
            <a:endParaRPr sz="1350"/>
          </a:p>
        </p:txBody>
      </p:sp>
      <p:pic>
        <p:nvPicPr>
          <p:cNvPr id="1015" name="image5.png"/>
          <p:cNvPicPr>
            <a:picLocks noChangeAspect="1"/>
          </p:cNvPicPr>
          <p:nvPr/>
        </p:nvPicPr>
        <p:blipFill>
          <a:blip r:embed="rId2">
            <a:extLst/>
          </a:blip>
          <a:stretch>
            <a:fillRect/>
          </a:stretch>
        </p:blipFill>
        <p:spPr>
          <a:xfrm>
            <a:off x="7092951" y="2"/>
            <a:ext cx="2051050" cy="741363"/>
          </a:xfrm>
          <a:prstGeom prst="rect">
            <a:avLst/>
          </a:prstGeom>
          <a:ln w="12700">
            <a:miter lim="400000"/>
          </a:ln>
        </p:spPr>
      </p:pic>
      <p:sp>
        <p:nvSpPr>
          <p:cNvPr id="1016" name="Shape 1016"/>
          <p:cNvSpPr>
            <a:spLocks noGrp="1"/>
          </p:cNvSpPr>
          <p:nvPr>
            <p:ph type="body" idx="1"/>
          </p:nvPr>
        </p:nvSpPr>
        <p:spPr>
          <a:prstGeom prst="rect">
            <a:avLst/>
          </a:prstGeom>
        </p:spPr>
        <p:txBody>
          <a:bodyPr/>
          <a:lstStyle>
            <a:lvl1pPr>
              <a:spcBef>
                <a:spcPts val="300"/>
              </a:spcBef>
              <a:defRPr sz="1500"/>
            </a:lvl1pPr>
            <a:lvl2pPr marL="581025" indent="-238125">
              <a:spcBef>
                <a:spcPts val="300"/>
              </a:spcBef>
              <a:defRPr sz="1500"/>
            </a:lvl2pPr>
            <a:lvl3pPr marL="876300" indent="-190500">
              <a:spcBef>
                <a:spcPts val="300"/>
              </a:spcBef>
              <a:defRPr sz="1500"/>
            </a:lvl3pPr>
            <a:lvl4pPr marL="1219200" indent="-190500">
              <a:spcBef>
                <a:spcPts val="300"/>
              </a:spcBef>
              <a:defRPr sz="1500"/>
            </a:lvl4pPr>
            <a:lvl5pPr marL="1562100" indent="-190500">
              <a:spcBef>
                <a:spcPts val="300"/>
              </a:spcBef>
              <a:defRPr sz="1500"/>
            </a:lvl5pPr>
          </a:lstStyle>
          <a:p>
            <a:r>
              <a:t>Body Level One</a:t>
            </a:r>
          </a:p>
          <a:p>
            <a:pPr lvl="1"/>
            <a:r>
              <a:t>Body Level Two</a:t>
            </a:r>
          </a:p>
          <a:p>
            <a:pPr lvl="2"/>
            <a:r>
              <a:t>Body Level Three</a:t>
            </a:r>
          </a:p>
          <a:p>
            <a:pPr lvl="3"/>
            <a:r>
              <a:t>Body Level Four</a:t>
            </a:r>
          </a:p>
          <a:p>
            <a:pPr lvl="4"/>
            <a:r>
              <a:t>Body Level Five</a:t>
            </a:r>
          </a:p>
        </p:txBody>
      </p:sp>
      <p:sp>
        <p:nvSpPr>
          <p:cNvPr id="1017" name="Shape 1017"/>
          <p:cNvSpPr>
            <a:spLocks noGrp="1"/>
          </p:cNvSpPr>
          <p:nvPr>
            <p:ph type="title"/>
          </p:nvPr>
        </p:nvSpPr>
        <p:spPr>
          <a:xfrm>
            <a:off x="-188912" y="-173038"/>
            <a:ext cx="8229601" cy="1143001"/>
          </a:xfrm>
          <a:prstGeom prst="rect">
            <a:avLst/>
          </a:prstGeom>
        </p:spPr>
        <p:txBody>
          <a:bodyPr/>
          <a:lstStyle>
            <a:lvl1pPr>
              <a:defRPr sz="2100">
                <a:solidFill>
                  <a:srgbClr val="FFFFFF"/>
                </a:solidFill>
              </a:defRPr>
            </a:lvl1pPr>
          </a:lstStyle>
          <a:p>
            <a:r>
              <a:t>Title Text</a:t>
            </a:r>
          </a:p>
        </p:txBody>
      </p:sp>
      <p:sp>
        <p:nvSpPr>
          <p:cNvPr id="1018" name="Shape 1018"/>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458573828"/>
      </p:ext>
    </p:extLst>
  </p:cSld>
  <p:clrMapOvr>
    <a:masterClrMapping/>
  </p:clrMapOvr>
  <p:transition spd="med"/>
</p:sldLayout>
</file>

<file path=ppt/slideLayouts/slideLayout144.xml><?xml version="1.0" encoding="utf-8"?>
<p:sldLayout xmlns:a="http://schemas.openxmlformats.org/drawingml/2006/main" xmlns:r="http://schemas.openxmlformats.org/officeDocument/2006/relationships" xmlns:p="http://schemas.openxmlformats.org/presentationml/2006/main" type="tx">
  <p:cSld name="109_Default">
    <p:spTree>
      <p:nvGrpSpPr>
        <p:cNvPr id="1" name=""/>
        <p:cNvGrpSpPr/>
        <p:nvPr/>
      </p:nvGrpSpPr>
      <p:grpSpPr>
        <a:xfrm>
          <a:off x="0" y="0"/>
          <a:ext cx="0" cy="0"/>
          <a:chOff x="0" y="0"/>
          <a:chExt cx="0" cy="0"/>
        </a:xfrm>
      </p:grpSpPr>
      <p:sp>
        <p:nvSpPr>
          <p:cNvPr id="1025" name="Shape 1025"/>
          <p:cNvSpPr/>
          <p:nvPr/>
        </p:nvSpPr>
        <p:spPr>
          <a:xfrm>
            <a:off x="-2" y="2"/>
            <a:ext cx="9144004" cy="796925"/>
          </a:xfrm>
          <a:prstGeom prst="rect">
            <a:avLst/>
          </a:prstGeom>
          <a:solidFill>
            <a:srgbClr val="990F2C"/>
          </a:solidFill>
          <a:ln>
            <a:solidFill>
              <a:srgbClr val="BE4B48"/>
            </a:solidFill>
          </a:ln>
          <a:effectLst>
            <a:outerShdw blurRad="38100" dist="23000" dir="5400000" rotWithShape="0">
              <a:srgbClr val="808080">
                <a:alpha val="34997"/>
              </a:srgbClr>
            </a:outerShdw>
          </a:effectLst>
        </p:spPr>
        <p:txBody>
          <a:bodyPr lIns="34289" tIns="34289" rIns="34289" bIns="34289" anchor="ctr"/>
          <a:lstStyle/>
          <a:p>
            <a:pPr algn="ctr" defTabSz="342900">
              <a:defRPr>
                <a:solidFill>
                  <a:srgbClr val="FFFFFF"/>
                </a:solidFill>
                <a:latin typeface="Calibri"/>
                <a:ea typeface="Calibri"/>
                <a:cs typeface="Calibri"/>
                <a:sym typeface="Calibri"/>
              </a:defRPr>
            </a:pPr>
            <a:endParaRPr sz="1350"/>
          </a:p>
        </p:txBody>
      </p:sp>
      <p:pic>
        <p:nvPicPr>
          <p:cNvPr id="1026" name="image5.png"/>
          <p:cNvPicPr>
            <a:picLocks noChangeAspect="1"/>
          </p:cNvPicPr>
          <p:nvPr/>
        </p:nvPicPr>
        <p:blipFill>
          <a:blip r:embed="rId2">
            <a:extLst/>
          </a:blip>
          <a:stretch>
            <a:fillRect/>
          </a:stretch>
        </p:blipFill>
        <p:spPr>
          <a:xfrm>
            <a:off x="7092951" y="2"/>
            <a:ext cx="2051050" cy="741363"/>
          </a:xfrm>
          <a:prstGeom prst="rect">
            <a:avLst/>
          </a:prstGeom>
          <a:ln w="12700">
            <a:miter lim="400000"/>
          </a:ln>
        </p:spPr>
      </p:pic>
      <p:sp>
        <p:nvSpPr>
          <p:cNvPr id="1027" name="Shape 1027"/>
          <p:cNvSpPr>
            <a:spLocks noGrp="1"/>
          </p:cNvSpPr>
          <p:nvPr>
            <p:ph type="body" idx="1"/>
          </p:nvPr>
        </p:nvSpPr>
        <p:spPr>
          <a:prstGeom prst="rect">
            <a:avLst/>
          </a:prstGeom>
        </p:spPr>
        <p:txBody>
          <a:bodyPr/>
          <a:lstStyle>
            <a:lvl1pPr>
              <a:spcBef>
                <a:spcPts val="300"/>
              </a:spcBef>
              <a:defRPr sz="1500"/>
            </a:lvl1pPr>
            <a:lvl2pPr marL="581025" indent="-238125">
              <a:spcBef>
                <a:spcPts val="300"/>
              </a:spcBef>
              <a:defRPr sz="1500"/>
            </a:lvl2pPr>
            <a:lvl3pPr marL="876300" indent="-190500">
              <a:spcBef>
                <a:spcPts val="300"/>
              </a:spcBef>
              <a:defRPr sz="1500"/>
            </a:lvl3pPr>
            <a:lvl4pPr marL="1219200" indent="-190500">
              <a:spcBef>
                <a:spcPts val="300"/>
              </a:spcBef>
              <a:defRPr sz="1500"/>
            </a:lvl4pPr>
            <a:lvl5pPr marL="1562100" indent="-190500">
              <a:spcBef>
                <a:spcPts val="300"/>
              </a:spcBef>
              <a:defRPr sz="1500"/>
            </a:lvl5pPr>
          </a:lstStyle>
          <a:p>
            <a:r>
              <a:t>Body Level One</a:t>
            </a:r>
          </a:p>
          <a:p>
            <a:pPr lvl="1"/>
            <a:r>
              <a:t>Body Level Two</a:t>
            </a:r>
          </a:p>
          <a:p>
            <a:pPr lvl="2"/>
            <a:r>
              <a:t>Body Level Three</a:t>
            </a:r>
          </a:p>
          <a:p>
            <a:pPr lvl="3"/>
            <a:r>
              <a:t>Body Level Four</a:t>
            </a:r>
          </a:p>
          <a:p>
            <a:pPr lvl="4"/>
            <a:r>
              <a:t>Body Level Five</a:t>
            </a:r>
          </a:p>
        </p:txBody>
      </p:sp>
      <p:sp>
        <p:nvSpPr>
          <p:cNvPr id="1028" name="Shape 1028"/>
          <p:cNvSpPr>
            <a:spLocks noGrp="1"/>
          </p:cNvSpPr>
          <p:nvPr>
            <p:ph type="title"/>
          </p:nvPr>
        </p:nvSpPr>
        <p:spPr>
          <a:xfrm>
            <a:off x="-188912" y="-173038"/>
            <a:ext cx="8229601" cy="1143001"/>
          </a:xfrm>
          <a:prstGeom prst="rect">
            <a:avLst/>
          </a:prstGeom>
        </p:spPr>
        <p:txBody>
          <a:bodyPr/>
          <a:lstStyle>
            <a:lvl1pPr>
              <a:defRPr sz="2100">
                <a:solidFill>
                  <a:srgbClr val="FFFFFF"/>
                </a:solidFill>
              </a:defRPr>
            </a:lvl1pPr>
          </a:lstStyle>
          <a:p>
            <a:r>
              <a:t>Title Text</a:t>
            </a:r>
          </a:p>
        </p:txBody>
      </p:sp>
      <p:sp>
        <p:nvSpPr>
          <p:cNvPr id="1029" name="Shape 1029"/>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791775472"/>
      </p:ext>
    </p:extLst>
  </p:cSld>
  <p:clrMapOvr>
    <a:masterClrMapping/>
  </p:clrMapOvr>
  <p:transition spd="med"/>
</p:sldLayout>
</file>

<file path=ppt/slideLayouts/slideLayout145.xml><?xml version="1.0" encoding="utf-8"?>
<p:sldLayout xmlns:a="http://schemas.openxmlformats.org/drawingml/2006/main" xmlns:r="http://schemas.openxmlformats.org/officeDocument/2006/relationships" xmlns:p="http://schemas.openxmlformats.org/presentationml/2006/main" type="tx">
  <p:cSld name="110_Default">
    <p:spTree>
      <p:nvGrpSpPr>
        <p:cNvPr id="1" name=""/>
        <p:cNvGrpSpPr/>
        <p:nvPr/>
      </p:nvGrpSpPr>
      <p:grpSpPr>
        <a:xfrm>
          <a:off x="0" y="0"/>
          <a:ext cx="0" cy="0"/>
          <a:chOff x="0" y="0"/>
          <a:chExt cx="0" cy="0"/>
        </a:xfrm>
      </p:grpSpPr>
      <p:sp>
        <p:nvSpPr>
          <p:cNvPr id="1036" name="Shape 1036"/>
          <p:cNvSpPr>
            <a:spLocks noGrp="1"/>
          </p:cNvSpPr>
          <p:nvPr>
            <p:ph type="body" idx="1"/>
          </p:nvPr>
        </p:nvSpPr>
        <p:spPr>
          <a:prstGeom prst="rect">
            <a:avLst/>
          </a:prstGeom>
        </p:spPr>
        <p:txBody>
          <a:bodyPr/>
          <a:lstStyle>
            <a:lvl1pPr>
              <a:spcBef>
                <a:spcPts val="300"/>
              </a:spcBef>
              <a:defRPr sz="1500"/>
            </a:lvl1pPr>
            <a:lvl2pPr marL="581025" indent="-238125">
              <a:spcBef>
                <a:spcPts val="300"/>
              </a:spcBef>
              <a:defRPr sz="1500"/>
            </a:lvl2pPr>
            <a:lvl3pPr marL="876300" indent="-190500">
              <a:spcBef>
                <a:spcPts val="300"/>
              </a:spcBef>
              <a:defRPr sz="1500"/>
            </a:lvl3pPr>
            <a:lvl4pPr marL="1219200" indent="-190500">
              <a:spcBef>
                <a:spcPts val="300"/>
              </a:spcBef>
              <a:defRPr sz="1500"/>
            </a:lvl4pPr>
            <a:lvl5pPr marL="1562100" indent="-190500">
              <a:spcBef>
                <a:spcPts val="300"/>
              </a:spcBef>
              <a:defRPr sz="1500"/>
            </a:lvl5pPr>
          </a:lstStyle>
          <a:p>
            <a:r>
              <a:t>Body Level One</a:t>
            </a:r>
          </a:p>
          <a:p>
            <a:pPr lvl="1"/>
            <a:r>
              <a:t>Body Level Two</a:t>
            </a:r>
          </a:p>
          <a:p>
            <a:pPr lvl="2"/>
            <a:r>
              <a:t>Body Level Three</a:t>
            </a:r>
          </a:p>
          <a:p>
            <a:pPr lvl="3"/>
            <a:r>
              <a:t>Body Level Four</a:t>
            </a:r>
          </a:p>
          <a:p>
            <a:pPr lvl="4"/>
            <a:r>
              <a:t>Body Level Five</a:t>
            </a:r>
          </a:p>
        </p:txBody>
      </p:sp>
      <p:sp>
        <p:nvSpPr>
          <p:cNvPr id="1037" name="Shape 1037"/>
          <p:cNvSpPr>
            <a:spLocks noGrp="1"/>
          </p:cNvSpPr>
          <p:nvPr>
            <p:ph type="title"/>
          </p:nvPr>
        </p:nvSpPr>
        <p:spPr>
          <a:xfrm>
            <a:off x="-188912" y="-173038"/>
            <a:ext cx="8229601" cy="1143001"/>
          </a:xfrm>
          <a:prstGeom prst="rect">
            <a:avLst/>
          </a:prstGeom>
        </p:spPr>
        <p:txBody>
          <a:bodyPr/>
          <a:lstStyle>
            <a:lvl1pPr>
              <a:defRPr sz="2100">
                <a:solidFill>
                  <a:srgbClr val="FFFFFF"/>
                </a:solidFill>
              </a:defRPr>
            </a:lvl1pPr>
          </a:lstStyle>
          <a:p>
            <a:r>
              <a:t>Title Text</a:t>
            </a:r>
          </a:p>
        </p:txBody>
      </p:sp>
      <p:sp>
        <p:nvSpPr>
          <p:cNvPr id="1038" name="Shape 1038"/>
          <p:cNvSpPr>
            <a:spLocks noGrp="1"/>
          </p:cNvSpPr>
          <p:nvPr>
            <p:ph type="sldNum" sz="quarter" idx="2"/>
          </p:nvPr>
        </p:nvSpPr>
        <p:spPr>
          <a:xfrm>
            <a:off x="6295762" y="6356351"/>
            <a:ext cx="257439" cy="253912"/>
          </a:xfrm>
          <a:prstGeom prst="rect">
            <a:avLst/>
          </a:prstGeom>
        </p:spPr>
        <p:txBody>
          <a:bodyPr anchor="t"/>
          <a:lstStyle>
            <a:lvl1pPr>
              <a:defRPr sz="1050">
                <a:solidFill>
                  <a:srgbClr val="000000"/>
                </a:solidFill>
                <a:latin typeface="+mn-lt"/>
                <a:ea typeface="+mn-ea"/>
                <a:cs typeface="+mn-cs"/>
                <a:sym typeface="Arial"/>
              </a:defRPr>
            </a:lvl1pPr>
          </a:lstStyle>
          <a:p>
            <a:fld id="{86CB4B4D-7CA3-9044-876B-883B54F8677D}" type="slidenum">
              <a:t>‹#›</a:t>
            </a:fld>
            <a:endParaRPr/>
          </a:p>
        </p:txBody>
      </p:sp>
    </p:spTree>
    <p:extLst>
      <p:ext uri="{BB962C8B-B14F-4D97-AF65-F5344CB8AC3E}">
        <p14:creationId xmlns:p14="http://schemas.microsoft.com/office/powerpoint/2010/main" val="3992963082"/>
      </p:ext>
    </p:extLst>
  </p:cSld>
  <p:clrMapOvr>
    <a:masterClrMapping/>
  </p:clrMapOvr>
  <p:transition spd="med"/>
</p:sldLayout>
</file>

<file path=ppt/slideLayouts/slideLayout146.xml><?xml version="1.0" encoding="utf-8"?>
<p:sldLayout xmlns:a="http://schemas.openxmlformats.org/drawingml/2006/main" xmlns:r="http://schemas.openxmlformats.org/officeDocument/2006/relationships" xmlns:p="http://schemas.openxmlformats.org/presentationml/2006/main" type="tx">
  <p:cSld name="111_Defaul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045" name="Shape 1045"/>
          <p:cNvSpPr/>
          <p:nvPr/>
        </p:nvSpPr>
        <p:spPr>
          <a:xfrm>
            <a:off x="-2" y="2"/>
            <a:ext cx="9144004" cy="796925"/>
          </a:xfrm>
          <a:prstGeom prst="rect">
            <a:avLst/>
          </a:prstGeom>
          <a:solidFill>
            <a:srgbClr val="990F2C"/>
          </a:solidFill>
          <a:ln>
            <a:solidFill>
              <a:srgbClr val="BE4B48"/>
            </a:solidFill>
          </a:ln>
          <a:effectLst>
            <a:outerShdw blurRad="38100" dist="23000" dir="5400000" rotWithShape="0">
              <a:srgbClr val="808080">
                <a:alpha val="34997"/>
              </a:srgbClr>
            </a:outerShdw>
          </a:effectLst>
        </p:spPr>
        <p:txBody>
          <a:bodyPr lIns="34289" tIns="34289" rIns="34289" bIns="34289" anchor="ctr"/>
          <a:lstStyle/>
          <a:p>
            <a:pPr algn="ctr" defTabSz="342900">
              <a:defRPr>
                <a:solidFill>
                  <a:srgbClr val="FFFFFF"/>
                </a:solidFill>
                <a:latin typeface="Calibri"/>
                <a:ea typeface="Calibri"/>
                <a:cs typeface="Calibri"/>
                <a:sym typeface="Calibri"/>
              </a:defRPr>
            </a:pPr>
            <a:endParaRPr sz="1350"/>
          </a:p>
        </p:txBody>
      </p:sp>
      <p:pic>
        <p:nvPicPr>
          <p:cNvPr id="1046" name="image5.png"/>
          <p:cNvPicPr>
            <a:picLocks noChangeAspect="1"/>
          </p:cNvPicPr>
          <p:nvPr/>
        </p:nvPicPr>
        <p:blipFill>
          <a:blip r:embed="rId3">
            <a:extLst/>
          </a:blip>
          <a:stretch>
            <a:fillRect/>
          </a:stretch>
        </p:blipFill>
        <p:spPr>
          <a:xfrm>
            <a:off x="7092951" y="2"/>
            <a:ext cx="2051050" cy="741363"/>
          </a:xfrm>
          <a:prstGeom prst="rect">
            <a:avLst/>
          </a:prstGeom>
          <a:ln w="12700">
            <a:miter lim="400000"/>
          </a:ln>
        </p:spPr>
      </p:pic>
      <p:sp>
        <p:nvSpPr>
          <p:cNvPr id="1047" name="Shape 1047"/>
          <p:cNvSpPr>
            <a:spLocks noGrp="1"/>
          </p:cNvSpPr>
          <p:nvPr>
            <p:ph type="body" idx="1"/>
          </p:nvPr>
        </p:nvSpPr>
        <p:spPr>
          <a:prstGeom prst="rect">
            <a:avLst/>
          </a:prstGeom>
        </p:spPr>
        <p:txBody>
          <a:bodyPr/>
          <a:lstStyle>
            <a:lvl1pPr>
              <a:spcBef>
                <a:spcPts val="300"/>
              </a:spcBef>
              <a:defRPr sz="1500"/>
            </a:lvl1pPr>
            <a:lvl2pPr marL="581025" indent="-238125">
              <a:spcBef>
                <a:spcPts val="300"/>
              </a:spcBef>
              <a:defRPr sz="1500"/>
            </a:lvl2pPr>
            <a:lvl3pPr marL="876300" indent="-190500">
              <a:spcBef>
                <a:spcPts val="300"/>
              </a:spcBef>
              <a:defRPr sz="1500"/>
            </a:lvl3pPr>
            <a:lvl4pPr marL="1219200" indent="-190500">
              <a:spcBef>
                <a:spcPts val="300"/>
              </a:spcBef>
              <a:defRPr sz="1500"/>
            </a:lvl4pPr>
            <a:lvl5pPr marL="1562100" indent="-190500">
              <a:spcBef>
                <a:spcPts val="300"/>
              </a:spcBef>
              <a:defRPr sz="1500"/>
            </a:lvl5pPr>
          </a:lstStyle>
          <a:p>
            <a:r>
              <a:t>Body Level One</a:t>
            </a:r>
          </a:p>
          <a:p>
            <a:pPr lvl="1"/>
            <a:r>
              <a:t>Body Level Two</a:t>
            </a:r>
          </a:p>
          <a:p>
            <a:pPr lvl="2"/>
            <a:r>
              <a:t>Body Level Three</a:t>
            </a:r>
          </a:p>
          <a:p>
            <a:pPr lvl="3"/>
            <a:r>
              <a:t>Body Level Four</a:t>
            </a:r>
          </a:p>
          <a:p>
            <a:pPr lvl="4"/>
            <a:r>
              <a:t>Body Level Five</a:t>
            </a:r>
          </a:p>
        </p:txBody>
      </p:sp>
      <p:sp>
        <p:nvSpPr>
          <p:cNvPr id="1048" name="Shape 1048"/>
          <p:cNvSpPr>
            <a:spLocks noGrp="1"/>
          </p:cNvSpPr>
          <p:nvPr>
            <p:ph type="title"/>
          </p:nvPr>
        </p:nvSpPr>
        <p:spPr>
          <a:xfrm>
            <a:off x="-188912" y="-173038"/>
            <a:ext cx="8229601" cy="1143001"/>
          </a:xfrm>
          <a:prstGeom prst="rect">
            <a:avLst/>
          </a:prstGeom>
        </p:spPr>
        <p:txBody>
          <a:bodyPr/>
          <a:lstStyle>
            <a:lvl1pPr>
              <a:defRPr sz="2100">
                <a:solidFill>
                  <a:srgbClr val="FFFFFF"/>
                </a:solidFill>
              </a:defRPr>
            </a:lvl1pPr>
          </a:lstStyle>
          <a:p>
            <a:r>
              <a:t>Title Text</a:t>
            </a:r>
          </a:p>
        </p:txBody>
      </p:sp>
      <p:sp>
        <p:nvSpPr>
          <p:cNvPr id="1049" name="Shape 1049"/>
          <p:cNvSpPr>
            <a:spLocks noGrp="1"/>
          </p:cNvSpPr>
          <p:nvPr>
            <p:ph type="sldNum" sz="quarter" idx="2"/>
          </p:nvPr>
        </p:nvSpPr>
        <p:spPr>
          <a:xfrm>
            <a:off x="6295762" y="6356351"/>
            <a:ext cx="257439" cy="253912"/>
          </a:xfrm>
          <a:prstGeom prst="rect">
            <a:avLst/>
          </a:prstGeom>
        </p:spPr>
        <p:txBody>
          <a:bodyPr anchor="t"/>
          <a:lstStyle>
            <a:lvl1pPr>
              <a:defRPr sz="1050">
                <a:solidFill>
                  <a:srgbClr val="000000"/>
                </a:solidFill>
                <a:latin typeface="+mn-lt"/>
                <a:ea typeface="+mn-ea"/>
                <a:cs typeface="+mn-cs"/>
                <a:sym typeface="Arial"/>
              </a:defRPr>
            </a:lvl1pPr>
          </a:lstStyle>
          <a:p>
            <a:fld id="{86CB4B4D-7CA3-9044-876B-883B54F8677D}" type="slidenum">
              <a:t>‹#›</a:t>
            </a:fld>
            <a:endParaRPr/>
          </a:p>
        </p:txBody>
      </p:sp>
    </p:spTree>
    <p:extLst>
      <p:ext uri="{BB962C8B-B14F-4D97-AF65-F5344CB8AC3E}">
        <p14:creationId xmlns:p14="http://schemas.microsoft.com/office/powerpoint/2010/main" val="2654739563"/>
      </p:ext>
    </p:extLst>
  </p:cSld>
  <p:clrMapOvr>
    <a:masterClrMapping/>
  </p:clrMapOvr>
  <p:transition spd="med"/>
</p:sldLayout>
</file>

<file path=ppt/slideLayouts/slideLayout147.xml><?xml version="1.0" encoding="utf-8"?>
<p:sldLayout xmlns:a="http://schemas.openxmlformats.org/drawingml/2006/main" xmlns:r="http://schemas.openxmlformats.org/officeDocument/2006/relationships" xmlns:p="http://schemas.openxmlformats.org/presentationml/2006/main" type="tx">
  <p:cSld name="112_Default">
    <p:spTree>
      <p:nvGrpSpPr>
        <p:cNvPr id="1" name=""/>
        <p:cNvGrpSpPr/>
        <p:nvPr/>
      </p:nvGrpSpPr>
      <p:grpSpPr>
        <a:xfrm>
          <a:off x="0" y="0"/>
          <a:ext cx="0" cy="0"/>
          <a:chOff x="0" y="0"/>
          <a:chExt cx="0" cy="0"/>
        </a:xfrm>
      </p:grpSpPr>
      <p:sp>
        <p:nvSpPr>
          <p:cNvPr id="1056" name="Shape 1056"/>
          <p:cNvSpPr/>
          <p:nvPr/>
        </p:nvSpPr>
        <p:spPr>
          <a:xfrm>
            <a:off x="-2" y="2"/>
            <a:ext cx="9144004" cy="796925"/>
          </a:xfrm>
          <a:prstGeom prst="rect">
            <a:avLst/>
          </a:prstGeom>
          <a:solidFill>
            <a:srgbClr val="990F2C"/>
          </a:solidFill>
          <a:ln>
            <a:solidFill>
              <a:srgbClr val="BE4B48"/>
            </a:solidFill>
          </a:ln>
          <a:effectLst>
            <a:outerShdw blurRad="38100" dist="23000" dir="5400000" rotWithShape="0">
              <a:srgbClr val="808080">
                <a:alpha val="34997"/>
              </a:srgbClr>
            </a:outerShdw>
          </a:effectLst>
        </p:spPr>
        <p:txBody>
          <a:bodyPr lIns="34289" tIns="34289" rIns="34289" bIns="34289" anchor="ctr"/>
          <a:lstStyle/>
          <a:p>
            <a:pPr algn="ctr" defTabSz="342900">
              <a:defRPr>
                <a:solidFill>
                  <a:srgbClr val="FFFFFF"/>
                </a:solidFill>
                <a:latin typeface="Calibri"/>
                <a:ea typeface="Calibri"/>
                <a:cs typeface="Calibri"/>
                <a:sym typeface="Calibri"/>
              </a:defRPr>
            </a:pPr>
            <a:endParaRPr sz="1350"/>
          </a:p>
        </p:txBody>
      </p:sp>
      <p:pic>
        <p:nvPicPr>
          <p:cNvPr id="1057" name="image5.png"/>
          <p:cNvPicPr>
            <a:picLocks noChangeAspect="1"/>
          </p:cNvPicPr>
          <p:nvPr/>
        </p:nvPicPr>
        <p:blipFill>
          <a:blip r:embed="rId2">
            <a:extLst/>
          </a:blip>
          <a:stretch>
            <a:fillRect/>
          </a:stretch>
        </p:blipFill>
        <p:spPr>
          <a:xfrm>
            <a:off x="7092951" y="2"/>
            <a:ext cx="2051050" cy="741363"/>
          </a:xfrm>
          <a:prstGeom prst="rect">
            <a:avLst/>
          </a:prstGeom>
          <a:ln w="12700">
            <a:miter lim="400000"/>
          </a:ln>
        </p:spPr>
      </p:pic>
      <p:sp>
        <p:nvSpPr>
          <p:cNvPr id="1058" name="Shape 1058"/>
          <p:cNvSpPr>
            <a:spLocks noGrp="1"/>
          </p:cNvSpPr>
          <p:nvPr>
            <p:ph type="body" idx="1"/>
          </p:nvPr>
        </p:nvSpPr>
        <p:spPr>
          <a:prstGeom prst="rect">
            <a:avLst/>
          </a:prstGeom>
        </p:spPr>
        <p:txBody>
          <a:bodyPr/>
          <a:lstStyle>
            <a:lvl1pPr>
              <a:spcBef>
                <a:spcPts val="300"/>
              </a:spcBef>
              <a:defRPr sz="1500"/>
            </a:lvl1pPr>
            <a:lvl2pPr marL="581025" indent="-238125">
              <a:spcBef>
                <a:spcPts val="300"/>
              </a:spcBef>
              <a:defRPr sz="1500"/>
            </a:lvl2pPr>
            <a:lvl3pPr marL="876300" indent="-190500">
              <a:spcBef>
                <a:spcPts val="300"/>
              </a:spcBef>
              <a:defRPr sz="1500"/>
            </a:lvl3pPr>
            <a:lvl4pPr marL="1219200" indent="-190500">
              <a:spcBef>
                <a:spcPts val="300"/>
              </a:spcBef>
              <a:defRPr sz="1500"/>
            </a:lvl4pPr>
            <a:lvl5pPr marL="1562100" indent="-190500">
              <a:spcBef>
                <a:spcPts val="300"/>
              </a:spcBef>
              <a:defRPr sz="1500"/>
            </a:lvl5pPr>
          </a:lstStyle>
          <a:p>
            <a:r>
              <a:t>Body Level One</a:t>
            </a:r>
          </a:p>
          <a:p>
            <a:pPr lvl="1"/>
            <a:r>
              <a:t>Body Level Two</a:t>
            </a:r>
          </a:p>
          <a:p>
            <a:pPr lvl="2"/>
            <a:r>
              <a:t>Body Level Three</a:t>
            </a:r>
          </a:p>
          <a:p>
            <a:pPr lvl="3"/>
            <a:r>
              <a:t>Body Level Four</a:t>
            </a:r>
          </a:p>
          <a:p>
            <a:pPr lvl="4"/>
            <a:r>
              <a:t>Body Level Five</a:t>
            </a:r>
          </a:p>
        </p:txBody>
      </p:sp>
      <p:sp>
        <p:nvSpPr>
          <p:cNvPr id="1059" name="Shape 1059"/>
          <p:cNvSpPr>
            <a:spLocks noGrp="1"/>
          </p:cNvSpPr>
          <p:nvPr>
            <p:ph type="title"/>
          </p:nvPr>
        </p:nvSpPr>
        <p:spPr>
          <a:xfrm>
            <a:off x="-188912" y="-173038"/>
            <a:ext cx="8229601" cy="1143001"/>
          </a:xfrm>
          <a:prstGeom prst="rect">
            <a:avLst/>
          </a:prstGeom>
        </p:spPr>
        <p:txBody>
          <a:bodyPr/>
          <a:lstStyle>
            <a:lvl1pPr>
              <a:defRPr sz="2100">
                <a:solidFill>
                  <a:srgbClr val="FFFFFF"/>
                </a:solidFill>
              </a:defRPr>
            </a:lvl1pPr>
          </a:lstStyle>
          <a:p>
            <a:r>
              <a:t>Title Text</a:t>
            </a:r>
          </a:p>
        </p:txBody>
      </p:sp>
      <p:sp>
        <p:nvSpPr>
          <p:cNvPr id="1060" name="Shape 1060"/>
          <p:cNvSpPr>
            <a:spLocks noGrp="1"/>
          </p:cNvSpPr>
          <p:nvPr>
            <p:ph type="sldNum" sz="quarter" idx="2"/>
          </p:nvPr>
        </p:nvSpPr>
        <p:spPr>
          <a:xfrm>
            <a:off x="6295762" y="6356351"/>
            <a:ext cx="257439" cy="253912"/>
          </a:xfrm>
          <a:prstGeom prst="rect">
            <a:avLst/>
          </a:prstGeom>
        </p:spPr>
        <p:txBody>
          <a:bodyPr anchor="t"/>
          <a:lstStyle>
            <a:lvl1pPr>
              <a:defRPr sz="1050">
                <a:solidFill>
                  <a:srgbClr val="000000"/>
                </a:solidFill>
                <a:latin typeface="+mn-lt"/>
                <a:ea typeface="+mn-ea"/>
                <a:cs typeface="+mn-cs"/>
                <a:sym typeface="Arial"/>
              </a:defRPr>
            </a:lvl1pPr>
          </a:lstStyle>
          <a:p>
            <a:fld id="{86CB4B4D-7CA3-9044-876B-883B54F8677D}" type="slidenum">
              <a:t>‹#›</a:t>
            </a:fld>
            <a:endParaRPr/>
          </a:p>
        </p:txBody>
      </p:sp>
    </p:spTree>
    <p:extLst>
      <p:ext uri="{BB962C8B-B14F-4D97-AF65-F5344CB8AC3E}">
        <p14:creationId xmlns:p14="http://schemas.microsoft.com/office/powerpoint/2010/main" val="315437447"/>
      </p:ext>
    </p:extLst>
  </p:cSld>
  <p:clrMapOvr>
    <a:masterClrMapping/>
  </p:clrMapOvr>
  <p:transition spd="med"/>
</p:sldLayout>
</file>

<file path=ppt/slideLayouts/slideLayout148.xml><?xml version="1.0" encoding="utf-8"?>
<p:sldLayout xmlns:a="http://schemas.openxmlformats.org/drawingml/2006/main" xmlns:r="http://schemas.openxmlformats.org/officeDocument/2006/relationships" xmlns:p="http://schemas.openxmlformats.org/presentationml/2006/main" type="tx">
  <p:cSld name="113_Default">
    <p:spTree>
      <p:nvGrpSpPr>
        <p:cNvPr id="1" name=""/>
        <p:cNvGrpSpPr/>
        <p:nvPr/>
      </p:nvGrpSpPr>
      <p:grpSpPr>
        <a:xfrm>
          <a:off x="0" y="0"/>
          <a:ext cx="0" cy="0"/>
          <a:chOff x="0" y="0"/>
          <a:chExt cx="0" cy="0"/>
        </a:xfrm>
      </p:grpSpPr>
      <p:grpSp>
        <p:nvGrpSpPr>
          <p:cNvPr id="1072" name="Group 1072"/>
          <p:cNvGrpSpPr/>
          <p:nvPr/>
        </p:nvGrpSpPr>
        <p:grpSpPr>
          <a:xfrm>
            <a:off x="6581774" y="535007"/>
            <a:ext cx="2098677" cy="2573321"/>
            <a:chOff x="0" y="0"/>
            <a:chExt cx="2098675" cy="2573320"/>
          </a:xfrm>
        </p:grpSpPr>
        <p:sp>
          <p:nvSpPr>
            <p:cNvPr id="1067" name="Shape 1067"/>
            <p:cNvSpPr/>
            <p:nvPr/>
          </p:nvSpPr>
          <p:spPr>
            <a:xfrm>
              <a:off x="576869" y="539871"/>
              <a:ext cx="539965" cy="719856"/>
            </a:xfrm>
            <a:prstGeom prst="rect">
              <a:avLst/>
            </a:prstGeom>
            <a:solidFill>
              <a:srgbClr val="003C69"/>
            </a:solidFill>
            <a:ln w="12700" cap="flat">
              <a:noFill/>
              <a:miter lim="400000"/>
            </a:ln>
            <a:effectLst/>
          </p:spPr>
          <p:txBody>
            <a:bodyPr wrap="square" lIns="45718" tIns="45718" rIns="45718" bIns="45718" numCol="1" anchor="ctr">
              <a:noAutofit/>
            </a:bodyPr>
            <a:lstStyle/>
            <a:p>
              <a:pPr algn="ctr" defTabSz="514350">
                <a:defRPr sz="1300">
                  <a:solidFill>
                    <a:srgbClr val="FFFFFF"/>
                  </a:solidFill>
                  <a:latin typeface="Verdana"/>
                  <a:ea typeface="Verdana"/>
                  <a:cs typeface="Verdana"/>
                  <a:sym typeface="Verdana"/>
                </a:defRPr>
              </a:pPr>
              <a:endParaRPr sz="975"/>
            </a:p>
          </p:txBody>
        </p:sp>
        <p:sp>
          <p:nvSpPr>
            <p:cNvPr id="1068" name="Shape 1068"/>
            <p:cNvSpPr/>
            <p:nvPr/>
          </p:nvSpPr>
          <p:spPr>
            <a:xfrm>
              <a:off x="1558711" y="1313573"/>
              <a:ext cx="539965" cy="719856"/>
            </a:xfrm>
            <a:prstGeom prst="rect">
              <a:avLst/>
            </a:prstGeom>
            <a:solidFill>
              <a:srgbClr val="FFCC01"/>
            </a:solidFill>
            <a:ln w="12700" cap="flat">
              <a:noFill/>
              <a:miter lim="400000"/>
            </a:ln>
            <a:effectLst/>
          </p:spPr>
          <p:txBody>
            <a:bodyPr wrap="square" lIns="45718" tIns="45718" rIns="45718" bIns="45718" numCol="1" anchor="ctr">
              <a:noAutofit/>
            </a:bodyPr>
            <a:lstStyle/>
            <a:p>
              <a:pPr algn="ctr" defTabSz="514350">
                <a:defRPr sz="1300">
                  <a:solidFill>
                    <a:srgbClr val="FFFFFF"/>
                  </a:solidFill>
                  <a:latin typeface="Verdana"/>
                  <a:ea typeface="Verdana"/>
                  <a:cs typeface="Verdana"/>
                  <a:sym typeface="Verdana"/>
                </a:defRPr>
              </a:pPr>
              <a:endParaRPr sz="975"/>
            </a:p>
          </p:txBody>
        </p:sp>
        <p:sp>
          <p:nvSpPr>
            <p:cNvPr id="1069" name="Shape 1069"/>
            <p:cNvSpPr/>
            <p:nvPr/>
          </p:nvSpPr>
          <p:spPr>
            <a:xfrm>
              <a:off x="-1" y="1853464"/>
              <a:ext cx="539965" cy="719856"/>
            </a:xfrm>
            <a:prstGeom prst="rect">
              <a:avLst/>
            </a:prstGeom>
            <a:solidFill>
              <a:srgbClr val="CE1F2C"/>
            </a:solidFill>
            <a:ln w="12700" cap="flat">
              <a:noFill/>
              <a:miter lim="400000"/>
            </a:ln>
            <a:effectLst/>
          </p:spPr>
          <p:txBody>
            <a:bodyPr wrap="square" lIns="45718" tIns="45718" rIns="45718" bIns="45718" numCol="1" anchor="ctr">
              <a:noAutofit/>
            </a:bodyPr>
            <a:lstStyle/>
            <a:p>
              <a:pPr algn="ctr" defTabSz="514350">
                <a:defRPr sz="1300">
                  <a:solidFill>
                    <a:srgbClr val="FFFFFF"/>
                  </a:solidFill>
                  <a:latin typeface="Verdana"/>
                  <a:ea typeface="Verdana"/>
                  <a:cs typeface="Verdana"/>
                  <a:sym typeface="Verdana"/>
                </a:defRPr>
              </a:pPr>
              <a:endParaRPr sz="975"/>
            </a:p>
          </p:txBody>
        </p:sp>
        <p:pic>
          <p:nvPicPr>
            <p:cNvPr id="1070" name="image8.jpeg"/>
            <p:cNvPicPr>
              <a:picLocks noChangeAspect="1"/>
            </p:cNvPicPr>
            <p:nvPr/>
          </p:nvPicPr>
          <p:blipFill>
            <a:blip r:embed="rId2">
              <a:extLst/>
            </a:blip>
            <a:stretch>
              <a:fillRect/>
            </a:stretch>
          </p:blipFill>
          <p:spPr>
            <a:xfrm>
              <a:off x="576869" y="1313573"/>
              <a:ext cx="944938" cy="1259748"/>
            </a:xfrm>
            <a:prstGeom prst="rect">
              <a:avLst/>
            </a:prstGeom>
            <a:ln w="12700" cap="flat">
              <a:noFill/>
              <a:miter lim="400000"/>
            </a:ln>
            <a:effectLst/>
          </p:spPr>
        </p:pic>
        <p:pic>
          <p:nvPicPr>
            <p:cNvPr id="1071" name="image9.jpeg"/>
            <p:cNvPicPr>
              <a:picLocks noChangeAspect="1"/>
            </p:cNvPicPr>
            <p:nvPr/>
          </p:nvPicPr>
          <p:blipFill>
            <a:blip r:embed="rId3">
              <a:extLst/>
            </a:blip>
            <a:srcRect r="1254" b="1046"/>
            <a:stretch>
              <a:fillRect/>
            </a:stretch>
          </p:blipFill>
          <p:spPr>
            <a:xfrm>
              <a:off x="1153738" y="0"/>
              <a:ext cx="944938" cy="1259727"/>
            </a:xfrm>
            <a:prstGeom prst="rect">
              <a:avLst/>
            </a:prstGeom>
            <a:ln w="12700" cap="flat">
              <a:noFill/>
              <a:miter lim="400000"/>
            </a:ln>
            <a:effectLst/>
          </p:spPr>
        </p:pic>
      </p:grpSp>
      <p:pic>
        <p:nvPicPr>
          <p:cNvPr id="1073" name="image10.jpeg"/>
          <p:cNvPicPr>
            <a:picLocks noChangeAspect="1"/>
          </p:cNvPicPr>
          <p:nvPr/>
        </p:nvPicPr>
        <p:blipFill>
          <a:blip r:embed="rId4">
            <a:extLst/>
          </a:blip>
          <a:stretch>
            <a:fillRect/>
          </a:stretch>
        </p:blipFill>
        <p:spPr>
          <a:xfrm>
            <a:off x="6415087" y="3373439"/>
            <a:ext cx="2430464" cy="3240089"/>
          </a:xfrm>
          <a:prstGeom prst="rect">
            <a:avLst/>
          </a:prstGeom>
          <a:ln w="12700">
            <a:miter lim="400000"/>
          </a:ln>
        </p:spPr>
      </p:pic>
      <p:pic>
        <p:nvPicPr>
          <p:cNvPr id="1074" name="image11.jpeg"/>
          <p:cNvPicPr>
            <a:picLocks noChangeAspect="1"/>
          </p:cNvPicPr>
          <p:nvPr/>
        </p:nvPicPr>
        <p:blipFill>
          <a:blip r:embed="rId5">
            <a:extLst/>
          </a:blip>
          <a:srcRect t="26051"/>
          <a:stretch>
            <a:fillRect/>
          </a:stretch>
        </p:blipFill>
        <p:spPr>
          <a:xfrm>
            <a:off x="277812" y="525462"/>
            <a:ext cx="2700340" cy="3600452"/>
          </a:xfrm>
          <a:prstGeom prst="rect">
            <a:avLst/>
          </a:prstGeom>
          <a:ln w="12700">
            <a:miter lim="400000"/>
          </a:ln>
        </p:spPr>
      </p:pic>
      <p:pic>
        <p:nvPicPr>
          <p:cNvPr id="1075" name="image12.jpeg"/>
          <p:cNvPicPr>
            <a:picLocks noChangeAspect="1"/>
          </p:cNvPicPr>
          <p:nvPr/>
        </p:nvPicPr>
        <p:blipFill>
          <a:blip r:embed="rId6">
            <a:extLst/>
          </a:blip>
          <a:srcRect t="10368" b="22058"/>
          <a:stretch>
            <a:fillRect/>
          </a:stretch>
        </p:blipFill>
        <p:spPr>
          <a:xfrm>
            <a:off x="3222626" y="525462"/>
            <a:ext cx="2700339" cy="3600452"/>
          </a:xfrm>
          <a:prstGeom prst="rect">
            <a:avLst/>
          </a:prstGeom>
          <a:ln w="12700">
            <a:miter lim="400000"/>
          </a:ln>
        </p:spPr>
      </p:pic>
      <p:sp>
        <p:nvSpPr>
          <p:cNvPr id="1076" name="Shape 1076"/>
          <p:cNvSpPr>
            <a:spLocks noGrp="1"/>
          </p:cNvSpPr>
          <p:nvPr>
            <p:ph type="sldNum" sz="quarter" idx="2"/>
          </p:nvPr>
        </p:nvSpPr>
        <p:spPr>
          <a:xfrm>
            <a:off x="6295762" y="6356351"/>
            <a:ext cx="257439" cy="253912"/>
          </a:xfrm>
          <a:prstGeom prst="rect">
            <a:avLst/>
          </a:prstGeom>
        </p:spPr>
        <p:txBody>
          <a:bodyPr anchor="t"/>
          <a:lstStyle>
            <a:lvl1pPr>
              <a:defRPr sz="1050">
                <a:solidFill>
                  <a:srgbClr val="000000"/>
                </a:solidFill>
                <a:latin typeface="+mn-lt"/>
                <a:ea typeface="+mn-ea"/>
                <a:cs typeface="+mn-cs"/>
                <a:sym typeface="Arial"/>
              </a:defRPr>
            </a:lvl1pPr>
          </a:lstStyle>
          <a:p>
            <a:fld id="{86CB4B4D-7CA3-9044-876B-883B54F8677D}" type="slidenum">
              <a:t>‹#›</a:t>
            </a:fld>
            <a:endParaRPr/>
          </a:p>
        </p:txBody>
      </p:sp>
    </p:spTree>
    <p:extLst>
      <p:ext uri="{BB962C8B-B14F-4D97-AF65-F5344CB8AC3E}">
        <p14:creationId xmlns:p14="http://schemas.microsoft.com/office/powerpoint/2010/main" val="321598664"/>
      </p:ext>
    </p:extLst>
  </p:cSld>
  <p:clrMapOvr>
    <a:masterClrMapping/>
  </p:clrMapOvr>
  <p:transition spd="med"/>
</p:sldLayout>
</file>

<file path=ppt/slideLayouts/slideLayout149.xml><?xml version="1.0" encoding="utf-8"?>
<p:sldLayout xmlns:a="http://schemas.openxmlformats.org/drawingml/2006/main" xmlns:r="http://schemas.openxmlformats.org/officeDocument/2006/relationships" xmlns:p="http://schemas.openxmlformats.org/presentationml/2006/main" type="tx">
  <p:cSld name="114_Default">
    <p:spTree>
      <p:nvGrpSpPr>
        <p:cNvPr id="1" name=""/>
        <p:cNvGrpSpPr/>
        <p:nvPr/>
      </p:nvGrpSpPr>
      <p:grpSpPr>
        <a:xfrm>
          <a:off x="0" y="0"/>
          <a:ext cx="0" cy="0"/>
          <a:chOff x="0" y="0"/>
          <a:chExt cx="0" cy="0"/>
        </a:xfrm>
      </p:grpSpPr>
      <p:sp>
        <p:nvSpPr>
          <p:cNvPr id="1083" name="Shape 1083"/>
          <p:cNvSpPr/>
          <p:nvPr/>
        </p:nvSpPr>
        <p:spPr>
          <a:xfrm rot="5400000">
            <a:off x="6268242" y="3298030"/>
            <a:ext cx="4221166" cy="1079502"/>
          </a:xfrm>
          <a:prstGeom prst="rect">
            <a:avLst/>
          </a:prstGeom>
          <a:solidFill>
            <a:srgbClr val="EFEFF0"/>
          </a:solidFill>
          <a:ln w="12700">
            <a:miter lim="400000"/>
          </a:ln>
        </p:spPr>
        <p:txBody>
          <a:bodyPr lIns="34289" tIns="34289" rIns="34289" bIns="34289" anchor="ctr"/>
          <a:lstStyle/>
          <a:p>
            <a:pPr algn="ctr" defTabSz="514350">
              <a:defRPr sz="1300">
                <a:solidFill>
                  <a:srgbClr val="FFFFFF"/>
                </a:solidFill>
                <a:latin typeface="Verdana"/>
                <a:ea typeface="Verdana"/>
                <a:cs typeface="Verdana"/>
                <a:sym typeface="Verdana"/>
              </a:defRPr>
            </a:pPr>
            <a:endParaRPr sz="975"/>
          </a:p>
        </p:txBody>
      </p:sp>
      <p:sp>
        <p:nvSpPr>
          <p:cNvPr id="1084" name="Shape 1084"/>
          <p:cNvSpPr/>
          <p:nvPr/>
        </p:nvSpPr>
        <p:spPr>
          <a:xfrm>
            <a:off x="7835901" y="212726"/>
            <a:ext cx="1079500" cy="1439863"/>
          </a:xfrm>
          <a:prstGeom prst="rect">
            <a:avLst/>
          </a:prstGeom>
          <a:solidFill>
            <a:srgbClr val="003C69"/>
          </a:solidFill>
          <a:ln w="12700">
            <a:solidFill>
              <a:srgbClr val="00294B"/>
            </a:solidFill>
          </a:ln>
        </p:spPr>
        <p:txBody>
          <a:bodyPr lIns="34289" tIns="34289" rIns="34289" bIns="34289" anchor="ctr"/>
          <a:lstStyle/>
          <a:p>
            <a:pPr algn="ctr" defTabSz="514350">
              <a:defRPr sz="1300">
                <a:solidFill>
                  <a:srgbClr val="FFFFFF"/>
                </a:solidFill>
                <a:latin typeface="Verdana"/>
                <a:ea typeface="Verdana"/>
                <a:cs typeface="Verdana"/>
                <a:sym typeface="Verdana"/>
              </a:defRPr>
            </a:pPr>
            <a:endParaRPr sz="975"/>
          </a:p>
        </p:txBody>
      </p:sp>
      <p:pic>
        <p:nvPicPr>
          <p:cNvPr id="1085" name="image13.jpeg"/>
          <p:cNvPicPr>
            <a:picLocks noChangeAspect="1"/>
          </p:cNvPicPr>
          <p:nvPr/>
        </p:nvPicPr>
        <p:blipFill>
          <a:blip r:embed="rId2">
            <a:extLst/>
          </a:blip>
          <a:stretch>
            <a:fillRect/>
          </a:stretch>
        </p:blipFill>
        <p:spPr>
          <a:xfrm>
            <a:off x="7835901" y="6042025"/>
            <a:ext cx="1079500" cy="679450"/>
          </a:xfrm>
          <a:prstGeom prst="rect">
            <a:avLst/>
          </a:prstGeom>
          <a:ln w="12700">
            <a:miter lim="400000"/>
          </a:ln>
        </p:spPr>
      </p:pic>
      <p:sp>
        <p:nvSpPr>
          <p:cNvPr id="1086" name="Shape 1086"/>
          <p:cNvSpPr>
            <a:spLocks noGrp="1"/>
          </p:cNvSpPr>
          <p:nvPr>
            <p:ph type="sldNum" sz="quarter" idx="2"/>
          </p:nvPr>
        </p:nvSpPr>
        <p:spPr>
          <a:xfrm>
            <a:off x="7207129" y="6440811"/>
            <a:ext cx="243011" cy="196204"/>
          </a:xfrm>
          <a:prstGeom prst="rect">
            <a:avLst/>
          </a:prstGeom>
        </p:spPr>
        <p:txBody>
          <a:bodyPr/>
          <a:lstStyle>
            <a:lvl1pPr defTabSz="514350">
              <a:defRPr sz="675">
                <a:latin typeface="Verdana"/>
                <a:ea typeface="Verdana"/>
                <a:cs typeface="Verdana"/>
                <a:sym typeface="Verdana"/>
              </a:defRPr>
            </a:lvl1pPr>
          </a:lstStyle>
          <a:p>
            <a:fld id="{86CB4B4D-7CA3-9044-876B-883B54F8677D}" type="slidenum">
              <a:t>‹#›</a:t>
            </a:fld>
            <a:endParaRPr/>
          </a:p>
        </p:txBody>
      </p:sp>
    </p:spTree>
    <p:extLst>
      <p:ext uri="{BB962C8B-B14F-4D97-AF65-F5344CB8AC3E}">
        <p14:creationId xmlns:p14="http://schemas.microsoft.com/office/powerpoint/2010/main" val="3667628075"/>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172" name="Shape 172"/>
          <p:cNvSpPr>
            <a:spLocks noGrp="1"/>
          </p:cNvSpPr>
          <p:nvPr>
            <p:ph type="title"/>
          </p:nvPr>
        </p:nvSpPr>
        <p:spPr>
          <a:xfrm>
            <a:off x="629841" y="457200"/>
            <a:ext cx="2949178" cy="1600200"/>
          </a:xfrm>
          <a:prstGeom prst="rect">
            <a:avLst/>
          </a:prstGeom>
          <a:solidFill>
            <a:schemeClr val="accent4"/>
          </a:solidFill>
          <a:extLst>
            <a:ext uri="{C572A759-6A51-4108-AA02-DFA0A04FC94B}">
              <ma14:wrappingTextBoxFlag xmlns:ma14="http://schemas.microsoft.com/office/mac/drawingml/2011/main" xmlns="" val="1"/>
            </a:ext>
          </a:extLst>
        </p:spPr>
        <p:txBody>
          <a:bodyPr anchor="b"/>
          <a:lstStyle>
            <a:lvl1pPr>
              <a:defRPr sz="2400"/>
            </a:lvl1pPr>
          </a:lstStyle>
          <a:p>
            <a:r>
              <a:t>Click to edit Master title style</a:t>
            </a:r>
          </a:p>
        </p:txBody>
      </p:sp>
      <p:sp>
        <p:nvSpPr>
          <p:cNvPr id="173" name="Shape 173"/>
          <p:cNvSpPr>
            <a:spLocks noGrp="1"/>
          </p:cNvSpPr>
          <p:nvPr>
            <p:ph type="pic" sz="half" idx="13"/>
          </p:nvPr>
        </p:nvSpPr>
        <p:spPr>
          <a:xfrm>
            <a:off x="3887391" y="987425"/>
            <a:ext cx="4629151" cy="4873626"/>
          </a:xfrm>
          <a:prstGeom prst="rect">
            <a:avLst/>
          </a:prstGeom>
        </p:spPr>
        <p:txBody>
          <a:bodyPr lIns="91439" rIns="91439">
            <a:noAutofit/>
          </a:bodyPr>
          <a:lstStyle/>
          <a:p>
            <a:endParaRPr/>
          </a:p>
        </p:txBody>
      </p:sp>
      <p:sp>
        <p:nvSpPr>
          <p:cNvPr id="174" name="Shape 174"/>
          <p:cNvSpPr>
            <a:spLocks noGrp="1"/>
          </p:cNvSpPr>
          <p:nvPr>
            <p:ph type="body" sz="quarter" idx="1"/>
          </p:nvPr>
        </p:nvSpPr>
        <p:spPr>
          <a:xfrm>
            <a:off x="629841" y="2057400"/>
            <a:ext cx="2949178" cy="3811588"/>
          </a:xfrm>
          <a:prstGeom prst="rect">
            <a:avLst/>
          </a:prstGeom>
          <a:extLst>
            <a:ext uri="{C572A759-6A51-4108-AA02-DFA0A04FC94B}">
              <ma14:wrappingTextBoxFlag xmlns:ma14="http://schemas.microsoft.com/office/mac/drawingml/2011/main" xmlns="" val="1"/>
            </a:ext>
          </a:extLst>
        </p:spPr>
        <p:txBody>
          <a:bodyPr/>
          <a:lstStyle>
            <a:lvl1pPr marL="0" indent="0">
              <a:buSzTx/>
              <a:buFontTx/>
              <a:buNone/>
              <a:defRPr sz="1200"/>
            </a:lvl1pPr>
          </a:lstStyle>
          <a:p>
            <a:r>
              <a:t>Click to edit Master text styles</a:t>
            </a:r>
          </a:p>
        </p:txBody>
      </p:sp>
      <p:sp>
        <p:nvSpPr>
          <p:cNvPr id="175" name="Shape 175"/>
          <p:cNvSpPr>
            <a:spLocks noGrp="1"/>
          </p:cNvSpPr>
          <p:nvPr>
            <p:ph type="sldNum" sz="quarter" idx="2"/>
          </p:nvPr>
        </p:nvSpPr>
        <p:spPr>
          <a:xfrm>
            <a:off x="7192729" y="6423343"/>
            <a:ext cx="249472" cy="231141"/>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274216622"/>
      </p:ext>
    </p:extLst>
  </p:cSld>
  <p:clrMapOvr>
    <a:masterClrMapping/>
  </p:clrMapOvr>
  <p:transition spd="med"/>
</p:sldLayout>
</file>

<file path=ppt/slideLayouts/slideLayout150.xml><?xml version="1.0" encoding="utf-8"?>
<p:sldLayout xmlns:a="http://schemas.openxmlformats.org/drawingml/2006/main" xmlns:r="http://schemas.openxmlformats.org/officeDocument/2006/relationships" xmlns:p="http://schemas.openxmlformats.org/presentationml/2006/main" type="tx">
  <p:cSld name="115_Default">
    <p:spTree>
      <p:nvGrpSpPr>
        <p:cNvPr id="1" name=""/>
        <p:cNvGrpSpPr/>
        <p:nvPr/>
      </p:nvGrpSpPr>
      <p:grpSpPr>
        <a:xfrm>
          <a:off x="0" y="0"/>
          <a:ext cx="0" cy="0"/>
          <a:chOff x="0" y="0"/>
          <a:chExt cx="0" cy="0"/>
        </a:xfrm>
      </p:grpSpPr>
      <p:sp>
        <p:nvSpPr>
          <p:cNvPr id="1093" name="Shape 1093"/>
          <p:cNvSpPr/>
          <p:nvPr/>
        </p:nvSpPr>
        <p:spPr>
          <a:xfrm rot="5400000">
            <a:off x="6268242" y="3298030"/>
            <a:ext cx="4221166" cy="1079502"/>
          </a:xfrm>
          <a:prstGeom prst="rect">
            <a:avLst/>
          </a:prstGeom>
          <a:solidFill>
            <a:srgbClr val="EFEFF0"/>
          </a:solidFill>
          <a:ln w="12700">
            <a:miter lim="400000"/>
          </a:ln>
        </p:spPr>
        <p:txBody>
          <a:bodyPr lIns="34289" tIns="34289" rIns="34289" bIns="34289" anchor="ctr"/>
          <a:lstStyle/>
          <a:p>
            <a:pPr algn="ctr" defTabSz="514350">
              <a:defRPr sz="1300">
                <a:solidFill>
                  <a:srgbClr val="FFFFFF"/>
                </a:solidFill>
                <a:latin typeface="Verdana"/>
                <a:ea typeface="Verdana"/>
                <a:cs typeface="Verdana"/>
                <a:sym typeface="Verdana"/>
              </a:defRPr>
            </a:pPr>
            <a:endParaRPr sz="975"/>
          </a:p>
        </p:txBody>
      </p:sp>
      <p:sp>
        <p:nvSpPr>
          <p:cNvPr id="1094" name="Shape 1094"/>
          <p:cNvSpPr/>
          <p:nvPr/>
        </p:nvSpPr>
        <p:spPr>
          <a:xfrm>
            <a:off x="7835901" y="212726"/>
            <a:ext cx="1079500" cy="1439863"/>
          </a:xfrm>
          <a:prstGeom prst="rect">
            <a:avLst/>
          </a:prstGeom>
          <a:solidFill>
            <a:srgbClr val="CE222C"/>
          </a:solidFill>
          <a:ln w="12700">
            <a:solidFill>
              <a:srgbClr val="97161D"/>
            </a:solidFill>
          </a:ln>
        </p:spPr>
        <p:txBody>
          <a:bodyPr lIns="34289" tIns="34289" rIns="34289" bIns="34289" anchor="ctr"/>
          <a:lstStyle/>
          <a:p>
            <a:pPr algn="ctr" defTabSz="514350">
              <a:defRPr sz="1300">
                <a:solidFill>
                  <a:srgbClr val="FFFFFF"/>
                </a:solidFill>
                <a:latin typeface="Verdana"/>
                <a:ea typeface="Verdana"/>
                <a:cs typeface="Verdana"/>
                <a:sym typeface="Verdana"/>
              </a:defRPr>
            </a:pPr>
            <a:endParaRPr sz="975"/>
          </a:p>
        </p:txBody>
      </p:sp>
      <p:pic>
        <p:nvPicPr>
          <p:cNvPr id="1095" name="image13.jpeg"/>
          <p:cNvPicPr>
            <a:picLocks noChangeAspect="1"/>
          </p:cNvPicPr>
          <p:nvPr/>
        </p:nvPicPr>
        <p:blipFill>
          <a:blip r:embed="rId2">
            <a:extLst/>
          </a:blip>
          <a:stretch>
            <a:fillRect/>
          </a:stretch>
        </p:blipFill>
        <p:spPr>
          <a:xfrm>
            <a:off x="7835901" y="6042025"/>
            <a:ext cx="1079500" cy="679450"/>
          </a:xfrm>
          <a:prstGeom prst="rect">
            <a:avLst/>
          </a:prstGeom>
          <a:ln w="12700">
            <a:miter lim="400000"/>
          </a:ln>
        </p:spPr>
      </p:pic>
      <p:sp>
        <p:nvSpPr>
          <p:cNvPr id="1096" name="Shape 1096"/>
          <p:cNvSpPr>
            <a:spLocks noGrp="1"/>
          </p:cNvSpPr>
          <p:nvPr>
            <p:ph type="title"/>
          </p:nvPr>
        </p:nvSpPr>
        <p:spPr>
          <a:xfrm>
            <a:off x="628651" y="365127"/>
            <a:ext cx="7177089" cy="1325563"/>
          </a:xfrm>
          <a:prstGeom prst="rect">
            <a:avLst/>
          </a:prstGeom>
        </p:spPr>
        <p:txBody>
          <a:bodyPr/>
          <a:lstStyle>
            <a:lvl1pPr algn="l" defTabSz="514350">
              <a:lnSpc>
                <a:spcPct val="90000"/>
              </a:lnSpc>
              <a:defRPr sz="2475">
                <a:latin typeface="Verdana"/>
                <a:ea typeface="Verdana"/>
                <a:cs typeface="Verdana"/>
                <a:sym typeface="Verdana"/>
              </a:defRPr>
            </a:lvl1pPr>
          </a:lstStyle>
          <a:p>
            <a:r>
              <a:t>Title Text</a:t>
            </a:r>
          </a:p>
        </p:txBody>
      </p:sp>
      <p:sp>
        <p:nvSpPr>
          <p:cNvPr id="1097" name="Shape 1097"/>
          <p:cNvSpPr>
            <a:spLocks noGrp="1"/>
          </p:cNvSpPr>
          <p:nvPr>
            <p:ph type="body" idx="1"/>
          </p:nvPr>
        </p:nvSpPr>
        <p:spPr>
          <a:xfrm>
            <a:off x="628651" y="1825625"/>
            <a:ext cx="7177089" cy="4351338"/>
          </a:xfrm>
          <a:prstGeom prst="rect">
            <a:avLst/>
          </a:prstGeom>
        </p:spPr>
        <p:txBody>
          <a:bodyPr/>
          <a:lstStyle>
            <a:lvl1pPr marL="128588" indent="-128588" defTabSz="514350">
              <a:lnSpc>
                <a:spcPct val="90000"/>
              </a:lnSpc>
              <a:buChar char="•"/>
              <a:defRPr sz="1575">
                <a:latin typeface="Verdana"/>
                <a:ea typeface="Verdana"/>
                <a:cs typeface="Verdana"/>
                <a:sym typeface="Verdana"/>
              </a:defRPr>
            </a:lvl1pPr>
            <a:lvl2pPr marL="407194" indent="-150019" defTabSz="514350">
              <a:lnSpc>
                <a:spcPct val="90000"/>
              </a:lnSpc>
              <a:buChar char="•"/>
              <a:defRPr sz="1575">
                <a:latin typeface="Verdana"/>
                <a:ea typeface="Verdana"/>
                <a:cs typeface="Verdana"/>
                <a:sym typeface="Verdana"/>
              </a:defRPr>
            </a:lvl2pPr>
            <a:lvl3pPr marL="694373" indent="-180023" defTabSz="514350">
              <a:lnSpc>
                <a:spcPct val="90000"/>
              </a:lnSpc>
              <a:defRPr sz="1575">
                <a:latin typeface="Verdana"/>
                <a:ea typeface="Verdana"/>
                <a:cs typeface="Verdana"/>
                <a:sym typeface="Verdana"/>
              </a:defRPr>
            </a:lvl3pPr>
            <a:lvl4pPr marL="979243" indent="-207718" defTabSz="514350">
              <a:lnSpc>
                <a:spcPct val="90000"/>
              </a:lnSpc>
              <a:buChar char="•"/>
              <a:defRPr sz="1575">
                <a:latin typeface="Verdana"/>
                <a:ea typeface="Verdana"/>
                <a:cs typeface="Verdana"/>
                <a:sym typeface="Verdana"/>
              </a:defRPr>
            </a:lvl4pPr>
            <a:lvl5pPr marL="1178719" indent="-150019" defTabSz="514350">
              <a:lnSpc>
                <a:spcPct val="90000"/>
              </a:lnSpc>
              <a:buChar char="•"/>
              <a:defRPr sz="1575">
                <a:latin typeface="Verdana"/>
                <a:ea typeface="Verdana"/>
                <a:cs typeface="Verdana"/>
                <a:sym typeface="Verdana"/>
              </a:defRPr>
            </a:lvl5pPr>
          </a:lstStyle>
          <a:p>
            <a:r>
              <a:t>Body Level One</a:t>
            </a:r>
          </a:p>
          <a:p>
            <a:pPr lvl="1"/>
            <a:r>
              <a:t>Body Level Two</a:t>
            </a:r>
          </a:p>
          <a:p>
            <a:pPr lvl="2"/>
            <a:r>
              <a:t>Body Level Three</a:t>
            </a:r>
          </a:p>
          <a:p>
            <a:pPr lvl="3"/>
            <a:r>
              <a:t>Body Level Four</a:t>
            </a:r>
          </a:p>
          <a:p>
            <a:pPr lvl="4"/>
            <a:r>
              <a:t>Body Level Five</a:t>
            </a:r>
          </a:p>
        </p:txBody>
      </p:sp>
      <p:sp>
        <p:nvSpPr>
          <p:cNvPr id="1098" name="Shape 1098"/>
          <p:cNvSpPr>
            <a:spLocks noGrp="1"/>
          </p:cNvSpPr>
          <p:nvPr>
            <p:ph type="sldNum" sz="quarter" idx="2"/>
          </p:nvPr>
        </p:nvSpPr>
        <p:spPr>
          <a:xfrm>
            <a:off x="7207129" y="6440811"/>
            <a:ext cx="243011" cy="196204"/>
          </a:xfrm>
          <a:prstGeom prst="rect">
            <a:avLst/>
          </a:prstGeom>
        </p:spPr>
        <p:txBody>
          <a:bodyPr/>
          <a:lstStyle>
            <a:lvl1pPr defTabSz="514350">
              <a:defRPr sz="675">
                <a:latin typeface="Verdana"/>
                <a:ea typeface="Verdana"/>
                <a:cs typeface="Verdana"/>
                <a:sym typeface="Verdana"/>
              </a:defRPr>
            </a:lvl1pPr>
          </a:lstStyle>
          <a:p>
            <a:fld id="{86CB4B4D-7CA3-9044-876B-883B54F8677D}" type="slidenum">
              <a:t>‹#›</a:t>
            </a:fld>
            <a:endParaRPr/>
          </a:p>
        </p:txBody>
      </p:sp>
    </p:spTree>
    <p:extLst>
      <p:ext uri="{BB962C8B-B14F-4D97-AF65-F5344CB8AC3E}">
        <p14:creationId xmlns:p14="http://schemas.microsoft.com/office/powerpoint/2010/main" val="3290384128"/>
      </p:ext>
    </p:extLst>
  </p:cSld>
  <p:clrMapOvr>
    <a:masterClrMapping/>
  </p:clrMapOvr>
  <p:transition spd="med"/>
</p:sldLayout>
</file>

<file path=ppt/slideLayouts/slideLayout151.xml><?xml version="1.0" encoding="utf-8"?>
<p:sldLayout xmlns:a="http://schemas.openxmlformats.org/drawingml/2006/main" xmlns:r="http://schemas.openxmlformats.org/officeDocument/2006/relationships" xmlns:p="http://schemas.openxmlformats.org/presentationml/2006/main" type="tx">
  <p:cSld name="116_Default">
    <p:spTree>
      <p:nvGrpSpPr>
        <p:cNvPr id="1" name=""/>
        <p:cNvGrpSpPr/>
        <p:nvPr/>
      </p:nvGrpSpPr>
      <p:grpSpPr>
        <a:xfrm>
          <a:off x="0" y="0"/>
          <a:ext cx="0" cy="0"/>
          <a:chOff x="0" y="0"/>
          <a:chExt cx="0" cy="0"/>
        </a:xfrm>
      </p:grpSpPr>
      <p:sp>
        <p:nvSpPr>
          <p:cNvPr id="1105" name="Shape 1105"/>
          <p:cNvSpPr/>
          <p:nvPr/>
        </p:nvSpPr>
        <p:spPr>
          <a:xfrm rot="5400000">
            <a:off x="6268242" y="3298030"/>
            <a:ext cx="4221166" cy="1079502"/>
          </a:xfrm>
          <a:prstGeom prst="rect">
            <a:avLst/>
          </a:prstGeom>
          <a:solidFill>
            <a:srgbClr val="EFEFF0"/>
          </a:solidFill>
          <a:ln w="12700">
            <a:miter lim="400000"/>
          </a:ln>
        </p:spPr>
        <p:txBody>
          <a:bodyPr lIns="34289" tIns="34289" rIns="34289" bIns="34289" anchor="ctr"/>
          <a:lstStyle/>
          <a:p>
            <a:pPr algn="ctr" defTabSz="514350">
              <a:defRPr sz="1300">
                <a:solidFill>
                  <a:srgbClr val="FFFFFF"/>
                </a:solidFill>
                <a:latin typeface="Verdana"/>
                <a:ea typeface="Verdana"/>
                <a:cs typeface="Verdana"/>
                <a:sym typeface="Verdana"/>
              </a:defRPr>
            </a:pPr>
            <a:endParaRPr sz="975"/>
          </a:p>
        </p:txBody>
      </p:sp>
      <p:sp>
        <p:nvSpPr>
          <p:cNvPr id="1106" name="Shape 1106"/>
          <p:cNvSpPr/>
          <p:nvPr/>
        </p:nvSpPr>
        <p:spPr>
          <a:xfrm>
            <a:off x="7835901" y="212726"/>
            <a:ext cx="1079500" cy="1439863"/>
          </a:xfrm>
          <a:prstGeom prst="rect">
            <a:avLst/>
          </a:prstGeom>
          <a:solidFill>
            <a:srgbClr val="FFB500"/>
          </a:solidFill>
          <a:ln w="12700">
            <a:solidFill>
              <a:srgbClr val="BC8400"/>
            </a:solidFill>
          </a:ln>
        </p:spPr>
        <p:txBody>
          <a:bodyPr lIns="34289" tIns="34289" rIns="34289" bIns="34289" anchor="ctr"/>
          <a:lstStyle/>
          <a:p>
            <a:pPr algn="ctr" defTabSz="514350">
              <a:defRPr sz="1300">
                <a:solidFill>
                  <a:srgbClr val="FFFFFF"/>
                </a:solidFill>
                <a:latin typeface="Verdana"/>
                <a:ea typeface="Verdana"/>
                <a:cs typeface="Verdana"/>
                <a:sym typeface="Verdana"/>
              </a:defRPr>
            </a:pPr>
            <a:endParaRPr sz="975"/>
          </a:p>
        </p:txBody>
      </p:sp>
      <p:pic>
        <p:nvPicPr>
          <p:cNvPr id="1107" name="image13.jpeg"/>
          <p:cNvPicPr>
            <a:picLocks noChangeAspect="1"/>
          </p:cNvPicPr>
          <p:nvPr/>
        </p:nvPicPr>
        <p:blipFill>
          <a:blip r:embed="rId2">
            <a:extLst/>
          </a:blip>
          <a:stretch>
            <a:fillRect/>
          </a:stretch>
        </p:blipFill>
        <p:spPr>
          <a:xfrm>
            <a:off x="7835901" y="6042025"/>
            <a:ext cx="1079500" cy="679450"/>
          </a:xfrm>
          <a:prstGeom prst="rect">
            <a:avLst/>
          </a:prstGeom>
          <a:ln w="12700">
            <a:miter lim="400000"/>
          </a:ln>
        </p:spPr>
      </p:pic>
      <p:sp>
        <p:nvSpPr>
          <p:cNvPr id="1108" name="Shape 1108"/>
          <p:cNvSpPr>
            <a:spLocks noGrp="1"/>
          </p:cNvSpPr>
          <p:nvPr>
            <p:ph type="title"/>
          </p:nvPr>
        </p:nvSpPr>
        <p:spPr>
          <a:xfrm>
            <a:off x="628651" y="365127"/>
            <a:ext cx="7177089" cy="1325563"/>
          </a:xfrm>
          <a:prstGeom prst="rect">
            <a:avLst/>
          </a:prstGeom>
        </p:spPr>
        <p:txBody>
          <a:bodyPr/>
          <a:lstStyle>
            <a:lvl1pPr algn="l" defTabSz="514350">
              <a:lnSpc>
                <a:spcPct val="90000"/>
              </a:lnSpc>
              <a:defRPr sz="2475">
                <a:latin typeface="Verdana"/>
                <a:ea typeface="Verdana"/>
                <a:cs typeface="Verdana"/>
                <a:sym typeface="Verdana"/>
              </a:defRPr>
            </a:lvl1pPr>
          </a:lstStyle>
          <a:p>
            <a:r>
              <a:t>Title Text</a:t>
            </a:r>
          </a:p>
        </p:txBody>
      </p:sp>
      <p:sp>
        <p:nvSpPr>
          <p:cNvPr id="1109" name="Shape 1109"/>
          <p:cNvSpPr>
            <a:spLocks noGrp="1"/>
          </p:cNvSpPr>
          <p:nvPr>
            <p:ph type="body" idx="1"/>
          </p:nvPr>
        </p:nvSpPr>
        <p:spPr>
          <a:xfrm>
            <a:off x="628651" y="1825625"/>
            <a:ext cx="7177089" cy="4351338"/>
          </a:xfrm>
          <a:prstGeom prst="rect">
            <a:avLst/>
          </a:prstGeom>
        </p:spPr>
        <p:txBody>
          <a:bodyPr/>
          <a:lstStyle>
            <a:lvl1pPr marL="128588" indent="-128588" defTabSz="514350">
              <a:lnSpc>
                <a:spcPct val="90000"/>
              </a:lnSpc>
              <a:buChar char="•"/>
              <a:defRPr sz="1575">
                <a:latin typeface="Verdana"/>
                <a:ea typeface="Verdana"/>
                <a:cs typeface="Verdana"/>
                <a:sym typeface="Verdana"/>
              </a:defRPr>
            </a:lvl1pPr>
            <a:lvl2pPr marL="407194" indent="-150019" defTabSz="514350">
              <a:lnSpc>
                <a:spcPct val="90000"/>
              </a:lnSpc>
              <a:buChar char="•"/>
              <a:defRPr sz="1575">
                <a:latin typeface="Verdana"/>
                <a:ea typeface="Verdana"/>
                <a:cs typeface="Verdana"/>
                <a:sym typeface="Verdana"/>
              </a:defRPr>
            </a:lvl2pPr>
            <a:lvl3pPr marL="694373" indent="-180023" defTabSz="514350">
              <a:lnSpc>
                <a:spcPct val="90000"/>
              </a:lnSpc>
              <a:defRPr sz="1575">
                <a:latin typeface="Verdana"/>
                <a:ea typeface="Verdana"/>
                <a:cs typeface="Verdana"/>
                <a:sym typeface="Verdana"/>
              </a:defRPr>
            </a:lvl3pPr>
            <a:lvl4pPr marL="979243" indent="-207718" defTabSz="514350">
              <a:lnSpc>
                <a:spcPct val="90000"/>
              </a:lnSpc>
              <a:buChar char="•"/>
              <a:defRPr sz="1575">
                <a:latin typeface="Verdana"/>
                <a:ea typeface="Verdana"/>
                <a:cs typeface="Verdana"/>
                <a:sym typeface="Verdana"/>
              </a:defRPr>
            </a:lvl4pPr>
            <a:lvl5pPr marL="1178719" indent="-150019" defTabSz="514350">
              <a:lnSpc>
                <a:spcPct val="90000"/>
              </a:lnSpc>
              <a:buChar char="•"/>
              <a:defRPr sz="1575">
                <a:latin typeface="Verdana"/>
                <a:ea typeface="Verdana"/>
                <a:cs typeface="Verdana"/>
                <a:sym typeface="Verdana"/>
              </a:defRPr>
            </a:lvl5pPr>
          </a:lstStyle>
          <a:p>
            <a:r>
              <a:t>Body Level One</a:t>
            </a:r>
          </a:p>
          <a:p>
            <a:pPr lvl="1"/>
            <a:r>
              <a:t>Body Level Two</a:t>
            </a:r>
          </a:p>
          <a:p>
            <a:pPr lvl="2"/>
            <a:r>
              <a:t>Body Level Three</a:t>
            </a:r>
          </a:p>
          <a:p>
            <a:pPr lvl="3"/>
            <a:r>
              <a:t>Body Level Four</a:t>
            </a:r>
          </a:p>
          <a:p>
            <a:pPr lvl="4"/>
            <a:r>
              <a:t>Body Level Five</a:t>
            </a:r>
          </a:p>
        </p:txBody>
      </p:sp>
      <p:sp>
        <p:nvSpPr>
          <p:cNvPr id="1110" name="Shape 1110"/>
          <p:cNvSpPr>
            <a:spLocks noGrp="1"/>
          </p:cNvSpPr>
          <p:nvPr>
            <p:ph type="sldNum" sz="quarter" idx="2"/>
          </p:nvPr>
        </p:nvSpPr>
        <p:spPr>
          <a:xfrm>
            <a:off x="7207129" y="6440811"/>
            <a:ext cx="243011" cy="196204"/>
          </a:xfrm>
          <a:prstGeom prst="rect">
            <a:avLst/>
          </a:prstGeom>
        </p:spPr>
        <p:txBody>
          <a:bodyPr/>
          <a:lstStyle>
            <a:lvl1pPr defTabSz="514350">
              <a:defRPr sz="675">
                <a:latin typeface="Verdana"/>
                <a:ea typeface="Verdana"/>
                <a:cs typeface="Verdana"/>
                <a:sym typeface="Verdana"/>
              </a:defRPr>
            </a:lvl1pPr>
          </a:lstStyle>
          <a:p>
            <a:fld id="{86CB4B4D-7CA3-9044-876B-883B54F8677D}" type="slidenum">
              <a:t>‹#›</a:t>
            </a:fld>
            <a:endParaRPr/>
          </a:p>
        </p:txBody>
      </p:sp>
    </p:spTree>
    <p:extLst>
      <p:ext uri="{BB962C8B-B14F-4D97-AF65-F5344CB8AC3E}">
        <p14:creationId xmlns:p14="http://schemas.microsoft.com/office/powerpoint/2010/main" val="1291399296"/>
      </p:ext>
    </p:extLst>
  </p:cSld>
  <p:clrMapOvr>
    <a:masterClrMapping/>
  </p:clrMapOvr>
  <p:transition spd="med"/>
</p:sldLayout>
</file>

<file path=ppt/slideLayouts/slideLayout152.xml><?xml version="1.0" encoding="utf-8"?>
<p:sldLayout xmlns:a="http://schemas.openxmlformats.org/drawingml/2006/main" xmlns:r="http://schemas.openxmlformats.org/officeDocument/2006/relationships" xmlns:p="http://schemas.openxmlformats.org/presentationml/2006/main" type="tx">
  <p:cSld name="117_Default">
    <p:spTree>
      <p:nvGrpSpPr>
        <p:cNvPr id="1" name=""/>
        <p:cNvGrpSpPr/>
        <p:nvPr/>
      </p:nvGrpSpPr>
      <p:grpSpPr>
        <a:xfrm>
          <a:off x="0" y="0"/>
          <a:ext cx="0" cy="0"/>
          <a:chOff x="0" y="0"/>
          <a:chExt cx="0" cy="0"/>
        </a:xfrm>
      </p:grpSpPr>
      <p:sp>
        <p:nvSpPr>
          <p:cNvPr id="1117" name="Shape 1117"/>
          <p:cNvSpPr/>
          <p:nvPr/>
        </p:nvSpPr>
        <p:spPr>
          <a:xfrm>
            <a:off x="7835901" y="212726"/>
            <a:ext cx="1079500" cy="1439863"/>
          </a:xfrm>
          <a:prstGeom prst="rect">
            <a:avLst/>
          </a:prstGeom>
          <a:solidFill>
            <a:srgbClr val="CE222C"/>
          </a:solidFill>
          <a:ln w="12700">
            <a:solidFill>
              <a:srgbClr val="97161D"/>
            </a:solidFill>
          </a:ln>
        </p:spPr>
        <p:txBody>
          <a:bodyPr lIns="34289" tIns="34289" rIns="34289" bIns="34289" anchor="ctr"/>
          <a:lstStyle/>
          <a:p>
            <a:pPr algn="ctr" defTabSz="514350">
              <a:defRPr sz="1300">
                <a:solidFill>
                  <a:srgbClr val="FFFFFF"/>
                </a:solidFill>
                <a:latin typeface="Verdana"/>
                <a:ea typeface="Verdana"/>
                <a:cs typeface="Verdana"/>
                <a:sym typeface="Verdana"/>
              </a:defRPr>
            </a:pPr>
            <a:endParaRPr sz="975"/>
          </a:p>
        </p:txBody>
      </p:sp>
      <p:pic>
        <p:nvPicPr>
          <p:cNvPr id="1118" name="image13.jpeg"/>
          <p:cNvPicPr>
            <a:picLocks noChangeAspect="1"/>
          </p:cNvPicPr>
          <p:nvPr/>
        </p:nvPicPr>
        <p:blipFill>
          <a:blip r:embed="rId2">
            <a:extLst/>
          </a:blip>
          <a:stretch>
            <a:fillRect/>
          </a:stretch>
        </p:blipFill>
        <p:spPr>
          <a:xfrm>
            <a:off x="7835901" y="6042025"/>
            <a:ext cx="1079500" cy="679450"/>
          </a:xfrm>
          <a:prstGeom prst="rect">
            <a:avLst/>
          </a:prstGeom>
          <a:ln w="12700">
            <a:miter lim="400000"/>
          </a:ln>
        </p:spPr>
      </p:pic>
      <p:sp>
        <p:nvSpPr>
          <p:cNvPr id="1119" name="Shape 1119"/>
          <p:cNvSpPr>
            <a:spLocks noGrp="1"/>
          </p:cNvSpPr>
          <p:nvPr>
            <p:ph type="title"/>
          </p:nvPr>
        </p:nvSpPr>
        <p:spPr>
          <a:xfrm>
            <a:off x="628651" y="365127"/>
            <a:ext cx="7177089" cy="1325563"/>
          </a:xfrm>
          <a:prstGeom prst="rect">
            <a:avLst/>
          </a:prstGeom>
        </p:spPr>
        <p:txBody>
          <a:bodyPr/>
          <a:lstStyle>
            <a:lvl1pPr algn="l" defTabSz="514350">
              <a:lnSpc>
                <a:spcPct val="90000"/>
              </a:lnSpc>
              <a:defRPr sz="2475">
                <a:latin typeface="Verdana"/>
                <a:ea typeface="Verdana"/>
                <a:cs typeface="Verdana"/>
                <a:sym typeface="Verdana"/>
              </a:defRPr>
            </a:lvl1pPr>
          </a:lstStyle>
          <a:p>
            <a:r>
              <a:t>Title Text</a:t>
            </a:r>
          </a:p>
        </p:txBody>
      </p:sp>
      <p:sp>
        <p:nvSpPr>
          <p:cNvPr id="1120" name="Shape 1120"/>
          <p:cNvSpPr>
            <a:spLocks noGrp="1"/>
          </p:cNvSpPr>
          <p:nvPr>
            <p:ph type="body" idx="1"/>
          </p:nvPr>
        </p:nvSpPr>
        <p:spPr>
          <a:xfrm>
            <a:off x="628651" y="1825625"/>
            <a:ext cx="7177089" cy="4351338"/>
          </a:xfrm>
          <a:prstGeom prst="rect">
            <a:avLst/>
          </a:prstGeom>
        </p:spPr>
        <p:txBody>
          <a:bodyPr/>
          <a:lstStyle>
            <a:lvl1pPr marL="128588" indent="-128588" defTabSz="514350">
              <a:lnSpc>
                <a:spcPct val="90000"/>
              </a:lnSpc>
              <a:buChar char="•"/>
              <a:defRPr sz="1575">
                <a:latin typeface="Verdana"/>
                <a:ea typeface="Verdana"/>
                <a:cs typeface="Verdana"/>
                <a:sym typeface="Verdana"/>
              </a:defRPr>
            </a:lvl1pPr>
            <a:lvl2pPr marL="407194" indent="-150019" defTabSz="514350">
              <a:lnSpc>
                <a:spcPct val="90000"/>
              </a:lnSpc>
              <a:buChar char="•"/>
              <a:defRPr sz="1575">
                <a:latin typeface="Verdana"/>
                <a:ea typeface="Verdana"/>
                <a:cs typeface="Verdana"/>
                <a:sym typeface="Verdana"/>
              </a:defRPr>
            </a:lvl2pPr>
            <a:lvl3pPr marL="694373" indent="-180023" defTabSz="514350">
              <a:lnSpc>
                <a:spcPct val="90000"/>
              </a:lnSpc>
              <a:defRPr sz="1575">
                <a:latin typeface="Verdana"/>
                <a:ea typeface="Verdana"/>
                <a:cs typeface="Verdana"/>
                <a:sym typeface="Verdana"/>
              </a:defRPr>
            </a:lvl3pPr>
            <a:lvl4pPr marL="979243" indent="-207718" defTabSz="514350">
              <a:lnSpc>
                <a:spcPct val="90000"/>
              </a:lnSpc>
              <a:buChar char="•"/>
              <a:defRPr sz="1575">
                <a:latin typeface="Verdana"/>
                <a:ea typeface="Verdana"/>
                <a:cs typeface="Verdana"/>
                <a:sym typeface="Verdana"/>
              </a:defRPr>
            </a:lvl4pPr>
            <a:lvl5pPr marL="1178719" indent="-150019" defTabSz="514350">
              <a:lnSpc>
                <a:spcPct val="90000"/>
              </a:lnSpc>
              <a:buChar char="•"/>
              <a:defRPr sz="1575">
                <a:latin typeface="Verdana"/>
                <a:ea typeface="Verdana"/>
                <a:cs typeface="Verdana"/>
                <a:sym typeface="Verdana"/>
              </a:defRPr>
            </a:lvl5pPr>
          </a:lstStyle>
          <a:p>
            <a:r>
              <a:t>Body Level One</a:t>
            </a:r>
          </a:p>
          <a:p>
            <a:pPr lvl="1"/>
            <a:r>
              <a:t>Body Level Two</a:t>
            </a:r>
          </a:p>
          <a:p>
            <a:pPr lvl="2"/>
            <a:r>
              <a:t>Body Level Three</a:t>
            </a:r>
          </a:p>
          <a:p>
            <a:pPr lvl="3"/>
            <a:r>
              <a:t>Body Level Four</a:t>
            </a:r>
          </a:p>
          <a:p>
            <a:pPr lvl="4"/>
            <a:r>
              <a:t>Body Level Five</a:t>
            </a:r>
          </a:p>
        </p:txBody>
      </p:sp>
      <p:sp>
        <p:nvSpPr>
          <p:cNvPr id="1121" name="Shape 1121"/>
          <p:cNvSpPr>
            <a:spLocks noGrp="1"/>
          </p:cNvSpPr>
          <p:nvPr>
            <p:ph type="sldNum" sz="quarter" idx="2"/>
          </p:nvPr>
        </p:nvSpPr>
        <p:spPr>
          <a:xfrm>
            <a:off x="7207129" y="6440811"/>
            <a:ext cx="243011" cy="196204"/>
          </a:xfrm>
          <a:prstGeom prst="rect">
            <a:avLst/>
          </a:prstGeom>
        </p:spPr>
        <p:txBody>
          <a:bodyPr/>
          <a:lstStyle>
            <a:lvl1pPr defTabSz="514350">
              <a:defRPr sz="675">
                <a:latin typeface="Verdana"/>
                <a:ea typeface="Verdana"/>
                <a:cs typeface="Verdana"/>
                <a:sym typeface="Verdana"/>
              </a:defRPr>
            </a:lvl1pPr>
          </a:lstStyle>
          <a:p>
            <a:fld id="{86CB4B4D-7CA3-9044-876B-883B54F8677D}" type="slidenum">
              <a:t>‹#›</a:t>
            </a:fld>
            <a:endParaRPr/>
          </a:p>
        </p:txBody>
      </p:sp>
    </p:spTree>
    <p:extLst>
      <p:ext uri="{BB962C8B-B14F-4D97-AF65-F5344CB8AC3E}">
        <p14:creationId xmlns:p14="http://schemas.microsoft.com/office/powerpoint/2010/main" val="458583743"/>
      </p:ext>
    </p:extLst>
  </p:cSld>
  <p:clrMapOvr>
    <a:masterClrMapping/>
  </p:clrMapOvr>
  <p:transition spd="med"/>
</p:sldLayout>
</file>

<file path=ppt/slideLayouts/slideLayout153.xml><?xml version="1.0" encoding="utf-8"?>
<p:sldLayout xmlns:a="http://schemas.openxmlformats.org/drawingml/2006/main" xmlns:r="http://schemas.openxmlformats.org/officeDocument/2006/relationships" xmlns:p="http://schemas.openxmlformats.org/presentationml/2006/main" type="tx">
  <p:cSld name="118_Default">
    <p:spTree>
      <p:nvGrpSpPr>
        <p:cNvPr id="1" name=""/>
        <p:cNvGrpSpPr/>
        <p:nvPr/>
      </p:nvGrpSpPr>
      <p:grpSpPr>
        <a:xfrm>
          <a:off x="0" y="0"/>
          <a:ext cx="0" cy="0"/>
          <a:chOff x="0" y="0"/>
          <a:chExt cx="0" cy="0"/>
        </a:xfrm>
      </p:grpSpPr>
      <p:sp>
        <p:nvSpPr>
          <p:cNvPr id="1128" name="Shape 1128"/>
          <p:cNvSpPr/>
          <p:nvPr/>
        </p:nvSpPr>
        <p:spPr>
          <a:xfrm>
            <a:off x="7835901" y="212726"/>
            <a:ext cx="1079500" cy="1439863"/>
          </a:xfrm>
          <a:prstGeom prst="rect">
            <a:avLst/>
          </a:prstGeom>
          <a:solidFill>
            <a:srgbClr val="003C69"/>
          </a:solidFill>
          <a:ln w="12700">
            <a:miter lim="400000"/>
          </a:ln>
        </p:spPr>
        <p:txBody>
          <a:bodyPr lIns="34289" tIns="34289" rIns="34289" bIns="34289" anchor="ctr"/>
          <a:lstStyle/>
          <a:p>
            <a:pPr algn="ctr" defTabSz="514350">
              <a:defRPr sz="1300">
                <a:solidFill>
                  <a:srgbClr val="FFFFFF"/>
                </a:solidFill>
                <a:latin typeface="Verdana"/>
                <a:ea typeface="Verdana"/>
                <a:cs typeface="Verdana"/>
                <a:sym typeface="Verdana"/>
              </a:defRPr>
            </a:pPr>
            <a:endParaRPr sz="975"/>
          </a:p>
        </p:txBody>
      </p:sp>
      <p:pic>
        <p:nvPicPr>
          <p:cNvPr id="1129" name="image13.jpeg"/>
          <p:cNvPicPr>
            <a:picLocks noChangeAspect="1"/>
          </p:cNvPicPr>
          <p:nvPr/>
        </p:nvPicPr>
        <p:blipFill>
          <a:blip r:embed="rId2">
            <a:extLst/>
          </a:blip>
          <a:stretch>
            <a:fillRect/>
          </a:stretch>
        </p:blipFill>
        <p:spPr>
          <a:xfrm>
            <a:off x="7835901" y="6042025"/>
            <a:ext cx="1079500" cy="679450"/>
          </a:xfrm>
          <a:prstGeom prst="rect">
            <a:avLst/>
          </a:prstGeom>
          <a:ln w="12700">
            <a:miter lim="400000"/>
          </a:ln>
        </p:spPr>
      </p:pic>
      <p:sp>
        <p:nvSpPr>
          <p:cNvPr id="1130" name="Shape 1130"/>
          <p:cNvSpPr>
            <a:spLocks noGrp="1"/>
          </p:cNvSpPr>
          <p:nvPr>
            <p:ph type="title"/>
          </p:nvPr>
        </p:nvSpPr>
        <p:spPr>
          <a:xfrm>
            <a:off x="628651" y="365127"/>
            <a:ext cx="7177089" cy="1325563"/>
          </a:xfrm>
          <a:prstGeom prst="rect">
            <a:avLst/>
          </a:prstGeom>
        </p:spPr>
        <p:txBody>
          <a:bodyPr/>
          <a:lstStyle>
            <a:lvl1pPr algn="l" defTabSz="514350">
              <a:lnSpc>
                <a:spcPct val="90000"/>
              </a:lnSpc>
              <a:defRPr sz="2475">
                <a:latin typeface="Verdana"/>
                <a:ea typeface="Verdana"/>
                <a:cs typeface="Verdana"/>
                <a:sym typeface="Verdana"/>
              </a:defRPr>
            </a:lvl1pPr>
          </a:lstStyle>
          <a:p>
            <a:r>
              <a:t>Title Text</a:t>
            </a:r>
          </a:p>
        </p:txBody>
      </p:sp>
      <p:sp>
        <p:nvSpPr>
          <p:cNvPr id="1131" name="Shape 1131"/>
          <p:cNvSpPr>
            <a:spLocks noGrp="1"/>
          </p:cNvSpPr>
          <p:nvPr>
            <p:ph type="body" idx="1"/>
          </p:nvPr>
        </p:nvSpPr>
        <p:spPr>
          <a:xfrm>
            <a:off x="628651" y="1825625"/>
            <a:ext cx="7177089" cy="4351338"/>
          </a:xfrm>
          <a:prstGeom prst="rect">
            <a:avLst/>
          </a:prstGeom>
        </p:spPr>
        <p:txBody>
          <a:bodyPr/>
          <a:lstStyle>
            <a:lvl1pPr marL="128588" indent="-128588" defTabSz="514350">
              <a:lnSpc>
                <a:spcPct val="90000"/>
              </a:lnSpc>
              <a:buChar char="•"/>
              <a:defRPr sz="1575">
                <a:latin typeface="Verdana"/>
                <a:ea typeface="Verdana"/>
                <a:cs typeface="Verdana"/>
                <a:sym typeface="Verdana"/>
              </a:defRPr>
            </a:lvl1pPr>
            <a:lvl2pPr marL="407194" indent="-150019" defTabSz="514350">
              <a:lnSpc>
                <a:spcPct val="90000"/>
              </a:lnSpc>
              <a:buChar char="•"/>
              <a:defRPr sz="1575">
                <a:latin typeface="Verdana"/>
                <a:ea typeface="Verdana"/>
                <a:cs typeface="Verdana"/>
                <a:sym typeface="Verdana"/>
              </a:defRPr>
            </a:lvl2pPr>
            <a:lvl3pPr marL="694373" indent="-180023" defTabSz="514350">
              <a:lnSpc>
                <a:spcPct val="90000"/>
              </a:lnSpc>
              <a:defRPr sz="1575">
                <a:latin typeface="Verdana"/>
                <a:ea typeface="Verdana"/>
                <a:cs typeface="Verdana"/>
                <a:sym typeface="Verdana"/>
              </a:defRPr>
            </a:lvl3pPr>
            <a:lvl4pPr marL="979243" indent="-207718" defTabSz="514350">
              <a:lnSpc>
                <a:spcPct val="90000"/>
              </a:lnSpc>
              <a:buChar char="•"/>
              <a:defRPr sz="1575">
                <a:latin typeface="Verdana"/>
                <a:ea typeface="Verdana"/>
                <a:cs typeface="Verdana"/>
                <a:sym typeface="Verdana"/>
              </a:defRPr>
            </a:lvl4pPr>
            <a:lvl5pPr marL="1178719" indent="-150019" defTabSz="514350">
              <a:lnSpc>
                <a:spcPct val="90000"/>
              </a:lnSpc>
              <a:buChar char="•"/>
              <a:defRPr sz="1575">
                <a:latin typeface="Verdana"/>
                <a:ea typeface="Verdana"/>
                <a:cs typeface="Verdana"/>
                <a:sym typeface="Verdana"/>
              </a:defRPr>
            </a:lvl5pPr>
          </a:lstStyle>
          <a:p>
            <a:r>
              <a:t>Body Level One</a:t>
            </a:r>
          </a:p>
          <a:p>
            <a:pPr lvl="1"/>
            <a:r>
              <a:t>Body Level Two</a:t>
            </a:r>
          </a:p>
          <a:p>
            <a:pPr lvl="2"/>
            <a:r>
              <a:t>Body Level Three</a:t>
            </a:r>
          </a:p>
          <a:p>
            <a:pPr lvl="3"/>
            <a:r>
              <a:t>Body Level Four</a:t>
            </a:r>
          </a:p>
          <a:p>
            <a:pPr lvl="4"/>
            <a:r>
              <a:t>Body Level Five</a:t>
            </a:r>
          </a:p>
        </p:txBody>
      </p:sp>
      <p:sp>
        <p:nvSpPr>
          <p:cNvPr id="1132" name="Shape 1132"/>
          <p:cNvSpPr>
            <a:spLocks noGrp="1"/>
          </p:cNvSpPr>
          <p:nvPr>
            <p:ph type="sldNum" sz="quarter" idx="2"/>
          </p:nvPr>
        </p:nvSpPr>
        <p:spPr>
          <a:xfrm>
            <a:off x="7207129" y="6440811"/>
            <a:ext cx="243011" cy="196204"/>
          </a:xfrm>
          <a:prstGeom prst="rect">
            <a:avLst/>
          </a:prstGeom>
        </p:spPr>
        <p:txBody>
          <a:bodyPr/>
          <a:lstStyle>
            <a:lvl1pPr defTabSz="514350">
              <a:defRPr sz="675">
                <a:latin typeface="Verdana"/>
                <a:ea typeface="Verdana"/>
                <a:cs typeface="Verdana"/>
                <a:sym typeface="Verdana"/>
              </a:defRPr>
            </a:lvl1pPr>
          </a:lstStyle>
          <a:p>
            <a:fld id="{86CB4B4D-7CA3-9044-876B-883B54F8677D}" type="slidenum">
              <a:t>‹#›</a:t>
            </a:fld>
            <a:endParaRPr/>
          </a:p>
        </p:txBody>
      </p:sp>
    </p:spTree>
    <p:extLst>
      <p:ext uri="{BB962C8B-B14F-4D97-AF65-F5344CB8AC3E}">
        <p14:creationId xmlns:p14="http://schemas.microsoft.com/office/powerpoint/2010/main" val="607837928"/>
      </p:ext>
    </p:extLst>
  </p:cSld>
  <p:clrMapOvr>
    <a:masterClrMapping/>
  </p:clrMapOvr>
  <p:transition spd="med"/>
</p:sldLayout>
</file>

<file path=ppt/slideLayouts/slideLayout154.xml><?xml version="1.0" encoding="utf-8"?>
<p:sldLayout xmlns:a="http://schemas.openxmlformats.org/drawingml/2006/main" xmlns:r="http://schemas.openxmlformats.org/officeDocument/2006/relationships" xmlns:p="http://schemas.openxmlformats.org/presentationml/2006/main" type="tx">
  <p:cSld name="119_Default">
    <p:spTree>
      <p:nvGrpSpPr>
        <p:cNvPr id="1" name=""/>
        <p:cNvGrpSpPr/>
        <p:nvPr/>
      </p:nvGrpSpPr>
      <p:grpSpPr>
        <a:xfrm>
          <a:off x="0" y="0"/>
          <a:ext cx="0" cy="0"/>
          <a:chOff x="0" y="0"/>
          <a:chExt cx="0" cy="0"/>
        </a:xfrm>
      </p:grpSpPr>
      <p:sp>
        <p:nvSpPr>
          <p:cNvPr id="1139" name="Shape 1139"/>
          <p:cNvSpPr/>
          <p:nvPr/>
        </p:nvSpPr>
        <p:spPr>
          <a:xfrm>
            <a:off x="7835901" y="212726"/>
            <a:ext cx="1079500" cy="1439863"/>
          </a:xfrm>
          <a:prstGeom prst="rect">
            <a:avLst/>
          </a:prstGeom>
          <a:solidFill>
            <a:srgbClr val="FFB500"/>
          </a:solidFill>
          <a:ln w="12700">
            <a:solidFill>
              <a:srgbClr val="BC8400"/>
            </a:solidFill>
          </a:ln>
        </p:spPr>
        <p:txBody>
          <a:bodyPr lIns="34289" tIns="34289" rIns="34289" bIns="34289" anchor="ctr"/>
          <a:lstStyle/>
          <a:p>
            <a:pPr algn="ctr" defTabSz="514350">
              <a:defRPr sz="1300">
                <a:solidFill>
                  <a:srgbClr val="FFFFFF"/>
                </a:solidFill>
                <a:latin typeface="Verdana"/>
                <a:ea typeface="Verdana"/>
                <a:cs typeface="Verdana"/>
                <a:sym typeface="Verdana"/>
              </a:defRPr>
            </a:pPr>
            <a:endParaRPr sz="975"/>
          </a:p>
        </p:txBody>
      </p:sp>
      <p:pic>
        <p:nvPicPr>
          <p:cNvPr id="1140" name="image13.jpeg"/>
          <p:cNvPicPr>
            <a:picLocks noChangeAspect="1"/>
          </p:cNvPicPr>
          <p:nvPr/>
        </p:nvPicPr>
        <p:blipFill>
          <a:blip r:embed="rId2">
            <a:extLst/>
          </a:blip>
          <a:stretch>
            <a:fillRect/>
          </a:stretch>
        </p:blipFill>
        <p:spPr>
          <a:xfrm>
            <a:off x="7835901" y="6042025"/>
            <a:ext cx="1079500" cy="679450"/>
          </a:xfrm>
          <a:prstGeom prst="rect">
            <a:avLst/>
          </a:prstGeom>
          <a:ln w="12700">
            <a:miter lim="400000"/>
          </a:ln>
        </p:spPr>
      </p:pic>
      <p:sp>
        <p:nvSpPr>
          <p:cNvPr id="1141" name="Shape 1141"/>
          <p:cNvSpPr>
            <a:spLocks noGrp="1"/>
          </p:cNvSpPr>
          <p:nvPr>
            <p:ph type="title"/>
          </p:nvPr>
        </p:nvSpPr>
        <p:spPr>
          <a:xfrm>
            <a:off x="628651" y="365127"/>
            <a:ext cx="7177089" cy="1325563"/>
          </a:xfrm>
          <a:prstGeom prst="rect">
            <a:avLst/>
          </a:prstGeom>
        </p:spPr>
        <p:txBody>
          <a:bodyPr/>
          <a:lstStyle>
            <a:lvl1pPr algn="l" defTabSz="514350">
              <a:lnSpc>
                <a:spcPct val="90000"/>
              </a:lnSpc>
              <a:defRPr sz="2475">
                <a:latin typeface="Verdana"/>
                <a:ea typeface="Verdana"/>
                <a:cs typeface="Verdana"/>
                <a:sym typeface="Verdana"/>
              </a:defRPr>
            </a:lvl1pPr>
          </a:lstStyle>
          <a:p>
            <a:r>
              <a:t>Title Text</a:t>
            </a:r>
          </a:p>
        </p:txBody>
      </p:sp>
      <p:sp>
        <p:nvSpPr>
          <p:cNvPr id="1142" name="Shape 1142"/>
          <p:cNvSpPr>
            <a:spLocks noGrp="1"/>
          </p:cNvSpPr>
          <p:nvPr>
            <p:ph type="body" idx="1"/>
          </p:nvPr>
        </p:nvSpPr>
        <p:spPr>
          <a:xfrm>
            <a:off x="628651" y="1825625"/>
            <a:ext cx="7177089" cy="4351338"/>
          </a:xfrm>
          <a:prstGeom prst="rect">
            <a:avLst/>
          </a:prstGeom>
        </p:spPr>
        <p:txBody>
          <a:bodyPr/>
          <a:lstStyle>
            <a:lvl1pPr marL="128588" indent="-128588" defTabSz="514350">
              <a:lnSpc>
                <a:spcPct val="90000"/>
              </a:lnSpc>
              <a:buChar char="•"/>
              <a:defRPr sz="1575">
                <a:latin typeface="Verdana"/>
                <a:ea typeface="Verdana"/>
                <a:cs typeface="Verdana"/>
                <a:sym typeface="Verdana"/>
              </a:defRPr>
            </a:lvl1pPr>
            <a:lvl2pPr marL="407194" indent="-150019" defTabSz="514350">
              <a:lnSpc>
                <a:spcPct val="90000"/>
              </a:lnSpc>
              <a:buChar char="•"/>
              <a:defRPr sz="1575">
                <a:latin typeface="Verdana"/>
                <a:ea typeface="Verdana"/>
                <a:cs typeface="Verdana"/>
                <a:sym typeface="Verdana"/>
              </a:defRPr>
            </a:lvl2pPr>
            <a:lvl3pPr marL="694373" indent="-180023" defTabSz="514350">
              <a:lnSpc>
                <a:spcPct val="90000"/>
              </a:lnSpc>
              <a:defRPr sz="1575">
                <a:latin typeface="Verdana"/>
                <a:ea typeface="Verdana"/>
                <a:cs typeface="Verdana"/>
                <a:sym typeface="Verdana"/>
              </a:defRPr>
            </a:lvl3pPr>
            <a:lvl4pPr marL="979243" indent="-207718" defTabSz="514350">
              <a:lnSpc>
                <a:spcPct val="90000"/>
              </a:lnSpc>
              <a:buChar char="•"/>
              <a:defRPr sz="1575">
                <a:latin typeface="Verdana"/>
                <a:ea typeface="Verdana"/>
                <a:cs typeface="Verdana"/>
                <a:sym typeface="Verdana"/>
              </a:defRPr>
            </a:lvl4pPr>
            <a:lvl5pPr marL="1178719" indent="-150019" defTabSz="514350">
              <a:lnSpc>
                <a:spcPct val="90000"/>
              </a:lnSpc>
              <a:buChar char="•"/>
              <a:defRPr sz="1575">
                <a:latin typeface="Verdana"/>
                <a:ea typeface="Verdana"/>
                <a:cs typeface="Verdana"/>
                <a:sym typeface="Verdana"/>
              </a:defRPr>
            </a:lvl5pPr>
          </a:lstStyle>
          <a:p>
            <a:r>
              <a:t>Body Level One</a:t>
            </a:r>
          </a:p>
          <a:p>
            <a:pPr lvl="1"/>
            <a:r>
              <a:t>Body Level Two</a:t>
            </a:r>
          </a:p>
          <a:p>
            <a:pPr lvl="2"/>
            <a:r>
              <a:t>Body Level Three</a:t>
            </a:r>
          </a:p>
          <a:p>
            <a:pPr lvl="3"/>
            <a:r>
              <a:t>Body Level Four</a:t>
            </a:r>
          </a:p>
          <a:p>
            <a:pPr lvl="4"/>
            <a:r>
              <a:t>Body Level Five</a:t>
            </a:r>
          </a:p>
        </p:txBody>
      </p:sp>
      <p:sp>
        <p:nvSpPr>
          <p:cNvPr id="1143" name="Shape 1143"/>
          <p:cNvSpPr>
            <a:spLocks noGrp="1"/>
          </p:cNvSpPr>
          <p:nvPr>
            <p:ph type="sldNum" sz="quarter" idx="2"/>
          </p:nvPr>
        </p:nvSpPr>
        <p:spPr>
          <a:xfrm>
            <a:off x="7207129" y="6440811"/>
            <a:ext cx="243011" cy="196204"/>
          </a:xfrm>
          <a:prstGeom prst="rect">
            <a:avLst/>
          </a:prstGeom>
        </p:spPr>
        <p:txBody>
          <a:bodyPr/>
          <a:lstStyle>
            <a:lvl1pPr defTabSz="514350">
              <a:defRPr sz="675">
                <a:latin typeface="Verdana"/>
                <a:ea typeface="Verdana"/>
                <a:cs typeface="Verdana"/>
                <a:sym typeface="Verdana"/>
              </a:defRPr>
            </a:lvl1pPr>
          </a:lstStyle>
          <a:p>
            <a:fld id="{86CB4B4D-7CA3-9044-876B-883B54F8677D}" type="slidenum">
              <a:t>‹#›</a:t>
            </a:fld>
            <a:endParaRPr/>
          </a:p>
        </p:txBody>
      </p:sp>
    </p:spTree>
    <p:extLst>
      <p:ext uri="{BB962C8B-B14F-4D97-AF65-F5344CB8AC3E}">
        <p14:creationId xmlns:p14="http://schemas.microsoft.com/office/powerpoint/2010/main" val="121217896"/>
      </p:ext>
    </p:extLst>
  </p:cSld>
  <p:clrMapOvr>
    <a:masterClrMapping/>
  </p:clrMapOvr>
  <p:transition spd="med"/>
</p:sldLayout>
</file>

<file path=ppt/slideLayouts/slideLayout155.xml><?xml version="1.0" encoding="utf-8"?>
<p:sldLayout xmlns:a="http://schemas.openxmlformats.org/drawingml/2006/main" xmlns:r="http://schemas.openxmlformats.org/officeDocument/2006/relationships" xmlns:p="http://schemas.openxmlformats.org/presentationml/2006/main" type="tx">
  <p:cSld name="120_Default">
    <p:spTree>
      <p:nvGrpSpPr>
        <p:cNvPr id="1" name=""/>
        <p:cNvGrpSpPr/>
        <p:nvPr/>
      </p:nvGrpSpPr>
      <p:grpSpPr>
        <a:xfrm>
          <a:off x="0" y="0"/>
          <a:ext cx="0" cy="0"/>
          <a:chOff x="0" y="0"/>
          <a:chExt cx="0" cy="0"/>
        </a:xfrm>
      </p:grpSpPr>
      <p:pic>
        <p:nvPicPr>
          <p:cNvPr id="1150" name="image14.jpeg"/>
          <p:cNvPicPr>
            <a:picLocks noChangeAspect="1"/>
          </p:cNvPicPr>
          <p:nvPr/>
        </p:nvPicPr>
        <p:blipFill>
          <a:blip r:embed="rId2">
            <a:extLst/>
          </a:blip>
          <a:stretch>
            <a:fillRect/>
          </a:stretch>
        </p:blipFill>
        <p:spPr>
          <a:xfrm>
            <a:off x="6208713" y="1727202"/>
            <a:ext cx="2692402" cy="4200525"/>
          </a:xfrm>
          <a:prstGeom prst="rect">
            <a:avLst/>
          </a:prstGeom>
          <a:ln w="12700">
            <a:miter lim="400000"/>
          </a:ln>
          <a:effectLst>
            <a:outerShdw blurRad="50800" dist="25400" dir="2700000" rotWithShape="0">
              <a:srgbClr val="000000">
                <a:alpha val="39999"/>
              </a:srgbClr>
            </a:outerShdw>
          </a:effectLst>
        </p:spPr>
      </p:pic>
      <p:sp>
        <p:nvSpPr>
          <p:cNvPr id="1151" name="Shape 1151"/>
          <p:cNvSpPr/>
          <p:nvPr/>
        </p:nvSpPr>
        <p:spPr>
          <a:xfrm>
            <a:off x="7820026" y="212726"/>
            <a:ext cx="1081088" cy="1439863"/>
          </a:xfrm>
          <a:prstGeom prst="rect">
            <a:avLst/>
          </a:prstGeom>
          <a:solidFill>
            <a:srgbClr val="CE1F2C"/>
          </a:solidFill>
          <a:ln w="12700">
            <a:miter lim="400000"/>
          </a:ln>
        </p:spPr>
        <p:txBody>
          <a:bodyPr lIns="34289" tIns="34289" rIns="34289" bIns="34289" anchor="ctr"/>
          <a:lstStyle/>
          <a:p>
            <a:pPr algn="ctr" defTabSz="514350">
              <a:defRPr sz="1300">
                <a:solidFill>
                  <a:srgbClr val="FFFFFF"/>
                </a:solidFill>
                <a:latin typeface="Verdana"/>
                <a:ea typeface="Verdana"/>
                <a:cs typeface="Verdana"/>
                <a:sym typeface="Verdana"/>
              </a:defRPr>
            </a:pPr>
            <a:endParaRPr sz="975"/>
          </a:p>
        </p:txBody>
      </p:sp>
      <p:pic>
        <p:nvPicPr>
          <p:cNvPr id="1152" name="image13.jpeg"/>
          <p:cNvPicPr>
            <a:picLocks noChangeAspect="1"/>
          </p:cNvPicPr>
          <p:nvPr/>
        </p:nvPicPr>
        <p:blipFill>
          <a:blip r:embed="rId3">
            <a:extLst/>
          </a:blip>
          <a:stretch>
            <a:fillRect/>
          </a:stretch>
        </p:blipFill>
        <p:spPr>
          <a:xfrm>
            <a:off x="7835901" y="6042025"/>
            <a:ext cx="1079500" cy="679450"/>
          </a:xfrm>
          <a:prstGeom prst="rect">
            <a:avLst/>
          </a:prstGeom>
          <a:ln w="12700">
            <a:miter lim="400000"/>
          </a:ln>
        </p:spPr>
      </p:pic>
      <p:sp>
        <p:nvSpPr>
          <p:cNvPr id="1153" name="Shape 1153"/>
          <p:cNvSpPr>
            <a:spLocks noGrp="1"/>
          </p:cNvSpPr>
          <p:nvPr>
            <p:ph type="title"/>
          </p:nvPr>
        </p:nvSpPr>
        <p:spPr>
          <a:xfrm>
            <a:off x="628651" y="365127"/>
            <a:ext cx="7177089" cy="1325563"/>
          </a:xfrm>
          <a:prstGeom prst="rect">
            <a:avLst/>
          </a:prstGeom>
        </p:spPr>
        <p:txBody>
          <a:bodyPr/>
          <a:lstStyle>
            <a:lvl1pPr algn="l" defTabSz="514350">
              <a:lnSpc>
                <a:spcPct val="90000"/>
              </a:lnSpc>
              <a:defRPr sz="2475">
                <a:latin typeface="Verdana"/>
                <a:ea typeface="Verdana"/>
                <a:cs typeface="Verdana"/>
                <a:sym typeface="Verdana"/>
              </a:defRPr>
            </a:lvl1pPr>
          </a:lstStyle>
          <a:p>
            <a:r>
              <a:t>Title Text</a:t>
            </a:r>
          </a:p>
        </p:txBody>
      </p:sp>
      <p:sp>
        <p:nvSpPr>
          <p:cNvPr id="1154" name="Shape 1154"/>
          <p:cNvSpPr>
            <a:spLocks noGrp="1"/>
          </p:cNvSpPr>
          <p:nvPr>
            <p:ph type="body" idx="1"/>
          </p:nvPr>
        </p:nvSpPr>
        <p:spPr>
          <a:xfrm>
            <a:off x="628651" y="1825625"/>
            <a:ext cx="7177089" cy="4351338"/>
          </a:xfrm>
          <a:prstGeom prst="rect">
            <a:avLst/>
          </a:prstGeom>
        </p:spPr>
        <p:txBody>
          <a:bodyPr/>
          <a:lstStyle>
            <a:lvl1pPr marL="128588" indent="-128588" defTabSz="514350">
              <a:lnSpc>
                <a:spcPct val="90000"/>
              </a:lnSpc>
              <a:buChar char="•"/>
              <a:defRPr sz="1575">
                <a:latin typeface="Verdana"/>
                <a:ea typeface="Verdana"/>
                <a:cs typeface="Verdana"/>
                <a:sym typeface="Verdana"/>
              </a:defRPr>
            </a:lvl1pPr>
            <a:lvl2pPr marL="407194" indent="-150019" defTabSz="514350">
              <a:lnSpc>
                <a:spcPct val="90000"/>
              </a:lnSpc>
              <a:buChar char="•"/>
              <a:defRPr sz="1575">
                <a:latin typeface="Verdana"/>
                <a:ea typeface="Verdana"/>
                <a:cs typeface="Verdana"/>
                <a:sym typeface="Verdana"/>
              </a:defRPr>
            </a:lvl2pPr>
            <a:lvl3pPr marL="694373" indent="-180023" defTabSz="514350">
              <a:lnSpc>
                <a:spcPct val="90000"/>
              </a:lnSpc>
              <a:defRPr sz="1575">
                <a:latin typeface="Verdana"/>
                <a:ea typeface="Verdana"/>
                <a:cs typeface="Verdana"/>
                <a:sym typeface="Verdana"/>
              </a:defRPr>
            </a:lvl3pPr>
            <a:lvl4pPr marL="979243" indent="-207718" defTabSz="514350">
              <a:lnSpc>
                <a:spcPct val="90000"/>
              </a:lnSpc>
              <a:buChar char="•"/>
              <a:defRPr sz="1575">
                <a:latin typeface="Verdana"/>
                <a:ea typeface="Verdana"/>
                <a:cs typeface="Verdana"/>
                <a:sym typeface="Verdana"/>
              </a:defRPr>
            </a:lvl4pPr>
            <a:lvl5pPr marL="1178719" indent="-150019" defTabSz="514350">
              <a:lnSpc>
                <a:spcPct val="90000"/>
              </a:lnSpc>
              <a:buChar char="•"/>
              <a:defRPr sz="1575">
                <a:latin typeface="Verdana"/>
                <a:ea typeface="Verdana"/>
                <a:cs typeface="Verdana"/>
                <a:sym typeface="Verdana"/>
              </a:defRPr>
            </a:lvl5pPr>
          </a:lstStyle>
          <a:p>
            <a:r>
              <a:t>Body Level One</a:t>
            </a:r>
          </a:p>
          <a:p>
            <a:pPr lvl="1"/>
            <a:r>
              <a:t>Body Level Two</a:t>
            </a:r>
          </a:p>
          <a:p>
            <a:pPr lvl="2"/>
            <a:r>
              <a:t>Body Level Three</a:t>
            </a:r>
          </a:p>
          <a:p>
            <a:pPr lvl="3"/>
            <a:r>
              <a:t>Body Level Four</a:t>
            </a:r>
          </a:p>
          <a:p>
            <a:pPr lvl="4"/>
            <a:r>
              <a:t>Body Level Five</a:t>
            </a:r>
          </a:p>
        </p:txBody>
      </p:sp>
      <p:sp>
        <p:nvSpPr>
          <p:cNvPr id="1155" name="Shape 1155"/>
          <p:cNvSpPr>
            <a:spLocks noGrp="1"/>
          </p:cNvSpPr>
          <p:nvPr>
            <p:ph type="sldNum" sz="quarter" idx="2"/>
          </p:nvPr>
        </p:nvSpPr>
        <p:spPr>
          <a:xfrm>
            <a:off x="7219829" y="6440811"/>
            <a:ext cx="243011" cy="196204"/>
          </a:xfrm>
          <a:prstGeom prst="rect">
            <a:avLst/>
          </a:prstGeom>
        </p:spPr>
        <p:txBody>
          <a:bodyPr/>
          <a:lstStyle>
            <a:lvl1pPr defTabSz="514350">
              <a:defRPr sz="675">
                <a:latin typeface="Verdana"/>
                <a:ea typeface="Verdana"/>
                <a:cs typeface="Verdana"/>
                <a:sym typeface="Verdana"/>
              </a:defRPr>
            </a:lvl1pPr>
          </a:lstStyle>
          <a:p>
            <a:fld id="{86CB4B4D-7CA3-9044-876B-883B54F8677D}" type="slidenum">
              <a:t>‹#›</a:t>
            </a:fld>
            <a:endParaRPr/>
          </a:p>
        </p:txBody>
      </p:sp>
    </p:spTree>
    <p:extLst>
      <p:ext uri="{BB962C8B-B14F-4D97-AF65-F5344CB8AC3E}">
        <p14:creationId xmlns:p14="http://schemas.microsoft.com/office/powerpoint/2010/main" val="889764874"/>
      </p:ext>
    </p:extLst>
  </p:cSld>
  <p:clrMapOvr>
    <a:masterClrMapping/>
  </p:clrMapOvr>
  <p:transition spd="med"/>
</p:sldLayout>
</file>

<file path=ppt/slideLayouts/slideLayout156.xml><?xml version="1.0" encoding="utf-8"?>
<p:sldLayout xmlns:a="http://schemas.openxmlformats.org/drawingml/2006/main" xmlns:r="http://schemas.openxmlformats.org/officeDocument/2006/relationships" xmlns:p="http://schemas.openxmlformats.org/presentationml/2006/main" type="tx">
  <p:cSld name="121_Default">
    <p:spTree>
      <p:nvGrpSpPr>
        <p:cNvPr id="1" name=""/>
        <p:cNvGrpSpPr/>
        <p:nvPr/>
      </p:nvGrpSpPr>
      <p:grpSpPr>
        <a:xfrm>
          <a:off x="0" y="0"/>
          <a:ext cx="0" cy="0"/>
          <a:chOff x="0" y="0"/>
          <a:chExt cx="0" cy="0"/>
        </a:xfrm>
      </p:grpSpPr>
      <p:pic>
        <p:nvPicPr>
          <p:cNvPr id="1162" name="image15.jpeg"/>
          <p:cNvPicPr>
            <a:picLocks noChangeAspect="1"/>
          </p:cNvPicPr>
          <p:nvPr/>
        </p:nvPicPr>
        <p:blipFill>
          <a:blip r:embed="rId2">
            <a:extLst/>
          </a:blip>
          <a:stretch>
            <a:fillRect/>
          </a:stretch>
        </p:blipFill>
        <p:spPr>
          <a:xfrm>
            <a:off x="6824661" y="3948112"/>
            <a:ext cx="2070102" cy="2773364"/>
          </a:xfrm>
          <a:prstGeom prst="rect">
            <a:avLst/>
          </a:prstGeom>
          <a:ln w="12700">
            <a:miter lim="400000"/>
          </a:ln>
        </p:spPr>
      </p:pic>
      <p:sp>
        <p:nvSpPr>
          <p:cNvPr id="1163" name="Shape 1163"/>
          <p:cNvSpPr>
            <a:spLocks noGrp="1"/>
          </p:cNvSpPr>
          <p:nvPr>
            <p:ph type="title"/>
          </p:nvPr>
        </p:nvSpPr>
        <p:spPr>
          <a:xfrm>
            <a:off x="628651" y="365127"/>
            <a:ext cx="7177089" cy="1325563"/>
          </a:xfrm>
          <a:prstGeom prst="rect">
            <a:avLst/>
          </a:prstGeom>
        </p:spPr>
        <p:txBody>
          <a:bodyPr/>
          <a:lstStyle>
            <a:lvl1pPr algn="l" defTabSz="514350">
              <a:lnSpc>
                <a:spcPct val="90000"/>
              </a:lnSpc>
              <a:defRPr sz="2475">
                <a:latin typeface="Verdana"/>
                <a:ea typeface="Verdana"/>
                <a:cs typeface="Verdana"/>
                <a:sym typeface="Verdana"/>
              </a:defRPr>
            </a:lvl1pPr>
          </a:lstStyle>
          <a:p>
            <a:r>
              <a:t>Title Text</a:t>
            </a:r>
          </a:p>
        </p:txBody>
      </p:sp>
      <p:sp>
        <p:nvSpPr>
          <p:cNvPr id="1164" name="Shape 1164"/>
          <p:cNvSpPr>
            <a:spLocks noGrp="1"/>
          </p:cNvSpPr>
          <p:nvPr>
            <p:ph type="body" idx="1"/>
          </p:nvPr>
        </p:nvSpPr>
        <p:spPr>
          <a:xfrm>
            <a:off x="628651" y="1825625"/>
            <a:ext cx="7177089" cy="4351338"/>
          </a:xfrm>
          <a:prstGeom prst="rect">
            <a:avLst/>
          </a:prstGeom>
        </p:spPr>
        <p:txBody>
          <a:bodyPr/>
          <a:lstStyle>
            <a:lvl1pPr marL="128588" indent="-128588" defTabSz="514350">
              <a:lnSpc>
                <a:spcPct val="90000"/>
              </a:lnSpc>
              <a:buChar char="•"/>
              <a:defRPr sz="1575">
                <a:latin typeface="Verdana"/>
                <a:ea typeface="Verdana"/>
                <a:cs typeface="Verdana"/>
                <a:sym typeface="Verdana"/>
              </a:defRPr>
            </a:lvl1pPr>
            <a:lvl2pPr marL="407194" indent="-150019" defTabSz="514350">
              <a:lnSpc>
                <a:spcPct val="90000"/>
              </a:lnSpc>
              <a:buChar char="•"/>
              <a:defRPr sz="1575">
                <a:latin typeface="Verdana"/>
                <a:ea typeface="Verdana"/>
                <a:cs typeface="Verdana"/>
                <a:sym typeface="Verdana"/>
              </a:defRPr>
            </a:lvl2pPr>
            <a:lvl3pPr marL="694373" indent="-180023" defTabSz="514350">
              <a:lnSpc>
                <a:spcPct val="90000"/>
              </a:lnSpc>
              <a:defRPr sz="1575">
                <a:latin typeface="Verdana"/>
                <a:ea typeface="Verdana"/>
                <a:cs typeface="Verdana"/>
                <a:sym typeface="Verdana"/>
              </a:defRPr>
            </a:lvl3pPr>
            <a:lvl4pPr marL="979243" indent="-207718" defTabSz="514350">
              <a:lnSpc>
                <a:spcPct val="90000"/>
              </a:lnSpc>
              <a:buChar char="•"/>
              <a:defRPr sz="1575">
                <a:latin typeface="Verdana"/>
                <a:ea typeface="Verdana"/>
                <a:cs typeface="Verdana"/>
                <a:sym typeface="Verdana"/>
              </a:defRPr>
            </a:lvl4pPr>
            <a:lvl5pPr marL="1178719" indent="-150019" defTabSz="514350">
              <a:lnSpc>
                <a:spcPct val="90000"/>
              </a:lnSpc>
              <a:buChar char="•"/>
              <a:defRPr sz="1575">
                <a:latin typeface="Verdana"/>
                <a:ea typeface="Verdana"/>
                <a:cs typeface="Verdana"/>
                <a:sym typeface="Verdana"/>
              </a:defRPr>
            </a:lvl5pPr>
          </a:lstStyle>
          <a:p>
            <a:r>
              <a:t>Body Level One</a:t>
            </a:r>
          </a:p>
          <a:p>
            <a:pPr lvl="1"/>
            <a:r>
              <a:t>Body Level Two</a:t>
            </a:r>
          </a:p>
          <a:p>
            <a:pPr lvl="2"/>
            <a:r>
              <a:t>Body Level Three</a:t>
            </a:r>
          </a:p>
          <a:p>
            <a:pPr lvl="3"/>
            <a:r>
              <a:t>Body Level Four</a:t>
            </a:r>
          </a:p>
          <a:p>
            <a:pPr lvl="4"/>
            <a:r>
              <a:t>Body Level Five</a:t>
            </a:r>
          </a:p>
        </p:txBody>
      </p:sp>
      <p:sp>
        <p:nvSpPr>
          <p:cNvPr id="1165" name="Shape 1165"/>
          <p:cNvSpPr>
            <a:spLocks noGrp="1"/>
          </p:cNvSpPr>
          <p:nvPr>
            <p:ph type="sldNum" sz="quarter" idx="2"/>
          </p:nvPr>
        </p:nvSpPr>
        <p:spPr>
          <a:xfrm>
            <a:off x="6295762" y="6356351"/>
            <a:ext cx="257439" cy="253912"/>
          </a:xfrm>
          <a:prstGeom prst="rect">
            <a:avLst/>
          </a:prstGeom>
        </p:spPr>
        <p:txBody>
          <a:bodyPr anchor="t"/>
          <a:lstStyle>
            <a:lvl1pPr>
              <a:defRPr sz="1050">
                <a:solidFill>
                  <a:srgbClr val="000000"/>
                </a:solidFill>
                <a:latin typeface="+mn-lt"/>
                <a:ea typeface="+mn-ea"/>
                <a:cs typeface="+mn-cs"/>
                <a:sym typeface="Arial"/>
              </a:defRPr>
            </a:lvl1pPr>
          </a:lstStyle>
          <a:p>
            <a:fld id="{86CB4B4D-7CA3-9044-876B-883B54F8677D}" type="slidenum">
              <a:t>‹#›</a:t>
            </a:fld>
            <a:endParaRPr/>
          </a:p>
        </p:txBody>
      </p:sp>
    </p:spTree>
    <p:extLst>
      <p:ext uri="{BB962C8B-B14F-4D97-AF65-F5344CB8AC3E}">
        <p14:creationId xmlns:p14="http://schemas.microsoft.com/office/powerpoint/2010/main" val="1671396270"/>
      </p:ext>
    </p:extLst>
  </p:cSld>
  <p:clrMapOvr>
    <a:masterClrMapping/>
  </p:clrMapOvr>
  <p:transition spd="med"/>
</p:sldLayout>
</file>

<file path=ppt/slideLayouts/slideLayout157.xml><?xml version="1.0" encoding="utf-8"?>
<p:sldLayout xmlns:a="http://schemas.openxmlformats.org/drawingml/2006/main" xmlns:r="http://schemas.openxmlformats.org/officeDocument/2006/relationships" xmlns:p="http://schemas.openxmlformats.org/presentationml/2006/main" type="tx">
  <p:cSld name="122_Default">
    <p:spTree>
      <p:nvGrpSpPr>
        <p:cNvPr id="1" name=""/>
        <p:cNvGrpSpPr/>
        <p:nvPr/>
      </p:nvGrpSpPr>
      <p:grpSpPr>
        <a:xfrm>
          <a:off x="0" y="0"/>
          <a:ext cx="0" cy="0"/>
          <a:chOff x="0" y="0"/>
          <a:chExt cx="0" cy="0"/>
        </a:xfrm>
      </p:grpSpPr>
      <p:sp>
        <p:nvSpPr>
          <p:cNvPr id="1172" name="Shape 1172"/>
          <p:cNvSpPr/>
          <p:nvPr/>
        </p:nvSpPr>
        <p:spPr>
          <a:xfrm>
            <a:off x="7835901" y="212726"/>
            <a:ext cx="1079500" cy="1439863"/>
          </a:xfrm>
          <a:prstGeom prst="rect">
            <a:avLst/>
          </a:prstGeom>
          <a:solidFill>
            <a:srgbClr val="CE222C"/>
          </a:solidFill>
          <a:ln w="12700">
            <a:solidFill>
              <a:srgbClr val="97161D"/>
            </a:solidFill>
          </a:ln>
        </p:spPr>
        <p:txBody>
          <a:bodyPr lIns="34289" tIns="34289" rIns="34289" bIns="34289" anchor="ctr"/>
          <a:lstStyle/>
          <a:p>
            <a:pPr algn="ctr" defTabSz="514350">
              <a:defRPr sz="1300">
                <a:solidFill>
                  <a:srgbClr val="FFFFFF"/>
                </a:solidFill>
                <a:latin typeface="Verdana"/>
                <a:ea typeface="Verdana"/>
                <a:cs typeface="Verdana"/>
                <a:sym typeface="Verdana"/>
              </a:defRPr>
            </a:pPr>
            <a:endParaRPr sz="975"/>
          </a:p>
        </p:txBody>
      </p:sp>
      <p:pic>
        <p:nvPicPr>
          <p:cNvPr id="1173" name="image13.jpeg"/>
          <p:cNvPicPr>
            <a:picLocks noChangeAspect="1"/>
          </p:cNvPicPr>
          <p:nvPr/>
        </p:nvPicPr>
        <p:blipFill>
          <a:blip r:embed="rId2">
            <a:extLst/>
          </a:blip>
          <a:stretch>
            <a:fillRect/>
          </a:stretch>
        </p:blipFill>
        <p:spPr>
          <a:xfrm>
            <a:off x="7835901" y="6042025"/>
            <a:ext cx="1079500" cy="679450"/>
          </a:xfrm>
          <a:prstGeom prst="rect">
            <a:avLst/>
          </a:prstGeom>
          <a:ln w="12700">
            <a:miter lim="400000"/>
          </a:ln>
        </p:spPr>
      </p:pic>
      <p:sp>
        <p:nvSpPr>
          <p:cNvPr id="1174" name="Shape 1174"/>
          <p:cNvSpPr>
            <a:spLocks noGrp="1"/>
          </p:cNvSpPr>
          <p:nvPr>
            <p:ph type="title"/>
          </p:nvPr>
        </p:nvSpPr>
        <p:spPr>
          <a:xfrm>
            <a:off x="628651" y="365127"/>
            <a:ext cx="7177089" cy="1325563"/>
          </a:xfrm>
          <a:prstGeom prst="rect">
            <a:avLst/>
          </a:prstGeom>
        </p:spPr>
        <p:txBody>
          <a:bodyPr/>
          <a:lstStyle>
            <a:lvl1pPr algn="l" defTabSz="514350">
              <a:lnSpc>
                <a:spcPct val="90000"/>
              </a:lnSpc>
              <a:defRPr sz="2475">
                <a:latin typeface="Verdana"/>
                <a:ea typeface="Verdana"/>
                <a:cs typeface="Verdana"/>
                <a:sym typeface="Verdana"/>
              </a:defRPr>
            </a:lvl1pPr>
          </a:lstStyle>
          <a:p>
            <a:r>
              <a:t>Title Text</a:t>
            </a:r>
          </a:p>
        </p:txBody>
      </p:sp>
      <p:sp>
        <p:nvSpPr>
          <p:cNvPr id="1175" name="Shape 1175"/>
          <p:cNvSpPr>
            <a:spLocks noGrp="1"/>
          </p:cNvSpPr>
          <p:nvPr>
            <p:ph type="body" idx="1"/>
          </p:nvPr>
        </p:nvSpPr>
        <p:spPr>
          <a:xfrm>
            <a:off x="628651" y="1825625"/>
            <a:ext cx="7177089" cy="4351338"/>
          </a:xfrm>
          <a:prstGeom prst="rect">
            <a:avLst/>
          </a:prstGeom>
        </p:spPr>
        <p:txBody>
          <a:bodyPr/>
          <a:lstStyle>
            <a:lvl1pPr marL="128588" indent="-128588" defTabSz="514350">
              <a:lnSpc>
                <a:spcPct val="90000"/>
              </a:lnSpc>
              <a:buChar char="•"/>
              <a:defRPr sz="1575">
                <a:latin typeface="Verdana"/>
                <a:ea typeface="Verdana"/>
                <a:cs typeface="Verdana"/>
                <a:sym typeface="Verdana"/>
              </a:defRPr>
            </a:lvl1pPr>
            <a:lvl2pPr marL="407194" indent="-150019" defTabSz="514350">
              <a:lnSpc>
                <a:spcPct val="90000"/>
              </a:lnSpc>
              <a:buChar char="•"/>
              <a:defRPr sz="1575">
                <a:latin typeface="Verdana"/>
                <a:ea typeface="Verdana"/>
                <a:cs typeface="Verdana"/>
                <a:sym typeface="Verdana"/>
              </a:defRPr>
            </a:lvl2pPr>
            <a:lvl3pPr marL="694373" indent="-180023" defTabSz="514350">
              <a:lnSpc>
                <a:spcPct val="90000"/>
              </a:lnSpc>
              <a:defRPr sz="1575">
                <a:latin typeface="Verdana"/>
                <a:ea typeface="Verdana"/>
                <a:cs typeface="Verdana"/>
                <a:sym typeface="Verdana"/>
              </a:defRPr>
            </a:lvl3pPr>
            <a:lvl4pPr marL="979243" indent="-207718" defTabSz="514350">
              <a:lnSpc>
                <a:spcPct val="90000"/>
              </a:lnSpc>
              <a:buChar char="•"/>
              <a:defRPr sz="1575">
                <a:latin typeface="Verdana"/>
                <a:ea typeface="Verdana"/>
                <a:cs typeface="Verdana"/>
                <a:sym typeface="Verdana"/>
              </a:defRPr>
            </a:lvl4pPr>
            <a:lvl5pPr marL="1178719" indent="-150019" defTabSz="514350">
              <a:lnSpc>
                <a:spcPct val="90000"/>
              </a:lnSpc>
              <a:buChar char="•"/>
              <a:defRPr sz="1575">
                <a:latin typeface="Verdana"/>
                <a:ea typeface="Verdana"/>
                <a:cs typeface="Verdana"/>
                <a:sym typeface="Verdana"/>
              </a:defRPr>
            </a:lvl5pPr>
          </a:lstStyle>
          <a:p>
            <a:r>
              <a:t>Body Level One</a:t>
            </a:r>
          </a:p>
          <a:p>
            <a:pPr lvl="1"/>
            <a:r>
              <a:t>Body Level Two</a:t>
            </a:r>
          </a:p>
          <a:p>
            <a:pPr lvl="2"/>
            <a:r>
              <a:t>Body Level Three</a:t>
            </a:r>
          </a:p>
          <a:p>
            <a:pPr lvl="3"/>
            <a:r>
              <a:t>Body Level Four</a:t>
            </a:r>
          </a:p>
          <a:p>
            <a:pPr lvl="4"/>
            <a:r>
              <a:t>Body Level Five</a:t>
            </a:r>
          </a:p>
        </p:txBody>
      </p:sp>
      <p:sp>
        <p:nvSpPr>
          <p:cNvPr id="1176" name="Shape 1176"/>
          <p:cNvSpPr>
            <a:spLocks noGrp="1"/>
          </p:cNvSpPr>
          <p:nvPr>
            <p:ph type="sldNum" sz="quarter" idx="2"/>
          </p:nvPr>
        </p:nvSpPr>
        <p:spPr>
          <a:xfrm>
            <a:off x="7207129" y="6440811"/>
            <a:ext cx="243011" cy="196204"/>
          </a:xfrm>
          <a:prstGeom prst="rect">
            <a:avLst/>
          </a:prstGeom>
        </p:spPr>
        <p:txBody>
          <a:bodyPr/>
          <a:lstStyle>
            <a:lvl1pPr defTabSz="514350">
              <a:defRPr sz="675">
                <a:latin typeface="Verdana"/>
                <a:ea typeface="Verdana"/>
                <a:cs typeface="Verdana"/>
                <a:sym typeface="Verdana"/>
              </a:defRPr>
            </a:lvl1pPr>
          </a:lstStyle>
          <a:p>
            <a:fld id="{86CB4B4D-7CA3-9044-876B-883B54F8677D}" type="slidenum">
              <a:t>‹#›</a:t>
            </a:fld>
            <a:endParaRPr/>
          </a:p>
        </p:txBody>
      </p:sp>
    </p:spTree>
    <p:extLst>
      <p:ext uri="{BB962C8B-B14F-4D97-AF65-F5344CB8AC3E}">
        <p14:creationId xmlns:p14="http://schemas.microsoft.com/office/powerpoint/2010/main" val="3315943161"/>
      </p:ext>
    </p:extLst>
  </p:cSld>
  <p:clrMapOvr>
    <a:masterClrMapping/>
  </p:clrMapOvr>
  <p:transition spd="med"/>
</p:sldLayout>
</file>

<file path=ppt/slideLayouts/slideLayout158.xml><?xml version="1.0" encoding="utf-8"?>
<p:sldLayout xmlns:a="http://schemas.openxmlformats.org/drawingml/2006/main" xmlns:r="http://schemas.openxmlformats.org/officeDocument/2006/relationships" xmlns:p="http://schemas.openxmlformats.org/presentationml/2006/main" type="tx">
  <p:cSld name="123_Default">
    <p:spTree>
      <p:nvGrpSpPr>
        <p:cNvPr id="1" name=""/>
        <p:cNvGrpSpPr/>
        <p:nvPr/>
      </p:nvGrpSpPr>
      <p:grpSpPr>
        <a:xfrm>
          <a:off x="0" y="0"/>
          <a:ext cx="0" cy="0"/>
          <a:chOff x="0" y="0"/>
          <a:chExt cx="0" cy="0"/>
        </a:xfrm>
      </p:grpSpPr>
      <p:sp>
        <p:nvSpPr>
          <p:cNvPr id="1183" name="Shape 1183"/>
          <p:cNvSpPr/>
          <p:nvPr/>
        </p:nvSpPr>
        <p:spPr>
          <a:xfrm>
            <a:off x="7835901" y="212726"/>
            <a:ext cx="1079500" cy="1439863"/>
          </a:xfrm>
          <a:prstGeom prst="rect">
            <a:avLst/>
          </a:prstGeom>
          <a:solidFill>
            <a:srgbClr val="003C69"/>
          </a:solidFill>
          <a:ln w="12700">
            <a:solidFill>
              <a:srgbClr val="00294B"/>
            </a:solidFill>
          </a:ln>
        </p:spPr>
        <p:txBody>
          <a:bodyPr lIns="34289" tIns="34289" rIns="34289" bIns="34289" anchor="ctr"/>
          <a:lstStyle/>
          <a:p>
            <a:pPr algn="ctr" defTabSz="514350">
              <a:defRPr sz="1300">
                <a:solidFill>
                  <a:srgbClr val="FFFFFF"/>
                </a:solidFill>
                <a:latin typeface="Verdana"/>
                <a:ea typeface="Verdana"/>
                <a:cs typeface="Verdana"/>
                <a:sym typeface="Verdana"/>
              </a:defRPr>
            </a:pPr>
            <a:endParaRPr sz="975"/>
          </a:p>
        </p:txBody>
      </p:sp>
      <p:pic>
        <p:nvPicPr>
          <p:cNvPr id="1184" name="image13.jpeg"/>
          <p:cNvPicPr>
            <a:picLocks noChangeAspect="1"/>
          </p:cNvPicPr>
          <p:nvPr/>
        </p:nvPicPr>
        <p:blipFill>
          <a:blip r:embed="rId2">
            <a:extLst/>
          </a:blip>
          <a:stretch>
            <a:fillRect/>
          </a:stretch>
        </p:blipFill>
        <p:spPr>
          <a:xfrm>
            <a:off x="7835901" y="6042025"/>
            <a:ext cx="1079500" cy="679450"/>
          </a:xfrm>
          <a:prstGeom prst="rect">
            <a:avLst/>
          </a:prstGeom>
          <a:ln w="12700">
            <a:miter lim="400000"/>
          </a:ln>
        </p:spPr>
      </p:pic>
      <p:sp>
        <p:nvSpPr>
          <p:cNvPr id="1185" name="Shape 1185"/>
          <p:cNvSpPr>
            <a:spLocks noGrp="1"/>
          </p:cNvSpPr>
          <p:nvPr>
            <p:ph type="title"/>
          </p:nvPr>
        </p:nvSpPr>
        <p:spPr>
          <a:xfrm>
            <a:off x="628651" y="365127"/>
            <a:ext cx="7177089" cy="1325563"/>
          </a:xfrm>
          <a:prstGeom prst="rect">
            <a:avLst/>
          </a:prstGeom>
        </p:spPr>
        <p:txBody>
          <a:bodyPr/>
          <a:lstStyle>
            <a:lvl1pPr algn="l" defTabSz="514350">
              <a:lnSpc>
                <a:spcPct val="90000"/>
              </a:lnSpc>
              <a:defRPr sz="2475">
                <a:latin typeface="Verdana"/>
                <a:ea typeface="Verdana"/>
                <a:cs typeface="Verdana"/>
                <a:sym typeface="Verdana"/>
              </a:defRPr>
            </a:lvl1pPr>
          </a:lstStyle>
          <a:p>
            <a:r>
              <a:t>Title Text</a:t>
            </a:r>
          </a:p>
        </p:txBody>
      </p:sp>
      <p:sp>
        <p:nvSpPr>
          <p:cNvPr id="1186" name="Shape 1186"/>
          <p:cNvSpPr>
            <a:spLocks noGrp="1"/>
          </p:cNvSpPr>
          <p:nvPr>
            <p:ph type="body" idx="1"/>
          </p:nvPr>
        </p:nvSpPr>
        <p:spPr>
          <a:xfrm>
            <a:off x="628651" y="1825625"/>
            <a:ext cx="7177089" cy="4351338"/>
          </a:xfrm>
          <a:prstGeom prst="rect">
            <a:avLst/>
          </a:prstGeom>
        </p:spPr>
        <p:txBody>
          <a:bodyPr/>
          <a:lstStyle>
            <a:lvl1pPr marL="128588" indent="-128588" defTabSz="514350">
              <a:lnSpc>
                <a:spcPct val="90000"/>
              </a:lnSpc>
              <a:buChar char="•"/>
              <a:defRPr sz="1575">
                <a:latin typeface="Verdana"/>
                <a:ea typeface="Verdana"/>
                <a:cs typeface="Verdana"/>
                <a:sym typeface="Verdana"/>
              </a:defRPr>
            </a:lvl1pPr>
            <a:lvl2pPr marL="407194" indent="-150019" defTabSz="514350">
              <a:lnSpc>
                <a:spcPct val="90000"/>
              </a:lnSpc>
              <a:buChar char="•"/>
              <a:defRPr sz="1575">
                <a:latin typeface="Verdana"/>
                <a:ea typeface="Verdana"/>
                <a:cs typeface="Verdana"/>
                <a:sym typeface="Verdana"/>
              </a:defRPr>
            </a:lvl2pPr>
            <a:lvl3pPr marL="694373" indent="-180023" defTabSz="514350">
              <a:lnSpc>
                <a:spcPct val="90000"/>
              </a:lnSpc>
              <a:defRPr sz="1575">
                <a:latin typeface="Verdana"/>
                <a:ea typeface="Verdana"/>
                <a:cs typeface="Verdana"/>
                <a:sym typeface="Verdana"/>
              </a:defRPr>
            </a:lvl3pPr>
            <a:lvl4pPr marL="979243" indent="-207718" defTabSz="514350">
              <a:lnSpc>
                <a:spcPct val="90000"/>
              </a:lnSpc>
              <a:buChar char="•"/>
              <a:defRPr sz="1575">
                <a:latin typeface="Verdana"/>
                <a:ea typeface="Verdana"/>
                <a:cs typeface="Verdana"/>
                <a:sym typeface="Verdana"/>
              </a:defRPr>
            </a:lvl4pPr>
            <a:lvl5pPr marL="1178719" indent="-150019" defTabSz="514350">
              <a:lnSpc>
                <a:spcPct val="90000"/>
              </a:lnSpc>
              <a:buChar char="•"/>
              <a:defRPr sz="1575">
                <a:latin typeface="Verdana"/>
                <a:ea typeface="Verdana"/>
                <a:cs typeface="Verdana"/>
                <a:sym typeface="Verdana"/>
              </a:defRPr>
            </a:lvl5pPr>
          </a:lstStyle>
          <a:p>
            <a:r>
              <a:t>Body Level One</a:t>
            </a:r>
          </a:p>
          <a:p>
            <a:pPr lvl="1"/>
            <a:r>
              <a:t>Body Level Two</a:t>
            </a:r>
          </a:p>
          <a:p>
            <a:pPr lvl="2"/>
            <a:r>
              <a:t>Body Level Three</a:t>
            </a:r>
          </a:p>
          <a:p>
            <a:pPr lvl="3"/>
            <a:r>
              <a:t>Body Level Four</a:t>
            </a:r>
          </a:p>
          <a:p>
            <a:pPr lvl="4"/>
            <a:r>
              <a:t>Body Level Five</a:t>
            </a:r>
          </a:p>
        </p:txBody>
      </p:sp>
      <p:sp>
        <p:nvSpPr>
          <p:cNvPr id="1187" name="Shape 1187"/>
          <p:cNvSpPr>
            <a:spLocks noGrp="1"/>
          </p:cNvSpPr>
          <p:nvPr>
            <p:ph type="sldNum" sz="quarter" idx="2"/>
          </p:nvPr>
        </p:nvSpPr>
        <p:spPr>
          <a:xfrm>
            <a:off x="7207129" y="6440811"/>
            <a:ext cx="243011" cy="196204"/>
          </a:xfrm>
          <a:prstGeom prst="rect">
            <a:avLst/>
          </a:prstGeom>
        </p:spPr>
        <p:txBody>
          <a:bodyPr/>
          <a:lstStyle>
            <a:lvl1pPr defTabSz="514350">
              <a:defRPr sz="675">
                <a:latin typeface="Verdana"/>
                <a:ea typeface="Verdana"/>
                <a:cs typeface="Verdana"/>
                <a:sym typeface="Verdana"/>
              </a:defRPr>
            </a:lvl1pPr>
          </a:lstStyle>
          <a:p>
            <a:fld id="{86CB4B4D-7CA3-9044-876B-883B54F8677D}" type="slidenum">
              <a:t>‹#›</a:t>
            </a:fld>
            <a:endParaRPr/>
          </a:p>
        </p:txBody>
      </p:sp>
    </p:spTree>
    <p:extLst>
      <p:ext uri="{BB962C8B-B14F-4D97-AF65-F5344CB8AC3E}">
        <p14:creationId xmlns:p14="http://schemas.microsoft.com/office/powerpoint/2010/main" val="2855399897"/>
      </p:ext>
    </p:extLst>
  </p:cSld>
  <p:clrMapOvr>
    <a:masterClrMapping/>
  </p:clrMapOvr>
  <p:transition spd="med"/>
</p:sldLayout>
</file>

<file path=ppt/slideLayouts/slideLayout159.xml><?xml version="1.0" encoding="utf-8"?>
<p:sldLayout xmlns:a="http://schemas.openxmlformats.org/drawingml/2006/main" xmlns:r="http://schemas.openxmlformats.org/officeDocument/2006/relationships" xmlns:p="http://schemas.openxmlformats.org/presentationml/2006/main" type="tx">
  <p:cSld name="124_Default">
    <p:spTree>
      <p:nvGrpSpPr>
        <p:cNvPr id="1" name=""/>
        <p:cNvGrpSpPr/>
        <p:nvPr/>
      </p:nvGrpSpPr>
      <p:grpSpPr>
        <a:xfrm>
          <a:off x="0" y="0"/>
          <a:ext cx="0" cy="0"/>
          <a:chOff x="0" y="0"/>
          <a:chExt cx="0" cy="0"/>
        </a:xfrm>
      </p:grpSpPr>
      <p:sp>
        <p:nvSpPr>
          <p:cNvPr id="1194" name="Shape 1194"/>
          <p:cNvSpPr/>
          <p:nvPr/>
        </p:nvSpPr>
        <p:spPr>
          <a:xfrm>
            <a:off x="7835901" y="212726"/>
            <a:ext cx="1079500" cy="1439863"/>
          </a:xfrm>
          <a:prstGeom prst="rect">
            <a:avLst/>
          </a:prstGeom>
          <a:solidFill>
            <a:srgbClr val="003C69"/>
          </a:solidFill>
          <a:ln w="12700">
            <a:solidFill>
              <a:srgbClr val="00294B"/>
            </a:solidFill>
          </a:ln>
        </p:spPr>
        <p:txBody>
          <a:bodyPr lIns="34289" tIns="34289" rIns="34289" bIns="34289" anchor="ctr"/>
          <a:lstStyle/>
          <a:p>
            <a:pPr algn="ctr" defTabSz="514350">
              <a:defRPr sz="1300">
                <a:solidFill>
                  <a:srgbClr val="FFFFFF"/>
                </a:solidFill>
                <a:latin typeface="Verdana"/>
                <a:ea typeface="Verdana"/>
                <a:cs typeface="Verdana"/>
                <a:sym typeface="Verdana"/>
              </a:defRPr>
            </a:pPr>
            <a:endParaRPr sz="975"/>
          </a:p>
        </p:txBody>
      </p:sp>
      <p:pic>
        <p:nvPicPr>
          <p:cNvPr id="1195" name="image13.jpeg"/>
          <p:cNvPicPr>
            <a:picLocks noChangeAspect="1"/>
          </p:cNvPicPr>
          <p:nvPr/>
        </p:nvPicPr>
        <p:blipFill>
          <a:blip r:embed="rId2">
            <a:extLst/>
          </a:blip>
          <a:stretch>
            <a:fillRect/>
          </a:stretch>
        </p:blipFill>
        <p:spPr>
          <a:xfrm>
            <a:off x="7835901" y="6042025"/>
            <a:ext cx="1079500" cy="679450"/>
          </a:xfrm>
          <a:prstGeom prst="rect">
            <a:avLst/>
          </a:prstGeom>
          <a:ln w="12700">
            <a:miter lim="400000"/>
          </a:ln>
        </p:spPr>
      </p:pic>
      <p:sp>
        <p:nvSpPr>
          <p:cNvPr id="1196" name="Shape 1196"/>
          <p:cNvSpPr>
            <a:spLocks noGrp="1"/>
          </p:cNvSpPr>
          <p:nvPr>
            <p:ph type="title"/>
          </p:nvPr>
        </p:nvSpPr>
        <p:spPr>
          <a:xfrm>
            <a:off x="628651" y="365127"/>
            <a:ext cx="7177089" cy="1325563"/>
          </a:xfrm>
          <a:prstGeom prst="rect">
            <a:avLst/>
          </a:prstGeom>
        </p:spPr>
        <p:txBody>
          <a:bodyPr/>
          <a:lstStyle>
            <a:lvl1pPr algn="l" defTabSz="514350">
              <a:lnSpc>
                <a:spcPct val="90000"/>
              </a:lnSpc>
              <a:defRPr sz="2475">
                <a:latin typeface="Verdana"/>
                <a:ea typeface="Verdana"/>
                <a:cs typeface="Verdana"/>
                <a:sym typeface="Verdana"/>
              </a:defRPr>
            </a:lvl1pPr>
          </a:lstStyle>
          <a:p>
            <a:r>
              <a:t>Title Text</a:t>
            </a:r>
          </a:p>
        </p:txBody>
      </p:sp>
      <p:sp>
        <p:nvSpPr>
          <p:cNvPr id="1197" name="Shape 1197"/>
          <p:cNvSpPr>
            <a:spLocks noGrp="1"/>
          </p:cNvSpPr>
          <p:nvPr>
            <p:ph type="body" idx="1"/>
          </p:nvPr>
        </p:nvSpPr>
        <p:spPr>
          <a:xfrm>
            <a:off x="628651" y="1825625"/>
            <a:ext cx="7177089" cy="4351338"/>
          </a:xfrm>
          <a:prstGeom prst="rect">
            <a:avLst/>
          </a:prstGeom>
        </p:spPr>
        <p:txBody>
          <a:bodyPr/>
          <a:lstStyle>
            <a:lvl1pPr marL="128588" indent="-128588" defTabSz="514350">
              <a:lnSpc>
                <a:spcPct val="90000"/>
              </a:lnSpc>
              <a:buChar char="•"/>
              <a:defRPr sz="1575">
                <a:latin typeface="Verdana"/>
                <a:ea typeface="Verdana"/>
                <a:cs typeface="Verdana"/>
                <a:sym typeface="Verdana"/>
              </a:defRPr>
            </a:lvl1pPr>
            <a:lvl2pPr marL="407194" indent="-150019" defTabSz="514350">
              <a:lnSpc>
                <a:spcPct val="90000"/>
              </a:lnSpc>
              <a:buChar char="•"/>
              <a:defRPr sz="1575">
                <a:latin typeface="Verdana"/>
                <a:ea typeface="Verdana"/>
                <a:cs typeface="Verdana"/>
                <a:sym typeface="Verdana"/>
              </a:defRPr>
            </a:lvl2pPr>
            <a:lvl3pPr marL="694373" indent="-180023" defTabSz="514350">
              <a:lnSpc>
                <a:spcPct val="90000"/>
              </a:lnSpc>
              <a:defRPr sz="1575">
                <a:latin typeface="Verdana"/>
                <a:ea typeface="Verdana"/>
                <a:cs typeface="Verdana"/>
                <a:sym typeface="Verdana"/>
              </a:defRPr>
            </a:lvl3pPr>
            <a:lvl4pPr marL="979243" indent="-207718" defTabSz="514350">
              <a:lnSpc>
                <a:spcPct val="90000"/>
              </a:lnSpc>
              <a:buChar char="•"/>
              <a:defRPr sz="1575">
                <a:latin typeface="Verdana"/>
                <a:ea typeface="Verdana"/>
                <a:cs typeface="Verdana"/>
                <a:sym typeface="Verdana"/>
              </a:defRPr>
            </a:lvl4pPr>
            <a:lvl5pPr marL="1178719" indent="-150019" defTabSz="514350">
              <a:lnSpc>
                <a:spcPct val="90000"/>
              </a:lnSpc>
              <a:buChar char="•"/>
              <a:defRPr sz="1575">
                <a:latin typeface="Verdana"/>
                <a:ea typeface="Verdana"/>
                <a:cs typeface="Verdana"/>
                <a:sym typeface="Verdana"/>
              </a:defRPr>
            </a:lvl5pPr>
          </a:lstStyle>
          <a:p>
            <a:r>
              <a:t>Body Level One</a:t>
            </a:r>
          </a:p>
          <a:p>
            <a:pPr lvl="1"/>
            <a:r>
              <a:t>Body Level Two</a:t>
            </a:r>
          </a:p>
          <a:p>
            <a:pPr lvl="2"/>
            <a:r>
              <a:t>Body Level Three</a:t>
            </a:r>
          </a:p>
          <a:p>
            <a:pPr lvl="3"/>
            <a:r>
              <a:t>Body Level Four</a:t>
            </a:r>
          </a:p>
          <a:p>
            <a:pPr lvl="4"/>
            <a:r>
              <a:t>Body Level Five</a:t>
            </a:r>
          </a:p>
        </p:txBody>
      </p:sp>
      <p:sp>
        <p:nvSpPr>
          <p:cNvPr id="1198" name="Shape 1198"/>
          <p:cNvSpPr>
            <a:spLocks noGrp="1"/>
          </p:cNvSpPr>
          <p:nvPr>
            <p:ph type="sldNum" sz="quarter" idx="2"/>
          </p:nvPr>
        </p:nvSpPr>
        <p:spPr>
          <a:xfrm>
            <a:off x="7207129" y="6440811"/>
            <a:ext cx="243011" cy="196204"/>
          </a:xfrm>
          <a:prstGeom prst="rect">
            <a:avLst/>
          </a:prstGeom>
        </p:spPr>
        <p:txBody>
          <a:bodyPr/>
          <a:lstStyle>
            <a:lvl1pPr defTabSz="514350">
              <a:defRPr sz="675">
                <a:latin typeface="Verdana"/>
                <a:ea typeface="Verdana"/>
                <a:cs typeface="Verdana"/>
                <a:sym typeface="Verdana"/>
              </a:defRPr>
            </a:lvl1pPr>
          </a:lstStyle>
          <a:p>
            <a:fld id="{86CB4B4D-7CA3-9044-876B-883B54F8677D}" type="slidenum">
              <a:t>‹#›</a:t>
            </a:fld>
            <a:endParaRPr/>
          </a:p>
        </p:txBody>
      </p:sp>
    </p:spTree>
    <p:extLst>
      <p:ext uri="{BB962C8B-B14F-4D97-AF65-F5344CB8AC3E}">
        <p14:creationId xmlns:p14="http://schemas.microsoft.com/office/powerpoint/2010/main" val="904503358"/>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Title and Vertical Text">
    <p:spTree>
      <p:nvGrpSpPr>
        <p:cNvPr id="1" name=""/>
        <p:cNvGrpSpPr/>
        <p:nvPr/>
      </p:nvGrpSpPr>
      <p:grpSpPr>
        <a:xfrm>
          <a:off x="0" y="0"/>
          <a:ext cx="0" cy="0"/>
          <a:chOff x="0" y="0"/>
          <a:chExt cx="0" cy="0"/>
        </a:xfrm>
      </p:grpSpPr>
      <p:sp>
        <p:nvSpPr>
          <p:cNvPr id="182" name="Shape 182"/>
          <p:cNvSpPr>
            <a:spLocks noGrp="1"/>
          </p:cNvSpPr>
          <p:nvPr>
            <p:ph type="body" idx="1"/>
          </p:nvPr>
        </p:nvSpPr>
        <p:spPr>
          <a:xfrm>
            <a:off x="628651" y="1825625"/>
            <a:ext cx="6822017" cy="4174956"/>
          </a:xfrm>
          <a:prstGeom prst="rect">
            <a:avLst/>
          </a:prstGeom>
          <a:extLst>
            <a:ext uri="{C572A759-6A51-4108-AA02-DFA0A04FC94B}">
              <ma14:wrappingTextBoxFlag xmlns:ma14="http://schemas.microsoft.com/office/mac/drawingml/2011/main" xmlns="" val="1"/>
            </a:ext>
          </a:extLst>
        </p:spPr>
        <p:txBody>
          <a:bodyPr/>
          <a:lstStyle/>
          <a:p>
            <a:r>
              <a:t>Click to edit Master text styles</a:t>
            </a:r>
          </a:p>
          <a:p>
            <a:pPr lvl="1"/>
            <a:r>
              <a:t>Second level</a:t>
            </a:r>
          </a:p>
          <a:p>
            <a:pPr lvl="2"/>
            <a:r>
              <a:t>Third level</a:t>
            </a:r>
          </a:p>
          <a:p>
            <a:pPr lvl="3"/>
            <a:r>
              <a:t>Fourth level</a:t>
            </a:r>
          </a:p>
          <a:p>
            <a:pPr lvl="4"/>
            <a:r>
              <a:t>Fifth level</a:t>
            </a:r>
          </a:p>
        </p:txBody>
      </p:sp>
      <p:sp>
        <p:nvSpPr>
          <p:cNvPr id="183" name="Shape 183"/>
          <p:cNvSpPr>
            <a:spLocks noGrp="1"/>
          </p:cNvSpPr>
          <p:nvPr>
            <p:ph type="title"/>
          </p:nvPr>
        </p:nvSpPr>
        <p:spPr>
          <a:xfrm>
            <a:off x="628650" y="212725"/>
            <a:ext cx="6822017" cy="1057276"/>
          </a:xfrm>
          <a:prstGeom prst="rect">
            <a:avLst/>
          </a:prstGeom>
          <a:solidFill>
            <a:srgbClr val="EFEFF0"/>
          </a:solidFill>
          <a:extLst>
            <a:ext uri="{C572A759-6A51-4108-AA02-DFA0A04FC94B}">
              <ma14:wrappingTextBoxFlag xmlns:ma14="http://schemas.microsoft.com/office/mac/drawingml/2011/main" xmlns="" val="1"/>
            </a:ext>
          </a:extLst>
        </p:spPr>
        <p:txBody>
          <a:bodyPr/>
          <a:lstStyle/>
          <a:p>
            <a:r>
              <a:t>Click to edit Master title style</a:t>
            </a:r>
          </a:p>
        </p:txBody>
      </p:sp>
      <p:sp>
        <p:nvSpPr>
          <p:cNvPr id="184" name="Shape 184"/>
          <p:cNvSpPr/>
          <p:nvPr/>
        </p:nvSpPr>
        <p:spPr>
          <a:xfrm>
            <a:off x="7843060" y="212725"/>
            <a:ext cx="1057275" cy="1057276"/>
          </a:xfrm>
          <a:prstGeom prst="rect">
            <a:avLst/>
          </a:prstGeom>
          <a:solidFill>
            <a:schemeClr val="accent1"/>
          </a:solidFill>
          <a:ln w="12700">
            <a:solidFill>
              <a:srgbClr val="002C4D"/>
            </a:solidFill>
            <a:miter/>
          </a:ln>
        </p:spPr>
        <p:txBody>
          <a:bodyPr lIns="45719" rIns="45719" anchor="ctr"/>
          <a:lstStyle/>
          <a:p>
            <a:pPr algn="ctr">
              <a:defRPr>
                <a:solidFill>
                  <a:srgbClr val="FFFFFF"/>
                </a:solidFill>
              </a:defRPr>
            </a:pPr>
            <a:endParaRPr/>
          </a:p>
        </p:txBody>
      </p:sp>
      <p:sp>
        <p:nvSpPr>
          <p:cNvPr id="185" name="Shape 185"/>
          <p:cNvSpPr>
            <a:spLocks noGrp="1"/>
          </p:cNvSpPr>
          <p:nvPr>
            <p:ph type="sldNum" sz="quarter" idx="2"/>
          </p:nvPr>
        </p:nvSpPr>
        <p:spPr>
          <a:xfrm>
            <a:off x="7201196" y="6423342"/>
            <a:ext cx="249472" cy="231141"/>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595581744"/>
      </p:ext>
    </p:extLst>
  </p:cSld>
  <p:clrMapOvr>
    <a:masterClrMapping/>
  </p:clrMapOvr>
  <p:transition spd="med"/>
</p:sldLayout>
</file>

<file path=ppt/slideLayouts/slideLayout160.xml><?xml version="1.0" encoding="utf-8"?>
<p:sldLayout xmlns:a="http://schemas.openxmlformats.org/drawingml/2006/main" xmlns:r="http://schemas.openxmlformats.org/officeDocument/2006/relationships" xmlns:p="http://schemas.openxmlformats.org/presentationml/2006/main" type="tx">
  <p:cSld name="125_Default">
    <p:spTree>
      <p:nvGrpSpPr>
        <p:cNvPr id="1" name=""/>
        <p:cNvGrpSpPr/>
        <p:nvPr/>
      </p:nvGrpSpPr>
      <p:grpSpPr>
        <a:xfrm>
          <a:off x="0" y="0"/>
          <a:ext cx="0" cy="0"/>
          <a:chOff x="0" y="0"/>
          <a:chExt cx="0" cy="0"/>
        </a:xfrm>
      </p:grpSpPr>
      <p:pic>
        <p:nvPicPr>
          <p:cNvPr id="1205" name="image13.jpeg"/>
          <p:cNvPicPr>
            <a:picLocks noChangeAspect="1"/>
          </p:cNvPicPr>
          <p:nvPr/>
        </p:nvPicPr>
        <p:blipFill>
          <a:blip r:embed="rId2">
            <a:extLst/>
          </a:blip>
          <a:stretch>
            <a:fillRect/>
          </a:stretch>
        </p:blipFill>
        <p:spPr>
          <a:xfrm>
            <a:off x="7835901" y="6042025"/>
            <a:ext cx="1079500" cy="679450"/>
          </a:xfrm>
          <a:prstGeom prst="rect">
            <a:avLst/>
          </a:prstGeom>
          <a:ln w="12700">
            <a:miter lim="400000"/>
          </a:ln>
        </p:spPr>
      </p:pic>
      <p:sp>
        <p:nvSpPr>
          <p:cNvPr id="1206" name="Shape 1206"/>
          <p:cNvSpPr>
            <a:spLocks noGrp="1"/>
          </p:cNvSpPr>
          <p:nvPr>
            <p:ph type="title"/>
          </p:nvPr>
        </p:nvSpPr>
        <p:spPr>
          <a:xfrm>
            <a:off x="628651" y="365127"/>
            <a:ext cx="7177089" cy="1325563"/>
          </a:xfrm>
          <a:prstGeom prst="rect">
            <a:avLst/>
          </a:prstGeom>
        </p:spPr>
        <p:txBody>
          <a:bodyPr/>
          <a:lstStyle>
            <a:lvl1pPr algn="l" defTabSz="514350">
              <a:lnSpc>
                <a:spcPct val="90000"/>
              </a:lnSpc>
              <a:defRPr sz="2475">
                <a:latin typeface="Verdana"/>
                <a:ea typeface="Verdana"/>
                <a:cs typeface="Verdana"/>
                <a:sym typeface="Verdana"/>
              </a:defRPr>
            </a:lvl1pPr>
          </a:lstStyle>
          <a:p>
            <a:r>
              <a:t>Title Text</a:t>
            </a:r>
          </a:p>
        </p:txBody>
      </p:sp>
      <p:sp>
        <p:nvSpPr>
          <p:cNvPr id="1207" name="Shape 1207"/>
          <p:cNvSpPr>
            <a:spLocks noGrp="1"/>
          </p:cNvSpPr>
          <p:nvPr>
            <p:ph type="body" idx="1"/>
          </p:nvPr>
        </p:nvSpPr>
        <p:spPr>
          <a:xfrm>
            <a:off x="628651" y="1825625"/>
            <a:ext cx="7177089" cy="4351338"/>
          </a:xfrm>
          <a:prstGeom prst="rect">
            <a:avLst/>
          </a:prstGeom>
        </p:spPr>
        <p:txBody>
          <a:bodyPr/>
          <a:lstStyle>
            <a:lvl1pPr marL="128588" indent="-128588" defTabSz="514350">
              <a:lnSpc>
                <a:spcPct val="90000"/>
              </a:lnSpc>
              <a:buChar char="•"/>
              <a:defRPr sz="1575">
                <a:latin typeface="Verdana"/>
                <a:ea typeface="Verdana"/>
                <a:cs typeface="Verdana"/>
                <a:sym typeface="Verdana"/>
              </a:defRPr>
            </a:lvl1pPr>
            <a:lvl2pPr marL="407194" indent="-150019" defTabSz="514350">
              <a:lnSpc>
                <a:spcPct val="90000"/>
              </a:lnSpc>
              <a:buChar char="•"/>
              <a:defRPr sz="1575">
                <a:latin typeface="Verdana"/>
                <a:ea typeface="Verdana"/>
                <a:cs typeface="Verdana"/>
                <a:sym typeface="Verdana"/>
              </a:defRPr>
            </a:lvl2pPr>
            <a:lvl3pPr marL="694373" indent="-180023" defTabSz="514350">
              <a:lnSpc>
                <a:spcPct val="90000"/>
              </a:lnSpc>
              <a:defRPr sz="1575">
                <a:latin typeface="Verdana"/>
                <a:ea typeface="Verdana"/>
                <a:cs typeface="Verdana"/>
                <a:sym typeface="Verdana"/>
              </a:defRPr>
            </a:lvl3pPr>
            <a:lvl4pPr marL="979243" indent="-207718" defTabSz="514350">
              <a:lnSpc>
                <a:spcPct val="90000"/>
              </a:lnSpc>
              <a:buChar char="•"/>
              <a:defRPr sz="1575">
                <a:latin typeface="Verdana"/>
                <a:ea typeface="Verdana"/>
                <a:cs typeface="Verdana"/>
                <a:sym typeface="Verdana"/>
              </a:defRPr>
            </a:lvl4pPr>
            <a:lvl5pPr marL="1178719" indent="-150019" defTabSz="514350">
              <a:lnSpc>
                <a:spcPct val="90000"/>
              </a:lnSpc>
              <a:buChar char="•"/>
              <a:defRPr sz="1575">
                <a:latin typeface="Verdana"/>
                <a:ea typeface="Verdana"/>
                <a:cs typeface="Verdana"/>
                <a:sym typeface="Verdana"/>
              </a:defRPr>
            </a:lvl5pPr>
          </a:lstStyle>
          <a:p>
            <a:r>
              <a:t>Body Level One</a:t>
            </a:r>
          </a:p>
          <a:p>
            <a:pPr lvl="1"/>
            <a:r>
              <a:t>Body Level Two</a:t>
            </a:r>
          </a:p>
          <a:p>
            <a:pPr lvl="2"/>
            <a:r>
              <a:t>Body Level Three</a:t>
            </a:r>
          </a:p>
          <a:p>
            <a:pPr lvl="3"/>
            <a:r>
              <a:t>Body Level Four</a:t>
            </a:r>
          </a:p>
          <a:p>
            <a:pPr lvl="4"/>
            <a:r>
              <a:t>Body Level Five</a:t>
            </a:r>
          </a:p>
        </p:txBody>
      </p:sp>
      <p:sp>
        <p:nvSpPr>
          <p:cNvPr id="1208" name="Shape 1208"/>
          <p:cNvSpPr>
            <a:spLocks noGrp="1"/>
          </p:cNvSpPr>
          <p:nvPr>
            <p:ph type="sldNum" sz="quarter" idx="2"/>
          </p:nvPr>
        </p:nvSpPr>
        <p:spPr>
          <a:xfrm>
            <a:off x="7207129" y="6440811"/>
            <a:ext cx="243011" cy="196204"/>
          </a:xfrm>
          <a:prstGeom prst="rect">
            <a:avLst/>
          </a:prstGeom>
        </p:spPr>
        <p:txBody>
          <a:bodyPr/>
          <a:lstStyle>
            <a:lvl1pPr defTabSz="514350">
              <a:defRPr sz="675">
                <a:latin typeface="Verdana"/>
                <a:ea typeface="Verdana"/>
                <a:cs typeface="Verdana"/>
                <a:sym typeface="Verdana"/>
              </a:defRPr>
            </a:lvl1pPr>
          </a:lstStyle>
          <a:p>
            <a:fld id="{86CB4B4D-7CA3-9044-876B-883B54F8677D}" type="slidenum">
              <a:t>‹#›</a:t>
            </a:fld>
            <a:endParaRPr/>
          </a:p>
        </p:txBody>
      </p:sp>
    </p:spTree>
    <p:extLst>
      <p:ext uri="{BB962C8B-B14F-4D97-AF65-F5344CB8AC3E}">
        <p14:creationId xmlns:p14="http://schemas.microsoft.com/office/powerpoint/2010/main" val="2126704475"/>
      </p:ext>
    </p:extLst>
  </p:cSld>
  <p:clrMapOvr>
    <a:masterClrMapping/>
  </p:clrMapOvr>
  <p:transition spd="med"/>
</p:sldLayout>
</file>

<file path=ppt/slideLayouts/slideLayout161.xml><?xml version="1.0" encoding="utf-8"?>
<p:sldLayout xmlns:a="http://schemas.openxmlformats.org/drawingml/2006/main" xmlns:r="http://schemas.openxmlformats.org/officeDocument/2006/relationships" xmlns:p="http://schemas.openxmlformats.org/presentationml/2006/main" type="tx">
  <p:cSld name="126_Default">
    <p:spTree>
      <p:nvGrpSpPr>
        <p:cNvPr id="1" name=""/>
        <p:cNvGrpSpPr/>
        <p:nvPr/>
      </p:nvGrpSpPr>
      <p:grpSpPr>
        <a:xfrm>
          <a:off x="0" y="0"/>
          <a:ext cx="0" cy="0"/>
          <a:chOff x="0" y="0"/>
          <a:chExt cx="0" cy="0"/>
        </a:xfrm>
      </p:grpSpPr>
      <p:sp>
        <p:nvSpPr>
          <p:cNvPr id="1215" name="Shape 1215"/>
          <p:cNvSpPr>
            <a:spLocks noGrp="1"/>
          </p:cNvSpPr>
          <p:nvPr>
            <p:ph type="title"/>
          </p:nvPr>
        </p:nvSpPr>
        <p:spPr>
          <a:xfrm>
            <a:off x="628651" y="365127"/>
            <a:ext cx="7177089" cy="1325563"/>
          </a:xfrm>
          <a:prstGeom prst="rect">
            <a:avLst/>
          </a:prstGeom>
        </p:spPr>
        <p:txBody>
          <a:bodyPr/>
          <a:lstStyle>
            <a:lvl1pPr algn="l" defTabSz="514350">
              <a:lnSpc>
                <a:spcPct val="90000"/>
              </a:lnSpc>
              <a:defRPr sz="2475">
                <a:latin typeface="Verdana"/>
                <a:ea typeface="Verdana"/>
                <a:cs typeface="Verdana"/>
                <a:sym typeface="Verdana"/>
              </a:defRPr>
            </a:lvl1pPr>
          </a:lstStyle>
          <a:p>
            <a:r>
              <a:t>Title Text</a:t>
            </a:r>
          </a:p>
        </p:txBody>
      </p:sp>
      <p:sp>
        <p:nvSpPr>
          <p:cNvPr id="1216" name="Shape 1216"/>
          <p:cNvSpPr>
            <a:spLocks noGrp="1"/>
          </p:cNvSpPr>
          <p:nvPr>
            <p:ph type="body" idx="1"/>
          </p:nvPr>
        </p:nvSpPr>
        <p:spPr>
          <a:xfrm>
            <a:off x="628651" y="1825625"/>
            <a:ext cx="7177089" cy="4351338"/>
          </a:xfrm>
          <a:prstGeom prst="rect">
            <a:avLst/>
          </a:prstGeom>
        </p:spPr>
        <p:txBody>
          <a:bodyPr/>
          <a:lstStyle>
            <a:lvl1pPr marL="128588" indent="-128588" defTabSz="514350">
              <a:lnSpc>
                <a:spcPct val="90000"/>
              </a:lnSpc>
              <a:buChar char="•"/>
              <a:defRPr sz="1575">
                <a:latin typeface="Verdana"/>
                <a:ea typeface="Verdana"/>
                <a:cs typeface="Verdana"/>
                <a:sym typeface="Verdana"/>
              </a:defRPr>
            </a:lvl1pPr>
            <a:lvl2pPr marL="407194" indent="-150019" defTabSz="514350">
              <a:lnSpc>
                <a:spcPct val="90000"/>
              </a:lnSpc>
              <a:buChar char="•"/>
              <a:defRPr sz="1575">
                <a:latin typeface="Verdana"/>
                <a:ea typeface="Verdana"/>
                <a:cs typeface="Verdana"/>
                <a:sym typeface="Verdana"/>
              </a:defRPr>
            </a:lvl2pPr>
            <a:lvl3pPr marL="694373" indent="-180023" defTabSz="514350">
              <a:lnSpc>
                <a:spcPct val="90000"/>
              </a:lnSpc>
              <a:defRPr sz="1575">
                <a:latin typeface="Verdana"/>
                <a:ea typeface="Verdana"/>
                <a:cs typeface="Verdana"/>
                <a:sym typeface="Verdana"/>
              </a:defRPr>
            </a:lvl3pPr>
            <a:lvl4pPr marL="979243" indent="-207718" defTabSz="514350">
              <a:lnSpc>
                <a:spcPct val="90000"/>
              </a:lnSpc>
              <a:buChar char="•"/>
              <a:defRPr sz="1575">
                <a:latin typeface="Verdana"/>
                <a:ea typeface="Verdana"/>
                <a:cs typeface="Verdana"/>
                <a:sym typeface="Verdana"/>
              </a:defRPr>
            </a:lvl4pPr>
            <a:lvl5pPr marL="1178719" indent="-150019" defTabSz="514350">
              <a:lnSpc>
                <a:spcPct val="90000"/>
              </a:lnSpc>
              <a:buChar char="•"/>
              <a:defRPr sz="1575">
                <a:latin typeface="Verdana"/>
                <a:ea typeface="Verdana"/>
                <a:cs typeface="Verdana"/>
                <a:sym typeface="Verdana"/>
              </a:defRPr>
            </a:lvl5pPr>
          </a:lstStyle>
          <a:p>
            <a:r>
              <a:t>Body Level One</a:t>
            </a:r>
          </a:p>
          <a:p>
            <a:pPr lvl="1"/>
            <a:r>
              <a:t>Body Level Two</a:t>
            </a:r>
          </a:p>
          <a:p>
            <a:pPr lvl="2"/>
            <a:r>
              <a:t>Body Level Three</a:t>
            </a:r>
          </a:p>
          <a:p>
            <a:pPr lvl="3"/>
            <a:r>
              <a:t>Body Level Four</a:t>
            </a:r>
          </a:p>
          <a:p>
            <a:pPr lvl="4"/>
            <a:r>
              <a:t>Body Level Five</a:t>
            </a:r>
          </a:p>
        </p:txBody>
      </p:sp>
      <p:sp>
        <p:nvSpPr>
          <p:cNvPr id="1217" name="Shape 1217"/>
          <p:cNvSpPr>
            <a:spLocks noGrp="1"/>
          </p:cNvSpPr>
          <p:nvPr>
            <p:ph type="sldNum" sz="quarter" idx="2"/>
          </p:nvPr>
        </p:nvSpPr>
        <p:spPr>
          <a:xfrm>
            <a:off x="7207129" y="6440811"/>
            <a:ext cx="243011" cy="196204"/>
          </a:xfrm>
          <a:prstGeom prst="rect">
            <a:avLst/>
          </a:prstGeom>
        </p:spPr>
        <p:txBody>
          <a:bodyPr/>
          <a:lstStyle>
            <a:lvl1pPr defTabSz="514350">
              <a:defRPr sz="675">
                <a:latin typeface="Verdana"/>
                <a:ea typeface="Verdana"/>
                <a:cs typeface="Verdana"/>
                <a:sym typeface="Verdana"/>
              </a:defRPr>
            </a:lvl1pPr>
          </a:lstStyle>
          <a:p>
            <a:fld id="{86CB4B4D-7CA3-9044-876B-883B54F8677D}" type="slidenum">
              <a:t>‹#›</a:t>
            </a:fld>
            <a:endParaRPr/>
          </a:p>
        </p:txBody>
      </p:sp>
    </p:spTree>
    <p:extLst>
      <p:ext uri="{BB962C8B-B14F-4D97-AF65-F5344CB8AC3E}">
        <p14:creationId xmlns:p14="http://schemas.microsoft.com/office/powerpoint/2010/main" val="218517165"/>
      </p:ext>
    </p:extLst>
  </p:cSld>
  <p:clrMapOvr>
    <a:masterClrMapping/>
  </p:clrMapOvr>
  <p:transition spd="med"/>
</p:sldLayout>
</file>

<file path=ppt/slideLayouts/slideLayout162.xml><?xml version="1.0" encoding="utf-8"?>
<p:sldLayout xmlns:a="http://schemas.openxmlformats.org/drawingml/2006/main" xmlns:r="http://schemas.openxmlformats.org/officeDocument/2006/relationships" xmlns:p="http://schemas.openxmlformats.org/presentationml/2006/main" type="tx">
  <p:cSld name="127_Default">
    <p:spTree>
      <p:nvGrpSpPr>
        <p:cNvPr id="1" name=""/>
        <p:cNvGrpSpPr/>
        <p:nvPr/>
      </p:nvGrpSpPr>
      <p:grpSpPr>
        <a:xfrm>
          <a:off x="0" y="0"/>
          <a:ext cx="0" cy="0"/>
          <a:chOff x="0" y="0"/>
          <a:chExt cx="0" cy="0"/>
        </a:xfrm>
      </p:grpSpPr>
      <p:pic>
        <p:nvPicPr>
          <p:cNvPr id="1224" name="image13.jpeg"/>
          <p:cNvPicPr>
            <a:picLocks noChangeAspect="1"/>
          </p:cNvPicPr>
          <p:nvPr/>
        </p:nvPicPr>
        <p:blipFill>
          <a:blip r:embed="rId2">
            <a:extLst/>
          </a:blip>
          <a:stretch>
            <a:fillRect/>
          </a:stretch>
        </p:blipFill>
        <p:spPr>
          <a:xfrm>
            <a:off x="7835901" y="6042025"/>
            <a:ext cx="1079500" cy="679450"/>
          </a:xfrm>
          <a:prstGeom prst="rect">
            <a:avLst/>
          </a:prstGeom>
          <a:ln w="12700">
            <a:miter lim="400000"/>
          </a:ln>
        </p:spPr>
      </p:pic>
      <p:sp>
        <p:nvSpPr>
          <p:cNvPr id="1225" name="Shape 1225"/>
          <p:cNvSpPr>
            <a:spLocks noGrp="1"/>
          </p:cNvSpPr>
          <p:nvPr>
            <p:ph type="title"/>
          </p:nvPr>
        </p:nvSpPr>
        <p:spPr>
          <a:xfrm>
            <a:off x="628651" y="365127"/>
            <a:ext cx="7177089" cy="1325563"/>
          </a:xfrm>
          <a:prstGeom prst="rect">
            <a:avLst/>
          </a:prstGeom>
        </p:spPr>
        <p:txBody>
          <a:bodyPr/>
          <a:lstStyle>
            <a:lvl1pPr algn="l" defTabSz="514350">
              <a:lnSpc>
                <a:spcPct val="90000"/>
              </a:lnSpc>
              <a:defRPr sz="2475">
                <a:latin typeface="Verdana"/>
                <a:ea typeface="Verdana"/>
                <a:cs typeface="Verdana"/>
                <a:sym typeface="Verdana"/>
              </a:defRPr>
            </a:lvl1pPr>
          </a:lstStyle>
          <a:p>
            <a:r>
              <a:t>Title Text</a:t>
            </a:r>
          </a:p>
        </p:txBody>
      </p:sp>
      <p:sp>
        <p:nvSpPr>
          <p:cNvPr id="1226" name="Shape 1226"/>
          <p:cNvSpPr>
            <a:spLocks noGrp="1"/>
          </p:cNvSpPr>
          <p:nvPr>
            <p:ph type="body" idx="1"/>
          </p:nvPr>
        </p:nvSpPr>
        <p:spPr>
          <a:xfrm>
            <a:off x="628651" y="1825625"/>
            <a:ext cx="7177089" cy="4351338"/>
          </a:xfrm>
          <a:prstGeom prst="rect">
            <a:avLst/>
          </a:prstGeom>
        </p:spPr>
        <p:txBody>
          <a:bodyPr/>
          <a:lstStyle>
            <a:lvl1pPr marL="128588" indent="-128588" defTabSz="514350">
              <a:lnSpc>
                <a:spcPct val="90000"/>
              </a:lnSpc>
              <a:buChar char="•"/>
              <a:defRPr sz="1575">
                <a:latin typeface="Verdana"/>
                <a:ea typeface="Verdana"/>
                <a:cs typeface="Verdana"/>
                <a:sym typeface="Verdana"/>
              </a:defRPr>
            </a:lvl1pPr>
            <a:lvl2pPr marL="407194" indent="-150019" defTabSz="514350">
              <a:lnSpc>
                <a:spcPct val="90000"/>
              </a:lnSpc>
              <a:buChar char="•"/>
              <a:defRPr sz="1575">
                <a:latin typeface="Verdana"/>
                <a:ea typeface="Verdana"/>
                <a:cs typeface="Verdana"/>
                <a:sym typeface="Verdana"/>
              </a:defRPr>
            </a:lvl2pPr>
            <a:lvl3pPr marL="694373" indent="-180023" defTabSz="514350">
              <a:lnSpc>
                <a:spcPct val="90000"/>
              </a:lnSpc>
              <a:defRPr sz="1575">
                <a:latin typeface="Verdana"/>
                <a:ea typeface="Verdana"/>
                <a:cs typeface="Verdana"/>
                <a:sym typeface="Verdana"/>
              </a:defRPr>
            </a:lvl3pPr>
            <a:lvl4pPr marL="979243" indent="-207718" defTabSz="514350">
              <a:lnSpc>
                <a:spcPct val="90000"/>
              </a:lnSpc>
              <a:buChar char="•"/>
              <a:defRPr sz="1575">
                <a:latin typeface="Verdana"/>
                <a:ea typeface="Verdana"/>
                <a:cs typeface="Verdana"/>
                <a:sym typeface="Verdana"/>
              </a:defRPr>
            </a:lvl4pPr>
            <a:lvl5pPr marL="1178719" indent="-150019" defTabSz="514350">
              <a:lnSpc>
                <a:spcPct val="90000"/>
              </a:lnSpc>
              <a:buChar char="•"/>
              <a:defRPr sz="1575">
                <a:latin typeface="Verdana"/>
                <a:ea typeface="Verdana"/>
                <a:cs typeface="Verdana"/>
                <a:sym typeface="Verdana"/>
              </a:defRPr>
            </a:lvl5pPr>
          </a:lstStyle>
          <a:p>
            <a:r>
              <a:t>Body Level One</a:t>
            </a:r>
          </a:p>
          <a:p>
            <a:pPr lvl="1"/>
            <a:r>
              <a:t>Body Level Two</a:t>
            </a:r>
          </a:p>
          <a:p>
            <a:pPr lvl="2"/>
            <a:r>
              <a:t>Body Level Three</a:t>
            </a:r>
          </a:p>
          <a:p>
            <a:pPr lvl="3"/>
            <a:r>
              <a:t>Body Level Four</a:t>
            </a:r>
          </a:p>
          <a:p>
            <a:pPr lvl="4"/>
            <a:r>
              <a:t>Body Level Five</a:t>
            </a:r>
          </a:p>
        </p:txBody>
      </p:sp>
      <p:sp>
        <p:nvSpPr>
          <p:cNvPr id="1227" name="Shape 1227"/>
          <p:cNvSpPr>
            <a:spLocks noGrp="1"/>
          </p:cNvSpPr>
          <p:nvPr>
            <p:ph type="sldNum" sz="quarter" idx="2"/>
          </p:nvPr>
        </p:nvSpPr>
        <p:spPr>
          <a:xfrm>
            <a:off x="7207129" y="6440811"/>
            <a:ext cx="243011" cy="196204"/>
          </a:xfrm>
          <a:prstGeom prst="rect">
            <a:avLst/>
          </a:prstGeom>
        </p:spPr>
        <p:txBody>
          <a:bodyPr/>
          <a:lstStyle>
            <a:lvl1pPr defTabSz="514350">
              <a:defRPr sz="675">
                <a:latin typeface="Verdana"/>
                <a:ea typeface="Verdana"/>
                <a:cs typeface="Verdana"/>
                <a:sym typeface="Verdana"/>
              </a:defRPr>
            </a:lvl1pPr>
          </a:lstStyle>
          <a:p>
            <a:fld id="{86CB4B4D-7CA3-9044-876B-883B54F8677D}" type="slidenum">
              <a:t>‹#›</a:t>
            </a:fld>
            <a:endParaRPr/>
          </a:p>
        </p:txBody>
      </p:sp>
    </p:spTree>
    <p:extLst>
      <p:ext uri="{BB962C8B-B14F-4D97-AF65-F5344CB8AC3E}">
        <p14:creationId xmlns:p14="http://schemas.microsoft.com/office/powerpoint/2010/main" val="2897473476"/>
      </p:ext>
    </p:extLst>
  </p:cSld>
  <p:clrMapOvr>
    <a:masterClrMapping/>
  </p:clrMapOvr>
  <p:transition spd="med"/>
</p:sldLayout>
</file>

<file path=ppt/slideLayouts/slideLayout163.xml><?xml version="1.0" encoding="utf-8"?>
<p:sldLayout xmlns:a="http://schemas.openxmlformats.org/drawingml/2006/main" xmlns:r="http://schemas.openxmlformats.org/officeDocument/2006/relationships" xmlns:p="http://schemas.openxmlformats.org/presentationml/2006/main" type="tx">
  <p:cSld name="128_Default">
    <p:spTree>
      <p:nvGrpSpPr>
        <p:cNvPr id="1" name=""/>
        <p:cNvGrpSpPr/>
        <p:nvPr/>
      </p:nvGrpSpPr>
      <p:grpSpPr>
        <a:xfrm>
          <a:off x="0" y="0"/>
          <a:ext cx="0" cy="0"/>
          <a:chOff x="0" y="0"/>
          <a:chExt cx="0" cy="0"/>
        </a:xfrm>
      </p:grpSpPr>
      <p:pic>
        <p:nvPicPr>
          <p:cNvPr id="1234" name="image13.jpeg"/>
          <p:cNvPicPr>
            <a:picLocks noChangeAspect="1"/>
          </p:cNvPicPr>
          <p:nvPr/>
        </p:nvPicPr>
        <p:blipFill>
          <a:blip r:embed="rId2">
            <a:extLst/>
          </a:blip>
          <a:stretch>
            <a:fillRect/>
          </a:stretch>
        </p:blipFill>
        <p:spPr>
          <a:xfrm>
            <a:off x="7835901" y="6042025"/>
            <a:ext cx="1079500" cy="679450"/>
          </a:xfrm>
          <a:prstGeom prst="rect">
            <a:avLst/>
          </a:prstGeom>
          <a:ln w="12700">
            <a:miter lim="400000"/>
          </a:ln>
        </p:spPr>
      </p:pic>
      <p:sp>
        <p:nvSpPr>
          <p:cNvPr id="1235" name="Shape 1235"/>
          <p:cNvSpPr>
            <a:spLocks noGrp="1"/>
          </p:cNvSpPr>
          <p:nvPr>
            <p:ph type="title"/>
          </p:nvPr>
        </p:nvSpPr>
        <p:spPr>
          <a:xfrm>
            <a:off x="628651" y="365127"/>
            <a:ext cx="7177089" cy="1325563"/>
          </a:xfrm>
          <a:prstGeom prst="rect">
            <a:avLst/>
          </a:prstGeom>
        </p:spPr>
        <p:txBody>
          <a:bodyPr/>
          <a:lstStyle>
            <a:lvl1pPr algn="l" defTabSz="514350">
              <a:lnSpc>
                <a:spcPct val="90000"/>
              </a:lnSpc>
              <a:defRPr sz="2475">
                <a:latin typeface="Verdana"/>
                <a:ea typeface="Verdana"/>
                <a:cs typeface="Verdana"/>
                <a:sym typeface="Verdana"/>
              </a:defRPr>
            </a:lvl1pPr>
          </a:lstStyle>
          <a:p>
            <a:r>
              <a:t>Title Text</a:t>
            </a:r>
          </a:p>
        </p:txBody>
      </p:sp>
      <p:sp>
        <p:nvSpPr>
          <p:cNvPr id="1236" name="Shape 1236"/>
          <p:cNvSpPr>
            <a:spLocks noGrp="1"/>
          </p:cNvSpPr>
          <p:nvPr>
            <p:ph type="body" idx="1"/>
          </p:nvPr>
        </p:nvSpPr>
        <p:spPr>
          <a:xfrm>
            <a:off x="628651" y="1825625"/>
            <a:ext cx="7177089" cy="4351338"/>
          </a:xfrm>
          <a:prstGeom prst="rect">
            <a:avLst/>
          </a:prstGeom>
        </p:spPr>
        <p:txBody>
          <a:bodyPr/>
          <a:lstStyle>
            <a:lvl1pPr marL="128588" indent="-128588" defTabSz="514350">
              <a:lnSpc>
                <a:spcPct val="90000"/>
              </a:lnSpc>
              <a:buChar char="•"/>
              <a:defRPr sz="1575">
                <a:latin typeface="Verdana"/>
                <a:ea typeface="Verdana"/>
                <a:cs typeface="Verdana"/>
                <a:sym typeface="Verdana"/>
              </a:defRPr>
            </a:lvl1pPr>
            <a:lvl2pPr marL="407194" indent="-150019" defTabSz="514350">
              <a:lnSpc>
                <a:spcPct val="90000"/>
              </a:lnSpc>
              <a:buChar char="•"/>
              <a:defRPr sz="1575">
                <a:latin typeface="Verdana"/>
                <a:ea typeface="Verdana"/>
                <a:cs typeface="Verdana"/>
                <a:sym typeface="Verdana"/>
              </a:defRPr>
            </a:lvl2pPr>
            <a:lvl3pPr marL="694373" indent="-180023" defTabSz="514350">
              <a:lnSpc>
                <a:spcPct val="90000"/>
              </a:lnSpc>
              <a:defRPr sz="1575">
                <a:latin typeface="Verdana"/>
                <a:ea typeface="Verdana"/>
                <a:cs typeface="Verdana"/>
                <a:sym typeface="Verdana"/>
              </a:defRPr>
            </a:lvl3pPr>
            <a:lvl4pPr marL="979243" indent="-207718" defTabSz="514350">
              <a:lnSpc>
                <a:spcPct val="90000"/>
              </a:lnSpc>
              <a:buChar char="•"/>
              <a:defRPr sz="1575">
                <a:latin typeface="Verdana"/>
                <a:ea typeface="Verdana"/>
                <a:cs typeface="Verdana"/>
                <a:sym typeface="Verdana"/>
              </a:defRPr>
            </a:lvl4pPr>
            <a:lvl5pPr marL="1178719" indent="-150019" defTabSz="514350">
              <a:lnSpc>
                <a:spcPct val="90000"/>
              </a:lnSpc>
              <a:buChar char="•"/>
              <a:defRPr sz="1575">
                <a:latin typeface="Verdana"/>
                <a:ea typeface="Verdana"/>
                <a:cs typeface="Verdana"/>
                <a:sym typeface="Verdana"/>
              </a:defRPr>
            </a:lvl5pPr>
          </a:lstStyle>
          <a:p>
            <a:r>
              <a:t>Body Level One</a:t>
            </a:r>
          </a:p>
          <a:p>
            <a:pPr lvl="1"/>
            <a:r>
              <a:t>Body Level Two</a:t>
            </a:r>
          </a:p>
          <a:p>
            <a:pPr lvl="2"/>
            <a:r>
              <a:t>Body Level Three</a:t>
            </a:r>
          </a:p>
          <a:p>
            <a:pPr lvl="3"/>
            <a:r>
              <a:t>Body Level Four</a:t>
            </a:r>
          </a:p>
          <a:p>
            <a:pPr lvl="4"/>
            <a:r>
              <a:t>Body Level Five</a:t>
            </a:r>
          </a:p>
        </p:txBody>
      </p:sp>
      <p:sp>
        <p:nvSpPr>
          <p:cNvPr id="1237" name="Shape 1237"/>
          <p:cNvSpPr>
            <a:spLocks noGrp="1"/>
          </p:cNvSpPr>
          <p:nvPr>
            <p:ph type="sldNum" sz="quarter" idx="2"/>
          </p:nvPr>
        </p:nvSpPr>
        <p:spPr>
          <a:xfrm>
            <a:off x="7207129" y="6440811"/>
            <a:ext cx="243011" cy="196204"/>
          </a:xfrm>
          <a:prstGeom prst="rect">
            <a:avLst/>
          </a:prstGeom>
        </p:spPr>
        <p:txBody>
          <a:bodyPr/>
          <a:lstStyle>
            <a:lvl1pPr defTabSz="514350">
              <a:defRPr sz="675">
                <a:latin typeface="Verdana"/>
                <a:ea typeface="Verdana"/>
                <a:cs typeface="Verdana"/>
                <a:sym typeface="Verdana"/>
              </a:defRPr>
            </a:lvl1pPr>
          </a:lstStyle>
          <a:p>
            <a:fld id="{86CB4B4D-7CA3-9044-876B-883B54F8677D}" type="slidenum">
              <a:t>‹#›</a:t>
            </a:fld>
            <a:endParaRPr/>
          </a:p>
        </p:txBody>
      </p:sp>
    </p:spTree>
    <p:extLst>
      <p:ext uri="{BB962C8B-B14F-4D97-AF65-F5344CB8AC3E}">
        <p14:creationId xmlns:p14="http://schemas.microsoft.com/office/powerpoint/2010/main" val="1003521118"/>
      </p:ext>
    </p:extLst>
  </p:cSld>
  <p:clrMapOvr>
    <a:masterClrMapping/>
  </p:clrMapOvr>
  <p:transition spd="med"/>
</p:sldLayout>
</file>

<file path=ppt/slideLayouts/slideLayout164.xml><?xml version="1.0" encoding="utf-8"?>
<p:sldLayout xmlns:a="http://schemas.openxmlformats.org/drawingml/2006/main" xmlns:r="http://schemas.openxmlformats.org/officeDocument/2006/relationships" xmlns:p="http://schemas.openxmlformats.org/presentationml/2006/main" type="tx">
  <p:cSld name="129_Default">
    <p:spTree>
      <p:nvGrpSpPr>
        <p:cNvPr id="1" name=""/>
        <p:cNvGrpSpPr/>
        <p:nvPr/>
      </p:nvGrpSpPr>
      <p:grpSpPr>
        <a:xfrm>
          <a:off x="0" y="0"/>
          <a:ext cx="0" cy="0"/>
          <a:chOff x="0" y="0"/>
          <a:chExt cx="0" cy="0"/>
        </a:xfrm>
      </p:grpSpPr>
      <p:pic>
        <p:nvPicPr>
          <p:cNvPr id="1244" name="image13.jpeg"/>
          <p:cNvPicPr>
            <a:picLocks noChangeAspect="1"/>
          </p:cNvPicPr>
          <p:nvPr/>
        </p:nvPicPr>
        <p:blipFill>
          <a:blip r:embed="rId2">
            <a:extLst/>
          </a:blip>
          <a:stretch>
            <a:fillRect/>
          </a:stretch>
        </p:blipFill>
        <p:spPr>
          <a:xfrm>
            <a:off x="7835901" y="6042025"/>
            <a:ext cx="1079500" cy="679450"/>
          </a:xfrm>
          <a:prstGeom prst="rect">
            <a:avLst/>
          </a:prstGeom>
          <a:ln w="12700">
            <a:miter lim="400000"/>
          </a:ln>
        </p:spPr>
      </p:pic>
      <p:sp>
        <p:nvSpPr>
          <p:cNvPr id="1245" name="Shape 1245"/>
          <p:cNvSpPr/>
          <p:nvPr/>
        </p:nvSpPr>
        <p:spPr>
          <a:xfrm>
            <a:off x="7835901" y="212726"/>
            <a:ext cx="1079500" cy="1439863"/>
          </a:xfrm>
          <a:prstGeom prst="rect">
            <a:avLst/>
          </a:prstGeom>
          <a:solidFill>
            <a:srgbClr val="003C69"/>
          </a:solidFill>
          <a:ln w="12700">
            <a:solidFill>
              <a:srgbClr val="00294B"/>
            </a:solidFill>
          </a:ln>
        </p:spPr>
        <p:txBody>
          <a:bodyPr lIns="34289" tIns="34289" rIns="34289" bIns="34289" anchor="ctr"/>
          <a:lstStyle/>
          <a:p>
            <a:pPr algn="ctr" defTabSz="514350">
              <a:defRPr sz="1300">
                <a:solidFill>
                  <a:srgbClr val="FFFFFF"/>
                </a:solidFill>
                <a:latin typeface="Verdana"/>
                <a:ea typeface="Verdana"/>
                <a:cs typeface="Verdana"/>
                <a:sym typeface="Verdana"/>
              </a:defRPr>
            </a:pPr>
            <a:endParaRPr sz="975"/>
          </a:p>
        </p:txBody>
      </p:sp>
      <p:sp>
        <p:nvSpPr>
          <p:cNvPr id="1246" name="Shape 1246"/>
          <p:cNvSpPr>
            <a:spLocks noGrp="1"/>
          </p:cNvSpPr>
          <p:nvPr>
            <p:ph type="title"/>
          </p:nvPr>
        </p:nvSpPr>
        <p:spPr>
          <a:xfrm>
            <a:off x="628651" y="365127"/>
            <a:ext cx="7177089" cy="1325563"/>
          </a:xfrm>
          <a:prstGeom prst="rect">
            <a:avLst/>
          </a:prstGeom>
        </p:spPr>
        <p:txBody>
          <a:bodyPr/>
          <a:lstStyle>
            <a:lvl1pPr algn="l" defTabSz="514350">
              <a:lnSpc>
                <a:spcPct val="90000"/>
              </a:lnSpc>
              <a:defRPr sz="2475">
                <a:latin typeface="Verdana"/>
                <a:ea typeface="Verdana"/>
                <a:cs typeface="Verdana"/>
                <a:sym typeface="Verdana"/>
              </a:defRPr>
            </a:lvl1pPr>
          </a:lstStyle>
          <a:p>
            <a:r>
              <a:t>Title Text</a:t>
            </a:r>
          </a:p>
        </p:txBody>
      </p:sp>
      <p:sp>
        <p:nvSpPr>
          <p:cNvPr id="1247" name="Shape 1247"/>
          <p:cNvSpPr>
            <a:spLocks noGrp="1"/>
          </p:cNvSpPr>
          <p:nvPr>
            <p:ph type="body" idx="1"/>
          </p:nvPr>
        </p:nvSpPr>
        <p:spPr>
          <a:xfrm>
            <a:off x="628651" y="1825625"/>
            <a:ext cx="7177089" cy="4351338"/>
          </a:xfrm>
          <a:prstGeom prst="rect">
            <a:avLst/>
          </a:prstGeom>
        </p:spPr>
        <p:txBody>
          <a:bodyPr/>
          <a:lstStyle>
            <a:lvl1pPr marL="128588" indent="-128588" defTabSz="514350">
              <a:lnSpc>
                <a:spcPct val="90000"/>
              </a:lnSpc>
              <a:buChar char="•"/>
              <a:defRPr sz="1575">
                <a:latin typeface="Verdana"/>
                <a:ea typeface="Verdana"/>
                <a:cs typeface="Verdana"/>
                <a:sym typeface="Verdana"/>
              </a:defRPr>
            </a:lvl1pPr>
            <a:lvl2pPr marL="407194" indent="-150019" defTabSz="514350">
              <a:lnSpc>
                <a:spcPct val="90000"/>
              </a:lnSpc>
              <a:buChar char="•"/>
              <a:defRPr sz="1575">
                <a:latin typeface="Verdana"/>
                <a:ea typeface="Verdana"/>
                <a:cs typeface="Verdana"/>
                <a:sym typeface="Verdana"/>
              </a:defRPr>
            </a:lvl2pPr>
            <a:lvl3pPr marL="694373" indent="-180023" defTabSz="514350">
              <a:lnSpc>
                <a:spcPct val="90000"/>
              </a:lnSpc>
              <a:defRPr sz="1575">
                <a:latin typeface="Verdana"/>
                <a:ea typeface="Verdana"/>
                <a:cs typeface="Verdana"/>
                <a:sym typeface="Verdana"/>
              </a:defRPr>
            </a:lvl3pPr>
            <a:lvl4pPr marL="979243" indent="-207718" defTabSz="514350">
              <a:lnSpc>
                <a:spcPct val="90000"/>
              </a:lnSpc>
              <a:buChar char="•"/>
              <a:defRPr sz="1575">
                <a:latin typeface="Verdana"/>
                <a:ea typeface="Verdana"/>
                <a:cs typeface="Verdana"/>
                <a:sym typeface="Verdana"/>
              </a:defRPr>
            </a:lvl4pPr>
            <a:lvl5pPr marL="1178719" indent="-150019" defTabSz="514350">
              <a:lnSpc>
                <a:spcPct val="90000"/>
              </a:lnSpc>
              <a:buChar char="•"/>
              <a:defRPr sz="1575">
                <a:latin typeface="Verdana"/>
                <a:ea typeface="Verdana"/>
                <a:cs typeface="Verdana"/>
                <a:sym typeface="Verdana"/>
              </a:defRPr>
            </a:lvl5pPr>
          </a:lstStyle>
          <a:p>
            <a:r>
              <a:t>Body Level One</a:t>
            </a:r>
          </a:p>
          <a:p>
            <a:pPr lvl="1"/>
            <a:r>
              <a:t>Body Level Two</a:t>
            </a:r>
          </a:p>
          <a:p>
            <a:pPr lvl="2"/>
            <a:r>
              <a:t>Body Level Three</a:t>
            </a:r>
          </a:p>
          <a:p>
            <a:pPr lvl="3"/>
            <a:r>
              <a:t>Body Level Four</a:t>
            </a:r>
          </a:p>
          <a:p>
            <a:pPr lvl="4"/>
            <a:r>
              <a:t>Body Level Five</a:t>
            </a:r>
          </a:p>
        </p:txBody>
      </p:sp>
      <p:sp>
        <p:nvSpPr>
          <p:cNvPr id="1248" name="Shape 1248"/>
          <p:cNvSpPr>
            <a:spLocks noGrp="1"/>
          </p:cNvSpPr>
          <p:nvPr>
            <p:ph type="sldNum" sz="quarter" idx="2"/>
          </p:nvPr>
        </p:nvSpPr>
        <p:spPr>
          <a:xfrm>
            <a:off x="7207129" y="6440811"/>
            <a:ext cx="243011" cy="196204"/>
          </a:xfrm>
          <a:prstGeom prst="rect">
            <a:avLst/>
          </a:prstGeom>
        </p:spPr>
        <p:txBody>
          <a:bodyPr/>
          <a:lstStyle>
            <a:lvl1pPr defTabSz="514350">
              <a:defRPr sz="675">
                <a:latin typeface="Verdana"/>
                <a:ea typeface="Verdana"/>
                <a:cs typeface="Verdana"/>
                <a:sym typeface="Verdana"/>
              </a:defRPr>
            </a:lvl1pPr>
          </a:lstStyle>
          <a:p>
            <a:fld id="{86CB4B4D-7CA3-9044-876B-883B54F8677D}" type="slidenum">
              <a:t>‹#›</a:t>
            </a:fld>
            <a:endParaRPr/>
          </a:p>
        </p:txBody>
      </p:sp>
    </p:spTree>
    <p:extLst>
      <p:ext uri="{BB962C8B-B14F-4D97-AF65-F5344CB8AC3E}">
        <p14:creationId xmlns:p14="http://schemas.microsoft.com/office/powerpoint/2010/main" val="2574992160"/>
      </p:ext>
    </p:extLst>
  </p:cSld>
  <p:clrMapOvr>
    <a:masterClrMapping/>
  </p:clrMapOvr>
  <p:transition spd="med"/>
</p:sldLayout>
</file>

<file path=ppt/slideLayouts/slideLayout165.xml><?xml version="1.0" encoding="utf-8"?>
<p:sldLayout xmlns:a="http://schemas.openxmlformats.org/drawingml/2006/main" xmlns:r="http://schemas.openxmlformats.org/officeDocument/2006/relationships" xmlns:p="http://schemas.openxmlformats.org/presentationml/2006/main" type="tx">
  <p:cSld name="130_Default">
    <p:spTree>
      <p:nvGrpSpPr>
        <p:cNvPr id="1" name=""/>
        <p:cNvGrpSpPr/>
        <p:nvPr/>
      </p:nvGrpSpPr>
      <p:grpSpPr>
        <a:xfrm>
          <a:off x="0" y="0"/>
          <a:ext cx="0" cy="0"/>
          <a:chOff x="0" y="0"/>
          <a:chExt cx="0" cy="0"/>
        </a:xfrm>
      </p:grpSpPr>
      <p:pic>
        <p:nvPicPr>
          <p:cNvPr id="1255" name="image13.jpeg"/>
          <p:cNvPicPr>
            <a:picLocks noChangeAspect="1"/>
          </p:cNvPicPr>
          <p:nvPr/>
        </p:nvPicPr>
        <p:blipFill>
          <a:blip r:embed="rId2">
            <a:extLst/>
          </a:blip>
          <a:stretch>
            <a:fillRect/>
          </a:stretch>
        </p:blipFill>
        <p:spPr>
          <a:xfrm>
            <a:off x="7835901" y="6042025"/>
            <a:ext cx="1079500" cy="679450"/>
          </a:xfrm>
          <a:prstGeom prst="rect">
            <a:avLst/>
          </a:prstGeom>
          <a:ln w="12700">
            <a:miter lim="400000"/>
          </a:ln>
        </p:spPr>
      </p:pic>
      <p:sp>
        <p:nvSpPr>
          <p:cNvPr id="1256" name="Shape 1256"/>
          <p:cNvSpPr>
            <a:spLocks noGrp="1"/>
          </p:cNvSpPr>
          <p:nvPr>
            <p:ph type="title"/>
          </p:nvPr>
        </p:nvSpPr>
        <p:spPr>
          <a:xfrm>
            <a:off x="628651" y="365127"/>
            <a:ext cx="7177089" cy="1325563"/>
          </a:xfrm>
          <a:prstGeom prst="rect">
            <a:avLst/>
          </a:prstGeom>
        </p:spPr>
        <p:txBody>
          <a:bodyPr/>
          <a:lstStyle>
            <a:lvl1pPr algn="l" defTabSz="514350">
              <a:lnSpc>
                <a:spcPct val="90000"/>
              </a:lnSpc>
              <a:defRPr sz="2475">
                <a:latin typeface="Verdana"/>
                <a:ea typeface="Verdana"/>
                <a:cs typeface="Verdana"/>
                <a:sym typeface="Verdana"/>
              </a:defRPr>
            </a:lvl1pPr>
          </a:lstStyle>
          <a:p>
            <a:r>
              <a:t>Title Text</a:t>
            </a:r>
          </a:p>
        </p:txBody>
      </p:sp>
      <p:sp>
        <p:nvSpPr>
          <p:cNvPr id="1257" name="Shape 1257"/>
          <p:cNvSpPr>
            <a:spLocks noGrp="1"/>
          </p:cNvSpPr>
          <p:nvPr>
            <p:ph type="body" idx="1"/>
          </p:nvPr>
        </p:nvSpPr>
        <p:spPr>
          <a:xfrm>
            <a:off x="628651" y="1825625"/>
            <a:ext cx="7177089" cy="4351338"/>
          </a:xfrm>
          <a:prstGeom prst="rect">
            <a:avLst/>
          </a:prstGeom>
        </p:spPr>
        <p:txBody>
          <a:bodyPr/>
          <a:lstStyle>
            <a:lvl1pPr marL="128588" indent="-128588" defTabSz="514350">
              <a:lnSpc>
                <a:spcPct val="90000"/>
              </a:lnSpc>
              <a:buChar char="•"/>
              <a:defRPr sz="1575">
                <a:latin typeface="Verdana"/>
                <a:ea typeface="Verdana"/>
                <a:cs typeface="Verdana"/>
                <a:sym typeface="Verdana"/>
              </a:defRPr>
            </a:lvl1pPr>
            <a:lvl2pPr marL="407194" indent="-150019" defTabSz="514350">
              <a:lnSpc>
                <a:spcPct val="90000"/>
              </a:lnSpc>
              <a:buChar char="•"/>
              <a:defRPr sz="1575">
                <a:latin typeface="Verdana"/>
                <a:ea typeface="Verdana"/>
                <a:cs typeface="Verdana"/>
                <a:sym typeface="Verdana"/>
              </a:defRPr>
            </a:lvl2pPr>
            <a:lvl3pPr marL="694373" indent="-180023" defTabSz="514350">
              <a:lnSpc>
                <a:spcPct val="90000"/>
              </a:lnSpc>
              <a:defRPr sz="1575">
                <a:latin typeface="Verdana"/>
                <a:ea typeface="Verdana"/>
                <a:cs typeface="Verdana"/>
                <a:sym typeface="Verdana"/>
              </a:defRPr>
            </a:lvl3pPr>
            <a:lvl4pPr marL="979243" indent="-207718" defTabSz="514350">
              <a:lnSpc>
                <a:spcPct val="90000"/>
              </a:lnSpc>
              <a:buChar char="•"/>
              <a:defRPr sz="1575">
                <a:latin typeface="Verdana"/>
                <a:ea typeface="Verdana"/>
                <a:cs typeface="Verdana"/>
                <a:sym typeface="Verdana"/>
              </a:defRPr>
            </a:lvl4pPr>
            <a:lvl5pPr marL="1178719" indent="-150019" defTabSz="514350">
              <a:lnSpc>
                <a:spcPct val="90000"/>
              </a:lnSpc>
              <a:buChar char="•"/>
              <a:defRPr sz="1575">
                <a:latin typeface="Verdana"/>
                <a:ea typeface="Verdana"/>
                <a:cs typeface="Verdana"/>
                <a:sym typeface="Verdana"/>
              </a:defRPr>
            </a:lvl5pPr>
          </a:lstStyle>
          <a:p>
            <a:r>
              <a:t>Body Level One</a:t>
            </a:r>
          </a:p>
          <a:p>
            <a:pPr lvl="1"/>
            <a:r>
              <a:t>Body Level Two</a:t>
            </a:r>
          </a:p>
          <a:p>
            <a:pPr lvl="2"/>
            <a:r>
              <a:t>Body Level Three</a:t>
            </a:r>
          </a:p>
          <a:p>
            <a:pPr lvl="3"/>
            <a:r>
              <a:t>Body Level Four</a:t>
            </a:r>
          </a:p>
          <a:p>
            <a:pPr lvl="4"/>
            <a:r>
              <a:t>Body Level Five</a:t>
            </a:r>
          </a:p>
        </p:txBody>
      </p:sp>
      <p:sp>
        <p:nvSpPr>
          <p:cNvPr id="1258" name="Shape 1258"/>
          <p:cNvSpPr>
            <a:spLocks noGrp="1"/>
          </p:cNvSpPr>
          <p:nvPr>
            <p:ph type="sldNum" sz="quarter" idx="2"/>
          </p:nvPr>
        </p:nvSpPr>
        <p:spPr>
          <a:xfrm>
            <a:off x="7207129" y="6440811"/>
            <a:ext cx="243011" cy="196204"/>
          </a:xfrm>
          <a:prstGeom prst="rect">
            <a:avLst/>
          </a:prstGeom>
        </p:spPr>
        <p:txBody>
          <a:bodyPr/>
          <a:lstStyle>
            <a:lvl1pPr defTabSz="514350">
              <a:defRPr sz="675">
                <a:latin typeface="Verdana"/>
                <a:ea typeface="Verdana"/>
                <a:cs typeface="Verdana"/>
                <a:sym typeface="Verdana"/>
              </a:defRPr>
            </a:lvl1pPr>
          </a:lstStyle>
          <a:p>
            <a:fld id="{86CB4B4D-7CA3-9044-876B-883B54F8677D}" type="slidenum">
              <a:t>‹#›</a:t>
            </a:fld>
            <a:endParaRPr/>
          </a:p>
        </p:txBody>
      </p:sp>
    </p:spTree>
    <p:extLst>
      <p:ext uri="{BB962C8B-B14F-4D97-AF65-F5344CB8AC3E}">
        <p14:creationId xmlns:p14="http://schemas.microsoft.com/office/powerpoint/2010/main" val="491476129"/>
      </p:ext>
    </p:extLst>
  </p:cSld>
  <p:clrMapOvr>
    <a:masterClrMapping/>
  </p:clrMapOvr>
  <p:transition spd="med"/>
</p:sldLayout>
</file>

<file path=ppt/slideLayouts/slideLayout166.xml><?xml version="1.0" encoding="utf-8"?>
<p:sldLayout xmlns:a="http://schemas.openxmlformats.org/drawingml/2006/main" xmlns:r="http://schemas.openxmlformats.org/officeDocument/2006/relationships" xmlns:p="http://schemas.openxmlformats.org/presentationml/2006/main" type="tx">
  <p:cSld name="131_Default">
    <p:spTree>
      <p:nvGrpSpPr>
        <p:cNvPr id="1" name=""/>
        <p:cNvGrpSpPr/>
        <p:nvPr/>
      </p:nvGrpSpPr>
      <p:grpSpPr>
        <a:xfrm>
          <a:off x="0" y="0"/>
          <a:ext cx="0" cy="0"/>
          <a:chOff x="0" y="0"/>
          <a:chExt cx="0" cy="0"/>
        </a:xfrm>
      </p:grpSpPr>
      <p:grpSp>
        <p:nvGrpSpPr>
          <p:cNvPr id="1270" name="Group 1270"/>
          <p:cNvGrpSpPr/>
          <p:nvPr/>
        </p:nvGrpSpPr>
        <p:grpSpPr>
          <a:xfrm>
            <a:off x="6581774" y="535007"/>
            <a:ext cx="2098677" cy="2573321"/>
            <a:chOff x="0" y="0"/>
            <a:chExt cx="2098675" cy="2573320"/>
          </a:xfrm>
        </p:grpSpPr>
        <p:sp>
          <p:nvSpPr>
            <p:cNvPr id="1265" name="Shape 1265"/>
            <p:cNvSpPr/>
            <p:nvPr/>
          </p:nvSpPr>
          <p:spPr>
            <a:xfrm>
              <a:off x="576869" y="539871"/>
              <a:ext cx="539965" cy="719856"/>
            </a:xfrm>
            <a:prstGeom prst="rect">
              <a:avLst/>
            </a:prstGeom>
            <a:solidFill>
              <a:srgbClr val="003C69"/>
            </a:solidFill>
            <a:ln w="12700" cap="flat">
              <a:noFill/>
              <a:miter lim="400000"/>
            </a:ln>
            <a:effectLst/>
          </p:spPr>
          <p:txBody>
            <a:bodyPr wrap="square" lIns="45718" tIns="45718" rIns="45718" bIns="45718" numCol="1" anchor="ctr">
              <a:noAutofit/>
            </a:bodyPr>
            <a:lstStyle/>
            <a:p>
              <a:pPr algn="ctr" defTabSz="514350">
                <a:defRPr sz="1300">
                  <a:solidFill>
                    <a:srgbClr val="FFFFFF"/>
                  </a:solidFill>
                  <a:latin typeface="Verdana"/>
                  <a:ea typeface="Verdana"/>
                  <a:cs typeface="Verdana"/>
                  <a:sym typeface="Verdana"/>
                </a:defRPr>
              </a:pPr>
              <a:endParaRPr sz="975"/>
            </a:p>
          </p:txBody>
        </p:sp>
        <p:sp>
          <p:nvSpPr>
            <p:cNvPr id="1266" name="Shape 1266"/>
            <p:cNvSpPr/>
            <p:nvPr/>
          </p:nvSpPr>
          <p:spPr>
            <a:xfrm>
              <a:off x="1558711" y="1313573"/>
              <a:ext cx="539965" cy="719856"/>
            </a:xfrm>
            <a:prstGeom prst="rect">
              <a:avLst/>
            </a:prstGeom>
            <a:solidFill>
              <a:srgbClr val="FFCC01"/>
            </a:solidFill>
            <a:ln w="12700" cap="flat">
              <a:noFill/>
              <a:miter lim="400000"/>
            </a:ln>
            <a:effectLst/>
          </p:spPr>
          <p:txBody>
            <a:bodyPr wrap="square" lIns="45718" tIns="45718" rIns="45718" bIns="45718" numCol="1" anchor="ctr">
              <a:noAutofit/>
            </a:bodyPr>
            <a:lstStyle/>
            <a:p>
              <a:pPr algn="ctr" defTabSz="514350">
                <a:defRPr sz="1300">
                  <a:solidFill>
                    <a:srgbClr val="FFFFFF"/>
                  </a:solidFill>
                  <a:latin typeface="Verdana"/>
                  <a:ea typeface="Verdana"/>
                  <a:cs typeface="Verdana"/>
                  <a:sym typeface="Verdana"/>
                </a:defRPr>
              </a:pPr>
              <a:endParaRPr sz="975"/>
            </a:p>
          </p:txBody>
        </p:sp>
        <p:sp>
          <p:nvSpPr>
            <p:cNvPr id="1267" name="Shape 1267"/>
            <p:cNvSpPr/>
            <p:nvPr/>
          </p:nvSpPr>
          <p:spPr>
            <a:xfrm>
              <a:off x="-1" y="1853464"/>
              <a:ext cx="539965" cy="719856"/>
            </a:xfrm>
            <a:prstGeom prst="rect">
              <a:avLst/>
            </a:prstGeom>
            <a:solidFill>
              <a:srgbClr val="CE1F2C"/>
            </a:solidFill>
            <a:ln w="12700" cap="flat">
              <a:noFill/>
              <a:miter lim="400000"/>
            </a:ln>
            <a:effectLst/>
          </p:spPr>
          <p:txBody>
            <a:bodyPr wrap="square" lIns="45718" tIns="45718" rIns="45718" bIns="45718" numCol="1" anchor="ctr">
              <a:noAutofit/>
            </a:bodyPr>
            <a:lstStyle/>
            <a:p>
              <a:pPr algn="ctr" defTabSz="514350">
                <a:defRPr sz="1300">
                  <a:solidFill>
                    <a:srgbClr val="FFFFFF"/>
                  </a:solidFill>
                  <a:latin typeface="Verdana"/>
                  <a:ea typeface="Verdana"/>
                  <a:cs typeface="Verdana"/>
                  <a:sym typeface="Verdana"/>
                </a:defRPr>
              </a:pPr>
              <a:endParaRPr sz="975"/>
            </a:p>
          </p:txBody>
        </p:sp>
        <p:pic>
          <p:nvPicPr>
            <p:cNvPr id="1268" name="image8.jpeg"/>
            <p:cNvPicPr>
              <a:picLocks noChangeAspect="1"/>
            </p:cNvPicPr>
            <p:nvPr/>
          </p:nvPicPr>
          <p:blipFill>
            <a:blip r:embed="rId2">
              <a:extLst/>
            </a:blip>
            <a:stretch>
              <a:fillRect/>
            </a:stretch>
          </p:blipFill>
          <p:spPr>
            <a:xfrm>
              <a:off x="576869" y="1313573"/>
              <a:ext cx="944938" cy="1259748"/>
            </a:xfrm>
            <a:prstGeom prst="rect">
              <a:avLst/>
            </a:prstGeom>
            <a:ln w="12700" cap="flat">
              <a:noFill/>
              <a:miter lim="400000"/>
            </a:ln>
            <a:effectLst/>
          </p:spPr>
        </p:pic>
        <p:pic>
          <p:nvPicPr>
            <p:cNvPr id="1269" name="image9.jpeg"/>
            <p:cNvPicPr>
              <a:picLocks noChangeAspect="1"/>
            </p:cNvPicPr>
            <p:nvPr/>
          </p:nvPicPr>
          <p:blipFill>
            <a:blip r:embed="rId3">
              <a:extLst/>
            </a:blip>
            <a:srcRect r="1254" b="1046"/>
            <a:stretch>
              <a:fillRect/>
            </a:stretch>
          </p:blipFill>
          <p:spPr>
            <a:xfrm>
              <a:off x="1153738" y="0"/>
              <a:ext cx="944938" cy="1259727"/>
            </a:xfrm>
            <a:prstGeom prst="rect">
              <a:avLst/>
            </a:prstGeom>
            <a:ln w="12700" cap="flat">
              <a:noFill/>
              <a:miter lim="400000"/>
            </a:ln>
            <a:effectLst/>
          </p:spPr>
        </p:pic>
      </p:grpSp>
      <p:pic>
        <p:nvPicPr>
          <p:cNvPr id="1271" name="image10.jpeg"/>
          <p:cNvPicPr>
            <a:picLocks noChangeAspect="1"/>
          </p:cNvPicPr>
          <p:nvPr/>
        </p:nvPicPr>
        <p:blipFill>
          <a:blip r:embed="rId4">
            <a:extLst/>
          </a:blip>
          <a:stretch>
            <a:fillRect/>
          </a:stretch>
        </p:blipFill>
        <p:spPr>
          <a:xfrm>
            <a:off x="6415087" y="3373439"/>
            <a:ext cx="2430464" cy="3240089"/>
          </a:xfrm>
          <a:prstGeom prst="rect">
            <a:avLst/>
          </a:prstGeom>
          <a:ln w="12700">
            <a:miter lim="400000"/>
          </a:ln>
        </p:spPr>
      </p:pic>
      <p:pic>
        <p:nvPicPr>
          <p:cNvPr id="1272" name="image11.jpeg"/>
          <p:cNvPicPr>
            <a:picLocks noChangeAspect="1"/>
          </p:cNvPicPr>
          <p:nvPr/>
        </p:nvPicPr>
        <p:blipFill>
          <a:blip r:embed="rId5">
            <a:extLst/>
          </a:blip>
          <a:srcRect t="26051"/>
          <a:stretch>
            <a:fillRect/>
          </a:stretch>
        </p:blipFill>
        <p:spPr>
          <a:xfrm>
            <a:off x="277812" y="525462"/>
            <a:ext cx="2700340" cy="3600452"/>
          </a:xfrm>
          <a:prstGeom prst="rect">
            <a:avLst/>
          </a:prstGeom>
          <a:ln w="12700">
            <a:miter lim="400000"/>
          </a:ln>
        </p:spPr>
      </p:pic>
      <p:pic>
        <p:nvPicPr>
          <p:cNvPr id="1273" name="image12.jpeg"/>
          <p:cNvPicPr>
            <a:picLocks noChangeAspect="1"/>
          </p:cNvPicPr>
          <p:nvPr/>
        </p:nvPicPr>
        <p:blipFill>
          <a:blip r:embed="rId6">
            <a:extLst/>
          </a:blip>
          <a:srcRect t="10368" b="22058"/>
          <a:stretch>
            <a:fillRect/>
          </a:stretch>
        </p:blipFill>
        <p:spPr>
          <a:xfrm>
            <a:off x="3222626" y="525462"/>
            <a:ext cx="2700339" cy="3600452"/>
          </a:xfrm>
          <a:prstGeom prst="rect">
            <a:avLst/>
          </a:prstGeom>
          <a:ln w="12700">
            <a:miter lim="400000"/>
          </a:ln>
        </p:spPr>
      </p:pic>
      <p:sp>
        <p:nvSpPr>
          <p:cNvPr id="1274" name="Shape 1274"/>
          <p:cNvSpPr>
            <a:spLocks noGrp="1"/>
          </p:cNvSpPr>
          <p:nvPr>
            <p:ph type="title"/>
          </p:nvPr>
        </p:nvSpPr>
        <p:spPr>
          <a:xfrm>
            <a:off x="628651" y="365127"/>
            <a:ext cx="7177089" cy="1325563"/>
          </a:xfrm>
          <a:prstGeom prst="rect">
            <a:avLst/>
          </a:prstGeom>
        </p:spPr>
        <p:txBody>
          <a:bodyPr/>
          <a:lstStyle>
            <a:lvl1pPr algn="l" defTabSz="514350">
              <a:lnSpc>
                <a:spcPct val="90000"/>
              </a:lnSpc>
              <a:defRPr sz="2475">
                <a:latin typeface="Verdana"/>
                <a:ea typeface="Verdana"/>
                <a:cs typeface="Verdana"/>
                <a:sym typeface="Verdana"/>
              </a:defRPr>
            </a:lvl1pPr>
          </a:lstStyle>
          <a:p>
            <a:r>
              <a:t>Title Text</a:t>
            </a:r>
          </a:p>
        </p:txBody>
      </p:sp>
      <p:sp>
        <p:nvSpPr>
          <p:cNvPr id="1275" name="Shape 1275"/>
          <p:cNvSpPr>
            <a:spLocks noGrp="1"/>
          </p:cNvSpPr>
          <p:nvPr>
            <p:ph type="body" idx="1"/>
          </p:nvPr>
        </p:nvSpPr>
        <p:spPr>
          <a:xfrm>
            <a:off x="628651" y="1825625"/>
            <a:ext cx="7177089" cy="4351338"/>
          </a:xfrm>
          <a:prstGeom prst="rect">
            <a:avLst/>
          </a:prstGeom>
        </p:spPr>
        <p:txBody>
          <a:bodyPr/>
          <a:lstStyle>
            <a:lvl1pPr marL="128588" indent="-128588" defTabSz="514350">
              <a:lnSpc>
                <a:spcPct val="90000"/>
              </a:lnSpc>
              <a:buChar char="•"/>
              <a:defRPr sz="1575">
                <a:latin typeface="Verdana"/>
                <a:ea typeface="Verdana"/>
                <a:cs typeface="Verdana"/>
                <a:sym typeface="Verdana"/>
              </a:defRPr>
            </a:lvl1pPr>
            <a:lvl2pPr marL="407194" indent="-150019" defTabSz="514350">
              <a:lnSpc>
                <a:spcPct val="90000"/>
              </a:lnSpc>
              <a:buChar char="•"/>
              <a:defRPr sz="1575">
                <a:latin typeface="Verdana"/>
                <a:ea typeface="Verdana"/>
                <a:cs typeface="Verdana"/>
                <a:sym typeface="Verdana"/>
              </a:defRPr>
            </a:lvl2pPr>
            <a:lvl3pPr marL="694373" indent="-180023" defTabSz="514350">
              <a:lnSpc>
                <a:spcPct val="90000"/>
              </a:lnSpc>
              <a:defRPr sz="1575">
                <a:latin typeface="Verdana"/>
                <a:ea typeface="Verdana"/>
                <a:cs typeface="Verdana"/>
                <a:sym typeface="Verdana"/>
              </a:defRPr>
            </a:lvl3pPr>
            <a:lvl4pPr marL="979243" indent="-207718" defTabSz="514350">
              <a:lnSpc>
                <a:spcPct val="90000"/>
              </a:lnSpc>
              <a:buChar char="•"/>
              <a:defRPr sz="1575">
                <a:latin typeface="Verdana"/>
                <a:ea typeface="Verdana"/>
                <a:cs typeface="Verdana"/>
                <a:sym typeface="Verdana"/>
              </a:defRPr>
            </a:lvl4pPr>
            <a:lvl5pPr marL="1178719" indent="-150019" defTabSz="514350">
              <a:lnSpc>
                <a:spcPct val="90000"/>
              </a:lnSpc>
              <a:buChar char="•"/>
              <a:defRPr sz="1575">
                <a:latin typeface="Verdana"/>
                <a:ea typeface="Verdana"/>
                <a:cs typeface="Verdana"/>
                <a:sym typeface="Verdana"/>
              </a:defRPr>
            </a:lvl5pPr>
          </a:lstStyle>
          <a:p>
            <a:r>
              <a:t>Body Level One</a:t>
            </a:r>
          </a:p>
          <a:p>
            <a:pPr lvl="1"/>
            <a:r>
              <a:t>Body Level Two</a:t>
            </a:r>
          </a:p>
          <a:p>
            <a:pPr lvl="2"/>
            <a:r>
              <a:t>Body Level Three</a:t>
            </a:r>
          </a:p>
          <a:p>
            <a:pPr lvl="3"/>
            <a:r>
              <a:t>Body Level Four</a:t>
            </a:r>
          </a:p>
          <a:p>
            <a:pPr lvl="4"/>
            <a:r>
              <a:t>Body Level Five</a:t>
            </a:r>
          </a:p>
        </p:txBody>
      </p:sp>
      <p:sp>
        <p:nvSpPr>
          <p:cNvPr id="1276" name="Shape 1276"/>
          <p:cNvSpPr>
            <a:spLocks noGrp="1"/>
          </p:cNvSpPr>
          <p:nvPr>
            <p:ph type="sldNum" sz="quarter" idx="2"/>
          </p:nvPr>
        </p:nvSpPr>
        <p:spPr>
          <a:xfrm>
            <a:off x="6295762" y="6356351"/>
            <a:ext cx="257439" cy="253912"/>
          </a:xfrm>
          <a:prstGeom prst="rect">
            <a:avLst/>
          </a:prstGeom>
        </p:spPr>
        <p:txBody>
          <a:bodyPr anchor="t"/>
          <a:lstStyle>
            <a:lvl1pPr>
              <a:defRPr sz="1050">
                <a:solidFill>
                  <a:srgbClr val="000000"/>
                </a:solidFill>
                <a:latin typeface="+mn-lt"/>
                <a:ea typeface="+mn-ea"/>
                <a:cs typeface="+mn-cs"/>
                <a:sym typeface="Arial"/>
              </a:defRPr>
            </a:lvl1pPr>
          </a:lstStyle>
          <a:p>
            <a:fld id="{86CB4B4D-7CA3-9044-876B-883B54F8677D}" type="slidenum">
              <a:t>‹#›</a:t>
            </a:fld>
            <a:endParaRPr/>
          </a:p>
        </p:txBody>
      </p:sp>
    </p:spTree>
    <p:extLst>
      <p:ext uri="{BB962C8B-B14F-4D97-AF65-F5344CB8AC3E}">
        <p14:creationId xmlns:p14="http://schemas.microsoft.com/office/powerpoint/2010/main" val="1209797172"/>
      </p:ext>
    </p:extLst>
  </p:cSld>
  <p:clrMapOvr>
    <a:masterClrMapping/>
  </p:clrMapOvr>
  <p:transition spd="med"/>
</p:sldLayout>
</file>

<file path=ppt/slideLayouts/slideLayout167.xml><?xml version="1.0" encoding="utf-8"?>
<p:sldLayout xmlns:a="http://schemas.openxmlformats.org/drawingml/2006/main" xmlns:r="http://schemas.openxmlformats.org/officeDocument/2006/relationships" xmlns:p="http://schemas.openxmlformats.org/presentationml/2006/main" type="tx">
  <p:cSld name="132_Default">
    <p:spTree>
      <p:nvGrpSpPr>
        <p:cNvPr id="1" name=""/>
        <p:cNvGrpSpPr/>
        <p:nvPr/>
      </p:nvGrpSpPr>
      <p:grpSpPr>
        <a:xfrm>
          <a:off x="0" y="0"/>
          <a:ext cx="0" cy="0"/>
          <a:chOff x="0" y="0"/>
          <a:chExt cx="0" cy="0"/>
        </a:xfrm>
      </p:grpSpPr>
      <p:sp>
        <p:nvSpPr>
          <p:cNvPr id="1283" name="Shape 1283"/>
          <p:cNvSpPr/>
          <p:nvPr/>
        </p:nvSpPr>
        <p:spPr>
          <a:xfrm rot="5400000">
            <a:off x="6268242" y="3298030"/>
            <a:ext cx="4221166" cy="1079502"/>
          </a:xfrm>
          <a:prstGeom prst="rect">
            <a:avLst/>
          </a:prstGeom>
          <a:solidFill>
            <a:srgbClr val="EFEFF0"/>
          </a:solidFill>
          <a:ln w="12700">
            <a:miter lim="400000"/>
          </a:ln>
        </p:spPr>
        <p:txBody>
          <a:bodyPr lIns="34289" tIns="34289" rIns="34289" bIns="34289" anchor="ctr"/>
          <a:lstStyle/>
          <a:p>
            <a:pPr algn="ctr" defTabSz="514350">
              <a:defRPr sz="1300">
                <a:solidFill>
                  <a:srgbClr val="FFFFFF"/>
                </a:solidFill>
                <a:latin typeface="Verdana"/>
                <a:ea typeface="Verdana"/>
                <a:cs typeface="Verdana"/>
                <a:sym typeface="Verdana"/>
              </a:defRPr>
            </a:pPr>
            <a:endParaRPr sz="975"/>
          </a:p>
        </p:txBody>
      </p:sp>
      <p:sp>
        <p:nvSpPr>
          <p:cNvPr id="1284" name="Shape 1284"/>
          <p:cNvSpPr/>
          <p:nvPr/>
        </p:nvSpPr>
        <p:spPr>
          <a:xfrm>
            <a:off x="7835901" y="212726"/>
            <a:ext cx="1079500" cy="1439863"/>
          </a:xfrm>
          <a:prstGeom prst="rect">
            <a:avLst/>
          </a:prstGeom>
          <a:solidFill>
            <a:srgbClr val="003C69"/>
          </a:solidFill>
          <a:ln w="12700">
            <a:solidFill>
              <a:srgbClr val="00294B"/>
            </a:solidFill>
          </a:ln>
        </p:spPr>
        <p:txBody>
          <a:bodyPr lIns="34289" tIns="34289" rIns="34289" bIns="34289" anchor="ctr"/>
          <a:lstStyle/>
          <a:p>
            <a:pPr algn="ctr" defTabSz="514350">
              <a:defRPr sz="1300">
                <a:solidFill>
                  <a:srgbClr val="FFFFFF"/>
                </a:solidFill>
                <a:latin typeface="Verdana"/>
                <a:ea typeface="Verdana"/>
                <a:cs typeface="Verdana"/>
                <a:sym typeface="Verdana"/>
              </a:defRPr>
            </a:pPr>
            <a:endParaRPr sz="975"/>
          </a:p>
        </p:txBody>
      </p:sp>
      <p:pic>
        <p:nvPicPr>
          <p:cNvPr id="1285" name="image13.jpeg"/>
          <p:cNvPicPr>
            <a:picLocks noChangeAspect="1"/>
          </p:cNvPicPr>
          <p:nvPr/>
        </p:nvPicPr>
        <p:blipFill>
          <a:blip r:embed="rId2">
            <a:extLst/>
          </a:blip>
          <a:stretch>
            <a:fillRect/>
          </a:stretch>
        </p:blipFill>
        <p:spPr>
          <a:xfrm>
            <a:off x="7835901" y="6042025"/>
            <a:ext cx="1079500" cy="679450"/>
          </a:xfrm>
          <a:prstGeom prst="rect">
            <a:avLst/>
          </a:prstGeom>
          <a:ln w="12700">
            <a:miter lim="400000"/>
          </a:ln>
        </p:spPr>
      </p:pic>
      <p:sp>
        <p:nvSpPr>
          <p:cNvPr id="1286" name="Shape 1286"/>
          <p:cNvSpPr>
            <a:spLocks noGrp="1"/>
          </p:cNvSpPr>
          <p:nvPr>
            <p:ph type="title"/>
          </p:nvPr>
        </p:nvSpPr>
        <p:spPr>
          <a:xfrm>
            <a:off x="628651" y="365127"/>
            <a:ext cx="7177089" cy="1325563"/>
          </a:xfrm>
          <a:prstGeom prst="rect">
            <a:avLst/>
          </a:prstGeom>
        </p:spPr>
        <p:txBody>
          <a:bodyPr/>
          <a:lstStyle>
            <a:lvl1pPr algn="l" defTabSz="514350">
              <a:lnSpc>
                <a:spcPct val="90000"/>
              </a:lnSpc>
              <a:defRPr sz="2475">
                <a:latin typeface="Verdana"/>
                <a:ea typeface="Verdana"/>
                <a:cs typeface="Verdana"/>
                <a:sym typeface="Verdana"/>
              </a:defRPr>
            </a:lvl1pPr>
          </a:lstStyle>
          <a:p>
            <a:r>
              <a:t>Title Text</a:t>
            </a:r>
          </a:p>
        </p:txBody>
      </p:sp>
      <p:sp>
        <p:nvSpPr>
          <p:cNvPr id="1287" name="Shape 1287"/>
          <p:cNvSpPr>
            <a:spLocks noGrp="1"/>
          </p:cNvSpPr>
          <p:nvPr>
            <p:ph type="body" idx="1"/>
          </p:nvPr>
        </p:nvSpPr>
        <p:spPr>
          <a:xfrm>
            <a:off x="628651" y="1825625"/>
            <a:ext cx="7177089" cy="4351338"/>
          </a:xfrm>
          <a:prstGeom prst="rect">
            <a:avLst/>
          </a:prstGeom>
        </p:spPr>
        <p:txBody>
          <a:bodyPr/>
          <a:lstStyle>
            <a:lvl1pPr marL="128588" indent="-128588" defTabSz="514350">
              <a:lnSpc>
                <a:spcPct val="90000"/>
              </a:lnSpc>
              <a:buChar char="•"/>
              <a:defRPr sz="1575">
                <a:latin typeface="Verdana"/>
                <a:ea typeface="Verdana"/>
                <a:cs typeface="Verdana"/>
                <a:sym typeface="Verdana"/>
              </a:defRPr>
            </a:lvl1pPr>
            <a:lvl2pPr marL="407194" indent="-150019" defTabSz="514350">
              <a:lnSpc>
                <a:spcPct val="90000"/>
              </a:lnSpc>
              <a:buChar char="•"/>
              <a:defRPr sz="1575">
                <a:latin typeface="Verdana"/>
                <a:ea typeface="Verdana"/>
                <a:cs typeface="Verdana"/>
                <a:sym typeface="Verdana"/>
              </a:defRPr>
            </a:lvl2pPr>
            <a:lvl3pPr marL="694373" indent="-180023" defTabSz="514350">
              <a:lnSpc>
                <a:spcPct val="90000"/>
              </a:lnSpc>
              <a:defRPr sz="1575">
                <a:latin typeface="Verdana"/>
                <a:ea typeface="Verdana"/>
                <a:cs typeface="Verdana"/>
                <a:sym typeface="Verdana"/>
              </a:defRPr>
            </a:lvl3pPr>
            <a:lvl4pPr marL="979243" indent="-207718" defTabSz="514350">
              <a:lnSpc>
                <a:spcPct val="90000"/>
              </a:lnSpc>
              <a:buChar char="•"/>
              <a:defRPr sz="1575">
                <a:latin typeface="Verdana"/>
                <a:ea typeface="Verdana"/>
                <a:cs typeface="Verdana"/>
                <a:sym typeface="Verdana"/>
              </a:defRPr>
            </a:lvl4pPr>
            <a:lvl5pPr marL="1178719" indent="-150019" defTabSz="514350">
              <a:lnSpc>
                <a:spcPct val="90000"/>
              </a:lnSpc>
              <a:buChar char="•"/>
              <a:defRPr sz="1575">
                <a:latin typeface="Verdana"/>
                <a:ea typeface="Verdana"/>
                <a:cs typeface="Verdana"/>
                <a:sym typeface="Verdana"/>
              </a:defRPr>
            </a:lvl5pPr>
          </a:lstStyle>
          <a:p>
            <a:r>
              <a:t>Body Level One</a:t>
            </a:r>
          </a:p>
          <a:p>
            <a:pPr lvl="1"/>
            <a:r>
              <a:t>Body Level Two</a:t>
            </a:r>
          </a:p>
          <a:p>
            <a:pPr lvl="2"/>
            <a:r>
              <a:t>Body Level Three</a:t>
            </a:r>
          </a:p>
          <a:p>
            <a:pPr lvl="3"/>
            <a:r>
              <a:t>Body Level Four</a:t>
            </a:r>
          </a:p>
          <a:p>
            <a:pPr lvl="4"/>
            <a:r>
              <a:t>Body Level Five</a:t>
            </a:r>
          </a:p>
        </p:txBody>
      </p:sp>
      <p:sp>
        <p:nvSpPr>
          <p:cNvPr id="1288" name="Shape 1288"/>
          <p:cNvSpPr>
            <a:spLocks noGrp="1"/>
          </p:cNvSpPr>
          <p:nvPr>
            <p:ph type="sldNum" sz="quarter" idx="2"/>
          </p:nvPr>
        </p:nvSpPr>
        <p:spPr>
          <a:xfrm>
            <a:off x="7207129" y="6440811"/>
            <a:ext cx="243011" cy="196204"/>
          </a:xfrm>
          <a:prstGeom prst="rect">
            <a:avLst/>
          </a:prstGeom>
        </p:spPr>
        <p:txBody>
          <a:bodyPr/>
          <a:lstStyle>
            <a:lvl1pPr defTabSz="514350">
              <a:defRPr sz="675">
                <a:latin typeface="Verdana"/>
                <a:ea typeface="Verdana"/>
                <a:cs typeface="Verdana"/>
                <a:sym typeface="Verdana"/>
              </a:defRPr>
            </a:lvl1pPr>
          </a:lstStyle>
          <a:p>
            <a:fld id="{86CB4B4D-7CA3-9044-876B-883B54F8677D}" type="slidenum">
              <a:t>‹#›</a:t>
            </a:fld>
            <a:endParaRPr/>
          </a:p>
        </p:txBody>
      </p:sp>
    </p:spTree>
    <p:extLst>
      <p:ext uri="{BB962C8B-B14F-4D97-AF65-F5344CB8AC3E}">
        <p14:creationId xmlns:p14="http://schemas.microsoft.com/office/powerpoint/2010/main" val="3917485476"/>
      </p:ext>
    </p:extLst>
  </p:cSld>
  <p:clrMapOvr>
    <a:masterClrMapping/>
  </p:clrMapOvr>
  <p:transition spd="med"/>
</p:sldLayout>
</file>

<file path=ppt/slideLayouts/slideLayout168.xml><?xml version="1.0" encoding="utf-8"?>
<p:sldLayout xmlns:a="http://schemas.openxmlformats.org/drawingml/2006/main" xmlns:r="http://schemas.openxmlformats.org/officeDocument/2006/relationships" xmlns:p="http://schemas.openxmlformats.org/presentationml/2006/main" type="tx">
  <p:cSld name="133_Default">
    <p:spTree>
      <p:nvGrpSpPr>
        <p:cNvPr id="1" name=""/>
        <p:cNvGrpSpPr/>
        <p:nvPr/>
      </p:nvGrpSpPr>
      <p:grpSpPr>
        <a:xfrm>
          <a:off x="0" y="0"/>
          <a:ext cx="0" cy="0"/>
          <a:chOff x="0" y="0"/>
          <a:chExt cx="0" cy="0"/>
        </a:xfrm>
      </p:grpSpPr>
      <p:sp>
        <p:nvSpPr>
          <p:cNvPr id="1295" name="Shape 1295"/>
          <p:cNvSpPr/>
          <p:nvPr/>
        </p:nvSpPr>
        <p:spPr>
          <a:xfrm rot="5400000">
            <a:off x="6268242" y="3298030"/>
            <a:ext cx="4221166" cy="1079502"/>
          </a:xfrm>
          <a:prstGeom prst="rect">
            <a:avLst/>
          </a:prstGeom>
          <a:solidFill>
            <a:srgbClr val="EFEFF0"/>
          </a:solidFill>
          <a:ln w="12700">
            <a:miter lim="400000"/>
          </a:ln>
        </p:spPr>
        <p:txBody>
          <a:bodyPr lIns="34289" tIns="34289" rIns="34289" bIns="34289" anchor="ctr"/>
          <a:lstStyle/>
          <a:p>
            <a:pPr algn="ctr" defTabSz="514350">
              <a:defRPr sz="1300">
                <a:solidFill>
                  <a:srgbClr val="FFFFFF"/>
                </a:solidFill>
                <a:latin typeface="Verdana"/>
                <a:ea typeface="Verdana"/>
                <a:cs typeface="Verdana"/>
                <a:sym typeface="Verdana"/>
              </a:defRPr>
            </a:pPr>
            <a:endParaRPr sz="975"/>
          </a:p>
        </p:txBody>
      </p:sp>
      <p:sp>
        <p:nvSpPr>
          <p:cNvPr id="1296" name="Shape 1296"/>
          <p:cNvSpPr/>
          <p:nvPr/>
        </p:nvSpPr>
        <p:spPr>
          <a:xfrm>
            <a:off x="7835901" y="212726"/>
            <a:ext cx="1079500" cy="1439863"/>
          </a:xfrm>
          <a:prstGeom prst="rect">
            <a:avLst/>
          </a:prstGeom>
          <a:solidFill>
            <a:srgbClr val="CE222C"/>
          </a:solidFill>
          <a:ln w="12700">
            <a:solidFill>
              <a:srgbClr val="97161D"/>
            </a:solidFill>
          </a:ln>
        </p:spPr>
        <p:txBody>
          <a:bodyPr lIns="34289" tIns="34289" rIns="34289" bIns="34289" anchor="ctr"/>
          <a:lstStyle/>
          <a:p>
            <a:pPr algn="ctr" defTabSz="514350">
              <a:defRPr sz="1300">
                <a:solidFill>
                  <a:srgbClr val="FFFFFF"/>
                </a:solidFill>
                <a:latin typeface="Verdana"/>
                <a:ea typeface="Verdana"/>
                <a:cs typeface="Verdana"/>
                <a:sym typeface="Verdana"/>
              </a:defRPr>
            </a:pPr>
            <a:endParaRPr sz="975"/>
          </a:p>
        </p:txBody>
      </p:sp>
      <p:pic>
        <p:nvPicPr>
          <p:cNvPr id="1297" name="image13.jpeg"/>
          <p:cNvPicPr>
            <a:picLocks noChangeAspect="1"/>
          </p:cNvPicPr>
          <p:nvPr/>
        </p:nvPicPr>
        <p:blipFill>
          <a:blip r:embed="rId2">
            <a:extLst/>
          </a:blip>
          <a:stretch>
            <a:fillRect/>
          </a:stretch>
        </p:blipFill>
        <p:spPr>
          <a:xfrm>
            <a:off x="7835901" y="6042025"/>
            <a:ext cx="1079500" cy="679450"/>
          </a:xfrm>
          <a:prstGeom prst="rect">
            <a:avLst/>
          </a:prstGeom>
          <a:ln w="12700">
            <a:miter lim="400000"/>
          </a:ln>
        </p:spPr>
      </p:pic>
      <p:sp>
        <p:nvSpPr>
          <p:cNvPr id="1298" name="Shape 1298"/>
          <p:cNvSpPr>
            <a:spLocks noGrp="1"/>
          </p:cNvSpPr>
          <p:nvPr>
            <p:ph type="title"/>
          </p:nvPr>
        </p:nvSpPr>
        <p:spPr>
          <a:xfrm>
            <a:off x="628651" y="365127"/>
            <a:ext cx="7177089" cy="1325563"/>
          </a:xfrm>
          <a:prstGeom prst="rect">
            <a:avLst/>
          </a:prstGeom>
        </p:spPr>
        <p:txBody>
          <a:bodyPr/>
          <a:lstStyle>
            <a:lvl1pPr algn="l" defTabSz="514350">
              <a:lnSpc>
                <a:spcPct val="90000"/>
              </a:lnSpc>
              <a:defRPr sz="2475">
                <a:latin typeface="Verdana"/>
                <a:ea typeface="Verdana"/>
                <a:cs typeface="Verdana"/>
                <a:sym typeface="Verdana"/>
              </a:defRPr>
            </a:lvl1pPr>
          </a:lstStyle>
          <a:p>
            <a:r>
              <a:t>Title Text</a:t>
            </a:r>
          </a:p>
        </p:txBody>
      </p:sp>
      <p:sp>
        <p:nvSpPr>
          <p:cNvPr id="1299" name="Shape 1299"/>
          <p:cNvSpPr>
            <a:spLocks noGrp="1"/>
          </p:cNvSpPr>
          <p:nvPr>
            <p:ph type="body" idx="1"/>
          </p:nvPr>
        </p:nvSpPr>
        <p:spPr>
          <a:xfrm>
            <a:off x="628651" y="1825625"/>
            <a:ext cx="7177089" cy="4351338"/>
          </a:xfrm>
          <a:prstGeom prst="rect">
            <a:avLst/>
          </a:prstGeom>
        </p:spPr>
        <p:txBody>
          <a:bodyPr/>
          <a:lstStyle>
            <a:lvl1pPr marL="128588" indent="-128588" defTabSz="514350">
              <a:lnSpc>
                <a:spcPct val="90000"/>
              </a:lnSpc>
              <a:buChar char="•"/>
              <a:defRPr sz="1575">
                <a:latin typeface="Verdana"/>
                <a:ea typeface="Verdana"/>
                <a:cs typeface="Verdana"/>
                <a:sym typeface="Verdana"/>
              </a:defRPr>
            </a:lvl1pPr>
            <a:lvl2pPr marL="407194" indent="-150019" defTabSz="514350">
              <a:lnSpc>
                <a:spcPct val="90000"/>
              </a:lnSpc>
              <a:buChar char="•"/>
              <a:defRPr sz="1575">
                <a:latin typeface="Verdana"/>
                <a:ea typeface="Verdana"/>
                <a:cs typeface="Verdana"/>
                <a:sym typeface="Verdana"/>
              </a:defRPr>
            </a:lvl2pPr>
            <a:lvl3pPr marL="694373" indent="-180023" defTabSz="514350">
              <a:lnSpc>
                <a:spcPct val="90000"/>
              </a:lnSpc>
              <a:defRPr sz="1575">
                <a:latin typeface="Verdana"/>
                <a:ea typeface="Verdana"/>
                <a:cs typeface="Verdana"/>
                <a:sym typeface="Verdana"/>
              </a:defRPr>
            </a:lvl3pPr>
            <a:lvl4pPr marL="979243" indent="-207718" defTabSz="514350">
              <a:lnSpc>
                <a:spcPct val="90000"/>
              </a:lnSpc>
              <a:buChar char="•"/>
              <a:defRPr sz="1575">
                <a:latin typeface="Verdana"/>
                <a:ea typeface="Verdana"/>
                <a:cs typeface="Verdana"/>
                <a:sym typeface="Verdana"/>
              </a:defRPr>
            </a:lvl4pPr>
            <a:lvl5pPr marL="1178719" indent="-150019" defTabSz="514350">
              <a:lnSpc>
                <a:spcPct val="90000"/>
              </a:lnSpc>
              <a:buChar char="•"/>
              <a:defRPr sz="1575">
                <a:latin typeface="Verdana"/>
                <a:ea typeface="Verdana"/>
                <a:cs typeface="Verdana"/>
                <a:sym typeface="Verdana"/>
              </a:defRPr>
            </a:lvl5pPr>
          </a:lstStyle>
          <a:p>
            <a:r>
              <a:t>Body Level One</a:t>
            </a:r>
          </a:p>
          <a:p>
            <a:pPr lvl="1"/>
            <a:r>
              <a:t>Body Level Two</a:t>
            </a:r>
          </a:p>
          <a:p>
            <a:pPr lvl="2"/>
            <a:r>
              <a:t>Body Level Three</a:t>
            </a:r>
          </a:p>
          <a:p>
            <a:pPr lvl="3"/>
            <a:r>
              <a:t>Body Level Four</a:t>
            </a:r>
          </a:p>
          <a:p>
            <a:pPr lvl="4"/>
            <a:r>
              <a:t>Body Level Five</a:t>
            </a:r>
          </a:p>
        </p:txBody>
      </p:sp>
      <p:sp>
        <p:nvSpPr>
          <p:cNvPr id="1300" name="Shape 1300"/>
          <p:cNvSpPr>
            <a:spLocks noGrp="1"/>
          </p:cNvSpPr>
          <p:nvPr>
            <p:ph type="sldNum" sz="quarter" idx="2"/>
          </p:nvPr>
        </p:nvSpPr>
        <p:spPr>
          <a:xfrm>
            <a:off x="7207129" y="6440811"/>
            <a:ext cx="243011" cy="196204"/>
          </a:xfrm>
          <a:prstGeom prst="rect">
            <a:avLst/>
          </a:prstGeom>
        </p:spPr>
        <p:txBody>
          <a:bodyPr/>
          <a:lstStyle>
            <a:lvl1pPr defTabSz="514350">
              <a:defRPr sz="675">
                <a:latin typeface="Verdana"/>
                <a:ea typeface="Verdana"/>
                <a:cs typeface="Verdana"/>
                <a:sym typeface="Verdana"/>
              </a:defRPr>
            </a:lvl1pPr>
          </a:lstStyle>
          <a:p>
            <a:fld id="{86CB4B4D-7CA3-9044-876B-883B54F8677D}" type="slidenum">
              <a:t>‹#›</a:t>
            </a:fld>
            <a:endParaRPr/>
          </a:p>
        </p:txBody>
      </p:sp>
    </p:spTree>
    <p:extLst>
      <p:ext uri="{BB962C8B-B14F-4D97-AF65-F5344CB8AC3E}">
        <p14:creationId xmlns:p14="http://schemas.microsoft.com/office/powerpoint/2010/main" val="477617769"/>
      </p:ext>
    </p:extLst>
  </p:cSld>
  <p:clrMapOvr>
    <a:masterClrMapping/>
  </p:clrMapOvr>
  <p:transition spd="med"/>
</p:sldLayout>
</file>

<file path=ppt/slideLayouts/slideLayout169.xml><?xml version="1.0" encoding="utf-8"?>
<p:sldLayout xmlns:a="http://schemas.openxmlformats.org/drawingml/2006/main" xmlns:r="http://schemas.openxmlformats.org/officeDocument/2006/relationships" xmlns:p="http://schemas.openxmlformats.org/presentationml/2006/main" type="tx">
  <p:cSld name="134_Default">
    <p:spTree>
      <p:nvGrpSpPr>
        <p:cNvPr id="1" name=""/>
        <p:cNvGrpSpPr/>
        <p:nvPr/>
      </p:nvGrpSpPr>
      <p:grpSpPr>
        <a:xfrm>
          <a:off x="0" y="0"/>
          <a:ext cx="0" cy="0"/>
          <a:chOff x="0" y="0"/>
          <a:chExt cx="0" cy="0"/>
        </a:xfrm>
      </p:grpSpPr>
      <p:sp>
        <p:nvSpPr>
          <p:cNvPr id="1307" name="Shape 1307"/>
          <p:cNvSpPr/>
          <p:nvPr/>
        </p:nvSpPr>
        <p:spPr>
          <a:xfrm rot="5400000">
            <a:off x="6268242" y="3298030"/>
            <a:ext cx="4221166" cy="1079502"/>
          </a:xfrm>
          <a:prstGeom prst="rect">
            <a:avLst/>
          </a:prstGeom>
          <a:solidFill>
            <a:srgbClr val="EFEFF0"/>
          </a:solidFill>
          <a:ln w="12700">
            <a:miter lim="400000"/>
          </a:ln>
        </p:spPr>
        <p:txBody>
          <a:bodyPr lIns="34289" tIns="34289" rIns="34289" bIns="34289" anchor="ctr"/>
          <a:lstStyle/>
          <a:p>
            <a:pPr algn="ctr" defTabSz="514350">
              <a:defRPr sz="1300">
                <a:solidFill>
                  <a:srgbClr val="FFFFFF"/>
                </a:solidFill>
                <a:latin typeface="Verdana"/>
                <a:ea typeface="Verdana"/>
                <a:cs typeface="Verdana"/>
                <a:sym typeface="Verdana"/>
              </a:defRPr>
            </a:pPr>
            <a:endParaRPr sz="975"/>
          </a:p>
        </p:txBody>
      </p:sp>
      <p:sp>
        <p:nvSpPr>
          <p:cNvPr id="1308" name="Shape 1308"/>
          <p:cNvSpPr/>
          <p:nvPr/>
        </p:nvSpPr>
        <p:spPr>
          <a:xfrm>
            <a:off x="7835901" y="212726"/>
            <a:ext cx="1079500" cy="1439863"/>
          </a:xfrm>
          <a:prstGeom prst="rect">
            <a:avLst/>
          </a:prstGeom>
          <a:solidFill>
            <a:srgbClr val="FFB500"/>
          </a:solidFill>
          <a:ln w="12700">
            <a:solidFill>
              <a:srgbClr val="BC8400"/>
            </a:solidFill>
          </a:ln>
        </p:spPr>
        <p:txBody>
          <a:bodyPr lIns="34289" tIns="34289" rIns="34289" bIns="34289" anchor="ctr"/>
          <a:lstStyle/>
          <a:p>
            <a:pPr algn="ctr" defTabSz="514350">
              <a:defRPr sz="1300">
                <a:solidFill>
                  <a:srgbClr val="FFFFFF"/>
                </a:solidFill>
                <a:latin typeface="Verdana"/>
                <a:ea typeface="Verdana"/>
                <a:cs typeface="Verdana"/>
                <a:sym typeface="Verdana"/>
              </a:defRPr>
            </a:pPr>
            <a:endParaRPr sz="975"/>
          </a:p>
        </p:txBody>
      </p:sp>
      <p:pic>
        <p:nvPicPr>
          <p:cNvPr id="1309" name="image13.jpeg"/>
          <p:cNvPicPr>
            <a:picLocks noChangeAspect="1"/>
          </p:cNvPicPr>
          <p:nvPr/>
        </p:nvPicPr>
        <p:blipFill>
          <a:blip r:embed="rId2">
            <a:extLst/>
          </a:blip>
          <a:stretch>
            <a:fillRect/>
          </a:stretch>
        </p:blipFill>
        <p:spPr>
          <a:xfrm>
            <a:off x="7835901" y="6042025"/>
            <a:ext cx="1079500" cy="679450"/>
          </a:xfrm>
          <a:prstGeom prst="rect">
            <a:avLst/>
          </a:prstGeom>
          <a:ln w="12700">
            <a:miter lim="400000"/>
          </a:ln>
        </p:spPr>
      </p:pic>
      <p:sp>
        <p:nvSpPr>
          <p:cNvPr id="1310" name="Shape 1310"/>
          <p:cNvSpPr>
            <a:spLocks noGrp="1"/>
          </p:cNvSpPr>
          <p:nvPr>
            <p:ph type="title"/>
          </p:nvPr>
        </p:nvSpPr>
        <p:spPr>
          <a:xfrm>
            <a:off x="628651" y="365127"/>
            <a:ext cx="7177089" cy="1325563"/>
          </a:xfrm>
          <a:prstGeom prst="rect">
            <a:avLst/>
          </a:prstGeom>
        </p:spPr>
        <p:txBody>
          <a:bodyPr/>
          <a:lstStyle>
            <a:lvl1pPr algn="l" defTabSz="514350">
              <a:lnSpc>
                <a:spcPct val="90000"/>
              </a:lnSpc>
              <a:defRPr sz="2475">
                <a:latin typeface="Verdana"/>
                <a:ea typeface="Verdana"/>
                <a:cs typeface="Verdana"/>
                <a:sym typeface="Verdana"/>
              </a:defRPr>
            </a:lvl1pPr>
          </a:lstStyle>
          <a:p>
            <a:r>
              <a:t>Title Text</a:t>
            </a:r>
          </a:p>
        </p:txBody>
      </p:sp>
      <p:sp>
        <p:nvSpPr>
          <p:cNvPr id="1311" name="Shape 1311"/>
          <p:cNvSpPr>
            <a:spLocks noGrp="1"/>
          </p:cNvSpPr>
          <p:nvPr>
            <p:ph type="body" idx="1"/>
          </p:nvPr>
        </p:nvSpPr>
        <p:spPr>
          <a:xfrm>
            <a:off x="628651" y="1825625"/>
            <a:ext cx="7177089" cy="4351338"/>
          </a:xfrm>
          <a:prstGeom prst="rect">
            <a:avLst/>
          </a:prstGeom>
        </p:spPr>
        <p:txBody>
          <a:bodyPr/>
          <a:lstStyle>
            <a:lvl1pPr marL="128588" indent="-128588" defTabSz="514350">
              <a:lnSpc>
                <a:spcPct val="90000"/>
              </a:lnSpc>
              <a:buChar char="•"/>
              <a:defRPr sz="1575">
                <a:latin typeface="Verdana"/>
                <a:ea typeface="Verdana"/>
                <a:cs typeface="Verdana"/>
                <a:sym typeface="Verdana"/>
              </a:defRPr>
            </a:lvl1pPr>
            <a:lvl2pPr marL="407194" indent="-150019" defTabSz="514350">
              <a:lnSpc>
                <a:spcPct val="90000"/>
              </a:lnSpc>
              <a:buChar char="•"/>
              <a:defRPr sz="1575">
                <a:latin typeface="Verdana"/>
                <a:ea typeface="Verdana"/>
                <a:cs typeface="Verdana"/>
                <a:sym typeface="Verdana"/>
              </a:defRPr>
            </a:lvl2pPr>
            <a:lvl3pPr marL="694373" indent="-180023" defTabSz="514350">
              <a:lnSpc>
                <a:spcPct val="90000"/>
              </a:lnSpc>
              <a:defRPr sz="1575">
                <a:latin typeface="Verdana"/>
                <a:ea typeface="Verdana"/>
                <a:cs typeface="Verdana"/>
                <a:sym typeface="Verdana"/>
              </a:defRPr>
            </a:lvl3pPr>
            <a:lvl4pPr marL="979243" indent="-207718" defTabSz="514350">
              <a:lnSpc>
                <a:spcPct val="90000"/>
              </a:lnSpc>
              <a:buChar char="•"/>
              <a:defRPr sz="1575">
                <a:latin typeface="Verdana"/>
                <a:ea typeface="Verdana"/>
                <a:cs typeface="Verdana"/>
                <a:sym typeface="Verdana"/>
              </a:defRPr>
            </a:lvl4pPr>
            <a:lvl5pPr marL="1178719" indent="-150019" defTabSz="514350">
              <a:lnSpc>
                <a:spcPct val="90000"/>
              </a:lnSpc>
              <a:buChar char="•"/>
              <a:defRPr sz="1575">
                <a:latin typeface="Verdana"/>
                <a:ea typeface="Verdana"/>
                <a:cs typeface="Verdana"/>
                <a:sym typeface="Verdana"/>
              </a:defRPr>
            </a:lvl5pPr>
          </a:lstStyle>
          <a:p>
            <a:r>
              <a:t>Body Level One</a:t>
            </a:r>
          </a:p>
          <a:p>
            <a:pPr lvl="1"/>
            <a:r>
              <a:t>Body Level Two</a:t>
            </a:r>
          </a:p>
          <a:p>
            <a:pPr lvl="2"/>
            <a:r>
              <a:t>Body Level Three</a:t>
            </a:r>
          </a:p>
          <a:p>
            <a:pPr lvl="3"/>
            <a:r>
              <a:t>Body Level Four</a:t>
            </a:r>
          </a:p>
          <a:p>
            <a:pPr lvl="4"/>
            <a:r>
              <a:t>Body Level Five</a:t>
            </a:r>
          </a:p>
        </p:txBody>
      </p:sp>
      <p:sp>
        <p:nvSpPr>
          <p:cNvPr id="1312" name="Shape 1312"/>
          <p:cNvSpPr>
            <a:spLocks noGrp="1"/>
          </p:cNvSpPr>
          <p:nvPr>
            <p:ph type="sldNum" sz="quarter" idx="2"/>
          </p:nvPr>
        </p:nvSpPr>
        <p:spPr>
          <a:xfrm>
            <a:off x="7207129" y="6440811"/>
            <a:ext cx="243011" cy="196204"/>
          </a:xfrm>
          <a:prstGeom prst="rect">
            <a:avLst/>
          </a:prstGeom>
        </p:spPr>
        <p:txBody>
          <a:bodyPr/>
          <a:lstStyle>
            <a:lvl1pPr defTabSz="514350">
              <a:defRPr sz="675">
                <a:latin typeface="Verdana"/>
                <a:ea typeface="Verdana"/>
                <a:cs typeface="Verdana"/>
                <a:sym typeface="Verdana"/>
              </a:defRPr>
            </a:lvl1pPr>
          </a:lstStyle>
          <a:p>
            <a:fld id="{86CB4B4D-7CA3-9044-876B-883B54F8677D}" type="slidenum">
              <a:t>‹#›</a:t>
            </a:fld>
            <a:endParaRPr/>
          </a:p>
        </p:txBody>
      </p:sp>
    </p:spTree>
    <p:extLst>
      <p:ext uri="{BB962C8B-B14F-4D97-AF65-F5344CB8AC3E}">
        <p14:creationId xmlns:p14="http://schemas.microsoft.com/office/powerpoint/2010/main" val="2404068357"/>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Vertical Title and Text">
    <p:spTree>
      <p:nvGrpSpPr>
        <p:cNvPr id="1" name=""/>
        <p:cNvGrpSpPr/>
        <p:nvPr/>
      </p:nvGrpSpPr>
      <p:grpSpPr>
        <a:xfrm>
          <a:off x="0" y="0"/>
          <a:ext cx="0" cy="0"/>
          <a:chOff x="0" y="0"/>
          <a:chExt cx="0" cy="0"/>
        </a:xfrm>
      </p:grpSpPr>
      <p:sp>
        <p:nvSpPr>
          <p:cNvPr id="192" name="Shape 192"/>
          <p:cNvSpPr>
            <a:spLocks noGrp="1"/>
          </p:cNvSpPr>
          <p:nvPr>
            <p:ph type="title"/>
          </p:nvPr>
        </p:nvSpPr>
        <p:spPr>
          <a:xfrm>
            <a:off x="6543675" y="365125"/>
            <a:ext cx="1971675" cy="5811838"/>
          </a:xfrm>
          <a:prstGeom prst="rect">
            <a:avLst/>
          </a:prstGeom>
          <a:solidFill>
            <a:schemeClr val="accent4"/>
          </a:solidFill>
          <a:extLst>
            <a:ext uri="{C572A759-6A51-4108-AA02-DFA0A04FC94B}">
              <ma14:wrappingTextBoxFlag xmlns:ma14="http://schemas.microsoft.com/office/mac/drawingml/2011/main" xmlns="" val="1"/>
            </a:ext>
          </a:extLst>
        </p:spPr>
        <p:txBody>
          <a:bodyPr/>
          <a:lstStyle/>
          <a:p>
            <a:r>
              <a:t>Click to edit Master title style</a:t>
            </a:r>
          </a:p>
        </p:txBody>
      </p:sp>
      <p:sp>
        <p:nvSpPr>
          <p:cNvPr id="193" name="Shape 193"/>
          <p:cNvSpPr>
            <a:spLocks noGrp="1"/>
          </p:cNvSpPr>
          <p:nvPr>
            <p:ph type="body" idx="1"/>
          </p:nvPr>
        </p:nvSpPr>
        <p:spPr>
          <a:xfrm>
            <a:off x="628650" y="365125"/>
            <a:ext cx="5800725" cy="5811838"/>
          </a:xfrm>
          <a:prstGeom prst="rect">
            <a:avLst/>
          </a:prstGeom>
          <a:extLst>
            <a:ext uri="{C572A759-6A51-4108-AA02-DFA0A04FC94B}">
              <ma14:wrappingTextBoxFlag xmlns:ma14="http://schemas.microsoft.com/office/mac/drawingml/2011/main" xmlns="" val="1"/>
            </a:ext>
          </a:extLst>
        </p:spPr>
        <p:txBody>
          <a:bodyPr/>
          <a:lstStyle/>
          <a:p>
            <a:r>
              <a:t>Click to edit Master text styles</a:t>
            </a:r>
          </a:p>
          <a:p>
            <a:pPr lvl="1"/>
            <a:r>
              <a:t>Second level</a:t>
            </a:r>
          </a:p>
          <a:p>
            <a:pPr lvl="2"/>
            <a:r>
              <a:t>Third level</a:t>
            </a:r>
          </a:p>
          <a:p>
            <a:pPr lvl="3"/>
            <a:r>
              <a:t>Fourth level</a:t>
            </a:r>
          </a:p>
          <a:p>
            <a:pPr lvl="4"/>
            <a:r>
              <a:t>Fifth level</a:t>
            </a:r>
          </a:p>
        </p:txBody>
      </p:sp>
      <p:sp>
        <p:nvSpPr>
          <p:cNvPr id="194" name="Shape 194"/>
          <p:cNvSpPr>
            <a:spLocks noGrp="1"/>
          </p:cNvSpPr>
          <p:nvPr>
            <p:ph type="sldNum" sz="quarter" idx="2"/>
          </p:nvPr>
        </p:nvSpPr>
        <p:spPr>
          <a:xfrm>
            <a:off x="7192729" y="6423343"/>
            <a:ext cx="249472" cy="231141"/>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047322150"/>
      </p:ext>
    </p:extLst>
  </p:cSld>
  <p:clrMapOvr>
    <a:masterClrMapping/>
  </p:clrMapOvr>
  <p:transition spd="med"/>
</p:sldLayout>
</file>

<file path=ppt/slideLayouts/slideLayout170.xml><?xml version="1.0" encoding="utf-8"?>
<p:sldLayout xmlns:a="http://schemas.openxmlformats.org/drawingml/2006/main" xmlns:r="http://schemas.openxmlformats.org/officeDocument/2006/relationships" xmlns:p="http://schemas.openxmlformats.org/presentationml/2006/main" type="tx">
  <p:cSld name="135_Default">
    <p:spTree>
      <p:nvGrpSpPr>
        <p:cNvPr id="1" name=""/>
        <p:cNvGrpSpPr/>
        <p:nvPr/>
      </p:nvGrpSpPr>
      <p:grpSpPr>
        <a:xfrm>
          <a:off x="0" y="0"/>
          <a:ext cx="0" cy="0"/>
          <a:chOff x="0" y="0"/>
          <a:chExt cx="0" cy="0"/>
        </a:xfrm>
      </p:grpSpPr>
      <p:sp>
        <p:nvSpPr>
          <p:cNvPr id="1319" name="Shape 1319"/>
          <p:cNvSpPr/>
          <p:nvPr/>
        </p:nvSpPr>
        <p:spPr>
          <a:xfrm>
            <a:off x="7835901" y="212726"/>
            <a:ext cx="1079500" cy="1439863"/>
          </a:xfrm>
          <a:prstGeom prst="rect">
            <a:avLst/>
          </a:prstGeom>
          <a:solidFill>
            <a:srgbClr val="CE222C"/>
          </a:solidFill>
          <a:ln w="12700">
            <a:solidFill>
              <a:srgbClr val="97161D"/>
            </a:solidFill>
          </a:ln>
        </p:spPr>
        <p:txBody>
          <a:bodyPr lIns="34289" tIns="34289" rIns="34289" bIns="34289" anchor="ctr"/>
          <a:lstStyle/>
          <a:p>
            <a:pPr algn="ctr" defTabSz="514350">
              <a:defRPr sz="1300">
                <a:solidFill>
                  <a:srgbClr val="FFFFFF"/>
                </a:solidFill>
                <a:latin typeface="Verdana"/>
                <a:ea typeface="Verdana"/>
                <a:cs typeface="Verdana"/>
                <a:sym typeface="Verdana"/>
              </a:defRPr>
            </a:pPr>
            <a:endParaRPr sz="975"/>
          </a:p>
        </p:txBody>
      </p:sp>
      <p:pic>
        <p:nvPicPr>
          <p:cNvPr id="1320" name="image13.jpeg"/>
          <p:cNvPicPr>
            <a:picLocks noChangeAspect="1"/>
          </p:cNvPicPr>
          <p:nvPr/>
        </p:nvPicPr>
        <p:blipFill>
          <a:blip r:embed="rId2">
            <a:extLst/>
          </a:blip>
          <a:stretch>
            <a:fillRect/>
          </a:stretch>
        </p:blipFill>
        <p:spPr>
          <a:xfrm>
            <a:off x="7835901" y="6042025"/>
            <a:ext cx="1079500" cy="679450"/>
          </a:xfrm>
          <a:prstGeom prst="rect">
            <a:avLst/>
          </a:prstGeom>
          <a:ln w="12700">
            <a:miter lim="400000"/>
          </a:ln>
        </p:spPr>
      </p:pic>
      <p:sp>
        <p:nvSpPr>
          <p:cNvPr id="1321" name="Shape 1321"/>
          <p:cNvSpPr>
            <a:spLocks noGrp="1"/>
          </p:cNvSpPr>
          <p:nvPr>
            <p:ph type="title"/>
          </p:nvPr>
        </p:nvSpPr>
        <p:spPr>
          <a:xfrm>
            <a:off x="628651" y="365127"/>
            <a:ext cx="7177089" cy="1325563"/>
          </a:xfrm>
          <a:prstGeom prst="rect">
            <a:avLst/>
          </a:prstGeom>
        </p:spPr>
        <p:txBody>
          <a:bodyPr/>
          <a:lstStyle>
            <a:lvl1pPr algn="l" defTabSz="514350">
              <a:lnSpc>
                <a:spcPct val="90000"/>
              </a:lnSpc>
              <a:defRPr sz="2475">
                <a:latin typeface="Verdana"/>
                <a:ea typeface="Verdana"/>
                <a:cs typeface="Verdana"/>
                <a:sym typeface="Verdana"/>
              </a:defRPr>
            </a:lvl1pPr>
          </a:lstStyle>
          <a:p>
            <a:r>
              <a:t>Title Text</a:t>
            </a:r>
          </a:p>
        </p:txBody>
      </p:sp>
      <p:sp>
        <p:nvSpPr>
          <p:cNvPr id="1322" name="Shape 1322"/>
          <p:cNvSpPr>
            <a:spLocks noGrp="1"/>
          </p:cNvSpPr>
          <p:nvPr>
            <p:ph type="body" idx="1"/>
          </p:nvPr>
        </p:nvSpPr>
        <p:spPr>
          <a:xfrm>
            <a:off x="628651" y="1825625"/>
            <a:ext cx="7177089" cy="4351338"/>
          </a:xfrm>
          <a:prstGeom prst="rect">
            <a:avLst/>
          </a:prstGeom>
        </p:spPr>
        <p:txBody>
          <a:bodyPr/>
          <a:lstStyle>
            <a:lvl1pPr marL="128588" indent="-128588" defTabSz="514350">
              <a:lnSpc>
                <a:spcPct val="90000"/>
              </a:lnSpc>
              <a:buChar char="•"/>
              <a:defRPr sz="1575">
                <a:latin typeface="Verdana"/>
                <a:ea typeface="Verdana"/>
                <a:cs typeface="Verdana"/>
                <a:sym typeface="Verdana"/>
              </a:defRPr>
            </a:lvl1pPr>
            <a:lvl2pPr marL="407194" indent="-150019" defTabSz="514350">
              <a:lnSpc>
                <a:spcPct val="90000"/>
              </a:lnSpc>
              <a:buChar char="•"/>
              <a:defRPr sz="1575">
                <a:latin typeface="Verdana"/>
                <a:ea typeface="Verdana"/>
                <a:cs typeface="Verdana"/>
                <a:sym typeface="Verdana"/>
              </a:defRPr>
            </a:lvl2pPr>
            <a:lvl3pPr marL="694373" indent="-180023" defTabSz="514350">
              <a:lnSpc>
                <a:spcPct val="90000"/>
              </a:lnSpc>
              <a:defRPr sz="1575">
                <a:latin typeface="Verdana"/>
                <a:ea typeface="Verdana"/>
                <a:cs typeface="Verdana"/>
                <a:sym typeface="Verdana"/>
              </a:defRPr>
            </a:lvl3pPr>
            <a:lvl4pPr marL="979243" indent="-207718" defTabSz="514350">
              <a:lnSpc>
                <a:spcPct val="90000"/>
              </a:lnSpc>
              <a:buChar char="•"/>
              <a:defRPr sz="1575">
                <a:latin typeface="Verdana"/>
                <a:ea typeface="Verdana"/>
                <a:cs typeface="Verdana"/>
                <a:sym typeface="Verdana"/>
              </a:defRPr>
            </a:lvl4pPr>
            <a:lvl5pPr marL="1178719" indent="-150019" defTabSz="514350">
              <a:lnSpc>
                <a:spcPct val="90000"/>
              </a:lnSpc>
              <a:buChar char="•"/>
              <a:defRPr sz="1575">
                <a:latin typeface="Verdana"/>
                <a:ea typeface="Verdana"/>
                <a:cs typeface="Verdana"/>
                <a:sym typeface="Verdana"/>
              </a:defRPr>
            </a:lvl5pPr>
          </a:lstStyle>
          <a:p>
            <a:r>
              <a:t>Body Level One</a:t>
            </a:r>
          </a:p>
          <a:p>
            <a:pPr lvl="1"/>
            <a:r>
              <a:t>Body Level Two</a:t>
            </a:r>
          </a:p>
          <a:p>
            <a:pPr lvl="2"/>
            <a:r>
              <a:t>Body Level Three</a:t>
            </a:r>
          </a:p>
          <a:p>
            <a:pPr lvl="3"/>
            <a:r>
              <a:t>Body Level Four</a:t>
            </a:r>
          </a:p>
          <a:p>
            <a:pPr lvl="4"/>
            <a:r>
              <a:t>Body Level Five</a:t>
            </a:r>
          </a:p>
        </p:txBody>
      </p:sp>
      <p:sp>
        <p:nvSpPr>
          <p:cNvPr id="1323" name="Shape 1323"/>
          <p:cNvSpPr>
            <a:spLocks noGrp="1"/>
          </p:cNvSpPr>
          <p:nvPr>
            <p:ph type="sldNum" sz="quarter" idx="2"/>
          </p:nvPr>
        </p:nvSpPr>
        <p:spPr>
          <a:xfrm>
            <a:off x="7207129" y="6440811"/>
            <a:ext cx="243011" cy="196204"/>
          </a:xfrm>
          <a:prstGeom prst="rect">
            <a:avLst/>
          </a:prstGeom>
        </p:spPr>
        <p:txBody>
          <a:bodyPr/>
          <a:lstStyle>
            <a:lvl1pPr defTabSz="514350">
              <a:defRPr sz="675">
                <a:latin typeface="Verdana"/>
                <a:ea typeface="Verdana"/>
                <a:cs typeface="Verdana"/>
                <a:sym typeface="Verdana"/>
              </a:defRPr>
            </a:lvl1pPr>
          </a:lstStyle>
          <a:p>
            <a:fld id="{86CB4B4D-7CA3-9044-876B-883B54F8677D}" type="slidenum">
              <a:t>‹#›</a:t>
            </a:fld>
            <a:endParaRPr/>
          </a:p>
        </p:txBody>
      </p:sp>
    </p:spTree>
    <p:extLst>
      <p:ext uri="{BB962C8B-B14F-4D97-AF65-F5344CB8AC3E}">
        <p14:creationId xmlns:p14="http://schemas.microsoft.com/office/powerpoint/2010/main" val="157179910"/>
      </p:ext>
    </p:extLst>
  </p:cSld>
  <p:clrMapOvr>
    <a:masterClrMapping/>
  </p:clrMapOvr>
  <p:transition spd="med"/>
</p:sldLayout>
</file>

<file path=ppt/slideLayouts/slideLayout171.xml><?xml version="1.0" encoding="utf-8"?>
<p:sldLayout xmlns:a="http://schemas.openxmlformats.org/drawingml/2006/main" xmlns:r="http://schemas.openxmlformats.org/officeDocument/2006/relationships" xmlns:p="http://schemas.openxmlformats.org/presentationml/2006/main" type="tx">
  <p:cSld name="136_Default">
    <p:spTree>
      <p:nvGrpSpPr>
        <p:cNvPr id="1" name=""/>
        <p:cNvGrpSpPr/>
        <p:nvPr/>
      </p:nvGrpSpPr>
      <p:grpSpPr>
        <a:xfrm>
          <a:off x="0" y="0"/>
          <a:ext cx="0" cy="0"/>
          <a:chOff x="0" y="0"/>
          <a:chExt cx="0" cy="0"/>
        </a:xfrm>
      </p:grpSpPr>
      <p:sp>
        <p:nvSpPr>
          <p:cNvPr id="1330" name="Shape 1330"/>
          <p:cNvSpPr/>
          <p:nvPr/>
        </p:nvSpPr>
        <p:spPr>
          <a:xfrm>
            <a:off x="7835901" y="212726"/>
            <a:ext cx="1079500" cy="1439863"/>
          </a:xfrm>
          <a:prstGeom prst="rect">
            <a:avLst/>
          </a:prstGeom>
          <a:solidFill>
            <a:srgbClr val="003C69"/>
          </a:solidFill>
          <a:ln w="12700">
            <a:miter lim="400000"/>
          </a:ln>
        </p:spPr>
        <p:txBody>
          <a:bodyPr lIns="34289" tIns="34289" rIns="34289" bIns="34289" anchor="ctr"/>
          <a:lstStyle/>
          <a:p>
            <a:pPr algn="ctr" defTabSz="514350">
              <a:defRPr sz="1300">
                <a:solidFill>
                  <a:srgbClr val="FFFFFF"/>
                </a:solidFill>
                <a:latin typeface="Verdana"/>
                <a:ea typeface="Verdana"/>
                <a:cs typeface="Verdana"/>
                <a:sym typeface="Verdana"/>
              </a:defRPr>
            </a:pPr>
            <a:endParaRPr sz="975"/>
          </a:p>
        </p:txBody>
      </p:sp>
      <p:pic>
        <p:nvPicPr>
          <p:cNvPr id="1331" name="image13.jpeg"/>
          <p:cNvPicPr>
            <a:picLocks noChangeAspect="1"/>
          </p:cNvPicPr>
          <p:nvPr/>
        </p:nvPicPr>
        <p:blipFill>
          <a:blip r:embed="rId2">
            <a:extLst/>
          </a:blip>
          <a:stretch>
            <a:fillRect/>
          </a:stretch>
        </p:blipFill>
        <p:spPr>
          <a:xfrm>
            <a:off x="7835901" y="6042025"/>
            <a:ext cx="1079500" cy="679450"/>
          </a:xfrm>
          <a:prstGeom prst="rect">
            <a:avLst/>
          </a:prstGeom>
          <a:ln w="12700">
            <a:miter lim="400000"/>
          </a:ln>
        </p:spPr>
      </p:pic>
      <p:sp>
        <p:nvSpPr>
          <p:cNvPr id="1332" name="Shape 1332"/>
          <p:cNvSpPr>
            <a:spLocks noGrp="1"/>
          </p:cNvSpPr>
          <p:nvPr>
            <p:ph type="title"/>
          </p:nvPr>
        </p:nvSpPr>
        <p:spPr>
          <a:xfrm>
            <a:off x="628651" y="365127"/>
            <a:ext cx="7177089" cy="1325563"/>
          </a:xfrm>
          <a:prstGeom prst="rect">
            <a:avLst/>
          </a:prstGeom>
        </p:spPr>
        <p:txBody>
          <a:bodyPr/>
          <a:lstStyle>
            <a:lvl1pPr algn="l" defTabSz="514350">
              <a:lnSpc>
                <a:spcPct val="90000"/>
              </a:lnSpc>
              <a:defRPr sz="2475">
                <a:latin typeface="Verdana"/>
                <a:ea typeface="Verdana"/>
                <a:cs typeface="Verdana"/>
                <a:sym typeface="Verdana"/>
              </a:defRPr>
            </a:lvl1pPr>
          </a:lstStyle>
          <a:p>
            <a:r>
              <a:t>Title Text</a:t>
            </a:r>
          </a:p>
        </p:txBody>
      </p:sp>
      <p:sp>
        <p:nvSpPr>
          <p:cNvPr id="1333" name="Shape 1333"/>
          <p:cNvSpPr>
            <a:spLocks noGrp="1"/>
          </p:cNvSpPr>
          <p:nvPr>
            <p:ph type="body" idx="1"/>
          </p:nvPr>
        </p:nvSpPr>
        <p:spPr>
          <a:xfrm>
            <a:off x="628651" y="1825625"/>
            <a:ext cx="7177089" cy="4351338"/>
          </a:xfrm>
          <a:prstGeom prst="rect">
            <a:avLst/>
          </a:prstGeom>
        </p:spPr>
        <p:txBody>
          <a:bodyPr/>
          <a:lstStyle>
            <a:lvl1pPr marL="128588" indent="-128588" defTabSz="514350">
              <a:lnSpc>
                <a:spcPct val="90000"/>
              </a:lnSpc>
              <a:buChar char="•"/>
              <a:defRPr sz="1575">
                <a:latin typeface="Verdana"/>
                <a:ea typeface="Verdana"/>
                <a:cs typeface="Verdana"/>
                <a:sym typeface="Verdana"/>
              </a:defRPr>
            </a:lvl1pPr>
            <a:lvl2pPr marL="407194" indent="-150019" defTabSz="514350">
              <a:lnSpc>
                <a:spcPct val="90000"/>
              </a:lnSpc>
              <a:buChar char="•"/>
              <a:defRPr sz="1575">
                <a:latin typeface="Verdana"/>
                <a:ea typeface="Verdana"/>
                <a:cs typeface="Verdana"/>
                <a:sym typeface="Verdana"/>
              </a:defRPr>
            </a:lvl2pPr>
            <a:lvl3pPr marL="694373" indent="-180023" defTabSz="514350">
              <a:lnSpc>
                <a:spcPct val="90000"/>
              </a:lnSpc>
              <a:defRPr sz="1575">
                <a:latin typeface="Verdana"/>
                <a:ea typeface="Verdana"/>
                <a:cs typeface="Verdana"/>
                <a:sym typeface="Verdana"/>
              </a:defRPr>
            </a:lvl3pPr>
            <a:lvl4pPr marL="979243" indent="-207718" defTabSz="514350">
              <a:lnSpc>
                <a:spcPct val="90000"/>
              </a:lnSpc>
              <a:buChar char="•"/>
              <a:defRPr sz="1575">
                <a:latin typeface="Verdana"/>
                <a:ea typeface="Verdana"/>
                <a:cs typeface="Verdana"/>
                <a:sym typeface="Verdana"/>
              </a:defRPr>
            </a:lvl4pPr>
            <a:lvl5pPr marL="1178719" indent="-150019" defTabSz="514350">
              <a:lnSpc>
                <a:spcPct val="90000"/>
              </a:lnSpc>
              <a:buChar char="•"/>
              <a:defRPr sz="1575">
                <a:latin typeface="Verdana"/>
                <a:ea typeface="Verdana"/>
                <a:cs typeface="Verdana"/>
                <a:sym typeface="Verdana"/>
              </a:defRPr>
            </a:lvl5pPr>
          </a:lstStyle>
          <a:p>
            <a:r>
              <a:t>Body Level One</a:t>
            </a:r>
          </a:p>
          <a:p>
            <a:pPr lvl="1"/>
            <a:r>
              <a:t>Body Level Two</a:t>
            </a:r>
          </a:p>
          <a:p>
            <a:pPr lvl="2"/>
            <a:r>
              <a:t>Body Level Three</a:t>
            </a:r>
          </a:p>
          <a:p>
            <a:pPr lvl="3"/>
            <a:r>
              <a:t>Body Level Four</a:t>
            </a:r>
          </a:p>
          <a:p>
            <a:pPr lvl="4"/>
            <a:r>
              <a:t>Body Level Five</a:t>
            </a:r>
          </a:p>
        </p:txBody>
      </p:sp>
      <p:sp>
        <p:nvSpPr>
          <p:cNvPr id="1334" name="Shape 1334"/>
          <p:cNvSpPr>
            <a:spLocks noGrp="1"/>
          </p:cNvSpPr>
          <p:nvPr>
            <p:ph type="sldNum" sz="quarter" idx="2"/>
          </p:nvPr>
        </p:nvSpPr>
        <p:spPr>
          <a:xfrm>
            <a:off x="7207129" y="6440811"/>
            <a:ext cx="243011" cy="196204"/>
          </a:xfrm>
          <a:prstGeom prst="rect">
            <a:avLst/>
          </a:prstGeom>
        </p:spPr>
        <p:txBody>
          <a:bodyPr/>
          <a:lstStyle>
            <a:lvl1pPr defTabSz="514350">
              <a:defRPr sz="675">
                <a:latin typeface="Verdana"/>
                <a:ea typeface="Verdana"/>
                <a:cs typeface="Verdana"/>
                <a:sym typeface="Verdana"/>
              </a:defRPr>
            </a:lvl1pPr>
          </a:lstStyle>
          <a:p>
            <a:fld id="{86CB4B4D-7CA3-9044-876B-883B54F8677D}" type="slidenum">
              <a:t>‹#›</a:t>
            </a:fld>
            <a:endParaRPr/>
          </a:p>
        </p:txBody>
      </p:sp>
    </p:spTree>
    <p:extLst>
      <p:ext uri="{BB962C8B-B14F-4D97-AF65-F5344CB8AC3E}">
        <p14:creationId xmlns:p14="http://schemas.microsoft.com/office/powerpoint/2010/main" val="1001205490"/>
      </p:ext>
    </p:extLst>
  </p:cSld>
  <p:clrMapOvr>
    <a:masterClrMapping/>
  </p:clrMapOvr>
  <p:transition spd="med"/>
</p:sldLayout>
</file>

<file path=ppt/slideLayouts/slideLayout172.xml><?xml version="1.0" encoding="utf-8"?>
<p:sldLayout xmlns:a="http://schemas.openxmlformats.org/drawingml/2006/main" xmlns:r="http://schemas.openxmlformats.org/officeDocument/2006/relationships" xmlns:p="http://schemas.openxmlformats.org/presentationml/2006/main" type="tx">
  <p:cSld name="137_Default">
    <p:spTree>
      <p:nvGrpSpPr>
        <p:cNvPr id="1" name=""/>
        <p:cNvGrpSpPr/>
        <p:nvPr/>
      </p:nvGrpSpPr>
      <p:grpSpPr>
        <a:xfrm>
          <a:off x="0" y="0"/>
          <a:ext cx="0" cy="0"/>
          <a:chOff x="0" y="0"/>
          <a:chExt cx="0" cy="0"/>
        </a:xfrm>
      </p:grpSpPr>
      <p:sp>
        <p:nvSpPr>
          <p:cNvPr id="1341" name="Shape 1341"/>
          <p:cNvSpPr/>
          <p:nvPr/>
        </p:nvSpPr>
        <p:spPr>
          <a:xfrm>
            <a:off x="7835901" y="212726"/>
            <a:ext cx="1079500" cy="1439863"/>
          </a:xfrm>
          <a:prstGeom prst="rect">
            <a:avLst/>
          </a:prstGeom>
          <a:solidFill>
            <a:srgbClr val="FFB500"/>
          </a:solidFill>
          <a:ln w="12700">
            <a:solidFill>
              <a:srgbClr val="BC8400"/>
            </a:solidFill>
          </a:ln>
        </p:spPr>
        <p:txBody>
          <a:bodyPr lIns="34289" tIns="34289" rIns="34289" bIns="34289" anchor="ctr"/>
          <a:lstStyle/>
          <a:p>
            <a:pPr algn="ctr" defTabSz="514350">
              <a:defRPr sz="1300">
                <a:solidFill>
                  <a:srgbClr val="FFFFFF"/>
                </a:solidFill>
                <a:latin typeface="Verdana"/>
                <a:ea typeface="Verdana"/>
                <a:cs typeface="Verdana"/>
                <a:sym typeface="Verdana"/>
              </a:defRPr>
            </a:pPr>
            <a:endParaRPr sz="975"/>
          </a:p>
        </p:txBody>
      </p:sp>
      <p:pic>
        <p:nvPicPr>
          <p:cNvPr id="1342" name="image13.jpeg"/>
          <p:cNvPicPr>
            <a:picLocks noChangeAspect="1"/>
          </p:cNvPicPr>
          <p:nvPr/>
        </p:nvPicPr>
        <p:blipFill>
          <a:blip r:embed="rId2">
            <a:extLst/>
          </a:blip>
          <a:stretch>
            <a:fillRect/>
          </a:stretch>
        </p:blipFill>
        <p:spPr>
          <a:xfrm>
            <a:off x="7835901" y="6042025"/>
            <a:ext cx="1079500" cy="679450"/>
          </a:xfrm>
          <a:prstGeom prst="rect">
            <a:avLst/>
          </a:prstGeom>
          <a:ln w="12700">
            <a:miter lim="400000"/>
          </a:ln>
        </p:spPr>
      </p:pic>
      <p:sp>
        <p:nvSpPr>
          <p:cNvPr id="1343" name="Shape 1343"/>
          <p:cNvSpPr>
            <a:spLocks noGrp="1"/>
          </p:cNvSpPr>
          <p:nvPr>
            <p:ph type="title"/>
          </p:nvPr>
        </p:nvSpPr>
        <p:spPr>
          <a:xfrm>
            <a:off x="628651" y="365127"/>
            <a:ext cx="7177089" cy="1325563"/>
          </a:xfrm>
          <a:prstGeom prst="rect">
            <a:avLst/>
          </a:prstGeom>
        </p:spPr>
        <p:txBody>
          <a:bodyPr/>
          <a:lstStyle>
            <a:lvl1pPr algn="l" defTabSz="514350">
              <a:lnSpc>
                <a:spcPct val="90000"/>
              </a:lnSpc>
              <a:defRPr sz="2475">
                <a:latin typeface="Verdana"/>
                <a:ea typeface="Verdana"/>
                <a:cs typeface="Verdana"/>
                <a:sym typeface="Verdana"/>
              </a:defRPr>
            </a:lvl1pPr>
          </a:lstStyle>
          <a:p>
            <a:r>
              <a:t>Title Text</a:t>
            </a:r>
          </a:p>
        </p:txBody>
      </p:sp>
      <p:sp>
        <p:nvSpPr>
          <p:cNvPr id="1344" name="Shape 1344"/>
          <p:cNvSpPr>
            <a:spLocks noGrp="1"/>
          </p:cNvSpPr>
          <p:nvPr>
            <p:ph type="body" idx="1"/>
          </p:nvPr>
        </p:nvSpPr>
        <p:spPr>
          <a:xfrm>
            <a:off x="628651" y="1825625"/>
            <a:ext cx="7177089" cy="4351338"/>
          </a:xfrm>
          <a:prstGeom prst="rect">
            <a:avLst/>
          </a:prstGeom>
        </p:spPr>
        <p:txBody>
          <a:bodyPr/>
          <a:lstStyle>
            <a:lvl1pPr marL="128588" indent="-128588" defTabSz="514350">
              <a:lnSpc>
                <a:spcPct val="90000"/>
              </a:lnSpc>
              <a:buChar char="•"/>
              <a:defRPr sz="1575">
                <a:latin typeface="Verdana"/>
                <a:ea typeface="Verdana"/>
                <a:cs typeface="Verdana"/>
                <a:sym typeface="Verdana"/>
              </a:defRPr>
            </a:lvl1pPr>
            <a:lvl2pPr marL="407194" indent="-150019" defTabSz="514350">
              <a:lnSpc>
                <a:spcPct val="90000"/>
              </a:lnSpc>
              <a:buChar char="•"/>
              <a:defRPr sz="1575">
                <a:latin typeface="Verdana"/>
                <a:ea typeface="Verdana"/>
                <a:cs typeface="Verdana"/>
                <a:sym typeface="Verdana"/>
              </a:defRPr>
            </a:lvl2pPr>
            <a:lvl3pPr marL="694373" indent="-180023" defTabSz="514350">
              <a:lnSpc>
                <a:spcPct val="90000"/>
              </a:lnSpc>
              <a:defRPr sz="1575">
                <a:latin typeface="Verdana"/>
                <a:ea typeface="Verdana"/>
                <a:cs typeface="Verdana"/>
                <a:sym typeface="Verdana"/>
              </a:defRPr>
            </a:lvl3pPr>
            <a:lvl4pPr marL="979243" indent="-207718" defTabSz="514350">
              <a:lnSpc>
                <a:spcPct val="90000"/>
              </a:lnSpc>
              <a:buChar char="•"/>
              <a:defRPr sz="1575">
                <a:latin typeface="Verdana"/>
                <a:ea typeface="Verdana"/>
                <a:cs typeface="Verdana"/>
                <a:sym typeface="Verdana"/>
              </a:defRPr>
            </a:lvl4pPr>
            <a:lvl5pPr marL="1178719" indent="-150019" defTabSz="514350">
              <a:lnSpc>
                <a:spcPct val="90000"/>
              </a:lnSpc>
              <a:buChar char="•"/>
              <a:defRPr sz="1575">
                <a:latin typeface="Verdana"/>
                <a:ea typeface="Verdana"/>
                <a:cs typeface="Verdana"/>
                <a:sym typeface="Verdana"/>
              </a:defRPr>
            </a:lvl5pPr>
          </a:lstStyle>
          <a:p>
            <a:r>
              <a:t>Body Level One</a:t>
            </a:r>
          </a:p>
          <a:p>
            <a:pPr lvl="1"/>
            <a:r>
              <a:t>Body Level Two</a:t>
            </a:r>
          </a:p>
          <a:p>
            <a:pPr lvl="2"/>
            <a:r>
              <a:t>Body Level Three</a:t>
            </a:r>
          </a:p>
          <a:p>
            <a:pPr lvl="3"/>
            <a:r>
              <a:t>Body Level Four</a:t>
            </a:r>
          </a:p>
          <a:p>
            <a:pPr lvl="4"/>
            <a:r>
              <a:t>Body Level Five</a:t>
            </a:r>
          </a:p>
        </p:txBody>
      </p:sp>
      <p:sp>
        <p:nvSpPr>
          <p:cNvPr id="1345" name="Shape 1345"/>
          <p:cNvSpPr>
            <a:spLocks noGrp="1"/>
          </p:cNvSpPr>
          <p:nvPr>
            <p:ph type="sldNum" sz="quarter" idx="2"/>
          </p:nvPr>
        </p:nvSpPr>
        <p:spPr>
          <a:xfrm>
            <a:off x="7207129" y="6440811"/>
            <a:ext cx="243011" cy="196204"/>
          </a:xfrm>
          <a:prstGeom prst="rect">
            <a:avLst/>
          </a:prstGeom>
        </p:spPr>
        <p:txBody>
          <a:bodyPr/>
          <a:lstStyle>
            <a:lvl1pPr defTabSz="514350">
              <a:defRPr sz="675">
                <a:latin typeface="Verdana"/>
                <a:ea typeface="Verdana"/>
                <a:cs typeface="Verdana"/>
                <a:sym typeface="Verdana"/>
              </a:defRPr>
            </a:lvl1pPr>
          </a:lstStyle>
          <a:p>
            <a:fld id="{86CB4B4D-7CA3-9044-876B-883B54F8677D}" type="slidenum">
              <a:t>‹#›</a:t>
            </a:fld>
            <a:endParaRPr/>
          </a:p>
        </p:txBody>
      </p:sp>
    </p:spTree>
    <p:extLst>
      <p:ext uri="{BB962C8B-B14F-4D97-AF65-F5344CB8AC3E}">
        <p14:creationId xmlns:p14="http://schemas.microsoft.com/office/powerpoint/2010/main" val="1471638969"/>
      </p:ext>
    </p:extLst>
  </p:cSld>
  <p:clrMapOvr>
    <a:masterClrMapping/>
  </p:clrMapOvr>
  <p:transition spd="med"/>
</p:sldLayout>
</file>

<file path=ppt/slideLayouts/slideLayout173.xml><?xml version="1.0" encoding="utf-8"?>
<p:sldLayout xmlns:a="http://schemas.openxmlformats.org/drawingml/2006/main" xmlns:r="http://schemas.openxmlformats.org/officeDocument/2006/relationships" xmlns:p="http://schemas.openxmlformats.org/presentationml/2006/main" type="tx">
  <p:cSld name="138_Default">
    <p:spTree>
      <p:nvGrpSpPr>
        <p:cNvPr id="1" name=""/>
        <p:cNvGrpSpPr/>
        <p:nvPr/>
      </p:nvGrpSpPr>
      <p:grpSpPr>
        <a:xfrm>
          <a:off x="0" y="0"/>
          <a:ext cx="0" cy="0"/>
          <a:chOff x="0" y="0"/>
          <a:chExt cx="0" cy="0"/>
        </a:xfrm>
      </p:grpSpPr>
      <p:pic>
        <p:nvPicPr>
          <p:cNvPr id="1352" name="image14.jpeg"/>
          <p:cNvPicPr>
            <a:picLocks noChangeAspect="1"/>
          </p:cNvPicPr>
          <p:nvPr/>
        </p:nvPicPr>
        <p:blipFill>
          <a:blip r:embed="rId2">
            <a:extLst/>
          </a:blip>
          <a:stretch>
            <a:fillRect/>
          </a:stretch>
        </p:blipFill>
        <p:spPr>
          <a:xfrm>
            <a:off x="6208713" y="1727202"/>
            <a:ext cx="2692402" cy="4200525"/>
          </a:xfrm>
          <a:prstGeom prst="rect">
            <a:avLst/>
          </a:prstGeom>
          <a:ln w="12700">
            <a:miter lim="400000"/>
          </a:ln>
          <a:effectLst>
            <a:outerShdw blurRad="50800" dist="25400" dir="2700000" rotWithShape="0">
              <a:srgbClr val="000000">
                <a:alpha val="39999"/>
              </a:srgbClr>
            </a:outerShdw>
          </a:effectLst>
        </p:spPr>
      </p:pic>
      <p:sp>
        <p:nvSpPr>
          <p:cNvPr id="1353" name="Shape 1353"/>
          <p:cNvSpPr/>
          <p:nvPr/>
        </p:nvSpPr>
        <p:spPr>
          <a:xfrm>
            <a:off x="7820026" y="212726"/>
            <a:ext cx="1081088" cy="1439863"/>
          </a:xfrm>
          <a:prstGeom prst="rect">
            <a:avLst/>
          </a:prstGeom>
          <a:solidFill>
            <a:srgbClr val="CE1F2C"/>
          </a:solidFill>
          <a:ln w="12700">
            <a:miter lim="400000"/>
          </a:ln>
        </p:spPr>
        <p:txBody>
          <a:bodyPr lIns="34289" tIns="34289" rIns="34289" bIns="34289" anchor="ctr"/>
          <a:lstStyle/>
          <a:p>
            <a:pPr algn="ctr" defTabSz="514350">
              <a:defRPr sz="1300">
                <a:solidFill>
                  <a:srgbClr val="FFFFFF"/>
                </a:solidFill>
                <a:latin typeface="Verdana"/>
                <a:ea typeface="Verdana"/>
                <a:cs typeface="Verdana"/>
                <a:sym typeface="Verdana"/>
              </a:defRPr>
            </a:pPr>
            <a:endParaRPr sz="975"/>
          </a:p>
        </p:txBody>
      </p:sp>
      <p:pic>
        <p:nvPicPr>
          <p:cNvPr id="1354" name="image13.jpeg"/>
          <p:cNvPicPr>
            <a:picLocks noChangeAspect="1"/>
          </p:cNvPicPr>
          <p:nvPr/>
        </p:nvPicPr>
        <p:blipFill>
          <a:blip r:embed="rId3">
            <a:extLst/>
          </a:blip>
          <a:stretch>
            <a:fillRect/>
          </a:stretch>
        </p:blipFill>
        <p:spPr>
          <a:xfrm>
            <a:off x="7835901" y="6042025"/>
            <a:ext cx="1079500" cy="679450"/>
          </a:xfrm>
          <a:prstGeom prst="rect">
            <a:avLst/>
          </a:prstGeom>
          <a:ln w="12700">
            <a:miter lim="400000"/>
          </a:ln>
        </p:spPr>
      </p:pic>
      <p:sp>
        <p:nvSpPr>
          <p:cNvPr id="1355" name="Shape 1355"/>
          <p:cNvSpPr>
            <a:spLocks noGrp="1"/>
          </p:cNvSpPr>
          <p:nvPr>
            <p:ph type="title"/>
          </p:nvPr>
        </p:nvSpPr>
        <p:spPr>
          <a:xfrm>
            <a:off x="628651" y="365127"/>
            <a:ext cx="7177089" cy="1325563"/>
          </a:xfrm>
          <a:prstGeom prst="rect">
            <a:avLst/>
          </a:prstGeom>
        </p:spPr>
        <p:txBody>
          <a:bodyPr/>
          <a:lstStyle>
            <a:lvl1pPr algn="l" defTabSz="514350">
              <a:lnSpc>
                <a:spcPct val="90000"/>
              </a:lnSpc>
              <a:defRPr sz="2475">
                <a:latin typeface="Verdana"/>
                <a:ea typeface="Verdana"/>
                <a:cs typeface="Verdana"/>
                <a:sym typeface="Verdana"/>
              </a:defRPr>
            </a:lvl1pPr>
          </a:lstStyle>
          <a:p>
            <a:r>
              <a:t>Title Text</a:t>
            </a:r>
          </a:p>
        </p:txBody>
      </p:sp>
      <p:sp>
        <p:nvSpPr>
          <p:cNvPr id="1356" name="Shape 1356"/>
          <p:cNvSpPr>
            <a:spLocks noGrp="1"/>
          </p:cNvSpPr>
          <p:nvPr>
            <p:ph type="body" idx="1"/>
          </p:nvPr>
        </p:nvSpPr>
        <p:spPr>
          <a:xfrm>
            <a:off x="628651" y="1825625"/>
            <a:ext cx="7177089" cy="4351338"/>
          </a:xfrm>
          <a:prstGeom prst="rect">
            <a:avLst/>
          </a:prstGeom>
        </p:spPr>
        <p:txBody>
          <a:bodyPr/>
          <a:lstStyle>
            <a:lvl1pPr marL="128588" indent="-128588" defTabSz="514350">
              <a:lnSpc>
                <a:spcPct val="90000"/>
              </a:lnSpc>
              <a:buChar char="•"/>
              <a:defRPr sz="1575">
                <a:latin typeface="Verdana"/>
                <a:ea typeface="Verdana"/>
                <a:cs typeface="Verdana"/>
                <a:sym typeface="Verdana"/>
              </a:defRPr>
            </a:lvl1pPr>
            <a:lvl2pPr marL="407194" indent="-150019" defTabSz="514350">
              <a:lnSpc>
                <a:spcPct val="90000"/>
              </a:lnSpc>
              <a:buChar char="•"/>
              <a:defRPr sz="1575">
                <a:latin typeface="Verdana"/>
                <a:ea typeface="Verdana"/>
                <a:cs typeface="Verdana"/>
                <a:sym typeface="Verdana"/>
              </a:defRPr>
            </a:lvl2pPr>
            <a:lvl3pPr marL="694373" indent="-180023" defTabSz="514350">
              <a:lnSpc>
                <a:spcPct val="90000"/>
              </a:lnSpc>
              <a:defRPr sz="1575">
                <a:latin typeface="Verdana"/>
                <a:ea typeface="Verdana"/>
                <a:cs typeface="Verdana"/>
                <a:sym typeface="Verdana"/>
              </a:defRPr>
            </a:lvl3pPr>
            <a:lvl4pPr marL="979243" indent="-207718" defTabSz="514350">
              <a:lnSpc>
                <a:spcPct val="90000"/>
              </a:lnSpc>
              <a:buChar char="•"/>
              <a:defRPr sz="1575">
                <a:latin typeface="Verdana"/>
                <a:ea typeface="Verdana"/>
                <a:cs typeface="Verdana"/>
                <a:sym typeface="Verdana"/>
              </a:defRPr>
            </a:lvl4pPr>
            <a:lvl5pPr marL="1178719" indent="-150019" defTabSz="514350">
              <a:lnSpc>
                <a:spcPct val="90000"/>
              </a:lnSpc>
              <a:buChar char="•"/>
              <a:defRPr sz="1575">
                <a:latin typeface="Verdana"/>
                <a:ea typeface="Verdana"/>
                <a:cs typeface="Verdana"/>
                <a:sym typeface="Verdana"/>
              </a:defRPr>
            </a:lvl5pPr>
          </a:lstStyle>
          <a:p>
            <a:r>
              <a:t>Body Level One</a:t>
            </a:r>
          </a:p>
          <a:p>
            <a:pPr lvl="1"/>
            <a:r>
              <a:t>Body Level Two</a:t>
            </a:r>
          </a:p>
          <a:p>
            <a:pPr lvl="2"/>
            <a:r>
              <a:t>Body Level Three</a:t>
            </a:r>
          </a:p>
          <a:p>
            <a:pPr lvl="3"/>
            <a:r>
              <a:t>Body Level Four</a:t>
            </a:r>
          </a:p>
          <a:p>
            <a:pPr lvl="4"/>
            <a:r>
              <a:t>Body Level Five</a:t>
            </a:r>
          </a:p>
        </p:txBody>
      </p:sp>
      <p:sp>
        <p:nvSpPr>
          <p:cNvPr id="1357" name="Shape 1357"/>
          <p:cNvSpPr>
            <a:spLocks noGrp="1"/>
          </p:cNvSpPr>
          <p:nvPr>
            <p:ph type="sldNum" sz="quarter" idx="2"/>
          </p:nvPr>
        </p:nvSpPr>
        <p:spPr>
          <a:xfrm>
            <a:off x="7219829" y="6440811"/>
            <a:ext cx="243011" cy="196204"/>
          </a:xfrm>
          <a:prstGeom prst="rect">
            <a:avLst/>
          </a:prstGeom>
        </p:spPr>
        <p:txBody>
          <a:bodyPr/>
          <a:lstStyle>
            <a:lvl1pPr defTabSz="514350">
              <a:defRPr sz="675">
                <a:latin typeface="Verdana"/>
                <a:ea typeface="Verdana"/>
                <a:cs typeface="Verdana"/>
                <a:sym typeface="Verdana"/>
              </a:defRPr>
            </a:lvl1pPr>
          </a:lstStyle>
          <a:p>
            <a:fld id="{86CB4B4D-7CA3-9044-876B-883B54F8677D}" type="slidenum">
              <a:t>‹#›</a:t>
            </a:fld>
            <a:endParaRPr/>
          </a:p>
        </p:txBody>
      </p:sp>
    </p:spTree>
    <p:extLst>
      <p:ext uri="{BB962C8B-B14F-4D97-AF65-F5344CB8AC3E}">
        <p14:creationId xmlns:p14="http://schemas.microsoft.com/office/powerpoint/2010/main" val="3389381522"/>
      </p:ext>
    </p:extLst>
  </p:cSld>
  <p:clrMapOvr>
    <a:masterClrMapping/>
  </p:clrMapOvr>
  <p:transition spd="med"/>
</p:sldLayout>
</file>

<file path=ppt/slideLayouts/slideLayout174.xml><?xml version="1.0" encoding="utf-8"?>
<p:sldLayout xmlns:a="http://schemas.openxmlformats.org/drawingml/2006/main" xmlns:r="http://schemas.openxmlformats.org/officeDocument/2006/relationships" xmlns:p="http://schemas.openxmlformats.org/presentationml/2006/main" type="tx">
  <p:cSld name="139_Default">
    <p:spTree>
      <p:nvGrpSpPr>
        <p:cNvPr id="1" name=""/>
        <p:cNvGrpSpPr/>
        <p:nvPr/>
      </p:nvGrpSpPr>
      <p:grpSpPr>
        <a:xfrm>
          <a:off x="0" y="0"/>
          <a:ext cx="0" cy="0"/>
          <a:chOff x="0" y="0"/>
          <a:chExt cx="0" cy="0"/>
        </a:xfrm>
      </p:grpSpPr>
      <p:pic>
        <p:nvPicPr>
          <p:cNvPr id="1364" name="image15.jpeg"/>
          <p:cNvPicPr>
            <a:picLocks noChangeAspect="1"/>
          </p:cNvPicPr>
          <p:nvPr/>
        </p:nvPicPr>
        <p:blipFill>
          <a:blip r:embed="rId2">
            <a:extLst/>
          </a:blip>
          <a:stretch>
            <a:fillRect/>
          </a:stretch>
        </p:blipFill>
        <p:spPr>
          <a:xfrm>
            <a:off x="6824661" y="3948112"/>
            <a:ext cx="2070102" cy="2773364"/>
          </a:xfrm>
          <a:prstGeom prst="rect">
            <a:avLst/>
          </a:prstGeom>
          <a:ln w="12700">
            <a:miter lim="400000"/>
          </a:ln>
        </p:spPr>
      </p:pic>
      <p:sp>
        <p:nvSpPr>
          <p:cNvPr id="1365" name="Shape 1365"/>
          <p:cNvSpPr>
            <a:spLocks noGrp="1"/>
          </p:cNvSpPr>
          <p:nvPr>
            <p:ph type="title"/>
          </p:nvPr>
        </p:nvSpPr>
        <p:spPr>
          <a:xfrm>
            <a:off x="628651" y="365127"/>
            <a:ext cx="7177089" cy="1325563"/>
          </a:xfrm>
          <a:prstGeom prst="rect">
            <a:avLst/>
          </a:prstGeom>
        </p:spPr>
        <p:txBody>
          <a:bodyPr/>
          <a:lstStyle>
            <a:lvl1pPr algn="l" defTabSz="514350">
              <a:lnSpc>
                <a:spcPct val="90000"/>
              </a:lnSpc>
              <a:defRPr sz="2475">
                <a:latin typeface="Verdana"/>
                <a:ea typeface="Verdana"/>
                <a:cs typeface="Verdana"/>
                <a:sym typeface="Verdana"/>
              </a:defRPr>
            </a:lvl1pPr>
          </a:lstStyle>
          <a:p>
            <a:r>
              <a:t>Title Text</a:t>
            </a:r>
          </a:p>
        </p:txBody>
      </p:sp>
      <p:sp>
        <p:nvSpPr>
          <p:cNvPr id="1366" name="Shape 1366"/>
          <p:cNvSpPr>
            <a:spLocks noGrp="1"/>
          </p:cNvSpPr>
          <p:nvPr>
            <p:ph type="body" idx="1"/>
          </p:nvPr>
        </p:nvSpPr>
        <p:spPr>
          <a:xfrm>
            <a:off x="628651" y="1825625"/>
            <a:ext cx="7177089" cy="4351338"/>
          </a:xfrm>
          <a:prstGeom prst="rect">
            <a:avLst/>
          </a:prstGeom>
        </p:spPr>
        <p:txBody>
          <a:bodyPr/>
          <a:lstStyle>
            <a:lvl1pPr marL="128588" indent="-128588" defTabSz="514350">
              <a:lnSpc>
                <a:spcPct val="90000"/>
              </a:lnSpc>
              <a:buChar char="•"/>
              <a:defRPr sz="1575">
                <a:latin typeface="Verdana"/>
                <a:ea typeface="Verdana"/>
                <a:cs typeface="Verdana"/>
                <a:sym typeface="Verdana"/>
              </a:defRPr>
            </a:lvl1pPr>
            <a:lvl2pPr marL="407194" indent="-150019" defTabSz="514350">
              <a:lnSpc>
                <a:spcPct val="90000"/>
              </a:lnSpc>
              <a:buChar char="•"/>
              <a:defRPr sz="1575">
                <a:latin typeface="Verdana"/>
                <a:ea typeface="Verdana"/>
                <a:cs typeface="Verdana"/>
                <a:sym typeface="Verdana"/>
              </a:defRPr>
            </a:lvl2pPr>
            <a:lvl3pPr marL="694373" indent="-180023" defTabSz="514350">
              <a:lnSpc>
                <a:spcPct val="90000"/>
              </a:lnSpc>
              <a:defRPr sz="1575">
                <a:latin typeface="Verdana"/>
                <a:ea typeface="Verdana"/>
                <a:cs typeface="Verdana"/>
                <a:sym typeface="Verdana"/>
              </a:defRPr>
            </a:lvl3pPr>
            <a:lvl4pPr marL="979243" indent="-207718" defTabSz="514350">
              <a:lnSpc>
                <a:spcPct val="90000"/>
              </a:lnSpc>
              <a:buChar char="•"/>
              <a:defRPr sz="1575">
                <a:latin typeface="Verdana"/>
                <a:ea typeface="Verdana"/>
                <a:cs typeface="Verdana"/>
                <a:sym typeface="Verdana"/>
              </a:defRPr>
            </a:lvl4pPr>
            <a:lvl5pPr marL="1178719" indent="-150019" defTabSz="514350">
              <a:lnSpc>
                <a:spcPct val="90000"/>
              </a:lnSpc>
              <a:buChar char="•"/>
              <a:defRPr sz="1575">
                <a:latin typeface="Verdana"/>
                <a:ea typeface="Verdana"/>
                <a:cs typeface="Verdana"/>
                <a:sym typeface="Verdana"/>
              </a:defRPr>
            </a:lvl5pPr>
          </a:lstStyle>
          <a:p>
            <a:r>
              <a:t>Body Level One</a:t>
            </a:r>
          </a:p>
          <a:p>
            <a:pPr lvl="1"/>
            <a:r>
              <a:t>Body Level Two</a:t>
            </a:r>
          </a:p>
          <a:p>
            <a:pPr lvl="2"/>
            <a:r>
              <a:t>Body Level Three</a:t>
            </a:r>
          </a:p>
          <a:p>
            <a:pPr lvl="3"/>
            <a:r>
              <a:t>Body Level Four</a:t>
            </a:r>
          </a:p>
          <a:p>
            <a:pPr lvl="4"/>
            <a:r>
              <a:t>Body Level Five</a:t>
            </a:r>
          </a:p>
        </p:txBody>
      </p:sp>
      <p:sp>
        <p:nvSpPr>
          <p:cNvPr id="1367" name="Shape 1367"/>
          <p:cNvSpPr>
            <a:spLocks noGrp="1"/>
          </p:cNvSpPr>
          <p:nvPr>
            <p:ph type="sldNum" sz="quarter" idx="2"/>
          </p:nvPr>
        </p:nvSpPr>
        <p:spPr>
          <a:xfrm>
            <a:off x="6295762" y="6356351"/>
            <a:ext cx="257439" cy="253912"/>
          </a:xfrm>
          <a:prstGeom prst="rect">
            <a:avLst/>
          </a:prstGeom>
        </p:spPr>
        <p:txBody>
          <a:bodyPr anchor="t"/>
          <a:lstStyle>
            <a:lvl1pPr>
              <a:defRPr sz="1050">
                <a:solidFill>
                  <a:srgbClr val="000000"/>
                </a:solidFill>
                <a:latin typeface="+mn-lt"/>
                <a:ea typeface="+mn-ea"/>
                <a:cs typeface="+mn-cs"/>
                <a:sym typeface="Arial"/>
              </a:defRPr>
            </a:lvl1pPr>
          </a:lstStyle>
          <a:p>
            <a:fld id="{86CB4B4D-7CA3-9044-876B-883B54F8677D}" type="slidenum">
              <a:t>‹#›</a:t>
            </a:fld>
            <a:endParaRPr/>
          </a:p>
        </p:txBody>
      </p:sp>
    </p:spTree>
    <p:extLst>
      <p:ext uri="{BB962C8B-B14F-4D97-AF65-F5344CB8AC3E}">
        <p14:creationId xmlns:p14="http://schemas.microsoft.com/office/powerpoint/2010/main" val="335233506"/>
      </p:ext>
    </p:extLst>
  </p:cSld>
  <p:clrMapOvr>
    <a:masterClrMapping/>
  </p:clrMapOvr>
  <p:transition spd="med"/>
</p:sldLayout>
</file>

<file path=ppt/slideLayouts/slideLayout175.xml><?xml version="1.0" encoding="utf-8"?>
<p:sldLayout xmlns:a="http://schemas.openxmlformats.org/drawingml/2006/main" xmlns:r="http://schemas.openxmlformats.org/officeDocument/2006/relationships" xmlns:p="http://schemas.openxmlformats.org/presentationml/2006/main" type="tx">
  <p:cSld name="140_Default">
    <p:spTree>
      <p:nvGrpSpPr>
        <p:cNvPr id="1" name=""/>
        <p:cNvGrpSpPr/>
        <p:nvPr/>
      </p:nvGrpSpPr>
      <p:grpSpPr>
        <a:xfrm>
          <a:off x="0" y="0"/>
          <a:ext cx="0" cy="0"/>
          <a:chOff x="0" y="0"/>
          <a:chExt cx="0" cy="0"/>
        </a:xfrm>
      </p:grpSpPr>
      <p:sp>
        <p:nvSpPr>
          <p:cNvPr id="1374" name="Shape 1374"/>
          <p:cNvSpPr/>
          <p:nvPr/>
        </p:nvSpPr>
        <p:spPr>
          <a:xfrm>
            <a:off x="7835901" y="212726"/>
            <a:ext cx="1079500" cy="1439863"/>
          </a:xfrm>
          <a:prstGeom prst="rect">
            <a:avLst/>
          </a:prstGeom>
          <a:solidFill>
            <a:srgbClr val="CE222C"/>
          </a:solidFill>
          <a:ln w="12700">
            <a:solidFill>
              <a:srgbClr val="97161D"/>
            </a:solidFill>
          </a:ln>
        </p:spPr>
        <p:txBody>
          <a:bodyPr lIns="34289" tIns="34289" rIns="34289" bIns="34289" anchor="ctr"/>
          <a:lstStyle/>
          <a:p>
            <a:pPr algn="ctr" defTabSz="514350">
              <a:defRPr sz="1300">
                <a:solidFill>
                  <a:srgbClr val="FFFFFF"/>
                </a:solidFill>
                <a:latin typeface="Verdana"/>
                <a:ea typeface="Verdana"/>
                <a:cs typeface="Verdana"/>
                <a:sym typeface="Verdana"/>
              </a:defRPr>
            </a:pPr>
            <a:endParaRPr sz="975"/>
          </a:p>
        </p:txBody>
      </p:sp>
      <p:pic>
        <p:nvPicPr>
          <p:cNvPr id="1375" name="image13.jpeg"/>
          <p:cNvPicPr>
            <a:picLocks noChangeAspect="1"/>
          </p:cNvPicPr>
          <p:nvPr/>
        </p:nvPicPr>
        <p:blipFill>
          <a:blip r:embed="rId2">
            <a:extLst/>
          </a:blip>
          <a:stretch>
            <a:fillRect/>
          </a:stretch>
        </p:blipFill>
        <p:spPr>
          <a:xfrm>
            <a:off x="7835901" y="6042025"/>
            <a:ext cx="1079500" cy="679450"/>
          </a:xfrm>
          <a:prstGeom prst="rect">
            <a:avLst/>
          </a:prstGeom>
          <a:ln w="12700">
            <a:miter lim="400000"/>
          </a:ln>
        </p:spPr>
      </p:pic>
      <p:sp>
        <p:nvSpPr>
          <p:cNvPr id="1376" name="Shape 1376"/>
          <p:cNvSpPr>
            <a:spLocks noGrp="1"/>
          </p:cNvSpPr>
          <p:nvPr>
            <p:ph type="title"/>
          </p:nvPr>
        </p:nvSpPr>
        <p:spPr>
          <a:xfrm>
            <a:off x="628651" y="365127"/>
            <a:ext cx="7177089" cy="1325563"/>
          </a:xfrm>
          <a:prstGeom prst="rect">
            <a:avLst/>
          </a:prstGeom>
        </p:spPr>
        <p:txBody>
          <a:bodyPr/>
          <a:lstStyle>
            <a:lvl1pPr algn="l" defTabSz="514350">
              <a:lnSpc>
                <a:spcPct val="90000"/>
              </a:lnSpc>
              <a:defRPr sz="2475">
                <a:latin typeface="Verdana"/>
                <a:ea typeface="Verdana"/>
                <a:cs typeface="Verdana"/>
                <a:sym typeface="Verdana"/>
              </a:defRPr>
            </a:lvl1pPr>
          </a:lstStyle>
          <a:p>
            <a:r>
              <a:t>Title Text</a:t>
            </a:r>
          </a:p>
        </p:txBody>
      </p:sp>
      <p:sp>
        <p:nvSpPr>
          <p:cNvPr id="1377" name="Shape 1377"/>
          <p:cNvSpPr>
            <a:spLocks noGrp="1"/>
          </p:cNvSpPr>
          <p:nvPr>
            <p:ph type="body" idx="1"/>
          </p:nvPr>
        </p:nvSpPr>
        <p:spPr>
          <a:xfrm>
            <a:off x="628651" y="1825625"/>
            <a:ext cx="7177089" cy="4351338"/>
          </a:xfrm>
          <a:prstGeom prst="rect">
            <a:avLst/>
          </a:prstGeom>
        </p:spPr>
        <p:txBody>
          <a:bodyPr/>
          <a:lstStyle>
            <a:lvl1pPr marL="128588" indent="-128588" defTabSz="514350">
              <a:lnSpc>
                <a:spcPct val="90000"/>
              </a:lnSpc>
              <a:buChar char="•"/>
              <a:defRPr sz="1575">
                <a:latin typeface="Verdana"/>
                <a:ea typeface="Verdana"/>
                <a:cs typeface="Verdana"/>
                <a:sym typeface="Verdana"/>
              </a:defRPr>
            </a:lvl1pPr>
            <a:lvl2pPr marL="407194" indent="-150019" defTabSz="514350">
              <a:lnSpc>
                <a:spcPct val="90000"/>
              </a:lnSpc>
              <a:buChar char="•"/>
              <a:defRPr sz="1575">
                <a:latin typeface="Verdana"/>
                <a:ea typeface="Verdana"/>
                <a:cs typeface="Verdana"/>
                <a:sym typeface="Verdana"/>
              </a:defRPr>
            </a:lvl2pPr>
            <a:lvl3pPr marL="694373" indent="-180023" defTabSz="514350">
              <a:lnSpc>
                <a:spcPct val="90000"/>
              </a:lnSpc>
              <a:defRPr sz="1575">
                <a:latin typeface="Verdana"/>
                <a:ea typeface="Verdana"/>
                <a:cs typeface="Verdana"/>
                <a:sym typeface="Verdana"/>
              </a:defRPr>
            </a:lvl3pPr>
            <a:lvl4pPr marL="979243" indent="-207718" defTabSz="514350">
              <a:lnSpc>
                <a:spcPct val="90000"/>
              </a:lnSpc>
              <a:buChar char="•"/>
              <a:defRPr sz="1575">
                <a:latin typeface="Verdana"/>
                <a:ea typeface="Verdana"/>
                <a:cs typeface="Verdana"/>
                <a:sym typeface="Verdana"/>
              </a:defRPr>
            </a:lvl4pPr>
            <a:lvl5pPr marL="1178719" indent="-150019" defTabSz="514350">
              <a:lnSpc>
                <a:spcPct val="90000"/>
              </a:lnSpc>
              <a:buChar char="•"/>
              <a:defRPr sz="1575">
                <a:latin typeface="Verdana"/>
                <a:ea typeface="Verdana"/>
                <a:cs typeface="Verdana"/>
                <a:sym typeface="Verdana"/>
              </a:defRPr>
            </a:lvl5pPr>
          </a:lstStyle>
          <a:p>
            <a:r>
              <a:t>Body Level One</a:t>
            </a:r>
          </a:p>
          <a:p>
            <a:pPr lvl="1"/>
            <a:r>
              <a:t>Body Level Two</a:t>
            </a:r>
          </a:p>
          <a:p>
            <a:pPr lvl="2"/>
            <a:r>
              <a:t>Body Level Three</a:t>
            </a:r>
          </a:p>
          <a:p>
            <a:pPr lvl="3"/>
            <a:r>
              <a:t>Body Level Four</a:t>
            </a:r>
          </a:p>
          <a:p>
            <a:pPr lvl="4"/>
            <a:r>
              <a:t>Body Level Five</a:t>
            </a:r>
          </a:p>
        </p:txBody>
      </p:sp>
      <p:sp>
        <p:nvSpPr>
          <p:cNvPr id="1378" name="Shape 1378"/>
          <p:cNvSpPr>
            <a:spLocks noGrp="1"/>
          </p:cNvSpPr>
          <p:nvPr>
            <p:ph type="sldNum" sz="quarter" idx="2"/>
          </p:nvPr>
        </p:nvSpPr>
        <p:spPr>
          <a:xfrm>
            <a:off x="7207129" y="6440811"/>
            <a:ext cx="243011" cy="196204"/>
          </a:xfrm>
          <a:prstGeom prst="rect">
            <a:avLst/>
          </a:prstGeom>
        </p:spPr>
        <p:txBody>
          <a:bodyPr/>
          <a:lstStyle>
            <a:lvl1pPr defTabSz="514350">
              <a:defRPr sz="675">
                <a:latin typeface="Verdana"/>
                <a:ea typeface="Verdana"/>
                <a:cs typeface="Verdana"/>
                <a:sym typeface="Verdana"/>
              </a:defRPr>
            </a:lvl1pPr>
          </a:lstStyle>
          <a:p>
            <a:fld id="{86CB4B4D-7CA3-9044-876B-883B54F8677D}" type="slidenum">
              <a:t>‹#›</a:t>
            </a:fld>
            <a:endParaRPr/>
          </a:p>
        </p:txBody>
      </p:sp>
    </p:spTree>
    <p:extLst>
      <p:ext uri="{BB962C8B-B14F-4D97-AF65-F5344CB8AC3E}">
        <p14:creationId xmlns:p14="http://schemas.microsoft.com/office/powerpoint/2010/main" val="32949220"/>
      </p:ext>
    </p:extLst>
  </p:cSld>
  <p:clrMapOvr>
    <a:masterClrMapping/>
  </p:clrMapOvr>
  <p:transition spd="med"/>
</p:sldLayout>
</file>

<file path=ppt/slideLayouts/slideLayout176.xml><?xml version="1.0" encoding="utf-8"?>
<p:sldLayout xmlns:a="http://schemas.openxmlformats.org/drawingml/2006/main" xmlns:r="http://schemas.openxmlformats.org/officeDocument/2006/relationships" xmlns:p="http://schemas.openxmlformats.org/presentationml/2006/main" type="tx">
  <p:cSld name="141_Default">
    <p:spTree>
      <p:nvGrpSpPr>
        <p:cNvPr id="1" name=""/>
        <p:cNvGrpSpPr/>
        <p:nvPr/>
      </p:nvGrpSpPr>
      <p:grpSpPr>
        <a:xfrm>
          <a:off x="0" y="0"/>
          <a:ext cx="0" cy="0"/>
          <a:chOff x="0" y="0"/>
          <a:chExt cx="0" cy="0"/>
        </a:xfrm>
      </p:grpSpPr>
      <p:sp>
        <p:nvSpPr>
          <p:cNvPr id="1385" name="Shape 1385"/>
          <p:cNvSpPr/>
          <p:nvPr/>
        </p:nvSpPr>
        <p:spPr>
          <a:xfrm>
            <a:off x="7835901" y="212726"/>
            <a:ext cx="1079500" cy="1439863"/>
          </a:xfrm>
          <a:prstGeom prst="rect">
            <a:avLst/>
          </a:prstGeom>
          <a:solidFill>
            <a:srgbClr val="003C69"/>
          </a:solidFill>
          <a:ln w="12700">
            <a:solidFill>
              <a:srgbClr val="00294B"/>
            </a:solidFill>
          </a:ln>
        </p:spPr>
        <p:txBody>
          <a:bodyPr lIns="34289" tIns="34289" rIns="34289" bIns="34289" anchor="ctr"/>
          <a:lstStyle/>
          <a:p>
            <a:pPr algn="ctr" defTabSz="514350">
              <a:defRPr sz="1300">
                <a:solidFill>
                  <a:srgbClr val="FFFFFF"/>
                </a:solidFill>
                <a:latin typeface="Verdana"/>
                <a:ea typeface="Verdana"/>
                <a:cs typeface="Verdana"/>
                <a:sym typeface="Verdana"/>
              </a:defRPr>
            </a:pPr>
            <a:endParaRPr sz="975"/>
          </a:p>
        </p:txBody>
      </p:sp>
      <p:pic>
        <p:nvPicPr>
          <p:cNvPr id="1386" name="image13.jpeg"/>
          <p:cNvPicPr>
            <a:picLocks noChangeAspect="1"/>
          </p:cNvPicPr>
          <p:nvPr/>
        </p:nvPicPr>
        <p:blipFill>
          <a:blip r:embed="rId2">
            <a:extLst/>
          </a:blip>
          <a:stretch>
            <a:fillRect/>
          </a:stretch>
        </p:blipFill>
        <p:spPr>
          <a:xfrm>
            <a:off x="7835901" y="6042025"/>
            <a:ext cx="1079500" cy="679450"/>
          </a:xfrm>
          <a:prstGeom prst="rect">
            <a:avLst/>
          </a:prstGeom>
          <a:ln w="12700">
            <a:miter lim="400000"/>
          </a:ln>
        </p:spPr>
      </p:pic>
      <p:sp>
        <p:nvSpPr>
          <p:cNvPr id="1387" name="Shape 1387"/>
          <p:cNvSpPr>
            <a:spLocks noGrp="1"/>
          </p:cNvSpPr>
          <p:nvPr>
            <p:ph type="title"/>
          </p:nvPr>
        </p:nvSpPr>
        <p:spPr>
          <a:xfrm>
            <a:off x="628651" y="365127"/>
            <a:ext cx="7177089" cy="1325563"/>
          </a:xfrm>
          <a:prstGeom prst="rect">
            <a:avLst/>
          </a:prstGeom>
        </p:spPr>
        <p:txBody>
          <a:bodyPr/>
          <a:lstStyle>
            <a:lvl1pPr algn="l" defTabSz="514350">
              <a:lnSpc>
                <a:spcPct val="90000"/>
              </a:lnSpc>
              <a:defRPr sz="2475">
                <a:latin typeface="Verdana"/>
                <a:ea typeface="Verdana"/>
                <a:cs typeface="Verdana"/>
                <a:sym typeface="Verdana"/>
              </a:defRPr>
            </a:lvl1pPr>
          </a:lstStyle>
          <a:p>
            <a:r>
              <a:t>Title Text</a:t>
            </a:r>
          </a:p>
        </p:txBody>
      </p:sp>
      <p:sp>
        <p:nvSpPr>
          <p:cNvPr id="1388" name="Shape 1388"/>
          <p:cNvSpPr>
            <a:spLocks noGrp="1"/>
          </p:cNvSpPr>
          <p:nvPr>
            <p:ph type="body" idx="1"/>
          </p:nvPr>
        </p:nvSpPr>
        <p:spPr>
          <a:xfrm>
            <a:off x="628651" y="1825625"/>
            <a:ext cx="7177089" cy="4351338"/>
          </a:xfrm>
          <a:prstGeom prst="rect">
            <a:avLst/>
          </a:prstGeom>
        </p:spPr>
        <p:txBody>
          <a:bodyPr/>
          <a:lstStyle>
            <a:lvl1pPr marL="128588" indent="-128588" defTabSz="514350">
              <a:lnSpc>
                <a:spcPct val="90000"/>
              </a:lnSpc>
              <a:buChar char="•"/>
              <a:defRPr sz="1575">
                <a:latin typeface="Verdana"/>
                <a:ea typeface="Verdana"/>
                <a:cs typeface="Verdana"/>
                <a:sym typeface="Verdana"/>
              </a:defRPr>
            </a:lvl1pPr>
            <a:lvl2pPr marL="407194" indent="-150019" defTabSz="514350">
              <a:lnSpc>
                <a:spcPct val="90000"/>
              </a:lnSpc>
              <a:buChar char="•"/>
              <a:defRPr sz="1575">
                <a:latin typeface="Verdana"/>
                <a:ea typeface="Verdana"/>
                <a:cs typeface="Verdana"/>
                <a:sym typeface="Verdana"/>
              </a:defRPr>
            </a:lvl2pPr>
            <a:lvl3pPr marL="694373" indent="-180023" defTabSz="514350">
              <a:lnSpc>
                <a:spcPct val="90000"/>
              </a:lnSpc>
              <a:defRPr sz="1575">
                <a:latin typeface="Verdana"/>
                <a:ea typeface="Verdana"/>
                <a:cs typeface="Verdana"/>
                <a:sym typeface="Verdana"/>
              </a:defRPr>
            </a:lvl3pPr>
            <a:lvl4pPr marL="979243" indent="-207718" defTabSz="514350">
              <a:lnSpc>
                <a:spcPct val="90000"/>
              </a:lnSpc>
              <a:buChar char="•"/>
              <a:defRPr sz="1575">
                <a:latin typeface="Verdana"/>
                <a:ea typeface="Verdana"/>
                <a:cs typeface="Verdana"/>
                <a:sym typeface="Verdana"/>
              </a:defRPr>
            </a:lvl4pPr>
            <a:lvl5pPr marL="1178719" indent="-150019" defTabSz="514350">
              <a:lnSpc>
                <a:spcPct val="90000"/>
              </a:lnSpc>
              <a:buChar char="•"/>
              <a:defRPr sz="1575">
                <a:latin typeface="Verdana"/>
                <a:ea typeface="Verdana"/>
                <a:cs typeface="Verdana"/>
                <a:sym typeface="Verdana"/>
              </a:defRPr>
            </a:lvl5pPr>
          </a:lstStyle>
          <a:p>
            <a:r>
              <a:t>Body Level One</a:t>
            </a:r>
          </a:p>
          <a:p>
            <a:pPr lvl="1"/>
            <a:r>
              <a:t>Body Level Two</a:t>
            </a:r>
          </a:p>
          <a:p>
            <a:pPr lvl="2"/>
            <a:r>
              <a:t>Body Level Three</a:t>
            </a:r>
          </a:p>
          <a:p>
            <a:pPr lvl="3"/>
            <a:r>
              <a:t>Body Level Four</a:t>
            </a:r>
          </a:p>
          <a:p>
            <a:pPr lvl="4"/>
            <a:r>
              <a:t>Body Level Five</a:t>
            </a:r>
          </a:p>
        </p:txBody>
      </p:sp>
      <p:sp>
        <p:nvSpPr>
          <p:cNvPr id="1389" name="Shape 1389"/>
          <p:cNvSpPr>
            <a:spLocks noGrp="1"/>
          </p:cNvSpPr>
          <p:nvPr>
            <p:ph type="sldNum" sz="quarter" idx="2"/>
          </p:nvPr>
        </p:nvSpPr>
        <p:spPr>
          <a:xfrm>
            <a:off x="7207129" y="6440811"/>
            <a:ext cx="243011" cy="196204"/>
          </a:xfrm>
          <a:prstGeom prst="rect">
            <a:avLst/>
          </a:prstGeom>
        </p:spPr>
        <p:txBody>
          <a:bodyPr/>
          <a:lstStyle>
            <a:lvl1pPr defTabSz="514350">
              <a:defRPr sz="675">
                <a:latin typeface="Verdana"/>
                <a:ea typeface="Verdana"/>
                <a:cs typeface="Verdana"/>
                <a:sym typeface="Verdana"/>
              </a:defRPr>
            </a:lvl1pPr>
          </a:lstStyle>
          <a:p>
            <a:fld id="{86CB4B4D-7CA3-9044-876B-883B54F8677D}" type="slidenum">
              <a:t>‹#›</a:t>
            </a:fld>
            <a:endParaRPr/>
          </a:p>
        </p:txBody>
      </p:sp>
    </p:spTree>
    <p:extLst>
      <p:ext uri="{BB962C8B-B14F-4D97-AF65-F5344CB8AC3E}">
        <p14:creationId xmlns:p14="http://schemas.microsoft.com/office/powerpoint/2010/main" val="3736606012"/>
      </p:ext>
    </p:extLst>
  </p:cSld>
  <p:clrMapOvr>
    <a:masterClrMapping/>
  </p:clrMapOvr>
  <p:transition spd="med"/>
</p:sldLayout>
</file>

<file path=ppt/slideLayouts/slideLayout177.xml><?xml version="1.0" encoding="utf-8"?>
<p:sldLayout xmlns:a="http://schemas.openxmlformats.org/drawingml/2006/main" xmlns:r="http://schemas.openxmlformats.org/officeDocument/2006/relationships" xmlns:p="http://schemas.openxmlformats.org/presentationml/2006/main" type="tx">
  <p:cSld name="142_Default">
    <p:spTree>
      <p:nvGrpSpPr>
        <p:cNvPr id="1" name=""/>
        <p:cNvGrpSpPr/>
        <p:nvPr/>
      </p:nvGrpSpPr>
      <p:grpSpPr>
        <a:xfrm>
          <a:off x="0" y="0"/>
          <a:ext cx="0" cy="0"/>
          <a:chOff x="0" y="0"/>
          <a:chExt cx="0" cy="0"/>
        </a:xfrm>
      </p:grpSpPr>
      <p:sp>
        <p:nvSpPr>
          <p:cNvPr id="1396" name="Shape 1396"/>
          <p:cNvSpPr/>
          <p:nvPr/>
        </p:nvSpPr>
        <p:spPr>
          <a:xfrm>
            <a:off x="7835901" y="212726"/>
            <a:ext cx="1079500" cy="1439863"/>
          </a:xfrm>
          <a:prstGeom prst="rect">
            <a:avLst/>
          </a:prstGeom>
          <a:solidFill>
            <a:srgbClr val="003C69"/>
          </a:solidFill>
          <a:ln w="12700">
            <a:solidFill>
              <a:srgbClr val="00294B"/>
            </a:solidFill>
          </a:ln>
        </p:spPr>
        <p:txBody>
          <a:bodyPr lIns="34289" tIns="34289" rIns="34289" bIns="34289" anchor="ctr"/>
          <a:lstStyle/>
          <a:p>
            <a:pPr algn="ctr" defTabSz="514350">
              <a:defRPr sz="1300">
                <a:solidFill>
                  <a:srgbClr val="FFFFFF"/>
                </a:solidFill>
                <a:latin typeface="Verdana"/>
                <a:ea typeface="Verdana"/>
                <a:cs typeface="Verdana"/>
                <a:sym typeface="Verdana"/>
              </a:defRPr>
            </a:pPr>
            <a:endParaRPr sz="975"/>
          </a:p>
        </p:txBody>
      </p:sp>
      <p:pic>
        <p:nvPicPr>
          <p:cNvPr id="1397" name="image13.jpeg"/>
          <p:cNvPicPr>
            <a:picLocks noChangeAspect="1"/>
          </p:cNvPicPr>
          <p:nvPr/>
        </p:nvPicPr>
        <p:blipFill>
          <a:blip r:embed="rId2">
            <a:extLst/>
          </a:blip>
          <a:stretch>
            <a:fillRect/>
          </a:stretch>
        </p:blipFill>
        <p:spPr>
          <a:xfrm>
            <a:off x="7835901" y="6042025"/>
            <a:ext cx="1079500" cy="679450"/>
          </a:xfrm>
          <a:prstGeom prst="rect">
            <a:avLst/>
          </a:prstGeom>
          <a:ln w="12700">
            <a:miter lim="400000"/>
          </a:ln>
        </p:spPr>
      </p:pic>
      <p:sp>
        <p:nvSpPr>
          <p:cNvPr id="1398" name="Shape 1398"/>
          <p:cNvSpPr>
            <a:spLocks noGrp="1"/>
          </p:cNvSpPr>
          <p:nvPr>
            <p:ph type="title"/>
          </p:nvPr>
        </p:nvSpPr>
        <p:spPr>
          <a:xfrm>
            <a:off x="628651" y="365127"/>
            <a:ext cx="7177089" cy="1325563"/>
          </a:xfrm>
          <a:prstGeom prst="rect">
            <a:avLst/>
          </a:prstGeom>
        </p:spPr>
        <p:txBody>
          <a:bodyPr/>
          <a:lstStyle>
            <a:lvl1pPr algn="l" defTabSz="514350">
              <a:lnSpc>
                <a:spcPct val="90000"/>
              </a:lnSpc>
              <a:defRPr sz="2475">
                <a:latin typeface="Verdana"/>
                <a:ea typeface="Verdana"/>
                <a:cs typeface="Verdana"/>
                <a:sym typeface="Verdana"/>
              </a:defRPr>
            </a:lvl1pPr>
          </a:lstStyle>
          <a:p>
            <a:r>
              <a:t>Title Text</a:t>
            </a:r>
          </a:p>
        </p:txBody>
      </p:sp>
      <p:sp>
        <p:nvSpPr>
          <p:cNvPr id="1399" name="Shape 1399"/>
          <p:cNvSpPr>
            <a:spLocks noGrp="1"/>
          </p:cNvSpPr>
          <p:nvPr>
            <p:ph type="body" idx="1"/>
          </p:nvPr>
        </p:nvSpPr>
        <p:spPr>
          <a:xfrm>
            <a:off x="628651" y="1825625"/>
            <a:ext cx="7177089" cy="4351338"/>
          </a:xfrm>
          <a:prstGeom prst="rect">
            <a:avLst/>
          </a:prstGeom>
        </p:spPr>
        <p:txBody>
          <a:bodyPr/>
          <a:lstStyle>
            <a:lvl1pPr marL="128588" indent="-128588" defTabSz="514350">
              <a:lnSpc>
                <a:spcPct val="90000"/>
              </a:lnSpc>
              <a:buChar char="•"/>
              <a:defRPr sz="1575">
                <a:latin typeface="Verdana"/>
                <a:ea typeface="Verdana"/>
                <a:cs typeface="Verdana"/>
                <a:sym typeface="Verdana"/>
              </a:defRPr>
            </a:lvl1pPr>
            <a:lvl2pPr marL="407194" indent="-150019" defTabSz="514350">
              <a:lnSpc>
                <a:spcPct val="90000"/>
              </a:lnSpc>
              <a:buChar char="•"/>
              <a:defRPr sz="1575">
                <a:latin typeface="Verdana"/>
                <a:ea typeface="Verdana"/>
                <a:cs typeface="Verdana"/>
                <a:sym typeface="Verdana"/>
              </a:defRPr>
            </a:lvl2pPr>
            <a:lvl3pPr marL="694373" indent="-180023" defTabSz="514350">
              <a:lnSpc>
                <a:spcPct val="90000"/>
              </a:lnSpc>
              <a:defRPr sz="1575">
                <a:latin typeface="Verdana"/>
                <a:ea typeface="Verdana"/>
                <a:cs typeface="Verdana"/>
                <a:sym typeface="Verdana"/>
              </a:defRPr>
            </a:lvl3pPr>
            <a:lvl4pPr marL="979243" indent="-207718" defTabSz="514350">
              <a:lnSpc>
                <a:spcPct val="90000"/>
              </a:lnSpc>
              <a:buChar char="•"/>
              <a:defRPr sz="1575">
                <a:latin typeface="Verdana"/>
                <a:ea typeface="Verdana"/>
                <a:cs typeface="Verdana"/>
                <a:sym typeface="Verdana"/>
              </a:defRPr>
            </a:lvl4pPr>
            <a:lvl5pPr marL="1178719" indent="-150019" defTabSz="514350">
              <a:lnSpc>
                <a:spcPct val="90000"/>
              </a:lnSpc>
              <a:buChar char="•"/>
              <a:defRPr sz="1575">
                <a:latin typeface="Verdana"/>
                <a:ea typeface="Verdana"/>
                <a:cs typeface="Verdana"/>
                <a:sym typeface="Verdana"/>
              </a:defRPr>
            </a:lvl5pPr>
          </a:lstStyle>
          <a:p>
            <a:r>
              <a:t>Body Level One</a:t>
            </a:r>
          </a:p>
          <a:p>
            <a:pPr lvl="1"/>
            <a:r>
              <a:t>Body Level Two</a:t>
            </a:r>
          </a:p>
          <a:p>
            <a:pPr lvl="2"/>
            <a:r>
              <a:t>Body Level Three</a:t>
            </a:r>
          </a:p>
          <a:p>
            <a:pPr lvl="3"/>
            <a:r>
              <a:t>Body Level Four</a:t>
            </a:r>
          </a:p>
          <a:p>
            <a:pPr lvl="4"/>
            <a:r>
              <a:t>Body Level Five</a:t>
            </a:r>
          </a:p>
        </p:txBody>
      </p:sp>
      <p:sp>
        <p:nvSpPr>
          <p:cNvPr id="1400" name="Shape 1400"/>
          <p:cNvSpPr>
            <a:spLocks noGrp="1"/>
          </p:cNvSpPr>
          <p:nvPr>
            <p:ph type="sldNum" sz="quarter" idx="2"/>
          </p:nvPr>
        </p:nvSpPr>
        <p:spPr>
          <a:xfrm>
            <a:off x="7207129" y="6440811"/>
            <a:ext cx="243011" cy="196204"/>
          </a:xfrm>
          <a:prstGeom prst="rect">
            <a:avLst/>
          </a:prstGeom>
        </p:spPr>
        <p:txBody>
          <a:bodyPr/>
          <a:lstStyle>
            <a:lvl1pPr defTabSz="514350">
              <a:defRPr sz="675">
                <a:latin typeface="Verdana"/>
                <a:ea typeface="Verdana"/>
                <a:cs typeface="Verdana"/>
                <a:sym typeface="Verdana"/>
              </a:defRPr>
            </a:lvl1pPr>
          </a:lstStyle>
          <a:p>
            <a:fld id="{86CB4B4D-7CA3-9044-876B-883B54F8677D}" type="slidenum">
              <a:t>‹#›</a:t>
            </a:fld>
            <a:endParaRPr/>
          </a:p>
        </p:txBody>
      </p:sp>
    </p:spTree>
    <p:extLst>
      <p:ext uri="{BB962C8B-B14F-4D97-AF65-F5344CB8AC3E}">
        <p14:creationId xmlns:p14="http://schemas.microsoft.com/office/powerpoint/2010/main" val="1193103135"/>
      </p:ext>
    </p:extLst>
  </p:cSld>
  <p:clrMapOvr>
    <a:masterClrMapping/>
  </p:clrMapOvr>
  <p:transition spd="med"/>
</p:sldLayout>
</file>

<file path=ppt/slideLayouts/slideLayout178.xml><?xml version="1.0" encoding="utf-8"?>
<p:sldLayout xmlns:a="http://schemas.openxmlformats.org/drawingml/2006/main" xmlns:r="http://schemas.openxmlformats.org/officeDocument/2006/relationships" xmlns:p="http://schemas.openxmlformats.org/presentationml/2006/main" type="tx">
  <p:cSld name="143_Default">
    <p:spTree>
      <p:nvGrpSpPr>
        <p:cNvPr id="1" name=""/>
        <p:cNvGrpSpPr/>
        <p:nvPr/>
      </p:nvGrpSpPr>
      <p:grpSpPr>
        <a:xfrm>
          <a:off x="0" y="0"/>
          <a:ext cx="0" cy="0"/>
          <a:chOff x="0" y="0"/>
          <a:chExt cx="0" cy="0"/>
        </a:xfrm>
      </p:grpSpPr>
      <p:pic>
        <p:nvPicPr>
          <p:cNvPr id="1407" name="image13.jpeg"/>
          <p:cNvPicPr>
            <a:picLocks noChangeAspect="1"/>
          </p:cNvPicPr>
          <p:nvPr/>
        </p:nvPicPr>
        <p:blipFill>
          <a:blip r:embed="rId2">
            <a:extLst/>
          </a:blip>
          <a:stretch>
            <a:fillRect/>
          </a:stretch>
        </p:blipFill>
        <p:spPr>
          <a:xfrm>
            <a:off x="7835901" y="6042025"/>
            <a:ext cx="1079500" cy="679450"/>
          </a:xfrm>
          <a:prstGeom prst="rect">
            <a:avLst/>
          </a:prstGeom>
          <a:ln w="12700">
            <a:miter lim="400000"/>
          </a:ln>
        </p:spPr>
      </p:pic>
      <p:sp>
        <p:nvSpPr>
          <p:cNvPr id="1408" name="Shape 1408"/>
          <p:cNvSpPr>
            <a:spLocks noGrp="1"/>
          </p:cNvSpPr>
          <p:nvPr>
            <p:ph type="title"/>
          </p:nvPr>
        </p:nvSpPr>
        <p:spPr>
          <a:xfrm>
            <a:off x="628651" y="365127"/>
            <a:ext cx="7177089" cy="1325563"/>
          </a:xfrm>
          <a:prstGeom prst="rect">
            <a:avLst/>
          </a:prstGeom>
        </p:spPr>
        <p:txBody>
          <a:bodyPr/>
          <a:lstStyle>
            <a:lvl1pPr algn="l" defTabSz="514350">
              <a:lnSpc>
                <a:spcPct val="90000"/>
              </a:lnSpc>
              <a:defRPr sz="2475">
                <a:latin typeface="Verdana"/>
                <a:ea typeface="Verdana"/>
                <a:cs typeface="Verdana"/>
                <a:sym typeface="Verdana"/>
              </a:defRPr>
            </a:lvl1pPr>
          </a:lstStyle>
          <a:p>
            <a:r>
              <a:t>Title Text</a:t>
            </a:r>
          </a:p>
        </p:txBody>
      </p:sp>
      <p:sp>
        <p:nvSpPr>
          <p:cNvPr id="1409" name="Shape 1409"/>
          <p:cNvSpPr>
            <a:spLocks noGrp="1"/>
          </p:cNvSpPr>
          <p:nvPr>
            <p:ph type="body" idx="1"/>
          </p:nvPr>
        </p:nvSpPr>
        <p:spPr>
          <a:xfrm>
            <a:off x="628651" y="1825625"/>
            <a:ext cx="7177089" cy="4351338"/>
          </a:xfrm>
          <a:prstGeom prst="rect">
            <a:avLst/>
          </a:prstGeom>
        </p:spPr>
        <p:txBody>
          <a:bodyPr/>
          <a:lstStyle>
            <a:lvl1pPr marL="128588" indent="-128588" defTabSz="514350">
              <a:lnSpc>
                <a:spcPct val="90000"/>
              </a:lnSpc>
              <a:buChar char="•"/>
              <a:defRPr sz="1575">
                <a:latin typeface="Verdana"/>
                <a:ea typeface="Verdana"/>
                <a:cs typeface="Verdana"/>
                <a:sym typeface="Verdana"/>
              </a:defRPr>
            </a:lvl1pPr>
            <a:lvl2pPr marL="407194" indent="-150019" defTabSz="514350">
              <a:lnSpc>
                <a:spcPct val="90000"/>
              </a:lnSpc>
              <a:buChar char="•"/>
              <a:defRPr sz="1575">
                <a:latin typeface="Verdana"/>
                <a:ea typeface="Verdana"/>
                <a:cs typeface="Verdana"/>
                <a:sym typeface="Verdana"/>
              </a:defRPr>
            </a:lvl2pPr>
            <a:lvl3pPr marL="694373" indent="-180023" defTabSz="514350">
              <a:lnSpc>
                <a:spcPct val="90000"/>
              </a:lnSpc>
              <a:defRPr sz="1575">
                <a:latin typeface="Verdana"/>
                <a:ea typeface="Verdana"/>
                <a:cs typeface="Verdana"/>
                <a:sym typeface="Verdana"/>
              </a:defRPr>
            </a:lvl3pPr>
            <a:lvl4pPr marL="979243" indent="-207718" defTabSz="514350">
              <a:lnSpc>
                <a:spcPct val="90000"/>
              </a:lnSpc>
              <a:buChar char="•"/>
              <a:defRPr sz="1575">
                <a:latin typeface="Verdana"/>
                <a:ea typeface="Verdana"/>
                <a:cs typeface="Verdana"/>
                <a:sym typeface="Verdana"/>
              </a:defRPr>
            </a:lvl4pPr>
            <a:lvl5pPr marL="1178719" indent="-150019" defTabSz="514350">
              <a:lnSpc>
                <a:spcPct val="90000"/>
              </a:lnSpc>
              <a:buChar char="•"/>
              <a:defRPr sz="1575">
                <a:latin typeface="Verdana"/>
                <a:ea typeface="Verdana"/>
                <a:cs typeface="Verdana"/>
                <a:sym typeface="Verdana"/>
              </a:defRPr>
            </a:lvl5pPr>
          </a:lstStyle>
          <a:p>
            <a:r>
              <a:t>Body Level One</a:t>
            </a:r>
          </a:p>
          <a:p>
            <a:pPr lvl="1"/>
            <a:r>
              <a:t>Body Level Two</a:t>
            </a:r>
          </a:p>
          <a:p>
            <a:pPr lvl="2"/>
            <a:r>
              <a:t>Body Level Three</a:t>
            </a:r>
          </a:p>
          <a:p>
            <a:pPr lvl="3"/>
            <a:r>
              <a:t>Body Level Four</a:t>
            </a:r>
          </a:p>
          <a:p>
            <a:pPr lvl="4"/>
            <a:r>
              <a:t>Body Level Five</a:t>
            </a:r>
          </a:p>
        </p:txBody>
      </p:sp>
      <p:sp>
        <p:nvSpPr>
          <p:cNvPr id="1410" name="Shape 1410"/>
          <p:cNvSpPr>
            <a:spLocks noGrp="1"/>
          </p:cNvSpPr>
          <p:nvPr>
            <p:ph type="sldNum" sz="quarter" idx="2"/>
          </p:nvPr>
        </p:nvSpPr>
        <p:spPr>
          <a:xfrm>
            <a:off x="7207129" y="6440811"/>
            <a:ext cx="243011" cy="196204"/>
          </a:xfrm>
          <a:prstGeom prst="rect">
            <a:avLst/>
          </a:prstGeom>
        </p:spPr>
        <p:txBody>
          <a:bodyPr/>
          <a:lstStyle>
            <a:lvl1pPr defTabSz="514350">
              <a:defRPr sz="675">
                <a:latin typeface="Verdana"/>
                <a:ea typeface="Verdana"/>
                <a:cs typeface="Verdana"/>
                <a:sym typeface="Verdana"/>
              </a:defRPr>
            </a:lvl1pPr>
          </a:lstStyle>
          <a:p>
            <a:fld id="{86CB4B4D-7CA3-9044-876B-883B54F8677D}" type="slidenum">
              <a:t>‹#›</a:t>
            </a:fld>
            <a:endParaRPr/>
          </a:p>
        </p:txBody>
      </p:sp>
    </p:spTree>
    <p:extLst>
      <p:ext uri="{BB962C8B-B14F-4D97-AF65-F5344CB8AC3E}">
        <p14:creationId xmlns:p14="http://schemas.microsoft.com/office/powerpoint/2010/main" val="4024686115"/>
      </p:ext>
    </p:extLst>
  </p:cSld>
  <p:clrMapOvr>
    <a:masterClrMapping/>
  </p:clrMapOvr>
  <p:transition spd="med"/>
</p:sldLayout>
</file>

<file path=ppt/slideLayouts/slideLayout179.xml><?xml version="1.0" encoding="utf-8"?>
<p:sldLayout xmlns:a="http://schemas.openxmlformats.org/drawingml/2006/main" xmlns:r="http://schemas.openxmlformats.org/officeDocument/2006/relationships" xmlns:p="http://schemas.openxmlformats.org/presentationml/2006/main" type="tx">
  <p:cSld name="144_Default">
    <p:spTree>
      <p:nvGrpSpPr>
        <p:cNvPr id="1" name=""/>
        <p:cNvGrpSpPr/>
        <p:nvPr/>
      </p:nvGrpSpPr>
      <p:grpSpPr>
        <a:xfrm>
          <a:off x="0" y="0"/>
          <a:ext cx="0" cy="0"/>
          <a:chOff x="0" y="0"/>
          <a:chExt cx="0" cy="0"/>
        </a:xfrm>
      </p:grpSpPr>
      <p:sp>
        <p:nvSpPr>
          <p:cNvPr id="1417" name="Shape 1417"/>
          <p:cNvSpPr>
            <a:spLocks noGrp="1"/>
          </p:cNvSpPr>
          <p:nvPr>
            <p:ph type="sldNum" sz="quarter" idx="2"/>
          </p:nvPr>
        </p:nvSpPr>
        <p:spPr>
          <a:xfrm>
            <a:off x="7207129" y="6440811"/>
            <a:ext cx="243011" cy="196204"/>
          </a:xfrm>
          <a:prstGeom prst="rect">
            <a:avLst/>
          </a:prstGeom>
        </p:spPr>
        <p:txBody>
          <a:bodyPr/>
          <a:lstStyle>
            <a:lvl1pPr defTabSz="514350">
              <a:defRPr sz="675">
                <a:latin typeface="Verdana"/>
                <a:ea typeface="Verdana"/>
                <a:cs typeface="Verdana"/>
                <a:sym typeface="Verdana"/>
              </a:defRPr>
            </a:lvl1pPr>
          </a:lstStyle>
          <a:p>
            <a:fld id="{86CB4B4D-7CA3-9044-876B-883B54F8677D}" type="slidenum">
              <a:t>‹#›</a:t>
            </a:fld>
            <a:endParaRPr/>
          </a:p>
        </p:txBody>
      </p:sp>
    </p:spTree>
    <p:extLst>
      <p:ext uri="{BB962C8B-B14F-4D97-AF65-F5344CB8AC3E}">
        <p14:creationId xmlns:p14="http://schemas.microsoft.com/office/powerpoint/2010/main" val="4070848798"/>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x">
  <p:cSld name="Default">
    <p:spTree>
      <p:nvGrpSpPr>
        <p:cNvPr id="1" name=""/>
        <p:cNvGrpSpPr/>
        <p:nvPr/>
      </p:nvGrpSpPr>
      <p:grpSpPr>
        <a:xfrm>
          <a:off x="0" y="0"/>
          <a:ext cx="0" cy="0"/>
          <a:chOff x="0" y="0"/>
          <a:chExt cx="0" cy="0"/>
        </a:xfrm>
      </p:grpSpPr>
      <p:sp>
        <p:nvSpPr>
          <p:cNvPr id="201" name="Shape 201"/>
          <p:cNvSpPr>
            <a:spLocks noGrp="1"/>
          </p:cNvSpPr>
          <p:nvPr>
            <p:ph type="sldNum" sz="quarter" idx="2"/>
          </p:nvPr>
        </p:nvSpPr>
        <p:spPr>
          <a:xfrm>
            <a:off x="7200668" y="6423342"/>
            <a:ext cx="249472" cy="231141"/>
          </a:xfrm>
          <a:prstGeom prst="rect">
            <a:avLst/>
          </a:prstGeom>
        </p:spPr>
        <p:txBody>
          <a:bodyPr/>
          <a:lstStyle>
            <a:lvl1pPr defTabSz="685800">
              <a:defRPr>
                <a:solidFill>
                  <a:srgbClr val="898989"/>
                </a:solidFill>
              </a:defRPr>
            </a:lvl1pPr>
          </a:lstStyle>
          <a:p>
            <a:fld id="{86CB4B4D-7CA3-9044-876B-883B54F8677D}" type="slidenum">
              <a:t>‹#›</a:t>
            </a:fld>
            <a:endParaRPr/>
          </a:p>
        </p:txBody>
      </p:sp>
    </p:spTree>
    <p:extLst>
      <p:ext uri="{BB962C8B-B14F-4D97-AF65-F5344CB8AC3E}">
        <p14:creationId xmlns:p14="http://schemas.microsoft.com/office/powerpoint/2010/main" val="1878809880"/>
      </p:ext>
    </p:extLst>
  </p:cSld>
  <p:clrMapOvr>
    <a:masterClrMapping/>
  </p:clrMapOvr>
  <p:transition spd="med"/>
</p:sldLayout>
</file>

<file path=ppt/slideLayouts/slideLayout180.xml><?xml version="1.0" encoding="utf-8"?>
<p:sldLayout xmlns:a="http://schemas.openxmlformats.org/drawingml/2006/main" xmlns:r="http://schemas.openxmlformats.org/officeDocument/2006/relationships" xmlns:p="http://schemas.openxmlformats.org/presentationml/2006/main" type="tx">
  <p:cSld name="145_Default">
    <p:spTree>
      <p:nvGrpSpPr>
        <p:cNvPr id="1" name=""/>
        <p:cNvGrpSpPr/>
        <p:nvPr/>
      </p:nvGrpSpPr>
      <p:grpSpPr>
        <a:xfrm>
          <a:off x="0" y="0"/>
          <a:ext cx="0" cy="0"/>
          <a:chOff x="0" y="0"/>
          <a:chExt cx="0" cy="0"/>
        </a:xfrm>
      </p:grpSpPr>
      <p:pic>
        <p:nvPicPr>
          <p:cNvPr id="1424" name="image13.jpeg"/>
          <p:cNvPicPr>
            <a:picLocks noChangeAspect="1"/>
          </p:cNvPicPr>
          <p:nvPr/>
        </p:nvPicPr>
        <p:blipFill>
          <a:blip r:embed="rId2">
            <a:extLst/>
          </a:blip>
          <a:stretch>
            <a:fillRect/>
          </a:stretch>
        </p:blipFill>
        <p:spPr>
          <a:xfrm>
            <a:off x="7835901" y="6042025"/>
            <a:ext cx="1079500" cy="679450"/>
          </a:xfrm>
          <a:prstGeom prst="rect">
            <a:avLst/>
          </a:prstGeom>
          <a:ln w="12700">
            <a:miter lim="400000"/>
          </a:ln>
        </p:spPr>
      </p:pic>
      <p:sp>
        <p:nvSpPr>
          <p:cNvPr id="1425" name="Shape 1425"/>
          <p:cNvSpPr>
            <a:spLocks noGrp="1"/>
          </p:cNvSpPr>
          <p:nvPr>
            <p:ph type="title"/>
          </p:nvPr>
        </p:nvSpPr>
        <p:spPr>
          <a:xfrm>
            <a:off x="628651" y="365127"/>
            <a:ext cx="7177089" cy="1325563"/>
          </a:xfrm>
          <a:prstGeom prst="rect">
            <a:avLst/>
          </a:prstGeom>
        </p:spPr>
        <p:txBody>
          <a:bodyPr/>
          <a:lstStyle>
            <a:lvl1pPr algn="l" defTabSz="514350">
              <a:lnSpc>
                <a:spcPct val="90000"/>
              </a:lnSpc>
              <a:defRPr sz="2475">
                <a:latin typeface="Verdana"/>
                <a:ea typeface="Verdana"/>
                <a:cs typeface="Verdana"/>
                <a:sym typeface="Verdana"/>
              </a:defRPr>
            </a:lvl1pPr>
          </a:lstStyle>
          <a:p>
            <a:r>
              <a:t>Title Text</a:t>
            </a:r>
          </a:p>
        </p:txBody>
      </p:sp>
      <p:sp>
        <p:nvSpPr>
          <p:cNvPr id="1426" name="Shape 1426"/>
          <p:cNvSpPr>
            <a:spLocks noGrp="1"/>
          </p:cNvSpPr>
          <p:nvPr>
            <p:ph type="body" idx="1"/>
          </p:nvPr>
        </p:nvSpPr>
        <p:spPr>
          <a:xfrm>
            <a:off x="628651" y="1825625"/>
            <a:ext cx="7177089" cy="4351338"/>
          </a:xfrm>
          <a:prstGeom prst="rect">
            <a:avLst/>
          </a:prstGeom>
        </p:spPr>
        <p:txBody>
          <a:bodyPr/>
          <a:lstStyle>
            <a:lvl1pPr marL="128588" indent="-128588" defTabSz="514350">
              <a:lnSpc>
                <a:spcPct val="90000"/>
              </a:lnSpc>
              <a:buChar char="•"/>
              <a:defRPr sz="1575">
                <a:latin typeface="Verdana"/>
                <a:ea typeface="Verdana"/>
                <a:cs typeface="Verdana"/>
                <a:sym typeface="Verdana"/>
              </a:defRPr>
            </a:lvl1pPr>
            <a:lvl2pPr marL="407194" indent="-150019" defTabSz="514350">
              <a:lnSpc>
                <a:spcPct val="90000"/>
              </a:lnSpc>
              <a:buChar char="•"/>
              <a:defRPr sz="1575">
                <a:latin typeface="Verdana"/>
                <a:ea typeface="Verdana"/>
                <a:cs typeface="Verdana"/>
                <a:sym typeface="Verdana"/>
              </a:defRPr>
            </a:lvl2pPr>
            <a:lvl3pPr marL="694373" indent="-180023" defTabSz="514350">
              <a:lnSpc>
                <a:spcPct val="90000"/>
              </a:lnSpc>
              <a:defRPr sz="1575">
                <a:latin typeface="Verdana"/>
                <a:ea typeface="Verdana"/>
                <a:cs typeface="Verdana"/>
                <a:sym typeface="Verdana"/>
              </a:defRPr>
            </a:lvl3pPr>
            <a:lvl4pPr marL="979243" indent="-207718" defTabSz="514350">
              <a:lnSpc>
                <a:spcPct val="90000"/>
              </a:lnSpc>
              <a:buChar char="•"/>
              <a:defRPr sz="1575">
                <a:latin typeface="Verdana"/>
                <a:ea typeface="Verdana"/>
                <a:cs typeface="Verdana"/>
                <a:sym typeface="Verdana"/>
              </a:defRPr>
            </a:lvl4pPr>
            <a:lvl5pPr marL="1178719" indent="-150019" defTabSz="514350">
              <a:lnSpc>
                <a:spcPct val="90000"/>
              </a:lnSpc>
              <a:buChar char="•"/>
              <a:defRPr sz="1575">
                <a:latin typeface="Verdana"/>
                <a:ea typeface="Verdana"/>
                <a:cs typeface="Verdana"/>
                <a:sym typeface="Verdana"/>
              </a:defRPr>
            </a:lvl5pPr>
          </a:lstStyle>
          <a:p>
            <a:r>
              <a:t>Body Level One</a:t>
            </a:r>
          </a:p>
          <a:p>
            <a:pPr lvl="1"/>
            <a:r>
              <a:t>Body Level Two</a:t>
            </a:r>
          </a:p>
          <a:p>
            <a:pPr lvl="2"/>
            <a:r>
              <a:t>Body Level Three</a:t>
            </a:r>
          </a:p>
          <a:p>
            <a:pPr lvl="3"/>
            <a:r>
              <a:t>Body Level Four</a:t>
            </a:r>
          </a:p>
          <a:p>
            <a:pPr lvl="4"/>
            <a:r>
              <a:t>Body Level Five</a:t>
            </a:r>
          </a:p>
        </p:txBody>
      </p:sp>
      <p:sp>
        <p:nvSpPr>
          <p:cNvPr id="1427" name="Shape 1427"/>
          <p:cNvSpPr>
            <a:spLocks noGrp="1"/>
          </p:cNvSpPr>
          <p:nvPr>
            <p:ph type="sldNum" sz="quarter" idx="2"/>
          </p:nvPr>
        </p:nvSpPr>
        <p:spPr>
          <a:xfrm>
            <a:off x="7207129" y="6440811"/>
            <a:ext cx="243011" cy="196204"/>
          </a:xfrm>
          <a:prstGeom prst="rect">
            <a:avLst/>
          </a:prstGeom>
        </p:spPr>
        <p:txBody>
          <a:bodyPr/>
          <a:lstStyle>
            <a:lvl1pPr defTabSz="514350">
              <a:defRPr sz="675">
                <a:latin typeface="Verdana"/>
                <a:ea typeface="Verdana"/>
                <a:cs typeface="Verdana"/>
                <a:sym typeface="Verdana"/>
              </a:defRPr>
            </a:lvl1pPr>
          </a:lstStyle>
          <a:p>
            <a:fld id="{86CB4B4D-7CA3-9044-876B-883B54F8677D}" type="slidenum">
              <a:t>‹#›</a:t>
            </a:fld>
            <a:endParaRPr/>
          </a:p>
        </p:txBody>
      </p:sp>
    </p:spTree>
    <p:extLst>
      <p:ext uri="{BB962C8B-B14F-4D97-AF65-F5344CB8AC3E}">
        <p14:creationId xmlns:p14="http://schemas.microsoft.com/office/powerpoint/2010/main" val="722683782"/>
      </p:ext>
    </p:extLst>
  </p:cSld>
  <p:clrMapOvr>
    <a:masterClrMapping/>
  </p:clrMapOvr>
  <p:transition spd="med"/>
</p:sldLayout>
</file>

<file path=ppt/slideLayouts/slideLayout181.xml><?xml version="1.0" encoding="utf-8"?>
<p:sldLayout xmlns:a="http://schemas.openxmlformats.org/drawingml/2006/main" xmlns:r="http://schemas.openxmlformats.org/officeDocument/2006/relationships" xmlns:p="http://schemas.openxmlformats.org/presentationml/2006/main" type="tx">
  <p:cSld name="146_Default">
    <p:spTree>
      <p:nvGrpSpPr>
        <p:cNvPr id="1" name=""/>
        <p:cNvGrpSpPr/>
        <p:nvPr/>
      </p:nvGrpSpPr>
      <p:grpSpPr>
        <a:xfrm>
          <a:off x="0" y="0"/>
          <a:ext cx="0" cy="0"/>
          <a:chOff x="0" y="0"/>
          <a:chExt cx="0" cy="0"/>
        </a:xfrm>
      </p:grpSpPr>
      <p:pic>
        <p:nvPicPr>
          <p:cNvPr id="1434" name="image13.jpeg"/>
          <p:cNvPicPr>
            <a:picLocks noChangeAspect="1"/>
          </p:cNvPicPr>
          <p:nvPr/>
        </p:nvPicPr>
        <p:blipFill>
          <a:blip r:embed="rId2">
            <a:extLst/>
          </a:blip>
          <a:stretch>
            <a:fillRect/>
          </a:stretch>
        </p:blipFill>
        <p:spPr>
          <a:xfrm>
            <a:off x="7835901" y="6042025"/>
            <a:ext cx="1079500" cy="679450"/>
          </a:xfrm>
          <a:prstGeom prst="rect">
            <a:avLst/>
          </a:prstGeom>
          <a:ln w="12700">
            <a:miter lim="400000"/>
          </a:ln>
        </p:spPr>
      </p:pic>
      <p:sp>
        <p:nvSpPr>
          <p:cNvPr id="1435" name="Shape 1435"/>
          <p:cNvSpPr>
            <a:spLocks noGrp="1"/>
          </p:cNvSpPr>
          <p:nvPr>
            <p:ph type="title"/>
          </p:nvPr>
        </p:nvSpPr>
        <p:spPr>
          <a:xfrm>
            <a:off x="628651" y="365127"/>
            <a:ext cx="7177089" cy="1325563"/>
          </a:xfrm>
          <a:prstGeom prst="rect">
            <a:avLst/>
          </a:prstGeom>
        </p:spPr>
        <p:txBody>
          <a:bodyPr/>
          <a:lstStyle>
            <a:lvl1pPr algn="l" defTabSz="514350">
              <a:lnSpc>
                <a:spcPct val="90000"/>
              </a:lnSpc>
              <a:defRPr sz="2475">
                <a:latin typeface="Verdana"/>
                <a:ea typeface="Verdana"/>
                <a:cs typeface="Verdana"/>
                <a:sym typeface="Verdana"/>
              </a:defRPr>
            </a:lvl1pPr>
          </a:lstStyle>
          <a:p>
            <a:r>
              <a:t>Title Text</a:t>
            </a:r>
          </a:p>
        </p:txBody>
      </p:sp>
      <p:sp>
        <p:nvSpPr>
          <p:cNvPr id="1436" name="Shape 1436"/>
          <p:cNvSpPr>
            <a:spLocks noGrp="1"/>
          </p:cNvSpPr>
          <p:nvPr>
            <p:ph type="body" idx="1"/>
          </p:nvPr>
        </p:nvSpPr>
        <p:spPr>
          <a:xfrm>
            <a:off x="628651" y="1825625"/>
            <a:ext cx="7177089" cy="4351338"/>
          </a:xfrm>
          <a:prstGeom prst="rect">
            <a:avLst/>
          </a:prstGeom>
        </p:spPr>
        <p:txBody>
          <a:bodyPr/>
          <a:lstStyle>
            <a:lvl1pPr marL="128588" indent="-128588" defTabSz="514350">
              <a:lnSpc>
                <a:spcPct val="90000"/>
              </a:lnSpc>
              <a:buChar char="•"/>
              <a:defRPr sz="1575">
                <a:latin typeface="Verdana"/>
                <a:ea typeface="Verdana"/>
                <a:cs typeface="Verdana"/>
                <a:sym typeface="Verdana"/>
              </a:defRPr>
            </a:lvl1pPr>
            <a:lvl2pPr marL="407194" indent="-150019" defTabSz="514350">
              <a:lnSpc>
                <a:spcPct val="90000"/>
              </a:lnSpc>
              <a:buChar char="•"/>
              <a:defRPr sz="1575">
                <a:latin typeface="Verdana"/>
                <a:ea typeface="Verdana"/>
                <a:cs typeface="Verdana"/>
                <a:sym typeface="Verdana"/>
              </a:defRPr>
            </a:lvl2pPr>
            <a:lvl3pPr marL="694373" indent="-180023" defTabSz="514350">
              <a:lnSpc>
                <a:spcPct val="90000"/>
              </a:lnSpc>
              <a:defRPr sz="1575">
                <a:latin typeface="Verdana"/>
                <a:ea typeface="Verdana"/>
                <a:cs typeface="Verdana"/>
                <a:sym typeface="Verdana"/>
              </a:defRPr>
            </a:lvl3pPr>
            <a:lvl4pPr marL="979243" indent="-207718" defTabSz="514350">
              <a:lnSpc>
                <a:spcPct val="90000"/>
              </a:lnSpc>
              <a:buChar char="•"/>
              <a:defRPr sz="1575">
                <a:latin typeface="Verdana"/>
                <a:ea typeface="Verdana"/>
                <a:cs typeface="Verdana"/>
                <a:sym typeface="Verdana"/>
              </a:defRPr>
            </a:lvl4pPr>
            <a:lvl5pPr marL="1178719" indent="-150019" defTabSz="514350">
              <a:lnSpc>
                <a:spcPct val="90000"/>
              </a:lnSpc>
              <a:buChar char="•"/>
              <a:defRPr sz="1575">
                <a:latin typeface="Verdana"/>
                <a:ea typeface="Verdana"/>
                <a:cs typeface="Verdana"/>
                <a:sym typeface="Verdana"/>
              </a:defRPr>
            </a:lvl5pPr>
          </a:lstStyle>
          <a:p>
            <a:r>
              <a:t>Body Level One</a:t>
            </a:r>
          </a:p>
          <a:p>
            <a:pPr lvl="1"/>
            <a:r>
              <a:t>Body Level Two</a:t>
            </a:r>
          </a:p>
          <a:p>
            <a:pPr lvl="2"/>
            <a:r>
              <a:t>Body Level Three</a:t>
            </a:r>
          </a:p>
          <a:p>
            <a:pPr lvl="3"/>
            <a:r>
              <a:t>Body Level Four</a:t>
            </a:r>
          </a:p>
          <a:p>
            <a:pPr lvl="4"/>
            <a:r>
              <a:t>Body Level Five</a:t>
            </a:r>
          </a:p>
        </p:txBody>
      </p:sp>
      <p:sp>
        <p:nvSpPr>
          <p:cNvPr id="1437" name="Shape 1437"/>
          <p:cNvSpPr>
            <a:spLocks noGrp="1"/>
          </p:cNvSpPr>
          <p:nvPr>
            <p:ph type="sldNum" sz="quarter" idx="2"/>
          </p:nvPr>
        </p:nvSpPr>
        <p:spPr>
          <a:xfrm>
            <a:off x="7207129" y="6440811"/>
            <a:ext cx="243011" cy="196204"/>
          </a:xfrm>
          <a:prstGeom prst="rect">
            <a:avLst/>
          </a:prstGeom>
        </p:spPr>
        <p:txBody>
          <a:bodyPr/>
          <a:lstStyle>
            <a:lvl1pPr defTabSz="514350">
              <a:defRPr sz="675">
                <a:latin typeface="Verdana"/>
                <a:ea typeface="Verdana"/>
                <a:cs typeface="Verdana"/>
                <a:sym typeface="Verdana"/>
              </a:defRPr>
            </a:lvl1pPr>
          </a:lstStyle>
          <a:p>
            <a:fld id="{86CB4B4D-7CA3-9044-876B-883B54F8677D}" type="slidenum">
              <a:t>‹#›</a:t>
            </a:fld>
            <a:endParaRPr/>
          </a:p>
        </p:txBody>
      </p:sp>
    </p:spTree>
    <p:extLst>
      <p:ext uri="{BB962C8B-B14F-4D97-AF65-F5344CB8AC3E}">
        <p14:creationId xmlns:p14="http://schemas.microsoft.com/office/powerpoint/2010/main" val="1493917166"/>
      </p:ext>
    </p:extLst>
  </p:cSld>
  <p:clrMapOvr>
    <a:masterClrMapping/>
  </p:clrMapOvr>
  <p:transition spd="med"/>
</p:sldLayout>
</file>

<file path=ppt/slideLayouts/slideLayout182.xml><?xml version="1.0" encoding="utf-8"?>
<p:sldLayout xmlns:a="http://schemas.openxmlformats.org/drawingml/2006/main" xmlns:r="http://schemas.openxmlformats.org/officeDocument/2006/relationships" xmlns:p="http://schemas.openxmlformats.org/presentationml/2006/main" type="tx">
  <p:cSld name="147_Default">
    <p:spTree>
      <p:nvGrpSpPr>
        <p:cNvPr id="1" name=""/>
        <p:cNvGrpSpPr/>
        <p:nvPr/>
      </p:nvGrpSpPr>
      <p:grpSpPr>
        <a:xfrm>
          <a:off x="0" y="0"/>
          <a:ext cx="0" cy="0"/>
          <a:chOff x="0" y="0"/>
          <a:chExt cx="0" cy="0"/>
        </a:xfrm>
      </p:grpSpPr>
      <p:pic>
        <p:nvPicPr>
          <p:cNvPr id="1444" name="image13.jpeg"/>
          <p:cNvPicPr>
            <a:picLocks noChangeAspect="1"/>
          </p:cNvPicPr>
          <p:nvPr/>
        </p:nvPicPr>
        <p:blipFill>
          <a:blip r:embed="rId2">
            <a:extLst/>
          </a:blip>
          <a:stretch>
            <a:fillRect/>
          </a:stretch>
        </p:blipFill>
        <p:spPr>
          <a:xfrm>
            <a:off x="7835901" y="6042025"/>
            <a:ext cx="1079500" cy="679450"/>
          </a:xfrm>
          <a:prstGeom prst="rect">
            <a:avLst/>
          </a:prstGeom>
          <a:ln w="12700">
            <a:miter lim="400000"/>
          </a:ln>
        </p:spPr>
      </p:pic>
      <p:sp>
        <p:nvSpPr>
          <p:cNvPr id="1445" name="Shape 1445"/>
          <p:cNvSpPr/>
          <p:nvPr/>
        </p:nvSpPr>
        <p:spPr>
          <a:xfrm>
            <a:off x="7835901" y="212726"/>
            <a:ext cx="1079500" cy="1439863"/>
          </a:xfrm>
          <a:prstGeom prst="rect">
            <a:avLst/>
          </a:prstGeom>
          <a:solidFill>
            <a:srgbClr val="003C69"/>
          </a:solidFill>
          <a:ln w="12700">
            <a:solidFill>
              <a:srgbClr val="00294B"/>
            </a:solidFill>
          </a:ln>
        </p:spPr>
        <p:txBody>
          <a:bodyPr lIns="34289" tIns="34289" rIns="34289" bIns="34289" anchor="ctr"/>
          <a:lstStyle/>
          <a:p>
            <a:pPr algn="ctr" defTabSz="514350">
              <a:defRPr sz="1300">
                <a:solidFill>
                  <a:srgbClr val="FFFFFF"/>
                </a:solidFill>
                <a:latin typeface="Verdana"/>
                <a:ea typeface="Verdana"/>
                <a:cs typeface="Verdana"/>
                <a:sym typeface="Verdana"/>
              </a:defRPr>
            </a:pPr>
            <a:endParaRPr sz="975"/>
          </a:p>
        </p:txBody>
      </p:sp>
      <p:sp>
        <p:nvSpPr>
          <p:cNvPr id="1446" name="Shape 1446"/>
          <p:cNvSpPr>
            <a:spLocks noGrp="1"/>
          </p:cNvSpPr>
          <p:nvPr>
            <p:ph type="title"/>
          </p:nvPr>
        </p:nvSpPr>
        <p:spPr>
          <a:xfrm>
            <a:off x="628651" y="365127"/>
            <a:ext cx="7177089" cy="1325563"/>
          </a:xfrm>
          <a:prstGeom prst="rect">
            <a:avLst/>
          </a:prstGeom>
        </p:spPr>
        <p:txBody>
          <a:bodyPr/>
          <a:lstStyle>
            <a:lvl1pPr algn="l" defTabSz="514350">
              <a:lnSpc>
                <a:spcPct val="90000"/>
              </a:lnSpc>
              <a:defRPr sz="2475">
                <a:latin typeface="Verdana"/>
                <a:ea typeface="Verdana"/>
                <a:cs typeface="Verdana"/>
                <a:sym typeface="Verdana"/>
              </a:defRPr>
            </a:lvl1pPr>
          </a:lstStyle>
          <a:p>
            <a:r>
              <a:t>Title Text</a:t>
            </a:r>
          </a:p>
        </p:txBody>
      </p:sp>
      <p:sp>
        <p:nvSpPr>
          <p:cNvPr id="1447" name="Shape 1447"/>
          <p:cNvSpPr>
            <a:spLocks noGrp="1"/>
          </p:cNvSpPr>
          <p:nvPr>
            <p:ph type="body" idx="1"/>
          </p:nvPr>
        </p:nvSpPr>
        <p:spPr>
          <a:xfrm>
            <a:off x="628651" y="1825625"/>
            <a:ext cx="7177089" cy="4351338"/>
          </a:xfrm>
          <a:prstGeom prst="rect">
            <a:avLst/>
          </a:prstGeom>
        </p:spPr>
        <p:txBody>
          <a:bodyPr/>
          <a:lstStyle>
            <a:lvl1pPr marL="128588" indent="-128588" defTabSz="514350">
              <a:lnSpc>
                <a:spcPct val="90000"/>
              </a:lnSpc>
              <a:buChar char="•"/>
              <a:defRPr sz="1575">
                <a:latin typeface="Verdana"/>
                <a:ea typeface="Verdana"/>
                <a:cs typeface="Verdana"/>
                <a:sym typeface="Verdana"/>
              </a:defRPr>
            </a:lvl1pPr>
            <a:lvl2pPr marL="407194" indent="-150019" defTabSz="514350">
              <a:lnSpc>
                <a:spcPct val="90000"/>
              </a:lnSpc>
              <a:buChar char="•"/>
              <a:defRPr sz="1575">
                <a:latin typeface="Verdana"/>
                <a:ea typeface="Verdana"/>
                <a:cs typeface="Verdana"/>
                <a:sym typeface="Verdana"/>
              </a:defRPr>
            </a:lvl2pPr>
            <a:lvl3pPr marL="694373" indent="-180023" defTabSz="514350">
              <a:lnSpc>
                <a:spcPct val="90000"/>
              </a:lnSpc>
              <a:defRPr sz="1575">
                <a:latin typeface="Verdana"/>
                <a:ea typeface="Verdana"/>
                <a:cs typeface="Verdana"/>
                <a:sym typeface="Verdana"/>
              </a:defRPr>
            </a:lvl3pPr>
            <a:lvl4pPr marL="979243" indent="-207718" defTabSz="514350">
              <a:lnSpc>
                <a:spcPct val="90000"/>
              </a:lnSpc>
              <a:buChar char="•"/>
              <a:defRPr sz="1575">
                <a:latin typeface="Verdana"/>
                <a:ea typeface="Verdana"/>
                <a:cs typeface="Verdana"/>
                <a:sym typeface="Verdana"/>
              </a:defRPr>
            </a:lvl4pPr>
            <a:lvl5pPr marL="1178719" indent="-150019" defTabSz="514350">
              <a:lnSpc>
                <a:spcPct val="90000"/>
              </a:lnSpc>
              <a:buChar char="•"/>
              <a:defRPr sz="1575">
                <a:latin typeface="Verdana"/>
                <a:ea typeface="Verdana"/>
                <a:cs typeface="Verdana"/>
                <a:sym typeface="Verdana"/>
              </a:defRPr>
            </a:lvl5pPr>
          </a:lstStyle>
          <a:p>
            <a:r>
              <a:t>Body Level One</a:t>
            </a:r>
          </a:p>
          <a:p>
            <a:pPr lvl="1"/>
            <a:r>
              <a:t>Body Level Two</a:t>
            </a:r>
          </a:p>
          <a:p>
            <a:pPr lvl="2"/>
            <a:r>
              <a:t>Body Level Three</a:t>
            </a:r>
          </a:p>
          <a:p>
            <a:pPr lvl="3"/>
            <a:r>
              <a:t>Body Level Four</a:t>
            </a:r>
          </a:p>
          <a:p>
            <a:pPr lvl="4"/>
            <a:r>
              <a:t>Body Level Five</a:t>
            </a:r>
          </a:p>
        </p:txBody>
      </p:sp>
      <p:sp>
        <p:nvSpPr>
          <p:cNvPr id="1448" name="Shape 1448"/>
          <p:cNvSpPr>
            <a:spLocks noGrp="1"/>
          </p:cNvSpPr>
          <p:nvPr>
            <p:ph type="sldNum" sz="quarter" idx="2"/>
          </p:nvPr>
        </p:nvSpPr>
        <p:spPr>
          <a:xfrm>
            <a:off x="7207129" y="6440811"/>
            <a:ext cx="243011" cy="196204"/>
          </a:xfrm>
          <a:prstGeom prst="rect">
            <a:avLst/>
          </a:prstGeom>
        </p:spPr>
        <p:txBody>
          <a:bodyPr/>
          <a:lstStyle>
            <a:lvl1pPr defTabSz="514350">
              <a:defRPr sz="675">
                <a:latin typeface="Verdana"/>
                <a:ea typeface="Verdana"/>
                <a:cs typeface="Verdana"/>
                <a:sym typeface="Verdana"/>
              </a:defRPr>
            </a:lvl1pPr>
          </a:lstStyle>
          <a:p>
            <a:fld id="{86CB4B4D-7CA3-9044-876B-883B54F8677D}" type="slidenum">
              <a:t>‹#›</a:t>
            </a:fld>
            <a:endParaRPr/>
          </a:p>
        </p:txBody>
      </p:sp>
    </p:spTree>
    <p:extLst>
      <p:ext uri="{BB962C8B-B14F-4D97-AF65-F5344CB8AC3E}">
        <p14:creationId xmlns:p14="http://schemas.microsoft.com/office/powerpoint/2010/main" val="1832861718"/>
      </p:ext>
    </p:extLst>
  </p:cSld>
  <p:clrMapOvr>
    <a:masterClrMapping/>
  </p:clrMapOvr>
  <p:transition spd="med"/>
</p:sldLayout>
</file>

<file path=ppt/slideLayouts/slideLayout183.xml><?xml version="1.0" encoding="utf-8"?>
<p:sldLayout xmlns:a="http://schemas.openxmlformats.org/drawingml/2006/main" xmlns:r="http://schemas.openxmlformats.org/officeDocument/2006/relationships" xmlns:p="http://schemas.openxmlformats.org/presentationml/2006/main" type="tx">
  <p:cSld name="148_Default">
    <p:spTree>
      <p:nvGrpSpPr>
        <p:cNvPr id="1" name=""/>
        <p:cNvGrpSpPr/>
        <p:nvPr/>
      </p:nvGrpSpPr>
      <p:grpSpPr>
        <a:xfrm>
          <a:off x="0" y="0"/>
          <a:ext cx="0" cy="0"/>
          <a:chOff x="0" y="0"/>
          <a:chExt cx="0" cy="0"/>
        </a:xfrm>
      </p:grpSpPr>
      <p:pic>
        <p:nvPicPr>
          <p:cNvPr id="1455" name="image13.jpeg"/>
          <p:cNvPicPr>
            <a:picLocks noChangeAspect="1"/>
          </p:cNvPicPr>
          <p:nvPr/>
        </p:nvPicPr>
        <p:blipFill>
          <a:blip r:embed="rId2">
            <a:extLst/>
          </a:blip>
          <a:stretch>
            <a:fillRect/>
          </a:stretch>
        </p:blipFill>
        <p:spPr>
          <a:xfrm>
            <a:off x="7835901" y="6042025"/>
            <a:ext cx="1079500" cy="679450"/>
          </a:xfrm>
          <a:prstGeom prst="rect">
            <a:avLst/>
          </a:prstGeom>
          <a:ln w="12700">
            <a:miter lim="400000"/>
          </a:ln>
        </p:spPr>
      </p:pic>
      <p:sp>
        <p:nvSpPr>
          <p:cNvPr id="1456" name="Shape 1456"/>
          <p:cNvSpPr>
            <a:spLocks noGrp="1"/>
          </p:cNvSpPr>
          <p:nvPr>
            <p:ph type="title"/>
          </p:nvPr>
        </p:nvSpPr>
        <p:spPr>
          <a:xfrm>
            <a:off x="628651" y="365127"/>
            <a:ext cx="7177089" cy="1325563"/>
          </a:xfrm>
          <a:prstGeom prst="rect">
            <a:avLst/>
          </a:prstGeom>
        </p:spPr>
        <p:txBody>
          <a:bodyPr/>
          <a:lstStyle>
            <a:lvl1pPr algn="l" defTabSz="514350">
              <a:lnSpc>
                <a:spcPct val="90000"/>
              </a:lnSpc>
              <a:defRPr sz="2475">
                <a:latin typeface="Verdana"/>
                <a:ea typeface="Verdana"/>
                <a:cs typeface="Verdana"/>
                <a:sym typeface="Verdana"/>
              </a:defRPr>
            </a:lvl1pPr>
          </a:lstStyle>
          <a:p>
            <a:r>
              <a:t>Title Text</a:t>
            </a:r>
          </a:p>
        </p:txBody>
      </p:sp>
      <p:sp>
        <p:nvSpPr>
          <p:cNvPr id="1457" name="Shape 1457"/>
          <p:cNvSpPr>
            <a:spLocks noGrp="1"/>
          </p:cNvSpPr>
          <p:nvPr>
            <p:ph type="body" idx="1"/>
          </p:nvPr>
        </p:nvSpPr>
        <p:spPr>
          <a:xfrm>
            <a:off x="628651" y="1825625"/>
            <a:ext cx="7177089" cy="4351338"/>
          </a:xfrm>
          <a:prstGeom prst="rect">
            <a:avLst/>
          </a:prstGeom>
        </p:spPr>
        <p:txBody>
          <a:bodyPr/>
          <a:lstStyle>
            <a:lvl1pPr marL="128588" indent="-128588" defTabSz="514350">
              <a:lnSpc>
                <a:spcPct val="90000"/>
              </a:lnSpc>
              <a:buChar char="•"/>
              <a:defRPr sz="1575">
                <a:latin typeface="Verdana"/>
                <a:ea typeface="Verdana"/>
                <a:cs typeface="Verdana"/>
                <a:sym typeface="Verdana"/>
              </a:defRPr>
            </a:lvl1pPr>
            <a:lvl2pPr marL="407194" indent="-150019" defTabSz="514350">
              <a:lnSpc>
                <a:spcPct val="90000"/>
              </a:lnSpc>
              <a:buChar char="•"/>
              <a:defRPr sz="1575">
                <a:latin typeface="Verdana"/>
                <a:ea typeface="Verdana"/>
                <a:cs typeface="Verdana"/>
                <a:sym typeface="Verdana"/>
              </a:defRPr>
            </a:lvl2pPr>
            <a:lvl3pPr marL="694373" indent="-180023" defTabSz="514350">
              <a:lnSpc>
                <a:spcPct val="90000"/>
              </a:lnSpc>
              <a:defRPr sz="1575">
                <a:latin typeface="Verdana"/>
                <a:ea typeface="Verdana"/>
                <a:cs typeface="Verdana"/>
                <a:sym typeface="Verdana"/>
              </a:defRPr>
            </a:lvl3pPr>
            <a:lvl4pPr marL="979243" indent="-207718" defTabSz="514350">
              <a:lnSpc>
                <a:spcPct val="90000"/>
              </a:lnSpc>
              <a:buChar char="•"/>
              <a:defRPr sz="1575">
                <a:latin typeface="Verdana"/>
                <a:ea typeface="Verdana"/>
                <a:cs typeface="Verdana"/>
                <a:sym typeface="Verdana"/>
              </a:defRPr>
            </a:lvl4pPr>
            <a:lvl5pPr marL="1178719" indent="-150019" defTabSz="514350">
              <a:lnSpc>
                <a:spcPct val="90000"/>
              </a:lnSpc>
              <a:buChar char="•"/>
              <a:defRPr sz="1575">
                <a:latin typeface="Verdana"/>
                <a:ea typeface="Verdana"/>
                <a:cs typeface="Verdana"/>
                <a:sym typeface="Verdana"/>
              </a:defRPr>
            </a:lvl5pPr>
          </a:lstStyle>
          <a:p>
            <a:r>
              <a:t>Body Level One</a:t>
            </a:r>
          </a:p>
          <a:p>
            <a:pPr lvl="1"/>
            <a:r>
              <a:t>Body Level Two</a:t>
            </a:r>
          </a:p>
          <a:p>
            <a:pPr lvl="2"/>
            <a:r>
              <a:t>Body Level Three</a:t>
            </a:r>
          </a:p>
          <a:p>
            <a:pPr lvl="3"/>
            <a:r>
              <a:t>Body Level Four</a:t>
            </a:r>
          </a:p>
          <a:p>
            <a:pPr lvl="4"/>
            <a:r>
              <a:t>Body Level Five</a:t>
            </a:r>
          </a:p>
        </p:txBody>
      </p:sp>
      <p:sp>
        <p:nvSpPr>
          <p:cNvPr id="1458" name="Shape 1458"/>
          <p:cNvSpPr>
            <a:spLocks noGrp="1"/>
          </p:cNvSpPr>
          <p:nvPr>
            <p:ph type="sldNum" sz="quarter" idx="2"/>
          </p:nvPr>
        </p:nvSpPr>
        <p:spPr>
          <a:xfrm>
            <a:off x="7207129" y="6440811"/>
            <a:ext cx="243011" cy="196204"/>
          </a:xfrm>
          <a:prstGeom prst="rect">
            <a:avLst/>
          </a:prstGeom>
        </p:spPr>
        <p:txBody>
          <a:bodyPr/>
          <a:lstStyle>
            <a:lvl1pPr defTabSz="514350">
              <a:defRPr sz="675">
                <a:latin typeface="Verdana"/>
                <a:ea typeface="Verdana"/>
                <a:cs typeface="Verdana"/>
                <a:sym typeface="Verdana"/>
              </a:defRPr>
            </a:lvl1pPr>
          </a:lstStyle>
          <a:p>
            <a:fld id="{86CB4B4D-7CA3-9044-876B-883B54F8677D}" type="slidenum">
              <a:t>‹#›</a:t>
            </a:fld>
            <a:endParaRPr/>
          </a:p>
        </p:txBody>
      </p:sp>
    </p:spTree>
    <p:extLst>
      <p:ext uri="{BB962C8B-B14F-4D97-AF65-F5344CB8AC3E}">
        <p14:creationId xmlns:p14="http://schemas.microsoft.com/office/powerpoint/2010/main" val="3122688314"/>
      </p:ext>
    </p:extLst>
  </p:cSld>
  <p:clrMapOvr>
    <a:masterClrMapping/>
  </p:clrMapOvr>
  <p:transition spd="med"/>
</p:sldLayout>
</file>

<file path=ppt/slideLayouts/slideLayout184.xml><?xml version="1.0" encoding="utf-8"?>
<p:sldLayout xmlns:a="http://schemas.openxmlformats.org/drawingml/2006/main" xmlns:r="http://schemas.openxmlformats.org/officeDocument/2006/relationships" xmlns:p="http://schemas.openxmlformats.org/presentationml/2006/main" type="tx">
  <p:cSld name="149_Default">
    <p:spTree>
      <p:nvGrpSpPr>
        <p:cNvPr id="1" name=""/>
        <p:cNvGrpSpPr/>
        <p:nvPr/>
      </p:nvGrpSpPr>
      <p:grpSpPr>
        <a:xfrm>
          <a:off x="0" y="0"/>
          <a:ext cx="0" cy="0"/>
          <a:chOff x="0" y="0"/>
          <a:chExt cx="0" cy="0"/>
        </a:xfrm>
      </p:grpSpPr>
      <p:grpSp>
        <p:nvGrpSpPr>
          <p:cNvPr id="1470" name="Group 1470"/>
          <p:cNvGrpSpPr/>
          <p:nvPr/>
        </p:nvGrpSpPr>
        <p:grpSpPr>
          <a:xfrm>
            <a:off x="6581774" y="535007"/>
            <a:ext cx="2098677" cy="2573321"/>
            <a:chOff x="0" y="0"/>
            <a:chExt cx="2098675" cy="2573320"/>
          </a:xfrm>
        </p:grpSpPr>
        <p:sp>
          <p:nvSpPr>
            <p:cNvPr id="1465" name="Shape 1465"/>
            <p:cNvSpPr/>
            <p:nvPr/>
          </p:nvSpPr>
          <p:spPr>
            <a:xfrm>
              <a:off x="576869" y="539871"/>
              <a:ext cx="539965" cy="719856"/>
            </a:xfrm>
            <a:prstGeom prst="rect">
              <a:avLst/>
            </a:prstGeom>
            <a:solidFill>
              <a:srgbClr val="003C69"/>
            </a:solidFill>
            <a:ln w="12700" cap="flat">
              <a:noFill/>
              <a:miter lim="400000"/>
            </a:ln>
            <a:effectLst/>
          </p:spPr>
          <p:txBody>
            <a:bodyPr wrap="square" lIns="45718" tIns="45718" rIns="45718" bIns="45718" numCol="1" anchor="ctr">
              <a:noAutofit/>
            </a:bodyPr>
            <a:lstStyle/>
            <a:p>
              <a:pPr algn="ctr" defTabSz="514350">
                <a:defRPr sz="1300">
                  <a:solidFill>
                    <a:srgbClr val="FFFFFF"/>
                  </a:solidFill>
                  <a:latin typeface="Verdana"/>
                  <a:ea typeface="Verdana"/>
                  <a:cs typeface="Verdana"/>
                  <a:sym typeface="Verdana"/>
                </a:defRPr>
              </a:pPr>
              <a:endParaRPr sz="975"/>
            </a:p>
          </p:txBody>
        </p:sp>
        <p:sp>
          <p:nvSpPr>
            <p:cNvPr id="1466" name="Shape 1466"/>
            <p:cNvSpPr/>
            <p:nvPr/>
          </p:nvSpPr>
          <p:spPr>
            <a:xfrm>
              <a:off x="1558711" y="1313573"/>
              <a:ext cx="539965" cy="719856"/>
            </a:xfrm>
            <a:prstGeom prst="rect">
              <a:avLst/>
            </a:prstGeom>
            <a:solidFill>
              <a:srgbClr val="FFCC01"/>
            </a:solidFill>
            <a:ln w="12700" cap="flat">
              <a:noFill/>
              <a:miter lim="400000"/>
            </a:ln>
            <a:effectLst/>
          </p:spPr>
          <p:txBody>
            <a:bodyPr wrap="square" lIns="45718" tIns="45718" rIns="45718" bIns="45718" numCol="1" anchor="ctr">
              <a:noAutofit/>
            </a:bodyPr>
            <a:lstStyle/>
            <a:p>
              <a:pPr algn="ctr" defTabSz="514350">
                <a:defRPr sz="1300">
                  <a:solidFill>
                    <a:srgbClr val="FFFFFF"/>
                  </a:solidFill>
                  <a:latin typeface="Verdana"/>
                  <a:ea typeface="Verdana"/>
                  <a:cs typeface="Verdana"/>
                  <a:sym typeface="Verdana"/>
                </a:defRPr>
              </a:pPr>
              <a:endParaRPr sz="975"/>
            </a:p>
          </p:txBody>
        </p:sp>
        <p:sp>
          <p:nvSpPr>
            <p:cNvPr id="1467" name="Shape 1467"/>
            <p:cNvSpPr/>
            <p:nvPr/>
          </p:nvSpPr>
          <p:spPr>
            <a:xfrm>
              <a:off x="-1" y="1853464"/>
              <a:ext cx="539965" cy="719856"/>
            </a:xfrm>
            <a:prstGeom prst="rect">
              <a:avLst/>
            </a:prstGeom>
            <a:solidFill>
              <a:srgbClr val="CE1F2C"/>
            </a:solidFill>
            <a:ln w="12700" cap="flat">
              <a:noFill/>
              <a:miter lim="400000"/>
            </a:ln>
            <a:effectLst/>
          </p:spPr>
          <p:txBody>
            <a:bodyPr wrap="square" lIns="45718" tIns="45718" rIns="45718" bIns="45718" numCol="1" anchor="ctr">
              <a:noAutofit/>
            </a:bodyPr>
            <a:lstStyle/>
            <a:p>
              <a:pPr algn="ctr" defTabSz="514350">
                <a:defRPr sz="1300">
                  <a:solidFill>
                    <a:srgbClr val="FFFFFF"/>
                  </a:solidFill>
                  <a:latin typeface="Verdana"/>
                  <a:ea typeface="Verdana"/>
                  <a:cs typeface="Verdana"/>
                  <a:sym typeface="Verdana"/>
                </a:defRPr>
              </a:pPr>
              <a:endParaRPr sz="975"/>
            </a:p>
          </p:txBody>
        </p:sp>
        <p:pic>
          <p:nvPicPr>
            <p:cNvPr id="1468" name="image8.jpeg"/>
            <p:cNvPicPr>
              <a:picLocks noChangeAspect="1"/>
            </p:cNvPicPr>
            <p:nvPr/>
          </p:nvPicPr>
          <p:blipFill>
            <a:blip r:embed="rId2">
              <a:extLst/>
            </a:blip>
            <a:stretch>
              <a:fillRect/>
            </a:stretch>
          </p:blipFill>
          <p:spPr>
            <a:xfrm>
              <a:off x="576869" y="1313573"/>
              <a:ext cx="944938" cy="1259748"/>
            </a:xfrm>
            <a:prstGeom prst="rect">
              <a:avLst/>
            </a:prstGeom>
            <a:ln w="12700" cap="flat">
              <a:noFill/>
              <a:miter lim="400000"/>
            </a:ln>
            <a:effectLst/>
          </p:spPr>
        </p:pic>
        <p:pic>
          <p:nvPicPr>
            <p:cNvPr id="1469" name="image9.jpeg"/>
            <p:cNvPicPr>
              <a:picLocks noChangeAspect="1"/>
            </p:cNvPicPr>
            <p:nvPr/>
          </p:nvPicPr>
          <p:blipFill>
            <a:blip r:embed="rId3">
              <a:extLst/>
            </a:blip>
            <a:srcRect r="1254" b="1046"/>
            <a:stretch>
              <a:fillRect/>
            </a:stretch>
          </p:blipFill>
          <p:spPr>
            <a:xfrm>
              <a:off x="1153738" y="0"/>
              <a:ext cx="944938" cy="1259727"/>
            </a:xfrm>
            <a:prstGeom prst="rect">
              <a:avLst/>
            </a:prstGeom>
            <a:ln w="12700" cap="flat">
              <a:noFill/>
              <a:miter lim="400000"/>
            </a:ln>
            <a:effectLst/>
          </p:spPr>
        </p:pic>
      </p:grpSp>
      <p:pic>
        <p:nvPicPr>
          <p:cNvPr id="1471" name="image10.jpeg"/>
          <p:cNvPicPr>
            <a:picLocks noChangeAspect="1"/>
          </p:cNvPicPr>
          <p:nvPr/>
        </p:nvPicPr>
        <p:blipFill>
          <a:blip r:embed="rId4">
            <a:extLst/>
          </a:blip>
          <a:stretch>
            <a:fillRect/>
          </a:stretch>
        </p:blipFill>
        <p:spPr>
          <a:xfrm>
            <a:off x="6415087" y="3373439"/>
            <a:ext cx="2430464" cy="3240089"/>
          </a:xfrm>
          <a:prstGeom prst="rect">
            <a:avLst/>
          </a:prstGeom>
          <a:ln w="12700">
            <a:miter lim="400000"/>
          </a:ln>
        </p:spPr>
      </p:pic>
      <p:pic>
        <p:nvPicPr>
          <p:cNvPr id="1472" name="image11.jpeg"/>
          <p:cNvPicPr>
            <a:picLocks noChangeAspect="1"/>
          </p:cNvPicPr>
          <p:nvPr/>
        </p:nvPicPr>
        <p:blipFill>
          <a:blip r:embed="rId5">
            <a:extLst/>
          </a:blip>
          <a:srcRect t="26051"/>
          <a:stretch>
            <a:fillRect/>
          </a:stretch>
        </p:blipFill>
        <p:spPr>
          <a:xfrm>
            <a:off x="277812" y="525462"/>
            <a:ext cx="2700340" cy="3600452"/>
          </a:xfrm>
          <a:prstGeom prst="rect">
            <a:avLst/>
          </a:prstGeom>
          <a:ln w="12700">
            <a:miter lim="400000"/>
          </a:ln>
        </p:spPr>
      </p:pic>
      <p:pic>
        <p:nvPicPr>
          <p:cNvPr id="1473" name="image12.jpeg"/>
          <p:cNvPicPr>
            <a:picLocks noChangeAspect="1"/>
          </p:cNvPicPr>
          <p:nvPr/>
        </p:nvPicPr>
        <p:blipFill>
          <a:blip r:embed="rId6">
            <a:extLst/>
          </a:blip>
          <a:srcRect t="10368" b="22058"/>
          <a:stretch>
            <a:fillRect/>
          </a:stretch>
        </p:blipFill>
        <p:spPr>
          <a:xfrm>
            <a:off x="3222626" y="525462"/>
            <a:ext cx="2700339" cy="3600452"/>
          </a:xfrm>
          <a:prstGeom prst="rect">
            <a:avLst/>
          </a:prstGeom>
          <a:ln w="12700">
            <a:miter lim="400000"/>
          </a:ln>
        </p:spPr>
      </p:pic>
      <p:sp>
        <p:nvSpPr>
          <p:cNvPr id="1474" name="Shape 1474"/>
          <p:cNvSpPr>
            <a:spLocks noGrp="1"/>
          </p:cNvSpPr>
          <p:nvPr>
            <p:ph type="title"/>
          </p:nvPr>
        </p:nvSpPr>
        <p:spPr>
          <a:xfrm>
            <a:off x="628651" y="365127"/>
            <a:ext cx="7177089" cy="1325563"/>
          </a:xfrm>
          <a:prstGeom prst="rect">
            <a:avLst/>
          </a:prstGeom>
        </p:spPr>
        <p:txBody>
          <a:bodyPr/>
          <a:lstStyle>
            <a:lvl1pPr algn="l" defTabSz="514350">
              <a:lnSpc>
                <a:spcPct val="90000"/>
              </a:lnSpc>
              <a:defRPr sz="2475">
                <a:latin typeface="Verdana"/>
                <a:ea typeface="Verdana"/>
                <a:cs typeface="Verdana"/>
                <a:sym typeface="Verdana"/>
              </a:defRPr>
            </a:lvl1pPr>
          </a:lstStyle>
          <a:p>
            <a:r>
              <a:t>Title Text</a:t>
            </a:r>
          </a:p>
        </p:txBody>
      </p:sp>
      <p:sp>
        <p:nvSpPr>
          <p:cNvPr id="1475" name="Shape 1475"/>
          <p:cNvSpPr>
            <a:spLocks noGrp="1"/>
          </p:cNvSpPr>
          <p:nvPr>
            <p:ph type="body" idx="1"/>
          </p:nvPr>
        </p:nvSpPr>
        <p:spPr>
          <a:xfrm>
            <a:off x="628651" y="1825625"/>
            <a:ext cx="7177089" cy="4351338"/>
          </a:xfrm>
          <a:prstGeom prst="rect">
            <a:avLst/>
          </a:prstGeom>
        </p:spPr>
        <p:txBody>
          <a:bodyPr/>
          <a:lstStyle>
            <a:lvl1pPr marL="128588" indent="-128588" defTabSz="514350">
              <a:lnSpc>
                <a:spcPct val="90000"/>
              </a:lnSpc>
              <a:buChar char="•"/>
              <a:defRPr sz="1575">
                <a:latin typeface="Verdana"/>
                <a:ea typeface="Verdana"/>
                <a:cs typeface="Verdana"/>
                <a:sym typeface="Verdana"/>
              </a:defRPr>
            </a:lvl1pPr>
            <a:lvl2pPr marL="407194" indent="-150019" defTabSz="514350">
              <a:lnSpc>
                <a:spcPct val="90000"/>
              </a:lnSpc>
              <a:buChar char="•"/>
              <a:defRPr sz="1575">
                <a:latin typeface="Verdana"/>
                <a:ea typeface="Verdana"/>
                <a:cs typeface="Verdana"/>
                <a:sym typeface="Verdana"/>
              </a:defRPr>
            </a:lvl2pPr>
            <a:lvl3pPr marL="694373" indent="-180023" defTabSz="514350">
              <a:lnSpc>
                <a:spcPct val="90000"/>
              </a:lnSpc>
              <a:defRPr sz="1575">
                <a:latin typeface="Verdana"/>
                <a:ea typeface="Verdana"/>
                <a:cs typeface="Verdana"/>
                <a:sym typeface="Verdana"/>
              </a:defRPr>
            </a:lvl3pPr>
            <a:lvl4pPr marL="979243" indent="-207718" defTabSz="514350">
              <a:lnSpc>
                <a:spcPct val="90000"/>
              </a:lnSpc>
              <a:buChar char="•"/>
              <a:defRPr sz="1575">
                <a:latin typeface="Verdana"/>
                <a:ea typeface="Verdana"/>
                <a:cs typeface="Verdana"/>
                <a:sym typeface="Verdana"/>
              </a:defRPr>
            </a:lvl4pPr>
            <a:lvl5pPr marL="1178719" indent="-150019" defTabSz="514350">
              <a:lnSpc>
                <a:spcPct val="90000"/>
              </a:lnSpc>
              <a:buChar char="•"/>
              <a:defRPr sz="1575">
                <a:latin typeface="Verdana"/>
                <a:ea typeface="Verdana"/>
                <a:cs typeface="Verdana"/>
                <a:sym typeface="Verdana"/>
              </a:defRPr>
            </a:lvl5pPr>
          </a:lstStyle>
          <a:p>
            <a:r>
              <a:t>Body Level One</a:t>
            </a:r>
          </a:p>
          <a:p>
            <a:pPr lvl="1"/>
            <a:r>
              <a:t>Body Level Two</a:t>
            </a:r>
          </a:p>
          <a:p>
            <a:pPr lvl="2"/>
            <a:r>
              <a:t>Body Level Three</a:t>
            </a:r>
          </a:p>
          <a:p>
            <a:pPr lvl="3"/>
            <a:r>
              <a:t>Body Level Four</a:t>
            </a:r>
          </a:p>
          <a:p>
            <a:pPr lvl="4"/>
            <a:r>
              <a:t>Body Level Five</a:t>
            </a:r>
          </a:p>
        </p:txBody>
      </p:sp>
      <p:sp>
        <p:nvSpPr>
          <p:cNvPr id="1476" name="Shape 1476"/>
          <p:cNvSpPr>
            <a:spLocks noGrp="1"/>
          </p:cNvSpPr>
          <p:nvPr>
            <p:ph type="sldNum" sz="quarter" idx="2"/>
          </p:nvPr>
        </p:nvSpPr>
        <p:spPr>
          <a:xfrm>
            <a:off x="6295762" y="6356351"/>
            <a:ext cx="257439" cy="253912"/>
          </a:xfrm>
          <a:prstGeom prst="rect">
            <a:avLst/>
          </a:prstGeom>
        </p:spPr>
        <p:txBody>
          <a:bodyPr anchor="t"/>
          <a:lstStyle>
            <a:lvl1pPr>
              <a:defRPr sz="1050">
                <a:solidFill>
                  <a:srgbClr val="000000"/>
                </a:solidFill>
                <a:latin typeface="+mn-lt"/>
                <a:ea typeface="+mn-ea"/>
                <a:cs typeface="+mn-cs"/>
                <a:sym typeface="Arial"/>
              </a:defRPr>
            </a:lvl1pPr>
          </a:lstStyle>
          <a:p>
            <a:fld id="{86CB4B4D-7CA3-9044-876B-883B54F8677D}" type="slidenum">
              <a:t>‹#›</a:t>
            </a:fld>
            <a:endParaRPr/>
          </a:p>
        </p:txBody>
      </p:sp>
    </p:spTree>
    <p:extLst>
      <p:ext uri="{BB962C8B-B14F-4D97-AF65-F5344CB8AC3E}">
        <p14:creationId xmlns:p14="http://schemas.microsoft.com/office/powerpoint/2010/main" val="1719222157"/>
      </p:ext>
    </p:extLst>
  </p:cSld>
  <p:clrMapOvr>
    <a:masterClrMapping/>
  </p:clrMapOvr>
  <p:transition spd="med"/>
</p:sldLayout>
</file>

<file path=ppt/slideLayouts/slideLayout185.xml><?xml version="1.0" encoding="utf-8"?>
<p:sldLayout xmlns:a="http://schemas.openxmlformats.org/drawingml/2006/main" xmlns:r="http://schemas.openxmlformats.org/officeDocument/2006/relationships" xmlns:p="http://schemas.openxmlformats.org/presentationml/2006/main" type="tx">
  <p:cSld name="150_Default">
    <p:spTree>
      <p:nvGrpSpPr>
        <p:cNvPr id="1" name=""/>
        <p:cNvGrpSpPr/>
        <p:nvPr/>
      </p:nvGrpSpPr>
      <p:grpSpPr>
        <a:xfrm>
          <a:off x="0" y="0"/>
          <a:ext cx="0" cy="0"/>
          <a:chOff x="0" y="0"/>
          <a:chExt cx="0" cy="0"/>
        </a:xfrm>
      </p:grpSpPr>
      <p:sp>
        <p:nvSpPr>
          <p:cNvPr id="1483" name="Shape 1483"/>
          <p:cNvSpPr/>
          <p:nvPr/>
        </p:nvSpPr>
        <p:spPr>
          <a:xfrm rot="5400000">
            <a:off x="6268242" y="3298030"/>
            <a:ext cx="4221166" cy="1079502"/>
          </a:xfrm>
          <a:prstGeom prst="rect">
            <a:avLst/>
          </a:prstGeom>
          <a:solidFill>
            <a:srgbClr val="EFEFF0"/>
          </a:solidFill>
          <a:ln w="12700">
            <a:miter lim="400000"/>
          </a:ln>
        </p:spPr>
        <p:txBody>
          <a:bodyPr lIns="34289" tIns="34289" rIns="34289" bIns="34289" anchor="ctr"/>
          <a:lstStyle/>
          <a:p>
            <a:pPr algn="ctr" defTabSz="514350">
              <a:defRPr sz="1300">
                <a:solidFill>
                  <a:srgbClr val="FFFFFF"/>
                </a:solidFill>
                <a:latin typeface="Verdana"/>
                <a:ea typeface="Verdana"/>
                <a:cs typeface="Verdana"/>
                <a:sym typeface="Verdana"/>
              </a:defRPr>
            </a:pPr>
            <a:endParaRPr sz="975"/>
          </a:p>
        </p:txBody>
      </p:sp>
      <p:sp>
        <p:nvSpPr>
          <p:cNvPr id="1484" name="Shape 1484"/>
          <p:cNvSpPr/>
          <p:nvPr/>
        </p:nvSpPr>
        <p:spPr>
          <a:xfrm>
            <a:off x="7835901" y="212726"/>
            <a:ext cx="1079500" cy="1439863"/>
          </a:xfrm>
          <a:prstGeom prst="rect">
            <a:avLst/>
          </a:prstGeom>
          <a:solidFill>
            <a:srgbClr val="003C69"/>
          </a:solidFill>
          <a:ln w="12700">
            <a:solidFill>
              <a:srgbClr val="00294B"/>
            </a:solidFill>
          </a:ln>
        </p:spPr>
        <p:txBody>
          <a:bodyPr lIns="34289" tIns="34289" rIns="34289" bIns="34289" anchor="ctr"/>
          <a:lstStyle/>
          <a:p>
            <a:pPr algn="ctr" defTabSz="514350">
              <a:defRPr sz="1300">
                <a:solidFill>
                  <a:srgbClr val="FFFFFF"/>
                </a:solidFill>
                <a:latin typeface="Verdana"/>
                <a:ea typeface="Verdana"/>
                <a:cs typeface="Verdana"/>
                <a:sym typeface="Verdana"/>
              </a:defRPr>
            </a:pPr>
            <a:endParaRPr sz="975"/>
          </a:p>
        </p:txBody>
      </p:sp>
      <p:pic>
        <p:nvPicPr>
          <p:cNvPr id="1485" name="image13.jpeg"/>
          <p:cNvPicPr>
            <a:picLocks noChangeAspect="1"/>
          </p:cNvPicPr>
          <p:nvPr/>
        </p:nvPicPr>
        <p:blipFill>
          <a:blip r:embed="rId2">
            <a:extLst/>
          </a:blip>
          <a:stretch>
            <a:fillRect/>
          </a:stretch>
        </p:blipFill>
        <p:spPr>
          <a:xfrm>
            <a:off x="7835901" y="6042025"/>
            <a:ext cx="1079500" cy="679450"/>
          </a:xfrm>
          <a:prstGeom prst="rect">
            <a:avLst/>
          </a:prstGeom>
          <a:ln w="12700">
            <a:miter lim="400000"/>
          </a:ln>
        </p:spPr>
      </p:pic>
      <p:sp>
        <p:nvSpPr>
          <p:cNvPr id="1486" name="Shape 1486"/>
          <p:cNvSpPr>
            <a:spLocks noGrp="1"/>
          </p:cNvSpPr>
          <p:nvPr>
            <p:ph type="title"/>
          </p:nvPr>
        </p:nvSpPr>
        <p:spPr>
          <a:xfrm>
            <a:off x="628651" y="365127"/>
            <a:ext cx="7177089" cy="1325563"/>
          </a:xfrm>
          <a:prstGeom prst="rect">
            <a:avLst/>
          </a:prstGeom>
        </p:spPr>
        <p:txBody>
          <a:bodyPr/>
          <a:lstStyle>
            <a:lvl1pPr algn="l" defTabSz="514350">
              <a:lnSpc>
                <a:spcPct val="90000"/>
              </a:lnSpc>
              <a:defRPr sz="2475">
                <a:latin typeface="Verdana"/>
                <a:ea typeface="Verdana"/>
                <a:cs typeface="Verdana"/>
                <a:sym typeface="Verdana"/>
              </a:defRPr>
            </a:lvl1pPr>
          </a:lstStyle>
          <a:p>
            <a:r>
              <a:t>Title Text</a:t>
            </a:r>
          </a:p>
        </p:txBody>
      </p:sp>
      <p:sp>
        <p:nvSpPr>
          <p:cNvPr id="1487" name="Shape 1487"/>
          <p:cNvSpPr>
            <a:spLocks noGrp="1"/>
          </p:cNvSpPr>
          <p:nvPr>
            <p:ph type="body" idx="1"/>
          </p:nvPr>
        </p:nvSpPr>
        <p:spPr>
          <a:xfrm>
            <a:off x="628651" y="1825625"/>
            <a:ext cx="7177089" cy="4351338"/>
          </a:xfrm>
          <a:prstGeom prst="rect">
            <a:avLst/>
          </a:prstGeom>
        </p:spPr>
        <p:txBody>
          <a:bodyPr/>
          <a:lstStyle>
            <a:lvl1pPr marL="128588" indent="-128588" defTabSz="514350">
              <a:lnSpc>
                <a:spcPct val="90000"/>
              </a:lnSpc>
              <a:buChar char="•"/>
              <a:defRPr sz="1575">
                <a:latin typeface="Verdana"/>
                <a:ea typeface="Verdana"/>
                <a:cs typeface="Verdana"/>
                <a:sym typeface="Verdana"/>
              </a:defRPr>
            </a:lvl1pPr>
            <a:lvl2pPr marL="407194" indent="-150019" defTabSz="514350">
              <a:lnSpc>
                <a:spcPct val="90000"/>
              </a:lnSpc>
              <a:buChar char="•"/>
              <a:defRPr sz="1575">
                <a:latin typeface="Verdana"/>
                <a:ea typeface="Verdana"/>
                <a:cs typeface="Verdana"/>
                <a:sym typeface="Verdana"/>
              </a:defRPr>
            </a:lvl2pPr>
            <a:lvl3pPr marL="694373" indent="-180023" defTabSz="514350">
              <a:lnSpc>
                <a:spcPct val="90000"/>
              </a:lnSpc>
              <a:defRPr sz="1575">
                <a:latin typeface="Verdana"/>
                <a:ea typeface="Verdana"/>
                <a:cs typeface="Verdana"/>
                <a:sym typeface="Verdana"/>
              </a:defRPr>
            </a:lvl3pPr>
            <a:lvl4pPr marL="979243" indent="-207718" defTabSz="514350">
              <a:lnSpc>
                <a:spcPct val="90000"/>
              </a:lnSpc>
              <a:buChar char="•"/>
              <a:defRPr sz="1575">
                <a:latin typeface="Verdana"/>
                <a:ea typeface="Verdana"/>
                <a:cs typeface="Verdana"/>
                <a:sym typeface="Verdana"/>
              </a:defRPr>
            </a:lvl4pPr>
            <a:lvl5pPr marL="1178719" indent="-150019" defTabSz="514350">
              <a:lnSpc>
                <a:spcPct val="90000"/>
              </a:lnSpc>
              <a:buChar char="•"/>
              <a:defRPr sz="1575">
                <a:latin typeface="Verdana"/>
                <a:ea typeface="Verdana"/>
                <a:cs typeface="Verdana"/>
                <a:sym typeface="Verdana"/>
              </a:defRPr>
            </a:lvl5pPr>
          </a:lstStyle>
          <a:p>
            <a:r>
              <a:t>Body Level One</a:t>
            </a:r>
          </a:p>
          <a:p>
            <a:pPr lvl="1"/>
            <a:r>
              <a:t>Body Level Two</a:t>
            </a:r>
          </a:p>
          <a:p>
            <a:pPr lvl="2"/>
            <a:r>
              <a:t>Body Level Three</a:t>
            </a:r>
          </a:p>
          <a:p>
            <a:pPr lvl="3"/>
            <a:r>
              <a:t>Body Level Four</a:t>
            </a:r>
          </a:p>
          <a:p>
            <a:pPr lvl="4"/>
            <a:r>
              <a:t>Body Level Five</a:t>
            </a:r>
          </a:p>
        </p:txBody>
      </p:sp>
      <p:sp>
        <p:nvSpPr>
          <p:cNvPr id="1488" name="Shape 1488"/>
          <p:cNvSpPr>
            <a:spLocks noGrp="1"/>
          </p:cNvSpPr>
          <p:nvPr>
            <p:ph type="sldNum" sz="quarter" idx="2"/>
          </p:nvPr>
        </p:nvSpPr>
        <p:spPr>
          <a:xfrm>
            <a:off x="7207129" y="6440811"/>
            <a:ext cx="243011" cy="196204"/>
          </a:xfrm>
          <a:prstGeom prst="rect">
            <a:avLst/>
          </a:prstGeom>
        </p:spPr>
        <p:txBody>
          <a:bodyPr/>
          <a:lstStyle>
            <a:lvl1pPr defTabSz="514350">
              <a:defRPr sz="675">
                <a:latin typeface="Verdana"/>
                <a:ea typeface="Verdana"/>
                <a:cs typeface="Verdana"/>
                <a:sym typeface="Verdana"/>
              </a:defRPr>
            </a:lvl1pPr>
          </a:lstStyle>
          <a:p>
            <a:fld id="{86CB4B4D-7CA3-9044-876B-883B54F8677D}" type="slidenum">
              <a:t>‹#›</a:t>
            </a:fld>
            <a:endParaRPr/>
          </a:p>
        </p:txBody>
      </p:sp>
    </p:spTree>
    <p:extLst>
      <p:ext uri="{BB962C8B-B14F-4D97-AF65-F5344CB8AC3E}">
        <p14:creationId xmlns:p14="http://schemas.microsoft.com/office/powerpoint/2010/main" val="1881176414"/>
      </p:ext>
    </p:extLst>
  </p:cSld>
  <p:clrMapOvr>
    <a:masterClrMapping/>
  </p:clrMapOvr>
  <p:transition spd="med"/>
</p:sldLayout>
</file>

<file path=ppt/slideLayouts/slideLayout186.xml><?xml version="1.0" encoding="utf-8"?>
<p:sldLayout xmlns:a="http://schemas.openxmlformats.org/drawingml/2006/main" xmlns:r="http://schemas.openxmlformats.org/officeDocument/2006/relationships" xmlns:p="http://schemas.openxmlformats.org/presentationml/2006/main" type="tx">
  <p:cSld name="151_Default">
    <p:spTree>
      <p:nvGrpSpPr>
        <p:cNvPr id="1" name=""/>
        <p:cNvGrpSpPr/>
        <p:nvPr/>
      </p:nvGrpSpPr>
      <p:grpSpPr>
        <a:xfrm>
          <a:off x="0" y="0"/>
          <a:ext cx="0" cy="0"/>
          <a:chOff x="0" y="0"/>
          <a:chExt cx="0" cy="0"/>
        </a:xfrm>
      </p:grpSpPr>
      <p:sp>
        <p:nvSpPr>
          <p:cNvPr id="1495" name="Shape 1495"/>
          <p:cNvSpPr/>
          <p:nvPr/>
        </p:nvSpPr>
        <p:spPr>
          <a:xfrm rot="5400000">
            <a:off x="6268242" y="3298030"/>
            <a:ext cx="4221166" cy="1079502"/>
          </a:xfrm>
          <a:prstGeom prst="rect">
            <a:avLst/>
          </a:prstGeom>
          <a:solidFill>
            <a:srgbClr val="EFEFF0"/>
          </a:solidFill>
          <a:ln w="12700">
            <a:miter lim="400000"/>
          </a:ln>
        </p:spPr>
        <p:txBody>
          <a:bodyPr lIns="34289" tIns="34289" rIns="34289" bIns="34289" anchor="ctr"/>
          <a:lstStyle/>
          <a:p>
            <a:pPr algn="ctr" defTabSz="514350">
              <a:defRPr sz="1300">
                <a:solidFill>
                  <a:srgbClr val="FFFFFF"/>
                </a:solidFill>
                <a:latin typeface="Verdana"/>
                <a:ea typeface="Verdana"/>
                <a:cs typeface="Verdana"/>
                <a:sym typeface="Verdana"/>
              </a:defRPr>
            </a:pPr>
            <a:endParaRPr sz="975"/>
          </a:p>
        </p:txBody>
      </p:sp>
      <p:sp>
        <p:nvSpPr>
          <p:cNvPr id="1496" name="Shape 1496"/>
          <p:cNvSpPr/>
          <p:nvPr/>
        </p:nvSpPr>
        <p:spPr>
          <a:xfrm>
            <a:off x="7835901" y="212726"/>
            <a:ext cx="1079500" cy="1439863"/>
          </a:xfrm>
          <a:prstGeom prst="rect">
            <a:avLst/>
          </a:prstGeom>
          <a:solidFill>
            <a:srgbClr val="CE222C"/>
          </a:solidFill>
          <a:ln w="12700">
            <a:solidFill>
              <a:srgbClr val="97161D"/>
            </a:solidFill>
          </a:ln>
        </p:spPr>
        <p:txBody>
          <a:bodyPr lIns="34289" tIns="34289" rIns="34289" bIns="34289" anchor="ctr"/>
          <a:lstStyle/>
          <a:p>
            <a:pPr algn="ctr" defTabSz="514350">
              <a:defRPr sz="1300">
                <a:solidFill>
                  <a:srgbClr val="FFFFFF"/>
                </a:solidFill>
                <a:latin typeface="Verdana"/>
                <a:ea typeface="Verdana"/>
                <a:cs typeface="Verdana"/>
                <a:sym typeface="Verdana"/>
              </a:defRPr>
            </a:pPr>
            <a:endParaRPr sz="975"/>
          </a:p>
        </p:txBody>
      </p:sp>
      <p:pic>
        <p:nvPicPr>
          <p:cNvPr id="1497" name="image13.jpeg"/>
          <p:cNvPicPr>
            <a:picLocks noChangeAspect="1"/>
          </p:cNvPicPr>
          <p:nvPr/>
        </p:nvPicPr>
        <p:blipFill>
          <a:blip r:embed="rId2">
            <a:extLst/>
          </a:blip>
          <a:stretch>
            <a:fillRect/>
          </a:stretch>
        </p:blipFill>
        <p:spPr>
          <a:xfrm>
            <a:off x="7835901" y="6042025"/>
            <a:ext cx="1079500" cy="679450"/>
          </a:xfrm>
          <a:prstGeom prst="rect">
            <a:avLst/>
          </a:prstGeom>
          <a:ln w="12700">
            <a:miter lim="400000"/>
          </a:ln>
        </p:spPr>
      </p:pic>
      <p:sp>
        <p:nvSpPr>
          <p:cNvPr id="1498" name="Shape 1498"/>
          <p:cNvSpPr>
            <a:spLocks noGrp="1"/>
          </p:cNvSpPr>
          <p:nvPr>
            <p:ph type="title"/>
          </p:nvPr>
        </p:nvSpPr>
        <p:spPr>
          <a:xfrm>
            <a:off x="628651" y="365127"/>
            <a:ext cx="7177089" cy="1325563"/>
          </a:xfrm>
          <a:prstGeom prst="rect">
            <a:avLst/>
          </a:prstGeom>
        </p:spPr>
        <p:txBody>
          <a:bodyPr/>
          <a:lstStyle>
            <a:lvl1pPr algn="l" defTabSz="514350">
              <a:lnSpc>
                <a:spcPct val="90000"/>
              </a:lnSpc>
              <a:defRPr sz="2475">
                <a:latin typeface="Verdana"/>
                <a:ea typeface="Verdana"/>
                <a:cs typeface="Verdana"/>
                <a:sym typeface="Verdana"/>
              </a:defRPr>
            </a:lvl1pPr>
          </a:lstStyle>
          <a:p>
            <a:r>
              <a:t>Title Text</a:t>
            </a:r>
          </a:p>
        </p:txBody>
      </p:sp>
      <p:sp>
        <p:nvSpPr>
          <p:cNvPr id="1499" name="Shape 1499"/>
          <p:cNvSpPr>
            <a:spLocks noGrp="1"/>
          </p:cNvSpPr>
          <p:nvPr>
            <p:ph type="body" idx="1"/>
          </p:nvPr>
        </p:nvSpPr>
        <p:spPr>
          <a:xfrm>
            <a:off x="628651" y="1825625"/>
            <a:ext cx="7177089" cy="4351338"/>
          </a:xfrm>
          <a:prstGeom prst="rect">
            <a:avLst/>
          </a:prstGeom>
        </p:spPr>
        <p:txBody>
          <a:bodyPr/>
          <a:lstStyle>
            <a:lvl1pPr marL="128588" indent="-128588" defTabSz="514350">
              <a:lnSpc>
                <a:spcPct val="90000"/>
              </a:lnSpc>
              <a:buChar char="•"/>
              <a:defRPr sz="1575">
                <a:latin typeface="Verdana"/>
                <a:ea typeface="Verdana"/>
                <a:cs typeface="Verdana"/>
                <a:sym typeface="Verdana"/>
              </a:defRPr>
            </a:lvl1pPr>
            <a:lvl2pPr marL="407194" indent="-150019" defTabSz="514350">
              <a:lnSpc>
                <a:spcPct val="90000"/>
              </a:lnSpc>
              <a:buChar char="•"/>
              <a:defRPr sz="1575">
                <a:latin typeface="Verdana"/>
                <a:ea typeface="Verdana"/>
                <a:cs typeface="Verdana"/>
                <a:sym typeface="Verdana"/>
              </a:defRPr>
            </a:lvl2pPr>
            <a:lvl3pPr marL="694373" indent="-180023" defTabSz="514350">
              <a:lnSpc>
                <a:spcPct val="90000"/>
              </a:lnSpc>
              <a:defRPr sz="1575">
                <a:latin typeface="Verdana"/>
                <a:ea typeface="Verdana"/>
                <a:cs typeface="Verdana"/>
                <a:sym typeface="Verdana"/>
              </a:defRPr>
            </a:lvl3pPr>
            <a:lvl4pPr marL="979243" indent="-207718" defTabSz="514350">
              <a:lnSpc>
                <a:spcPct val="90000"/>
              </a:lnSpc>
              <a:buChar char="•"/>
              <a:defRPr sz="1575">
                <a:latin typeface="Verdana"/>
                <a:ea typeface="Verdana"/>
                <a:cs typeface="Verdana"/>
                <a:sym typeface="Verdana"/>
              </a:defRPr>
            </a:lvl4pPr>
            <a:lvl5pPr marL="1178719" indent="-150019" defTabSz="514350">
              <a:lnSpc>
                <a:spcPct val="90000"/>
              </a:lnSpc>
              <a:buChar char="•"/>
              <a:defRPr sz="1575">
                <a:latin typeface="Verdana"/>
                <a:ea typeface="Verdana"/>
                <a:cs typeface="Verdana"/>
                <a:sym typeface="Verdana"/>
              </a:defRPr>
            </a:lvl5pPr>
          </a:lstStyle>
          <a:p>
            <a:r>
              <a:t>Body Level One</a:t>
            </a:r>
          </a:p>
          <a:p>
            <a:pPr lvl="1"/>
            <a:r>
              <a:t>Body Level Two</a:t>
            </a:r>
          </a:p>
          <a:p>
            <a:pPr lvl="2"/>
            <a:r>
              <a:t>Body Level Three</a:t>
            </a:r>
          </a:p>
          <a:p>
            <a:pPr lvl="3"/>
            <a:r>
              <a:t>Body Level Four</a:t>
            </a:r>
          </a:p>
          <a:p>
            <a:pPr lvl="4"/>
            <a:r>
              <a:t>Body Level Five</a:t>
            </a:r>
          </a:p>
        </p:txBody>
      </p:sp>
      <p:sp>
        <p:nvSpPr>
          <p:cNvPr id="1500" name="Shape 1500"/>
          <p:cNvSpPr>
            <a:spLocks noGrp="1"/>
          </p:cNvSpPr>
          <p:nvPr>
            <p:ph type="sldNum" sz="quarter" idx="2"/>
          </p:nvPr>
        </p:nvSpPr>
        <p:spPr>
          <a:xfrm>
            <a:off x="7207129" y="6440811"/>
            <a:ext cx="243011" cy="196204"/>
          </a:xfrm>
          <a:prstGeom prst="rect">
            <a:avLst/>
          </a:prstGeom>
        </p:spPr>
        <p:txBody>
          <a:bodyPr/>
          <a:lstStyle>
            <a:lvl1pPr defTabSz="514350">
              <a:defRPr sz="675">
                <a:latin typeface="Verdana"/>
                <a:ea typeface="Verdana"/>
                <a:cs typeface="Verdana"/>
                <a:sym typeface="Verdana"/>
              </a:defRPr>
            </a:lvl1pPr>
          </a:lstStyle>
          <a:p>
            <a:fld id="{86CB4B4D-7CA3-9044-876B-883B54F8677D}" type="slidenum">
              <a:t>‹#›</a:t>
            </a:fld>
            <a:endParaRPr/>
          </a:p>
        </p:txBody>
      </p:sp>
    </p:spTree>
    <p:extLst>
      <p:ext uri="{BB962C8B-B14F-4D97-AF65-F5344CB8AC3E}">
        <p14:creationId xmlns:p14="http://schemas.microsoft.com/office/powerpoint/2010/main" val="1642119087"/>
      </p:ext>
    </p:extLst>
  </p:cSld>
  <p:clrMapOvr>
    <a:masterClrMapping/>
  </p:clrMapOvr>
  <p:transition spd="med"/>
</p:sldLayout>
</file>

<file path=ppt/slideLayouts/slideLayout187.xml><?xml version="1.0" encoding="utf-8"?>
<p:sldLayout xmlns:a="http://schemas.openxmlformats.org/drawingml/2006/main" xmlns:r="http://schemas.openxmlformats.org/officeDocument/2006/relationships" xmlns:p="http://schemas.openxmlformats.org/presentationml/2006/main" type="tx">
  <p:cSld name="152_Default">
    <p:spTree>
      <p:nvGrpSpPr>
        <p:cNvPr id="1" name=""/>
        <p:cNvGrpSpPr/>
        <p:nvPr/>
      </p:nvGrpSpPr>
      <p:grpSpPr>
        <a:xfrm>
          <a:off x="0" y="0"/>
          <a:ext cx="0" cy="0"/>
          <a:chOff x="0" y="0"/>
          <a:chExt cx="0" cy="0"/>
        </a:xfrm>
      </p:grpSpPr>
      <p:sp>
        <p:nvSpPr>
          <p:cNvPr id="1507" name="Shape 1507"/>
          <p:cNvSpPr/>
          <p:nvPr/>
        </p:nvSpPr>
        <p:spPr>
          <a:xfrm rot="5400000">
            <a:off x="6268242" y="3298030"/>
            <a:ext cx="4221166" cy="1079502"/>
          </a:xfrm>
          <a:prstGeom prst="rect">
            <a:avLst/>
          </a:prstGeom>
          <a:solidFill>
            <a:srgbClr val="EFEFF0"/>
          </a:solidFill>
          <a:ln w="12700">
            <a:miter lim="400000"/>
          </a:ln>
        </p:spPr>
        <p:txBody>
          <a:bodyPr lIns="34289" tIns="34289" rIns="34289" bIns="34289" anchor="ctr"/>
          <a:lstStyle/>
          <a:p>
            <a:pPr algn="ctr" defTabSz="514350">
              <a:defRPr sz="1300">
                <a:solidFill>
                  <a:srgbClr val="FFFFFF"/>
                </a:solidFill>
                <a:latin typeface="Verdana"/>
                <a:ea typeface="Verdana"/>
                <a:cs typeface="Verdana"/>
                <a:sym typeface="Verdana"/>
              </a:defRPr>
            </a:pPr>
            <a:endParaRPr sz="975"/>
          </a:p>
        </p:txBody>
      </p:sp>
      <p:sp>
        <p:nvSpPr>
          <p:cNvPr id="1508" name="Shape 1508"/>
          <p:cNvSpPr/>
          <p:nvPr/>
        </p:nvSpPr>
        <p:spPr>
          <a:xfrm>
            <a:off x="7835901" y="212726"/>
            <a:ext cx="1079500" cy="1439863"/>
          </a:xfrm>
          <a:prstGeom prst="rect">
            <a:avLst/>
          </a:prstGeom>
          <a:solidFill>
            <a:srgbClr val="FFB500"/>
          </a:solidFill>
          <a:ln w="12700">
            <a:solidFill>
              <a:srgbClr val="BC8400"/>
            </a:solidFill>
          </a:ln>
        </p:spPr>
        <p:txBody>
          <a:bodyPr lIns="34289" tIns="34289" rIns="34289" bIns="34289" anchor="ctr"/>
          <a:lstStyle/>
          <a:p>
            <a:pPr algn="ctr" defTabSz="514350">
              <a:defRPr sz="1300">
                <a:solidFill>
                  <a:srgbClr val="FFFFFF"/>
                </a:solidFill>
                <a:latin typeface="Verdana"/>
                <a:ea typeface="Verdana"/>
                <a:cs typeface="Verdana"/>
                <a:sym typeface="Verdana"/>
              </a:defRPr>
            </a:pPr>
            <a:endParaRPr sz="975"/>
          </a:p>
        </p:txBody>
      </p:sp>
      <p:pic>
        <p:nvPicPr>
          <p:cNvPr id="1509" name="image13.jpeg"/>
          <p:cNvPicPr>
            <a:picLocks noChangeAspect="1"/>
          </p:cNvPicPr>
          <p:nvPr/>
        </p:nvPicPr>
        <p:blipFill>
          <a:blip r:embed="rId2">
            <a:extLst/>
          </a:blip>
          <a:stretch>
            <a:fillRect/>
          </a:stretch>
        </p:blipFill>
        <p:spPr>
          <a:xfrm>
            <a:off x="7835901" y="6042025"/>
            <a:ext cx="1079500" cy="679450"/>
          </a:xfrm>
          <a:prstGeom prst="rect">
            <a:avLst/>
          </a:prstGeom>
          <a:ln w="12700">
            <a:miter lim="400000"/>
          </a:ln>
        </p:spPr>
      </p:pic>
      <p:sp>
        <p:nvSpPr>
          <p:cNvPr id="1510" name="Shape 1510"/>
          <p:cNvSpPr>
            <a:spLocks noGrp="1"/>
          </p:cNvSpPr>
          <p:nvPr>
            <p:ph type="title"/>
          </p:nvPr>
        </p:nvSpPr>
        <p:spPr>
          <a:xfrm>
            <a:off x="628651" y="365127"/>
            <a:ext cx="7177089" cy="1325563"/>
          </a:xfrm>
          <a:prstGeom prst="rect">
            <a:avLst/>
          </a:prstGeom>
        </p:spPr>
        <p:txBody>
          <a:bodyPr/>
          <a:lstStyle>
            <a:lvl1pPr algn="l" defTabSz="514350">
              <a:lnSpc>
                <a:spcPct val="90000"/>
              </a:lnSpc>
              <a:defRPr sz="2475">
                <a:latin typeface="Verdana"/>
                <a:ea typeface="Verdana"/>
                <a:cs typeface="Verdana"/>
                <a:sym typeface="Verdana"/>
              </a:defRPr>
            </a:lvl1pPr>
          </a:lstStyle>
          <a:p>
            <a:r>
              <a:t>Title Text</a:t>
            </a:r>
          </a:p>
        </p:txBody>
      </p:sp>
      <p:sp>
        <p:nvSpPr>
          <p:cNvPr id="1511" name="Shape 1511"/>
          <p:cNvSpPr>
            <a:spLocks noGrp="1"/>
          </p:cNvSpPr>
          <p:nvPr>
            <p:ph type="body" idx="1"/>
          </p:nvPr>
        </p:nvSpPr>
        <p:spPr>
          <a:xfrm>
            <a:off x="628651" y="1825625"/>
            <a:ext cx="7177089" cy="4351338"/>
          </a:xfrm>
          <a:prstGeom prst="rect">
            <a:avLst/>
          </a:prstGeom>
        </p:spPr>
        <p:txBody>
          <a:bodyPr/>
          <a:lstStyle>
            <a:lvl1pPr marL="128588" indent="-128588" defTabSz="514350">
              <a:lnSpc>
                <a:spcPct val="90000"/>
              </a:lnSpc>
              <a:buChar char="•"/>
              <a:defRPr sz="1575">
                <a:latin typeface="Verdana"/>
                <a:ea typeface="Verdana"/>
                <a:cs typeface="Verdana"/>
                <a:sym typeface="Verdana"/>
              </a:defRPr>
            </a:lvl1pPr>
            <a:lvl2pPr marL="407194" indent="-150019" defTabSz="514350">
              <a:lnSpc>
                <a:spcPct val="90000"/>
              </a:lnSpc>
              <a:buChar char="•"/>
              <a:defRPr sz="1575">
                <a:latin typeface="Verdana"/>
                <a:ea typeface="Verdana"/>
                <a:cs typeface="Verdana"/>
                <a:sym typeface="Verdana"/>
              </a:defRPr>
            </a:lvl2pPr>
            <a:lvl3pPr marL="694373" indent="-180023" defTabSz="514350">
              <a:lnSpc>
                <a:spcPct val="90000"/>
              </a:lnSpc>
              <a:defRPr sz="1575">
                <a:latin typeface="Verdana"/>
                <a:ea typeface="Verdana"/>
                <a:cs typeface="Verdana"/>
                <a:sym typeface="Verdana"/>
              </a:defRPr>
            </a:lvl3pPr>
            <a:lvl4pPr marL="979243" indent="-207718" defTabSz="514350">
              <a:lnSpc>
                <a:spcPct val="90000"/>
              </a:lnSpc>
              <a:buChar char="•"/>
              <a:defRPr sz="1575">
                <a:latin typeface="Verdana"/>
                <a:ea typeface="Verdana"/>
                <a:cs typeface="Verdana"/>
                <a:sym typeface="Verdana"/>
              </a:defRPr>
            </a:lvl4pPr>
            <a:lvl5pPr marL="1178719" indent="-150019" defTabSz="514350">
              <a:lnSpc>
                <a:spcPct val="90000"/>
              </a:lnSpc>
              <a:buChar char="•"/>
              <a:defRPr sz="1575">
                <a:latin typeface="Verdana"/>
                <a:ea typeface="Verdana"/>
                <a:cs typeface="Verdana"/>
                <a:sym typeface="Verdana"/>
              </a:defRPr>
            </a:lvl5pPr>
          </a:lstStyle>
          <a:p>
            <a:r>
              <a:t>Body Level One</a:t>
            </a:r>
          </a:p>
          <a:p>
            <a:pPr lvl="1"/>
            <a:r>
              <a:t>Body Level Two</a:t>
            </a:r>
          </a:p>
          <a:p>
            <a:pPr lvl="2"/>
            <a:r>
              <a:t>Body Level Three</a:t>
            </a:r>
          </a:p>
          <a:p>
            <a:pPr lvl="3"/>
            <a:r>
              <a:t>Body Level Four</a:t>
            </a:r>
          </a:p>
          <a:p>
            <a:pPr lvl="4"/>
            <a:r>
              <a:t>Body Level Five</a:t>
            </a:r>
          </a:p>
        </p:txBody>
      </p:sp>
      <p:sp>
        <p:nvSpPr>
          <p:cNvPr id="1512" name="Shape 1512"/>
          <p:cNvSpPr>
            <a:spLocks noGrp="1"/>
          </p:cNvSpPr>
          <p:nvPr>
            <p:ph type="sldNum" sz="quarter" idx="2"/>
          </p:nvPr>
        </p:nvSpPr>
        <p:spPr>
          <a:xfrm>
            <a:off x="7207129" y="6440811"/>
            <a:ext cx="243011" cy="196204"/>
          </a:xfrm>
          <a:prstGeom prst="rect">
            <a:avLst/>
          </a:prstGeom>
        </p:spPr>
        <p:txBody>
          <a:bodyPr/>
          <a:lstStyle>
            <a:lvl1pPr defTabSz="514350">
              <a:defRPr sz="675">
                <a:latin typeface="Verdana"/>
                <a:ea typeface="Verdana"/>
                <a:cs typeface="Verdana"/>
                <a:sym typeface="Verdana"/>
              </a:defRPr>
            </a:lvl1pPr>
          </a:lstStyle>
          <a:p>
            <a:fld id="{86CB4B4D-7CA3-9044-876B-883B54F8677D}" type="slidenum">
              <a:t>‹#›</a:t>
            </a:fld>
            <a:endParaRPr/>
          </a:p>
        </p:txBody>
      </p:sp>
    </p:spTree>
    <p:extLst>
      <p:ext uri="{BB962C8B-B14F-4D97-AF65-F5344CB8AC3E}">
        <p14:creationId xmlns:p14="http://schemas.microsoft.com/office/powerpoint/2010/main" val="2837466906"/>
      </p:ext>
    </p:extLst>
  </p:cSld>
  <p:clrMapOvr>
    <a:masterClrMapping/>
  </p:clrMapOvr>
  <p:transition spd="med"/>
</p:sldLayout>
</file>

<file path=ppt/slideLayouts/slideLayout188.xml><?xml version="1.0" encoding="utf-8"?>
<p:sldLayout xmlns:a="http://schemas.openxmlformats.org/drawingml/2006/main" xmlns:r="http://schemas.openxmlformats.org/officeDocument/2006/relationships" xmlns:p="http://schemas.openxmlformats.org/presentationml/2006/main" type="tx">
  <p:cSld name="153_Default">
    <p:spTree>
      <p:nvGrpSpPr>
        <p:cNvPr id="1" name=""/>
        <p:cNvGrpSpPr/>
        <p:nvPr/>
      </p:nvGrpSpPr>
      <p:grpSpPr>
        <a:xfrm>
          <a:off x="0" y="0"/>
          <a:ext cx="0" cy="0"/>
          <a:chOff x="0" y="0"/>
          <a:chExt cx="0" cy="0"/>
        </a:xfrm>
      </p:grpSpPr>
      <p:sp>
        <p:nvSpPr>
          <p:cNvPr id="1519" name="Shape 1519"/>
          <p:cNvSpPr/>
          <p:nvPr/>
        </p:nvSpPr>
        <p:spPr>
          <a:xfrm>
            <a:off x="7835901" y="212726"/>
            <a:ext cx="1079500" cy="1439863"/>
          </a:xfrm>
          <a:prstGeom prst="rect">
            <a:avLst/>
          </a:prstGeom>
          <a:solidFill>
            <a:srgbClr val="CE222C"/>
          </a:solidFill>
          <a:ln w="12700">
            <a:solidFill>
              <a:srgbClr val="97161D"/>
            </a:solidFill>
          </a:ln>
        </p:spPr>
        <p:txBody>
          <a:bodyPr lIns="34289" tIns="34289" rIns="34289" bIns="34289" anchor="ctr"/>
          <a:lstStyle/>
          <a:p>
            <a:pPr algn="ctr" defTabSz="514350">
              <a:defRPr sz="1300">
                <a:solidFill>
                  <a:srgbClr val="FFFFFF"/>
                </a:solidFill>
                <a:latin typeface="Verdana"/>
                <a:ea typeface="Verdana"/>
                <a:cs typeface="Verdana"/>
                <a:sym typeface="Verdana"/>
              </a:defRPr>
            </a:pPr>
            <a:endParaRPr sz="975"/>
          </a:p>
        </p:txBody>
      </p:sp>
      <p:pic>
        <p:nvPicPr>
          <p:cNvPr id="1520" name="image13.jpeg"/>
          <p:cNvPicPr>
            <a:picLocks noChangeAspect="1"/>
          </p:cNvPicPr>
          <p:nvPr/>
        </p:nvPicPr>
        <p:blipFill>
          <a:blip r:embed="rId2">
            <a:extLst/>
          </a:blip>
          <a:stretch>
            <a:fillRect/>
          </a:stretch>
        </p:blipFill>
        <p:spPr>
          <a:xfrm>
            <a:off x="7835901" y="6042025"/>
            <a:ext cx="1079500" cy="679450"/>
          </a:xfrm>
          <a:prstGeom prst="rect">
            <a:avLst/>
          </a:prstGeom>
          <a:ln w="12700">
            <a:miter lim="400000"/>
          </a:ln>
        </p:spPr>
      </p:pic>
      <p:sp>
        <p:nvSpPr>
          <p:cNvPr id="1521" name="Shape 1521"/>
          <p:cNvSpPr>
            <a:spLocks noGrp="1"/>
          </p:cNvSpPr>
          <p:nvPr>
            <p:ph type="title"/>
          </p:nvPr>
        </p:nvSpPr>
        <p:spPr>
          <a:xfrm>
            <a:off x="628651" y="365127"/>
            <a:ext cx="7177089" cy="1325563"/>
          </a:xfrm>
          <a:prstGeom prst="rect">
            <a:avLst/>
          </a:prstGeom>
        </p:spPr>
        <p:txBody>
          <a:bodyPr/>
          <a:lstStyle>
            <a:lvl1pPr algn="l" defTabSz="514350">
              <a:lnSpc>
                <a:spcPct val="90000"/>
              </a:lnSpc>
              <a:defRPr sz="2475">
                <a:latin typeface="Verdana"/>
                <a:ea typeface="Verdana"/>
                <a:cs typeface="Verdana"/>
                <a:sym typeface="Verdana"/>
              </a:defRPr>
            </a:lvl1pPr>
          </a:lstStyle>
          <a:p>
            <a:r>
              <a:t>Title Text</a:t>
            </a:r>
          </a:p>
        </p:txBody>
      </p:sp>
      <p:sp>
        <p:nvSpPr>
          <p:cNvPr id="1522" name="Shape 1522"/>
          <p:cNvSpPr>
            <a:spLocks noGrp="1"/>
          </p:cNvSpPr>
          <p:nvPr>
            <p:ph type="body" idx="1"/>
          </p:nvPr>
        </p:nvSpPr>
        <p:spPr>
          <a:xfrm>
            <a:off x="628651" y="1825625"/>
            <a:ext cx="7177089" cy="4351338"/>
          </a:xfrm>
          <a:prstGeom prst="rect">
            <a:avLst/>
          </a:prstGeom>
        </p:spPr>
        <p:txBody>
          <a:bodyPr/>
          <a:lstStyle>
            <a:lvl1pPr marL="128588" indent="-128588" defTabSz="514350">
              <a:lnSpc>
                <a:spcPct val="90000"/>
              </a:lnSpc>
              <a:buChar char="•"/>
              <a:defRPr sz="1575">
                <a:latin typeface="Verdana"/>
                <a:ea typeface="Verdana"/>
                <a:cs typeface="Verdana"/>
                <a:sym typeface="Verdana"/>
              </a:defRPr>
            </a:lvl1pPr>
            <a:lvl2pPr marL="407194" indent="-150019" defTabSz="514350">
              <a:lnSpc>
                <a:spcPct val="90000"/>
              </a:lnSpc>
              <a:buChar char="•"/>
              <a:defRPr sz="1575">
                <a:latin typeface="Verdana"/>
                <a:ea typeface="Verdana"/>
                <a:cs typeface="Verdana"/>
                <a:sym typeface="Verdana"/>
              </a:defRPr>
            </a:lvl2pPr>
            <a:lvl3pPr marL="694373" indent="-180023" defTabSz="514350">
              <a:lnSpc>
                <a:spcPct val="90000"/>
              </a:lnSpc>
              <a:defRPr sz="1575">
                <a:latin typeface="Verdana"/>
                <a:ea typeface="Verdana"/>
                <a:cs typeface="Verdana"/>
                <a:sym typeface="Verdana"/>
              </a:defRPr>
            </a:lvl3pPr>
            <a:lvl4pPr marL="979243" indent="-207718" defTabSz="514350">
              <a:lnSpc>
                <a:spcPct val="90000"/>
              </a:lnSpc>
              <a:buChar char="•"/>
              <a:defRPr sz="1575">
                <a:latin typeface="Verdana"/>
                <a:ea typeface="Verdana"/>
                <a:cs typeface="Verdana"/>
                <a:sym typeface="Verdana"/>
              </a:defRPr>
            </a:lvl4pPr>
            <a:lvl5pPr marL="1178719" indent="-150019" defTabSz="514350">
              <a:lnSpc>
                <a:spcPct val="90000"/>
              </a:lnSpc>
              <a:buChar char="•"/>
              <a:defRPr sz="1575">
                <a:latin typeface="Verdana"/>
                <a:ea typeface="Verdana"/>
                <a:cs typeface="Verdana"/>
                <a:sym typeface="Verdana"/>
              </a:defRPr>
            </a:lvl5pPr>
          </a:lstStyle>
          <a:p>
            <a:r>
              <a:t>Body Level One</a:t>
            </a:r>
          </a:p>
          <a:p>
            <a:pPr lvl="1"/>
            <a:r>
              <a:t>Body Level Two</a:t>
            </a:r>
          </a:p>
          <a:p>
            <a:pPr lvl="2"/>
            <a:r>
              <a:t>Body Level Three</a:t>
            </a:r>
          </a:p>
          <a:p>
            <a:pPr lvl="3"/>
            <a:r>
              <a:t>Body Level Four</a:t>
            </a:r>
          </a:p>
          <a:p>
            <a:pPr lvl="4"/>
            <a:r>
              <a:t>Body Level Five</a:t>
            </a:r>
          </a:p>
        </p:txBody>
      </p:sp>
      <p:sp>
        <p:nvSpPr>
          <p:cNvPr id="1523" name="Shape 1523"/>
          <p:cNvSpPr>
            <a:spLocks noGrp="1"/>
          </p:cNvSpPr>
          <p:nvPr>
            <p:ph type="sldNum" sz="quarter" idx="2"/>
          </p:nvPr>
        </p:nvSpPr>
        <p:spPr>
          <a:xfrm>
            <a:off x="7207129" y="6440811"/>
            <a:ext cx="243011" cy="196204"/>
          </a:xfrm>
          <a:prstGeom prst="rect">
            <a:avLst/>
          </a:prstGeom>
        </p:spPr>
        <p:txBody>
          <a:bodyPr/>
          <a:lstStyle>
            <a:lvl1pPr defTabSz="514350">
              <a:defRPr sz="675">
                <a:latin typeface="Verdana"/>
                <a:ea typeface="Verdana"/>
                <a:cs typeface="Verdana"/>
                <a:sym typeface="Verdana"/>
              </a:defRPr>
            </a:lvl1pPr>
          </a:lstStyle>
          <a:p>
            <a:fld id="{86CB4B4D-7CA3-9044-876B-883B54F8677D}" type="slidenum">
              <a:t>‹#›</a:t>
            </a:fld>
            <a:endParaRPr/>
          </a:p>
        </p:txBody>
      </p:sp>
    </p:spTree>
    <p:extLst>
      <p:ext uri="{BB962C8B-B14F-4D97-AF65-F5344CB8AC3E}">
        <p14:creationId xmlns:p14="http://schemas.microsoft.com/office/powerpoint/2010/main" val="1115699200"/>
      </p:ext>
    </p:extLst>
  </p:cSld>
  <p:clrMapOvr>
    <a:masterClrMapping/>
  </p:clrMapOvr>
  <p:transition spd="med"/>
</p:sldLayout>
</file>

<file path=ppt/slideLayouts/slideLayout189.xml><?xml version="1.0" encoding="utf-8"?>
<p:sldLayout xmlns:a="http://schemas.openxmlformats.org/drawingml/2006/main" xmlns:r="http://schemas.openxmlformats.org/officeDocument/2006/relationships" xmlns:p="http://schemas.openxmlformats.org/presentationml/2006/main" type="tx">
  <p:cSld name="154_Default">
    <p:spTree>
      <p:nvGrpSpPr>
        <p:cNvPr id="1" name=""/>
        <p:cNvGrpSpPr/>
        <p:nvPr/>
      </p:nvGrpSpPr>
      <p:grpSpPr>
        <a:xfrm>
          <a:off x="0" y="0"/>
          <a:ext cx="0" cy="0"/>
          <a:chOff x="0" y="0"/>
          <a:chExt cx="0" cy="0"/>
        </a:xfrm>
      </p:grpSpPr>
      <p:sp>
        <p:nvSpPr>
          <p:cNvPr id="1530" name="Shape 1530"/>
          <p:cNvSpPr/>
          <p:nvPr/>
        </p:nvSpPr>
        <p:spPr>
          <a:xfrm>
            <a:off x="7835901" y="212726"/>
            <a:ext cx="1079500" cy="1439863"/>
          </a:xfrm>
          <a:prstGeom prst="rect">
            <a:avLst/>
          </a:prstGeom>
          <a:solidFill>
            <a:srgbClr val="003C69"/>
          </a:solidFill>
          <a:ln w="12700">
            <a:miter lim="400000"/>
          </a:ln>
        </p:spPr>
        <p:txBody>
          <a:bodyPr lIns="34289" tIns="34289" rIns="34289" bIns="34289" anchor="ctr"/>
          <a:lstStyle/>
          <a:p>
            <a:pPr algn="ctr" defTabSz="514350">
              <a:defRPr sz="1300">
                <a:solidFill>
                  <a:srgbClr val="FFFFFF"/>
                </a:solidFill>
                <a:latin typeface="Verdana"/>
                <a:ea typeface="Verdana"/>
                <a:cs typeface="Verdana"/>
                <a:sym typeface="Verdana"/>
              </a:defRPr>
            </a:pPr>
            <a:endParaRPr sz="975"/>
          </a:p>
        </p:txBody>
      </p:sp>
      <p:pic>
        <p:nvPicPr>
          <p:cNvPr id="1531" name="image13.jpeg"/>
          <p:cNvPicPr>
            <a:picLocks noChangeAspect="1"/>
          </p:cNvPicPr>
          <p:nvPr/>
        </p:nvPicPr>
        <p:blipFill>
          <a:blip r:embed="rId2">
            <a:extLst/>
          </a:blip>
          <a:stretch>
            <a:fillRect/>
          </a:stretch>
        </p:blipFill>
        <p:spPr>
          <a:xfrm>
            <a:off x="7835901" y="6042025"/>
            <a:ext cx="1079500" cy="679450"/>
          </a:xfrm>
          <a:prstGeom prst="rect">
            <a:avLst/>
          </a:prstGeom>
          <a:ln w="12700">
            <a:miter lim="400000"/>
          </a:ln>
        </p:spPr>
      </p:pic>
      <p:sp>
        <p:nvSpPr>
          <p:cNvPr id="1532" name="Shape 1532"/>
          <p:cNvSpPr>
            <a:spLocks noGrp="1"/>
          </p:cNvSpPr>
          <p:nvPr>
            <p:ph type="title"/>
          </p:nvPr>
        </p:nvSpPr>
        <p:spPr>
          <a:xfrm>
            <a:off x="628651" y="365127"/>
            <a:ext cx="7177089" cy="1325563"/>
          </a:xfrm>
          <a:prstGeom prst="rect">
            <a:avLst/>
          </a:prstGeom>
        </p:spPr>
        <p:txBody>
          <a:bodyPr/>
          <a:lstStyle>
            <a:lvl1pPr algn="l" defTabSz="514350">
              <a:lnSpc>
                <a:spcPct val="90000"/>
              </a:lnSpc>
              <a:defRPr sz="2475">
                <a:latin typeface="Verdana"/>
                <a:ea typeface="Verdana"/>
                <a:cs typeface="Verdana"/>
                <a:sym typeface="Verdana"/>
              </a:defRPr>
            </a:lvl1pPr>
          </a:lstStyle>
          <a:p>
            <a:r>
              <a:t>Title Text</a:t>
            </a:r>
          </a:p>
        </p:txBody>
      </p:sp>
      <p:sp>
        <p:nvSpPr>
          <p:cNvPr id="1533" name="Shape 1533"/>
          <p:cNvSpPr>
            <a:spLocks noGrp="1"/>
          </p:cNvSpPr>
          <p:nvPr>
            <p:ph type="body" idx="1"/>
          </p:nvPr>
        </p:nvSpPr>
        <p:spPr>
          <a:xfrm>
            <a:off x="628651" y="1825625"/>
            <a:ext cx="7177089" cy="4351338"/>
          </a:xfrm>
          <a:prstGeom prst="rect">
            <a:avLst/>
          </a:prstGeom>
        </p:spPr>
        <p:txBody>
          <a:bodyPr/>
          <a:lstStyle>
            <a:lvl1pPr marL="128588" indent="-128588" defTabSz="514350">
              <a:lnSpc>
                <a:spcPct val="90000"/>
              </a:lnSpc>
              <a:buChar char="•"/>
              <a:defRPr sz="1575">
                <a:latin typeface="Verdana"/>
                <a:ea typeface="Verdana"/>
                <a:cs typeface="Verdana"/>
                <a:sym typeface="Verdana"/>
              </a:defRPr>
            </a:lvl1pPr>
            <a:lvl2pPr marL="407194" indent="-150019" defTabSz="514350">
              <a:lnSpc>
                <a:spcPct val="90000"/>
              </a:lnSpc>
              <a:buChar char="•"/>
              <a:defRPr sz="1575">
                <a:latin typeface="Verdana"/>
                <a:ea typeface="Verdana"/>
                <a:cs typeface="Verdana"/>
                <a:sym typeface="Verdana"/>
              </a:defRPr>
            </a:lvl2pPr>
            <a:lvl3pPr marL="694373" indent="-180023" defTabSz="514350">
              <a:lnSpc>
                <a:spcPct val="90000"/>
              </a:lnSpc>
              <a:defRPr sz="1575">
                <a:latin typeface="Verdana"/>
                <a:ea typeface="Verdana"/>
                <a:cs typeface="Verdana"/>
                <a:sym typeface="Verdana"/>
              </a:defRPr>
            </a:lvl3pPr>
            <a:lvl4pPr marL="979243" indent="-207718" defTabSz="514350">
              <a:lnSpc>
                <a:spcPct val="90000"/>
              </a:lnSpc>
              <a:buChar char="•"/>
              <a:defRPr sz="1575">
                <a:latin typeface="Verdana"/>
                <a:ea typeface="Verdana"/>
                <a:cs typeface="Verdana"/>
                <a:sym typeface="Verdana"/>
              </a:defRPr>
            </a:lvl4pPr>
            <a:lvl5pPr marL="1178719" indent="-150019" defTabSz="514350">
              <a:lnSpc>
                <a:spcPct val="90000"/>
              </a:lnSpc>
              <a:buChar char="•"/>
              <a:defRPr sz="1575">
                <a:latin typeface="Verdana"/>
                <a:ea typeface="Verdana"/>
                <a:cs typeface="Verdana"/>
                <a:sym typeface="Verdana"/>
              </a:defRPr>
            </a:lvl5pPr>
          </a:lstStyle>
          <a:p>
            <a:r>
              <a:t>Body Level One</a:t>
            </a:r>
          </a:p>
          <a:p>
            <a:pPr lvl="1"/>
            <a:r>
              <a:t>Body Level Two</a:t>
            </a:r>
          </a:p>
          <a:p>
            <a:pPr lvl="2"/>
            <a:r>
              <a:t>Body Level Three</a:t>
            </a:r>
          </a:p>
          <a:p>
            <a:pPr lvl="3"/>
            <a:r>
              <a:t>Body Level Four</a:t>
            </a:r>
          </a:p>
          <a:p>
            <a:pPr lvl="4"/>
            <a:r>
              <a:t>Body Level Five</a:t>
            </a:r>
          </a:p>
        </p:txBody>
      </p:sp>
      <p:sp>
        <p:nvSpPr>
          <p:cNvPr id="1534" name="Shape 1534"/>
          <p:cNvSpPr>
            <a:spLocks noGrp="1"/>
          </p:cNvSpPr>
          <p:nvPr>
            <p:ph type="sldNum" sz="quarter" idx="2"/>
          </p:nvPr>
        </p:nvSpPr>
        <p:spPr>
          <a:xfrm>
            <a:off x="7207129" y="6440811"/>
            <a:ext cx="243011" cy="196204"/>
          </a:xfrm>
          <a:prstGeom prst="rect">
            <a:avLst/>
          </a:prstGeom>
        </p:spPr>
        <p:txBody>
          <a:bodyPr/>
          <a:lstStyle>
            <a:lvl1pPr defTabSz="514350">
              <a:defRPr sz="675">
                <a:latin typeface="Verdana"/>
                <a:ea typeface="Verdana"/>
                <a:cs typeface="Verdana"/>
                <a:sym typeface="Verdana"/>
              </a:defRPr>
            </a:lvl1pPr>
          </a:lstStyle>
          <a:p>
            <a:fld id="{86CB4B4D-7CA3-9044-876B-883B54F8677D}" type="slidenum">
              <a:t>‹#›</a:t>
            </a:fld>
            <a:endParaRPr/>
          </a:p>
        </p:txBody>
      </p:sp>
    </p:spTree>
    <p:extLst>
      <p:ext uri="{BB962C8B-B14F-4D97-AF65-F5344CB8AC3E}">
        <p14:creationId xmlns:p14="http://schemas.microsoft.com/office/powerpoint/2010/main" val="2053470374"/>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x">
  <p:cSld name="1_Section Header">
    <p:spTree>
      <p:nvGrpSpPr>
        <p:cNvPr id="1" name=""/>
        <p:cNvGrpSpPr/>
        <p:nvPr/>
      </p:nvGrpSpPr>
      <p:grpSpPr>
        <a:xfrm>
          <a:off x="0" y="0"/>
          <a:ext cx="0" cy="0"/>
          <a:chOff x="0" y="0"/>
          <a:chExt cx="0" cy="0"/>
        </a:xfrm>
      </p:grpSpPr>
      <p:pic>
        <p:nvPicPr>
          <p:cNvPr id="208" name="image12.jpeg"/>
          <p:cNvPicPr>
            <a:picLocks noChangeAspect="1"/>
          </p:cNvPicPr>
          <p:nvPr/>
        </p:nvPicPr>
        <p:blipFill>
          <a:blip r:embed="rId2">
            <a:extLst/>
          </a:blip>
          <a:stretch>
            <a:fillRect/>
          </a:stretch>
        </p:blipFill>
        <p:spPr>
          <a:xfrm>
            <a:off x="6299200" y="4133939"/>
            <a:ext cx="2585805" cy="2597224"/>
          </a:xfrm>
          <a:prstGeom prst="rect">
            <a:avLst/>
          </a:prstGeom>
          <a:ln w="12700">
            <a:miter lim="400000"/>
          </a:ln>
        </p:spPr>
      </p:pic>
      <p:sp>
        <p:nvSpPr>
          <p:cNvPr id="209" name="Shape 209"/>
          <p:cNvSpPr>
            <a:spLocks noGrp="1"/>
          </p:cNvSpPr>
          <p:nvPr>
            <p:ph type="title"/>
          </p:nvPr>
        </p:nvSpPr>
        <p:spPr>
          <a:xfrm>
            <a:off x="628650" y="472608"/>
            <a:ext cx="6094880" cy="2956393"/>
          </a:xfrm>
          <a:prstGeom prst="rect">
            <a:avLst/>
          </a:prstGeom>
          <a:solidFill>
            <a:schemeClr val="accent4"/>
          </a:solidFill>
          <a:extLst>
            <a:ext uri="{C572A759-6A51-4108-AA02-DFA0A04FC94B}">
              <ma14:wrappingTextBoxFlag xmlns:ma14="http://schemas.microsoft.com/office/mac/drawingml/2011/main" xmlns="" val="1"/>
            </a:ext>
          </a:extLst>
        </p:spPr>
        <p:txBody>
          <a:bodyPr anchor="t"/>
          <a:lstStyle>
            <a:lvl1pPr>
              <a:defRPr sz="4500"/>
            </a:lvl1pPr>
          </a:lstStyle>
          <a:p>
            <a:r>
              <a:t>Title Text</a:t>
            </a:r>
          </a:p>
        </p:txBody>
      </p:sp>
      <p:sp>
        <p:nvSpPr>
          <p:cNvPr id="210" name="Shape 210"/>
          <p:cNvSpPr>
            <a:spLocks noGrp="1"/>
          </p:cNvSpPr>
          <p:nvPr>
            <p:ph type="body" sz="quarter" idx="1"/>
          </p:nvPr>
        </p:nvSpPr>
        <p:spPr>
          <a:xfrm>
            <a:off x="628650" y="2329984"/>
            <a:ext cx="6094880" cy="1099016"/>
          </a:xfrm>
          <a:prstGeom prst="rect">
            <a:avLst/>
          </a:prstGeom>
          <a:extLst>
            <a:ext uri="{C572A759-6A51-4108-AA02-DFA0A04FC94B}">
              <ma14:wrappingTextBoxFlag xmlns:ma14="http://schemas.microsoft.com/office/mac/drawingml/2011/main" xmlns="" val="1"/>
            </a:ext>
          </a:extLst>
        </p:spPr>
        <p:txBody>
          <a:bodyPr/>
          <a:lstStyle>
            <a:lvl1pPr marL="0" indent="0">
              <a:buSzTx/>
              <a:buFontTx/>
              <a:buNone/>
              <a:defRPr sz="1800"/>
            </a:lvl1pPr>
            <a:lvl2pPr marL="0" indent="342900">
              <a:buSzTx/>
              <a:buFontTx/>
              <a:buNone/>
              <a:defRPr sz="1800"/>
            </a:lvl2pPr>
            <a:lvl3pPr marL="0" indent="685800">
              <a:buSzTx/>
              <a:buFontTx/>
              <a:buNone/>
              <a:defRPr sz="1800"/>
            </a:lvl3pPr>
            <a:lvl4pPr marL="0" indent="1028700">
              <a:buSzTx/>
              <a:buFontTx/>
              <a:buNone/>
              <a:defRPr sz="1800"/>
            </a:lvl4pPr>
            <a:lvl5pPr marL="0" indent="1371600">
              <a:buSzTx/>
              <a:buFontTx/>
              <a:buNone/>
              <a:defRPr sz="1800"/>
            </a:lvl5pPr>
          </a:lstStyle>
          <a:p>
            <a:r>
              <a:t>Body Level One</a:t>
            </a:r>
          </a:p>
          <a:p>
            <a:pPr lvl="1"/>
            <a:r>
              <a:t>Body Level Two</a:t>
            </a:r>
          </a:p>
          <a:p>
            <a:pPr lvl="2"/>
            <a:r>
              <a:t>Body Level Three</a:t>
            </a:r>
          </a:p>
          <a:p>
            <a:pPr lvl="3"/>
            <a:r>
              <a:t>Body Level Four</a:t>
            </a:r>
          </a:p>
          <a:p>
            <a:pPr lvl="4"/>
            <a:r>
              <a:t>Body Level Five</a:t>
            </a:r>
          </a:p>
        </p:txBody>
      </p:sp>
      <p:sp>
        <p:nvSpPr>
          <p:cNvPr id="211" name="Shape 211"/>
          <p:cNvSpPr>
            <a:spLocks noGrp="1"/>
          </p:cNvSpPr>
          <p:nvPr>
            <p:ph type="sldNum" sz="quarter" idx="2"/>
          </p:nvPr>
        </p:nvSpPr>
        <p:spPr>
          <a:xfrm>
            <a:off x="4419600" y="6172200"/>
            <a:ext cx="2133600" cy="368301"/>
          </a:xfrm>
          <a:prstGeom prst="rect">
            <a:avLst/>
          </a:prstGeom>
        </p:spPr>
        <p:txBody>
          <a:bodyPr/>
          <a:lstStyle>
            <a:lvl1pPr>
              <a:defRPr sz="1200">
                <a:solidFill>
                  <a:srgbClr val="898989"/>
                </a:solidFill>
                <a:latin typeface="+mj-lt"/>
                <a:ea typeface="+mj-ea"/>
                <a:cs typeface="+mj-cs"/>
                <a:sym typeface="Calibri"/>
              </a:defRPr>
            </a:lvl1pPr>
          </a:lstStyle>
          <a:p>
            <a:fld id="{86CB4B4D-7CA3-9044-876B-883B54F8677D}" type="slidenum">
              <a:t>‹#›</a:t>
            </a:fld>
            <a:endParaRPr/>
          </a:p>
        </p:txBody>
      </p:sp>
    </p:spTree>
    <p:extLst>
      <p:ext uri="{BB962C8B-B14F-4D97-AF65-F5344CB8AC3E}">
        <p14:creationId xmlns:p14="http://schemas.microsoft.com/office/powerpoint/2010/main" val="2132033871"/>
      </p:ext>
    </p:extLst>
  </p:cSld>
  <p:clrMapOvr>
    <a:masterClrMapping/>
  </p:clrMapOvr>
  <p:transition spd="med"/>
</p:sldLayout>
</file>

<file path=ppt/slideLayouts/slideLayout190.xml><?xml version="1.0" encoding="utf-8"?>
<p:sldLayout xmlns:a="http://schemas.openxmlformats.org/drawingml/2006/main" xmlns:r="http://schemas.openxmlformats.org/officeDocument/2006/relationships" xmlns:p="http://schemas.openxmlformats.org/presentationml/2006/main" type="tx">
  <p:cSld name="155_Default">
    <p:spTree>
      <p:nvGrpSpPr>
        <p:cNvPr id="1" name=""/>
        <p:cNvGrpSpPr/>
        <p:nvPr/>
      </p:nvGrpSpPr>
      <p:grpSpPr>
        <a:xfrm>
          <a:off x="0" y="0"/>
          <a:ext cx="0" cy="0"/>
          <a:chOff x="0" y="0"/>
          <a:chExt cx="0" cy="0"/>
        </a:xfrm>
      </p:grpSpPr>
      <p:sp>
        <p:nvSpPr>
          <p:cNvPr id="1541" name="Shape 1541"/>
          <p:cNvSpPr/>
          <p:nvPr/>
        </p:nvSpPr>
        <p:spPr>
          <a:xfrm>
            <a:off x="7835901" y="212726"/>
            <a:ext cx="1079500" cy="1439863"/>
          </a:xfrm>
          <a:prstGeom prst="rect">
            <a:avLst/>
          </a:prstGeom>
          <a:solidFill>
            <a:srgbClr val="FFB500"/>
          </a:solidFill>
          <a:ln w="12700">
            <a:solidFill>
              <a:srgbClr val="BC8400"/>
            </a:solidFill>
          </a:ln>
        </p:spPr>
        <p:txBody>
          <a:bodyPr lIns="34289" tIns="34289" rIns="34289" bIns="34289" anchor="ctr"/>
          <a:lstStyle/>
          <a:p>
            <a:pPr algn="ctr" defTabSz="514350">
              <a:defRPr sz="1300">
                <a:solidFill>
                  <a:srgbClr val="FFFFFF"/>
                </a:solidFill>
                <a:latin typeface="Verdana"/>
                <a:ea typeface="Verdana"/>
                <a:cs typeface="Verdana"/>
                <a:sym typeface="Verdana"/>
              </a:defRPr>
            </a:pPr>
            <a:endParaRPr sz="975"/>
          </a:p>
        </p:txBody>
      </p:sp>
      <p:pic>
        <p:nvPicPr>
          <p:cNvPr id="1542" name="image13.jpeg"/>
          <p:cNvPicPr>
            <a:picLocks noChangeAspect="1"/>
          </p:cNvPicPr>
          <p:nvPr/>
        </p:nvPicPr>
        <p:blipFill>
          <a:blip r:embed="rId2">
            <a:extLst/>
          </a:blip>
          <a:stretch>
            <a:fillRect/>
          </a:stretch>
        </p:blipFill>
        <p:spPr>
          <a:xfrm>
            <a:off x="7835901" y="6042025"/>
            <a:ext cx="1079500" cy="679450"/>
          </a:xfrm>
          <a:prstGeom prst="rect">
            <a:avLst/>
          </a:prstGeom>
          <a:ln w="12700">
            <a:miter lim="400000"/>
          </a:ln>
        </p:spPr>
      </p:pic>
      <p:sp>
        <p:nvSpPr>
          <p:cNvPr id="1543" name="Shape 1543"/>
          <p:cNvSpPr>
            <a:spLocks noGrp="1"/>
          </p:cNvSpPr>
          <p:nvPr>
            <p:ph type="title"/>
          </p:nvPr>
        </p:nvSpPr>
        <p:spPr>
          <a:xfrm>
            <a:off x="628651" y="365127"/>
            <a:ext cx="7177089" cy="1325563"/>
          </a:xfrm>
          <a:prstGeom prst="rect">
            <a:avLst/>
          </a:prstGeom>
        </p:spPr>
        <p:txBody>
          <a:bodyPr/>
          <a:lstStyle>
            <a:lvl1pPr algn="l" defTabSz="514350">
              <a:lnSpc>
                <a:spcPct val="90000"/>
              </a:lnSpc>
              <a:defRPr sz="2475">
                <a:latin typeface="Verdana"/>
                <a:ea typeface="Verdana"/>
                <a:cs typeface="Verdana"/>
                <a:sym typeface="Verdana"/>
              </a:defRPr>
            </a:lvl1pPr>
          </a:lstStyle>
          <a:p>
            <a:r>
              <a:t>Title Text</a:t>
            </a:r>
          </a:p>
        </p:txBody>
      </p:sp>
      <p:sp>
        <p:nvSpPr>
          <p:cNvPr id="1544" name="Shape 1544"/>
          <p:cNvSpPr>
            <a:spLocks noGrp="1"/>
          </p:cNvSpPr>
          <p:nvPr>
            <p:ph type="body" idx="1"/>
          </p:nvPr>
        </p:nvSpPr>
        <p:spPr>
          <a:xfrm>
            <a:off x="628651" y="1825625"/>
            <a:ext cx="7177089" cy="4351338"/>
          </a:xfrm>
          <a:prstGeom prst="rect">
            <a:avLst/>
          </a:prstGeom>
        </p:spPr>
        <p:txBody>
          <a:bodyPr/>
          <a:lstStyle>
            <a:lvl1pPr marL="128588" indent="-128588" defTabSz="514350">
              <a:lnSpc>
                <a:spcPct val="90000"/>
              </a:lnSpc>
              <a:buChar char="•"/>
              <a:defRPr sz="1575">
                <a:latin typeface="Verdana"/>
                <a:ea typeface="Verdana"/>
                <a:cs typeface="Verdana"/>
                <a:sym typeface="Verdana"/>
              </a:defRPr>
            </a:lvl1pPr>
            <a:lvl2pPr marL="407194" indent="-150019" defTabSz="514350">
              <a:lnSpc>
                <a:spcPct val="90000"/>
              </a:lnSpc>
              <a:buChar char="•"/>
              <a:defRPr sz="1575">
                <a:latin typeface="Verdana"/>
                <a:ea typeface="Verdana"/>
                <a:cs typeface="Verdana"/>
                <a:sym typeface="Verdana"/>
              </a:defRPr>
            </a:lvl2pPr>
            <a:lvl3pPr marL="694373" indent="-180023" defTabSz="514350">
              <a:lnSpc>
                <a:spcPct val="90000"/>
              </a:lnSpc>
              <a:defRPr sz="1575">
                <a:latin typeface="Verdana"/>
                <a:ea typeface="Verdana"/>
                <a:cs typeface="Verdana"/>
                <a:sym typeface="Verdana"/>
              </a:defRPr>
            </a:lvl3pPr>
            <a:lvl4pPr marL="979243" indent="-207718" defTabSz="514350">
              <a:lnSpc>
                <a:spcPct val="90000"/>
              </a:lnSpc>
              <a:buChar char="•"/>
              <a:defRPr sz="1575">
                <a:latin typeface="Verdana"/>
                <a:ea typeface="Verdana"/>
                <a:cs typeface="Verdana"/>
                <a:sym typeface="Verdana"/>
              </a:defRPr>
            </a:lvl4pPr>
            <a:lvl5pPr marL="1178719" indent="-150019" defTabSz="514350">
              <a:lnSpc>
                <a:spcPct val="90000"/>
              </a:lnSpc>
              <a:buChar char="•"/>
              <a:defRPr sz="1575">
                <a:latin typeface="Verdana"/>
                <a:ea typeface="Verdana"/>
                <a:cs typeface="Verdana"/>
                <a:sym typeface="Verdana"/>
              </a:defRPr>
            </a:lvl5pPr>
          </a:lstStyle>
          <a:p>
            <a:r>
              <a:t>Body Level One</a:t>
            </a:r>
          </a:p>
          <a:p>
            <a:pPr lvl="1"/>
            <a:r>
              <a:t>Body Level Two</a:t>
            </a:r>
          </a:p>
          <a:p>
            <a:pPr lvl="2"/>
            <a:r>
              <a:t>Body Level Three</a:t>
            </a:r>
          </a:p>
          <a:p>
            <a:pPr lvl="3"/>
            <a:r>
              <a:t>Body Level Four</a:t>
            </a:r>
          </a:p>
          <a:p>
            <a:pPr lvl="4"/>
            <a:r>
              <a:t>Body Level Five</a:t>
            </a:r>
          </a:p>
        </p:txBody>
      </p:sp>
      <p:sp>
        <p:nvSpPr>
          <p:cNvPr id="1545" name="Shape 1545"/>
          <p:cNvSpPr>
            <a:spLocks noGrp="1"/>
          </p:cNvSpPr>
          <p:nvPr>
            <p:ph type="sldNum" sz="quarter" idx="2"/>
          </p:nvPr>
        </p:nvSpPr>
        <p:spPr>
          <a:xfrm>
            <a:off x="7207129" y="6440811"/>
            <a:ext cx="243011" cy="196204"/>
          </a:xfrm>
          <a:prstGeom prst="rect">
            <a:avLst/>
          </a:prstGeom>
        </p:spPr>
        <p:txBody>
          <a:bodyPr/>
          <a:lstStyle>
            <a:lvl1pPr defTabSz="514350">
              <a:defRPr sz="675">
                <a:latin typeface="Verdana"/>
                <a:ea typeface="Verdana"/>
                <a:cs typeface="Verdana"/>
                <a:sym typeface="Verdana"/>
              </a:defRPr>
            </a:lvl1pPr>
          </a:lstStyle>
          <a:p>
            <a:fld id="{86CB4B4D-7CA3-9044-876B-883B54F8677D}" type="slidenum">
              <a:t>‹#›</a:t>
            </a:fld>
            <a:endParaRPr/>
          </a:p>
        </p:txBody>
      </p:sp>
    </p:spTree>
    <p:extLst>
      <p:ext uri="{BB962C8B-B14F-4D97-AF65-F5344CB8AC3E}">
        <p14:creationId xmlns:p14="http://schemas.microsoft.com/office/powerpoint/2010/main" val="3457512904"/>
      </p:ext>
    </p:extLst>
  </p:cSld>
  <p:clrMapOvr>
    <a:masterClrMapping/>
  </p:clrMapOvr>
  <p:transition spd="med"/>
</p:sldLayout>
</file>

<file path=ppt/slideLayouts/slideLayout191.xml><?xml version="1.0" encoding="utf-8"?>
<p:sldLayout xmlns:a="http://schemas.openxmlformats.org/drawingml/2006/main" xmlns:r="http://schemas.openxmlformats.org/officeDocument/2006/relationships" xmlns:p="http://schemas.openxmlformats.org/presentationml/2006/main" type="tx">
  <p:cSld name="156_Default">
    <p:spTree>
      <p:nvGrpSpPr>
        <p:cNvPr id="1" name=""/>
        <p:cNvGrpSpPr/>
        <p:nvPr/>
      </p:nvGrpSpPr>
      <p:grpSpPr>
        <a:xfrm>
          <a:off x="0" y="0"/>
          <a:ext cx="0" cy="0"/>
          <a:chOff x="0" y="0"/>
          <a:chExt cx="0" cy="0"/>
        </a:xfrm>
      </p:grpSpPr>
      <p:pic>
        <p:nvPicPr>
          <p:cNvPr id="1552" name="image14.jpeg"/>
          <p:cNvPicPr>
            <a:picLocks noChangeAspect="1"/>
          </p:cNvPicPr>
          <p:nvPr/>
        </p:nvPicPr>
        <p:blipFill>
          <a:blip r:embed="rId2">
            <a:extLst/>
          </a:blip>
          <a:stretch>
            <a:fillRect/>
          </a:stretch>
        </p:blipFill>
        <p:spPr>
          <a:xfrm>
            <a:off x="6208713" y="1727202"/>
            <a:ext cx="2692402" cy="4200525"/>
          </a:xfrm>
          <a:prstGeom prst="rect">
            <a:avLst/>
          </a:prstGeom>
          <a:ln w="12700">
            <a:miter lim="400000"/>
          </a:ln>
          <a:effectLst>
            <a:outerShdw blurRad="50800" dist="25400" dir="2700000" rotWithShape="0">
              <a:srgbClr val="000000">
                <a:alpha val="39999"/>
              </a:srgbClr>
            </a:outerShdw>
          </a:effectLst>
        </p:spPr>
      </p:pic>
      <p:sp>
        <p:nvSpPr>
          <p:cNvPr id="1553" name="Shape 1553"/>
          <p:cNvSpPr/>
          <p:nvPr/>
        </p:nvSpPr>
        <p:spPr>
          <a:xfrm>
            <a:off x="7820026" y="212726"/>
            <a:ext cx="1081088" cy="1439863"/>
          </a:xfrm>
          <a:prstGeom prst="rect">
            <a:avLst/>
          </a:prstGeom>
          <a:solidFill>
            <a:srgbClr val="CE1F2C"/>
          </a:solidFill>
          <a:ln w="12700">
            <a:miter lim="400000"/>
          </a:ln>
        </p:spPr>
        <p:txBody>
          <a:bodyPr lIns="34289" tIns="34289" rIns="34289" bIns="34289" anchor="ctr"/>
          <a:lstStyle/>
          <a:p>
            <a:pPr algn="ctr" defTabSz="514350">
              <a:defRPr sz="1300">
                <a:solidFill>
                  <a:srgbClr val="FFFFFF"/>
                </a:solidFill>
                <a:latin typeface="Verdana"/>
                <a:ea typeface="Verdana"/>
                <a:cs typeface="Verdana"/>
                <a:sym typeface="Verdana"/>
              </a:defRPr>
            </a:pPr>
            <a:endParaRPr sz="975"/>
          </a:p>
        </p:txBody>
      </p:sp>
      <p:pic>
        <p:nvPicPr>
          <p:cNvPr id="1554" name="image13.jpeg"/>
          <p:cNvPicPr>
            <a:picLocks noChangeAspect="1"/>
          </p:cNvPicPr>
          <p:nvPr/>
        </p:nvPicPr>
        <p:blipFill>
          <a:blip r:embed="rId3">
            <a:extLst/>
          </a:blip>
          <a:stretch>
            <a:fillRect/>
          </a:stretch>
        </p:blipFill>
        <p:spPr>
          <a:xfrm>
            <a:off x="7835901" y="6042025"/>
            <a:ext cx="1079500" cy="679450"/>
          </a:xfrm>
          <a:prstGeom prst="rect">
            <a:avLst/>
          </a:prstGeom>
          <a:ln w="12700">
            <a:miter lim="400000"/>
          </a:ln>
        </p:spPr>
      </p:pic>
      <p:sp>
        <p:nvSpPr>
          <p:cNvPr id="1555" name="Shape 1555"/>
          <p:cNvSpPr>
            <a:spLocks noGrp="1"/>
          </p:cNvSpPr>
          <p:nvPr>
            <p:ph type="title"/>
          </p:nvPr>
        </p:nvSpPr>
        <p:spPr>
          <a:xfrm>
            <a:off x="628651" y="365127"/>
            <a:ext cx="7177089" cy="1325563"/>
          </a:xfrm>
          <a:prstGeom prst="rect">
            <a:avLst/>
          </a:prstGeom>
        </p:spPr>
        <p:txBody>
          <a:bodyPr/>
          <a:lstStyle>
            <a:lvl1pPr algn="l" defTabSz="514350">
              <a:lnSpc>
                <a:spcPct val="90000"/>
              </a:lnSpc>
              <a:defRPr sz="2475">
                <a:latin typeface="Verdana"/>
                <a:ea typeface="Verdana"/>
                <a:cs typeface="Verdana"/>
                <a:sym typeface="Verdana"/>
              </a:defRPr>
            </a:lvl1pPr>
          </a:lstStyle>
          <a:p>
            <a:r>
              <a:t>Title Text</a:t>
            </a:r>
          </a:p>
        </p:txBody>
      </p:sp>
      <p:sp>
        <p:nvSpPr>
          <p:cNvPr id="1556" name="Shape 1556"/>
          <p:cNvSpPr>
            <a:spLocks noGrp="1"/>
          </p:cNvSpPr>
          <p:nvPr>
            <p:ph type="body" idx="1"/>
          </p:nvPr>
        </p:nvSpPr>
        <p:spPr>
          <a:xfrm>
            <a:off x="628651" y="1825625"/>
            <a:ext cx="7177089" cy="4351338"/>
          </a:xfrm>
          <a:prstGeom prst="rect">
            <a:avLst/>
          </a:prstGeom>
        </p:spPr>
        <p:txBody>
          <a:bodyPr/>
          <a:lstStyle>
            <a:lvl1pPr marL="128588" indent="-128588" defTabSz="514350">
              <a:lnSpc>
                <a:spcPct val="90000"/>
              </a:lnSpc>
              <a:buChar char="•"/>
              <a:defRPr sz="1575">
                <a:latin typeface="Verdana"/>
                <a:ea typeface="Verdana"/>
                <a:cs typeface="Verdana"/>
                <a:sym typeface="Verdana"/>
              </a:defRPr>
            </a:lvl1pPr>
            <a:lvl2pPr marL="407194" indent="-150019" defTabSz="514350">
              <a:lnSpc>
                <a:spcPct val="90000"/>
              </a:lnSpc>
              <a:buChar char="•"/>
              <a:defRPr sz="1575">
                <a:latin typeface="Verdana"/>
                <a:ea typeface="Verdana"/>
                <a:cs typeface="Verdana"/>
                <a:sym typeface="Verdana"/>
              </a:defRPr>
            </a:lvl2pPr>
            <a:lvl3pPr marL="694373" indent="-180023" defTabSz="514350">
              <a:lnSpc>
                <a:spcPct val="90000"/>
              </a:lnSpc>
              <a:defRPr sz="1575">
                <a:latin typeface="Verdana"/>
                <a:ea typeface="Verdana"/>
                <a:cs typeface="Verdana"/>
                <a:sym typeface="Verdana"/>
              </a:defRPr>
            </a:lvl3pPr>
            <a:lvl4pPr marL="979243" indent="-207718" defTabSz="514350">
              <a:lnSpc>
                <a:spcPct val="90000"/>
              </a:lnSpc>
              <a:buChar char="•"/>
              <a:defRPr sz="1575">
                <a:latin typeface="Verdana"/>
                <a:ea typeface="Verdana"/>
                <a:cs typeface="Verdana"/>
                <a:sym typeface="Verdana"/>
              </a:defRPr>
            </a:lvl4pPr>
            <a:lvl5pPr marL="1178719" indent="-150019" defTabSz="514350">
              <a:lnSpc>
                <a:spcPct val="90000"/>
              </a:lnSpc>
              <a:buChar char="•"/>
              <a:defRPr sz="1575">
                <a:latin typeface="Verdana"/>
                <a:ea typeface="Verdana"/>
                <a:cs typeface="Verdana"/>
                <a:sym typeface="Verdana"/>
              </a:defRPr>
            </a:lvl5pPr>
          </a:lstStyle>
          <a:p>
            <a:r>
              <a:t>Body Level One</a:t>
            </a:r>
          </a:p>
          <a:p>
            <a:pPr lvl="1"/>
            <a:r>
              <a:t>Body Level Two</a:t>
            </a:r>
          </a:p>
          <a:p>
            <a:pPr lvl="2"/>
            <a:r>
              <a:t>Body Level Three</a:t>
            </a:r>
          </a:p>
          <a:p>
            <a:pPr lvl="3"/>
            <a:r>
              <a:t>Body Level Four</a:t>
            </a:r>
          </a:p>
          <a:p>
            <a:pPr lvl="4"/>
            <a:r>
              <a:t>Body Level Five</a:t>
            </a:r>
          </a:p>
        </p:txBody>
      </p:sp>
      <p:sp>
        <p:nvSpPr>
          <p:cNvPr id="1557" name="Shape 1557"/>
          <p:cNvSpPr>
            <a:spLocks noGrp="1"/>
          </p:cNvSpPr>
          <p:nvPr>
            <p:ph type="sldNum" sz="quarter" idx="2"/>
          </p:nvPr>
        </p:nvSpPr>
        <p:spPr>
          <a:xfrm>
            <a:off x="7219829" y="6440811"/>
            <a:ext cx="243011" cy="196204"/>
          </a:xfrm>
          <a:prstGeom prst="rect">
            <a:avLst/>
          </a:prstGeom>
        </p:spPr>
        <p:txBody>
          <a:bodyPr/>
          <a:lstStyle>
            <a:lvl1pPr defTabSz="514350">
              <a:defRPr sz="675">
                <a:latin typeface="Verdana"/>
                <a:ea typeface="Verdana"/>
                <a:cs typeface="Verdana"/>
                <a:sym typeface="Verdana"/>
              </a:defRPr>
            </a:lvl1pPr>
          </a:lstStyle>
          <a:p>
            <a:fld id="{86CB4B4D-7CA3-9044-876B-883B54F8677D}" type="slidenum">
              <a:t>‹#›</a:t>
            </a:fld>
            <a:endParaRPr/>
          </a:p>
        </p:txBody>
      </p:sp>
    </p:spTree>
    <p:extLst>
      <p:ext uri="{BB962C8B-B14F-4D97-AF65-F5344CB8AC3E}">
        <p14:creationId xmlns:p14="http://schemas.microsoft.com/office/powerpoint/2010/main" val="3486264659"/>
      </p:ext>
    </p:extLst>
  </p:cSld>
  <p:clrMapOvr>
    <a:masterClrMapping/>
  </p:clrMapOvr>
  <p:transition spd="med"/>
</p:sldLayout>
</file>

<file path=ppt/slideLayouts/slideLayout192.xml><?xml version="1.0" encoding="utf-8"?>
<p:sldLayout xmlns:a="http://schemas.openxmlformats.org/drawingml/2006/main" xmlns:r="http://schemas.openxmlformats.org/officeDocument/2006/relationships" xmlns:p="http://schemas.openxmlformats.org/presentationml/2006/main" type="tx">
  <p:cSld name="157_Default">
    <p:spTree>
      <p:nvGrpSpPr>
        <p:cNvPr id="1" name=""/>
        <p:cNvGrpSpPr/>
        <p:nvPr/>
      </p:nvGrpSpPr>
      <p:grpSpPr>
        <a:xfrm>
          <a:off x="0" y="0"/>
          <a:ext cx="0" cy="0"/>
          <a:chOff x="0" y="0"/>
          <a:chExt cx="0" cy="0"/>
        </a:xfrm>
      </p:grpSpPr>
      <p:pic>
        <p:nvPicPr>
          <p:cNvPr id="1564" name="image15.jpeg"/>
          <p:cNvPicPr>
            <a:picLocks noChangeAspect="1"/>
          </p:cNvPicPr>
          <p:nvPr/>
        </p:nvPicPr>
        <p:blipFill>
          <a:blip r:embed="rId2">
            <a:extLst/>
          </a:blip>
          <a:stretch>
            <a:fillRect/>
          </a:stretch>
        </p:blipFill>
        <p:spPr>
          <a:xfrm>
            <a:off x="6824661" y="3948112"/>
            <a:ext cx="2070102" cy="2773364"/>
          </a:xfrm>
          <a:prstGeom prst="rect">
            <a:avLst/>
          </a:prstGeom>
          <a:ln w="12700">
            <a:miter lim="400000"/>
          </a:ln>
        </p:spPr>
      </p:pic>
      <p:sp>
        <p:nvSpPr>
          <p:cNvPr id="1565" name="Shape 1565"/>
          <p:cNvSpPr>
            <a:spLocks noGrp="1"/>
          </p:cNvSpPr>
          <p:nvPr>
            <p:ph type="title"/>
          </p:nvPr>
        </p:nvSpPr>
        <p:spPr>
          <a:xfrm>
            <a:off x="628651" y="365127"/>
            <a:ext cx="7177089" cy="1325563"/>
          </a:xfrm>
          <a:prstGeom prst="rect">
            <a:avLst/>
          </a:prstGeom>
        </p:spPr>
        <p:txBody>
          <a:bodyPr/>
          <a:lstStyle>
            <a:lvl1pPr algn="l" defTabSz="514350">
              <a:lnSpc>
                <a:spcPct val="90000"/>
              </a:lnSpc>
              <a:defRPr sz="2475">
                <a:latin typeface="Verdana"/>
                <a:ea typeface="Verdana"/>
                <a:cs typeface="Verdana"/>
                <a:sym typeface="Verdana"/>
              </a:defRPr>
            </a:lvl1pPr>
          </a:lstStyle>
          <a:p>
            <a:r>
              <a:t>Title Text</a:t>
            </a:r>
          </a:p>
        </p:txBody>
      </p:sp>
      <p:sp>
        <p:nvSpPr>
          <p:cNvPr id="1566" name="Shape 1566"/>
          <p:cNvSpPr>
            <a:spLocks noGrp="1"/>
          </p:cNvSpPr>
          <p:nvPr>
            <p:ph type="body" idx="1"/>
          </p:nvPr>
        </p:nvSpPr>
        <p:spPr>
          <a:xfrm>
            <a:off x="628651" y="1825625"/>
            <a:ext cx="7177089" cy="4351338"/>
          </a:xfrm>
          <a:prstGeom prst="rect">
            <a:avLst/>
          </a:prstGeom>
        </p:spPr>
        <p:txBody>
          <a:bodyPr/>
          <a:lstStyle>
            <a:lvl1pPr marL="128588" indent="-128588" defTabSz="514350">
              <a:lnSpc>
                <a:spcPct val="90000"/>
              </a:lnSpc>
              <a:buChar char="•"/>
              <a:defRPr sz="1575">
                <a:latin typeface="Verdana"/>
                <a:ea typeface="Verdana"/>
                <a:cs typeface="Verdana"/>
                <a:sym typeface="Verdana"/>
              </a:defRPr>
            </a:lvl1pPr>
            <a:lvl2pPr marL="407194" indent="-150019" defTabSz="514350">
              <a:lnSpc>
                <a:spcPct val="90000"/>
              </a:lnSpc>
              <a:buChar char="•"/>
              <a:defRPr sz="1575">
                <a:latin typeface="Verdana"/>
                <a:ea typeface="Verdana"/>
                <a:cs typeface="Verdana"/>
                <a:sym typeface="Verdana"/>
              </a:defRPr>
            </a:lvl2pPr>
            <a:lvl3pPr marL="694373" indent="-180023" defTabSz="514350">
              <a:lnSpc>
                <a:spcPct val="90000"/>
              </a:lnSpc>
              <a:defRPr sz="1575">
                <a:latin typeface="Verdana"/>
                <a:ea typeface="Verdana"/>
                <a:cs typeface="Verdana"/>
                <a:sym typeface="Verdana"/>
              </a:defRPr>
            </a:lvl3pPr>
            <a:lvl4pPr marL="979243" indent="-207718" defTabSz="514350">
              <a:lnSpc>
                <a:spcPct val="90000"/>
              </a:lnSpc>
              <a:buChar char="•"/>
              <a:defRPr sz="1575">
                <a:latin typeface="Verdana"/>
                <a:ea typeface="Verdana"/>
                <a:cs typeface="Verdana"/>
                <a:sym typeface="Verdana"/>
              </a:defRPr>
            </a:lvl4pPr>
            <a:lvl5pPr marL="1178719" indent="-150019" defTabSz="514350">
              <a:lnSpc>
                <a:spcPct val="90000"/>
              </a:lnSpc>
              <a:buChar char="•"/>
              <a:defRPr sz="1575">
                <a:latin typeface="Verdana"/>
                <a:ea typeface="Verdana"/>
                <a:cs typeface="Verdana"/>
                <a:sym typeface="Verdana"/>
              </a:defRPr>
            </a:lvl5pPr>
          </a:lstStyle>
          <a:p>
            <a:r>
              <a:t>Body Level One</a:t>
            </a:r>
          </a:p>
          <a:p>
            <a:pPr lvl="1"/>
            <a:r>
              <a:t>Body Level Two</a:t>
            </a:r>
          </a:p>
          <a:p>
            <a:pPr lvl="2"/>
            <a:r>
              <a:t>Body Level Three</a:t>
            </a:r>
          </a:p>
          <a:p>
            <a:pPr lvl="3"/>
            <a:r>
              <a:t>Body Level Four</a:t>
            </a:r>
          </a:p>
          <a:p>
            <a:pPr lvl="4"/>
            <a:r>
              <a:t>Body Level Five</a:t>
            </a:r>
          </a:p>
        </p:txBody>
      </p:sp>
      <p:sp>
        <p:nvSpPr>
          <p:cNvPr id="1567" name="Shape 1567"/>
          <p:cNvSpPr>
            <a:spLocks noGrp="1"/>
          </p:cNvSpPr>
          <p:nvPr>
            <p:ph type="sldNum" sz="quarter" idx="2"/>
          </p:nvPr>
        </p:nvSpPr>
        <p:spPr>
          <a:xfrm>
            <a:off x="6295762" y="6356351"/>
            <a:ext cx="257439" cy="253912"/>
          </a:xfrm>
          <a:prstGeom prst="rect">
            <a:avLst/>
          </a:prstGeom>
        </p:spPr>
        <p:txBody>
          <a:bodyPr anchor="t"/>
          <a:lstStyle>
            <a:lvl1pPr>
              <a:defRPr sz="1050">
                <a:solidFill>
                  <a:srgbClr val="000000"/>
                </a:solidFill>
                <a:latin typeface="+mn-lt"/>
                <a:ea typeface="+mn-ea"/>
                <a:cs typeface="+mn-cs"/>
                <a:sym typeface="Arial"/>
              </a:defRPr>
            </a:lvl1pPr>
          </a:lstStyle>
          <a:p>
            <a:fld id="{86CB4B4D-7CA3-9044-876B-883B54F8677D}" type="slidenum">
              <a:t>‹#›</a:t>
            </a:fld>
            <a:endParaRPr/>
          </a:p>
        </p:txBody>
      </p:sp>
    </p:spTree>
    <p:extLst>
      <p:ext uri="{BB962C8B-B14F-4D97-AF65-F5344CB8AC3E}">
        <p14:creationId xmlns:p14="http://schemas.microsoft.com/office/powerpoint/2010/main" val="1675327548"/>
      </p:ext>
    </p:extLst>
  </p:cSld>
  <p:clrMapOvr>
    <a:masterClrMapping/>
  </p:clrMapOvr>
  <p:transition spd="med"/>
</p:sldLayout>
</file>

<file path=ppt/slideLayouts/slideLayout193.xml><?xml version="1.0" encoding="utf-8"?>
<p:sldLayout xmlns:a="http://schemas.openxmlformats.org/drawingml/2006/main" xmlns:r="http://schemas.openxmlformats.org/officeDocument/2006/relationships" xmlns:p="http://schemas.openxmlformats.org/presentationml/2006/main" type="tx">
  <p:cSld name="158_Default">
    <p:spTree>
      <p:nvGrpSpPr>
        <p:cNvPr id="1" name=""/>
        <p:cNvGrpSpPr/>
        <p:nvPr/>
      </p:nvGrpSpPr>
      <p:grpSpPr>
        <a:xfrm>
          <a:off x="0" y="0"/>
          <a:ext cx="0" cy="0"/>
          <a:chOff x="0" y="0"/>
          <a:chExt cx="0" cy="0"/>
        </a:xfrm>
      </p:grpSpPr>
      <p:sp>
        <p:nvSpPr>
          <p:cNvPr id="1574" name="Shape 1574"/>
          <p:cNvSpPr/>
          <p:nvPr/>
        </p:nvSpPr>
        <p:spPr>
          <a:xfrm>
            <a:off x="7835901" y="212726"/>
            <a:ext cx="1079500" cy="1439863"/>
          </a:xfrm>
          <a:prstGeom prst="rect">
            <a:avLst/>
          </a:prstGeom>
          <a:solidFill>
            <a:srgbClr val="CE222C"/>
          </a:solidFill>
          <a:ln w="12700">
            <a:solidFill>
              <a:srgbClr val="97161D"/>
            </a:solidFill>
          </a:ln>
        </p:spPr>
        <p:txBody>
          <a:bodyPr lIns="34289" tIns="34289" rIns="34289" bIns="34289" anchor="ctr"/>
          <a:lstStyle/>
          <a:p>
            <a:pPr algn="ctr" defTabSz="514350">
              <a:defRPr sz="1300">
                <a:solidFill>
                  <a:srgbClr val="FFFFFF"/>
                </a:solidFill>
                <a:latin typeface="Verdana"/>
                <a:ea typeface="Verdana"/>
                <a:cs typeface="Verdana"/>
                <a:sym typeface="Verdana"/>
              </a:defRPr>
            </a:pPr>
            <a:endParaRPr sz="975"/>
          </a:p>
        </p:txBody>
      </p:sp>
      <p:pic>
        <p:nvPicPr>
          <p:cNvPr id="1575" name="image13.jpeg"/>
          <p:cNvPicPr>
            <a:picLocks noChangeAspect="1"/>
          </p:cNvPicPr>
          <p:nvPr/>
        </p:nvPicPr>
        <p:blipFill>
          <a:blip r:embed="rId2">
            <a:extLst/>
          </a:blip>
          <a:stretch>
            <a:fillRect/>
          </a:stretch>
        </p:blipFill>
        <p:spPr>
          <a:xfrm>
            <a:off x="7835901" y="6042025"/>
            <a:ext cx="1079500" cy="679450"/>
          </a:xfrm>
          <a:prstGeom prst="rect">
            <a:avLst/>
          </a:prstGeom>
          <a:ln w="12700">
            <a:miter lim="400000"/>
          </a:ln>
        </p:spPr>
      </p:pic>
      <p:sp>
        <p:nvSpPr>
          <p:cNvPr id="1576" name="Shape 1576"/>
          <p:cNvSpPr>
            <a:spLocks noGrp="1"/>
          </p:cNvSpPr>
          <p:nvPr>
            <p:ph type="title"/>
          </p:nvPr>
        </p:nvSpPr>
        <p:spPr>
          <a:xfrm>
            <a:off x="628651" y="365127"/>
            <a:ext cx="7177089" cy="1325563"/>
          </a:xfrm>
          <a:prstGeom prst="rect">
            <a:avLst/>
          </a:prstGeom>
        </p:spPr>
        <p:txBody>
          <a:bodyPr/>
          <a:lstStyle>
            <a:lvl1pPr algn="l" defTabSz="514350">
              <a:lnSpc>
                <a:spcPct val="90000"/>
              </a:lnSpc>
              <a:defRPr sz="2475">
                <a:latin typeface="Verdana"/>
                <a:ea typeface="Verdana"/>
                <a:cs typeface="Verdana"/>
                <a:sym typeface="Verdana"/>
              </a:defRPr>
            </a:lvl1pPr>
          </a:lstStyle>
          <a:p>
            <a:r>
              <a:t>Title Text</a:t>
            </a:r>
          </a:p>
        </p:txBody>
      </p:sp>
      <p:sp>
        <p:nvSpPr>
          <p:cNvPr id="1577" name="Shape 1577"/>
          <p:cNvSpPr>
            <a:spLocks noGrp="1"/>
          </p:cNvSpPr>
          <p:nvPr>
            <p:ph type="body" idx="1"/>
          </p:nvPr>
        </p:nvSpPr>
        <p:spPr>
          <a:xfrm>
            <a:off x="628651" y="1825625"/>
            <a:ext cx="7177089" cy="4351338"/>
          </a:xfrm>
          <a:prstGeom prst="rect">
            <a:avLst/>
          </a:prstGeom>
        </p:spPr>
        <p:txBody>
          <a:bodyPr/>
          <a:lstStyle>
            <a:lvl1pPr marL="128588" indent="-128588" defTabSz="514350">
              <a:lnSpc>
                <a:spcPct val="90000"/>
              </a:lnSpc>
              <a:buChar char="•"/>
              <a:defRPr sz="1575">
                <a:latin typeface="Verdana"/>
                <a:ea typeface="Verdana"/>
                <a:cs typeface="Verdana"/>
                <a:sym typeface="Verdana"/>
              </a:defRPr>
            </a:lvl1pPr>
            <a:lvl2pPr marL="407194" indent="-150019" defTabSz="514350">
              <a:lnSpc>
                <a:spcPct val="90000"/>
              </a:lnSpc>
              <a:buChar char="•"/>
              <a:defRPr sz="1575">
                <a:latin typeface="Verdana"/>
                <a:ea typeface="Verdana"/>
                <a:cs typeface="Verdana"/>
                <a:sym typeface="Verdana"/>
              </a:defRPr>
            </a:lvl2pPr>
            <a:lvl3pPr marL="694373" indent="-180023" defTabSz="514350">
              <a:lnSpc>
                <a:spcPct val="90000"/>
              </a:lnSpc>
              <a:defRPr sz="1575">
                <a:latin typeface="Verdana"/>
                <a:ea typeface="Verdana"/>
                <a:cs typeface="Verdana"/>
                <a:sym typeface="Verdana"/>
              </a:defRPr>
            </a:lvl3pPr>
            <a:lvl4pPr marL="979243" indent="-207718" defTabSz="514350">
              <a:lnSpc>
                <a:spcPct val="90000"/>
              </a:lnSpc>
              <a:buChar char="•"/>
              <a:defRPr sz="1575">
                <a:latin typeface="Verdana"/>
                <a:ea typeface="Verdana"/>
                <a:cs typeface="Verdana"/>
                <a:sym typeface="Verdana"/>
              </a:defRPr>
            </a:lvl4pPr>
            <a:lvl5pPr marL="1178719" indent="-150019" defTabSz="514350">
              <a:lnSpc>
                <a:spcPct val="90000"/>
              </a:lnSpc>
              <a:buChar char="•"/>
              <a:defRPr sz="1575">
                <a:latin typeface="Verdana"/>
                <a:ea typeface="Verdana"/>
                <a:cs typeface="Verdana"/>
                <a:sym typeface="Verdana"/>
              </a:defRPr>
            </a:lvl5pPr>
          </a:lstStyle>
          <a:p>
            <a:r>
              <a:t>Body Level One</a:t>
            </a:r>
          </a:p>
          <a:p>
            <a:pPr lvl="1"/>
            <a:r>
              <a:t>Body Level Two</a:t>
            </a:r>
          </a:p>
          <a:p>
            <a:pPr lvl="2"/>
            <a:r>
              <a:t>Body Level Three</a:t>
            </a:r>
          </a:p>
          <a:p>
            <a:pPr lvl="3"/>
            <a:r>
              <a:t>Body Level Four</a:t>
            </a:r>
          </a:p>
          <a:p>
            <a:pPr lvl="4"/>
            <a:r>
              <a:t>Body Level Five</a:t>
            </a:r>
          </a:p>
        </p:txBody>
      </p:sp>
      <p:sp>
        <p:nvSpPr>
          <p:cNvPr id="1578" name="Shape 1578"/>
          <p:cNvSpPr>
            <a:spLocks noGrp="1"/>
          </p:cNvSpPr>
          <p:nvPr>
            <p:ph type="sldNum" sz="quarter" idx="2"/>
          </p:nvPr>
        </p:nvSpPr>
        <p:spPr>
          <a:xfrm>
            <a:off x="7207129" y="6440811"/>
            <a:ext cx="243011" cy="196204"/>
          </a:xfrm>
          <a:prstGeom prst="rect">
            <a:avLst/>
          </a:prstGeom>
        </p:spPr>
        <p:txBody>
          <a:bodyPr/>
          <a:lstStyle>
            <a:lvl1pPr defTabSz="514350">
              <a:defRPr sz="675">
                <a:latin typeface="Verdana"/>
                <a:ea typeface="Verdana"/>
                <a:cs typeface="Verdana"/>
                <a:sym typeface="Verdana"/>
              </a:defRPr>
            </a:lvl1pPr>
          </a:lstStyle>
          <a:p>
            <a:fld id="{86CB4B4D-7CA3-9044-876B-883B54F8677D}" type="slidenum">
              <a:t>‹#›</a:t>
            </a:fld>
            <a:endParaRPr/>
          </a:p>
        </p:txBody>
      </p:sp>
    </p:spTree>
    <p:extLst>
      <p:ext uri="{BB962C8B-B14F-4D97-AF65-F5344CB8AC3E}">
        <p14:creationId xmlns:p14="http://schemas.microsoft.com/office/powerpoint/2010/main" val="4128930334"/>
      </p:ext>
    </p:extLst>
  </p:cSld>
  <p:clrMapOvr>
    <a:masterClrMapping/>
  </p:clrMapOvr>
  <p:transition spd="med"/>
</p:sldLayout>
</file>

<file path=ppt/slideLayouts/slideLayout194.xml><?xml version="1.0" encoding="utf-8"?>
<p:sldLayout xmlns:a="http://schemas.openxmlformats.org/drawingml/2006/main" xmlns:r="http://schemas.openxmlformats.org/officeDocument/2006/relationships" xmlns:p="http://schemas.openxmlformats.org/presentationml/2006/main" type="tx">
  <p:cSld name="159_Default">
    <p:spTree>
      <p:nvGrpSpPr>
        <p:cNvPr id="1" name=""/>
        <p:cNvGrpSpPr/>
        <p:nvPr/>
      </p:nvGrpSpPr>
      <p:grpSpPr>
        <a:xfrm>
          <a:off x="0" y="0"/>
          <a:ext cx="0" cy="0"/>
          <a:chOff x="0" y="0"/>
          <a:chExt cx="0" cy="0"/>
        </a:xfrm>
      </p:grpSpPr>
      <p:sp>
        <p:nvSpPr>
          <p:cNvPr id="1585" name="Shape 1585"/>
          <p:cNvSpPr/>
          <p:nvPr/>
        </p:nvSpPr>
        <p:spPr>
          <a:xfrm>
            <a:off x="7835901" y="212726"/>
            <a:ext cx="1079500" cy="1439863"/>
          </a:xfrm>
          <a:prstGeom prst="rect">
            <a:avLst/>
          </a:prstGeom>
          <a:solidFill>
            <a:srgbClr val="003C69"/>
          </a:solidFill>
          <a:ln w="12700">
            <a:solidFill>
              <a:srgbClr val="00294B"/>
            </a:solidFill>
          </a:ln>
        </p:spPr>
        <p:txBody>
          <a:bodyPr lIns="34289" tIns="34289" rIns="34289" bIns="34289" anchor="ctr"/>
          <a:lstStyle/>
          <a:p>
            <a:pPr algn="ctr" defTabSz="514350">
              <a:defRPr sz="1300">
                <a:solidFill>
                  <a:srgbClr val="FFFFFF"/>
                </a:solidFill>
                <a:latin typeface="Verdana"/>
                <a:ea typeface="Verdana"/>
                <a:cs typeface="Verdana"/>
                <a:sym typeface="Verdana"/>
              </a:defRPr>
            </a:pPr>
            <a:endParaRPr sz="975"/>
          </a:p>
        </p:txBody>
      </p:sp>
      <p:pic>
        <p:nvPicPr>
          <p:cNvPr id="1586" name="image13.jpeg"/>
          <p:cNvPicPr>
            <a:picLocks noChangeAspect="1"/>
          </p:cNvPicPr>
          <p:nvPr/>
        </p:nvPicPr>
        <p:blipFill>
          <a:blip r:embed="rId2">
            <a:extLst/>
          </a:blip>
          <a:stretch>
            <a:fillRect/>
          </a:stretch>
        </p:blipFill>
        <p:spPr>
          <a:xfrm>
            <a:off x="7835901" y="6042025"/>
            <a:ext cx="1079500" cy="679450"/>
          </a:xfrm>
          <a:prstGeom prst="rect">
            <a:avLst/>
          </a:prstGeom>
          <a:ln w="12700">
            <a:miter lim="400000"/>
          </a:ln>
        </p:spPr>
      </p:pic>
      <p:sp>
        <p:nvSpPr>
          <p:cNvPr id="1587" name="Shape 1587"/>
          <p:cNvSpPr>
            <a:spLocks noGrp="1"/>
          </p:cNvSpPr>
          <p:nvPr>
            <p:ph type="title"/>
          </p:nvPr>
        </p:nvSpPr>
        <p:spPr>
          <a:xfrm>
            <a:off x="628651" y="365127"/>
            <a:ext cx="7177089" cy="1325563"/>
          </a:xfrm>
          <a:prstGeom prst="rect">
            <a:avLst/>
          </a:prstGeom>
        </p:spPr>
        <p:txBody>
          <a:bodyPr/>
          <a:lstStyle>
            <a:lvl1pPr algn="l" defTabSz="514350">
              <a:lnSpc>
                <a:spcPct val="90000"/>
              </a:lnSpc>
              <a:defRPr sz="2475">
                <a:latin typeface="Verdana"/>
                <a:ea typeface="Verdana"/>
                <a:cs typeface="Verdana"/>
                <a:sym typeface="Verdana"/>
              </a:defRPr>
            </a:lvl1pPr>
          </a:lstStyle>
          <a:p>
            <a:r>
              <a:t>Title Text</a:t>
            </a:r>
          </a:p>
        </p:txBody>
      </p:sp>
      <p:sp>
        <p:nvSpPr>
          <p:cNvPr id="1588" name="Shape 1588"/>
          <p:cNvSpPr>
            <a:spLocks noGrp="1"/>
          </p:cNvSpPr>
          <p:nvPr>
            <p:ph type="body" idx="1"/>
          </p:nvPr>
        </p:nvSpPr>
        <p:spPr>
          <a:xfrm>
            <a:off x="628651" y="1825625"/>
            <a:ext cx="7177089" cy="4351338"/>
          </a:xfrm>
          <a:prstGeom prst="rect">
            <a:avLst/>
          </a:prstGeom>
        </p:spPr>
        <p:txBody>
          <a:bodyPr/>
          <a:lstStyle>
            <a:lvl1pPr marL="128588" indent="-128588" defTabSz="514350">
              <a:lnSpc>
                <a:spcPct val="90000"/>
              </a:lnSpc>
              <a:buChar char="•"/>
              <a:defRPr sz="1575">
                <a:latin typeface="Verdana"/>
                <a:ea typeface="Verdana"/>
                <a:cs typeface="Verdana"/>
                <a:sym typeface="Verdana"/>
              </a:defRPr>
            </a:lvl1pPr>
            <a:lvl2pPr marL="407194" indent="-150019" defTabSz="514350">
              <a:lnSpc>
                <a:spcPct val="90000"/>
              </a:lnSpc>
              <a:buChar char="•"/>
              <a:defRPr sz="1575">
                <a:latin typeface="Verdana"/>
                <a:ea typeface="Verdana"/>
                <a:cs typeface="Verdana"/>
                <a:sym typeface="Verdana"/>
              </a:defRPr>
            </a:lvl2pPr>
            <a:lvl3pPr marL="694373" indent="-180023" defTabSz="514350">
              <a:lnSpc>
                <a:spcPct val="90000"/>
              </a:lnSpc>
              <a:defRPr sz="1575">
                <a:latin typeface="Verdana"/>
                <a:ea typeface="Verdana"/>
                <a:cs typeface="Verdana"/>
                <a:sym typeface="Verdana"/>
              </a:defRPr>
            </a:lvl3pPr>
            <a:lvl4pPr marL="979243" indent="-207718" defTabSz="514350">
              <a:lnSpc>
                <a:spcPct val="90000"/>
              </a:lnSpc>
              <a:buChar char="•"/>
              <a:defRPr sz="1575">
                <a:latin typeface="Verdana"/>
                <a:ea typeface="Verdana"/>
                <a:cs typeface="Verdana"/>
                <a:sym typeface="Verdana"/>
              </a:defRPr>
            </a:lvl4pPr>
            <a:lvl5pPr marL="1178719" indent="-150019" defTabSz="514350">
              <a:lnSpc>
                <a:spcPct val="90000"/>
              </a:lnSpc>
              <a:buChar char="•"/>
              <a:defRPr sz="1575">
                <a:latin typeface="Verdana"/>
                <a:ea typeface="Verdana"/>
                <a:cs typeface="Verdana"/>
                <a:sym typeface="Verdana"/>
              </a:defRPr>
            </a:lvl5pPr>
          </a:lstStyle>
          <a:p>
            <a:r>
              <a:t>Body Level One</a:t>
            </a:r>
          </a:p>
          <a:p>
            <a:pPr lvl="1"/>
            <a:r>
              <a:t>Body Level Two</a:t>
            </a:r>
          </a:p>
          <a:p>
            <a:pPr lvl="2"/>
            <a:r>
              <a:t>Body Level Three</a:t>
            </a:r>
          </a:p>
          <a:p>
            <a:pPr lvl="3"/>
            <a:r>
              <a:t>Body Level Four</a:t>
            </a:r>
          </a:p>
          <a:p>
            <a:pPr lvl="4"/>
            <a:r>
              <a:t>Body Level Five</a:t>
            </a:r>
          </a:p>
        </p:txBody>
      </p:sp>
      <p:sp>
        <p:nvSpPr>
          <p:cNvPr id="1589" name="Shape 1589"/>
          <p:cNvSpPr>
            <a:spLocks noGrp="1"/>
          </p:cNvSpPr>
          <p:nvPr>
            <p:ph type="sldNum" sz="quarter" idx="2"/>
          </p:nvPr>
        </p:nvSpPr>
        <p:spPr>
          <a:xfrm>
            <a:off x="7207129" y="6440811"/>
            <a:ext cx="243011" cy="196204"/>
          </a:xfrm>
          <a:prstGeom prst="rect">
            <a:avLst/>
          </a:prstGeom>
        </p:spPr>
        <p:txBody>
          <a:bodyPr/>
          <a:lstStyle>
            <a:lvl1pPr defTabSz="514350">
              <a:defRPr sz="675">
                <a:latin typeface="Verdana"/>
                <a:ea typeface="Verdana"/>
                <a:cs typeface="Verdana"/>
                <a:sym typeface="Verdana"/>
              </a:defRPr>
            </a:lvl1pPr>
          </a:lstStyle>
          <a:p>
            <a:fld id="{86CB4B4D-7CA3-9044-876B-883B54F8677D}" type="slidenum">
              <a:t>‹#›</a:t>
            </a:fld>
            <a:endParaRPr/>
          </a:p>
        </p:txBody>
      </p:sp>
    </p:spTree>
    <p:extLst>
      <p:ext uri="{BB962C8B-B14F-4D97-AF65-F5344CB8AC3E}">
        <p14:creationId xmlns:p14="http://schemas.microsoft.com/office/powerpoint/2010/main" val="3059236591"/>
      </p:ext>
    </p:extLst>
  </p:cSld>
  <p:clrMapOvr>
    <a:masterClrMapping/>
  </p:clrMapOvr>
  <p:transition spd="med"/>
</p:sldLayout>
</file>

<file path=ppt/slideLayouts/slideLayout195.xml><?xml version="1.0" encoding="utf-8"?>
<p:sldLayout xmlns:a="http://schemas.openxmlformats.org/drawingml/2006/main" xmlns:r="http://schemas.openxmlformats.org/officeDocument/2006/relationships" xmlns:p="http://schemas.openxmlformats.org/presentationml/2006/main" type="tx">
  <p:cSld name="160_Default">
    <p:spTree>
      <p:nvGrpSpPr>
        <p:cNvPr id="1" name=""/>
        <p:cNvGrpSpPr/>
        <p:nvPr/>
      </p:nvGrpSpPr>
      <p:grpSpPr>
        <a:xfrm>
          <a:off x="0" y="0"/>
          <a:ext cx="0" cy="0"/>
          <a:chOff x="0" y="0"/>
          <a:chExt cx="0" cy="0"/>
        </a:xfrm>
      </p:grpSpPr>
      <p:sp>
        <p:nvSpPr>
          <p:cNvPr id="1596" name="Shape 1596"/>
          <p:cNvSpPr/>
          <p:nvPr/>
        </p:nvSpPr>
        <p:spPr>
          <a:xfrm>
            <a:off x="7835901" y="212726"/>
            <a:ext cx="1079500" cy="1439863"/>
          </a:xfrm>
          <a:prstGeom prst="rect">
            <a:avLst/>
          </a:prstGeom>
          <a:solidFill>
            <a:srgbClr val="003C69"/>
          </a:solidFill>
          <a:ln w="12700">
            <a:solidFill>
              <a:srgbClr val="00294B"/>
            </a:solidFill>
          </a:ln>
        </p:spPr>
        <p:txBody>
          <a:bodyPr lIns="34289" tIns="34289" rIns="34289" bIns="34289" anchor="ctr"/>
          <a:lstStyle/>
          <a:p>
            <a:pPr algn="ctr" defTabSz="514350">
              <a:defRPr sz="1300">
                <a:solidFill>
                  <a:srgbClr val="FFFFFF"/>
                </a:solidFill>
                <a:latin typeface="Verdana"/>
                <a:ea typeface="Verdana"/>
                <a:cs typeface="Verdana"/>
                <a:sym typeface="Verdana"/>
              </a:defRPr>
            </a:pPr>
            <a:endParaRPr sz="975"/>
          </a:p>
        </p:txBody>
      </p:sp>
      <p:pic>
        <p:nvPicPr>
          <p:cNvPr id="1597" name="image13.jpeg"/>
          <p:cNvPicPr>
            <a:picLocks noChangeAspect="1"/>
          </p:cNvPicPr>
          <p:nvPr/>
        </p:nvPicPr>
        <p:blipFill>
          <a:blip r:embed="rId2">
            <a:extLst/>
          </a:blip>
          <a:stretch>
            <a:fillRect/>
          </a:stretch>
        </p:blipFill>
        <p:spPr>
          <a:xfrm>
            <a:off x="7835901" y="6042025"/>
            <a:ext cx="1079500" cy="679450"/>
          </a:xfrm>
          <a:prstGeom prst="rect">
            <a:avLst/>
          </a:prstGeom>
          <a:ln w="12700">
            <a:miter lim="400000"/>
          </a:ln>
        </p:spPr>
      </p:pic>
      <p:sp>
        <p:nvSpPr>
          <p:cNvPr id="1598" name="Shape 1598"/>
          <p:cNvSpPr>
            <a:spLocks noGrp="1"/>
          </p:cNvSpPr>
          <p:nvPr>
            <p:ph type="title"/>
          </p:nvPr>
        </p:nvSpPr>
        <p:spPr>
          <a:xfrm>
            <a:off x="628651" y="365127"/>
            <a:ext cx="7177089" cy="1325563"/>
          </a:xfrm>
          <a:prstGeom prst="rect">
            <a:avLst/>
          </a:prstGeom>
        </p:spPr>
        <p:txBody>
          <a:bodyPr/>
          <a:lstStyle>
            <a:lvl1pPr algn="l" defTabSz="514350">
              <a:lnSpc>
                <a:spcPct val="90000"/>
              </a:lnSpc>
              <a:defRPr sz="2475">
                <a:latin typeface="Verdana"/>
                <a:ea typeface="Verdana"/>
                <a:cs typeface="Verdana"/>
                <a:sym typeface="Verdana"/>
              </a:defRPr>
            </a:lvl1pPr>
          </a:lstStyle>
          <a:p>
            <a:r>
              <a:t>Title Text</a:t>
            </a:r>
          </a:p>
        </p:txBody>
      </p:sp>
      <p:sp>
        <p:nvSpPr>
          <p:cNvPr id="1599" name="Shape 1599"/>
          <p:cNvSpPr>
            <a:spLocks noGrp="1"/>
          </p:cNvSpPr>
          <p:nvPr>
            <p:ph type="body" idx="1"/>
          </p:nvPr>
        </p:nvSpPr>
        <p:spPr>
          <a:xfrm>
            <a:off x="628651" y="1825625"/>
            <a:ext cx="7177089" cy="4351338"/>
          </a:xfrm>
          <a:prstGeom prst="rect">
            <a:avLst/>
          </a:prstGeom>
        </p:spPr>
        <p:txBody>
          <a:bodyPr/>
          <a:lstStyle>
            <a:lvl1pPr marL="128588" indent="-128588" defTabSz="514350">
              <a:lnSpc>
                <a:spcPct val="90000"/>
              </a:lnSpc>
              <a:buChar char="•"/>
              <a:defRPr sz="1575">
                <a:latin typeface="Verdana"/>
                <a:ea typeface="Verdana"/>
                <a:cs typeface="Verdana"/>
                <a:sym typeface="Verdana"/>
              </a:defRPr>
            </a:lvl1pPr>
            <a:lvl2pPr marL="407194" indent="-150019" defTabSz="514350">
              <a:lnSpc>
                <a:spcPct val="90000"/>
              </a:lnSpc>
              <a:buChar char="•"/>
              <a:defRPr sz="1575">
                <a:latin typeface="Verdana"/>
                <a:ea typeface="Verdana"/>
                <a:cs typeface="Verdana"/>
                <a:sym typeface="Verdana"/>
              </a:defRPr>
            </a:lvl2pPr>
            <a:lvl3pPr marL="694373" indent="-180023" defTabSz="514350">
              <a:lnSpc>
                <a:spcPct val="90000"/>
              </a:lnSpc>
              <a:defRPr sz="1575">
                <a:latin typeface="Verdana"/>
                <a:ea typeface="Verdana"/>
                <a:cs typeface="Verdana"/>
                <a:sym typeface="Verdana"/>
              </a:defRPr>
            </a:lvl3pPr>
            <a:lvl4pPr marL="979243" indent="-207718" defTabSz="514350">
              <a:lnSpc>
                <a:spcPct val="90000"/>
              </a:lnSpc>
              <a:buChar char="•"/>
              <a:defRPr sz="1575">
                <a:latin typeface="Verdana"/>
                <a:ea typeface="Verdana"/>
                <a:cs typeface="Verdana"/>
                <a:sym typeface="Verdana"/>
              </a:defRPr>
            </a:lvl4pPr>
            <a:lvl5pPr marL="1178719" indent="-150019" defTabSz="514350">
              <a:lnSpc>
                <a:spcPct val="90000"/>
              </a:lnSpc>
              <a:buChar char="•"/>
              <a:defRPr sz="1575">
                <a:latin typeface="Verdana"/>
                <a:ea typeface="Verdana"/>
                <a:cs typeface="Verdana"/>
                <a:sym typeface="Verdana"/>
              </a:defRPr>
            </a:lvl5pPr>
          </a:lstStyle>
          <a:p>
            <a:r>
              <a:t>Body Level One</a:t>
            </a:r>
          </a:p>
          <a:p>
            <a:pPr lvl="1"/>
            <a:r>
              <a:t>Body Level Two</a:t>
            </a:r>
          </a:p>
          <a:p>
            <a:pPr lvl="2"/>
            <a:r>
              <a:t>Body Level Three</a:t>
            </a:r>
          </a:p>
          <a:p>
            <a:pPr lvl="3"/>
            <a:r>
              <a:t>Body Level Four</a:t>
            </a:r>
          </a:p>
          <a:p>
            <a:pPr lvl="4"/>
            <a:r>
              <a:t>Body Level Five</a:t>
            </a:r>
          </a:p>
        </p:txBody>
      </p:sp>
      <p:sp>
        <p:nvSpPr>
          <p:cNvPr id="1600" name="Shape 1600"/>
          <p:cNvSpPr>
            <a:spLocks noGrp="1"/>
          </p:cNvSpPr>
          <p:nvPr>
            <p:ph type="sldNum" sz="quarter" idx="2"/>
          </p:nvPr>
        </p:nvSpPr>
        <p:spPr>
          <a:xfrm>
            <a:off x="7207129" y="6440811"/>
            <a:ext cx="243011" cy="196204"/>
          </a:xfrm>
          <a:prstGeom prst="rect">
            <a:avLst/>
          </a:prstGeom>
        </p:spPr>
        <p:txBody>
          <a:bodyPr/>
          <a:lstStyle>
            <a:lvl1pPr defTabSz="514350">
              <a:defRPr sz="675">
                <a:latin typeface="Verdana"/>
                <a:ea typeface="Verdana"/>
                <a:cs typeface="Verdana"/>
                <a:sym typeface="Verdana"/>
              </a:defRPr>
            </a:lvl1pPr>
          </a:lstStyle>
          <a:p>
            <a:fld id="{86CB4B4D-7CA3-9044-876B-883B54F8677D}" type="slidenum">
              <a:t>‹#›</a:t>
            </a:fld>
            <a:endParaRPr/>
          </a:p>
        </p:txBody>
      </p:sp>
    </p:spTree>
    <p:extLst>
      <p:ext uri="{BB962C8B-B14F-4D97-AF65-F5344CB8AC3E}">
        <p14:creationId xmlns:p14="http://schemas.microsoft.com/office/powerpoint/2010/main" val="3047005802"/>
      </p:ext>
    </p:extLst>
  </p:cSld>
  <p:clrMapOvr>
    <a:masterClrMapping/>
  </p:clrMapOvr>
  <p:transition spd="med"/>
</p:sldLayout>
</file>

<file path=ppt/slideLayouts/slideLayout196.xml><?xml version="1.0" encoding="utf-8"?>
<p:sldLayout xmlns:a="http://schemas.openxmlformats.org/drawingml/2006/main" xmlns:r="http://schemas.openxmlformats.org/officeDocument/2006/relationships" xmlns:p="http://schemas.openxmlformats.org/presentationml/2006/main" type="tx">
  <p:cSld name="161_Default">
    <p:spTree>
      <p:nvGrpSpPr>
        <p:cNvPr id="1" name=""/>
        <p:cNvGrpSpPr/>
        <p:nvPr/>
      </p:nvGrpSpPr>
      <p:grpSpPr>
        <a:xfrm>
          <a:off x="0" y="0"/>
          <a:ext cx="0" cy="0"/>
          <a:chOff x="0" y="0"/>
          <a:chExt cx="0" cy="0"/>
        </a:xfrm>
      </p:grpSpPr>
      <p:pic>
        <p:nvPicPr>
          <p:cNvPr id="1607" name="image13.jpeg"/>
          <p:cNvPicPr>
            <a:picLocks noChangeAspect="1"/>
          </p:cNvPicPr>
          <p:nvPr/>
        </p:nvPicPr>
        <p:blipFill>
          <a:blip r:embed="rId2">
            <a:extLst/>
          </a:blip>
          <a:stretch>
            <a:fillRect/>
          </a:stretch>
        </p:blipFill>
        <p:spPr>
          <a:xfrm>
            <a:off x="7835901" y="6042025"/>
            <a:ext cx="1079500" cy="679450"/>
          </a:xfrm>
          <a:prstGeom prst="rect">
            <a:avLst/>
          </a:prstGeom>
          <a:ln w="12700">
            <a:miter lim="400000"/>
          </a:ln>
        </p:spPr>
      </p:pic>
      <p:sp>
        <p:nvSpPr>
          <p:cNvPr id="1608" name="Shape 1608"/>
          <p:cNvSpPr>
            <a:spLocks noGrp="1"/>
          </p:cNvSpPr>
          <p:nvPr>
            <p:ph type="sldNum" sz="quarter" idx="2"/>
          </p:nvPr>
        </p:nvSpPr>
        <p:spPr>
          <a:xfrm>
            <a:off x="7207129" y="6440811"/>
            <a:ext cx="243011" cy="196204"/>
          </a:xfrm>
          <a:prstGeom prst="rect">
            <a:avLst/>
          </a:prstGeom>
        </p:spPr>
        <p:txBody>
          <a:bodyPr/>
          <a:lstStyle>
            <a:lvl1pPr defTabSz="514350">
              <a:defRPr sz="675">
                <a:latin typeface="Verdana"/>
                <a:ea typeface="Verdana"/>
                <a:cs typeface="Verdana"/>
                <a:sym typeface="Verdana"/>
              </a:defRPr>
            </a:lvl1pPr>
          </a:lstStyle>
          <a:p>
            <a:fld id="{86CB4B4D-7CA3-9044-876B-883B54F8677D}" type="slidenum">
              <a:t>‹#›</a:t>
            </a:fld>
            <a:endParaRPr/>
          </a:p>
        </p:txBody>
      </p:sp>
    </p:spTree>
    <p:extLst>
      <p:ext uri="{BB962C8B-B14F-4D97-AF65-F5344CB8AC3E}">
        <p14:creationId xmlns:p14="http://schemas.microsoft.com/office/powerpoint/2010/main" val="2669241504"/>
      </p:ext>
    </p:extLst>
  </p:cSld>
  <p:clrMapOvr>
    <a:masterClrMapping/>
  </p:clrMapOvr>
  <p:transition spd="med"/>
</p:sldLayout>
</file>

<file path=ppt/slideLayouts/slideLayout197.xml><?xml version="1.0" encoding="utf-8"?>
<p:sldLayout xmlns:a="http://schemas.openxmlformats.org/drawingml/2006/main" xmlns:r="http://schemas.openxmlformats.org/officeDocument/2006/relationships" xmlns:p="http://schemas.openxmlformats.org/presentationml/2006/main" type="tx">
  <p:cSld name="162_Default">
    <p:spTree>
      <p:nvGrpSpPr>
        <p:cNvPr id="1" name=""/>
        <p:cNvGrpSpPr/>
        <p:nvPr/>
      </p:nvGrpSpPr>
      <p:grpSpPr>
        <a:xfrm>
          <a:off x="0" y="0"/>
          <a:ext cx="0" cy="0"/>
          <a:chOff x="0" y="0"/>
          <a:chExt cx="0" cy="0"/>
        </a:xfrm>
      </p:grpSpPr>
      <p:sp>
        <p:nvSpPr>
          <p:cNvPr id="1615" name="Shape 1615"/>
          <p:cNvSpPr>
            <a:spLocks noGrp="1"/>
          </p:cNvSpPr>
          <p:nvPr>
            <p:ph type="title"/>
          </p:nvPr>
        </p:nvSpPr>
        <p:spPr>
          <a:xfrm>
            <a:off x="628651" y="365127"/>
            <a:ext cx="7177089" cy="1325563"/>
          </a:xfrm>
          <a:prstGeom prst="rect">
            <a:avLst/>
          </a:prstGeom>
        </p:spPr>
        <p:txBody>
          <a:bodyPr/>
          <a:lstStyle>
            <a:lvl1pPr algn="l" defTabSz="514350">
              <a:lnSpc>
                <a:spcPct val="90000"/>
              </a:lnSpc>
              <a:defRPr sz="2475">
                <a:latin typeface="Verdana"/>
                <a:ea typeface="Verdana"/>
                <a:cs typeface="Verdana"/>
                <a:sym typeface="Verdana"/>
              </a:defRPr>
            </a:lvl1pPr>
          </a:lstStyle>
          <a:p>
            <a:r>
              <a:t>Title Text</a:t>
            </a:r>
          </a:p>
        </p:txBody>
      </p:sp>
      <p:sp>
        <p:nvSpPr>
          <p:cNvPr id="1616" name="Shape 1616"/>
          <p:cNvSpPr>
            <a:spLocks noGrp="1"/>
          </p:cNvSpPr>
          <p:nvPr>
            <p:ph type="body" idx="1"/>
          </p:nvPr>
        </p:nvSpPr>
        <p:spPr>
          <a:xfrm>
            <a:off x="628651" y="1825625"/>
            <a:ext cx="7177089" cy="4351338"/>
          </a:xfrm>
          <a:prstGeom prst="rect">
            <a:avLst/>
          </a:prstGeom>
        </p:spPr>
        <p:txBody>
          <a:bodyPr/>
          <a:lstStyle>
            <a:lvl1pPr marL="128588" indent="-128588" defTabSz="514350">
              <a:lnSpc>
                <a:spcPct val="90000"/>
              </a:lnSpc>
              <a:buChar char="•"/>
              <a:defRPr sz="1575">
                <a:latin typeface="Verdana"/>
                <a:ea typeface="Verdana"/>
                <a:cs typeface="Verdana"/>
                <a:sym typeface="Verdana"/>
              </a:defRPr>
            </a:lvl1pPr>
            <a:lvl2pPr marL="407194" indent="-150019" defTabSz="514350">
              <a:lnSpc>
                <a:spcPct val="90000"/>
              </a:lnSpc>
              <a:buChar char="•"/>
              <a:defRPr sz="1575">
                <a:latin typeface="Verdana"/>
                <a:ea typeface="Verdana"/>
                <a:cs typeface="Verdana"/>
                <a:sym typeface="Verdana"/>
              </a:defRPr>
            </a:lvl2pPr>
            <a:lvl3pPr marL="694373" indent="-180023" defTabSz="514350">
              <a:lnSpc>
                <a:spcPct val="90000"/>
              </a:lnSpc>
              <a:defRPr sz="1575">
                <a:latin typeface="Verdana"/>
                <a:ea typeface="Verdana"/>
                <a:cs typeface="Verdana"/>
                <a:sym typeface="Verdana"/>
              </a:defRPr>
            </a:lvl3pPr>
            <a:lvl4pPr marL="979243" indent="-207718" defTabSz="514350">
              <a:lnSpc>
                <a:spcPct val="90000"/>
              </a:lnSpc>
              <a:buChar char="•"/>
              <a:defRPr sz="1575">
                <a:latin typeface="Verdana"/>
                <a:ea typeface="Verdana"/>
                <a:cs typeface="Verdana"/>
                <a:sym typeface="Verdana"/>
              </a:defRPr>
            </a:lvl4pPr>
            <a:lvl5pPr marL="1178719" indent="-150019" defTabSz="514350">
              <a:lnSpc>
                <a:spcPct val="90000"/>
              </a:lnSpc>
              <a:buChar char="•"/>
              <a:defRPr sz="1575">
                <a:latin typeface="Verdana"/>
                <a:ea typeface="Verdana"/>
                <a:cs typeface="Verdana"/>
                <a:sym typeface="Verdana"/>
              </a:defRPr>
            </a:lvl5pPr>
          </a:lstStyle>
          <a:p>
            <a:r>
              <a:t>Body Level One</a:t>
            </a:r>
          </a:p>
          <a:p>
            <a:pPr lvl="1"/>
            <a:r>
              <a:t>Body Level Two</a:t>
            </a:r>
          </a:p>
          <a:p>
            <a:pPr lvl="2"/>
            <a:r>
              <a:t>Body Level Three</a:t>
            </a:r>
          </a:p>
          <a:p>
            <a:pPr lvl="3"/>
            <a:r>
              <a:t>Body Level Four</a:t>
            </a:r>
          </a:p>
          <a:p>
            <a:pPr lvl="4"/>
            <a:r>
              <a:t>Body Level Five</a:t>
            </a:r>
          </a:p>
        </p:txBody>
      </p:sp>
      <p:sp>
        <p:nvSpPr>
          <p:cNvPr id="1617" name="Shape 1617"/>
          <p:cNvSpPr>
            <a:spLocks noGrp="1"/>
          </p:cNvSpPr>
          <p:nvPr>
            <p:ph type="sldNum" sz="quarter" idx="2"/>
          </p:nvPr>
        </p:nvSpPr>
        <p:spPr>
          <a:xfrm>
            <a:off x="7207129" y="6440811"/>
            <a:ext cx="243011" cy="196204"/>
          </a:xfrm>
          <a:prstGeom prst="rect">
            <a:avLst/>
          </a:prstGeom>
        </p:spPr>
        <p:txBody>
          <a:bodyPr/>
          <a:lstStyle>
            <a:lvl1pPr defTabSz="514350">
              <a:defRPr sz="675">
                <a:latin typeface="Verdana"/>
                <a:ea typeface="Verdana"/>
                <a:cs typeface="Verdana"/>
                <a:sym typeface="Verdana"/>
              </a:defRPr>
            </a:lvl1pPr>
          </a:lstStyle>
          <a:p>
            <a:fld id="{86CB4B4D-7CA3-9044-876B-883B54F8677D}" type="slidenum">
              <a:t>‹#›</a:t>
            </a:fld>
            <a:endParaRPr/>
          </a:p>
        </p:txBody>
      </p:sp>
    </p:spTree>
    <p:extLst>
      <p:ext uri="{BB962C8B-B14F-4D97-AF65-F5344CB8AC3E}">
        <p14:creationId xmlns:p14="http://schemas.microsoft.com/office/powerpoint/2010/main" val="1012164690"/>
      </p:ext>
    </p:extLst>
  </p:cSld>
  <p:clrMapOvr>
    <a:masterClrMapping/>
  </p:clrMapOvr>
  <p:transition spd="med"/>
</p:sldLayout>
</file>

<file path=ppt/slideLayouts/slideLayout198.xml><?xml version="1.0" encoding="utf-8"?>
<p:sldLayout xmlns:a="http://schemas.openxmlformats.org/drawingml/2006/main" xmlns:r="http://schemas.openxmlformats.org/officeDocument/2006/relationships" xmlns:p="http://schemas.openxmlformats.org/presentationml/2006/main" type="tx">
  <p:cSld name="163_Default">
    <p:spTree>
      <p:nvGrpSpPr>
        <p:cNvPr id="1" name=""/>
        <p:cNvGrpSpPr/>
        <p:nvPr/>
      </p:nvGrpSpPr>
      <p:grpSpPr>
        <a:xfrm>
          <a:off x="0" y="0"/>
          <a:ext cx="0" cy="0"/>
          <a:chOff x="0" y="0"/>
          <a:chExt cx="0" cy="0"/>
        </a:xfrm>
      </p:grpSpPr>
      <p:pic>
        <p:nvPicPr>
          <p:cNvPr id="1624" name="image13.jpeg"/>
          <p:cNvPicPr>
            <a:picLocks noChangeAspect="1"/>
          </p:cNvPicPr>
          <p:nvPr/>
        </p:nvPicPr>
        <p:blipFill>
          <a:blip r:embed="rId2">
            <a:extLst/>
          </a:blip>
          <a:stretch>
            <a:fillRect/>
          </a:stretch>
        </p:blipFill>
        <p:spPr>
          <a:xfrm>
            <a:off x="7835901" y="6042025"/>
            <a:ext cx="1079500" cy="679450"/>
          </a:xfrm>
          <a:prstGeom prst="rect">
            <a:avLst/>
          </a:prstGeom>
          <a:ln w="12700">
            <a:miter lim="400000"/>
          </a:ln>
        </p:spPr>
      </p:pic>
      <p:sp>
        <p:nvSpPr>
          <p:cNvPr id="1625" name="Shape 1625"/>
          <p:cNvSpPr>
            <a:spLocks noGrp="1"/>
          </p:cNvSpPr>
          <p:nvPr>
            <p:ph type="title"/>
          </p:nvPr>
        </p:nvSpPr>
        <p:spPr>
          <a:xfrm>
            <a:off x="628651" y="365127"/>
            <a:ext cx="7177089" cy="1325563"/>
          </a:xfrm>
          <a:prstGeom prst="rect">
            <a:avLst/>
          </a:prstGeom>
        </p:spPr>
        <p:txBody>
          <a:bodyPr/>
          <a:lstStyle>
            <a:lvl1pPr algn="l" defTabSz="514350">
              <a:lnSpc>
                <a:spcPct val="90000"/>
              </a:lnSpc>
              <a:defRPr sz="2475">
                <a:latin typeface="Verdana"/>
                <a:ea typeface="Verdana"/>
                <a:cs typeface="Verdana"/>
                <a:sym typeface="Verdana"/>
              </a:defRPr>
            </a:lvl1pPr>
          </a:lstStyle>
          <a:p>
            <a:r>
              <a:t>Title Text</a:t>
            </a:r>
          </a:p>
        </p:txBody>
      </p:sp>
      <p:sp>
        <p:nvSpPr>
          <p:cNvPr id="1626" name="Shape 1626"/>
          <p:cNvSpPr>
            <a:spLocks noGrp="1"/>
          </p:cNvSpPr>
          <p:nvPr>
            <p:ph type="body" idx="1"/>
          </p:nvPr>
        </p:nvSpPr>
        <p:spPr>
          <a:xfrm>
            <a:off x="628651" y="1825625"/>
            <a:ext cx="7177089" cy="4351338"/>
          </a:xfrm>
          <a:prstGeom prst="rect">
            <a:avLst/>
          </a:prstGeom>
        </p:spPr>
        <p:txBody>
          <a:bodyPr/>
          <a:lstStyle>
            <a:lvl1pPr marL="128588" indent="-128588" defTabSz="514350">
              <a:lnSpc>
                <a:spcPct val="90000"/>
              </a:lnSpc>
              <a:buChar char="•"/>
              <a:defRPr sz="1575">
                <a:latin typeface="Verdana"/>
                <a:ea typeface="Verdana"/>
                <a:cs typeface="Verdana"/>
                <a:sym typeface="Verdana"/>
              </a:defRPr>
            </a:lvl1pPr>
            <a:lvl2pPr marL="407194" indent="-150019" defTabSz="514350">
              <a:lnSpc>
                <a:spcPct val="90000"/>
              </a:lnSpc>
              <a:buChar char="•"/>
              <a:defRPr sz="1575">
                <a:latin typeface="Verdana"/>
                <a:ea typeface="Verdana"/>
                <a:cs typeface="Verdana"/>
                <a:sym typeface="Verdana"/>
              </a:defRPr>
            </a:lvl2pPr>
            <a:lvl3pPr marL="694373" indent="-180023" defTabSz="514350">
              <a:lnSpc>
                <a:spcPct val="90000"/>
              </a:lnSpc>
              <a:defRPr sz="1575">
                <a:latin typeface="Verdana"/>
                <a:ea typeface="Verdana"/>
                <a:cs typeface="Verdana"/>
                <a:sym typeface="Verdana"/>
              </a:defRPr>
            </a:lvl3pPr>
            <a:lvl4pPr marL="979243" indent="-207718" defTabSz="514350">
              <a:lnSpc>
                <a:spcPct val="90000"/>
              </a:lnSpc>
              <a:buChar char="•"/>
              <a:defRPr sz="1575">
                <a:latin typeface="Verdana"/>
                <a:ea typeface="Verdana"/>
                <a:cs typeface="Verdana"/>
                <a:sym typeface="Verdana"/>
              </a:defRPr>
            </a:lvl4pPr>
            <a:lvl5pPr marL="1178719" indent="-150019" defTabSz="514350">
              <a:lnSpc>
                <a:spcPct val="90000"/>
              </a:lnSpc>
              <a:buChar char="•"/>
              <a:defRPr sz="1575">
                <a:latin typeface="Verdana"/>
                <a:ea typeface="Verdana"/>
                <a:cs typeface="Verdana"/>
                <a:sym typeface="Verdana"/>
              </a:defRPr>
            </a:lvl5pPr>
          </a:lstStyle>
          <a:p>
            <a:r>
              <a:t>Body Level One</a:t>
            </a:r>
          </a:p>
          <a:p>
            <a:pPr lvl="1"/>
            <a:r>
              <a:t>Body Level Two</a:t>
            </a:r>
          </a:p>
          <a:p>
            <a:pPr lvl="2"/>
            <a:r>
              <a:t>Body Level Three</a:t>
            </a:r>
          </a:p>
          <a:p>
            <a:pPr lvl="3"/>
            <a:r>
              <a:t>Body Level Four</a:t>
            </a:r>
          </a:p>
          <a:p>
            <a:pPr lvl="4"/>
            <a:r>
              <a:t>Body Level Five</a:t>
            </a:r>
          </a:p>
        </p:txBody>
      </p:sp>
      <p:sp>
        <p:nvSpPr>
          <p:cNvPr id="1627" name="Shape 1627"/>
          <p:cNvSpPr>
            <a:spLocks noGrp="1"/>
          </p:cNvSpPr>
          <p:nvPr>
            <p:ph type="sldNum" sz="quarter" idx="2"/>
          </p:nvPr>
        </p:nvSpPr>
        <p:spPr>
          <a:xfrm>
            <a:off x="7207129" y="6440811"/>
            <a:ext cx="243011" cy="196204"/>
          </a:xfrm>
          <a:prstGeom prst="rect">
            <a:avLst/>
          </a:prstGeom>
        </p:spPr>
        <p:txBody>
          <a:bodyPr/>
          <a:lstStyle>
            <a:lvl1pPr defTabSz="514350">
              <a:defRPr sz="675">
                <a:latin typeface="Verdana"/>
                <a:ea typeface="Verdana"/>
                <a:cs typeface="Verdana"/>
                <a:sym typeface="Verdana"/>
              </a:defRPr>
            </a:lvl1pPr>
          </a:lstStyle>
          <a:p>
            <a:fld id="{86CB4B4D-7CA3-9044-876B-883B54F8677D}" type="slidenum">
              <a:t>‹#›</a:t>
            </a:fld>
            <a:endParaRPr/>
          </a:p>
        </p:txBody>
      </p:sp>
    </p:spTree>
    <p:extLst>
      <p:ext uri="{BB962C8B-B14F-4D97-AF65-F5344CB8AC3E}">
        <p14:creationId xmlns:p14="http://schemas.microsoft.com/office/powerpoint/2010/main" val="3922602249"/>
      </p:ext>
    </p:extLst>
  </p:cSld>
  <p:clrMapOvr>
    <a:masterClrMapping/>
  </p:clrMapOvr>
  <p:transition spd="med"/>
</p:sldLayout>
</file>

<file path=ppt/slideLayouts/slideLayout199.xml><?xml version="1.0" encoding="utf-8"?>
<p:sldLayout xmlns:a="http://schemas.openxmlformats.org/drawingml/2006/main" xmlns:r="http://schemas.openxmlformats.org/officeDocument/2006/relationships" xmlns:p="http://schemas.openxmlformats.org/presentationml/2006/main" type="tx">
  <p:cSld name="164_Default">
    <p:spTree>
      <p:nvGrpSpPr>
        <p:cNvPr id="1" name=""/>
        <p:cNvGrpSpPr/>
        <p:nvPr/>
      </p:nvGrpSpPr>
      <p:grpSpPr>
        <a:xfrm>
          <a:off x="0" y="0"/>
          <a:ext cx="0" cy="0"/>
          <a:chOff x="0" y="0"/>
          <a:chExt cx="0" cy="0"/>
        </a:xfrm>
      </p:grpSpPr>
      <p:pic>
        <p:nvPicPr>
          <p:cNvPr id="1634" name="image13.jpeg"/>
          <p:cNvPicPr>
            <a:picLocks noChangeAspect="1"/>
          </p:cNvPicPr>
          <p:nvPr/>
        </p:nvPicPr>
        <p:blipFill>
          <a:blip r:embed="rId2">
            <a:extLst/>
          </a:blip>
          <a:stretch>
            <a:fillRect/>
          </a:stretch>
        </p:blipFill>
        <p:spPr>
          <a:xfrm>
            <a:off x="7835901" y="6042025"/>
            <a:ext cx="1079500" cy="679450"/>
          </a:xfrm>
          <a:prstGeom prst="rect">
            <a:avLst/>
          </a:prstGeom>
          <a:ln w="12700">
            <a:miter lim="400000"/>
          </a:ln>
        </p:spPr>
      </p:pic>
      <p:sp>
        <p:nvSpPr>
          <p:cNvPr id="1635" name="Shape 1635"/>
          <p:cNvSpPr>
            <a:spLocks noGrp="1"/>
          </p:cNvSpPr>
          <p:nvPr>
            <p:ph type="title"/>
          </p:nvPr>
        </p:nvSpPr>
        <p:spPr>
          <a:xfrm>
            <a:off x="628651" y="365127"/>
            <a:ext cx="7177089" cy="1325563"/>
          </a:xfrm>
          <a:prstGeom prst="rect">
            <a:avLst/>
          </a:prstGeom>
        </p:spPr>
        <p:txBody>
          <a:bodyPr/>
          <a:lstStyle>
            <a:lvl1pPr algn="l" defTabSz="514350">
              <a:lnSpc>
                <a:spcPct val="90000"/>
              </a:lnSpc>
              <a:defRPr sz="2475">
                <a:latin typeface="Verdana"/>
                <a:ea typeface="Verdana"/>
                <a:cs typeface="Verdana"/>
                <a:sym typeface="Verdana"/>
              </a:defRPr>
            </a:lvl1pPr>
          </a:lstStyle>
          <a:p>
            <a:r>
              <a:t>Title Text</a:t>
            </a:r>
          </a:p>
        </p:txBody>
      </p:sp>
      <p:sp>
        <p:nvSpPr>
          <p:cNvPr id="1636" name="Shape 1636"/>
          <p:cNvSpPr>
            <a:spLocks noGrp="1"/>
          </p:cNvSpPr>
          <p:nvPr>
            <p:ph type="body" idx="1"/>
          </p:nvPr>
        </p:nvSpPr>
        <p:spPr>
          <a:xfrm>
            <a:off x="628651" y="1825625"/>
            <a:ext cx="7177089" cy="4351338"/>
          </a:xfrm>
          <a:prstGeom prst="rect">
            <a:avLst/>
          </a:prstGeom>
        </p:spPr>
        <p:txBody>
          <a:bodyPr/>
          <a:lstStyle>
            <a:lvl1pPr marL="128588" indent="-128588" defTabSz="514350">
              <a:lnSpc>
                <a:spcPct val="90000"/>
              </a:lnSpc>
              <a:buChar char="•"/>
              <a:defRPr sz="1575">
                <a:latin typeface="Verdana"/>
                <a:ea typeface="Verdana"/>
                <a:cs typeface="Verdana"/>
                <a:sym typeface="Verdana"/>
              </a:defRPr>
            </a:lvl1pPr>
            <a:lvl2pPr marL="407194" indent="-150019" defTabSz="514350">
              <a:lnSpc>
                <a:spcPct val="90000"/>
              </a:lnSpc>
              <a:buChar char="•"/>
              <a:defRPr sz="1575">
                <a:latin typeface="Verdana"/>
                <a:ea typeface="Verdana"/>
                <a:cs typeface="Verdana"/>
                <a:sym typeface="Verdana"/>
              </a:defRPr>
            </a:lvl2pPr>
            <a:lvl3pPr marL="694373" indent="-180023" defTabSz="514350">
              <a:lnSpc>
                <a:spcPct val="90000"/>
              </a:lnSpc>
              <a:defRPr sz="1575">
                <a:latin typeface="Verdana"/>
                <a:ea typeface="Verdana"/>
                <a:cs typeface="Verdana"/>
                <a:sym typeface="Verdana"/>
              </a:defRPr>
            </a:lvl3pPr>
            <a:lvl4pPr marL="979243" indent="-207718" defTabSz="514350">
              <a:lnSpc>
                <a:spcPct val="90000"/>
              </a:lnSpc>
              <a:buChar char="•"/>
              <a:defRPr sz="1575">
                <a:latin typeface="Verdana"/>
                <a:ea typeface="Verdana"/>
                <a:cs typeface="Verdana"/>
                <a:sym typeface="Verdana"/>
              </a:defRPr>
            </a:lvl4pPr>
            <a:lvl5pPr marL="1178719" indent="-150019" defTabSz="514350">
              <a:lnSpc>
                <a:spcPct val="90000"/>
              </a:lnSpc>
              <a:buChar char="•"/>
              <a:defRPr sz="1575">
                <a:latin typeface="Verdana"/>
                <a:ea typeface="Verdana"/>
                <a:cs typeface="Verdana"/>
                <a:sym typeface="Verdana"/>
              </a:defRPr>
            </a:lvl5pPr>
          </a:lstStyle>
          <a:p>
            <a:r>
              <a:t>Body Level One</a:t>
            </a:r>
          </a:p>
          <a:p>
            <a:pPr lvl="1"/>
            <a:r>
              <a:t>Body Level Two</a:t>
            </a:r>
          </a:p>
          <a:p>
            <a:pPr lvl="2"/>
            <a:r>
              <a:t>Body Level Three</a:t>
            </a:r>
          </a:p>
          <a:p>
            <a:pPr lvl="3"/>
            <a:r>
              <a:t>Body Level Four</a:t>
            </a:r>
          </a:p>
          <a:p>
            <a:pPr lvl="4"/>
            <a:r>
              <a:t>Body Level Five</a:t>
            </a:r>
          </a:p>
        </p:txBody>
      </p:sp>
      <p:sp>
        <p:nvSpPr>
          <p:cNvPr id="1637" name="Shape 1637"/>
          <p:cNvSpPr>
            <a:spLocks noGrp="1"/>
          </p:cNvSpPr>
          <p:nvPr>
            <p:ph type="sldNum" sz="quarter" idx="2"/>
          </p:nvPr>
        </p:nvSpPr>
        <p:spPr>
          <a:xfrm>
            <a:off x="7207129" y="6440811"/>
            <a:ext cx="243011" cy="196204"/>
          </a:xfrm>
          <a:prstGeom prst="rect">
            <a:avLst/>
          </a:prstGeom>
        </p:spPr>
        <p:txBody>
          <a:bodyPr/>
          <a:lstStyle>
            <a:lvl1pPr defTabSz="514350">
              <a:defRPr sz="675">
                <a:latin typeface="Verdana"/>
                <a:ea typeface="Verdana"/>
                <a:cs typeface="Verdana"/>
                <a:sym typeface="Verdana"/>
              </a:defRPr>
            </a:lvl1pPr>
          </a:lstStyle>
          <a:p>
            <a:fld id="{86CB4B4D-7CA3-9044-876B-883B54F8677D}" type="slidenum">
              <a:t>‹#›</a:t>
            </a:fld>
            <a:endParaRPr/>
          </a:p>
        </p:txBody>
      </p:sp>
    </p:spTree>
    <p:extLst>
      <p:ext uri="{BB962C8B-B14F-4D97-AF65-F5344CB8AC3E}">
        <p14:creationId xmlns:p14="http://schemas.microsoft.com/office/powerpoint/2010/main" val="3355743255"/>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30" name="Shape 30"/>
          <p:cNvSpPr>
            <a:spLocks noGrp="1"/>
          </p:cNvSpPr>
          <p:nvPr>
            <p:ph type="title"/>
          </p:nvPr>
        </p:nvSpPr>
        <p:spPr>
          <a:xfrm>
            <a:off x="628650" y="212725"/>
            <a:ext cx="6822017" cy="1057276"/>
          </a:xfrm>
          <a:prstGeom prst="rect">
            <a:avLst/>
          </a:prstGeom>
          <a:solidFill>
            <a:srgbClr val="EFEFF0"/>
          </a:solidFill>
          <a:extLst>
            <a:ext uri="{C572A759-6A51-4108-AA02-DFA0A04FC94B}">
              <ma14:wrappingTextBoxFlag xmlns:ma14="http://schemas.microsoft.com/office/mac/drawingml/2011/main" xmlns="" val="1"/>
            </a:ext>
          </a:extLst>
        </p:spPr>
        <p:txBody>
          <a:bodyPr/>
          <a:lstStyle/>
          <a:p>
            <a:r>
              <a:t>Click to edit Master title style</a:t>
            </a:r>
          </a:p>
        </p:txBody>
      </p:sp>
      <p:sp>
        <p:nvSpPr>
          <p:cNvPr id="31" name="Shape 31"/>
          <p:cNvSpPr>
            <a:spLocks noGrp="1"/>
          </p:cNvSpPr>
          <p:nvPr>
            <p:ph type="body" idx="1"/>
          </p:nvPr>
        </p:nvSpPr>
        <p:spPr>
          <a:xfrm>
            <a:off x="628650" y="1727651"/>
            <a:ext cx="6822017" cy="4376818"/>
          </a:xfrm>
          <a:prstGeom prst="rect">
            <a:avLst/>
          </a:prstGeom>
          <a:extLst>
            <a:ext uri="{C572A759-6A51-4108-AA02-DFA0A04FC94B}">
              <ma14:wrappingTextBoxFlag xmlns:ma14="http://schemas.microsoft.com/office/mac/drawingml/2011/main" xmlns="" val="1"/>
            </a:ext>
          </a:extLst>
        </p:spPr>
        <p:txBody>
          <a:bodyPr/>
          <a:lstStyle/>
          <a:p>
            <a:r>
              <a:t>Click to edit Master text styles</a:t>
            </a:r>
          </a:p>
          <a:p>
            <a:pPr lvl="1"/>
            <a:r>
              <a:t>Second level</a:t>
            </a:r>
          </a:p>
          <a:p>
            <a:pPr lvl="2"/>
            <a:r>
              <a:t>Third level</a:t>
            </a:r>
          </a:p>
          <a:p>
            <a:pPr lvl="3"/>
            <a:r>
              <a:t>Fourth level</a:t>
            </a:r>
          </a:p>
          <a:p>
            <a:pPr lvl="4"/>
            <a:r>
              <a:t>Fifth level</a:t>
            </a:r>
          </a:p>
        </p:txBody>
      </p:sp>
      <p:sp>
        <p:nvSpPr>
          <p:cNvPr id="32" name="Shape 32"/>
          <p:cNvSpPr/>
          <p:nvPr/>
        </p:nvSpPr>
        <p:spPr>
          <a:xfrm rot="5400000">
            <a:off x="6192285" y="3378427"/>
            <a:ext cx="4376818" cy="1075268"/>
          </a:xfrm>
          <a:prstGeom prst="rect">
            <a:avLst/>
          </a:prstGeom>
          <a:solidFill>
            <a:srgbClr val="EFEFF0"/>
          </a:solidFill>
          <a:ln w="12700">
            <a:miter lim="400000"/>
          </a:ln>
        </p:spPr>
        <p:txBody>
          <a:bodyPr lIns="45719" rIns="45719" anchor="ctr"/>
          <a:lstStyle/>
          <a:p>
            <a:pPr algn="ctr">
              <a:defRPr>
                <a:solidFill>
                  <a:srgbClr val="FFFFFF"/>
                </a:solidFill>
              </a:defRPr>
            </a:pPr>
            <a:endParaRPr/>
          </a:p>
        </p:txBody>
      </p:sp>
      <p:sp>
        <p:nvSpPr>
          <p:cNvPr id="33" name="Shape 33"/>
          <p:cNvSpPr/>
          <p:nvPr/>
        </p:nvSpPr>
        <p:spPr>
          <a:xfrm>
            <a:off x="7843060" y="212725"/>
            <a:ext cx="1057275" cy="1057276"/>
          </a:xfrm>
          <a:prstGeom prst="rect">
            <a:avLst/>
          </a:prstGeom>
          <a:solidFill>
            <a:schemeClr val="accent1"/>
          </a:solidFill>
          <a:ln w="12700">
            <a:solidFill>
              <a:srgbClr val="002C4D"/>
            </a:solidFill>
            <a:miter/>
          </a:ln>
        </p:spPr>
        <p:txBody>
          <a:bodyPr lIns="45719" rIns="45719" anchor="ctr"/>
          <a:lstStyle/>
          <a:p>
            <a:pPr algn="ctr">
              <a:defRPr>
                <a:solidFill>
                  <a:srgbClr val="FFFFFF"/>
                </a:solidFill>
              </a:defRPr>
            </a:pPr>
            <a:endParaRPr/>
          </a:p>
        </p:txBody>
      </p:sp>
      <p:sp>
        <p:nvSpPr>
          <p:cNvPr id="34" name="Shape 34"/>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090787815"/>
      </p:ext>
    </p:extLst>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68000" cy="6876000"/>
          </a:xfrm>
          <a:prstGeom prst="rect">
            <a:avLst/>
          </a:prstGeom>
        </p:spPr>
      </p:pic>
      <p:sp>
        <p:nvSpPr>
          <p:cNvPr id="11" name="Title 1"/>
          <p:cNvSpPr>
            <a:spLocks noGrp="1"/>
          </p:cNvSpPr>
          <p:nvPr>
            <p:ph type="title"/>
          </p:nvPr>
        </p:nvSpPr>
        <p:spPr>
          <a:xfrm>
            <a:off x="467545" y="1412776"/>
            <a:ext cx="8208912" cy="576064"/>
          </a:xfrm>
        </p:spPr>
        <p:txBody>
          <a:bodyPr/>
          <a:lstStyle>
            <a:lvl1pPr marL="269081" indent="-269081">
              <a:defRPr sz="1650">
                <a:solidFill>
                  <a:srgbClr val="578DA3"/>
                </a:solidFill>
              </a:defRPr>
            </a:lvl1pPr>
          </a:lstStyle>
          <a:p>
            <a:r>
              <a:rPr lang="en-US" dirty="0"/>
              <a:t>Click to edit Master title style</a:t>
            </a:r>
            <a:endParaRPr lang="en-GB" dirty="0"/>
          </a:p>
        </p:txBody>
      </p:sp>
      <p:sp>
        <p:nvSpPr>
          <p:cNvPr id="12" name="Content Placeholder 2"/>
          <p:cNvSpPr>
            <a:spLocks noGrp="1"/>
          </p:cNvSpPr>
          <p:nvPr>
            <p:ph idx="1"/>
          </p:nvPr>
        </p:nvSpPr>
        <p:spPr>
          <a:xfrm>
            <a:off x="467544" y="1988840"/>
            <a:ext cx="8208912" cy="3969256"/>
          </a:xfrm>
        </p:spPr>
        <p:txBody>
          <a:bodyPr/>
          <a:lstStyle>
            <a:lvl1pPr marL="135731" indent="-135731">
              <a:spcAft>
                <a:spcPts val="450"/>
              </a:spcAft>
              <a:buClr>
                <a:srgbClr val="CD5A57"/>
              </a:buClr>
              <a:buSzPct val="120000"/>
              <a:buFont typeface="Arial" panose="020B0604020202020204" pitchFamily="34" charset="0"/>
              <a:buChar char="•"/>
              <a:defRPr sz="1200" i="0">
                <a:solidFill>
                  <a:schemeClr val="tx1">
                    <a:lumMod val="85000"/>
                    <a:lumOff val="15000"/>
                  </a:schemeClr>
                </a:solidFill>
              </a:defRPr>
            </a:lvl1pPr>
            <a:lvl2pPr marL="200025" indent="-200025">
              <a:buClr>
                <a:srgbClr val="C20016"/>
              </a:buClr>
              <a:defRPr>
                <a:solidFill>
                  <a:schemeClr val="tx1">
                    <a:lumMod val="65000"/>
                    <a:lumOff val="35000"/>
                  </a:schemeClr>
                </a:solidFill>
              </a:defRPr>
            </a:lvl2pPr>
            <a:lvl3pPr marL="271463" indent="-135731">
              <a:spcAft>
                <a:spcPts val="450"/>
              </a:spcAft>
              <a:buFontTx/>
              <a:buChar char="-"/>
              <a:defRPr>
                <a:solidFill>
                  <a:schemeClr val="tx1">
                    <a:lumMod val="85000"/>
                    <a:lumOff val="15000"/>
                  </a:schemeClr>
                </a:solidFill>
              </a:defRPr>
            </a:lvl3pPr>
          </a:lstStyle>
          <a:p>
            <a:pPr lvl="0"/>
            <a:r>
              <a:rPr lang="en-US" dirty="0"/>
              <a:t>Click to edit Master text styles</a:t>
            </a:r>
          </a:p>
          <a:p>
            <a:pPr lvl="2"/>
            <a:r>
              <a:rPr lang="en-US" dirty="0"/>
              <a:t>Third level</a:t>
            </a:r>
          </a:p>
          <a:p>
            <a:pPr lvl="2"/>
            <a:endParaRPr lang="en-US" dirty="0"/>
          </a:p>
        </p:txBody>
      </p:sp>
    </p:spTree>
    <p:extLst>
      <p:ext uri="{BB962C8B-B14F-4D97-AF65-F5344CB8AC3E}">
        <p14:creationId xmlns:p14="http://schemas.microsoft.com/office/powerpoint/2010/main" val="2866341059"/>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tx">
  <p:cSld name="165_Default">
    <p:spTree>
      <p:nvGrpSpPr>
        <p:cNvPr id="1" name=""/>
        <p:cNvGrpSpPr/>
        <p:nvPr/>
      </p:nvGrpSpPr>
      <p:grpSpPr>
        <a:xfrm>
          <a:off x="0" y="0"/>
          <a:ext cx="0" cy="0"/>
          <a:chOff x="0" y="0"/>
          <a:chExt cx="0" cy="0"/>
        </a:xfrm>
      </p:grpSpPr>
      <p:pic>
        <p:nvPicPr>
          <p:cNvPr id="1644" name="image13.jpeg"/>
          <p:cNvPicPr>
            <a:picLocks noChangeAspect="1"/>
          </p:cNvPicPr>
          <p:nvPr/>
        </p:nvPicPr>
        <p:blipFill>
          <a:blip r:embed="rId2">
            <a:extLst/>
          </a:blip>
          <a:stretch>
            <a:fillRect/>
          </a:stretch>
        </p:blipFill>
        <p:spPr>
          <a:xfrm>
            <a:off x="7835901" y="6042025"/>
            <a:ext cx="1079500" cy="679450"/>
          </a:xfrm>
          <a:prstGeom prst="rect">
            <a:avLst/>
          </a:prstGeom>
          <a:ln w="12700">
            <a:miter lim="400000"/>
          </a:ln>
        </p:spPr>
      </p:pic>
      <p:sp>
        <p:nvSpPr>
          <p:cNvPr id="1645" name="Shape 1645"/>
          <p:cNvSpPr/>
          <p:nvPr/>
        </p:nvSpPr>
        <p:spPr>
          <a:xfrm>
            <a:off x="7835901" y="212726"/>
            <a:ext cx="1079500" cy="1439863"/>
          </a:xfrm>
          <a:prstGeom prst="rect">
            <a:avLst/>
          </a:prstGeom>
          <a:solidFill>
            <a:srgbClr val="003C69"/>
          </a:solidFill>
          <a:ln w="12700">
            <a:solidFill>
              <a:srgbClr val="00294B"/>
            </a:solidFill>
          </a:ln>
        </p:spPr>
        <p:txBody>
          <a:bodyPr lIns="34289" tIns="34289" rIns="34289" bIns="34289" anchor="ctr"/>
          <a:lstStyle/>
          <a:p>
            <a:pPr algn="ctr" defTabSz="514350">
              <a:defRPr sz="1300">
                <a:solidFill>
                  <a:srgbClr val="FFFFFF"/>
                </a:solidFill>
                <a:latin typeface="Verdana"/>
                <a:ea typeface="Verdana"/>
                <a:cs typeface="Verdana"/>
                <a:sym typeface="Verdana"/>
              </a:defRPr>
            </a:pPr>
            <a:endParaRPr sz="975"/>
          </a:p>
        </p:txBody>
      </p:sp>
      <p:sp>
        <p:nvSpPr>
          <p:cNvPr id="1646" name="Shape 1646"/>
          <p:cNvSpPr>
            <a:spLocks noGrp="1"/>
          </p:cNvSpPr>
          <p:nvPr>
            <p:ph type="title"/>
          </p:nvPr>
        </p:nvSpPr>
        <p:spPr>
          <a:xfrm>
            <a:off x="628651" y="365127"/>
            <a:ext cx="7177089" cy="1325563"/>
          </a:xfrm>
          <a:prstGeom prst="rect">
            <a:avLst/>
          </a:prstGeom>
        </p:spPr>
        <p:txBody>
          <a:bodyPr/>
          <a:lstStyle>
            <a:lvl1pPr algn="l" defTabSz="514350">
              <a:lnSpc>
                <a:spcPct val="90000"/>
              </a:lnSpc>
              <a:defRPr sz="2475">
                <a:latin typeface="Verdana"/>
                <a:ea typeface="Verdana"/>
                <a:cs typeface="Verdana"/>
                <a:sym typeface="Verdana"/>
              </a:defRPr>
            </a:lvl1pPr>
          </a:lstStyle>
          <a:p>
            <a:r>
              <a:t>Title Text</a:t>
            </a:r>
          </a:p>
        </p:txBody>
      </p:sp>
      <p:sp>
        <p:nvSpPr>
          <p:cNvPr id="1647" name="Shape 1647"/>
          <p:cNvSpPr>
            <a:spLocks noGrp="1"/>
          </p:cNvSpPr>
          <p:nvPr>
            <p:ph type="body" idx="1"/>
          </p:nvPr>
        </p:nvSpPr>
        <p:spPr>
          <a:xfrm>
            <a:off x="628651" y="1825625"/>
            <a:ext cx="7177089" cy="4351338"/>
          </a:xfrm>
          <a:prstGeom prst="rect">
            <a:avLst/>
          </a:prstGeom>
        </p:spPr>
        <p:txBody>
          <a:bodyPr/>
          <a:lstStyle>
            <a:lvl1pPr marL="128588" indent="-128588" defTabSz="514350">
              <a:lnSpc>
                <a:spcPct val="90000"/>
              </a:lnSpc>
              <a:buChar char="•"/>
              <a:defRPr sz="1575">
                <a:latin typeface="Verdana"/>
                <a:ea typeface="Verdana"/>
                <a:cs typeface="Verdana"/>
                <a:sym typeface="Verdana"/>
              </a:defRPr>
            </a:lvl1pPr>
            <a:lvl2pPr marL="407194" indent="-150019" defTabSz="514350">
              <a:lnSpc>
                <a:spcPct val="90000"/>
              </a:lnSpc>
              <a:buChar char="•"/>
              <a:defRPr sz="1575">
                <a:latin typeface="Verdana"/>
                <a:ea typeface="Verdana"/>
                <a:cs typeface="Verdana"/>
                <a:sym typeface="Verdana"/>
              </a:defRPr>
            </a:lvl2pPr>
            <a:lvl3pPr marL="694373" indent="-180023" defTabSz="514350">
              <a:lnSpc>
                <a:spcPct val="90000"/>
              </a:lnSpc>
              <a:defRPr sz="1575">
                <a:latin typeface="Verdana"/>
                <a:ea typeface="Verdana"/>
                <a:cs typeface="Verdana"/>
                <a:sym typeface="Verdana"/>
              </a:defRPr>
            </a:lvl3pPr>
            <a:lvl4pPr marL="979243" indent="-207718" defTabSz="514350">
              <a:lnSpc>
                <a:spcPct val="90000"/>
              </a:lnSpc>
              <a:buChar char="•"/>
              <a:defRPr sz="1575">
                <a:latin typeface="Verdana"/>
                <a:ea typeface="Verdana"/>
                <a:cs typeface="Verdana"/>
                <a:sym typeface="Verdana"/>
              </a:defRPr>
            </a:lvl4pPr>
            <a:lvl5pPr marL="1178719" indent="-150019" defTabSz="514350">
              <a:lnSpc>
                <a:spcPct val="90000"/>
              </a:lnSpc>
              <a:buChar char="•"/>
              <a:defRPr sz="1575">
                <a:latin typeface="Verdana"/>
                <a:ea typeface="Verdana"/>
                <a:cs typeface="Verdana"/>
                <a:sym typeface="Verdana"/>
              </a:defRPr>
            </a:lvl5pPr>
          </a:lstStyle>
          <a:p>
            <a:r>
              <a:t>Body Level One</a:t>
            </a:r>
          </a:p>
          <a:p>
            <a:pPr lvl="1"/>
            <a:r>
              <a:t>Body Level Two</a:t>
            </a:r>
          </a:p>
          <a:p>
            <a:pPr lvl="2"/>
            <a:r>
              <a:t>Body Level Three</a:t>
            </a:r>
          </a:p>
          <a:p>
            <a:pPr lvl="3"/>
            <a:r>
              <a:t>Body Level Four</a:t>
            </a:r>
          </a:p>
          <a:p>
            <a:pPr lvl="4"/>
            <a:r>
              <a:t>Body Level Five</a:t>
            </a:r>
          </a:p>
        </p:txBody>
      </p:sp>
      <p:sp>
        <p:nvSpPr>
          <p:cNvPr id="1648" name="Shape 1648"/>
          <p:cNvSpPr>
            <a:spLocks noGrp="1"/>
          </p:cNvSpPr>
          <p:nvPr>
            <p:ph type="sldNum" sz="quarter" idx="2"/>
          </p:nvPr>
        </p:nvSpPr>
        <p:spPr>
          <a:xfrm>
            <a:off x="7207129" y="6440811"/>
            <a:ext cx="243011" cy="196204"/>
          </a:xfrm>
          <a:prstGeom prst="rect">
            <a:avLst/>
          </a:prstGeom>
        </p:spPr>
        <p:txBody>
          <a:bodyPr/>
          <a:lstStyle>
            <a:lvl1pPr defTabSz="514350">
              <a:defRPr sz="675">
                <a:latin typeface="Verdana"/>
                <a:ea typeface="Verdana"/>
                <a:cs typeface="Verdana"/>
                <a:sym typeface="Verdana"/>
              </a:defRPr>
            </a:lvl1pPr>
          </a:lstStyle>
          <a:p>
            <a:fld id="{86CB4B4D-7CA3-9044-876B-883B54F8677D}" type="slidenum">
              <a:t>‹#›</a:t>
            </a:fld>
            <a:endParaRPr/>
          </a:p>
        </p:txBody>
      </p:sp>
    </p:spTree>
    <p:extLst>
      <p:ext uri="{BB962C8B-B14F-4D97-AF65-F5344CB8AC3E}">
        <p14:creationId xmlns:p14="http://schemas.microsoft.com/office/powerpoint/2010/main" val="979473403"/>
      </p:ext>
    </p:extLst>
  </p:cSld>
  <p:clrMapOvr>
    <a:masterClrMapping/>
  </p:clrMapOvr>
  <p:transition spd="med"/>
</p:sldLayout>
</file>

<file path=ppt/slideLayouts/slideLayout201.xml><?xml version="1.0" encoding="utf-8"?>
<p:sldLayout xmlns:a="http://schemas.openxmlformats.org/drawingml/2006/main" xmlns:r="http://schemas.openxmlformats.org/officeDocument/2006/relationships" xmlns:p="http://schemas.openxmlformats.org/presentationml/2006/main" type="tx">
  <p:cSld name="166_Default">
    <p:spTree>
      <p:nvGrpSpPr>
        <p:cNvPr id="1" name=""/>
        <p:cNvGrpSpPr/>
        <p:nvPr/>
      </p:nvGrpSpPr>
      <p:grpSpPr>
        <a:xfrm>
          <a:off x="0" y="0"/>
          <a:ext cx="0" cy="0"/>
          <a:chOff x="0" y="0"/>
          <a:chExt cx="0" cy="0"/>
        </a:xfrm>
      </p:grpSpPr>
      <p:pic>
        <p:nvPicPr>
          <p:cNvPr id="1655" name="image13.jpeg"/>
          <p:cNvPicPr>
            <a:picLocks noChangeAspect="1"/>
          </p:cNvPicPr>
          <p:nvPr/>
        </p:nvPicPr>
        <p:blipFill>
          <a:blip r:embed="rId2">
            <a:extLst/>
          </a:blip>
          <a:stretch>
            <a:fillRect/>
          </a:stretch>
        </p:blipFill>
        <p:spPr>
          <a:xfrm>
            <a:off x="7835901" y="6042025"/>
            <a:ext cx="1079500" cy="679450"/>
          </a:xfrm>
          <a:prstGeom prst="rect">
            <a:avLst/>
          </a:prstGeom>
          <a:ln w="12700">
            <a:miter lim="400000"/>
          </a:ln>
        </p:spPr>
      </p:pic>
      <p:sp>
        <p:nvSpPr>
          <p:cNvPr id="1656" name="Shape 1656"/>
          <p:cNvSpPr>
            <a:spLocks noGrp="1"/>
          </p:cNvSpPr>
          <p:nvPr>
            <p:ph type="title"/>
          </p:nvPr>
        </p:nvSpPr>
        <p:spPr>
          <a:xfrm>
            <a:off x="628651" y="365127"/>
            <a:ext cx="7177089" cy="1325563"/>
          </a:xfrm>
          <a:prstGeom prst="rect">
            <a:avLst/>
          </a:prstGeom>
        </p:spPr>
        <p:txBody>
          <a:bodyPr/>
          <a:lstStyle>
            <a:lvl1pPr algn="l" defTabSz="514350">
              <a:lnSpc>
                <a:spcPct val="90000"/>
              </a:lnSpc>
              <a:defRPr sz="2475">
                <a:latin typeface="Verdana"/>
                <a:ea typeface="Verdana"/>
                <a:cs typeface="Verdana"/>
                <a:sym typeface="Verdana"/>
              </a:defRPr>
            </a:lvl1pPr>
          </a:lstStyle>
          <a:p>
            <a:r>
              <a:t>Title Text</a:t>
            </a:r>
          </a:p>
        </p:txBody>
      </p:sp>
      <p:sp>
        <p:nvSpPr>
          <p:cNvPr id="1657" name="Shape 1657"/>
          <p:cNvSpPr>
            <a:spLocks noGrp="1"/>
          </p:cNvSpPr>
          <p:nvPr>
            <p:ph type="body" idx="1"/>
          </p:nvPr>
        </p:nvSpPr>
        <p:spPr>
          <a:xfrm>
            <a:off x="628651" y="1825625"/>
            <a:ext cx="7177089" cy="4351338"/>
          </a:xfrm>
          <a:prstGeom prst="rect">
            <a:avLst/>
          </a:prstGeom>
        </p:spPr>
        <p:txBody>
          <a:bodyPr/>
          <a:lstStyle>
            <a:lvl1pPr marL="128588" indent="-128588" defTabSz="514350">
              <a:lnSpc>
                <a:spcPct val="90000"/>
              </a:lnSpc>
              <a:buChar char="•"/>
              <a:defRPr sz="1575">
                <a:latin typeface="Verdana"/>
                <a:ea typeface="Verdana"/>
                <a:cs typeface="Verdana"/>
                <a:sym typeface="Verdana"/>
              </a:defRPr>
            </a:lvl1pPr>
            <a:lvl2pPr marL="407194" indent="-150019" defTabSz="514350">
              <a:lnSpc>
                <a:spcPct val="90000"/>
              </a:lnSpc>
              <a:buChar char="•"/>
              <a:defRPr sz="1575">
                <a:latin typeface="Verdana"/>
                <a:ea typeface="Verdana"/>
                <a:cs typeface="Verdana"/>
                <a:sym typeface="Verdana"/>
              </a:defRPr>
            </a:lvl2pPr>
            <a:lvl3pPr marL="694373" indent="-180023" defTabSz="514350">
              <a:lnSpc>
                <a:spcPct val="90000"/>
              </a:lnSpc>
              <a:defRPr sz="1575">
                <a:latin typeface="Verdana"/>
                <a:ea typeface="Verdana"/>
                <a:cs typeface="Verdana"/>
                <a:sym typeface="Verdana"/>
              </a:defRPr>
            </a:lvl3pPr>
            <a:lvl4pPr marL="979243" indent="-207718" defTabSz="514350">
              <a:lnSpc>
                <a:spcPct val="90000"/>
              </a:lnSpc>
              <a:buChar char="•"/>
              <a:defRPr sz="1575">
                <a:latin typeface="Verdana"/>
                <a:ea typeface="Verdana"/>
                <a:cs typeface="Verdana"/>
                <a:sym typeface="Verdana"/>
              </a:defRPr>
            </a:lvl4pPr>
            <a:lvl5pPr marL="1178719" indent="-150019" defTabSz="514350">
              <a:lnSpc>
                <a:spcPct val="90000"/>
              </a:lnSpc>
              <a:buChar char="•"/>
              <a:defRPr sz="1575">
                <a:latin typeface="Verdana"/>
                <a:ea typeface="Verdana"/>
                <a:cs typeface="Verdana"/>
                <a:sym typeface="Verdana"/>
              </a:defRPr>
            </a:lvl5pPr>
          </a:lstStyle>
          <a:p>
            <a:r>
              <a:t>Body Level One</a:t>
            </a:r>
          </a:p>
          <a:p>
            <a:pPr lvl="1"/>
            <a:r>
              <a:t>Body Level Two</a:t>
            </a:r>
          </a:p>
          <a:p>
            <a:pPr lvl="2"/>
            <a:r>
              <a:t>Body Level Three</a:t>
            </a:r>
          </a:p>
          <a:p>
            <a:pPr lvl="3"/>
            <a:r>
              <a:t>Body Level Four</a:t>
            </a:r>
          </a:p>
          <a:p>
            <a:pPr lvl="4"/>
            <a:r>
              <a:t>Body Level Five</a:t>
            </a:r>
          </a:p>
        </p:txBody>
      </p:sp>
      <p:sp>
        <p:nvSpPr>
          <p:cNvPr id="1658" name="Shape 1658"/>
          <p:cNvSpPr>
            <a:spLocks noGrp="1"/>
          </p:cNvSpPr>
          <p:nvPr>
            <p:ph type="sldNum" sz="quarter" idx="2"/>
          </p:nvPr>
        </p:nvSpPr>
        <p:spPr>
          <a:xfrm>
            <a:off x="7207129" y="6440811"/>
            <a:ext cx="243011" cy="196204"/>
          </a:xfrm>
          <a:prstGeom prst="rect">
            <a:avLst/>
          </a:prstGeom>
        </p:spPr>
        <p:txBody>
          <a:bodyPr/>
          <a:lstStyle>
            <a:lvl1pPr defTabSz="514350">
              <a:defRPr sz="675">
                <a:latin typeface="Verdana"/>
                <a:ea typeface="Verdana"/>
                <a:cs typeface="Verdana"/>
                <a:sym typeface="Verdana"/>
              </a:defRPr>
            </a:lvl1pPr>
          </a:lstStyle>
          <a:p>
            <a:fld id="{86CB4B4D-7CA3-9044-876B-883B54F8677D}" type="slidenum">
              <a:t>‹#›</a:t>
            </a:fld>
            <a:endParaRPr/>
          </a:p>
        </p:txBody>
      </p:sp>
    </p:spTree>
    <p:extLst>
      <p:ext uri="{BB962C8B-B14F-4D97-AF65-F5344CB8AC3E}">
        <p14:creationId xmlns:p14="http://schemas.microsoft.com/office/powerpoint/2010/main" val="3705988437"/>
      </p:ext>
    </p:extLst>
  </p:cSld>
  <p:clrMapOvr>
    <a:masterClrMapping/>
  </p:clrMapOvr>
  <p:transition spd="med"/>
</p:sldLayout>
</file>

<file path=ppt/slideLayouts/slideLayout202.xml><?xml version="1.0" encoding="utf-8"?>
<p:sldLayout xmlns:a="http://schemas.openxmlformats.org/drawingml/2006/main" xmlns:r="http://schemas.openxmlformats.org/officeDocument/2006/relationships" xmlns:p="http://schemas.openxmlformats.org/presentationml/2006/main" type="tx">
  <p:cSld name="167_Default">
    <p:spTree>
      <p:nvGrpSpPr>
        <p:cNvPr id="1" name=""/>
        <p:cNvGrpSpPr/>
        <p:nvPr/>
      </p:nvGrpSpPr>
      <p:grpSpPr>
        <a:xfrm>
          <a:off x="0" y="0"/>
          <a:ext cx="0" cy="0"/>
          <a:chOff x="0" y="0"/>
          <a:chExt cx="0" cy="0"/>
        </a:xfrm>
      </p:grpSpPr>
      <p:grpSp>
        <p:nvGrpSpPr>
          <p:cNvPr id="1670" name="Group 1670"/>
          <p:cNvGrpSpPr/>
          <p:nvPr/>
        </p:nvGrpSpPr>
        <p:grpSpPr>
          <a:xfrm>
            <a:off x="6581774" y="535007"/>
            <a:ext cx="2098677" cy="2573321"/>
            <a:chOff x="0" y="0"/>
            <a:chExt cx="2098675" cy="2573320"/>
          </a:xfrm>
        </p:grpSpPr>
        <p:sp>
          <p:nvSpPr>
            <p:cNvPr id="1665" name="Shape 1665"/>
            <p:cNvSpPr/>
            <p:nvPr/>
          </p:nvSpPr>
          <p:spPr>
            <a:xfrm>
              <a:off x="576869" y="539871"/>
              <a:ext cx="539965" cy="719856"/>
            </a:xfrm>
            <a:prstGeom prst="rect">
              <a:avLst/>
            </a:prstGeom>
            <a:solidFill>
              <a:srgbClr val="003C69"/>
            </a:solidFill>
            <a:ln w="12700" cap="flat">
              <a:noFill/>
              <a:miter lim="400000"/>
            </a:ln>
            <a:effectLst/>
          </p:spPr>
          <p:txBody>
            <a:bodyPr wrap="square" lIns="45718" tIns="45718" rIns="45718" bIns="45718" numCol="1" anchor="ctr">
              <a:noAutofit/>
            </a:bodyPr>
            <a:lstStyle/>
            <a:p>
              <a:pPr algn="ctr" defTabSz="514350">
                <a:defRPr sz="1300">
                  <a:solidFill>
                    <a:srgbClr val="FFFFFF"/>
                  </a:solidFill>
                  <a:latin typeface="Verdana"/>
                  <a:ea typeface="Verdana"/>
                  <a:cs typeface="Verdana"/>
                  <a:sym typeface="Verdana"/>
                </a:defRPr>
              </a:pPr>
              <a:endParaRPr sz="975"/>
            </a:p>
          </p:txBody>
        </p:sp>
        <p:sp>
          <p:nvSpPr>
            <p:cNvPr id="1666" name="Shape 1666"/>
            <p:cNvSpPr/>
            <p:nvPr/>
          </p:nvSpPr>
          <p:spPr>
            <a:xfrm>
              <a:off x="1558711" y="1313573"/>
              <a:ext cx="539965" cy="719856"/>
            </a:xfrm>
            <a:prstGeom prst="rect">
              <a:avLst/>
            </a:prstGeom>
            <a:solidFill>
              <a:srgbClr val="FFCC01"/>
            </a:solidFill>
            <a:ln w="12700" cap="flat">
              <a:noFill/>
              <a:miter lim="400000"/>
            </a:ln>
            <a:effectLst/>
          </p:spPr>
          <p:txBody>
            <a:bodyPr wrap="square" lIns="45718" tIns="45718" rIns="45718" bIns="45718" numCol="1" anchor="ctr">
              <a:noAutofit/>
            </a:bodyPr>
            <a:lstStyle/>
            <a:p>
              <a:pPr algn="ctr" defTabSz="514350">
                <a:defRPr sz="1300">
                  <a:solidFill>
                    <a:srgbClr val="FFFFFF"/>
                  </a:solidFill>
                  <a:latin typeface="Verdana"/>
                  <a:ea typeface="Verdana"/>
                  <a:cs typeface="Verdana"/>
                  <a:sym typeface="Verdana"/>
                </a:defRPr>
              </a:pPr>
              <a:endParaRPr sz="975"/>
            </a:p>
          </p:txBody>
        </p:sp>
        <p:sp>
          <p:nvSpPr>
            <p:cNvPr id="1667" name="Shape 1667"/>
            <p:cNvSpPr/>
            <p:nvPr/>
          </p:nvSpPr>
          <p:spPr>
            <a:xfrm>
              <a:off x="-1" y="1853464"/>
              <a:ext cx="539965" cy="719856"/>
            </a:xfrm>
            <a:prstGeom prst="rect">
              <a:avLst/>
            </a:prstGeom>
            <a:solidFill>
              <a:srgbClr val="CE1F2C"/>
            </a:solidFill>
            <a:ln w="12700" cap="flat">
              <a:noFill/>
              <a:miter lim="400000"/>
            </a:ln>
            <a:effectLst/>
          </p:spPr>
          <p:txBody>
            <a:bodyPr wrap="square" lIns="45718" tIns="45718" rIns="45718" bIns="45718" numCol="1" anchor="ctr">
              <a:noAutofit/>
            </a:bodyPr>
            <a:lstStyle/>
            <a:p>
              <a:pPr algn="ctr" defTabSz="514350">
                <a:defRPr sz="1300">
                  <a:solidFill>
                    <a:srgbClr val="FFFFFF"/>
                  </a:solidFill>
                  <a:latin typeface="Verdana"/>
                  <a:ea typeface="Verdana"/>
                  <a:cs typeface="Verdana"/>
                  <a:sym typeface="Verdana"/>
                </a:defRPr>
              </a:pPr>
              <a:endParaRPr sz="975"/>
            </a:p>
          </p:txBody>
        </p:sp>
        <p:pic>
          <p:nvPicPr>
            <p:cNvPr id="1668" name="image8.jpeg"/>
            <p:cNvPicPr>
              <a:picLocks noChangeAspect="1"/>
            </p:cNvPicPr>
            <p:nvPr/>
          </p:nvPicPr>
          <p:blipFill>
            <a:blip r:embed="rId2">
              <a:extLst/>
            </a:blip>
            <a:stretch>
              <a:fillRect/>
            </a:stretch>
          </p:blipFill>
          <p:spPr>
            <a:xfrm>
              <a:off x="576869" y="1313573"/>
              <a:ext cx="944938" cy="1259748"/>
            </a:xfrm>
            <a:prstGeom prst="rect">
              <a:avLst/>
            </a:prstGeom>
            <a:ln w="12700" cap="flat">
              <a:noFill/>
              <a:miter lim="400000"/>
            </a:ln>
            <a:effectLst/>
          </p:spPr>
        </p:pic>
        <p:pic>
          <p:nvPicPr>
            <p:cNvPr id="1669" name="image9.jpeg"/>
            <p:cNvPicPr>
              <a:picLocks noChangeAspect="1"/>
            </p:cNvPicPr>
            <p:nvPr/>
          </p:nvPicPr>
          <p:blipFill>
            <a:blip r:embed="rId3">
              <a:extLst/>
            </a:blip>
            <a:srcRect r="1254" b="1046"/>
            <a:stretch>
              <a:fillRect/>
            </a:stretch>
          </p:blipFill>
          <p:spPr>
            <a:xfrm>
              <a:off x="1153738" y="0"/>
              <a:ext cx="944938" cy="1259727"/>
            </a:xfrm>
            <a:prstGeom prst="rect">
              <a:avLst/>
            </a:prstGeom>
            <a:ln w="12700" cap="flat">
              <a:noFill/>
              <a:miter lim="400000"/>
            </a:ln>
            <a:effectLst/>
          </p:spPr>
        </p:pic>
      </p:grpSp>
      <p:pic>
        <p:nvPicPr>
          <p:cNvPr id="1671" name="image10.jpeg"/>
          <p:cNvPicPr>
            <a:picLocks noChangeAspect="1"/>
          </p:cNvPicPr>
          <p:nvPr/>
        </p:nvPicPr>
        <p:blipFill>
          <a:blip r:embed="rId4">
            <a:extLst/>
          </a:blip>
          <a:stretch>
            <a:fillRect/>
          </a:stretch>
        </p:blipFill>
        <p:spPr>
          <a:xfrm>
            <a:off x="6415087" y="3373439"/>
            <a:ext cx="2430464" cy="3240089"/>
          </a:xfrm>
          <a:prstGeom prst="rect">
            <a:avLst/>
          </a:prstGeom>
          <a:ln w="12700">
            <a:miter lim="400000"/>
          </a:ln>
        </p:spPr>
      </p:pic>
      <p:pic>
        <p:nvPicPr>
          <p:cNvPr id="1672" name="image11.jpeg"/>
          <p:cNvPicPr>
            <a:picLocks noChangeAspect="1"/>
          </p:cNvPicPr>
          <p:nvPr/>
        </p:nvPicPr>
        <p:blipFill>
          <a:blip r:embed="rId5">
            <a:extLst/>
          </a:blip>
          <a:srcRect t="26051"/>
          <a:stretch>
            <a:fillRect/>
          </a:stretch>
        </p:blipFill>
        <p:spPr>
          <a:xfrm>
            <a:off x="277812" y="525462"/>
            <a:ext cx="2700340" cy="3600452"/>
          </a:xfrm>
          <a:prstGeom prst="rect">
            <a:avLst/>
          </a:prstGeom>
          <a:ln w="12700">
            <a:miter lim="400000"/>
          </a:ln>
        </p:spPr>
      </p:pic>
      <p:pic>
        <p:nvPicPr>
          <p:cNvPr id="1673" name="image12.jpeg"/>
          <p:cNvPicPr>
            <a:picLocks noChangeAspect="1"/>
          </p:cNvPicPr>
          <p:nvPr/>
        </p:nvPicPr>
        <p:blipFill>
          <a:blip r:embed="rId6">
            <a:extLst/>
          </a:blip>
          <a:srcRect t="10368" b="22058"/>
          <a:stretch>
            <a:fillRect/>
          </a:stretch>
        </p:blipFill>
        <p:spPr>
          <a:xfrm>
            <a:off x="3222626" y="525462"/>
            <a:ext cx="2700339" cy="3600452"/>
          </a:xfrm>
          <a:prstGeom prst="rect">
            <a:avLst/>
          </a:prstGeom>
          <a:ln w="12700">
            <a:miter lim="400000"/>
          </a:ln>
        </p:spPr>
      </p:pic>
      <p:sp>
        <p:nvSpPr>
          <p:cNvPr id="1674" name="Shape 1674"/>
          <p:cNvSpPr>
            <a:spLocks noGrp="1"/>
          </p:cNvSpPr>
          <p:nvPr>
            <p:ph type="title"/>
          </p:nvPr>
        </p:nvSpPr>
        <p:spPr>
          <a:xfrm>
            <a:off x="628651" y="365127"/>
            <a:ext cx="7177089" cy="1325563"/>
          </a:xfrm>
          <a:prstGeom prst="rect">
            <a:avLst/>
          </a:prstGeom>
        </p:spPr>
        <p:txBody>
          <a:bodyPr/>
          <a:lstStyle>
            <a:lvl1pPr algn="l" defTabSz="514350">
              <a:lnSpc>
                <a:spcPct val="90000"/>
              </a:lnSpc>
              <a:defRPr sz="2475">
                <a:latin typeface="Verdana"/>
                <a:ea typeface="Verdana"/>
                <a:cs typeface="Verdana"/>
                <a:sym typeface="Verdana"/>
              </a:defRPr>
            </a:lvl1pPr>
          </a:lstStyle>
          <a:p>
            <a:r>
              <a:t>Title Text</a:t>
            </a:r>
          </a:p>
        </p:txBody>
      </p:sp>
      <p:sp>
        <p:nvSpPr>
          <p:cNvPr id="1675" name="Shape 1675"/>
          <p:cNvSpPr>
            <a:spLocks noGrp="1"/>
          </p:cNvSpPr>
          <p:nvPr>
            <p:ph type="body" idx="1"/>
          </p:nvPr>
        </p:nvSpPr>
        <p:spPr>
          <a:xfrm>
            <a:off x="628651" y="1825625"/>
            <a:ext cx="7177089" cy="4351338"/>
          </a:xfrm>
          <a:prstGeom prst="rect">
            <a:avLst/>
          </a:prstGeom>
        </p:spPr>
        <p:txBody>
          <a:bodyPr/>
          <a:lstStyle>
            <a:lvl1pPr marL="128588" indent="-128588" defTabSz="514350">
              <a:lnSpc>
                <a:spcPct val="90000"/>
              </a:lnSpc>
              <a:buChar char="•"/>
              <a:defRPr sz="1575">
                <a:latin typeface="Verdana"/>
                <a:ea typeface="Verdana"/>
                <a:cs typeface="Verdana"/>
                <a:sym typeface="Verdana"/>
              </a:defRPr>
            </a:lvl1pPr>
            <a:lvl2pPr marL="407194" indent="-150019" defTabSz="514350">
              <a:lnSpc>
                <a:spcPct val="90000"/>
              </a:lnSpc>
              <a:buChar char="•"/>
              <a:defRPr sz="1575">
                <a:latin typeface="Verdana"/>
                <a:ea typeface="Verdana"/>
                <a:cs typeface="Verdana"/>
                <a:sym typeface="Verdana"/>
              </a:defRPr>
            </a:lvl2pPr>
            <a:lvl3pPr marL="694373" indent="-180023" defTabSz="514350">
              <a:lnSpc>
                <a:spcPct val="90000"/>
              </a:lnSpc>
              <a:defRPr sz="1575">
                <a:latin typeface="Verdana"/>
                <a:ea typeface="Verdana"/>
                <a:cs typeface="Verdana"/>
                <a:sym typeface="Verdana"/>
              </a:defRPr>
            </a:lvl3pPr>
            <a:lvl4pPr marL="979243" indent="-207718" defTabSz="514350">
              <a:lnSpc>
                <a:spcPct val="90000"/>
              </a:lnSpc>
              <a:buChar char="•"/>
              <a:defRPr sz="1575">
                <a:latin typeface="Verdana"/>
                <a:ea typeface="Verdana"/>
                <a:cs typeface="Verdana"/>
                <a:sym typeface="Verdana"/>
              </a:defRPr>
            </a:lvl4pPr>
            <a:lvl5pPr marL="1178719" indent="-150019" defTabSz="514350">
              <a:lnSpc>
                <a:spcPct val="90000"/>
              </a:lnSpc>
              <a:buChar char="•"/>
              <a:defRPr sz="1575">
                <a:latin typeface="Verdana"/>
                <a:ea typeface="Verdana"/>
                <a:cs typeface="Verdana"/>
                <a:sym typeface="Verdana"/>
              </a:defRPr>
            </a:lvl5pPr>
          </a:lstStyle>
          <a:p>
            <a:r>
              <a:t>Body Level One</a:t>
            </a:r>
          </a:p>
          <a:p>
            <a:pPr lvl="1"/>
            <a:r>
              <a:t>Body Level Two</a:t>
            </a:r>
          </a:p>
          <a:p>
            <a:pPr lvl="2"/>
            <a:r>
              <a:t>Body Level Three</a:t>
            </a:r>
          </a:p>
          <a:p>
            <a:pPr lvl="3"/>
            <a:r>
              <a:t>Body Level Four</a:t>
            </a:r>
          </a:p>
          <a:p>
            <a:pPr lvl="4"/>
            <a:r>
              <a:t>Body Level Five</a:t>
            </a:r>
          </a:p>
        </p:txBody>
      </p:sp>
      <p:sp>
        <p:nvSpPr>
          <p:cNvPr id="1676" name="Shape 1676"/>
          <p:cNvSpPr>
            <a:spLocks noGrp="1"/>
          </p:cNvSpPr>
          <p:nvPr>
            <p:ph type="sldNum" sz="quarter" idx="2"/>
          </p:nvPr>
        </p:nvSpPr>
        <p:spPr>
          <a:xfrm>
            <a:off x="6295762" y="6356351"/>
            <a:ext cx="257439" cy="253912"/>
          </a:xfrm>
          <a:prstGeom prst="rect">
            <a:avLst/>
          </a:prstGeom>
        </p:spPr>
        <p:txBody>
          <a:bodyPr anchor="t"/>
          <a:lstStyle>
            <a:lvl1pPr>
              <a:defRPr sz="1050">
                <a:solidFill>
                  <a:srgbClr val="000000"/>
                </a:solidFill>
                <a:latin typeface="+mn-lt"/>
                <a:ea typeface="+mn-ea"/>
                <a:cs typeface="+mn-cs"/>
                <a:sym typeface="Arial"/>
              </a:defRPr>
            </a:lvl1pPr>
          </a:lstStyle>
          <a:p>
            <a:fld id="{86CB4B4D-7CA3-9044-876B-883B54F8677D}" type="slidenum">
              <a:t>‹#›</a:t>
            </a:fld>
            <a:endParaRPr/>
          </a:p>
        </p:txBody>
      </p:sp>
    </p:spTree>
    <p:extLst>
      <p:ext uri="{BB962C8B-B14F-4D97-AF65-F5344CB8AC3E}">
        <p14:creationId xmlns:p14="http://schemas.microsoft.com/office/powerpoint/2010/main" val="2316195185"/>
      </p:ext>
    </p:extLst>
  </p:cSld>
  <p:clrMapOvr>
    <a:masterClrMapping/>
  </p:clrMapOvr>
  <p:transition spd="med"/>
</p:sldLayout>
</file>

<file path=ppt/slideLayouts/slideLayout203.xml><?xml version="1.0" encoding="utf-8"?>
<p:sldLayout xmlns:a="http://schemas.openxmlformats.org/drawingml/2006/main" xmlns:r="http://schemas.openxmlformats.org/officeDocument/2006/relationships" xmlns:p="http://schemas.openxmlformats.org/presentationml/2006/main" type="tx">
  <p:cSld name="168_Default">
    <p:spTree>
      <p:nvGrpSpPr>
        <p:cNvPr id="1" name=""/>
        <p:cNvGrpSpPr/>
        <p:nvPr/>
      </p:nvGrpSpPr>
      <p:grpSpPr>
        <a:xfrm>
          <a:off x="0" y="0"/>
          <a:ext cx="0" cy="0"/>
          <a:chOff x="0" y="0"/>
          <a:chExt cx="0" cy="0"/>
        </a:xfrm>
      </p:grpSpPr>
      <p:sp>
        <p:nvSpPr>
          <p:cNvPr id="1683" name="Shape 1683"/>
          <p:cNvSpPr/>
          <p:nvPr/>
        </p:nvSpPr>
        <p:spPr>
          <a:xfrm rot="5400000">
            <a:off x="6268242" y="3298030"/>
            <a:ext cx="4221166" cy="1079502"/>
          </a:xfrm>
          <a:prstGeom prst="rect">
            <a:avLst/>
          </a:prstGeom>
          <a:solidFill>
            <a:srgbClr val="EFEFF0"/>
          </a:solidFill>
          <a:ln w="12700">
            <a:miter lim="400000"/>
          </a:ln>
        </p:spPr>
        <p:txBody>
          <a:bodyPr lIns="34289" tIns="34289" rIns="34289" bIns="34289" anchor="ctr"/>
          <a:lstStyle/>
          <a:p>
            <a:pPr algn="ctr" defTabSz="514350">
              <a:defRPr sz="1300">
                <a:solidFill>
                  <a:srgbClr val="FFFFFF"/>
                </a:solidFill>
                <a:latin typeface="Verdana"/>
                <a:ea typeface="Verdana"/>
                <a:cs typeface="Verdana"/>
                <a:sym typeface="Verdana"/>
              </a:defRPr>
            </a:pPr>
            <a:endParaRPr sz="975"/>
          </a:p>
        </p:txBody>
      </p:sp>
      <p:sp>
        <p:nvSpPr>
          <p:cNvPr id="1684" name="Shape 1684"/>
          <p:cNvSpPr/>
          <p:nvPr/>
        </p:nvSpPr>
        <p:spPr>
          <a:xfrm>
            <a:off x="7835901" y="212726"/>
            <a:ext cx="1079500" cy="1439863"/>
          </a:xfrm>
          <a:prstGeom prst="rect">
            <a:avLst/>
          </a:prstGeom>
          <a:solidFill>
            <a:srgbClr val="003C69"/>
          </a:solidFill>
          <a:ln w="12700">
            <a:solidFill>
              <a:srgbClr val="00294B"/>
            </a:solidFill>
          </a:ln>
        </p:spPr>
        <p:txBody>
          <a:bodyPr lIns="34289" tIns="34289" rIns="34289" bIns="34289" anchor="ctr"/>
          <a:lstStyle/>
          <a:p>
            <a:pPr algn="ctr" defTabSz="514350">
              <a:defRPr sz="1300">
                <a:solidFill>
                  <a:srgbClr val="FFFFFF"/>
                </a:solidFill>
                <a:latin typeface="Verdana"/>
                <a:ea typeface="Verdana"/>
                <a:cs typeface="Verdana"/>
                <a:sym typeface="Verdana"/>
              </a:defRPr>
            </a:pPr>
            <a:endParaRPr sz="975"/>
          </a:p>
        </p:txBody>
      </p:sp>
      <p:pic>
        <p:nvPicPr>
          <p:cNvPr id="1685" name="image13.jpeg"/>
          <p:cNvPicPr>
            <a:picLocks noChangeAspect="1"/>
          </p:cNvPicPr>
          <p:nvPr/>
        </p:nvPicPr>
        <p:blipFill>
          <a:blip r:embed="rId2">
            <a:extLst/>
          </a:blip>
          <a:stretch>
            <a:fillRect/>
          </a:stretch>
        </p:blipFill>
        <p:spPr>
          <a:xfrm>
            <a:off x="7835901" y="6042025"/>
            <a:ext cx="1079500" cy="679450"/>
          </a:xfrm>
          <a:prstGeom prst="rect">
            <a:avLst/>
          </a:prstGeom>
          <a:ln w="12700">
            <a:miter lim="400000"/>
          </a:ln>
        </p:spPr>
      </p:pic>
      <p:sp>
        <p:nvSpPr>
          <p:cNvPr id="1686" name="Shape 1686"/>
          <p:cNvSpPr>
            <a:spLocks noGrp="1"/>
          </p:cNvSpPr>
          <p:nvPr>
            <p:ph type="title"/>
          </p:nvPr>
        </p:nvSpPr>
        <p:spPr>
          <a:xfrm>
            <a:off x="628651" y="365127"/>
            <a:ext cx="7177089" cy="1325563"/>
          </a:xfrm>
          <a:prstGeom prst="rect">
            <a:avLst/>
          </a:prstGeom>
        </p:spPr>
        <p:txBody>
          <a:bodyPr/>
          <a:lstStyle>
            <a:lvl1pPr algn="l" defTabSz="514350">
              <a:lnSpc>
                <a:spcPct val="90000"/>
              </a:lnSpc>
              <a:defRPr sz="2475">
                <a:latin typeface="Verdana"/>
                <a:ea typeface="Verdana"/>
                <a:cs typeface="Verdana"/>
                <a:sym typeface="Verdana"/>
              </a:defRPr>
            </a:lvl1pPr>
          </a:lstStyle>
          <a:p>
            <a:r>
              <a:t>Title Text</a:t>
            </a:r>
          </a:p>
        </p:txBody>
      </p:sp>
      <p:sp>
        <p:nvSpPr>
          <p:cNvPr id="1687" name="Shape 1687"/>
          <p:cNvSpPr>
            <a:spLocks noGrp="1"/>
          </p:cNvSpPr>
          <p:nvPr>
            <p:ph type="body" idx="1"/>
          </p:nvPr>
        </p:nvSpPr>
        <p:spPr>
          <a:xfrm>
            <a:off x="628651" y="1825625"/>
            <a:ext cx="7177089" cy="4351338"/>
          </a:xfrm>
          <a:prstGeom prst="rect">
            <a:avLst/>
          </a:prstGeom>
        </p:spPr>
        <p:txBody>
          <a:bodyPr/>
          <a:lstStyle>
            <a:lvl1pPr marL="128588" indent="-128588" defTabSz="514350">
              <a:lnSpc>
                <a:spcPct val="90000"/>
              </a:lnSpc>
              <a:buChar char="•"/>
              <a:defRPr sz="1575">
                <a:latin typeface="Verdana"/>
                <a:ea typeface="Verdana"/>
                <a:cs typeface="Verdana"/>
                <a:sym typeface="Verdana"/>
              </a:defRPr>
            </a:lvl1pPr>
            <a:lvl2pPr marL="407194" indent="-150019" defTabSz="514350">
              <a:lnSpc>
                <a:spcPct val="90000"/>
              </a:lnSpc>
              <a:buChar char="•"/>
              <a:defRPr sz="1575">
                <a:latin typeface="Verdana"/>
                <a:ea typeface="Verdana"/>
                <a:cs typeface="Verdana"/>
                <a:sym typeface="Verdana"/>
              </a:defRPr>
            </a:lvl2pPr>
            <a:lvl3pPr marL="694373" indent="-180023" defTabSz="514350">
              <a:lnSpc>
                <a:spcPct val="90000"/>
              </a:lnSpc>
              <a:defRPr sz="1575">
                <a:latin typeface="Verdana"/>
                <a:ea typeface="Verdana"/>
                <a:cs typeface="Verdana"/>
                <a:sym typeface="Verdana"/>
              </a:defRPr>
            </a:lvl3pPr>
            <a:lvl4pPr marL="979243" indent="-207718" defTabSz="514350">
              <a:lnSpc>
                <a:spcPct val="90000"/>
              </a:lnSpc>
              <a:buChar char="•"/>
              <a:defRPr sz="1575">
                <a:latin typeface="Verdana"/>
                <a:ea typeface="Verdana"/>
                <a:cs typeface="Verdana"/>
                <a:sym typeface="Verdana"/>
              </a:defRPr>
            </a:lvl4pPr>
            <a:lvl5pPr marL="1178719" indent="-150019" defTabSz="514350">
              <a:lnSpc>
                <a:spcPct val="90000"/>
              </a:lnSpc>
              <a:buChar char="•"/>
              <a:defRPr sz="1575">
                <a:latin typeface="Verdana"/>
                <a:ea typeface="Verdana"/>
                <a:cs typeface="Verdana"/>
                <a:sym typeface="Verdana"/>
              </a:defRPr>
            </a:lvl5pPr>
          </a:lstStyle>
          <a:p>
            <a:r>
              <a:t>Body Level One</a:t>
            </a:r>
          </a:p>
          <a:p>
            <a:pPr lvl="1"/>
            <a:r>
              <a:t>Body Level Two</a:t>
            </a:r>
          </a:p>
          <a:p>
            <a:pPr lvl="2"/>
            <a:r>
              <a:t>Body Level Three</a:t>
            </a:r>
          </a:p>
          <a:p>
            <a:pPr lvl="3"/>
            <a:r>
              <a:t>Body Level Four</a:t>
            </a:r>
          </a:p>
          <a:p>
            <a:pPr lvl="4"/>
            <a:r>
              <a:t>Body Level Five</a:t>
            </a:r>
          </a:p>
        </p:txBody>
      </p:sp>
      <p:sp>
        <p:nvSpPr>
          <p:cNvPr id="1688" name="Shape 1688"/>
          <p:cNvSpPr>
            <a:spLocks noGrp="1"/>
          </p:cNvSpPr>
          <p:nvPr>
            <p:ph type="sldNum" sz="quarter" idx="2"/>
          </p:nvPr>
        </p:nvSpPr>
        <p:spPr>
          <a:xfrm>
            <a:off x="7207129" y="6440811"/>
            <a:ext cx="243011" cy="196204"/>
          </a:xfrm>
          <a:prstGeom prst="rect">
            <a:avLst/>
          </a:prstGeom>
        </p:spPr>
        <p:txBody>
          <a:bodyPr/>
          <a:lstStyle>
            <a:lvl1pPr defTabSz="514350">
              <a:defRPr sz="675">
                <a:latin typeface="Verdana"/>
                <a:ea typeface="Verdana"/>
                <a:cs typeface="Verdana"/>
                <a:sym typeface="Verdana"/>
              </a:defRPr>
            </a:lvl1pPr>
          </a:lstStyle>
          <a:p>
            <a:fld id="{86CB4B4D-7CA3-9044-876B-883B54F8677D}" type="slidenum">
              <a:t>‹#›</a:t>
            </a:fld>
            <a:endParaRPr/>
          </a:p>
        </p:txBody>
      </p:sp>
    </p:spTree>
    <p:extLst>
      <p:ext uri="{BB962C8B-B14F-4D97-AF65-F5344CB8AC3E}">
        <p14:creationId xmlns:p14="http://schemas.microsoft.com/office/powerpoint/2010/main" val="1759315842"/>
      </p:ext>
    </p:extLst>
  </p:cSld>
  <p:clrMapOvr>
    <a:masterClrMapping/>
  </p:clrMapOvr>
  <p:transition spd="med"/>
</p:sldLayout>
</file>

<file path=ppt/slideLayouts/slideLayout204.xml><?xml version="1.0" encoding="utf-8"?>
<p:sldLayout xmlns:a="http://schemas.openxmlformats.org/drawingml/2006/main" xmlns:r="http://schemas.openxmlformats.org/officeDocument/2006/relationships" xmlns:p="http://schemas.openxmlformats.org/presentationml/2006/main" type="tx">
  <p:cSld name="169_Default">
    <p:spTree>
      <p:nvGrpSpPr>
        <p:cNvPr id="1" name=""/>
        <p:cNvGrpSpPr/>
        <p:nvPr/>
      </p:nvGrpSpPr>
      <p:grpSpPr>
        <a:xfrm>
          <a:off x="0" y="0"/>
          <a:ext cx="0" cy="0"/>
          <a:chOff x="0" y="0"/>
          <a:chExt cx="0" cy="0"/>
        </a:xfrm>
      </p:grpSpPr>
      <p:sp>
        <p:nvSpPr>
          <p:cNvPr id="1695" name="Shape 1695"/>
          <p:cNvSpPr/>
          <p:nvPr/>
        </p:nvSpPr>
        <p:spPr>
          <a:xfrm rot="5400000">
            <a:off x="6268242" y="3298030"/>
            <a:ext cx="4221166" cy="1079502"/>
          </a:xfrm>
          <a:prstGeom prst="rect">
            <a:avLst/>
          </a:prstGeom>
          <a:solidFill>
            <a:srgbClr val="EFEFF0"/>
          </a:solidFill>
          <a:ln w="12700">
            <a:miter lim="400000"/>
          </a:ln>
        </p:spPr>
        <p:txBody>
          <a:bodyPr lIns="34289" tIns="34289" rIns="34289" bIns="34289" anchor="ctr"/>
          <a:lstStyle/>
          <a:p>
            <a:pPr algn="ctr" defTabSz="514350">
              <a:defRPr sz="1300">
                <a:solidFill>
                  <a:srgbClr val="FFFFFF"/>
                </a:solidFill>
                <a:latin typeface="Verdana"/>
                <a:ea typeface="Verdana"/>
                <a:cs typeface="Verdana"/>
                <a:sym typeface="Verdana"/>
              </a:defRPr>
            </a:pPr>
            <a:endParaRPr sz="975"/>
          </a:p>
        </p:txBody>
      </p:sp>
      <p:sp>
        <p:nvSpPr>
          <p:cNvPr id="1696" name="Shape 1696"/>
          <p:cNvSpPr/>
          <p:nvPr/>
        </p:nvSpPr>
        <p:spPr>
          <a:xfrm>
            <a:off x="7835901" y="212726"/>
            <a:ext cx="1079500" cy="1439863"/>
          </a:xfrm>
          <a:prstGeom prst="rect">
            <a:avLst/>
          </a:prstGeom>
          <a:solidFill>
            <a:srgbClr val="CE222C"/>
          </a:solidFill>
          <a:ln w="12700">
            <a:solidFill>
              <a:srgbClr val="97161D"/>
            </a:solidFill>
          </a:ln>
        </p:spPr>
        <p:txBody>
          <a:bodyPr lIns="34289" tIns="34289" rIns="34289" bIns="34289" anchor="ctr"/>
          <a:lstStyle/>
          <a:p>
            <a:pPr algn="ctr" defTabSz="514350">
              <a:defRPr sz="1300">
                <a:solidFill>
                  <a:srgbClr val="FFFFFF"/>
                </a:solidFill>
                <a:latin typeface="Verdana"/>
                <a:ea typeface="Verdana"/>
                <a:cs typeface="Verdana"/>
                <a:sym typeface="Verdana"/>
              </a:defRPr>
            </a:pPr>
            <a:endParaRPr sz="975"/>
          </a:p>
        </p:txBody>
      </p:sp>
      <p:pic>
        <p:nvPicPr>
          <p:cNvPr id="1697" name="image13.jpeg"/>
          <p:cNvPicPr>
            <a:picLocks noChangeAspect="1"/>
          </p:cNvPicPr>
          <p:nvPr/>
        </p:nvPicPr>
        <p:blipFill>
          <a:blip r:embed="rId2">
            <a:extLst/>
          </a:blip>
          <a:stretch>
            <a:fillRect/>
          </a:stretch>
        </p:blipFill>
        <p:spPr>
          <a:xfrm>
            <a:off x="7835901" y="6042025"/>
            <a:ext cx="1079500" cy="679450"/>
          </a:xfrm>
          <a:prstGeom prst="rect">
            <a:avLst/>
          </a:prstGeom>
          <a:ln w="12700">
            <a:miter lim="400000"/>
          </a:ln>
        </p:spPr>
      </p:pic>
      <p:sp>
        <p:nvSpPr>
          <p:cNvPr id="1698" name="Shape 1698"/>
          <p:cNvSpPr>
            <a:spLocks noGrp="1"/>
          </p:cNvSpPr>
          <p:nvPr>
            <p:ph type="title"/>
          </p:nvPr>
        </p:nvSpPr>
        <p:spPr>
          <a:xfrm>
            <a:off x="628651" y="365127"/>
            <a:ext cx="7177089" cy="1325563"/>
          </a:xfrm>
          <a:prstGeom prst="rect">
            <a:avLst/>
          </a:prstGeom>
        </p:spPr>
        <p:txBody>
          <a:bodyPr/>
          <a:lstStyle>
            <a:lvl1pPr algn="l" defTabSz="514350">
              <a:lnSpc>
                <a:spcPct val="90000"/>
              </a:lnSpc>
              <a:defRPr sz="2475">
                <a:latin typeface="Verdana"/>
                <a:ea typeface="Verdana"/>
                <a:cs typeface="Verdana"/>
                <a:sym typeface="Verdana"/>
              </a:defRPr>
            </a:lvl1pPr>
          </a:lstStyle>
          <a:p>
            <a:r>
              <a:t>Title Text</a:t>
            </a:r>
          </a:p>
        </p:txBody>
      </p:sp>
      <p:sp>
        <p:nvSpPr>
          <p:cNvPr id="1699" name="Shape 1699"/>
          <p:cNvSpPr>
            <a:spLocks noGrp="1"/>
          </p:cNvSpPr>
          <p:nvPr>
            <p:ph type="body" idx="1"/>
          </p:nvPr>
        </p:nvSpPr>
        <p:spPr>
          <a:xfrm>
            <a:off x="628651" y="1825625"/>
            <a:ext cx="7177089" cy="4351338"/>
          </a:xfrm>
          <a:prstGeom prst="rect">
            <a:avLst/>
          </a:prstGeom>
        </p:spPr>
        <p:txBody>
          <a:bodyPr/>
          <a:lstStyle>
            <a:lvl1pPr marL="128588" indent="-128588" defTabSz="514350">
              <a:lnSpc>
                <a:spcPct val="90000"/>
              </a:lnSpc>
              <a:buChar char="•"/>
              <a:defRPr sz="1575">
                <a:latin typeface="Verdana"/>
                <a:ea typeface="Verdana"/>
                <a:cs typeface="Verdana"/>
                <a:sym typeface="Verdana"/>
              </a:defRPr>
            </a:lvl1pPr>
            <a:lvl2pPr marL="407194" indent="-150019" defTabSz="514350">
              <a:lnSpc>
                <a:spcPct val="90000"/>
              </a:lnSpc>
              <a:buChar char="•"/>
              <a:defRPr sz="1575">
                <a:latin typeface="Verdana"/>
                <a:ea typeface="Verdana"/>
                <a:cs typeface="Verdana"/>
                <a:sym typeface="Verdana"/>
              </a:defRPr>
            </a:lvl2pPr>
            <a:lvl3pPr marL="694373" indent="-180023" defTabSz="514350">
              <a:lnSpc>
                <a:spcPct val="90000"/>
              </a:lnSpc>
              <a:defRPr sz="1575">
                <a:latin typeface="Verdana"/>
                <a:ea typeface="Verdana"/>
                <a:cs typeface="Verdana"/>
                <a:sym typeface="Verdana"/>
              </a:defRPr>
            </a:lvl3pPr>
            <a:lvl4pPr marL="979243" indent="-207718" defTabSz="514350">
              <a:lnSpc>
                <a:spcPct val="90000"/>
              </a:lnSpc>
              <a:buChar char="•"/>
              <a:defRPr sz="1575">
                <a:latin typeface="Verdana"/>
                <a:ea typeface="Verdana"/>
                <a:cs typeface="Verdana"/>
                <a:sym typeface="Verdana"/>
              </a:defRPr>
            </a:lvl4pPr>
            <a:lvl5pPr marL="1178719" indent="-150019" defTabSz="514350">
              <a:lnSpc>
                <a:spcPct val="90000"/>
              </a:lnSpc>
              <a:buChar char="•"/>
              <a:defRPr sz="1575">
                <a:latin typeface="Verdana"/>
                <a:ea typeface="Verdana"/>
                <a:cs typeface="Verdana"/>
                <a:sym typeface="Verdana"/>
              </a:defRPr>
            </a:lvl5pPr>
          </a:lstStyle>
          <a:p>
            <a:r>
              <a:t>Body Level One</a:t>
            </a:r>
          </a:p>
          <a:p>
            <a:pPr lvl="1"/>
            <a:r>
              <a:t>Body Level Two</a:t>
            </a:r>
          </a:p>
          <a:p>
            <a:pPr lvl="2"/>
            <a:r>
              <a:t>Body Level Three</a:t>
            </a:r>
          </a:p>
          <a:p>
            <a:pPr lvl="3"/>
            <a:r>
              <a:t>Body Level Four</a:t>
            </a:r>
          </a:p>
          <a:p>
            <a:pPr lvl="4"/>
            <a:r>
              <a:t>Body Level Five</a:t>
            </a:r>
          </a:p>
        </p:txBody>
      </p:sp>
      <p:sp>
        <p:nvSpPr>
          <p:cNvPr id="1700" name="Shape 1700"/>
          <p:cNvSpPr>
            <a:spLocks noGrp="1"/>
          </p:cNvSpPr>
          <p:nvPr>
            <p:ph type="sldNum" sz="quarter" idx="2"/>
          </p:nvPr>
        </p:nvSpPr>
        <p:spPr>
          <a:xfrm>
            <a:off x="7207129" y="6440811"/>
            <a:ext cx="243011" cy="196204"/>
          </a:xfrm>
          <a:prstGeom prst="rect">
            <a:avLst/>
          </a:prstGeom>
        </p:spPr>
        <p:txBody>
          <a:bodyPr/>
          <a:lstStyle>
            <a:lvl1pPr defTabSz="514350">
              <a:defRPr sz="675">
                <a:latin typeface="Verdana"/>
                <a:ea typeface="Verdana"/>
                <a:cs typeface="Verdana"/>
                <a:sym typeface="Verdana"/>
              </a:defRPr>
            </a:lvl1pPr>
          </a:lstStyle>
          <a:p>
            <a:fld id="{86CB4B4D-7CA3-9044-876B-883B54F8677D}" type="slidenum">
              <a:t>‹#›</a:t>
            </a:fld>
            <a:endParaRPr/>
          </a:p>
        </p:txBody>
      </p:sp>
    </p:spTree>
    <p:extLst>
      <p:ext uri="{BB962C8B-B14F-4D97-AF65-F5344CB8AC3E}">
        <p14:creationId xmlns:p14="http://schemas.microsoft.com/office/powerpoint/2010/main" val="1934807942"/>
      </p:ext>
    </p:extLst>
  </p:cSld>
  <p:clrMapOvr>
    <a:masterClrMapping/>
  </p:clrMapOvr>
  <p:transition spd="med"/>
</p:sldLayout>
</file>

<file path=ppt/slideLayouts/slideLayout205.xml><?xml version="1.0" encoding="utf-8"?>
<p:sldLayout xmlns:a="http://schemas.openxmlformats.org/drawingml/2006/main" xmlns:r="http://schemas.openxmlformats.org/officeDocument/2006/relationships" xmlns:p="http://schemas.openxmlformats.org/presentationml/2006/main" type="tx">
  <p:cSld name="170_Default">
    <p:spTree>
      <p:nvGrpSpPr>
        <p:cNvPr id="1" name=""/>
        <p:cNvGrpSpPr/>
        <p:nvPr/>
      </p:nvGrpSpPr>
      <p:grpSpPr>
        <a:xfrm>
          <a:off x="0" y="0"/>
          <a:ext cx="0" cy="0"/>
          <a:chOff x="0" y="0"/>
          <a:chExt cx="0" cy="0"/>
        </a:xfrm>
      </p:grpSpPr>
      <p:sp>
        <p:nvSpPr>
          <p:cNvPr id="1707" name="Shape 1707"/>
          <p:cNvSpPr/>
          <p:nvPr/>
        </p:nvSpPr>
        <p:spPr>
          <a:xfrm rot="5400000">
            <a:off x="6268242" y="3298030"/>
            <a:ext cx="4221166" cy="1079502"/>
          </a:xfrm>
          <a:prstGeom prst="rect">
            <a:avLst/>
          </a:prstGeom>
          <a:solidFill>
            <a:srgbClr val="EFEFF0"/>
          </a:solidFill>
          <a:ln w="12700">
            <a:miter lim="400000"/>
          </a:ln>
        </p:spPr>
        <p:txBody>
          <a:bodyPr lIns="34289" tIns="34289" rIns="34289" bIns="34289" anchor="ctr"/>
          <a:lstStyle/>
          <a:p>
            <a:pPr algn="ctr" defTabSz="514350">
              <a:defRPr sz="1300">
                <a:solidFill>
                  <a:srgbClr val="FFFFFF"/>
                </a:solidFill>
                <a:latin typeface="Verdana"/>
                <a:ea typeface="Verdana"/>
                <a:cs typeface="Verdana"/>
                <a:sym typeface="Verdana"/>
              </a:defRPr>
            </a:pPr>
            <a:endParaRPr sz="975"/>
          </a:p>
        </p:txBody>
      </p:sp>
      <p:sp>
        <p:nvSpPr>
          <p:cNvPr id="1708" name="Shape 1708"/>
          <p:cNvSpPr/>
          <p:nvPr/>
        </p:nvSpPr>
        <p:spPr>
          <a:xfrm>
            <a:off x="7835901" y="212726"/>
            <a:ext cx="1079500" cy="1439863"/>
          </a:xfrm>
          <a:prstGeom prst="rect">
            <a:avLst/>
          </a:prstGeom>
          <a:solidFill>
            <a:srgbClr val="FFB500"/>
          </a:solidFill>
          <a:ln w="12700">
            <a:solidFill>
              <a:srgbClr val="BC8400"/>
            </a:solidFill>
          </a:ln>
        </p:spPr>
        <p:txBody>
          <a:bodyPr lIns="34289" tIns="34289" rIns="34289" bIns="34289" anchor="ctr"/>
          <a:lstStyle/>
          <a:p>
            <a:pPr algn="ctr" defTabSz="514350">
              <a:defRPr sz="1300">
                <a:solidFill>
                  <a:srgbClr val="FFFFFF"/>
                </a:solidFill>
                <a:latin typeface="Verdana"/>
                <a:ea typeface="Verdana"/>
                <a:cs typeface="Verdana"/>
                <a:sym typeface="Verdana"/>
              </a:defRPr>
            </a:pPr>
            <a:endParaRPr sz="975"/>
          </a:p>
        </p:txBody>
      </p:sp>
      <p:pic>
        <p:nvPicPr>
          <p:cNvPr id="1709" name="image13.jpeg"/>
          <p:cNvPicPr>
            <a:picLocks noChangeAspect="1"/>
          </p:cNvPicPr>
          <p:nvPr/>
        </p:nvPicPr>
        <p:blipFill>
          <a:blip r:embed="rId2">
            <a:extLst/>
          </a:blip>
          <a:stretch>
            <a:fillRect/>
          </a:stretch>
        </p:blipFill>
        <p:spPr>
          <a:xfrm>
            <a:off x="7835901" y="6042025"/>
            <a:ext cx="1079500" cy="679450"/>
          </a:xfrm>
          <a:prstGeom prst="rect">
            <a:avLst/>
          </a:prstGeom>
          <a:ln w="12700">
            <a:miter lim="400000"/>
          </a:ln>
        </p:spPr>
      </p:pic>
      <p:sp>
        <p:nvSpPr>
          <p:cNvPr id="1710" name="Shape 1710"/>
          <p:cNvSpPr>
            <a:spLocks noGrp="1"/>
          </p:cNvSpPr>
          <p:nvPr>
            <p:ph type="title"/>
          </p:nvPr>
        </p:nvSpPr>
        <p:spPr>
          <a:xfrm>
            <a:off x="628651" y="365127"/>
            <a:ext cx="7177089" cy="1325563"/>
          </a:xfrm>
          <a:prstGeom prst="rect">
            <a:avLst/>
          </a:prstGeom>
        </p:spPr>
        <p:txBody>
          <a:bodyPr/>
          <a:lstStyle>
            <a:lvl1pPr algn="l" defTabSz="514350">
              <a:lnSpc>
                <a:spcPct val="90000"/>
              </a:lnSpc>
              <a:defRPr sz="2475">
                <a:latin typeface="Verdana"/>
                <a:ea typeface="Verdana"/>
                <a:cs typeface="Verdana"/>
                <a:sym typeface="Verdana"/>
              </a:defRPr>
            </a:lvl1pPr>
          </a:lstStyle>
          <a:p>
            <a:r>
              <a:t>Title Text</a:t>
            </a:r>
          </a:p>
        </p:txBody>
      </p:sp>
      <p:sp>
        <p:nvSpPr>
          <p:cNvPr id="1711" name="Shape 1711"/>
          <p:cNvSpPr>
            <a:spLocks noGrp="1"/>
          </p:cNvSpPr>
          <p:nvPr>
            <p:ph type="body" idx="1"/>
          </p:nvPr>
        </p:nvSpPr>
        <p:spPr>
          <a:xfrm>
            <a:off x="628651" y="1825625"/>
            <a:ext cx="7177089" cy="4351338"/>
          </a:xfrm>
          <a:prstGeom prst="rect">
            <a:avLst/>
          </a:prstGeom>
        </p:spPr>
        <p:txBody>
          <a:bodyPr/>
          <a:lstStyle>
            <a:lvl1pPr marL="128588" indent="-128588" defTabSz="514350">
              <a:lnSpc>
                <a:spcPct val="90000"/>
              </a:lnSpc>
              <a:buChar char="•"/>
              <a:defRPr sz="1575">
                <a:latin typeface="Verdana"/>
                <a:ea typeface="Verdana"/>
                <a:cs typeface="Verdana"/>
                <a:sym typeface="Verdana"/>
              </a:defRPr>
            </a:lvl1pPr>
            <a:lvl2pPr marL="407194" indent="-150019" defTabSz="514350">
              <a:lnSpc>
                <a:spcPct val="90000"/>
              </a:lnSpc>
              <a:buChar char="•"/>
              <a:defRPr sz="1575">
                <a:latin typeface="Verdana"/>
                <a:ea typeface="Verdana"/>
                <a:cs typeface="Verdana"/>
                <a:sym typeface="Verdana"/>
              </a:defRPr>
            </a:lvl2pPr>
            <a:lvl3pPr marL="694373" indent="-180023" defTabSz="514350">
              <a:lnSpc>
                <a:spcPct val="90000"/>
              </a:lnSpc>
              <a:defRPr sz="1575">
                <a:latin typeface="Verdana"/>
                <a:ea typeface="Verdana"/>
                <a:cs typeface="Verdana"/>
                <a:sym typeface="Verdana"/>
              </a:defRPr>
            </a:lvl3pPr>
            <a:lvl4pPr marL="979243" indent="-207718" defTabSz="514350">
              <a:lnSpc>
                <a:spcPct val="90000"/>
              </a:lnSpc>
              <a:buChar char="•"/>
              <a:defRPr sz="1575">
                <a:latin typeface="Verdana"/>
                <a:ea typeface="Verdana"/>
                <a:cs typeface="Verdana"/>
                <a:sym typeface="Verdana"/>
              </a:defRPr>
            </a:lvl4pPr>
            <a:lvl5pPr marL="1178719" indent="-150019" defTabSz="514350">
              <a:lnSpc>
                <a:spcPct val="90000"/>
              </a:lnSpc>
              <a:buChar char="•"/>
              <a:defRPr sz="1575">
                <a:latin typeface="Verdana"/>
                <a:ea typeface="Verdana"/>
                <a:cs typeface="Verdana"/>
                <a:sym typeface="Verdana"/>
              </a:defRPr>
            </a:lvl5pPr>
          </a:lstStyle>
          <a:p>
            <a:r>
              <a:t>Body Level One</a:t>
            </a:r>
          </a:p>
          <a:p>
            <a:pPr lvl="1"/>
            <a:r>
              <a:t>Body Level Two</a:t>
            </a:r>
          </a:p>
          <a:p>
            <a:pPr lvl="2"/>
            <a:r>
              <a:t>Body Level Three</a:t>
            </a:r>
          </a:p>
          <a:p>
            <a:pPr lvl="3"/>
            <a:r>
              <a:t>Body Level Four</a:t>
            </a:r>
          </a:p>
          <a:p>
            <a:pPr lvl="4"/>
            <a:r>
              <a:t>Body Level Five</a:t>
            </a:r>
          </a:p>
        </p:txBody>
      </p:sp>
      <p:sp>
        <p:nvSpPr>
          <p:cNvPr id="1712" name="Shape 1712"/>
          <p:cNvSpPr>
            <a:spLocks noGrp="1"/>
          </p:cNvSpPr>
          <p:nvPr>
            <p:ph type="sldNum" sz="quarter" idx="2"/>
          </p:nvPr>
        </p:nvSpPr>
        <p:spPr>
          <a:xfrm>
            <a:off x="7207129" y="6440811"/>
            <a:ext cx="243011" cy="196204"/>
          </a:xfrm>
          <a:prstGeom prst="rect">
            <a:avLst/>
          </a:prstGeom>
        </p:spPr>
        <p:txBody>
          <a:bodyPr/>
          <a:lstStyle>
            <a:lvl1pPr defTabSz="514350">
              <a:defRPr sz="675">
                <a:latin typeface="Verdana"/>
                <a:ea typeface="Verdana"/>
                <a:cs typeface="Verdana"/>
                <a:sym typeface="Verdana"/>
              </a:defRPr>
            </a:lvl1pPr>
          </a:lstStyle>
          <a:p>
            <a:fld id="{86CB4B4D-7CA3-9044-876B-883B54F8677D}" type="slidenum">
              <a:t>‹#›</a:t>
            </a:fld>
            <a:endParaRPr/>
          </a:p>
        </p:txBody>
      </p:sp>
    </p:spTree>
    <p:extLst>
      <p:ext uri="{BB962C8B-B14F-4D97-AF65-F5344CB8AC3E}">
        <p14:creationId xmlns:p14="http://schemas.microsoft.com/office/powerpoint/2010/main" val="3693070650"/>
      </p:ext>
    </p:extLst>
  </p:cSld>
  <p:clrMapOvr>
    <a:masterClrMapping/>
  </p:clrMapOvr>
  <p:transition spd="med"/>
</p:sldLayout>
</file>

<file path=ppt/slideLayouts/slideLayout206.xml><?xml version="1.0" encoding="utf-8"?>
<p:sldLayout xmlns:a="http://schemas.openxmlformats.org/drawingml/2006/main" xmlns:r="http://schemas.openxmlformats.org/officeDocument/2006/relationships" xmlns:p="http://schemas.openxmlformats.org/presentationml/2006/main" type="tx">
  <p:cSld name="171_Default">
    <p:spTree>
      <p:nvGrpSpPr>
        <p:cNvPr id="1" name=""/>
        <p:cNvGrpSpPr/>
        <p:nvPr/>
      </p:nvGrpSpPr>
      <p:grpSpPr>
        <a:xfrm>
          <a:off x="0" y="0"/>
          <a:ext cx="0" cy="0"/>
          <a:chOff x="0" y="0"/>
          <a:chExt cx="0" cy="0"/>
        </a:xfrm>
      </p:grpSpPr>
      <p:sp>
        <p:nvSpPr>
          <p:cNvPr id="1719" name="Shape 1719"/>
          <p:cNvSpPr/>
          <p:nvPr/>
        </p:nvSpPr>
        <p:spPr>
          <a:xfrm>
            <a:off x="7835901" y="212726"/>
            <a:ext cx="1079500" cy="1439863"/>
          </a:xfrm>
          <a:prstGeom prst="rect">
            <a:avLst/>
          </a:prstGeom>
          <a:solidFill>
            <a:srgbClr val="CE222C"/>
          </a:solidFill>
          <a:ln w="12700">
            <a:solidFill>
              <a:srgbClr val="97161D"/>
            </a:solidFill>
          </a:ln>
        </p:spPr>
        <p:txBody>
          <a:bodyPr lIns="34289" tIns="34289" rIns="34289" bIns="34289" anchor="ctr"/>
          <a:lstStyle/>
          <a:p>
            <a:pPr algn="ctr" defTabSz="514350">
              <a:defRPr sz="1300">
                <a:solidFill>
                  <a:srgbClr val="FFFFFF"/>
                </a:solidFill>
                <a:latin typeface="Verdana"/>
                <a:ea typeface="Verdana"/>
                <a:cs typeface="Verdana"/>
                <a:sym typeface="Verdana"/>
              </a:defRPr>
            </a:pPr>
            <a:endParaRPr sz="975"/>
          </a:p>
        </p:txBody>
      </p:sp>
      <p:pic>
        <p:nvPicPr>
          <p:cNvPr id="1720" name="image13.jpeg"/>
          <p:cNvPicPr>
            <a:picLocks noChangeAspect="1"/>
          </p:cNvPicPr>
          <p:nvPr/>
        </p:nvPicPr>
        <p:blipFill>
          <a:blip r:embed="rId2">
            <a:extLst/>
          </a:blip>
          <a:stretch>
            <a:fillRect/>
          </a:stretch>
        </p:blipFill>
        <p:spPr>
          <a:xfrm>
            <a:off x="7835901" y="6042025"/>
            <a:ext cx="1079500" cy="679450"/>
          </a:xfrm>
          <a:prstGeom prst="rect">
            <a:avLst/>
          </a:prstGeom>
          <a:ln w="12700">
            <a:miter lim="400000"/>
          </a:ln>
        </p:spPr>
      </p:pic>
      <p:sp>
        <p:nvSpPr>
          <p:cNvPr id="1721" name="Shape 1721"/>
          <p:cNvSpPr>
            <a:spLocks noGrp="1"/>
          </p:cNvSpPr>
          <p:nvPr>
            <p:ph type="title"/>
          </p:nvPr>
        </p:nvSpPr>
        <p:spPr>
          <a:xfrm>
            <a:off x="628651" y="365127"/>
            <a:ext cx="7177089" cy="1325563"/>
          </a:xfrm>
          <a:prstGeom prst="rect">
            <a:avLst/>
          </a:prstGeom>
        </p:spPr>
        <p:txBody>
          <a:bodyPr/>
          <a:lstStyle>
            <a:lvl1pPr algn="l" defTabSz="514350">
              <a:lnSpc>
                <a:spcPct val="90000"/>
              </a:lnSpc>
              <a:defRPr sz="2475">
                <a:latin typeface="Verdana"/>
                <a:ea typeface="Verdana"/>
                <a:cs typeface="Verdana"/>
                <a:sym typeface="Verdana"/>
              </a:defRPr>
            </a:lvl1pPr>
          </a:lstStyle>
          <a:p>
            <a:r>
              <a:t>Title Text</a:t>
            </a:r>
          </a:p>
        </p:txBody>
      </p:sp>
      <p:sp>
        <p:nvSpPr>
          <p:cNvPr id="1722" name="Shape 1722"/>
          <p:cNvSpPr>
            <a:spLocks noGrp="1"/>
          </p:cNvSpPr>
          <p:nvPr>
            <p:ph type="body" idx="1"/>
          </p:nvPr>
        </p:nvSpPr>
        <p:spPr>
          <a:xfrm>
            <a:off x="628651" y="1825625"/>
            <a:ext cx="7177089" cy="4351338"/>
          </a:xfrm>
          <a:prstGeom prst="rect">
            <a:avLst/>
          </a:prstGeom>
        </p:spPr>
        <p:txBody>
          <a:bodyPr/>
          <a:lstStyle>
            <a:lvl1pPr marL="128588" indent="-128588" defTabSz="514350">
              <a:lnSpc>
                <a:spcPct val="90000"/>
              </a:lnSpc>
              <a:buChar char="•"/>
              <a:defRPr sz="1575">
                <a:latin typeface="Verdana"/>
                <a:ea typeface="Verdana"/>
                <a:cs typeface="Verdana"/>
                <a:sym typeface="Verdana"/>
              </a:defRPr>
            </a:lvl1pPr>
            <a:lvl2pPr marL="407194" indent="-150019" defTabSz="514350">
              <a:lnSpc>
                <a:spcPct val="90000"/>
              </a:lnSpc>
              <a:buChar char="•"/>
              <a:defRPr sz="1575">
                <a:latin typeface="Verdana"/>
                <a:ea typeface="Verdana"/>
                <a:cs typeface="Verdana"/>
                <a:sym typeface="Verdana"/>
              </a:defRPr>
            </a:lvl2pPr>
            <a:lvl3pPr marL="694373" indent="-180023" defTabSz="514350">
              <a:lnSpc>
                <a:spcPct val="90000"/>
              </a:lnSpc>
              <a:defRPr sz="1575">
                <a:latin typeface="Verdana"/>
                <a:ea typeface="Verdana"/>
                <a:cs typeface="Verdana"/>
                <a:sym typeface="Verdana"/>
              </a:defRPr>
            </a:lvl3pPr>
            <a:lvl4pPr marL="979243" indent="-207718" defTabSz="514350">
              <a:lnSpc>
                <a:spcPct val="90000"/>
              </a:lnSpc>
              <a:buChar char="•"/>
              <a:defRPr sz="1575">
                <a:latin typeface="Verdana"/>
                <a:ea typeface="Verdana"/>
                <a:cs typeface="Verdana"/>
                <a:sym typeface="Verdana"/>
              </a:defRPr>
            </a:lvl4pPr>
            <a:lvl5pPr marL="1178719" indent="-150019" defTabSz="514350">
              <a:lnSpc>
                <a:spcPct val="90000"/>
              </a:lnSpc>
              <a:buChar char="•"/>
              <a:defRPr sz="1575">
                <a:latin typeface="Verdana"/>
                <a:ea typeface="Verdana"/>
                <a:cs typeface="Verdana"/>
                <a:sym typeface="Verdana"/>
              </a:defRPr>
            </a:lvl5pPr>
          </a:lstStyle>
          <a:p>
            <a:r>
              <a:t>Body Level One</a:t>
            </a:r>
          </a:p>
          <a:p>
            <a:pPr lvl="1"/>
            <a:r>
              <a:t>Body Level Two</a:t>
            </a:r>
          </a:p>
          <a:p>
            <a:pPr lvl="2"/>
            <a:r>
              <a:t>Body Level Three</a:t>
            </a:r>
          </a:p>
          <a:p>
            <a:pPr lvl="3"/>
            <a:r>
              <a:t>Body Level Four</a:t>
            </a:r>
          </a:p>
          <a:p>
            <a:pPr lvl="4"/>
            <a:r>
              <a:t>Body Level Five</a:t>
            </a:r>
          </a:p>
        </p:txBody>
      </p:sp>
      <p:sp>
        <p:nvSpPr>
          <p:cNvPr id="1723" name="Shape 1723"/>
          <p:cNvSpPr>
            <a:spLocks noGrp="1"/>
          </p:cNvSpPr>
          <p:nvPr>
            <p:ph type="sldNum" sz="quarter" idx="2"/>
          </p:nvPr>
        </p:nvSpPr>
        <p:spPr>
          <a:xfrm>
            <a:off x="7207129" y="6440811"/>
            <a:ext cx="243011" cy="196204"/>
          </a:xfrm>
          <a:prstGeom prst="rect">
            <a:avLst/>
          </a:prstGeom>
        </p:spPr>
        <p:txBody>
          <a:bodyPr/>
          <a:lstStyle>
            <a:lvl1pPr defTabSz="514350">
              <a:defRPr sz="675">
                <a:latin typeface="Verdana"/>
                <a:ea typeface="Verdana"/>
                <a:cs typeface="Verdana"/>
                <a:sym typeface="Verdana"/>
              </a:defRPr>
            </a:lvl1pPr>
          </a:lstStyle>
          <a:p>
            <a:fld id="{86CB4B4D-7CA3-9044-876B-883B54F8677D}" type="slidenum">
              <a:t>‹#›</a:t>
            </a:fld>
            <a:endParaRPr/>
          </a:p>
        </p:txBody>
      </p:sp>
    </p:spTree>
    <p:extLst>
      <p:ext uri="{BB962C8B-B14F-4D97-AF65-F5344CB8AC3E}">
        <p14:creationId xmlns:p14="http://schemas.microsoft.com/office/powerpoint/2010/main" val="3739622661"/>
      </p:ext>
    </p:extLst>
  </p:cSld>
  <p:clrMapOvr>
    <a:masterClrMapping/>
  </p:clrMapOvr>
  <p:transition spd="med"/>
</p:sldLayout>
</file>

<file path=ppt/slideLayouts/slideLayout207.xml><?xml version="1.0" encoding="utf-8"?>
<p:sldLayout xmlns:a="http://schemas.openxmlformats.org/drawingml/2006/main" xmlns:r="http://schemas.openxmlformats.org/officeDocument/2006/relationships" xmlns:p="http://schemas.openxmlformats.org/presentationml/2006/main" type="tx">
  <p:cSld name="172_Default">
    <p:spTree>
      <p:nvGrpSpPr>
        <p:cNvPr id="1" name=""/>
        <p:cNvGrpSpPr/>
        <p:nvPr/>
      </p:nvGrpSpPr>
      <p:grpSpPr>
        <a:xfrm>
          <a:off x="0" y="0"/>
          <a:ext cx="0" cy="0"/>
          <a:chOff x="0" y="0"/>
          <a:chExt cx="0" cy="0"/>
        </a:xfrm>
      </p:grpSpPr>
      <p:sp>
        <p:nvSpPr>
          <p:cNvPr id="1730" name="Shape 1730"/>
          <p:cNvSpPr/>
          <p:nvPr/>
        </p:nvSpPr>
        <p:spPr>
          <a:xfrm>
            <a:off x="7835901" y="212726"/>
            <a:ext cx="1079500" cy="1439863"/>
          </a:xfrm>
          <a:prstGeom prst="rect">
            <a:avLst/>
          </a:prstGeom>
          <a:solidFill>
            <a:srgbClr val="003C69"/>
          </a:solidFill>
          <a:ln w="12700">
            <a:miter lim="400000"/>
          </a:ln>
        </p:spPr>
        <p:txBody>
          <a:bodyPr lIns="34289" tIns="34289" rIns="34289" bIns="34289" anchor="ctr"/>
          <a:lstStyle/>
          <a:p>
            <a:pPr algn="ctr" defTabSz="514350">
              <a:defRPr sz="1300">
                <a:solidFill>
                  <a:srgbClr val="FFFFFF"/>
                </a:solidFill>
                <a:latin typeface="Verdana"/>
                <a:ea typeface="Verdana"/>
                <a:cs typeface="Verdana"/>
                <a:sym typeface="Verdana"/>
              </a:defRPr>
            </a:pPr>
            <a:endParaRPr sz="975"/>
          </a:p>
        </p:txBody>
      </p:sp>
      <p:pic>
        <p:nvPicPr>
          <p:cNvPr id="1731" name="image13.jpeg"/>
          <p:cNvPicPr>
            <a:picLocks noChangeAspect="1"/>
          </p:cNvPicPr>
          <p:nvPr/>
        </p:nvPicPr>
        <p:blipFill>
          <a:blip r:embed="rId2">
            <a:extLst/>
          </a:blip>
          <a:stretch>
            <a:fillRect/>
          </a:stretch>
        </p:blipFill>
        <p:spPr>
          <a:xfrm>
            <a:off x="7835901" y="6042025"/>
            <a:ext cx="1079500" cy="679450"/>
          </a:xfrm>
          <a:prstGeom prst="rect">
            <a:avLst/>
          </a:prstGeom>
          <a:ln w="12700">
            <a:miter lim="400000"/>
          </a:ln>
        </p:spPr>
      </p:pic>
      <p:sp>
        <p:nvSpPr>
          <p:cNvPr id="1732" name="Shape 1732"/>
          <p:cNvSpPr>
            <a:spLocks noGrp="1"/>
          </p:cNvSpPr>
          <p:nvPr>
            <p:ph type="title"/>
          </p:nvPr>
        </p:nvSpPr>
        <p:spPr>
          <a:xfrm>
            <a:off x="628651" y="365127"/>
            <a:ext cx="7177089" cy="1325563"/>
          </a:xfrm>
          <a:prstGeom prst="rect">
            <a:avLst/>
          </a:prstGeom>
        </p:spPr>
        <p:txBody>
          <a:bodyPr/>
          <a:lstStyle>
            <a:lvl1pPr algn="l" defTabSz="514350">
              <a:lnSpc>
                <a:spcPct val="90000"/>
              </a:lnSpc>
              <a:defRPr sz="2475">
                <a:latin typeface="Verdana"/>
                <a:ea typeface="Verdana"/>
                <a:cs typeface="Verdana"/>
                <a:sym typeface="Verdana"/>
              </a:defRPr>
            </a:lvl1pPr>
          </a:lstStyle>
          <a:p>
            <a:r>
              <a:t>Title Text</a:t>
            </a:r>
          </a:p>
        </p:txBody>
      </p:sp>
      <p:sp>
        <p:nvSpPr>
          <p:cNvPr id="1733" name="Shape 1733"/>
          <p:cNvSpPr>
            <a:spLocks noGrp="1"/>
          </p:cNvSpPr>
          <p:nvPr>
            <p:ph type="body" idx="1"/>
          </p:nvPr>
        </p:nvSpPr>
        <p:spPr>
          <a:xfrm>
            <a:off x="628651" y="1825625"/>
            <a:ext cx="7177089" cy="4351338"/>
          </a:xfrm>
          <a:prstGeom prst="rect">
            <a:avLst/>
          </a:prstGeom>
        </p:spPr>
        <p:txBody>
          <a:bodyPr/>
          <a:lstStyle>
            <a:lvl1pPr marL="128588" indent="-128588" defTabSz="514350">
              <a:lnSpc>
                <a:spcPct val="90000"/>
              </a:lnSpc>
              <a:buChar char="•"/>
              <a:defRPr sz="1575">
                <a:latin typeface="Verdana"/>
                <a:ea typeface="Verdana"/>
                <a:cs typeface="Verdana"/>
                <a:sym typeface="Verdana"/>
              </a:defRPr>
            </a:lvl1pPr>
            <a:lvl2pPr marL="407194" indent="-150019" defTabSz="514350">
              <a:lnSpc>
                <a:spcPct val="90000"/>
              </a:lnSpc>
              <a:buChar char="•"/>
              <a:defRPr sz="1575">
                <a:latin typeface="Verdana"/>
                <a:ea typeface="Verdana"/>
                <a:cs typeface="Verdana"/>
                <a:sym typeface="Verdana"/>
              </a:defRPr>
            </a:lvl2pPr>
            <a:lvl3pPr marL="694373" indent="-180023" defTabSz="514350">
              <a:lnSpc>
                <a:spcPct val="90000"/>
              </a:lnSpc>
              <a:defRPr sz="1575">
                <a:latin typeface="Verdana"/>
                <a:ea typeface="Verdana"/>
                <a:cs typeface="Verdana"/>
                <a:sym typeface="Verdana"/>
              </a:defRPr>
            </a:lvl3pPr>
            <a:lvl4pPr marL="979243" indent="-207718" defTabSz="514350">
              <a:lnSpc>
                <a:spcPct val="90000"/>
              </a:lnSpc>
              <a:buChar char="•"/>
              <a:defRPr sz="1575">
                <a:latin typeface="Verdana"/>
                <a:ea typeface="Verdana"/>
                <a:cs typeface="Verdana"/>
                <a:sym typeface="Verdana"/>
              </a:defRPr>
            </a:lvl4pPr>
            <a:lvl5pPr marL="1178719" indent="-150019" defTabSz="514350">
              <a:lnSpc>
                <a:spcPct val="90000"/>
              </a:lnSpc>
              <a:buChar char="•"/>
              <a:defRPr sz="1575">
                <a:latin typeface="Verdana"/>
                <a:ea typeface="Verdana"/>
                <a:cs typeface="Verdana"/>
                <a:sym typeface="Verdana"/>
              </a:defRPr>
            </a:lvl5pPr>
          </a:lstStyle>
          <a:p>
            <a:r>
              <a:t>Body Level One</a:t>
            </a:r>
          </a:p>
          <a:p>
            <a:pPr lvl="1"/>
            <a:r>
              <a:t>Body Level Two</a:t>
            </a:r>
          </a:p>
          <a:p>
            <a:pPr lvl="2"/>
            <a:r>
              <a:t>Body Level Three</a:t>
            </a:r>
          </a:p>
          <a:p>
            <a:pPr lvl="3"/>
            <a:r>
              <a:t>Body Level Four</a:t>
            </a:r>
          </a:p>
          <a:p>
            <a:pPr lvl="4"/>
            <a:r>
              <a:t>Body Level Five</a:t>
            </a:r>
          </a:p>
        </p:txBody>
      </p:sp>
      <p:sp>
        <p:nvSpPr>
          <p:cNvPr id="1734" name="Shape 1734"/>
          <p:cNvSpPr>
            <a:spLocks noGrp="1"/>
          </p:cNvSpPr>
          <p:nvPr>
            <p:ph type="sldNum" sz="quarter" idx="2"/>
          </p:nvPr>
        </p:nvSpPr>
        <p:spPr>
          <a:xfrm>
            <a:off x="7207129" y="6440811"/>
            <a:ext cx="243011" cy="196204"/>
          </a:xfrm>
          <a:prstGeom prst="rect">
            <a:avLst/>
          </a:prstGeom>
        </p:spPr>
        <p:txBody>
          <a:bodyPr/>
          <a:lstStyle>
            <a:lvl1pPr defTabSz="514350">
              <a:defRPr sz="675">
                <a:latin typeface="Verdana"/>
                <a:ea typeface="Verdana"/>
                <a:cs typeface="Verdana"/>
                <a:sym typeface="Verdana"/>
              </a:defRPr>
            </a:lvl1pPr>
          </a:lstStyle>
          <a:p>
            <a:fld id="{86CB4B4D-7CA3-9044-876B-883B54F8677D}" type="slidenum">
              <a:t>‹#›</a:t>
            </a:fld>
            <a:endParaRPr/>
          </a:p>
        </p:txBody>
      </p:sp>
    </p:spTree>
    <p:extLst>
      <p:ext uri="{BB962C8B-B14F-4D97-AF65-F5344CB8AC3E}">
        <p14:creationId xmlns:p14="http://schemas.microsoft.com/office/powerpoint/2010/main" val="2383457954"/>
      </p:ext>
    </p:extLst>
  </p:cSld>
  <p:clrMapOvr>
    <a:masterClrMapping/>
  </p:clrMapOvr>
  <p:transition spd="med"/>
</p:sldLayout>
</file>

<file path=ppt/slideLayouts/slideLayout208.xml><?xml version="1.0" encoding="utf-8"?>
<p:sldLayout xmlns:a="http://schemas.openxmlformats.org/drawingml/2006/main" xmlns:r="http://schemas.openxmlformats.org/officeDocument/2006/relationships" xmlns:p="http://schemas.openxmlformats.org/presentationml/2006/main" type="tx">
  <p:cSld name="173_Default">
    <p:spTree>
      <p:nvGrpSpPr>
        <p:cNvPr id="1" name=""/>
        <p:cNvGrpSpPr/>
        <p:nvPr/>
      </p:nvGrpSpPr>
      <p:grpSpPr>
        <a:xfrm>
          <a:off x="0" y="0"/>
          <a:ext cx="0" cy="0"/>
          <a:chOff x="0" y="0"/>
          <a:chExt cx="0" cy="0"/>
        </a:xfrm>
      </p:grpSpPr>
      <p:sp>
        <p:nvSpPr>
          <p:cNvPr id="1741" name="Shape 1741"/>
          <p:cNvSpPr/>
          <p:nvPr/>
        </p:nvSpPr>
        <p:spPr>
          <a:xfrm>
            <a:off x="7835901" y="212726"/>
            <a:ext cx="1079500" cy="1439863"/>
          </a:xfrm>
          <a:prstGeom prst="rect">
            <a:avLst/>
          </a:prstGeom>
          <a:solidFill>
            <a:srgbClr val="FFB500"/>
          </a:solidFill>
          <a:ln w="12700">
            <a:solidFill>
              <a:srgbClr val="BC8400"/>
            </a:solidFill>
          </a:ln>
        </p:spPr>
        <p:txBody>
          <a:bodyPr lIns="34289" tIns="34289" rIns="34289" bIns="34289" anchor="ctr"/>
          <a:lstStyle/>
          <a:p>
            <a:pPr algn="ctr" defTabSz="514350">
              <a:defRPr sz="1300">
                <a:solidFill>
                  <a:srgbClr val="FFFFFF"/>
                </a:solidFill>
                <a:latin typeface="Verdana"/>
                <a:ea typeface="Verdana"/>
                <a:cs typeface="Verdana"/>
                <a:sym typeface="Verdana"/>
              </a:defRPr>
            </a:pPr>
            <a:endParaRPr sz="975"/>
          </a:p>
        </p:txBody>
      </p:sp>
      <p:pic>
        <p:nvPicPr>
          <p:cNvPr id="1742" name="image13.jpeg"/>
          <p:cNvPicPr>
            <a:picLocks noChangeAspect="1"/>
          </p:cNvPicPr>
          <p:nvPr/>
        </p:nvPicPr>
        <p:blipFill>
          <a:blip r:embed="rId2">
            <a:extLst/>
          </a:blip>
          <a:stretch>
            <a:fillRect/>
          </a:stretch>
        </p:blipFill>
        <p:spPr>
          <a:xfrm>
            <a:off x="7835901" y="6042025"/>
            <a:ext cx="1079500" cy="679450"/>
          </a:xfrm>
          <a:prstGeom prst="rect">
            <a:avLst/>
          </a:prstGeom>
          <a:ln w="12700">
            <a:miter lim="400000"/>
          </a:ln>
        </p:spPr>
      </p:pic>
      <p:sp>
        <p:nvSpPr>
          <p:cNvPr id="1743" name="Shape 1743"/>
          <p:cNvSpPr>
            <a:spLocks noGrp="1"/>
          </p:cNvSpPr>
          <p:nvPr>
            <p:ph type="title"/>
          </p:nvPr>
        </p:nvSpPr>
        <p:spPr>
          <a:xfrm>
            <a:off x="628651" y="365127"/>
            <a:ext cx="7177089" cy="1325563"/>
          </a:xfrm>
          <a:prstGeom prst="rect">
            <a:avLst/>
          </a:prstGeom>
        </p:spPr>
        <p:txBody>
          <a:bodyPr/>
          <a:lstStyle>
            <a:lvl1pPr algn="l" defTabSz="514350">
              <a:lnSpc>
                <a:spcPct val="90000"/>
              </a:lnSpc>
              <a:defRPr sz="2475">
                <a:latin typeface="Verdana"/>
                <a:ea typeface="Verdana"/>
                <a:cs typeface="Verdana"/>
                <a:sym typeface="Verdana"/>
              </a:defRPr>
            </a:lvl1pPr>
          </a:lstStyle>
          <a:p>
            <a:r>
              <a:t>Title Text</a:t>
            </a:r>
          </a:p>
        </p:txBody>
      </p:sp>
      <p:sp>
        <p:nvSpPr>
          <p:cNvPr id="1744" name="Shape 1744"/>
          <p:cNvSpPr>
            <a:spLocks noGrp="1"/>
          </p:cNvSpPr>
          <p:nvPr>
            <p:ph type="body" idx="1"/>
          </p:nvPr>
        </p:nvSpPr>
        <p:spPr>
          <a:xfrm>
            <a:off x="628651" y="1825625"/>
            <a:ext cx="7177089" cy="4351338"/>
          </a:xfrm>
          <a:prstGeom prst="rect">
            <a:avLst/>
          </a:prstGeom>
        </p:spPr>
        <p:txBody>
          <a:bodyPr/>
          <a:lstStyle>
            <a:lvl1pPr marL="128588" indent="-128588" defTabSz="514350">
              <a:lnSpc>
                <a:spcPct val="90000"/>
              </a:lnSpc>
              <a:buChar char="•"/>
              <a:defRPr sz="1575">
                <a:latin typeface="Verdana"/>
                <a:ea typeface="Verdana"/>
                <a:cs typeface="Verdana"/>
                <a:sym typeface="Verdana"/>
              </a:defRPr>
            </a:lvl1pPr>
            <a:lvl2pPr marL="407194" indent="-150019" defTabSz="514350">
              <a:lnSpc>
                <a:spcPct val="90000"/>
              </a:lnSpc>
              <a:buChar char="•"/>
              <a:defRPr sz="1575">
                <a:latin typeface="Verdana"/>
                <a:ea typeface="Verdana"/>
                <a:cs typeface="Verdana"/>
                <a:sym typeface="Verdana"/>
              </a:defRPr>
            </a:lvl2pPr>
            <a:lvl3pPr marL="694373" indent="-180023" defTabSz="514350">
              <a:lnSpc>
                <a:spcPct val="90000"/>
              </a:lnSpc>
              <a:defRPr sz="1575">
                <a:latin typeface="Verdana"/>
                <a:ea typeface="Verdana"/>
                <a:cs typeface="Verdana"/>
                <a:sym typeface="Verdana"/>
              </a:defRPr>
            </a:lvl3pPr>
            <a:lvl4pPr marL="979243" indent="-207718" defTabSz="514350">
              <a:lnSpc>
                <a:spcPct val="90000"/>
              </a:lnSpc>
              <a:buChar char="•"/>
              <a:defRPr sz="1575">
                <a:latin typeface="Verdana"/>
                <a:ea typeface="Verdana"/>
                <a:cs typeface="Verdana"/>
                <a:sym typeface="Verdana"/>
              </a:defRPr>
            </a:lvl4pPr>
            <a:lvl5pPr marL="1178719" indent="-150019" defTabSz="514350">
              <a:lnSpc>
                <a:spcPct val="90000"/>
              </a:lnSpc>
              <a:buChar char="•"/>
              <a:defRPr sz="1575">
                <a:latin typeface="Verdana"/>
                <a:ea typeface="Verdana"/>
                <a:cs typeface="Verdana"/>
                <a:sym typeface="Verdana"/>
              </a:defRPr>
            </a:lvl5pPr>
          </a:lstStyle>
          <a:p>
            <a:r>
              <a:t>Body Level One</a:t>
            </a:r>
          </a:p>
          <a:p>
            <a:pPr lvl="1"/>
            <a:r>
              <a:t>Body Level Two</a:t>
            </a:r>
          </a:p>
          <a:p>
            <a:pPr lvl="2"/>
            <a:r>
              <a:t>Body Level Three</a:t>
            </a:r>
          </a:p>
          <a:p>
            <a:pPr lvl="3"/>
            <a:r>
              <a:t>Body Level Four</a:t>
            </a:r>
          </a:p>
          <a:p>
            <a:pPr lvl="4"/>
            <a:r>
              <a:t>Body Level Five</a:t>
            </a:r>
          </a:p>
        </p:txBody>
      </p:sp>
      <p:sp>
        <p:nvSpPr>
          <p:cNvPr id="1745" name="Shape 1745"/>
          <p:cNvSpPr>
            <a:spLocks noGrp="1"/>
          </p:cNvSpPr>
          <p:nvPr>
            <p:ph type="sldNum" sz="quarter" idx="2"/>
          </p:nvPr>
        </p:nvSpPr>
        <p:spPr>
          <a:xfrm>
            <a:off x="7207129" y="6440811"/>
            <a:ext cx="243011" cy="196204"/>
          </a:xfrm>
          <a:prstGeom prst="rect">
            <a:avLst/>
          </a:prstGeom>
        </p:spPr>
        <p:txBody>
          <a:bodyPr/>
          <a:lstStyle>
            <a:lvl1pPr defTabSz="514350">
              <a:defRPr sz="675">
                <a:latin typeface="Verdana"/>
                <a:ea typeface="Verdana"/>
                <a:cs typeface="Verdana"/>
                <a:sym typeface="Verdana"/>
              </a:defRPr>
            </a:lvl1pPr>
          </a:lstStyle>
          <a:p>
            <a:fld id="{86CB4B4D-7CA3-9044-876B-883B54F8677D}" type="slidenum">
              <a:t>‹#›</a:t>
            </a:fld>
            <a:endParaRPr/>
          </a:p>
        </p:txBody>
      </p:sp>
    </p:spTree>
    <p:extLst>
      <p:ext uri="{BB962C8B-B14F-4D97-AF65-F5344CB8AC3E}">
        <p14:creationId xmlns:p14="http://schemas.microsoft.com/office/powerpoint/2010/main" val="129474103"/>
      </p:ext>
    </p:extLst>
  </p:cSld>
  <p:clrMapOvr>
    <a:masterClrMapping/>
  </p:clrMapOvr>
  <p:transition spd="med"/>
</p:sldLayout>
</file>

<file path=ppt/slideLayouts/slideLayout209.xml><?xml version="1.0" encoding="utf-8"?>
<p:sldLayout xmlns:a="http://schemas.openxmlformats.org/drawingml/2006/main" xmlns:r="http://schemas.openxmlformats.org/officeDocument/2006/relationships" xmlns:p="http://schemas.openxmlformats.org/presentationml/2006/main" type="tx">
  <p:cSld name="174_Default">
    <p:spTree>
      <p:nvGrpSpPr>
        <p:cNvPr id="1" name=""/>
        <p:cNvGrpSpPr/>
        <p:nvPr/>
      </p:nvGrpSpPr>
      <p:grpSpPr>
        <a:xfrm>
          <a:off x="0" y="0"/>
          <a:ext cx="0" cy="0"/>
          <a:chOff x="0" y="0"/>
          <a:chExt cx="0" cy="0"/>
        </a:xfrm>
      </p:grpSpPr>
      <p:pic>
        <p:nvPicPr>
          <p:cNvPr id="1752" name="image14.jpeg"/>
          <p:cNvPicPr>
            <a:picLocks noChangeAspect="1"/>
          </p:cNvPicPr>
          <p:nvPr/>
        </p:nvPicPr>
        <p:blipFill>
          <a:blip r:embed="rId2">
            <a:extLst/>
          </a:blip>
          <a:stretch>
            <a:fillRect/>
          </a:stretch>
        </p:blipFill>
        <p:spPr>
          <a:xfrm>
            <a:off x="6208713" y="1727202"/>
            <a:ext cx="2692402" cy="4200525"/>
          </a:xfrm>
          <a:prstGeom prst="rect">
            <a:avLst/>
          </a:prstGeom>
          <a:ln w="12700">
            <a:miter lim="400000"/>
          </a:ln>
          <a:effectLst>
            <a:outerShdw blurRad="50800" dist="25400" dir="2700000" rotWithShape="0">
              <a:srgbClr val="000000">
                <a:alpha val="39999"/>
              </a:srgbClr>
            </a:outerShdw>
          </a:effectLst>
        </p:spPr>
      </p:pic>
      <p:sp>
        <p:nvSpPr>
          <p:cNvPr id="1753" name="Shape 1753"/>
          <p:cNvSpPr/>
          <p:nvPr/>
        </p:nvSpPr>
        <p:spPr>
          <a:xfrm>
            <a:off x="7820026" y="212726"/>
            <a:ext cx="1081088" cy="1439863"/>
          </a:xfrm>
          <a:prstGeom prst="rect">
            <a:avLst/>
          </a:prstGeom>
          <a:solidFill>
            <a:srgbClr val="CE1F2C"/>
          </a:solidFill>
          <a:ln w="12700">
            <a:miter lim="400000"/>
          </a:ln>
        </p:spPr>
        <p:txBody>
          <a:bodyPr lIns="34289" tIns="34289" rIns="34289" bIns="34289" anchor="ctr"/>
          <a:lstStyle/>
          <a:p>
            <a:pPr algn="ctr" defTabSz="514350">
              <a:defRPr sz="1300">
                <a:solidFill>
                  <a:srgbClr val="FFFFFF"/>
                </a:solidFill>
                <a:latin typeface="Verdana"/>
                <a:ea typeface="Verdana"/>
                <a:cs typeface="Verdana"/>
                <a:sym typeface="Verdana"/>
              </a:defRPr>
            </a:pPr>
            <a:endParaRPr sz="975"/>
          </a:p>
        </p:txBody>
      </p:sp>
      <p:pic>
        <p:nvPicPr>
          <p:cNvPr id="1754" name="image13.jpeg"/>
          <p:cNvPicPr>
            <a:picLocks noChangeAspect="1"/>
          </p:cNvPicPr>
          <p:nvPr/>
        </p:nvPicPr>
        <p:blipFill>
          <a:blip r:embed="rId3">
            <a:extLst/>
          </a:blip>
          <a:stretch>
            <a:fillRect/>
          </a:stretch>
        </p:blipFill>
        <p:spPr>
          <a:xfrm>
            <a:off x="7835901" y="6042025"/>
            <a:ext cx="1079500" cy="679450"/>
          </a:xfrm>
          <a:prstGeom prst="rect">
            <a:avLst/>
          </a:prstGeom>
          <a:ln w="12700">
            <a:miter lim="400000"/>
          </a:ln>
        </p:spPr>
      </p:pic>
      <p:sp>
        <p:nvSpPr>
          <p:cNvPr id="1755" name="Shape 1755"/>
          <p:cNvSpPr>
            <a:spLocks noGrp="1"/>
          </p:cNvSpPr>
          <p:nvPr>
            <p:ph type="title"/>
          </p:nvPr>
        </p:nvSpPr>
        <p:spPr>
          <a:xfrm>
            <a:off x="628651" y="365127"/>
            <a:ext cx="7177089" cy="1325563"/>
          </a:xfrm>
          <a:prstGeom prst="rect">
            <a:avLst/>
          </a:prstGeom>
        </p:spPr>
        <p:txBody>
          <a:bodyPr/>
          <a:lstStyle>
            <a:lvl1pPr algn="l" defTabSz="514350">
              <a:lnSpc>
                <a:spcPct val="90000"/>
              </a:lnSpc>
              <a:defRPr sz="2475">
                <a:latin typeface="Verdana"/>
                <a:ea typeface="Verdana"/>
                <a:cs typeface="Verdana"/>
                <a:sym typeface="Verdana"/>
              </a:defRPr>
            </a:lvl1pPr>
          </a:lstStyle>
          <a:p>
            <a:r>
              <a:t>Title Text</a:t>
            </a:r>
          </a:p>
        </p:txBody>
      </p:sp>
      <p:sp>
        <p:nvSpPr>
          <p:cNvPr id="1756" name="Shape 1756"/>
          <p:cNvSpPr>
            <a:spLocks noGrp="1"/>
          </p:cNvSpPr>
          <p:nvPr>
            <p:ph type="body" idx="1"/>
          </p:nvPr>
        </p:nvSpPr>
        <p:spPr>
          <a:xfrm>
            <a:off x="628651" y="1825625"/>
            <a:ext cx="7177089" cy="4351338"/>
          </a:xfrm>
          <a:prstGeom prst="rect">
            <a:avLst/>
          </a:prstGeom>
        </p:spPr>
        <p:txBody>
          <a:bodyPr/>
          <a:lstStyle>
            <a:lvl1pPr marL="128588" indent="-128588" defTabSz="514350">
              <a:lnSpc>
                <a:spcPct val="90000"/>
              </a:lnSpc>
              <a:buChar char="•"/>
              <a:defRPr sz="1575">
                <a:latin typeface="Verdana"/>
                <a:ea typeface="Verdana"/>
                <a:cs typeface="Verdana"/>
                <a:sym typeface="Verdana"/>
              </a:defRPr>
            </a:lvl1pPr>
            <a:lvl2pPr marL="407194" indent="-150019" defTabSz="514350">
              <a:lnSpc>
                <a:spcPct val="90000"/>
              </a:lnSpc>
              <a:buChar char="•"/>
              <a:defRPr sz="1575">
                <a:latin typeface="Verdana"/>
                <a:ea typeface="Verdana"/>
                <a:cs typeface="Verdana"/>
                <a:sym typeface="Verdana"/>
              </a:defRPr>
            </a:lvl2pPr>
            <a:lvl3pPr marL="694373" indent="-180023" defTabSz="514350">
              <a:lnSpc>
                <a:spcPct val="90000"/>
              </a:lnSpc>
              <a:defRPr sz="1575">
                <a:latin typeface="Verdana"/>
                <a:ea typeface="Verdana"/>
                <a:cs typeface="Verdana"/>
                <a:sym typeface="Verdana"/>
              </a:defRPr>
            </a:lvl3pPr>
            <a:lvl4pPr marL="979243" indent="-207718" defTabSz="514350">
              <a:lnSpc>
                <a:spcPct val="90000"/>
              </a:lnSpc>
              <a:buChar char="•"/>
              <a:defRPr sz="1575">
                <a:latin typeface="Verdana"/>
                <a:ea typeface="Verdana"/>
                <a:cs typeface="Verdana"/>
                <a:sym typeface="Verdana"/>
              </a:defRPr>
            </a:lvl4pPr>
            <a:lvl5pPr marL="1178719" indent="-150019" defTabSz="514350">
              <a:lnSpc>
                <a:spcPct val="90000"/>
              </a:lnSpc>
              <a:buChar char="•"/>
              <a:defRPr sz="1575">
                <a:latin typeface="Verdana"/>
                <a:ea typeface="Verdana"/>
                <a:cs typeface="Verdana"/>
                <a:sym typeface="Verdana"/>
              </a:defRPr>
            </a:lvl5pPr>
          </a:lstStyle>
          <a:p>
            <a:r>
              <a:t>Body Level One</a:t>
            </a:r>
          </a:p>
          <a:p>
            <a:pPr lvl="1"/>
            <a:r>
              <a:t>Body Level Two</a:t>
            </a:r>
          </a:p>
          <a:p>
            <a:pPr lvl="2"/>
            <a:r>
              <a:t>Body Level Three</a:t>
            </a:r>
          </a:p>
          <a:p>
            <a:pPr lvl="3"/>
            <a:r>
              <a:t>Body Level Four</a:t>
            </a:r>
          </a:p>
          <a:p>
            <a:pPr lvl="4"/>
            <a:r>
              <a:t>Body Level Five</a:t>
            </a:r>
          </a:p>
        </p:txBody>
      </p:sp>
      <p:sp>
        <p:nvSpPr>
          <p:cNvPr id="1757" name="Shape 1757"/>
          <p:cNvSpPr>
            <a:spLocks noGrp="1"/>
          </p:cNvSpPr>
          <p:nvPr>
            <p:ph type="sldNum" sz="quarter" idx="2"/>
          </p:nvPr>
        </p:nvSpPr>
        <p:spPr>
          <a:xfrm>
            <a:off x="7219829" y="6440811"/>
            <a:ext cx="243011" cy="196204"/>
          </a:xfrm>
          <a:prstGeom prst="rect">
            <a:avLst/>
          </a:prstGeom>
        </p:spPr>
        <p:txBody>
          <a:bodyPr/>
          <a:lstStyle>
            <a:lvl1pPr defTabSz="514350">
              <a:defRPr sz="675">
                <a:latin typeface="Verdana"/>
                <a:ea typeface="Verdana"/>
                <a:cs typeface="Verdana"/>
                <a:sym typeface="Verdana"/>
              </a:defRPr>
            </a:lvl1pPr>
          </a:lstStyle>
          <a:p>
            <a:fld id="{86CB4B4D-7CA3-9044-876B-883B54F8677D}" type="slidenum">
              <a:t>‹#›</a:t>
            </a:fld>
            <a:endParaRPr/>
          </a:p>
        </p:txBody>
      </p:sp>
    </p:spTree>
    <p:extLst>
      <p:ext uri="{BB962C8B-B14F-4D97-AF65-F5344CB8AC3E}">
        <p14:creationId xmlns:p14="http://schemas.microsoft.com/office/powerpoint/2010/main" val="4252033139"/>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FC49FE-F076-4745-AB71-3F0C5CB86C5F}"/>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10FC1828-1C05-B147-B9F5-126574AAC202}"/>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A52B37B6-57BC-584E-AE20-A5E64F011D33}"/>
              </a:ext>
            </a:extLst>
          </p:cNvPr>
          <p:cNvSpPr>
            <a:spLocks noGrp="1"/>
          </p:cNvSpPr>
          <p:nvPr>
            <p:ph type="dt" sz="half" idx="10"/>
          </p:nvPr>
        </p:nvSpPr>
        <p:spPr/>
        <p:txBody>
          <a:bodyPr/>
          <a:lstStyle/>
          <a:p>
            <a:fld id="{AD3189D0-E5BB-2F45-8E8E-8D99EFF32CC2}" type="datetimeFigureOut">
              <a:rPr lang="en-US" smtClean="0"/>
              <a:t>12/5/18</a:t>
            </a:fld>
            <a:endParaRPr lang="en-US"/>
          </a:p>
        </p:txBody>
      </p:sp>
      <p:sp>
        <p:nvSpPr>
          <p:cNvPr id="5" name="Footer Placeholder 4">
            <a:extLst>
              <a:ext uri="{FF2B5EF4-FFF2-40B4-BE49-F238E27FC236}">
                <a16:creationId xmlns:a16="http://schemas.microsoft.com/office/drawing/2014/main" id="{0F073386-838D-5A4E-A8C1-E97EF62A50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68906E-399B-914A-A47B-2DFA5D606BC8}"/>
              </a:ext>
            </a:extLst>
          </p:cNvPr>
          <p:cNvSpPr>
            <a:spLocks noGrp="1"/>
          </p:cNvSpPr>
          <p:nvPr>
            <p:ph type="sldNum" sz="quarter" idx="12"/>
          </p:nvPr>
        </p:nvSpPr>
        <p:spPr/>
        <p:txBody>
          <a:bodyPr/>
          <a:lstStyle/>
          <a:p>
            <a:fld id="{844A1A83-77C0-C643-9951-70027A00A64A}" type="slidenum">
              <a:rPr lang="en-US" smtClean="0"/>
              <a:t>‹#›</a:t>
            </a:fld>
            <a:endParaRPr lang="en-US"/>
          </a:p>
        </p:txBody>
      </p:sp>
    </p:spTree>
    <p:extLst>
      <p:ext uri="{BB962C8B-B14F-4D97-AF65-F5344CB8AC3E}">
        <p14:creationId xmlns:p14="http://schemas.microsoft.com/office/powerpoint/2010/main" val="326774862"/>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x">
  <p:cSld name="175_Default">
    <p:spTree>
      <p:nvGrpSpPr>
        <p:cNvPr id="1" name=""/>
        <p:cNvGrpSpPr/>
        <p:nvPr/>
      </p:nvGrpSpPr>
      <p:grpSpPr>
        <a:xfrm>
          <a:off x="0" y="0"/>
          <a:ext cx="0" cy="0"/>
          <a:chOff x="0" y="0"/>
          <a:chExt cx="0" cy="0"/>
        </a:xfrm>
      </p:grpSpPr>
      <p:pic>
        <p:nvPicPr>
          <p:cNvPr id="1764" name="image15.jpeg"/>
          <p:cNvPicPr>
            <a:picLocks noChangeAspect="1"/>
          </p:cNvPicPr>
          <p:nvPr/>
        </p:nvPicPr>
        <p:blipFill>
          <a:blip r:embed="rId2">
            <a:extLst/>
          </a:blip>
          <a:stretch>
            <a:fillRect/>
          </a:stretch>
        </p:blipFill>
        <p:spPr>
          <a:xfrm>
            <a:off x="6824661" y="3948112"/>
            <a:ext cx="2070102" cy="2773364"/>
          </a:xfrm>
          <a:prstGeom prst="rect">
            <a:avLst/>
          </a:prstGeom>
          <a:ln w="12700">
            <a:miter lim="400000"/>
          </a:ln>
        </p:spPr>
      </p:pic>
      <p:sp>
        <p:nvSpPr>
          <p:cNvPr id="1765" name="Shape 1765"/>
          <p:cNvSpPr>
            <a:spLocks noGrp="1"/>
          </p:cNvSpPr>
          <p:nvPr>
            <p:ph type="title"/>
          </p:nvPr>
        </p:nvSpPr>
        <p:spPr>
          <a:xfrm>
            <a:off x="628651" y="365127"/>
            <a:ext cx="7177089" cy="1325563"/>
          </a:xfrm>
          <a:prstGeom prst="rect">
            <a:avLst/>
          </a:prstGeom>
        </p:spPr>
        <p:txBody>
          <a:bodyPr/>
          <a:lstStyle>
            <a:lvl1pPr algn="l" defTabSz="514350">
              <a:lnSpc>
                <a:spcPct val="90000"/>
              </a:lnSpc>
              <a:defRPr sz="2475">
                <a:latin typeface="Verdana"/>
                <a:ea typeface="Verdana"/>
                <a:cs typeface="Verdana"/>
                <a:sym typeface="Verdana"/>
              </a:defRPr>
            </a:lvl1pPr>
          </a:lstStyle>
          <a:p>
            <a:r>
              <a:t>Title Text</a:t>
            </a:r>
          </a:p>
        </p:txBody>
      </p:sp>
      <p:sp>
        <p:nvSpPr>
          <p:cNvPr id="1766" name="Shape 1766"/>
          <p:cNvSpPr>
            <a:spLocks noGrp="1"/>
          </p:cNvSpPr>
          <p:nvPr>
            <p:ph type="body" idx="1"/>
          </p:nvPr>
        </p:nvSpPr>
        <p:spPr>
          <a:xfrm>
            <a:off x="628651" y="1825625"/>
            <a:ext cx="7177089" cy="4351338"/>
          </a:xfrm>
          <a:prstGeom prst="rect">
            <a:avLst/>
          </a:prstGeom>
        </p:spPr>
        <p:txBody>
          <a:bodyPr/>
          <a:lstStyle>
            <a:lvl1pPr marL="128588" indent="-128588" defTabSz="514350">
              <a:lnSpc>
                <a:spcPct val="90000"/>
              </a:lnSpc>
              <a:buChar char="•"/>
              <a:defRPr sz="1575">
                <a:latin typeface="Verdana"/>
                <a:ea typeface="Verdana"/>
                <a:cs typeface="Verdana"/>
                <a:sym typeface="Verdana"/>
              </a:defRPr>
            </a:lvl1pPr>
            <a:lvl2pPr marL="407194" indent="-150019" defTabSz="514350">
              <a:lnSpc>
                <a:spcPct val="90000"/>
              </a:lnSpc>
              <a:buChar char="•"/>
              <a:defRPr sz="1575">
                <a:latin typeface="Verdana"/>
                <a:ea typeface="Verdana"/>
                <a:cs typeface="Verdana"/>
                <a:sym typeface="Verdana"/>
              </a:defRPr>
            </a:lvl2pPr>
            <a:lvl3pPr marL="694373" indent="-180023" defTabSz="514350">
              <a:lnSpc>
                <a:spcPct val="90000"/>
              </a:lnSpc>
              <a:defRPr sz="1575">
                <a:latin typeface="Verdana"/>
                <a:ea typeface="Verdana"/>
                <a:cs typeface="Verdana"/>
                <a:sym typeface="Verdana"/>
              </a:defRPr>
            </a:lvl3pPr>
            <a:lvl4pPr marL="979243" indent="-207718" defTabSz="514350">
              <a:lnSpc>
                <a:spcPct val="90000"/>
              </a:lnSpc>
              <a:buChar char="•"/>
              <a:defRPr sz="1575">
                <a:latin typeface="Verdana"/>
                <a:ea typeface="Verdana"/>
                <a:cs typeface="Verdana"/>
                <a:sym typeface="Verdana"/>
              </a:defRPr>
            </a:lvl4pPr>
            <a:lvl5pPr marL="1178719" indent="-150019" defTabSz="514350">
              <a:lnSpc>
                <a:spcPct val="90000"/>
              </a:lnSpc>
              <a:buChar char="•"/>
              <a:defRPr sz="1575">
                <a:latin typeface="Verdana"/>
                <a:ea typeface="Verdana"/>
                <a:cs typeface="Verdana"/>
                <a:sym typeface="Verdana"/>
              </a:defRPr>
            </a:lvl5pPr>
          </a:lstStyle>
          <a:p>
            <a:r>
              <a:t>Body Level One</a:t>
            </a:r>
          </a:p>
          <a:p>
            <a:pPr lvl="1"/>
            <a:r>
              <a:t>Body Level Two</a:t>
            </a:r>
          </a:p>
          <a:p>
            <a:pPr lvl="2"/>
            <a:r>
              <a:t>Body Level Three</a:t>
            </a:r>
          </a:p>
          <a:p>
            <a:pPr lvl="3"/>
            <a:r>
              <a:t>Body Level Four</a:t>
            </a:r>
          </a:p>
          <a:p>
            <a:pPr lvl="4"/>
            <a:r>
              <a:t>Body Level Five</a:t>
            </a:r>
          </a:p>
        </p:txBody>
      </p:sp>
      <p:sp>
        <p:nvSpPr>
          <p:cNvPr id="1767" name="Shape 1767"/>
          <p:cNvSpPr>
            <a:spLocks noGrp="1"/>
          </p:cNvSpPr>
          <p:nvPr>
            <p:ph type="sldNum" sz="quarter" idx="2"/>
          </p:nvPr>
        </p:nvSpPr>
        <p:spPr>
          <a:xfrm>
            <a:off x="6295762" y="6356351"/>
            <a:ext cx="257439" cy="253912"/>
          </a:xfrm>
          <a:prstGeom prst="rect">
            <a:avLst/>
          </a:prstGeom>
        </p:spPr>
        <p:txBody>
          <a:bodyPr anchor="t"/>
          <a:lstStyle>
            <a:lvl1pPr>
              <a:defRPr sz="1050">
                <a:solidFill>
                  <a:srgbClr val="000000"/>
                </a:solidFill>
                <a:latin typeface="+mn-lt"/>
                <a:ea typeface="+mn-ea"/>
                <a:cs typeface="+mn-cs"/>
                <a:sym typeface="Arial"/>
              </a:defRPr>
            </a:lvl1pPr>
          </a:lstStyle>
          <a:p>
            <a:fld id="{86CB4B4D-7CA3-9044-876B-883B54F8677D}" type="slidenum">
              <a:t>‹#›</a:t>
            </a:fld>
            <a:endParaRPr/>
          </a:p>
        </p:txBody>
      </p:sp>
    </p:spTree>
    <p:extLst>
      <p:ext uri="{BB962C8B-B14F-4D97-AF65-F5344CB8AC3E}">
        <p14:creationId xmlns:p14="http://schemas.microsoft.com/office/powerpoint/2010/main" val="4168009597"/>
      </p:ext>
    </p:extLst>
  </p:cSld>
  <p:clrMapOvr>
    <a:masterClrMapping/>
  </p:clrMapOvr>
  <p:transition spd="med"/>
</p:sldLayout>
</file>

<file path=ppt/slideLayouts/slideLayout211.xml><?xml version="1.0" encoding="utf-8"?>
<p:sldLayout xmlns:a="http://schemas.openxmlformats.org/drawingml/2006/main" xmlns:r="http://schemas.openxmlformats.org/officeDocument/2006/relationships" xmlns:p="http://schemas.openxmlformats.org/presentationml/2006/main" type="tx">
  <p:cSld name="176_Default">
    <p:spTree>
      <p:nvGrpSpPr>
        <p:cNvPr id="1" name=""/>
        <p:cNvGrpSpPr/>
        <p:nvPr/>
      </p:nvGrpSpPr>
      <p:grpSpPr>
        <a:xfrm>
          <a:off x="0" y="0"/>
          <a:ext cx="0" cy="0"/>
          <a:chOff x="0" y="0"/>
          <a:chExt cx="0" cy="0"/>
        </a:xfrm>
      </p:grpSpPr>
      <p:sp>
        <p:nvSpPr>
          <p:cNvPr id="1774" name="Shape 1774"/>
          <p:cNvSpPr/>
          <p:nvPr/>
        </p:nvSpPr>
        <p:spPr>
          <a:xfrm>
            <a:off x="7835901" y="212726"/>
            <a:ext cx="1079500" cy="1439863"/>
          </a:xfrm>
          <a:prstGeom prst="rect">
            <a:avLst/>
          </a:prstGeom>
          <a:solidFill>
            <a:srgbClr val="CE222C"/>
          </a:solidFill>
          <a:ln w="12700">
            <a:solidFill>
              <a:srgbClr val="97161D"/>
            </a:solidFill>
          </a:ln>
        </p:spPr>
        <p:txBody>
          <a:bodyPr lIns="34289" tIns="34289" rIns="34289" bIns="34289" anchor="ctr"/>
          <a:lstStyle/>
          <a:p>
            <a:pPr algn="ctr" defTabSz="514350">
              <a:defRPr sz="1300">
                <a:solidFill>
                  <a:srgbClr val="FFFFFF"/>
                </a:solidFill>
                <a:latin typeface="Verdana"/>
                <a:ea typeface="Verdana"/>
                <a:cs typeface="Verdana"/>
                <a:sym typeface="Verdana"/>
              </a:defRPr>
            </a:pPr>
            <a:endParaRPr sz="975"/>
          </a:p>
        </p:txBody>
      </p:sp>
      <p:pic>
        <p:nvPicPr>
          <p:cNvPr id="1775" name="image13.jpeg"/>
          <p:cNvPicPr>
            <a:picLocks noChangeAspect="1"/>
          </p:cNvPicPr>
          <p:nvPr/>
        </p:nvPicPr>
        <p:blipFill>
          <a:blip r:embed="rId2">
            <a:extLst/>
          </a:blip>
          <a:stretch>
            <a:fillRect/>
          </a:stretch>
        </p:blipFill>
        <p:spPr>
          <a:xfrm>
            <a:off x="7835901" y="6042025"/>
            <a:ext cx="1079500" cy="679450"/>
          </a:xfrm>
          <a:prstGeom prst="rect">
            <a:avLst/>
          </a:prstGeom>
          <a:ln w="12700">
            <a:miter lim="400000"/>
          </a:ln>
        </p:spPr>
      </p:pic>
      <p:sp>
        <p:nvSpPr>
          <p:cNvPr id="1776" name="Shape 1776"/>
          <p:cNvSpPr>
            <a:spLocks noGrp="1"/>
          </p:cNvSpPr>
          <p:nvPr>
            <p:ph type="title"/>
          </p:nvPr>
        </p:nvSpPr>
        <p:spPr>
          <a:xfrm>
            <a:off x="628651" y="365127"/>
            <a:ext cx="7177089" cy="1325563"/>
          </a:xfrm>
          <a:prstGeom prst="rect">
            <a:avLst/>
          </a:prstGeom>
        </p:spPr>
        <p:txBody>
          <a:bodyPr/>
          <a:lstStyle>
            <a:lvl1pPr algn="l" defTabSz="514350">
              <a:lnSpc>
                <a:spcPct val="90000"/>
              </a:lnSpc>
              <a:defRPr sz="2475">
                <a:latin typeface="Verdana"/>
                <a:ea typeface="Verdana"/>
                <a:cs typeface="Verdana"/>
                <a:sym typeface="Verdana"/>
              </a:defRPr>
            </a:lvl1pPr>
          </a:lstStyle>
          <a:p>
            <a:r>
              <a:t>Title Text</a:t>
            </a:r>
          </a:p>
        </p:txBody>
      </p:sp>
      <p:sp>
        <p:nvSpPr>
          <p:cNvPr id="1777" name="Shape 1777"/>
          <p:cNvSpPr>
            <a:spLocks noGrp="1"/>
          </p:cNvSpPr>
          <p:nvPr>
            <p:ph type="body" idx="1"/>
          </p:nvPr>
        </p:nvSpPr>
        <p:spPr>
          <a:xfrm>
            <a:off x="628651" y="1825625"/>
            <a:ext cx="7177089" cy="4351338"/>
          </a:xfrm>
          <a:prstGeom prst="rect">
            <a:avLst/>
          </a:prstGeom>
        </p:spPr>
        <p:txBody>
          <a:bodyPr/>
          <a:lstStyle>
            <a:lvl1pPr marL="128588" indent="-128588" defTabSz="514350">
              <a:lnSpc>
                <a:spcPct val="90000"/>
              </a:lnSpc>
              <a:buChar char="•"/>
              <a:defRPr sz="1575">
                <a:latin typeface="Verdana"/>
                <a:ea typeface="Verdana"/>
                <a:cs typeface="Verdana"/>
                <a:sym typeface="Verdana"/>
              </a:defRPr>
            </a:lvl1pPr>
            <a:lvl2pPr marL="407194" indent="-150019" defTabSz="514350">
              <a:lnSpc>
                <a:spcPct val="90000"/>
              </a:lnSpc>
              <a:buChar char="•"/>
              <a:defRPr sz="1575">
                <a:latin typeface="Verdana"/>
                <a:ea typeface="Verdana"/>
                <a:cs typeface="Verdana"/>
                <a:sym typeface="Verdana"/>
              </a:defRPr>
            </a:lvl2pPr>
            <a:lvl3pPr marL="694373" indent="-180023" defTabSz="514350">
              <a:lnSpc>
                <a:spcPct val="90000"/>
              </a:lnSpc>
              <a:defRPr sz="1575">
                <a:latin typeface="Verdana"/>
                <a:ea typeface="Verdana"/>
                <a:cs typeface="Verdana"/>
                <a:sym typeface="Verdana"/>
              </a:defRPr>
            </a:lvl3pPr>
            <a:lvl4pPr marL="979243" indent="-207718" defTabSz="514350">
              <a:lnSpc>
                <a:spcPct val="90000"/>
              </a:lnSpc>
              <a:buChar char="•"/>
              <a:defRPr sz="1575">
                <a:latin typeface="Verdana"/>
                <a:ea typeface="Verdana"/>
                <a:cs typeface="Verdana"/>
                <a:sym typeface="Verdana"/>
              </a:defRPr>
            </a:lvl4pPr>
            <a:lvl5pPr marL="1178719" indent="-150019" defTabSz="514350">
              <a:lnSpc>
                <a:spcPct val="90000"/>
              </a:lnSpc>
              <a:buChar char="•"/>
              <a:defRPr sz="1575">
                <a:latin typeface="Verdana"/>
                <a:ea typeface="Verdana"/>
                <a:cs typeface="Verdana"/>
                <a:sym typeface="Verdana"/>
              </a:defRPr>
            </a:lvl5pPr>
          </a:lstStyle>
          <a:p>
            <a:r>
              <a:t>Body Level One</a:t>
            </a:r>
          </a:p>
          <a:p>
            <a:pPr lvl="1"/>
            <a:r>
              <a:t>Body Level Two</a:t>
            </a:r>
          </a:p>
          <a:p>
            <a:pPr lvl="2"/>
            <a:r>
              <a:t>Body Level Three</a:t>
            </a:r>
          </a:p>
          <a:p>
            <a:pPr lvl="3"/>
            <a:r>
              <a:t>Body Level Four</a:t>
            </a:r>
          </a:p>
          <a:p>
            <a:pPr lvl="4"/>
            <a:r>
              <a:t>Body Level Five</a:t>
            </a:r>
          </a:p>
        </p:txBody>
      </p:sp>
      <p:sp>
        <p:nvSpPr>
          <p:cNvPr id="1778" name="Shape 1778"/>
          <p:cNvSpPr>
            <a:spLocks noGrp="1"/>
          </p:cNvSpPr>
          <p:nvPr>
            <p:ph type="sldNum" sz="quarter" idx="2"/>
          </p:nvPr>
        </p:nvSpPr>
        <p:spPr>
          <a:xfrm>
            <a:off x="7207129" y="6440811"/>
            <a:ext cx="243011" cy="196204"/>
          </a:xfrm>
          <a:prstGeom prst="rect">
            <a:avLst/>
          </a:prstGeom>
        </p:spPr>
        <p:txBody>
          <a:bodyPr/>
          <a:lstStyle>
            <a:lvl1pPr defTabSz="514350">
              <a:defRPr sz="675">
                <a:latin typeface="Verdana"/>
                <a:ea typeface="Verdana"/>
                <a:cs typeface="Verdana"/>
                <a:sym typeface="Verdana"/>
              </a:defRPr>
            </a:lvl1pPr>
          </a:lstStyle>
          <a:p>
            <a:fld id="{86CB4B4D-7CA3-9044-876B-883B54F8677D}" type="slidenum">
              <a:t>‹#›</a:t>
            </a:fld>
            <a:endParaRPr/>
          </a:p>
        </p:txBody>
      </p:sp>
    </p:spTree>
    <p:extLst>
      <p:ext uri="{BB962C8B-B14F-4D97-AF65-F5344CB8AC3E}">
        <p14:creationId xmlns:p14="http://schemas.microsoft.com/office/powerpoint/2010/main" val="1283610413"/>
      </p:ext>
    </p:extLst>
  </p:cSld>
  <p:clrMapOvr>
    <a:masterClrMapping/>
  </p:clrMapOvr>
  <p:transition spd="med"/>
</p:sldLayout>
</file>

<file path=ppt/slideLayouts/slideLayout212.xml><?xml version="1.0" encoding="utf-8"?>
<p:sldLayout xmlns:a="http://schemas.openxmlformats.org/drawingml/2006/main" xmlns:r="http://schemas.openxmlformats.org/officeDocument/2006/relationships" xmlns:p="http://schemas.openxmlformats.org/presentationml/2006/main" type="tx">
  <p:cSld name="177_Default">
    <p:spTree>
      <p:nvGrpSpPr>
        <p:cNvPr id="1" name=""/>
        <p:cNvGrpSpPr/>
        <p:nvPr/>
      </p:nvGrpSpPr>
      <p:grpSpPr>
        <a:xfrm>
          <a:off x="0" y="0"/>
          <a:ext cx="0" cy="0"/>
          <a:chOff x="0" y="0"/>
          <a:chExt cx="0" cy="0"/>
        </a:xfrm>
      </p:grpSpPr>
      <p:sp>
        <p:nvSpPr>
          <p:cNvPr id="1785" name="Shape 1785"/>
          <p:cNvSpPr/>
          <p:nvPr/>
        </p:nvSpPr>
        <p:spPr>
          <a:xfrm>
            <a:off x="7835901" y="212726"/>
            <a:ext cx="1079500" cy="1439863"/>
          </a:xfrm>
          <a:prstGeom prst="rect">
            <a:avLst/>
          </a:prstGeom>
          <a:solidFill>
            <a:srgbClr val="003C69"/>
          </a:solidFill>
          <a:ln w="12700">
            <a:solidFill>
              <a:srgbClr val="00294B"/>
            </a:solidFill>
          </a:ln>
        </p:spPr>
        <p:txBody>
          <a:bodyPr lIns="34289" tIns="34289" rIns="34289" bIns="34289" anchor="ctr"/>
          <a:lstStyle/>
          <a:p>
            <a:pPr algn="ctr" defTabSz="514350">
              <a:defRPr sz="1300">
                <a:solidFill>
                  <a:srgbClr val="FFFFFF"/>
                </a:solidFill>
                <a:latin typeface="Verdana"/>
                <a:ea typeface="Verdana"/>
                <a:cs typeface="Verdana"/>
                <a:sym typeface="Verdana"/>
              </a:defRPr>
            </a:pPr>
            <a:endParaRPr sz="975"/>
          </a:p>
        </p:txBody>
      </p:sp>
      <p:pic>
        <p:nvPicPr>
          <p:cNvPr id="1786" name="image13.jpeg"/>
          <p:cNvPicPr>
            <a:picLocks noChangeAspect="1"/>
          </p:cNvPicPr>
          <p:nvPr/>
        </p:nvPicPr>
        <p:blipFill>
          <a:blip r:embed="rId2">
            <a:extLst/>
          </a:blip>
          <a:stretch>
            <a:fillRect/>
          </a:stretch>
        </p:blipFill>
        <p:spPr>
          <a:xfrm>
            <a:off x="7835901" y="6042025"/>
            <a:ext cx="1079500" cy="679450"/>
          </a:xfrm>
          <a:prstGeom prst="rect">
            <a:avLst/>
          </a:prstGeom>
          <a:ln w="12700">
            <a:miter lim="400000"/>
          </a:ln>
        </p:spPr>
      </p:pic>
      <p:sp>
        <p:nvSpPr>
          <p:cNvPr id="1787" name="Shape 1787"/>
          <p:cNvSpPr>
            <a:spLocks noGrp="1"/>
          </p:cNvSpPr>
          <p:nvPr>
            <p:ph type="title"/>
          </p:nvPr>
        </p:nvSpPr>
        <p:spPr>
          <a:xfrm>
            <a:off x="628651" y="365127"/>
            <a:ext cx="7177089" cy="1325563"/>
          </a:xfrm>
          <a:prstGeom prst="rect">
            <a:avLst/>
          </a:prstGeom>
        </p:spPr>
        <p:txBody>
          <a:bodyPr/>
          <a:lstStyle>
            <a:lvl1pPr algn="l" defTabSz="514350">
              <a:lnSpc>
                <a:spcPct val="90000"/>
              </a:lnSpc>
              <a:defRPr sz="2475">
                <a:latin typeface="Verdana"/>
                <a:ea typeface="Verdana"/>
                <a:cs typeface="Verdana"/>
                <a:sym typeface="Verdana"/>
              </a:defRPr>
            </a:lvl1pPr>
          </a:lstStyle>
          <a:p>
            <a:r>
              <a:t>Title Text</a:t>
            </a:r>
          </a:p>
        </p:txBody>
      </p:sp>
      <p:sp>
        <p:nvSpPr>
          <p:cNvPr id="1788" name="Shape 1788"/>
          <p:cNvSpPr>
            <a:spLocks noGrp="1"/>
          </p:cNvSpPr>
          <p:nvPr>
            <p:ph type="body" idx="1"/>
          </p:nvPr>
        </p:nvSpPr>
        <p:spPr>
          <a:xfrm>
            <a:off x="628651" y="1825625"/>
            <a:ext cx="7177089" cy="4351338"/>
          </a:xfrm>
          <a:prstGeom prst="rect">
            <a:avLst/>
          </a:prstGeom>
        </p:spPr>
        <p:txBody>
          <a:bodyPr/>
          <a:lstStyle>
            <a:lvl1pPr marL="128588" indent="-128588" defTabSz="514350">
              <a:lnSpc>
                <a:spcPct val="90000"/>
              </a:lnSpc>
              <a:buChar char="•"/>
              <a:defRPr sz="1575">
                <a:latin typeface="Verdana"/>
                <a:ea typeface="Verdana"/>
                <a:cs typeface="Verdana"/>
                <a:sym typeface="Verdana"/>
              </a:defRPr>
            </a:lvl1pPr>
            <a:lvl2pPr marL="407194" indent="-150019" defTabSz="514350">
              <a:lnSpc>
                <a:spcPct val="90000"/>
              </a:lnSpc>
              <a:buChar char="•"/>
              <a:defRPr sz="1575">
                <a:latin typeface="Verdana"/>
                <a:ea typeface="Verdana"/>
                <a:cs typeface="Verdana"/>
                <a:sym typeface="Verdana"/>
              </a:defRPr>
            </a:lvl2pPr>
            <a:lvl3pPr marL="694373" indent="-180023" defTabSz="514350">
              <a:lnSpc>
                <a:spcPct val="90000"/>
              </a:lnSpc>
              <a:defRPr sz="1575">
                <a:latin typeface="Verdana"/>
                <a:ea typeface="Verdana"/>
                <a:cs typeface="Verdana"/>
                <a:sym typeface="Verdana"/>
              </a:defRPr>
            </a:lvl3pPr>
            <a:lvl4pPr marL="979243" indent="-207718" defTabSz="514350">
              <a:lnSpc>
                <a:spcPct val="90000"/>
              </a:lnSpc>
              <a:buChar char="•"/>
              <a:defRPr sz="1575">
                <a:latin typeface="Verdana"/>
                <a:ea typeface="Verdana"/>
                <a:cs typeface="Verdana"/>
                <a:sym typeface="Verdana"/>
              </a:defRPr>
            </a:lvl4pPr>
            <a:lvl5pPr marL="1178719" indent="-150019" defTabSz="514350">
              <a:lnSpc>
                <a:spcPct val="90000"/>
              </a:lnSpc>
              <a:buChar char="•"/>
              <a:defRPr sz="1575">
                <a:latin typeface="Verdana"/>
                <a:ea typeface="Verdana"/>
                <a:cs typeface="Verdana"/>
                <a:sym typeface="Verdana"/>
              </a:defRPr>
            </a:lvl5pPr>
          </a:lstStyle>
          <a:p>
            <a:r>
              <a:t>Body Level One</a:t>
            </a:r>
          </a:p>
          <a:p>
            <a:pPr lvl="1"/>
            <a:r>
              <a:t>Body Level Two</a:t>
            </a:r>
          </a:p>
          <a:p>
            <a:pPr lvl="2"/>
            <a:r>
              <a:t>Body Level Three</a:t>
            </a:r>
          </a:p>
          <a:p>
            <a:pPr lvl="3"/>
            <a:r>
              <a:t>Body Level Four</a:t>
            </a:r>
          </a:p>
          <a:p>
            <a:pPr lvl="4"/>
            <a:r>
              <a:t>Body Level Five</a:t>
            </a:r>
          </a:p>
        </p:txBody>
      </p:sp>
      <p:sp>
        <p:nvSpPr>
          <p:cNvPr id="1789" name="Shape 1789"/>
          <p:cNvSpPr>
            <a:spLocks noGrp="1"/>
          </p:cNvSpPr>
          <p:nvPr>
            <p:ph type="sldNum" sz="quarter" idx="2"/>
          </p:nvPr>
        </p:nvSpPr>
        <p:spPr>
          <a:xfrm>
            <a:off x="7207129" y="6440811"/>
            <a:ext cx="243011" cy="196204"/>
          </a:xfrm>
          <a:prstGeom prst="rect">
            <a:avLst/>
          </a:prstGeom>
        </p:spPr>
        <p:txBody>
          <a:bodyPr/>
          <a:lstStyle>
            <a:lvl1pPr defTabSz="514350">
              <a:defRPr sz="675">
                <a:latin typeface="Verdana"/>
                <a:ea typeface="Verdana"/>
                <a:cs typeface="Verdana"/>
                <a:sym typeface="Verdana"/>
              </a:defRPr>
            </a:lvl1pPr>
          </a:lstStyle>
          <a:p>
            <a:fld id="{86CB4B4D-7CA3-9044-876B-883B54F8677D}" type="slidenum">
              <a:t>‹#›</a:t>
            </a:fld>
            <a:endParaRPr/>
          </a:p>
        </p:txBody>
      </p:sp>
    </p:spTree>
    <p:extLst>
      <p:ext uri="{BB962C8B-B14F-4D97-AF65-F5344CB8AC3E}">
        <p14:creationId xmlns:p14="http://schemas.microsoft.com/office/powerpoint/2010/main" val="1953867781"/>
      </p:ext>
    </p:extLst>
  </p:cSld>
  <p:clrMapOvr>
    <a:masterClrMapping/>
  </p:clrMapOvr>
  <p:transition spd="med"/>
</p:sldLayout>
</file>

<file path=ppt/slideLayouts/slideLayout213.xml><?xml version="1.0" encoding="utf-8"?>
<p:sldLayout xmlns:a="http://schemas.openxmlformats.org/drawingml/2006/main" xmlns:r="http://schemas.openxmlformats.org/officeDocument/2006/relationships" xmlns:p="http://schemas.openxmlformats.org/presentationml/2006/main" type="tx">
  <p:cSld name="178_Default">
    <p:spTree>
      <p:nvGrpSpPr>
        <p:cNvPr id="1" name=""/>
        <p:cNvGrpSpPr/>
        <p:nvPr/>
      </p:nvGrpSpPr>
      <p:grpSpPr>
        <a:xfrm>
          <a:off x="0" y="0"/>
          <a:ext cx="0" cy="0"/>
          <a:chOff x="0" y="0"/>
          <a:chExt cx="0" cy="0"/>
        </a:xfrm>
      </p:grpSpPr>
      <p:sp>
        <p:nvSpPr>
          <p:cNvPr id="1796" name="Shape 1796"/>
          <p:cNvSpPr/>
          <p:nvPr/>
        </p:nvSpPr>
        <p:spPr>
          <a:xfrm>
            <a:off x="7835901" y="212726"/>
            <a:ext cx="1079500" cy="1439863"/>
          </a:xfrm>
          <a:prstGeom prst="rect">
            <a:avLst/>
          </a:prstGeom>
          <a:solidFill>
            <a:srgbClr val="003C69"/>
          </a:solidFill>
          <a:ln w="12700">
            <a:solidFill>
              <a:srgbClr val="00294B"/>
            </a:solidFill>
          </a:ln>
        </p:spPr>
        <p:txBody>
          <a:bodyPr lIns="34289" tIns="34289" rIns="34289" bIns="34289" anchor="ctr"/>
          <a:lstStyle/>
          <a:p>
            <a:pPr algn="ctr" defTabSz="514350">
              <a:defRPr sz="1300">
                <a:solidFill>
                  <a:srgbClr val="FFFFFF"/>
                </a:solidFill>
                <a:latin typeface="Verdana"/>
                <a:ea typeface="Verdana"/>
                <a:cs typeface="Verdana"/>
                <a:sym typeface="Verdana"/>
              </a:defRPr>
            </a:pPr>
            <a:endParaRPr sz="975"/>
          </a:p>
        </p:txBody>
      </p:sp>
      <p:pic>
        <p:nvPicPr>
          <p:cNvPr id="1797" name="image13.jpeg"/>
          <p:cNvPicPr>
            <a:picLocks noChangeAspect="1"/>
          </p:cNvPicPr>
          <p:nvPr/>
        </p:nvPicPr>
        <p:blipFill>
          <a:blip r:embed="rId2">
            <a:extLst/>
          </a:blip>
          <a:stretch>
            <a:fillRect/>
          </a:stretch>
        </p:blipFill>
        <p:spPr>
          <a:xfrm>
            <a:off x="7835901" y="6042025"/>
            <a:ext cx="1079500" cy="679450"/>
          </a:xfrm>
          <a:prstGeom prst="rect">
            <a:avLst/>
          </a:prstGeom>
          <a:ln w="12700">
            <a:miter lim="400000"/>
          </a:ln>
        </p:spPr>
      </p:pic>
      <p:sp>
        <p:nvSpPr>
          <p:cNvPr id="1798" name="Shape 1798"/>
          <p:cNvSpPr>
            <a:spLocks noGrp="1"/>
          </p:cNvSpPr>
          <p:nvPr>
            <p:ph type="title"/>
          </p:nvPr>
        </p:nvSpPr>
        <p:spPr>
          <a:xfrm>
            <a:off x="628651" y="365127"/>
            <a:ext cx="7177089" cy="1325563"/>
          </a:xfrm>
          <a:prstGeom prst="rect">
            <a:avLst/>
          </a:prstGeom>
        </p:spPr>
        <p:txBody>
          <a:bodyPr/>
          <a:lstStyle>
            <a:lvl1pPr algn="l" defTabSz="514350">
              <a:lnSpc>
                <a:spcPct val="90000"/>
              </a:lnSpc>
              <a:defRPr sz="2475">
                <a:latin typeface="Verdana"/>
                <a:ea typeface="Verdana"/>
                <a:cs typeface="Verdana"/>
                <a:sym typeface="Verdana"/>
              </a:defRPr>
            </a:lvl1pPr>
          </a:lstStyle>
          <a:p>
            <a:r>
              <a:t>Title Text</a:t>
            </a:r>
          </a:p>
        </p:txBody>
      </p:sp>
      <p:sp>
        <p:nvSpPr>
          <p:cNvPr id="1799" name="Shape 1799"/>
          <p:cNvSpPr>
            <a:spLocks noGrp="1"/>
          </p:cNvSpPr>
          <p:nvPr>
            <p:ph type="body" idx="1"/>
          </p:nvPr>
        </p:nvSpPr>
        <p:spPr>
          <a:xfrm>
            <a:off x="628651" y="1825625"/>
            <a:ext cx="7177089" cy="4351338"/>
          </a:xfrm>
          <a:prstGeom prst="rect">
            <a:avLst/>
          </a:prstGeom>
        </p:spPr>
        <p:txBody>
          <a:bodyPr/>
          <a:lstStyle>
            <a:lvl1pPr marL="128588" indent="-128588" defTabSz="514350">
              <a:lnSpc>
                <a:spcPct val="90000"/>
              </a:lnSpc>
              <a:buChar char="•"/>
              <a:defRPr sz="1575">
                <a:latin typeface="Verdana"/>
                <a:ea typeface="Verdana"/>
                <a:cs typeface="Verdana"/>
                <a:sym typeface="Verdana"/>
              </a:defRPr>
            </a:lvl1pPr>
            <a:lvl2pPr marL="407194" indent="-150019" defTabSz="514350">
              <a:lnSpc>
                <a:spcPct val="90000"/>
              </a:lnSpc>
              <a:buChar char="•"/>
              <a:defRPr sz="1575">
                <a:latin typeface="Verdana"/>
                <a:ea typeface="Verdana"/>
                <a:cs typeface="Verdana"/>
                <a:sym typeface="Verdana"/>
              </a:defRPr>
            </a:lvl2pPr>
            <a:lvl3pPr marL="694373" indent="-180023" defTabSz="514350">
              <a:lnSpc>
                <a:spcPct val="90000"/>
              </a:lnSpc>
              <a:defRPr sz="1575">
                <a:latin typeface="Verdana"/>
                <a:ea typeface="Verdana"/>
                <a:cs typeface="Verdana"/>
                <a:sym typeface="Verdana"/>
              </a:defRPr>
            </a:lvl3pPr>
            <a:lvl4pPr marL="979243" indent="-207718" defTabSz="514350">
              <a:lnSpc>
                <a:spcPct val="90000"/>
              </a:lnSpc>
              <a:buChar char="•"/>
              <a:defRPr sz="1575">
                <a:latin typeface="Verdana"/>
                <a:ea typeface="Verdana"/>
                <a:cs typeface="Verdana"/>
                <a:sym typeface="Verdana"/>
              </a:defRPr>
            </a:lvl4pPr>
            <a:lvl5pPr marL="1178719" indent="-150019" defTabSz="514350">
              <a:lnSpc>
                <a:spcPct val="90000"/>
              </a:lnSpc>
              <a:buChar char="•"/>
              <a:defRPr sz="1575">
                <a:latin typeface="Verdana"/>
                <a:ea typeface="Verdana"/>
                <a:cs typeface="Verdana"/>
                <a:sym typeface="Verdana"/>
              </a:defRPr>
            </a:lvl5pPr>
          </a:lstStyle>
          <a:p>
            <a:r>
              <a:t>Body Level One</a:t>
            </a:r>
          </a:p>
          <a:p>
            <a:pPr lvl="1"/>
            <a:r>
              <a:t>Body Level Two</a:t>
            </a:r>
          </a:p>
          <a:p>
            <a:pPr lvl="2"/>
            <a:r>
              <a:t>Body Level Three</a:t>
            </a:r>
          </a:p>
          <a:p>
            <a:pPr lvl="3"/>
            <a:r>
              <a:t>Body Level Four</a:t>
            </a:r>
          </a:p>
          <a:p>
            <a:pPr lvl="4"/>
            <a:r>
              <a:t>Body Level Five</a:t>
            </a:r>
          </a:p>
        </p:txBody>
      </p:sp>
      <p:sp>
        <p:nvSpPr>
          <p:cNvPr id="1800" name="Shape 1800"/>
          <p:cNvSpPr>
            <a:spLocks noGrp="1"/>
          </p:cNvSpPr>
          <p:nvPr>
            <p:ph type="sldNum" sz="quarter" idx="2"/>
          </p:nvPr>
        </p:nvSpPr>
        <p:spPr>
          <a:xfrm>
            <a:off x="7207129" y="6440811"/>
            <a:ext cx="243011" cy="196204"/>
          </a:xfrm>
          <a:prstGeom prst="rect">
            <a:avLst/>
          </a:prstGeom>
        </p:spPr>
        <p:txBody>
          <a:bodyPr/>
          <a:lstStyle>
            <a:lvl1pPr defTabSz="514350">
              <a:defRPr sz="675">
                <a:latin typeface="Verdana"/>
                <a:ea typeface="Verdana"/>
                <a:cs typeface="Verdana"/>
                <a:sym typeface="Verdana"/>
              </a:defRPr>
            </a:lvl1pPr>
          </a:lstStyle>
          <a:p>
            <a:fld id="{86CB4B4D-7CA3-9044-876B-883B54F8677D}" type="slidenum">
              <a:t>‹#›</a:t>
            </a:fld>
            <a:endParaRPr/>
          </a:p>
        </p:txBody>
      </p:sp>
    </p:spTree>
    <p:extLst>
      <p:ext uri="{BB962C8B-B14F-4D97-AF65-F5344CB8AC3E}">
        <p14:creationId xmlns:p14="http://schemas.microsoft.com/office/powerpoint/2010/main" val="2719764532"/>
      </p:ext>
    </p:extLst>
  </p:cSld>
  <p:clrMapOvr>
    <a:masterClrMapping/>
  </p:clrMapOvr>
  <p:transition spd="med"/>
</p:sldLayout>
</file>

<file path=ppt/slideLayouts/slideLayout214.xml><?xml version="1.0" encoding="utf-8"?>
<p:sldLayout xmlns:a="http://schemas.openxmlformats.org/drawingml/2006/main" xmlns:r="http://schemas.openxmlformats.org/officeDocument/2006/relationships" xmlns:p="http://schemas.openxmlformats.org/presentationml/2006/main" type="tx">
  <p:cSld name="179_Default">
    <p:spTree>
      <p:nvGrpSpPr>
        <p:cNvPr id="1" name=""/>
        <p:cNvGrpSpPr/>
        <p:nvPr/>
      </p:nvGrpSpPr>
      <p:grpSpPr>
        <a:xfrm>
          <a:off x="0" y="0"/>
          <a:ext cx="0" cy="0"/>
          <a:chOff x="0" y="0"/>
          <a:chExt cx="0" cy="0"/>
        </a:xfrm>
      </p:grpSpPr>
      <p:pic>
        <p:nvPicPr>
          <p:cNvPr id="1807" name="image13.jpeg"/>
          <p:cNvPicPr>
            <a:picLocks noChangeAspect="1"/>
          </p:cNvPicPr>
          <p:nvPr/>
        </p:nvPicPr>
        <p:blipFill>
          <a:blip r:embed="rId2">
            <a:extLst/>
          </a:blip>
          <a:stretch>
            <a:fillRect/>
          </a:stretch>
        </p:blipFill>
        <p:spPr>
          <a:xfrm>
            <a:off x="7835901" y="6042025"/>
            <a:ext cx="1079500" cy="679450"/>
          </a:xfrm>
          <a:prstGeom prst="rect">
            <a:avLst/>
          </a:prstGeom>
          <a:ln w="12700">
            <a:miter lim="400000"/>
          </a:ln>
        </p:spPr>
      </p:pic>
      <p:sp>
        <p:nvSpPr>
          <p:cNvPr id="1808" name="Shape 1808"/>
          <p:cNvSpPr>
            <a:spLocks noGrp="1"/>
          </p:cNvSpPr>
          <p:nvPr>
            <p:ph type="title"/>
          </p:nvPr>
        </p:nvSpPr>
        <p:spPr>
          <a:xfrm>
            <a:off x="628651" y="365127"/>
            <a:ext cx="7177089" cy="1325563"/>
          </a:xfrm>
          <a:prstGeom prst="rect">
            <a:avLst/>
          </a:prstGeom>
        </p:spPr>
        <p:txBody>
          <a:bodyPr/>
          <a:lstStyle>
            <a:lvl1pPr algn="l" defTabSz="514350">
              <a:lnSpc>
                <a:spcPct val="90000"/>
              </a:lnSpc>
              <a:defRPr sz="2475">
                <a:latin typeface="Verdana"/>
                <a:ea typeface="Verdana"/>
                <a:cs typeface="Verdana"/>
                <a:sym typeface="Verdana"/>
              </a:defRPr>
            </a:lvl1pPr>
          </a:lstStyle>
          <a:p>
            <a:r>
              <a:t>Title Text</a:t>
            </a:r>
          </a:p>
        </p:txBody>
      </p:sp>
      <p:sp>
        <p:nvSpPr>
          <p:cNvPr id="1809" name="Shape 1809"/>
          <p:cNvSpPr>
            <a:spLocks noGrp="1"/>
          </p:cNvSpPr>
          <p:nvPr>
            <p:ph type="body" idx="1"/>
          </p:nvPr>
        </p:nvSpPr>
        <p:spPr>
          <a:xfrm>
            <a:off x="628651" y="1825625"/>
            <a:ext cx="7177089" cy="4351338"/>
          </a:xfrm>
          <a:prstGeom prst="rect">
            <a:avLst/>
          </a:prstGeom>
        </p:spPr>
        <p:txBody>
          <a:bodyPr/>
          <a:lstStyle>
            <a:lvl1pPr marL="128588" indent="-128588" defTabSz="514350">
              <a:lnSpc>
                <a:spcPct val="90000"/>
              </a:lnSpc>
              <a:buChar char="•"/>
              <a:defRPr sz="1575">
                <a:latin typeface="Verdana"/>
                <a:ea typeface="Verdana"/>
                <a:cs typeface="Verdana"/>
                <a:sym typeface="Verdana"/>
              </a:defRPr>
            </a:lvl1pPr>
            <a:lvl2pPr marL="407194" indent="-150019" defTabSz="514350">
              <a:lnSpc>
                <a:spcPct val="90000"/>
              </a:lnSpc>
              <a:buChar char="•"/>
              <a:defRPr sz="1575">
                <a:latin typeface="Verdana"/>
                <a:ea typeface="Verdana"/>
                <a:cs typeface="Verdana"/>
                <a:sym typeface="Verdana"/>
              </a:defRPr>
            </a:lvl2pPr>
            <a:lvl3pPr marL="694373" indent="-180023" defTabSz="514350">
              <a:lnSpc>
                <a:spcPct val="90000"/>
              </a:lnSpc>
              <a:defRPr sz="1575">
                <a:latin typeface="Verdana"/>
                <a:ea typeface="Verdana"/>
                <a:cs typeface="Verdana"/>
                <a:sym typeface="Verdana"/>
              </a:defRPr>
            </a:lvl3pPr>
            <a:lvl4pPr marL="979243" indent="-207718" defTabSz="514350">
              <a:lnSpc>
                <a:spcPct val="90000"/>
              </a:lnSpc>
              <a:buChar char="•"/>
              <a:defRPr sz="1575">
                <a:latin typeface="Verdana"/>
                <a:ea typeface="Verdana"/>
                <a:cs typeface="Verdana"/>
                <a:sym typeface="Verdana"/>
              </a:defRPr>
            </a:lvl4pPr>
            <a:lvl5pPr marL="1178719" indent="-150019" defTabSz="514350">
              <a:lnSpc>
                <a:spcPct val="90000"/>
              </a:lnSpc>
              <a:buChar char="•"/>
              <a:defRPr sz="1575">
                <a:latin typeface="Verdana"/>
                <a:ea typeface="Verdana"/>
                <a:cs typeface="Verdana"/>
                <a:sym typeface="Verdana"/>
              </a:defRPr>
            </a:lvl5pPr>
          </a:lstStyle>
          <a:p>
            <a:r>
              <a:t>Body Level One</a:t>
            </a:r>
          </a:p>
          <a:p>
            <a:pPr lvl="1"/>
            <a:r>
              <a:t>Body Level Two</a:t>
            </a:r>
          </a:p>
          <a:p>
            <a:pPr lvl="2"/>
            <a:r>
              <a:t>Body Level Three</a:t>
            </a:r>
          </a:p>
          <a:p>
            <a:pPr lvl="3"/>
            <a:r>
              <a:t>Body Level Four</a:t>
            </a:r>
          </a:p>
          <a:p>
            <a:pPr lvl="4"/>
            <a:r>
              <a:t>Body Level Five</a:t>
            </a:r>
          </a:p>
        </p:txBody>
      </p:sp>
      <p:sp>
        <p:nvSpPr>
          <p:cNvPr id="1810" name="Shape 1810"/>
          <p:cNvSpPr>
            <a:spLocks noGrp="1"/>
          </p:cNvSpPr>
          <p:nvPr>
            <p:ph type="sldNum" sz="quarter" idx="2"/>
          </p:nvPr>
        </p:nvSpPr>
        <p:spPr>
          <a:xfrm>
            <a:off x="7207129" y="6440811"/>
            <a:ext cx="243011" cy="196204"/>
          </a:xfrm>
          <a:prstGeom prst="rect">
            <a:avLst/>
          </a:prstGeom>
        </p:spPr>
        <p:txBody>
          <a:bodyPr/>
          <a:lstStyle>
            <a:lvl1pPr defTabSz="514350">
              <a:defRPr sz="675">
                <a:latin typeface="Verdana"/>
                <a:ea typeface="Verdana"/>
                <a:cs typeface="Verdana"/>
                <a:sym typeface="Verdana"/>
              </a:defRPr>
            </a:lvl1pPr>
          </a:lstStyle>
          <a:p>
            <a:fld id="{86CB4B4D-7CA3-9044-876B-883B54F8677D}" type="slidenum">
              <a:t>‹#›</a:t>
            </a:fld>
            <a:endParaRPr/>
          </a:p>
        </p:txBody>
      </p:sp>
    </p:spTree>
    <p:extLst>
      <p:ext uri="{BB962C8B-B14F-4D97-AF65-F5344CB8AC3E}">
        <p14:creationId xmlns:p14="http://schemas.microsoft.com/office/powerpoint/2010/main" val="4091534855"/>
      </p:ext>
    </p:extLst>
  </p:cSld>
  <p:clrMapOvr>
    <a:masterClrMapping/>
  </p:clrMapOvr>
  <p:transition spd="med"/>
</p:sldLayout>
</file>

<file path=ppt/slideLayouts/slideLayout215.xml><?xml version="1.0" encoding="utf-8"?>
<p:sldLayout xmlns:a="http://schemas.openxmlformats.org/drawingml/2006/main" xmlns:r="http://schemas.openxmlformats.org/officeDocument/2006/relationships" xmlns:p="http://schemas.openxmlformats.org/presentationml/2006/main" type="tx">
  <p:cSld name="180_Default">
    <p:spTree>
      <p:nvGrpSpPr>
        <p:cNvPr id="1" name=""/>
        <p:cNvGrpSpPr/>
        <p:nvPr/>
      </p:nvGrpSpPr>
      <p:grpSpPr>
        <a:xfrm>
          <a:off x="0" y="0"/>
          <a:ext cx="0" cy="0"/>
          <a:chOff x="0" y="0"/>
          <a:chExt cx="0" cy="0"/>
        </a:xfrm>
      </p:grpSpPr>
      <p:sp>
        <p:nvSpPr>
          <p:cNvPr id="1817" name="Shape 1817"/>
          <p:cNvSpPr>
            <a:spLocks noGrp="1"/>
          </p:cNvSpPr>
          <p:nvPr>
            <p:ph type="sldNum" sz="quarter" idx="2"/>
          </p:nvPr>
        </p:nvSpPr>
        <p:spPr>
          <a:xfrm>
            <a:off x="7207129" y="6440811"/>
            <a:ext cx="243011" cy="196204"/>
          </a:xfrm>
          <a:prstGeom prst="rect">
            <a:avLst/>
          </a:prstGeom>
        </p:spPr>
        <p:txBody>
          <a:bodyPr/>
          <a:lstStyle>
            <a:lvl1pPr defTabSz="514350">
              <a:defRPr sz="675">
                <a:latin typeface="Verdana"/>
                <a:ea typeface="Verdana"/>
                <a:cs typeface="Verdana"/>
                <a:sym typeface="Verdana"/>
              </a:defRPr>
            </a:lvl1pPr>
          </a:lstStyle>
          <a:p>
            <a:fld id="{86CB4B4D-7CA3-9044-876B-883B54F8677D}" type="slidenum">
              <a:t>‹#›</a:t>
            </a:fld>
            <a:endParaRPr/>
          </a:p>
        </p:txBody>
      </p:sp>
    </p:spTree>
    <p:extLst>
      <p:ext uri="{BB962C8B-B14F-4D97-AF65-F5344CB8AC3E}">
        <p14:creationId xmlns:p14="http://schemas.microsoft.com/office/powerpoint/2010/main" val="306004479"/>
      </p:ext>
    </p:extLst>
  </p:cSld>
  <p:clrMapOvr>
    <a:masterClrMapping/>
  </p:clrMapOvr>
  <p:transition spd="med"/>
</p:sldLayout>
</file>

<file path=ppt/slideLayouts/slideLayout216.xml><?xml version="1.0" encoding="utf-8"?>
<p:sldLayout xmlns:a="http://schemas.openxmlformats.org/drawingml/2006/main" xmlns:r="http://schemas.openxmlformats.org/officeDocument/2006/relationships" xmlns:p="http://schemas.openxmlformats.org/presentationml/2006/main" type="tx">
  <p:cSld name="181_Default">
    <p:spTree>
      <p:nvGrpSpPr>
        <p:cNvPr id="1" name=""/>
        <p:cNvGrpSpPr/>
        <p:nvPr/>
      </p:nvGrpSpPr>
      <p:grpSpPr>
        <a:xfrm>
          <a:off x="0" y="0"/>
          <a:ext cx="0" cy="0"/>
          <a:chOff x="0" y="0"/>
          <a:chExt cx="0" cy="0"/>
        </a:xfrm>
      </p:grpSpPr>
      <p:pic>
        <p:nvPicPr>
          <p:cNvPr id="1824" name="image13.jpeg"/>
          <p:cNvPicPr>
            <a:picLocks noChangeAspect="1"/>
          </p:cNvPicPr>
          <p:nvPr/>
        </p:nvPicPr>
        <p:blipFill>
          <a:blip r:embed="rId2">
            <a:extLst/>
          </a:blip>
          <a:stretch>
            <a:fillRect/>
          </a:stretch>
        </p:blipFill>
        <p:spPr>
          <a:xfrm>
            <a:off x="7835901" y="6042025"/>
            <a:ext cx="1079500" cy="679450"/>
          </a:xfrm>
          <a:prstGeom prst="rect">
            <a:avLst/>
          </a:prstGeom>
          <a:ln w="12700">
            <a:miter lim="400000"/>
          </a:ln>
        </p:spPr>
      </p:pic>
      <p:sp>
        <p:nvSpPr>
          <p:cNvPr id="1825" name="Shape 1825"/>
          <p:cNvSpPr>
            <a:spLocks noGrp="1"/>
          </p:cNvSpPr>
          <p:nvPr>
            <p:ph type="title"/>
          </p:nvPr>
        </p:nvSpPr>
        <p:spPr>
          <a:xfrm>
            <a:off x="628651" y="365127"/>
            <a:ext cx="7177089" cy="1325563"/>
          </a:xfrm>
          <a:prstGeom prst="rect">
            <a:avLst/>
          </a:prstGeom>
        </p:spPr>
        <p:txBody>
          <a:bodyPr/>
          <a:lstStyle>
            <a:lvl1pPr algn="l" defTabSz="514350">
              <a:lnSpc>
                <a:spcPct val="90000"/>
              </a:lnSpc>
              <a:defRPr sz="2475">
                <a:latin typeface="Verdana"/>
                <a:ea typeface="Verdana"/>
                <a:cs typeface="Verdana"/>
                <a:sym typeface="Verdana"/>
              </a:defRPr>
            </a:lvl1pPr>
          </a:lstStyle>
          <a:p>
            <a:r>
              <a:t>Title Text</a:t>
            </a:r>
          </a:p>
        </p:txBody>
      </p:sp>
      <p:sp>
        <p:nvSpPr>
          <p:cNvPr id="1826" name="Shape 1826"/>
          <p:cNvSpPr>
            <a:spLocks noGrp="1"/>
          </p:cNvSpPr>
          <p:nvPr>
            <p:ph type="body" idx="1"/>
          </p:nvPr>
        </p:nvSpPr>
        <p:spPr>
          <a:xfrm>
            <a:off x="628651" y="1825625"/>
            <a:ext cx="7177089" cy="4351338"/>
          </a:xfrm>
          <a:prstGeom prst="rect">
            <a:avLst/>
          </a:prstGeom>
        </p:spPr>
        <p:txBody>
          <a:bodyPr/>
          <a:lstStyle>
            <a:lvl1pPr marL="128588" indent="-128588" defTabSz="514350">
              <a:lnSpc>
                <a:spcPct val="90000"/>
              </a:lnSpc>
              <a:buChar char="•"/>
              <a:defRPr sz="1575">
                <a:latin typeface="Verdana"/>
                <a:ea typeface="Verdana"/>
                <a:cs typeface="Verdana"/>
                <a:sym typeface="Verdana"/>
              </a:defRPr>
            </a:lvl1pPr>
            <a:lvl2pPr marL="407194" indent="-150019" defTabSz="514350">
              <a:lnSpc>
                <a:spcPct val="90000"/>
              </a:lnSpc>
              <a:buChar char="•"/>
              <a:defRPr sz="1575">
                <a:latin typeface="Verdana"/>
                <a:ea typeface="Verdana"/>
                <a:cs typeface="Verdana"/>
                <a:sym typeface="Verdana"/>
              </a:defRPr>
            </a:lvl2pPr>
            <a:lvl3pPr marL="694373" indent="-180023" defTabSz="514350">
              <a:lnSpc>
                <a:spcPct val="90000"/>
              </a:lnSpc>
              <a:defRPr sz="1575">
                <a:latin typeface="Verdana"/>
                <a:ea typeface="Verdana"/>
                <a:cs typeface="Verdana"/>
                <a:sym typeface="Verdana"/>
              </a:defRPr>
            </a:lvl3pPr>
            <a:lvl4pPr marL="979243" indent="-207718" defTabSz="514350">
              <a:lnSpc>
                <a:spcPct val="90000"/>
              </a:lnSpc>
              <a:buChar char="•"/>
              <a:defRPr sz="1575">
                <a:latin typeface="Verdana"/>
                <a:ea typeface="Verdana"/>
                <a:cs typeface="Verdana"/>
                <a:sym typeface="Verdana"/>
              </a:defRPr>
            </a:lvl4pPr>
            <a:lvl5pPr marL="1178719" indent="-150019" defTabSz="514350">
              <a:lnSpc>
                <a:spcPct val="90000"/>
              </a:lnSpc>
              <a:buChar char="•"/>
              <a:defRPr sz="1575">
                <a:latin typeface="Verdana"/>
                <a:ea typeface="Verdana"/>
                <a:cs typeface="Verdana"/>
                <a:sym typeface="Verdana"/>
              </a:defRPr>
            </a:lvl5pPr>
          </a:lstStyle>
          <a:p>
            <a:r>
              <a:t>Body Level One</a:t>
            </a:r>
          </a:p>
          <a:p>
            <a:pPr lvl="1"/>
            <a:r>
              <a:t>Body Level Two</a:t>
            </a:r>
          </a:p>
          <a:p>
            <a:pPr lvl="2"/>
            <a:r>
              <a:t>Body Level Three</a:t>
            </a:r>
          </a:p>
          <a:p>
            <a:pPr lvl="3"/>
            <a:r>
              <a:t>Body Level Four</a:t>
            </a:r>
          </a:p>
          <a:p>
            <a:pPr lvl="4"/>
            <a:r>
              <a:t>Body Level Five</a:t>
            </a:r>
          </a:p>
        </p:txBody>
      </p:sp>
      <p:sp>
        <p:nvSpPr>
          <p:cNvPr id="1827" name="Shape 1827"/>
          <p:cNvSpPr>
            <a:spLocks noGrp="1"/>
          </p:cNvSpPr>
          <p:nvPr>
            <p:ph type="sldNum" sz="quarter" idx="2"/>
          </p:nvPr>
        </p:nvSpPr>
        <p:spPr>
          <a:xfrm>
            <a:off x="7207129" y="6440811"/>
            <a:ext cx="243011" cy="196204"/>
          </a:xfrm>
          <a:prstGeom prst="rect">
            <a:avLst/>
          </a:prstGeom>
        </p:spPr>
        <p:txBody>
          <a:bodyPr/>
          <a:lstStyle>
            <a:lvl1pPr defTabSz="514350">
              <a:defRPr sz="675">
                <a:latin typeface="Verdana"/>
                <a:ea typeface="Verdana"/>
                <a:cs typeface="Verdana"/>
                <a:sym typeface="Verdana"/>
              </a:defRPr>
            </a:lvl1pPr>
          </a:lstStyle>
          <a:p>
            <a:fld id="{86CB4B4D-7CA3-9044-876B-883B54F8677D}" type="slidenum">
              <a:t>‹#›</a:t>
            </a:fld>
            <a:endParaRPr/>
          </a:p>
        </p:txBody>
      </p:sp>
    </p:spTree>
    <p:extLst>
      <p:ext uri="{BB962C8B-B14F-4D97-AF65-F5344CB8AC3E}">
        <p14:creationId xmlns:p14="http://schemas.microsoft.com/office/powerpoint/2010/main" val="2183755981"/>
      </p:ext>
    </p:extLst>
  </p:cSld>
  <p:clrMapOvr>
    <a:masterClrMapping/>
  </p:clrMapOvr>
  <p:transition spd="med"/>
</p:sldLayout>
</file>

<file path=ppt/slideLayouts/slideLayout217.xml><?xml version="1.0" encoding="utf-8"?>
<p:sldLayout xmlns:a="http://schemas.openxmlformats.org/drawingml/2006/main" xmlns:r="http://schemas.openxmlformats.org/officeDocument/2006/relationships" xmlns:p="http://schemas.openxmlformats.org/presentationml/2006/main" type="tx">
  <p:cSld name="182_Default">
    <p:spTree>
      <p:nvGrpSpPr>
        <p:cNvPr id="1" name=""/>
        <p:cNvGrpSpPr/>
        <p:nvPr/>
      </p:nvGrpSpPr>
      <p:grpSpPr>
        <a:xfrm>
          <a:off x="0" y="0"/>
          <a:ext cx="0" cy="0"/>
          <a:chOff x="0" y="0"/>
          <a:chExt cx="0" cy="0"/>
        </a:xfrm>
      </p:grpSpPr>
      <p:pic>
        <p:nvPicPr>
          <p:cNvPr id="1834" name="image13.jpeg"/>
          <p:cNvPicPr>
            <a:picLocks noChangeAspect="1"/>
          </p:cNvPicPr>
          <p:nvPr/>
        </p:nvPicPr>
        <p:blipFill>
          <a:blip r:embed="rId2">
            <a:extLst/>
          </a:blip>
          <a:stretch>
            <a:fillRect/>
          </a:stretch>
        </p:blipFill>
        <p:spPr>
          <a:xfrm>
            <a:off x="7835901" y="6042025"/>
            <a:ext cx="1079500" cy="679450"/>
          </a:xfrm>
          <a:prstGeom prst="rect">
            <a:avLst/>
          </a:prstGeom>
          <a:ln w="12700">
            <a:miter lim="400000"/>
          </a:ln>
        </p:spPr>
      </p:pic>
      <p:sp>
        <p:nvSpPr>
          <p:cNvPr id="1835" name="Shape 1835"/>
          <p:cNvSpPr>
            <a:spLocks noGrp="1"/>
          </p:cNvSpPr>
          <p:nvPr>
            <p:ph type="title"/>
          </p:nvPr>
        </p:nvSpPr>
        <p:spPr>
          <a:xfrm>
            <a:off x="628651" y="365127"/>
            <a:ext cx="7177089" cy="1325563"/>
          </a:xfrm>
          <a:prstGeom prst="rect">
            <a:avLst/>
          </a:prstGeom>
        </p:spPr>
        <p:txBody>
          <a:bodyPr/>
          <a:lstStyle>
            <a:lvl1pPr algn="l" defTabSz="514350">
              <a:lnSpc>
                <a:spcPct val="90000"/>
              </a:lnSpc>
              <a:defRPr sz="2475">
                <a:latin typeface="Verdana"/>
                <a:ea typeface="Verdana"/>
                <a:cs typeface="Verdana"/>
                <a:sym typeface="Verdana"/>
              </a:defRPr>
            </a:lvl1pPr>
          </a:lstStyle>
          <a:p>
            <a:r>
              <a:t>Title Text</a:t>
            </a:r>
          </a:p>
        </p:txBody>
      </p:sp>
      <p:sp>
        <p:nvSpPr>
          <p:cNvPr id="1836" name="Shape 1836"/>
          <p:cNvSpPr>
            <a:spLocks noGrp="1"/>
          </p:cNvSpPr>
          <p:nvPr>
            <p:ph type="body" idx="1"/>
          </p:nvPr>
        </p:nvSpPr>
        <p:spPr>
          <a:xfrm>
            <a:off x="628651" y="1825625"/>
            <a:ext cx="7177089" cy="4351338"/>
          </a:xfrm>
          <a:prstGeom prst="rect">
            <a:avLst/>
          </a:prstGeom>
        </p:spPr>
        <p:txBody>
          <a:bodyPr/>
          <a:lstStyle>
            <a:lvl1pPr marL="128588" indent="-128588" defTabSz="514350">
              <a:lnSpc>
                <a:spcPct val="90000"/>
              </a:lnSpc>
              <a:buChar char="•"/>
              <a:defRPr sz="1575">
                <a:latin typeface="Verdana"/>
                <a:ea typeface="Verdana"/>
                <a:cs typeface="Verdana"/>
                <a:sym typeface="Verdana"/>
              </a:defRPr>
            </a:lvl1pPr>
            <a:lvl2pPr marL="407194" indent="-150019" defTabSz="514350">
              <a:lnSpc>
                <a:spcPct val="90000"/>
              </a:lnSpc>
              <a:buChar char="•"/>
              <a:defRPr sz="1575">
                <a:latin typeface="Verdana"/>
                <a:ea typeface="Verdana"/>
                <a:cs typeface="Verdana"/>
                <a:sym typeface="Verdana"/>
              </a:defRPr>
            </a:lvl2pPr>
            <a:lvl3pPr marL="694373" indent="-180023" defTabSz="514350">
              <a:lnSpc>
                <a:spcPct val="90000"/>
              </a:lnSpc>
              <a:defRPr sz="1575">
                <a:latin typeface="Verdana"/>
                <a:ea typeface="Verdana"/>
                <a:cs typeface="Verdana"/>
                <a:sym typeface="Verdana"/>
              </a:defRPr>
            </a:lvl3pPr>
            <a:lvl4pPr marL="979243" indent="-207718" defTabSz="514350">
              <a:lnSpc>
                <a:spcPct val="90000"/>
              </a:lnSpc>
              <a:buChar char="•"/>
              <a:defRPr sz="1575">
                <a:latin typeface="Verdana"/>
                <a:ea typeface="Verdana"/>
                <a:cs typeface="Verdana"/>
                <a:sym typeface="Verdana"/>
              </a:defRPr>
            </a:lvl4pPr>
            <a:lvl5pPr marL="1178719" indent="-150019" defTabSz="514350">
              <a:lnSpc>
                <a:spcPct val="90000"/>
              </a:lnSpc>
              <a:buChar char="•"/>
              <a:defRPr sz="1575">
                <a:latin typeface="Verdana"/>
                <a:ea typeface="Verdana"/>
                <a:cs typeface="Verdana"/>
                <a:sym typeface="Verdana"/>
              </a:defRPr>
            </a:lvl5pPr>
          </a:lstStyle>
          <a:p>
            <a:r>
              <a:t>Body Level One</a:t>
            </a:r>
          </a:p>
          <a:p>
            <a:pPr lvl="1"/>
            <a:r>
              <a:t>Body Level Two</a:t>
            </a:r>
          </a:p>
          <a:p>
            <a:pPr lvl="2"/>
            <a:r>
              <a:t>Body Level Three</a:t>
            </a:r>
          </a:p>
          <a:p>
            <a:pPr lvl="3"/>
            <a:r>
              <a:t>Body Level Four</a:t>
            </a:r>
          </a:p>
          <a:p>
            <a:pPr lvl="4"/>
            <a:r>
              <a:t>Body Level Five</a:t>
            </a:r>
          </a:p>
        </p:txBody>
      </p:sp>
      <p:sp>
        <p:nvSpPr>
          <p:cNvPr id="1837" name="Shape 1837"/>
          <p:cNvSpPr>
            <a:spLocks noGrp="1"/>
          </p:cNvSpPr>
          <p:nvPr>
            <p:ph type="sldNum" sz="quarter" idx="2"/>
          </p:nvPr>
        </p:nvSpPr>
        <p:spPr>
          <a:xfrm>
            <a:off x="7207129" y="6440811"/>
            <a:ext cx="243011" cy="196204"/>
          </a:xfrm>
          <a:prstGeom prst="rect">
            <a:avLst/>
          </a:prstGeom>
        </p:spPr>
        <p:txBody>
          <a:bodyPr/>
          <a:lstStyle>
            <a:lvl1pPr defTabSz="514350">
              <a:defRPr sz="675">
                <a:latin typeface="Verdana"/>
                <a:ea typeface="Verdana"/>
                <a:cs typeface="Verdana"/>
                <a:sym typeface="Verdana"/>
              </a:defRPr>
            </a:lvl1pPr>
          </a:lstStyle>
          <a:p>
            <a:fld id="{86CB4B4D-7CA3-9044-876B-883B54F8677D}" type="slidenum">
              <a:t>‹#›</a:t>
            </a:fld>
            <a:endParaRPr/>
          </a:p>
        </p:txBody>
      </p:sp>
    </p:spTree>
    <p:extLst>
      <p:ext uri="{BB962C8B-B14F-4D97-AF65-F5344CB8AC3E}">
        <p14:creationId xmlns:p14="http://schemas.microsoft.com/office/powerpoint/2010/main" val="1941992281"/>
      </p:ext>
    </p:extLst>
  </p:cSld>
  <p:clrMapOvr>
    <a:masterClrMapping/>
  </p:clrMapOvr>
  <p:transition spd="med"/>
</p:sldLayout>
</file>

<file path=ppt/slideLayouts/slideLayout218.xml><?xml version="1.0" encoding="utf-8"?>
<p:sldLayout xmlns:a="http://schemas.openxmlformats.org/drawingml/2006/main" xmlns:r="http://schemas.openxmlformats.org/officeDocument/2006/relationships" xmlns:p="http://schemas.openxmlformats.org/presentationml/2006/main" type="tx">
  <p:cSld name="183_Default">
    <p:spTree>
      <p:nvGrpSpPr>
        <p:cNvPr id="1" name=""/>
        <p:cNvGrpSpPr/>
        <p:nvPr/>
      </p:nvGrpSpPr>
      <p:grpSpPr>
        <a:xfrm>
          <a:off x="0" y="0"/>
          <a:ext cx="0" cy="0"/>
          <a:chOff x="0" y="0"/>
          <a:chExt cx="0" cy="0"/>
        </a:xfrm>
      </p:grpSpPr>
      <p:pic>
        <p:nvPicPr>
          <p:cNvPr id="1844" name="image13.jpeg"/>
          <p:cNvPicPr>
            <a:picLocks noChangeAspect="1"/>
          </p:cNvPicPr>
          <p:nvPr/>
        </p:nvPicPr>
        <p:blipFill>
          <a:blip r:embed="rId2">
            <a:extLst/>
          </a:blip>
          <a:stretch>
            <a:fillRect/>
          </a:stretch>
        </p:blipFill>
        <p:spPr>
          <a:xfrm>
            <a:off x="7835901" y="6042025"/>
            <a:ext cx="1079500" cy="679450"/>
          </a:xfrm>
          <a:prstGeom prst="rect">
            <a:avLst/>
          </a:prstGeom>
          <a:ln w="12700">
            <a:miter lim="400000"/>
          </a:ln>
        </p:spPr>
      </p:pic>
      <p:sp>
        <p:nvSpPr>
          <p:cNvPr id="1845" name="Shape 1845"/>
          <p:cNvSpPr/>
          <p:nvPr/>
        </p:nvSpPr>
        <p:spPr>
          <a:xfrm>
            <a:off x="7835901" y="212726"/>
            <a:ext cx="1079500" cy="1439863"/>
          </a:xfrm>
          <a:prstGeom prst="rect">
            <a:avLst/>
          </a:prstGeom>
          <a:solidFill>
            <a:srgbClr val="003C69"/>
          </a:solidFill>
          <a:ln w="12700">
            <a:solidFill>
              <a:srgbClr val="00294B"/>
            </a:solidFill>
          </a:ln>
        </p:spPr>
        <p:txBody>
          <a:bodyPr lIns="34289" tIns="34289" rIns="34289" bIns="34289" anchor="ctr"/>
          <a:lstStyle/>
          <a:p>
            <a:pPr algn="ctr" defTabSz="514350">
              <a:defRPr sz="1300">
                <a:solidFill>
                  <a:srgbClr val="FFFFFF"/>
                </a:solidFill>
                <a:latin typeface="Verdana"/>
                <a:ea typeface="Verdana"/>
                <a:cs typeface="Verdana"/>
                <a:sym typeface="Verdana"/>
              </a:defRPr>
            </a:pPr>
            <a:endParaRPr sz="975"/>
          </a:p>
        </p:txBody>
      </p:sp>
      <p:sp>
        <p:nvSpPr>
          <p:cNvPr id="1846" name="Shape 1846"/>
          <p:cNvSpPr>
            <a:spLocks noGrp="1"/>
          </p:cNvSpPr>
          <p:nvPr>
            <p:ph type="title"/>
          </p:nvPr>
        </p:nvSpPr>
        <p:spPr>
          <a:xfrm>
            <a:off x="628651" y="365127"/>
            <a:ext cx="7177089" cy="1325563"/>
          </a:xfrm>
          <a:prstGeom prst="rect">
            <a:avLst/>
          </a:prstGeom>
        </p:spPr>
        <p:txBody>
          <a:bodyPr/>
          <a:lstStyle>
            <a:lvl1pPr algn="l" defTabSz="514350">
              <a:lnSpc>
                <a:spcPct val="90000"/>
              </a:lnSpc>
              <a:defRPr sz="2475">
                <a:latin typeface="Verdana"/>
                <a:ea typeface="Verdana"/>
                <a:cs typeface="Verdana"/>
                <a:sym typeface="Verdana"/>
              </a:defRPr>
            </a:lvl1pPr>
          </a:lstStyle>
          <a:p>
            <a:r>
              <a:t>Title Text</a:t>
            </a:r>
          </a:p>
        </p:txBody>
      </p:sp>
      <p:sp>
        <p:nvSpPr>
          <p:cNvPr id="1847" name="Shape 1847"/>
          <p:cNvSpPr>
            <a:spLocks noGrp="1"/>
          </p:cNvSpPr>
          <p:nvPr>
            <p:ph type="body" idx="1"/>
          </p:nvPr>
        </p:nvSpPr>
        <p:spPr>
          <a:xfrm>
            <a:off x="628651" y="1825625"/>
            <a:ext cx="7177089" cy="4351338"/>
          </a:xfrm>
          <a:prstGeom prst="rect">
            <a:avLst/>
          </a:prstGeom>
        </p:spPr>
        <p:txBody>
          <a:bodyPr/>
          <a:lstStyle>
            <a:lvl1pPr marL="128588" indent="-128588" defTabSz="514350">
              <a:lnSpc>
                <a:spcPct val="90000"/>
              </a:lnSpc>
              <a:buChar char="•"/>
              <a:defRPr sz="1575">
                <a:latin typeface="Verdana"/>
                <a:ea typeface="Verdana"/>
                <a:cs typeface="Verdana"/>
                <a:sym typeface="Verdana"/>
              </a:defRPr>
            </a:lvl1pPr>
            <a:lvl2pPr marL="407194" indent="-150019" defTabSz="514350">
              <a:lnSpc>
                <a:spcPct val="90000"/>
              </a:lnSpc>
              <a:buChar char="•"/>
              <a:defRPr sz="1575">
                <a:latin typeface="Verdana"/>
                <a:ea typeface="Verdana"/>
                <a:cs typeface="Verdana"/>
                <a:sym typeface="Verdana"/>
              </a:defRPr>
            </a:lvl2pPr>
            <a:lvl3pPr marL="694373" indent="-180023" defTabSz="514350">
              <a:lnSpc>
                <a:spcPct val="90000"/>
              </a:lnSpc>
              <a:defRPr sz="1575">
                <a:latin typeface="Verdana"/>
                <a:ea typeface="Verdana"/>
                <a:cs typeface="Verdana"/>
                <a:sym typeface="Verdana"/>
              </a:defRPr>
            </a:lvl3pPr>
            <a:lvl4pPr marL="979243" indent="-207718" defTabSz="514350">
              <a:lnSpc>
                <a:spcPct val="90000"/>
              </a:lnSpc>
              <a:buChar char="•"/>
              <a:defRPr sz="1575">
                <a:latin typeface="Verdana"/>
                <a:ea typeface="Verdana"/>
                <a:cs typeface="Verdana"/>
                <a:sym typeface="Verdana"/>
              </a:defRPr>
            </a:lvl4pPr>
            <a:lvl5pPr marL="1178719" indent="-150019" defTabSz="514350">
              <a:lnSpc>
                <a:spcPct val="90000"/>
              </a:lnSpc>
              <a:buChar char="•"/>
              <a:defRPr sz="1575">
                <a:latin typeface="Verdana"/>
                <a:ea typeface="Verdana"/>
                <a:cs typeface="Verdana"/>
                <a:sym typeface="Verdana"/>
              </a:defRPr>
            </a:lvl5pPr>
          </a:lstStyle>
          <a:p>
            <a:r>
              <a:t>Body Level One</a:t>
            </a:r>
          </a:p>
          <a:p>
            <a:pPr lvl="1"/>
            <a:r>
              <a:t>Body Level Two</a:t>
            </a:r>
          </a:p>
          <a:p>
            <a:pPr lvl="2"/>
            <a:r>
              <a:t>Body Level Three</a:t>
            </a:r>
          </a:p>
          <a:p>
            <a:pPr lvl="3"/>
            <a:r>
              <a:t>Body Level Four</a:t>
            </a:r>
          </a:p>
          <a:p>
            <a:pPr lvl="4"/>
            <a:r>
              <a:t>Body Level Five</a:t>
            </a:r>
          </a:p>
        </p:txBody>
      </p:sp>
      <p:sp>
        <p:nvSpPr>
          <p:cNvPr id="1848" name="Shape 1848"/>
          <p:cNvSpPr>
            <a:spLocks noGrp="1"/>
          </p:cNvSpPr>
          <p:nvPr>
            <p:ph type="sldNum" sz="quarter" idx="2"/>
          </p:nvPr>
        </p:nvSpPr>
        <p:spPr>
          <a:xfrm>
            <a:off x="7207129" y="6440811"/>
            <a:ext cx="243011" cy="196204"/>
          </a:xfrm>
          <a:prstGeom prst="rect">
            <a:avLst/>
          </a:prstGeom>
        </p:spPr>
        <p:txBody>
          <a:bodyPr/>
          <a:lstStyle>
            <a:lvl1pPr defTabSz="514350">
              <a:defRPr sz="675">
                <a:latin typeface="Verdana"/>
                <a:ea typeface="Verdana"/>
                <a:cs typeface="Verdana"/>
                <a:sym typeface="Verdana"/>
              </a:defRPr>
            </a:lvl1pPr>
          </a:lstStyle>
          <a:p>
            <a:fld id="{86CB4B4D-7CA3-9044-876B-883B54F8677D}" type="slidenum">
              <a:t>‹#›</a:t>
            </a:fld>
            <a:endParaRPr/>
          </a:p>
        </p:txBody>
      </p:sp>
    </p:spTree>
    <p:extLst>
      <p:ext uri="{BB962C8B-B14F-4D97-AF65-F5344CB8AC3E}">
        <p14:creationId xmlns:p14="http://schemas.microsoft.com/office/powerpoint/2010/main" val="1698245889"/>
      </p:ext>
    </p:extLst>
  </p:cSld>
  <p:clrMapOvr>
    <a:masterClrMapping/>
  </p:clrMapOvr>
  <p:transition spd="med"/>
</p:sldLayout>
</file>

<file path=ppt/slideLayouts/slideLayout219.xml><?xml version="1.0" encoding="utf-8"?>
<p:sldLayout xmlns:a="http://schemas.openxmlformats.org/drawingml/2006/main" xmlns:r="http://schemas.openxmlformats.org/officeDocument/2006/relationships" xmlns:p="http://schemas.openxmlformats.org/presentationml/2006/main" type="tx">
  <p:cSld name="184_Default">
    <p:spTree>
      <p:nvGrpSpPr>
        <p:cNvPr id="1" name=""/>
        <p:cNvGrpSpPr/>
        <p:nvPr/>
      </p:nvGrpSpPr>
      <p:grpSpPr>
        <a:xfrm>
          <a:off x="0" y="0"/>
          <a:ext cx="0" cy="0"/>
          <a:chOff x="0" y="0"/>
          <a:chExt cx="0" cy="0"/>
        </a:xfrm>
      </p:grpSpPr>
      <p:pic>
        <p:nvPicPr>
          <p:cNvPr id="1855" name="image13.jpeg"/>
          <p:cNvPicPr>
            <a:picLocks noChangeAspect="1"/>
          </p:cNvPicPr>
          <p:nvPr/>
        </p:nvPicPr>
        <p:blipFill>
          <a:blip r:embed="rId2">
            <a:extLst/>
          </a:blip>
          <a:stretch>
            <a:fillRect/>
          </a:stretch>
        </p:blipFill>
        <p:spPr>
          <a:xfrm>
            <a:off x="7835901" y="6042025"/>
            <a:ext cx="1079500" cy="679450"/>
          </a:xfrm>
          <a:prstGeom prst="rect">
            <a:avLst/>
          </a:prstGeom>
          <a:ln w="12700">
            <a:miter lim="400000"/>
          </a:ln>
        </p:spPr>
      </p:pic>
      <p:sp>
        <p:nvSpPr>
          <p:cNvPr id="1856" name="Shape 1856"/>
          <p:cNvSpPr>
            <a:spLocks noGrp="1"/>
          </p:cNvSpPr>
          <p:nvPr>
            <p:ph type="title"/>
          </p:nvPr>
        </p:nvSpPr>
        <p:spPr>
          <a:xfrm>
            <a:off x="628651" y="365127"/>
            <a:ext cx="7177089" cy="1325563"/>
          </a:xfrm>
          <a:prstGeom prst="rect">
            <a:avLst/>
          </a:prstGeom>
        </p:spPr>
        <p:txBody>
          <a:bodyPr/>
          <a:lstStyle>
            <a:lvl1pPr algn="l" defTabSz="514350">
              <a:lnSpc>
                <a:spcPct val="90000"/>
              </a:lnSpc>
              <a:defRPr sz="2475">
                <a:latin typeface="Verdana"/>
                <a:ea typeface="Verdana"/>
                <a:cs typeface="Verdana"/>
                <a:sym typeface="Verdana"/>
              </a:defRPr>
            </a:lvl1pPr>
          </a:lstStyle>
          <a:p>
            <a:r>
              <a:t>Title Text</a:t>
            </a:r>
          </a:p>
        </p:txBody>
      </p:sp>
      <p:sp>
        <p:nvSpPr>
          <p:cNvPr id="1857" name="Shape 1857"/>
          <p:cNvSpPr>
            <a:spLocks noGrp="1"/>
          </p:cNvSpPr>
          <p:nvPr>
            <p:ph type="body" idx="1"/>
          </p:nvPr>
        </p:nvSpPr>
        <p:spPr>
          <a:xfrm>
            <a:off x="628651" y="1825625"/>
            <a:ext cx="7177089" cy="4351338"/>
          </a:xfrm>
          <a:prstGeom prst="rect">
            <a:avLst/>
          </a:prstGeom>
        </p:spPr>
        <p:txBody>
          <a:bodyPr/>
          <a:lstStyle>
            <a:lvl1pPr marL="128588" indent="-128588" defTabSz="514350">
              <a:lnSpc>
                <a:spcPct val="90000"/>
              </a:lnSpc>
              <a:buChar char="•"/>
              <a:defRPr sz="1575">
                <a:latin typeface="Verdana"/>
                <a:ea typeface="Verdana"/>
                <a:cs typeface="Verdana"/>
                <a:sym typeface="Verdana"/>
              </a:defRPr>
            </a:lvl1pPr>
            <a:lvl2pPr marL="407194" indent="-150019" defTabSz="514350">
              <a:lnSpc>
                <a:spcPct val="90000"/>
              </a:lnSpc>
              <a:buChar char="•"/>
              <a:defRPr sz="1575">
                <a:latin typeface="Verdana"/>
                <a:ea typeface="Verdana"/>
                <a:cs typeface="Verdana"/>
                <a:sym typeface="Verdana"/>
              </a:defRPr>
            </a:lvl2pPr>
            <a:lvl3pPr marL="694373" indent="-180023" defTabSz="514350">
              <a:lnSpc>
                <a:spcPct val="90000"/>
              </a:lnSpc>
              <a:defRPr sz="1575">
                <a:latin typeface="Verdana"/>
                <a:ea typeface="Verdana"/>
                <a:cs typeface="Verdana"/>
                <a:sym typeface="Verdana"/>
              </a:defRPr>
            </a:lvl3pPr>
            <a:lvl4pPr marL="979243" indent="-207718" defTabSz="514350">
              <a:lnSpc>
                <a:spcPct val="90000"/>
              </a:lnSpc>
              <a:buChar char="•"/>
              <a:defRPr sz="1575">
                <a:latin typeface="Verdana"/>
                <a:ea typeface="Verdana"/>
                <a:cs typeface="Verdana"/>
                <a:sym typeface="Verdana"/>
              </a:defRPr>
            </a:lvl4pPr>
            <a:lvl5pPr marL="1178719" indent="-150019" defTabSz="514350">
              <a:lnSpc>
                <a:spcPct val="90000"/>
              </a:lnSpc>
              <a:buChar char="•"/>
              <a:defRPr sz="1575">
                <a:latin typeface="Verdana"/>
                <a:ea typeface="Verdana"/>
                <a:cs typeface="Verdana"/>
                <a:sym typeface="Verdana"/>
              </a:defRPr>
            </a:lvl5pPr>
          </a:lstStyle>
          <a:p>
            <a:r>
              <a:t>Body Level One</a:t>
            </a:r>
          </a:p>
          <a:p>
            <a:pPr lvl="1"/>
            <a:r>
              <a:t>Body Level Two</a:t>
            </a:r>
          </a:p>
          <a:p>
            <a:pPr lvl="2"/>
            <a:r>
              <a:t>Body Level Three</a:t>
            </a:r>
          </a:p>
          <a:p>
            <a:pPr lvl="3"/>
            <a:r>
              <a:t>Body Level Four</a:t>
            </a:r>
          </a:p>
          <a:p>
            <a:pPr lvl="4"/>
            <a:r>
              <a:t>Body Level Five</a:t>
            </a:r>
          </a:p>
        </p:txBody>
      </p:sp>
      <p:sp>
        <p:nvSpPr>
          <p:cNvPr id="1858" name="Shape 1858"/>
          <p:cNvSpPr>
            <a:spLocks noGrp="1"/>
          </p:cNvSpPr>
          <p:nvPr>
            <p:ph type="sldNum" sz="quarter" idx="2"/>
          </p:nvPr>
        </p:nvSpPr>
        <p:spPr>
          <a:xfrm>
            <a:off x="7207129" y="6440811"/>
            <a:ext cx="243011" cy="196204"/>
          </a:xfrm>
          <a:prstGeom prst="rect">
            <a:avLst/>
          </a:prstGeom>
        </p:spPr>
        <p:txBody>
          <a:bodyPr/>
          <a:lstStyle>
            <a:lvl1pPr defTabSz="514350">
              <a:defRPr sz="675">
                <a:latin typeface="Verdana"/>
                <a:ea typeface="Verdana"/>
                <a:cs typeface="Verdana"/>
                <a:sym typeface="Verdana"/>
              </a:defRPr>
            </a:lvl1pPr>
          </a:lstStyle>
          <a:p>
            <a:fld id="{86CB4B4D-7CA3-9044-876B-883B54F8677D}" type="slidenum">
              <a:t>‹#›</a:t>
            </a:fld>
            <a:endParaRPr/>
          </a:p>
        </p:txBody>
      </p:sp>
    </p:spTree>
    <p:extLst>
      <p:ext uri="{BB962C8B-B14F-4D97-AF65-F5344CB8AC3E}">
        <p14:creationId xmlns:p14="http://schemas.microsoft.com/office/powerpoint/2010/main" val="1299371712"/>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32F2C-F5B5-D447-BBDE-91202381B17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584B63F-EEB4-7F4D-805B-AB4CBB86687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2529CD-43DF-3A47-90AA-0394254C2C58}"/>
              </a:ext>
            </a:extLst>
          </p:cNvPr>
          <p:cNvSpPr>
            <a:spLocks noGrp="1"/>
          </p:cNvSpPr>
          <p:nvPr>
            <p:ph type="dt" sz="half" idx="10"/>
          </p:nvPr>
        </p:nvSpPr>
        <p:spPr/>
        <p:txBody>
          <a:bodyPr/>
          <a:lstStyle/>
          <a:p>
            <a:fld id="{AD3189D0-E5BB-2F45-8E8E-8D99EFF32CC2}" type="datetimeFigureOut">
              <a:rPr lang="en-US" smtClean="0"/>
              <a:t>12/5/18</a:t>
            </a:fld>
            <a:endParaRPr lang="en-US"/>
          </a:p>
        </p:txBody>
      </p:sp>
      <p:sp>
        <p:nvSpPr>
          <p:cNvPr id="5" name="Footer Placeholder 4">
            <a:extLst>
              <a:ext uri="{FF2B5EF4-FFF2-40B4-BE49-F238E27FC236}">
                <a16:creationId xmlns:a16="http://schemas.microsoft.com/office/drawing/2014/main" id="{A66B7CEF-41F5-5B4F-A162-FBA8919863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1A4390-5674-0545-B152-209DFDFA0605}"/>
              </a:ext>
            </a:extLst>
          </p:cNvPr>
          <p:cNvSpPr>
            <a:spLocks noGrp="1"/>
          </p:cNvSpPr>
          <p:nvPr>
            <p:ph type="sldNum" sz="quarter" idx="12"/>
          </p:nvPr>
        </p:nvSpPr>
        <p:spPr/>
        <p:txBody>
          <a:bodyPr/>
          <a:lstStyle/>
          <a:p>
            <a:fld id="{844A1A83-77C0-C643-9951-70027A00A64A}" type="slidenum">
              <a:rPr lang="en-US" smtClean="0"/>
              <a:t>‹#›</a:t>
            </a:fld>
            <a:endParaRPr lang="en-US"/>
          </a:p>
        </p:txBody>
      </p:sp>
    </p:spTree>
    <p:extLst>
      <p:ext uri="{BB962C8B-B14F-4D97-AF65-F5344CB8AC3E}">
        <p14:creationId xmlns:p14="http://schemas.microsoft.com/office/powerpoint/2010/main" val="739340779"/>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tx">
  <p:cSld name="185_Default">
    <p:spTree>
      <p:nvGrpSpPr>
        <p:cNvPr id="1" name=""/>
        <p:cNvGrpSpPr/>
        <p:nvPr/>
      </p:nvGrpSpPr>
      <p:grpSpPr>
        <a:xfrm>
          <a:off x="0" y="0"/>
          <a:ext cx="0" cy="0"/>
          <a:chOff x="0" y="0"/>
          <a:chExt cx="0" cy="0"/>
        </a:xfrm>
      </p:grpSpPr>
      <p:sp>
        <p:nvSpPr>
          <p:cNvPr id="1865" name="Shape 1865"/>
          <p:cNvSpPr/>
          <p:nvPr/>
        </p:nvSpPr>
        <p:spPr>
          <a:xfrm>
            <a:off x="-2" y="2"/>
            <a:ext cx="9144004" cy="796925"/>
          </a:xfrm>
          <a:prstGeom prst="rect">
            <a:avLst/>
          </a:prstGeom>
          <a:solidFill>
            <a:srgbClr val="990F2C"/>
          </a:solidFill>
          <a:ln>
            <a:solidFill>
              <a:srgbClr val="BE4B48"/>
            </a:solidFill>
          </a:ln>
          <a:effectLst>
            <a:outerShdw blurRad="38100" dist="23000" dir="5400000" rotWithShape="0">
              <a:srgbClr val="808080">
                <a:alpha val="34997"/>
              </a:srgbClr>
            </a:outerShdw>
          </a:effectLst>
        </p:spPr>
        <p:txBody>
          <a:bodyPr lIns="34289" tIns="34289" rIns="34289" bIns="34289" anchor="ctr"/>
          <a:lstStyle/>
          <a:p>
            <a:pPr algn="ctr" defTabSz="342900">
              <a:defRPr>
                <a:solidFill>
                  <a:srgbClr val="FFFFFF"/>
                </a:solidFill>
                <a:latin typeface="Calibri"/>
                <a:ea typeface="Calibri"/>
                <a:cs typeface="Calibri"/>
                <a:sym typeface="Calibri"/>
              </a:defRPr>
            </a:pPr>
            <a:endParaRPr sz="1350"/>
          </a:p>
        </p:txBody>
      </p:sp>
      <p:pic>
        <p:nvPicPr>
          <p:cNvPr id="1866" name="image6.png"/>
          <p:cNvPicPr>
            <a:picLocks noChangeAspect="1"/>
          </p:cNvPicPr>
          <p:nvPr/>
        </p:nvPicPr>
        <p:blipFill>
          <a:blip r:embed="rId2">
            <a:extLst/>
          </a:blip>
          <a:stretch>
            <a:fillRect/>
          </a:stretch>
        </p:blipFill>
        <p:spPr>
          <a:xfrm>
            <a:off x="7653337" y="38100"/>
            <a:ext cx="1363664" cy="717550"/>
          </a:xfrm>
          <a:prstGeom prst="rect">
            <a:avLst/>
          </a:prstGeom>
          <a:ln w="12700">
            <a:miter lim="400000"/>
          </a:ln>
        </p:spPr>
      </p:pic>
      <p:sp>
        <p:nvSpPr>
          <p:cNvPr id="1867" name="Shape 1867"/>
          <p:cNvSpPr/>
          <p:nvPr/>
        </p:nvSpPr>
        <p:spPr>
          <a:xfrm>
            <a:off x="7874001" y="755651"/>
            <a:ext cx="1262063" cy="184664"/>
          </a:xfrm>
          <a:prstGeom prst="rect">
            <a:avLst/>
          </a:prstGeom>
          <a:ln w="12700">
            <a:miter lim="400000"/>
          </a:ln>
          <a:extLst>
            <a:ext uri="{C572A759-6A51-4108-AA02-DFA0A04FC94B}">
              <ma14:wrappingTextBoxFlag xmlns="" xmlns:ma14="http://schemas.microsoft.com/office/mac/drawingml/2011/main" val="1"/>
            </a:ext>
          </a:extLst>
        </p:spPr>
        <p:txBody>
          <a:bodyPr lIns="34289" tIns="34289" rIns="34289" bIns="34289">
            <a:spAutoFit/>
          </a:bodyPr>
          <a:lstStyle>
            <a:lvl1pPr defTabSz="457200">
              <a:defRPr sz="1000" b="1">
                <a:solidFill>
                  <a:srgbClr val="990F2C"/>
                </a:solidFill>
                <a:latin typeface="+mj-lt"/>
                <a:ea typeface="+mj-ea"/>
                <a:cs typeface="+mj-cs"/>
                <a:sym typeface="Helvetica"/>
              </a:defRPr>
            </a:lvl1pPr>
          </a:lstStyle>
          <a:p>
            <a:r>
              <a:rPr sz="750"/>
              <a:t>http://apc.ucc.ie</a:t>
            </a:r>
          </a:p>
        </p:txBody>
      </p:sp>
      <p:sp>
        <p:nvSpPr>
          <p:cNvPr id="1868" name="Shape 1868"/>
          <p:cNvSpPr>
            <a:spLocks noGrp="1"/>
          </p:cNvSpPr>
          <p:nvPr>
            <p:ph type="title"/>
          </p:nvPr>
        </p:nvSpPr>
        <p:spPr>
          <a:xfrm>
            <a:off x="457200" y="82550"/>
            <a:ext cx="6813550" cy="714375"/>
          </a:xfrm>
          <a:prstGeom prst="rect">
            <a:avLst/>
          </a:prstGeom>
        </p:spPr>
        <p:txBody>
          <a:bodyPr/>
          <a:lstStyle>
            <a:lvl1pPr defTabSz="342900">
              <a:defRPr sz="2700">
                <a:solidFill>
                  <a:srgbClr val="FFFFFF"/>
                </a:solidFill>
              </a:defRPr>
            </a:lvl1pPr>
          </a:lstStyle>
          <a:p>
            <a:r>
              <a:t>Title Text</a:t>
            </a:r>
          </a:p>
        </p:txBody>
      </p:sp>
      <p:sp>
        <p:nvSpPr>
          <p:cNvPr id="1869" name="Shape 1869"/>
          <p:cNvSpPr>
            <a:spLocks noGrp="1"/>
          </p:cNvSpPr>
          <p:nvPr>
            <p:ph type="body" idx="1"/>
          </p:nvPr>
        </p:nvSpPr>
        <p:spPr>
          <a:xfrm>
            <a:off x="457200" y="928689"/>
            <a:ext cx="8229600" cy="5675313"/>
          </a:xfrm>
          <a:prstGeom prst="rect">
            <a:avLst/>
          </a:prstGeom>
        </p:spPr>
        <p:txBody>
          <a:bodyPr/>
          <a:lstStyle>
            <a:lvl1pPr defTabSz="342900"/>
            <a:lvl2pPr defTabSz="342900"/>
            <a:lvl3pPr defTabSz="342900"/>
            <a:lvl4pPr defTabSz="342900"/>
            <a:lvl5pPr defTabSz="342900"/>
          </a:lstStyle>
          <a:p>
            <a:r>
              <a:t>Body Level One</a:t>
            </a:r>
          </a:p>
          <a:p>
            <a:pPr lvl="1"/>
            <a:r>
              <a:t>Body Level Two</a:t>
            </a:r>
          </a:p>
          <a:p>
            <a:pPr lvl="2"/>
            <a:r>
              <a:t>Body Level Three</a:t>
            </a:r>
          </a:p>
          <a:p>
            <a:pPr lvl="3"/>
            <a:r>
              <a:t>Body Level Four</a:t>
            </a:r>
          </a:p>
          <a:p>
            <a:pPr lvl="4"/>
            <a:r>
              <a:t>Body Level Five</a:t>
            </a:r>
          </a:p>
        </p:txBody>
      </p:sp>
      <p:sp>
        <p:nvSpPr>
          <p:cNvPr id="1870" name="Shape 1870"/>
          <p:cNvSpPr>
            <a:spLocks noGrp="1"/>
          </p:cNvSpPr>
          <p:nvPr>
            <p:ph type="sldNum" sz="quarter" idx="2"/>
          </p:nvPr>
        </p:nvSpPr>
        <p:spPr>
          <a:xfrm>
            <a:off x="6553201" y="6356350"/>
            <a:ext cx="297513" cy="300078"/>
          </a:xfrm>
          <a:prstGeom prst="rect">
            <a:avLst/>
          </a:prstGeom>
        </p:spPr>
        <p:txBody>
          <a:bodyPr anchor="t"/>
          <a:lstStyle>
            <a:lvl1pPr algn="l" defTabSz="342900">
              <a:defRPr sz="1350">
                <a:solidFill>
                  <a:srgbClr val="000000"/>
                </a:solidFill>
              </a:defRPr>
            </a:lvl1pPr>
          </a:lstStyle>
          <a:p>
            <a:fld id="{86CB4B4D-7CA3-9044-876B-883B54F8677D}" type="slidenum">
              <a:t>‹#›</a:t>
            </a:fld>
            <a:endParaRPr/>
          </a:p>
        </p:txBody>
      </p:sp>
    </p:spTree>
    <p:extLst>
      <p:ext uri="{BB962C8B-B14F-4D97-AF65-F5344CB8AC3E}">
        <p14:creationId xmlns:p14="http://schemas.microsoft.com/office/powerpoint/2010/main" val="2759665542"/>
      </p:ext>
    </p:extLst>
  </p:cSld>
  <p:clrMapOvr>
    <a:masterClrMapping/>
  </p:clrMapOvr>
  <p:transition spd="med"/>
</p:sldLayout>
</file>

<file path=ppt/slideLayouts/slideLayout221.xml><?xml version="1.0" encoding="utf-8"?>
<p:sldLayout xmlns:a="http://schemas.openxmlformats.org/drawingml/2006/main" xmlns:r="http://schemas.openxmlformats.org/officeDocument/2006/relationships" xmlns:p="http://schemas.openxmlformats.org/presentationml/2006/main" type="tx">
  <p:cSld name="186_Default">
    <p:spTree>
      <p:nvGrpSpPr>
        <p:cNvPr id="1" name=""/>
        <p:cNvGrpSpPr/>
        <p:nvPr/>
      </p:nvGrpSpPr>
      <p:grpSpPr>
        <a:xfrm>
          <a:off x="0" y="0"/>
          <a:ext cx="0" cy="0"/>
          <a:chOff x="0" y="0"/>
          <a:chExt cx="0" cy="0"/>
        </a:xfrm>
      </p:grpSpPr>
      <p:sp>
        <p:nvSpPr>
          <p:cNvPr id="1877" name="Shape 1877"/>
          <p:cNvSpPr/>
          <p:nvPr/>
        </p:nvSpPr>
        <p:spPr>
          <a:xfrm>
            <a:off x="-2" y="2"/>
            <a:ext cx="9144004" cy="796925"/>
          </a:xfrm>
          <a:prstGeom prst="rect">
            <a:avLst/>
          </a:prstGeom>
          <a:solidFill>
            <a:srgbClr val="990F2C"/>
          </a:solidFill>
          <a:ln>
            <a:solidFill>
              <a:srgbClr val="BE4B48"/>
            </a:solidFill>
          </a:ln>
          <a:effectLst>
            <a:outerShdw blurRad="38100" dist="23000" dir="5400000" rotWithShape="0">
              <a:srgbClr val="808080">
                <a:alpha val="34997"/>
              </a:srgbClr>
            </a:outerShdw>
          </a:effectLst>
        </p:spPr>
        <p:txBody>
          <a:bodyPr lIns="34289" tIns="34289" rIns="34289" bIns="34289" anchor="ctr"/>
          <a:lstStyle/>
          <a:p>
            <a:pPr algn="ctr" defTabSz="342900">
              <a:defRPr>
                <a:solidFill>
                  <a:srgbClr val="FFFFFF"/>
                </a:solidFill>
                <a:latin typeface="Calibri"/>
                <a:ea typeface="Calibri"/>
                <a:cs typeface="Calibri"/>
                <a:sym typeface="Calibri"/>
              </a:defRPr>
            </a:pPr>
            <a:endParaRPr sz="1350"/>
          </a:p>
        </p:txBody>
      </p:sp>
      <p:pic>
        <p:nvPicPr>
          <p:cNvPr id="1878" name="image6.png"/>
          <p:cNvPicPr>
            <a:picLocks noChangeAspect="1"/>
          </p:cNvPicPr>
          <p:nvPr/>
        </p:nvPicPr>
        <p:blipFill>
          <a:blip r:embed="rId2">
            <a:extLst/>
          </a:blip>
          <a:stretch>
            <a:fillRect/>
          </a:stretch>
        </p:blipFill>
        <p:spPr>
          <a:xfrm>
            <a:off x="7653337" y="38100"/>
            <a:ext cx="1363664" cy="717550"/>
          </a:xfrm>
          <a:prstGeom prst="rect">
            <a:avLst/>
          </a:prstGeom>
          <a:ln w="12700">
            <a:miter lim="400000"/>
          </a:ln>
        </p:spPr>
      </p:pic>
      <p:sp>
        <p:nvSpPr>
          <p:cNvPr id="1879" name="Shape 1879"/>
          <p:cNvSpPr/>
          <p:nvPr/>
        </p:nvSpPr>
        <p:spPr>
          <a:xfrm>
            <a:off x="7874001" y="755651"/>
            <a:ext cx="1262063" cy="184664"/>
          </a:xfrm>
          <a:prstGeom prst="rect">
            <a:avLst/>
          </a:prstGeom>
          <a:ln w="12700">
            <a:miter lim="400000"/>
          </a:ln>
          <a:extLst>
            <a:ext uri="{C572A759-6A51-4108-AA02-DFA0A04FC94B}">
              <ma14:wrappingTextBoxFlag xmlns="" xmlns:ma14="http://schemas.microsoft.com/office/mac/drawingml/2011/main" val="1"/>
            </a:ext>
          </a:extLst>
        </p:spPr>
        <p:txBody>
          <a:bodyPr lIns="34289" tIns="34289" rIns="34289" bIns="34289">
            <a:spAutoFit/>
          </a:bodyPr>
          <a:lstStyle>
            <a:lvl1pPr defTabSz="457200">
              <a:defRPr sz="1000" b="1">
                <a:solidFill>
                  <a:srgbClr val="990F2C"/>
                </a:solidFill>
                <a:latin typeface="+mj-lt"/>
                <a:ea typeface="+mj-ea"/>
                <a:cs typeface="+mj-cs"/>
                <a:sym typeface="Helvetica"/>
              </a:defRPr>
            </a:lvl1pPr>
          </a:lstStyle>
          <a:p>
            <a:r>
              <a:rPr sz="750"/>
              <a:t>http://apc.ucc.ie</a:t>
            </a:r>
          </a:p>
        </p:txBody>
      </p:sp>
      <p:sp>
        <p:nvSpPr>
          <p:cNvPr id="1880" name="Shape 1880"/>
          <p:cNvSpPr>
            <a:spLocks noGrp="1"/>
          </p:cNvSpPr>
          <p:nvPr>
            <p:ph type="sldNum" sz="quarter" idx="2"/>
          </p:nvPr>
        </p:nvSpPr>
        <p:spPr>
          <a:xfrm>
            <a:off x="6553201" y="6356350"/>
            <a:ext cx="297513" cy="300078"/>
          </a:xfrm>
          <a:prstGeom prst="rect">
            <a:avLst/>
          </a:prstGeom>
        </p:spPr>
        <p:txBody>
          <a:bodyPr anchor="t"/>
          <a:lstStyle>
            <a:lvl1pPr algn="l" defTabSz="342900">
              <a:defRPr sz="1350">
                <a:solidFill>
                  <a:srgbClr val="000000"/>
                </a:solidFill>
              </a:defRPr>
            </a:lvl1pPr>
          </a:lstStyle>
          <a:p>
            <a:fld id="{86CB4B4D-7CA3-9044-876B-883B54F8677D}" type="slidenum">
              <a:t>‹#›</a:t>
            </a:fld>
            <a:endParaRPr/>
          </a:p>
        </p:txBody>
      </p:sp>
    </p:spTree>
    <p:extLst>
      <p:ext uri="{BB962C8B-B14F-4D97-AF65-F5344CB8AC3E}">
        <p14:creationId xmlns:p14="http://schemas.microsoft.com/office/powerpoint/2010/main" val="3226805361"/>
      </p:ext>
    </p:extLst>
  </p:cSld>
  <p:clrMapOvr>
    <a:masterClrMapping/>
  </p:clrMapOvr>
  <p:transition spd="med"/>
</p:sldLayout>
</file>

<file path=ppt/slideLayouts/slideLayout222.xml><?xml version="1.0" encoding="utf-8"?>
<p:sldLayout xmlns:a="http://schemas.openxmlformats.org/drawingml/2006/main" xmlns:r="http://schemas.openxmlformats.org/officeDocument/2006/relationships" xmlns:p="http://schemas.openxmlformats.org/presentationml/2006/main" type="tx">
  <p:cSld name="187_Default">
    <p:spTree>
      <p:nvGrpSpPr>
        <p:cNvPr id="1" name=""/>
        <p:cNvGrpSpPr/>
        <p:nvPr/>
      </p:nvGrpSpPr>
      <p:grpSpPr>
        <a:xfrm>
          <a:off x="0" y="0"/>
          <a:ext cx="0" cy="0"/>
          <a:chOff x="0" y="0"/>
          <a:chExt cx="0" cy="0"/>
        </a:xfrm>
      </p:grpSpPr>
      <p:sp>
        <p:nvSpPr>
          <p:cNvPr id="1887" name="Shape 1887"/>
          <p:cNvSpPr/>
          <p:nvPr/>
        </p:nvSpPr>
        <p:spPr>
          <a:xfrm>
            <a:off x="-2" y="2"/>
            <a:ext cx="9144004" cy="796925"/>
          </a:xfrm>
          <a:prstGeom prst="rect">
            <a:avLst/>
          </a:prstGeom>
          <a:solidFill>
            <a:srgbClr val="990F2C"/>
          </a:solidFill>
          <a:ln>
            <a:solidFill>
              <a:srgbClr val="BE4B48"/>
            </a:solidFill>
          </a:ln>
          <a:effectLst>
            <a:outerShdw blurRad="38100" dist="23000" dir="5400000" rotWithShape="0">
              <a:srgbClr val="808080">
                <a:alpha val="34997"/>
              </a:srgbClr>
            </a:outerShdw>
          </a:effectLst>
        </p:spPr>
        <p:txBody>
          <a:bodyPr lIns="34289" tIns="34289" rIns="34289" bIns="34289" anchor="ctr"/>
          <a:lstStyle/>
          <a:p>
            <a:pPr algn="ctr" defTabSz="342900">
              <a:defRPr>
                <a:solidFill>
                  <a:srgbClr val="FFFFFF"/>
                </a:solidFill>
                <a:latin typeface="Calibri"/>
                <a:ea typeface="Calibri"/>
                <a:cs typeface="Calibri"/>
                <a:sym typeface="Calibri"/>
              </a:defRPr>
            </a:pPr>
            <a:endParaRPr sz="1350"/>
          </a:p>
        </p:txBody>
      </p:sp>
      <p:pic>
        <p:nvPicPr>
          <p:cNvPr id="1888" name="image6.png"/>
          <p:cNvPicPr>
            <a:picLocks noChangeAspect="1"/>
          </p:cNvPicPr>
          <p:nvPr/>
        </p:nvPicPr>
        <p:blipFill>
          <a:blip r:embed="rId2">
            <a:extLst/>
          </a:blip>
          <a:stretch>
            <a:fillRect/>
          </a:stretch>
        </p:blipFill>
        <p:spPr>
          <a:xfrm>
            <a:off x="7653337" y="38100"/>
            <a:ext cx="1363664" cy="717550"/>
          </a:xfrm>
          <a:prstGeom prst="rect">
            <a:avLst/>
          </a:prstGeom>
          <a:ln w="12700">
            <a:miter lim="400000"/>
          </a:ln>
        </p:spPr>
      </p:pic>
      <p:sp>
        <p:nvSpPr>
          <p:cNvPr id="1889" name="Shape 1889"/>
          <p:cNvSpPr/>
          <p:nvPr/>
        </p:nvSpPr>
        <p:spPr>
          <a:xfrm>
            <a:off x="7874001" y="755651"/>
            <a:ext cx="1262063" cy="184664"/>
          </a:xfrm>
          <a:prstGeom prst="rect">
            <a:avLst/>
          </a:prstGeom>
          <a:ln w="12700">
            <a:miter lim="400000"/>
          </a:ln>
          <a:extLst>
            <a:ext uri="{C572A759-6A51-4108-AA02-DFA0A04FC94B}">
              <ma14:wrappingTextBoxFlag xmlns="" xmlns:ma14="http://schemas.microsoft.com/office/mac/drawingml/2011/main" val="1"/>
            </a:ext>
          </a:extLst>
        </p:spPr>
        <p:txBody>
          <a:bodyPr lIns="34289" tIns="34289" rIns="34289" bIns="34289">
            <a:spAutoFit/>
          </a:bodyPr>
          <a:lstStyle>
            <a:lvl1pPr defTabSz="457200">
              <a:defRPr sz="1000" b="1">
                <a:solidFill>
                  <a:srgbClr val="990F2C"/>
                </a:solidFill>
                <a:latin typeface="+mj-lt"/>
                <a:ea typeface="+mj-ea"/>
                <a:cs typeface="+mj-cs"/>
                <a:sym typeface="Helvetica"/>
              </a:defRPr>
            </a:lvl1pPr>
          </a:lstStyle>
          <a:p>
            <a:r>
              <a:rPr sz="750"/>
              <a:t>http://apc.ucc.ie</a:t>
            </a:r>
          </a:p>
        </p:txBody>
      </p:sp>
      <p:sp>
        <p:nvSpPr>
          <p:cNvPr id="1890" name="Shape 1890"/>
          <p:cNvSpPr>
            <a:spLocks noGrp="1"/>
          </p:cNvSpPr>
          <p:nvPr>
            <p:ph type="title"/>
          </p:nvPr>
        </p:nvSpPr>
        <p:spPr>
          <a:xfrm>
            <a:off x="457200" y="82550"/>
            <a:ext cx="6813550" cy="714375"/>
          </a:xfrm>
          <a:prstGeom prst="rect">
            <a:avLst/>
          </a:prstGeom>
        </p:spPr>
        <p:txBody>
          <a:bodyPr/>
          <a:lstStyle>
            <a:lvl1pPr defTabSz="342900">
              <a:defRPr sz="2700">
                <a:solidFill>
                  <a:srgbClr val="FFFFFF"/>
                </a:solidFill>
              </a:defRPr>
            </a:lvl1pPr>
          </a:lstStyle>
          <a:p>
            <a:r>
              <a:t>Title Text</a:t>
            </a:r>
          </a:p>
        </p:txBody>
      </p:sp>
      <p:sp>
        <p:nvSpPr>
          <p:cNvPr id="1891" name="Shape 1891"/>
          <p:cNvSpPr>
            <a:spLocks noGrp="1"/>
          </p:cNvSpPr>
          <p:nvPr>
            <p:ph type="body" idx="1"/>
          </p:nvPr>
        </p:nvSpPr>
        <p:spPr>
          <a:xfrm>
            <a:off x="457200" y="928689"/>
            <a:ext cx="8229600" cy="5675313"/>
          </a:xfrm>
          <a:prstGeom prst="rect">
            <a:avLst/>
          </a:prstGeom>
        </p:spPr>
        <p:txBody>
          <a:bodyPr/>
          <a:lstStyle>
            <a:lvl1pPr defTabSz="342900"/>
            <a:lvl2pPr defTabSz="342900"/>
            <a:lvl3pPr defTabSz="342900"/>
            <a:lvl4pPr defTabSz="342900"/>
            <a:lvl5pPr defTabSz="342900"/>
          </a:lstStyle>
          <a:p>
            <a:r>
              <a:t>Body Level One</a:t>
            </a:r>
          </a:p>
          <a:p>
            <a:pPr lvl="1"/>
            <a:r>
              <a:t>Body Level Two</a:t>
            </a:r>
          </a:p>
          <a:p>
            <a:pPr lvl="2"/>
            <a:r>
              <a:t>Body Level Three</a:t>
            </a:r>
          </a:p>
          <a:p>
            <a:pPr lvl="3"/>
            <a:r>
              <a:t>Body Level Four</a:t>
            </a:r>
          </a:p>
          <a:p>
            <a:pPr lvl="4"/>
            <a:r>
              <a:t>Body Level Five</a:t>
            </a:r>
          </a:p>
        </p:txBody>
      </p:sp>
      <p:sp>
        <p:nvSpPr>
          <p:cNvPr id="1892" name="Shape 1892"/>
          <p:cNvSpPr>
            <a:spLocks noGrp="1"/>
          </p:cNvSpPr>
          <p:nvPr>
            <p:ph type="sldNum" sz="quarter" idx="2"/>
          </p:nvPr>
        </p:nvSpPr>
        <p:spPr>
          <a:xfrm>
            <a:off x="6553201" y="6356350"/>
            <a:ext cx="297513" cy="300078"/>
          </a:xfrm>
          <a:prstGeom prst="rect">
            <a:avLst/>
          </a:prstGeom>
        </p:spPr>
        <p:txBody>
          <a:bodyPr anchor="t"/>
          <a:lstStyle>
            <a:lvl1pPr algn="l" defTabSz="342900">
              <a:defRPr sz="1350">
                <a:solidFill>
                  <a:srgbClr val="000000"/>
                </a:solidFill>
              </a:defRPr>
            </a:lvl1pPr>
          </a:lstStyle>
          <a:p>
            <a:fld id="{86CB4B4D-7CA3-9044-876B-883B54F8677D}" type="slidenum">
              <a:t>‹#›</a:t>
            </a:fld>
            <a:endParaRPr/>
          </a:p>
        </p:txBody>
      </p:sp>
    </p:spTree>
    <p:extLst>
      <p:ext uri="{BB962C8B-B14F-4D97-AF65-F5344CB8AC3E}">
        <p14:creationId xmlns:p14="http://schemas.microsoft.com/office/powerpoint/2010/main" val="925755528"/>
      </p:ext>
    </p:extLst>
  </p:cSld>
  <p:clrMapOvr>
    <a:masterClrMapping/>
  </p:clrMapOvr>
  <p:transition spd="med"/>
</p:sldLayout>
</file>

<file path=ppt/slideLayouts/slideLayout223.xml><?xml version="1.0" encoding="utf-8"?>
<p:sldLayout xmlns:a="http://schemas.openxmlformats.org/drawingml/2006/main" xmlns:r="http://schemas.openxmlformats.org/officeDocument/2006/relationships" xmlns:p="http://schemas.openxmlformats.org/presentationml/2006/main" type="tx">
  <p:cSld name="188_Default">
    <p:spTree>
      <p:nvGrpSpPr>
        <p:cNvPr id="1" name=""/>
        <p:cNvGrpSpPr/>
        <p:nvPr/>
      </p:nvGrpSpPr>
      <p:grpSpPr>
        <a:xfrm>
          <a:off x="0" y="0"/>
          <a:ext cx="0" cy="0"/>
          <a:chOff x="0" y="0"/>
          <a:chExt cx="0" cy="0"/>
        </a:xfrm>
      </p:grpSpPr>
      <p:sp>
        <p:nvSpPr>
          <p:cNvPr id="1899" name="Shape 1899"/>
          <p:cNvSpPr/>
          <p:nvPr/>
        </p:nvSpPr>
        <p:spPr>
          <a:xfrm>
            <a:off x="-2" y="2"/>
            <a:ext cx="9144004" cy="796925"/>
          </a:xfrm>
          <a:prstGeom prst="rect">
            <a:avLst/>
          </a:prstGeom>
          <a:solidFill>
            <a:srgbClr val="990F2C"/>
          </a:solidFill>
          <a:ln>
            <a:solidFill>
              <a:srgbClr val="BE4B48"/>
            </a:solidFill>
          </a:ln>
          <a:effectLst>
            <a:outerShdw blurRad="38100" dist="23000" dir="5400000" rotWithShape="0">
              <a:srgbClr val="808080">
                <a:alpha val="34997"/>
              </a:srgbClr>
            </a:outerShdw>
          </a:effectLst>
        </p:spPr>
        <p:txBody>
          <a:bodyPr lIns="34289" tIns="34289" rIns="34289" bIns="34289" anchor="ctr"/>
          <a:lstStyle/>
          <a:p>
            <a:pPr algn="ctr" defTabSz="342900">
              <a:defRPr>
                <a:solidFill>
                  <a:srgbClr val="FFFFFF"/>
                </a:solidFill>
                <a:latin typeface="Calibri"/>
                <a:ea typeface="Calibri"/>
                <a:cs typeface="Calibri"/>
                <a:sym typeface="Calibri"/>
              </a:defRPr>
            </a:pPr>
            <a:endParaRPr sz="1350"/>
          </a:p>
        </p:txBody>
      </p:sp>
      <p:pic>
        <p:nvPicPr>
          <p:cNvPr id="1900" name="image6.png"/>
          <p:cNvPicPr>
            <a:picLocks noChangeAspect="1"/>
          </p:cNvPicPr>
          <p:nvPr/>
        </p:nvPicPr>
        <p:blipFill>
          <a:blip r:embed="rId2">
            <a:extLst/>
          </a:blip>
          <a:stretch>
            <a:fillRect/>
          </a:stretch>
        </p:blipFill>
        <p:spPr>
          <a:xfrm>
            <a:off x="7653337" y="38100"/>
            <a:ext cx="1363664" cy="717550"/>
          </a:xfrm>
          <a:prstGeom prst="rect">
            <a:avLst/>
          </a:prstGeom>
          <a:ln w="12700">
            <a:miter lim="400000"/>
          </a:ln>
        </p:spPr>
      </p:pic>
      <p:sp>
        <p:nvSpPr>
          <p:cNvPr id="1901" name="Shape 1901"/>
          <p:cNvSpPr/>
          <p:nvPr/>
        </p:nvSpPr>
        <p:spPr>
          <a:xfrm>
            <a:off x="7874001" y="755651"/>
            <a:ext cx="1262063" cy="184664"/>
          </a:xfrm>
          <a:prstGeom prst="rect">
            <a:avLst/>
          </a:prstGeom>
          <a:ln w="12700">
            <a:miter lim="400000"/>
          </a:ln>
          <a:extLst>
            <a:ext uri="{C572A759-6A51-4108-AA02-DFA0A04FC94B}">
              <ma14:wrappingTextBoxFlag xmlns="" xmlns:ma14="http://schemas.microsoft.com/office/mac/drawingml/2011/main" val="1"/>
            </a:ext>
          </a:extLst>
        </p:spPr>
        <p:txBody>
          <a:bodyPr lIns="34289" tIns="34289" rIns="34289" bIns="34289">
            <a:spAutoFit/>
          </a:bodyPr>
          <a:lstStyle>
            <a:lvl1pPr defTabSz="457200">
              <a:defRPr sz="1000" b="1">
                <a:solidFill>
                  <a:srgbClr val="990F2C"/>
                </a:solidFill>
                <a:latin typeface="+mj-lt"/>
                <a:ea typeface="+mj-ea"/>
                <a:cs typeface="+mj-cs"/>
                <a:sym typeface="Helvetica"/>
              </a:defRPr>
            </a:lvl1pPr>
          </a:lstStyle>
          <a:p>
            <a:r>
              <a:rPr sz="750"/>
              <a:t>http://apc.ucc.ie</a:t>
            </a:r>
          </a:p>
        </p:txBody>
      </p:sp>
      <p:sp>
        <p:nvSpPr>
          <p:cNvPr id="1902" name="Shape 1902"/>
          <p:cNvSpPr>
            <a:spLocks noGrp="1"/>
          </p:cNvSpPr>
          <p:nvPr>
            <p:ph type="title"/>
          </p:nvPr>
        </p:nvSpPr>
        <p:spPr>
          <a:xfrm>
            <a:off x="457200" y="82550"/>
            <a:ext cx="6813550" cy="714375"/>
          </a:xfrm>
          <a:prstGeom prst="rect">
            <a:avLst/>
          </a:prstGeom>
        </p:spPr>
        <p:txBody>
          <a:bodyPr/>
          <a:lstStyle>
            <a:lvl1pPr defTabSz="342900">
              <a:defRPr sz="2700">
                <a:solidFill>
                  <a:srgbClr val="FFFFFF"/>
                </a:solidFill>
              </a:defRPr>
            </a:lvl1pPr>
          </a:lstStyle>
          <a:p>
            <a:r>
              <a:t>Title Text</a:t>
            </a:r>
          </a:p>
        </p:txBody>
      </p:sp>
      <p:sp>
        <p:nvSpPr>
          <p:cNvPr id="1903" name="Shape 1903"/>
          <p:cNvSpPr>
            <a:spLocks noGrp="1"/>
          </p:cNvSpPr>
          <p:nvPr>
            <p:ph type="body" idx="1"/>
          </p:nvPr>
        </p:nvSpPr>
        <p:spPr>
          <a:xfrm>
            <a:off x="457200" y="928689"/>
            <a:ext cx="8229600" cy="5675313"/>
          </a:xfrm>
          <a:prstGeom prst="rect">
            <a:avLst/>
          </a:prstGeom>
        </p:spPr>
        <p:txBody>
          <a:bodyPr/>
          <a:lstStyle>
            <a:lvl1pPr defTabSz="342900"/>
            <a:lvl2pPr defTabSz="342900"/>
            <a:lvl3pPr defTabSz="342900"/>
            <a:lvl4pPr defTabSz="342900"/>
            <a:lvl5pPr defTabSz="342900"/>
          </a:lstStyle>
          <a:p>
            <a:r>
              <a:t>Body Level One</a:t>
            </a:r>
          </a:p>
          <a:p>
            <a:pPr lvl="1"/>
            <a:r>
              <a:t>Body Level Two</a:t>
            </a:r>
          </a:p>
          <a:p>
            <a:pPr lvl="2"/>
            <a:r>
              <a:t>Body Level Three</a:t>
            </a:r>
          </a:p>
          <a:p>
            <a:pPr lvl="3"/>
            <a:r>
              <a:t>Body Level Four</a:t>
            </a:r>
          </a:p>
          <a:p>
            <a:pPr lvl="4"/>
            <a:r>
              <a:t>Body Level Five</a:t>
            </a:r>
          </a:p>
        </p:txBody>
      </p:sp>
      <p:sp>
        <p:nvSpPr>
          <p:cNvPr id="1904" name="Shape 1904"/>
          <p:cNvSpPr>
            <a:spLocks noGrp="1"/>
          </p:cNvSpPr>
          <p:nvPr>
            <p:ph type="sldNum" sz="quarter" idx="2"/>
          </p:nvPr>
        </p:nvSpPr>
        <p:spPr>
          <a:xfrm>
            <a:off x="6553201" y="6356350"/>
            <a:ext cx="297513" cy="300078"/>
          </a:xfrm>
          <a:prstGeom prst="rect">
            <a:avLst/>
          </a:prstGeom>
        </p:spPr>
        <p:txBody>
          <a:bodyPr anchor="t"/>
          <a:lstStyle>
            <a:lvl1pPr algn="l" defTabSz="342900">
              <a:defRPr sz="1350">
                <a:solidFill>
                  <a:srgbClr val="000000"/>
                </a:solidFill>
              </a:defRPr>
            </a:lvl1pPr>
          </a:lstStyle>
          <a:p>
            <a:fld id="{86CB4B4D-7CA3-9044-876B-883B54F8677D}" type="slidenum">
              <a:t>‹#›</a:t>
            </a:fld>
            <a:endParaRPr/>
          </a:p>
        </p:txBody>
      </p:sp>
    </p:spTree>
    <p:extLst>
      <p:ext uri="{BB962C8B-B14F-4D97-AF65-F5344CB8AC3E}">
        <p14:creationId xmlns:p14="http://schemas.microsoft.com/office/powerpoint/2010/main" val="1819126596"/>
      </p:ext>
    </p:extLst>
  </p:cSld>
  <p:clrMapOvr>
    <a:masterClrMapping/>
  </p:clrMapOvr>
  <p:transition spd="med"/>
</p:sldLayout>
</file>

<file path=ppt/slideLayouts/slideLayout224.xml><?xml version="1.0" encoding="utf-8"?>
<p:sldLayout xmlns:a="http://schemas.openxmlformats.org/drawingml/2006/main" xmlns:r="http://schemas.openxmlformats.org/officeDocument/2006/relationships" xmlns:p="http://schemas.openxmlformats.org/presentationml/2006/main" type="tx">
  <p:cSld name="189_Default">
    <p:spTree>
      <p:nvGrpSpPr>
        <p:cNvPr id="1" name=""/>
        <p:cNvGrpSpPr/>
        <p:nvPr/>
      </p:nvGrpSpPr>
      <p:grpSpPr>
        <a:xfrm>
          <a:off x="0" y="0"/>
          <a:ext cx="0" cy="0"/>
          <a:chOff x="0" y="0"/>
          <a:chExt cx="0" cy="0"/>
        </a:xfrm>
      </p:grpSpPr>
      <p:sp>
        <p:nvSpPr>
          <p:cNvPr id="1911" name="Shape 1911"/>
          <p:cNvSpPr/>
          <p:nvPr/>
        </p:nvSpPr>
        <p:spPr>
          <a:xfrm>
            <a:off x="-2" y="2"/>
            <a:ext cx="9144004" cy="796925"/>
          </a:xfrm>
          <a:prstGeom prst="rect">
            <a:avLst/>
          </a:prstGeom>
          <a:solidFill>
            <a:srgbClr val="990F2C"/>
          </a:solidFill>
          <a:ln>
            <a:solidFill>
              <a:srgbClr val="BE4B48"/>
            </a:solidFill>
          </a:ln>
          <a:effectLst>
            <a:outerShdw blurRad="38100" dist="23000" dir="5400000" rotWithShape="0">
              <a:srgbClr val="808080">
                <a:alpha val="34997"/>
              </a:srgbClr>
            </a:outerShdw>
          </a:effectLst>
        </p:spPr>
        <p:txBody>
          <a:bodyPr lIns="34289" tIns="34289" rIns="34289" bIns="34289" anchor="ctr"/>
          <a:lstStyle/>
          <a:p>
            <a:pPr algn="ctr" defTabSz="342900">
              <a:defRPr>
                <a:solidFill>
                  <a:srgbClr val="FFFFFF"/>
                </a:solidFill>
                <a:latin typeface="Calibri"/>
                <a:ea typeface="Calibri"/>
                <a:cs typeface="Calibri"/>
                <a:sym typeface="Calibri"/>
              </a:defRPr>
            </a:pPr>
            <a:endParaRPr sz="1350"/>
          </a:p>
        </p:txBody>
      </p:sp>
      <p:pic>
        <p:nvPicPr>
          <p:cNvPr id="1912" name="image6.png"/>
          <p:cNvPicPr>
            <a:picLocks noChangeAspect="1"/>
          </p:cNvPicPr>
          <p:nvPr/>
        </p:nvPicPr>
        <p:blipFill>
          <a:blip r:embed="rId2">
            <a:extLst/>
          </a:blip>
          <a:stretch>
            <a:fillRect/>
          </a:stretch>
        </p:blipFill>
        <p:spPr>
          <a:xfrm>
            <a:off x="7653337" y="38100"/>
            <a:ext cx="1363664" cy="717550"/>
          </a:xfrm>
          <a:prstGeom prst="rect">
            <a:avLst/>
          </a:prstGeom>
          <a:ln w="12700">
            <a:miter lim="400000"/>
          </a:ln>
        </p:spPr>
      </p:pic>
      <p:sp>
        <p:nvSpPr>
          <p:cNvPr id="1913" name="Shape 1913"/>
          <p:cNvSpPr/>
          <p:nvPr/>
        </p:nvSpPr>
        <p:spPr>
          <a:xfrm>
            <a:off x="7874001" y="755651"/>
            <a:ext cx="1262063" cy="184664"/>
          </a:xfrm>
          <a:prstGeom prst="rect">
            <a:avLst/>
          </a:prstGeom>
          <a:ln w="12700">
            <a:miter lim="400000"/>
          </a:ln>
          <a:extLst>
            <a:ext uri="{C572A759-6A51-4108-AA02-DFA0A04FC94B}">
              <ma14:wrappingTextBoxFlag xmlns="" xmlns:ma14="http://schemas.microsoft.com/office/mac/drawingml/2011/main" val="1"/>
            </a:ext>
          </a:extLst>
        </p:spPr>
        <p:txBody>
          <a:bodyPr lIns="34289" tIns="34289" rIns="34289" bIns="34289">
            <a:spAutoFit/>
          </a:bodyPr>
          <a:lstStyle>
            <a:lvl1pPr defTabSz="457200">
              <a:defRPr sz="1000" b="1">
                <a:solidFill>
                  <a:srgbClr val="990F2C"/>
                </a:solidFill>
                <a:latin typeface="+mj-lt"/>
                <a:ea typeface="+mj-ea"/>
                <a:cs typeface="+mj-cs"/>
                <a:sym typeface="Helvetica"/>
              </a:defRPr>
            </a:lvl1pPr>
          </a:lstStyle>
          <a:p>
            <a:r>
              <a:rPr sz="750"/>
              <a:t>http://apc.ucc.ie</a:t>
            </a:r>
          </a:p>
        </p:txBody>
      </p:sp>
      <p:sp>
        <p:nvSpPr>
          <p:cNvPr id="1914" name="Shape 1914"/>
          <p:cNvSpPr>
            <a:spLocks noGrp="1"/>
          </p:cNvSpPr>
          <p:nvPr>
            <p:ph type="title"/>
          </p:nvPr>
        </p:nvSpPr>
        <p:spPr>
          <a:xfrm>
            <a:off x="457200" y="82550"/>
            <a:ext cx="6813550" cy="714375"/>
          </a:xfrm>
          <a:prstGeom prst="rect">
            <a:avLst/>
          </a:prstGeom>
        </p:spPr>
        <p:txBody>
          <a:bodyPr/>
          <a:lstStyle>
            <a:lvl1pPr defTabSz="342900">
              <a:defRPr sz="2700">
                <a:solidFill>
                  <a:srgbClr val="FFFFFF"/>
                </a:solidFill>
              </a:defRPr>
            </a:lvl1pPr>
          </a:lstStyle>
          <a:p>
            <a:r>
              <a:t>Title Text</a:t>
            </a:r>
          </a:p>
        </p:txBody>
      </p:sp>
      <p:sp>
        <p:nvSpPr>
          <p:cNvPr id="1915" name="Shape 1915"/>
          <p:cNvSpPr>
            <a:spLocks noGrp="1"/>
          </p:cNvSpPr>
          <p:nvPr>
            <p:ph type="body" idx="1"/>
          </p:nvPr>
        </p:nvSpPr>
        <p:spPr>
          <a:xfrm>
            <a:off x="457200" y="928689"/>
            <a:ext cx="8229600" cy="5675313"/>
          </a:xfrm>
          <a:prstGeom prst="rect">
            <a:avLst/>
          </a:prstGeom>
        </p:spPr>
        <p:txBody>
          <a:bodyPr/>
          <a:lstStyle>
            <a:lvl1pPr defTabSz="342900"/>
            <a:lvl2pPr defTabSz="342900"/>
            <a:lvl3pPr defTabSz="342900"/>
            <a:lvl4pPr defTabSz="342900"/>
            <a:lvl5pPr defTabSz="342900"/>
          </a:lstStyle>
          <a:p>
            <a:r>
              <a:t>Body Level One</a:t>
            </a:r>
          </a:p>
          <a:p>
            <a:pPr lvl="1"/>
            <a:r>
              <a:t>Body Level Two</a:t>
            </a:r>
          </a:p>
          <a:p>
            <a:pPr lvl="2"/>
            <a:r>
              <a:t>Body Level Three</a:t>
            </a:r>
          </a:p>
          <a:p>
            <a:pPr lvl="3"/>
            <a:r>
              <a:t>Body Level Four</a:t>
            </a:r>
          </a:p>
          <a:p>
            <a:pPr lvl="4"/>
            <a:r>
              <a:t>Body Level Five</a:t>
            </a:r>
          </a:p>
        </p:txBody>
      </p:sp>
      <p:sp>
        <p:nvSpPr>
          <p:cNvPr id="1916" name="Shape 1916"/>
          <p:cNvSpPr>
            <a:spLocks noGrp="1"/>
          </p:cNvSpPr>
          <p:nvPr>
            <p:ph type="sldNum" sz="quarter" idx="2"/>
          </p:nvPr>
        </p:nvSpPr>
        <p:spPr>
          <a:xfrm>
            <a:off x="6553201" y="6356350"/>
            <a:ext cx="297513" cy="300078"/>
          </a:xfrm>
          <a:prstGeom prst="rect">
            <a:avLst/>
          </a:prstGeom>
        </p:spPr>
        <p:txBody>
          <a:bodyPr anchor="t"/>
          <a:lstStyle>
            <a:lvl1pPr algn="l" defTabSz="342900">
              <a:defRPr sz="1350">
                <a:solidFill>
                  <a:srgbClr val="000000"/>
                </a:solidFill>
              </a:defRPr>
            </a:lvl1pPr>
          </a:lstStyle>
          <a:p>
            <a:fld id="{86CB4B4D-7CA3-9044-876B-883B54F8677D}" type="slidenum">
              <a:t>‹#›</a:t>
            </a:fld>
            <a:endParaRPr/>
          </a:p>
        </p:txBody>
      </p:sp>
    </p:spTree>
    <p:extLst>
      <p:ext uri="{BB962C8B-B14F-4D97-AF65-F5344CB8AC3E}">
        <p14:creationId xmlns:p14="http://schemas.microsoft.com/office/powerpoint/2010/main" val="4232885640"/>
      </p:ext>
    </p:extLst>
  </p:cSld>
  <p:clrMapOvr>
    <a:masterClrMapping/>
  </p:clrMapOvr>
  <p:transition spd="med"/>
</p:sldLayout>
</file>

<file path=ppt/slideLayouts/slideLayout225.xml><?xml version="1.0" encoding="utf-8"?>
<p:sldLayout xmlns:a="http://schemas.openxmlformats.org/drawingml/2006/main" xmlns:r="http://schemas.openxmlformats.org/officeDocument/2006/relationships" xmlns:p="http://schemas.openxmlformats.org/presentationml/2006/main" type="tx">
  <p:cSld name="190_Default">
    <p:spTree>
      <p:nvGrpSpPr>
        <p:cNvPr id="1" name=""/>
        <p:cNvGrpSpPr/>
        <p:nvPr/>
      </p:nvGrpSpPr>
      <p:grpSpPr>
        <a:xfrm>
          <a:off x="0" y="0"/>
          <a:ext cx="0" cy="0"/>
          <a:chOff x="0" y="0"/>
          <a:chExt cx="0" cy="0"/>
        </a:xfrm>
      </p:grpSpPr>
      <p:sp>
        <p:nvSpPr>
          <p:cNvPr id="1923" name="Shape 1923"/>
          <p:cNvSpPr/>
          <p:nvPr/>
        </p:nvSpPr>
        <p:spPr>
          <a:xfrm>
            <a:off x="-2" y="2"/>
            <a:ext cx="9144004" cy="796925"/>
          </a:xfrm>
          <a:prstGeom prst="rect">
            <a:avLst/>
          </a:prstGeom>
          <a:solidFill>
            <a:srgbClr val="990F2C"/>
          </a:solidFill>
          <a:ln>
            <a:solidFill>
              <a:srgbClr val="BE4B48"/>
            </a:solidFill>
          </a:ln>
          <a:effectLst>
            <a:outerShdw blurRad="38100" dist="23000" dir="5400000" rotWithShape="0">
              <a:srgbClr val="808080">
                <a:alpha val="34997"/>
              </a:srgbClr>
            </a:outerShdw>
          </a:effectLst>
        </p:spPr>
        <p:txBody>
          <a:bodyPr lIns="34289" tIns="34289" rIns="34289" bIns="34289" anchor="ctr"/>
          <a:lstStyle/>
          <a:p>
            <a:pPr algn="ctr" defTabSz="342900">
              <a:defRPr>
                <a:solidFill>
                  <a:srgbClr val="FFFFFF"/>
                </a:solidFill>
                <a:latin typeface="Calibri"/>
                <a:ea typeface="Calibri"/>
                <a:cs typeface="Calibri"/>
                <a:sym typeface="Calibri"/>
              </a:defRPr>
            </a:pPr>
            <a:endParaRPr sz="1350"/>
          </a:p>
        </p:txBody>
      </p:sp>
      <p:pic>
        <p:nvPicPr>
          <p:cNvPr id="1924" name="image6.png"/>
          <p:cNvPicPr>
            <a:picLocks noChangeAspect="1"/>
          </p:cNvPicPr>
          <p:nvPr/>
        </p:nvPicPr>
        <p:blipFill>
          <a:blip r:embed="rId2">
            <a:extLst/>
          </a:blip>
          <a:stretch>
            <a:fillRect/>
          </a:stretch>
        </p:blipFill>
        <p:spPr>
          <a:xfrm>
            <a:off x="7653337" y="38100"/>
            <a:ext cx="1363664" cy="717550"/>
          </a:xfrm>
          <a:prstGeom prst="rect">
            <a:avLst/>
          </a:prstGeom>
          <a:ln w="12700">
            <a:miter lim="400000"/>
          </a:ln>
        </p:spPr>
      </p:pic>
      <p:sp>
        <p:nvSpPr>
          <p:cNvPr id="1925" name="Shape 1925"/>
          <p:cNvSpPr/>
          <p:nvPr/>
        </p:nvSpPr>
        <p:spPr>
          <a:xfrm>
            <a:off x="7874001" y="755651"/>
            <a:ext cx="1262063" cy="184664"/>
          </a:xfrm>
          <a:prstGeom prst="rect">
            <a:avLst/>
          </a:prstGeom>
          <a:ln w="12700">
            <a:miter lim="400000"/>
          </a:ln>
          <a:extLst>
            <a:ext uri="{C572A759-6A51-4108-AA02-DFA0A04FC94B}">
              <ma14:wrappingTextBoxFlag xmlns="" xmlns:ma14="http://schemas.microsoft.com/office/mac/drawingml/2011/main" val="1"/>
            </a:ext>
          </a:extLst>
        </p:spPr>
        <p:txBody>
          <a:bodyPr lIns="34289" tIns="34289" rIns="34289" bIns="34289">
            <a:spAutoFit/>
          </a:bodyPr>
          <a:lstStyle>
            <a:lvl1pPr defTabSz="457200">
              <a:defRPr sz="1000" b="1">
                <a:solidFill>
                  <a:srgbClr val="990F2C"/>
                </a:solidFill>
                <a:latin typeface="+mj-lt"/>
                <a:ea typeface="+mj-ea"/>
                <a:cs typeface="+mj-cs"/>
                <a:sym typeface="Helvetica"/>
              </a:defRPr>
            </a:lvl1pPr>
          </a:lstStyle>
          <a:p>
            <a:r>
              <a:rPr sz="750"/>
              <a:t>http://apc.ucc.ie</a:t>
            </a:r>
          </a:p>
        </p:txBody>
      </p:sp>
      <p:sp>
        <p:nvSpPr>
          <p:cNvPr id="1926" name="Shape 1926"/>
          <p:cNvSpPr>
            <a:spLocks noGrp="1"/>
          </p:cNvSpPr>
          <p:nvPr>
            <p:ph type="title"/>
          </p:nvPr>
        </p:nvSpPr>
        <p:spPr>
          <a:xfrm>
            <a:off x="457200" y="82550"/>
            <a:ext cx="6813550" cy="714375"/>
          </a:xfrm>
          <a:prstGeom prst="rect">
            <a:avLst/>
          </a:prstGeom>
        </p:spPr>
        <p:txBody>
          <a:bodyPr/>
          <a:lstStyle>
            <a:lvl1pPr defTabSz="342900">
              <a:defRPr sz="2700">
                <a:solidFill>
                  <a:srgbClr val="FFFFFF"/>
                </a:solidFill>
              </a:defRPr>
            </a:lvl1pPr>
          </a:lstStyle>
          <a:p>
            <a:r>
              <a:t>Title Text</a:t>
            </a:r>
          </a:p>
        </p:txBody>
      </p:sp>
      <p:sp>
        <p:nvSpPr>
          <p:cNvPr id="1927" name="Shape 1927"/>
          <p:cNvSpPr>
            <a:spLocks noGrp="1"/>
          </p:cNvSpPr>
          <p:nvPr>
            <p:ph type="body" idx="1"/>
          </p:nvPr>
        </p:nvSpPr>
        <p:spPr>
          <a:xfrm>
            <a:off x="457200" y="928689"/>
            <a:ext cx="8229600" cy="5675313"/>
          </a:xfrm>
          <a:prstGeom prst="rect">
            <a:avLst/>
          </a:prstGeom>
        </p:spPr>
        <p:txBody>
          <a:bodyPr/>
          <a:lstStyle>
            <a:lvl1pPr defTabSz="342900"/>
            <a:lvl2pPr defTabSz="342900"/>
            <a:lvl3pPr defTabSz="342900"/>
            <a:lvl4pPr defTabSz="342900"/>
            <a:lvl5pPr defTabSz="342900"/>
          </a:lstStyle>
          <a:p>
            <a:r>
              <a:t>Body Level One</a:t>
            </a:r>
          </a:p>
          <a:p>
            <a:pPr lvl="1"/>
            <a:r>
              <a:t>Body Level Two</a:t>
            </a:r>
          </a:p>
          <a:p>
            <a:pPr lvl="2"/>
            <a:r>
              <a:t>Body Level Three</a:t>
            </a:r>
          </a:p>
          <a:p>
            <a:pPr lvl="3"/>
            <a:r>
              <a:t>Body Level Four</a:t>
            </a:r>
          </a:p>
          <a:p>
            <a:pPr lvl="4"/>
            <a:r>
              <a:t>Body Level Five</a:t>
            </a:r>
          </a:p>
        </p:txBody>
      </p:sp>
      <p:sp>
        <p:nvSpPr>
          <p:cNvPr id="1928" name="Shape 1928"/>
          <p:cNvSpPr>
            <a:spLocks noGrp="1"/>
          </p:cNvSpPr>
          <p:nvPr>
            <p:ph type="sldNum" sz="quarter" idx="2"/>
          </p:nvPr>
        </p:nvSpPr>
        <p:spPr>
          <a:xfrm>
            <a:off x="6553201" y="6356350"/>
            <a:ext cx="297513" cy="300078"/>
          </a:xfrm>
          <a:prstGeom prst="rect">
            <a:avLst/>
          </a:prstGeom>
        </p:spPr>
        <p:txBody>
          <a:bodyPr anchor="t"/>
          <a:lstStyle>
            <a:lvl1pPr algn="l" defTabSz="342900">
              <a:defRPr sz="1350">
                <a:solidFill>
                  <a:srgbClr val="000000"/>
                </a:solidFill>
              </a:defRPr>
            </a:lvl1pPr>
          </a:lstStyle>
          <a:p>
            <a:fld id="{86CB4B4D-7CA3-9044-876B-883B54F8677D}" type="slidenum">
              <a:t>‹#›</a:t>
            </a:fld>
            <a:endParaRPr/>
          </a:p>
        </p:txBody>
      </p:sp>
    </p:spTree>
    <p:extLst>
      <p:ext uri="{BB962C8B-B14F-4D97-AF65-F5344CB8AC3E}">
        <p14:creationId xmlns:p14="http://schemas.microsoft.com/office/powerpoint/2010/main" val="362418903"/>
      </p:ext>
    </p:extLst>
  </p:cSld>
  <p:clrMapOvr>
    <a:masterClrMapping/>
  </p:clrMapOvr>
  <p:transition spd="med"/>
</p:sldLayout>
</file>

<file path=ppt/slideLayouts/slideLayout226.xml><?xml version="1.0" encoding="utf-8"?>
<p:sldLayout xmlns:a="http://schemas.openxmlformats.org/drawingml/2006/main" xmlns:r="http://schemas.openxmlformats.org/officeDocument/2006/relationships" xmlns:p="http://schemas.openxmlformats.org/presentationml/2006/main" type="tx">
  <p:cSld name="191_Default">
    <p:spTree>
      <p:nvGrpSpPr>
        <p:cNvPr id="1" name=""/>
        <p:cNvGrpSpPr/>
        <p:nvPr/>
      </p:nvGrpSpPr>
      <p:grpSpPr>
        <a:xfrm>
          <a:off x="0" y="0"/>
          <a:ext cx="0" cy="0"/>
          <a:chOff x="0" y="0"/>
          <a:chExt cx="0" cy="0"/>
        </a:xfrm>
      </p:grpSpPr>
      <p:sp>
        <p:nvSpPr>
          <p:cNvPr id="1935" name="Shape 1935"/>
          <p:cNvSpPr/>
          <p:nvPr/>
        </p:nvSpPr>
        <p:spPr>
          <a:xfrm>
            <a:off x="-2" y="2"/>
            <a:ext cx="9144004" cy="796925"/>
          </a:xfrm>
          <a:prstGeom prst="rect">
            <a:avLst/>
          </a:prstGeom>
          <a:solidFill>
            <a:srgbClr val="990F2C"/>
          </a:solidFill>
          <a:ln>
            <a:solidFill>
              <a:srgbClr val="BE4B48"/>
            </a:solidFill>
          </a:ln>
          <a:effectLst>
            <a:outerShdw blurRad="38100" dist="23000" dir="5400000" rotWithShape="0">
              <a:srgbClr val="808080">
                <a:alpha val="34997"/>
              </a:srgbClr>
            </a:outerShdw>
          </a:effectLst>
        </p:spPr>
        <p:txBody>
          <a:bodyPr lIns="34289" tIns="34289" rIns="34289" bIns="34289" anchor="ctr"/>
          <a:lstStyle/>
          <a:p>
            <a:pPr algn="ctr" defTabSz="342900">
              <a:defRPr>
                <a:solidFill>
                  <a:srgbClr val="FFFFFF"/>
                </a:solidFill>
                <a:latin typeface="Calibri"/>
                <a:ea typeface="Calibri"/>
                <a:cs typeface="Calibri"/>
                <a:sym typeface="Calibri"/>
              </a:defRPr>
            </a:pPr>
            <a:endParaRPr sz="1350"/>
          </a:p>
        </p:txBody>
      </p:sp>
      <p:pic>
        <p:nvPicPr>
          <p:cNvPr id="1936" name="image6.png"/>
          <p:cNvPicPr>
            <a:picLocks noChangeAspect="1"/>
          </p:cNvPicPr>
          <p:nvPr/>
        </p:nvPicPr>
        <p:blipFill>
          <a:blip r:embed="rId2">
            <a:extLst/>
          </a:blip>
          <a:stretch>
            <a:fillRect/>
          </a:stretch>
        </p:blipFill>
        <p:spPr>
          <a:xfrm>
            <a:off x="7653337" y="38100"/>
            <a:ext cx="1363664" cy="717550"/>
          </a:xfrm>
          <a:prstGeom prst="rect">
            <a:avLst/>
          </a:prstGeom>
          <a:ln w="12700">
            <a:miter lim="400000"/>
          </a:ln>
        </p:spPr>
      </p:pic>
      <p:sp>
        <p:nvSpPr>
          <p:cNvPr id="1937" name="Shape 1937"/>
          <p:cNvSpPr/>
          <p:nvPr/>
        </p:nvSpPr>
        <p:spPr>
          <a:xfrm>
            <a:off x="7874001" y="755651"/>
            <a:ext cx="1262063" cy="184664"/>
          </a:xfrm>
          <a:prstGeom prst="rect">
            <a:avLst/>
          </a:prstGeom>
          <a:ln w="12700">
            <a:miter lim="400000"/>
          </a:ln>
          <a:extLst>
            <a:ext uri="{C572A759-6A51-4108-AA02-DFA0A04FC94B}">
              <ma14:wrappingTextBoxFlag xmlns="" xmlns:ma14="http://schemas.microsoft.com/office/mac/drawingml/2011/main" val="1"/>
            </a:ext>
          </a:extLst>
        </p:spPr>
        <p:txBody>
          <a:bodyPr lIns="34289" tIns="34289" rIns="34289" bIns="34289">
            <a:spAutoFit/>
          </a:bodyPr>
          <a:lstStyle>
            <a:lvl1pPr defTabSz="457200">
              <a:defRPr sz="1000" b="1">
                <a:solidFill>
                  <a:srgbClr val="990F2C"/>
                </a:solidFill>
                <a:latin typeface="+mj-lt"/>
                <a:ea typeface="+mj-ea"/>
                <a:cs typeface="+mj-cs"/>
                <a:sym typeface="Helvetica"/>
              </a:defRPr>
            </a:lvl1pPr>
          </a:lstStyle>
          <a:p>
            <a:r>
              <a:rPr sz="750"/>
              <a:t>http://apc.ucc.ie</a:t>
            </a:r>
          </a:p>
        </p:txBody>
      </p:sp>
      <p:sp>
        <p:nvSpPr>
          <p:cNvPr id="1938" name="Shape 1938"/>
          <p:cNvSpPr>
            <a:spLocks noGrp="1"/>
          </p:cNvSpPr>
          <p:nvPr>
            <p:ph type="sldNum" sz="quarter" idx="2"/>
          </p:nvPr>
        </p:nvSpPr>
        <p:spPr>
          <a:xfrm>
            <a:off x="6553201" y="6356350"/>
            <a:ext cx="297513" cy="300078"/>
          </a:xfrm>
          <a:prstGeom prst="rect">
            <a:avLst/>
          </a:prstGeom>
        </p:spPr>
        <p:txBody>
          <a:bodyPr anchor="t"/>
          <a:lstStyle>
            <a:lvl1pPr algn="l" defTabSz="342900">
              <a:defRPr sz="1350">
                <a:solidFill>
                  <a:srgbClr val="000000"/>
                </a:solidFill>
              </a:defRPr>
            </a:lvl1pPr>
          </a:lstStyle>
          <a:p>
            <a:fld id="{86CB4B4D-7CA3-9044-876B-883B54F8677D}" type="slidenum">
              <a:t>‹#›</a:t>
            </a:fld>
            <a:endParaRPr/>
          </a:p>
        </p:txBody>
      </p:sp>
    </p:spTree>
    <p:extLst>
      <p:ext uri="{BB962C8B-B14F-4D97-AF65-F5344CB8AC3E}">
        <p14:creationId xmlns:p14="http://schemas.microsoft.com/office/powerpoint/2010/main" val="3790586805"/>
      </p:ext>
    </p:extLst>
  </p:cSld>
  <p:clrMapOvr>
    <a:masterClrMapping/>
  </p:clrMapOvr>
  <p:transition spd="med"/>
</p:sldLayout>
</file>

<file path=ppt/slideLayouts/slideLayout227.xml><?xml version="1.0" encoding="utf-8"?>
<p:sldLayout xmlns:a="http://schemas.openxmlformats.org/drawingml/2006/main" xmlns:r="http://schemas.openxmlformats.org/officeDocument/2006/relationships" xmlns:p="http://schemas.openxmlformats.org/presentationml/2006/main" type="tx">
  <p:cSld name="192_Default">
    <p:spTree>
      <p:nvGrpSpPr>
        <p:cNvPr id="1" name=""/>
        <p:cNvGrpSpPr/>
        <p:nvPr/>
      </p:nvGrpSpPr>
      <p:grpSpPr>
        <a:xfrm>
          <a:off x="0" y="0"/>
          <a:ext cx="0" cy="0"/>
          <a:chOff x="0" y="0"/>
          <a:chExt cx="0" cy="0"/>
        </a:xfrm>
      </p:grpSpPr>
      <p:sp>
        <p:nvSpPr>
          <p:cNvPr id="1945" name="Shape 1945"/>
          <p:cNvSpPr/>
          <p:nvPr/>
        </p:nvSpPr>
        <p:spPr>
          <a:xfrm>
            <a:off x="-2" y="2"/>
            <a:ext cx="9144004" cy="796925"/>
          </a:xfrm>
          <a:prstGeom prst="rect">
            <a:avLst/>
          </a:prstGeom>
          <a:solidFill>
            <a:srgbClr val="990F2C"/>
          </a:solidFill>
          <a:ln>
            <a:solidFill>
              <a:srgbClr val="BE4B48"/>
            </a:solidFill>
          </a:ln>
          <a:effectLst>
            <a:outerShdw blurRad="38100" dist="23000" dir="5400000" rotWithShape="0">
              <a:srgbClr val="808080">
                <a:alpha val="34997"/>
              </a:srgbClr>
            </a:outerShdw>
          </a:effectLst>
        </p:spPr>
        <p:txBody>
          <a:bodyPr lIns="34289" tIns="34289" rIns="34289" bIns="34289" anchor="ctr"/>
          <a:lstStyle/>
          <a:p>
            <a:pPr algn="ctr" defTabSz="342900">
              <a:defRPr>
                <a:solidFill>
                  <a:srgbClr val="FFFFFF"/>
                </a:solidFill>
                <a:latin typeface="Calibri"/>
                <a:ea typeface="Calibri"/>
                <a:cs typeface="Calibri"/>
                <a:sym typeface="Calibri"/>
              </a:defRPr>
            </a:pPr>
            <a:endParaRPr sz="1350"/>
          </a:p>
        </p:txBody>
      </p:sp>
      <p:pic>
        <p:nvPicPr>
          <p:cNvPr id="1946" name="image6.png"/>
          <p:cNvPicPr>
            <a:picLocks noChangeAspect="1"/>
          </p:cNvPicPr>
          <p:nvPr/>
        </p:nvPicPr>
        <p:blipFill>
          <a:blip r:embed="rId2">
            <a:extLst/>
          </a:blip>
          <a:stretch>
            <a:fillRect/>
          </a:stretch>
        </p:blipFill>
        <p:spPr>
          <a:xfrm>
            <a:off x="7653337" y="38100"/>
            <a:ext cx="1363664" cy="717550"/>
          </a:xfrm>
          <a:prstGeom prst="rect">
            <a:avLst/>
          </a:prstGeom>
          <a:ln w="12700">
            <a:miter lim="400000"/>
          </a:ln>
        </p:spPr>
      </p:pic>
      <p:sp>
        <p:nvSpPr>
          <p:cNvPr id="1947" name="Shape 1947"/>
          <p:cNvSpPr/>
          <p:nvPr/>
        </p:nvSpPr>
        <p:spPr>
          <a:xfrm>
            <a:off x="7874001" y="755651"/>
            <a:ext cx="1262063" cy="184664"/>
          </a:xfrm>
          <a:prstGeom prst="rect">
            <a:avLst/>
          </a:prstGeom>
          <a:ln w="12700">
            <a:miter lim="400000"/>
          </a:ln>
          <a:extLst>
            <a:ext uri="{C572A759-6A51-4108-AA02-DFA0A04FC94B}">
              <ma14:wrappingTextBoxFlag xmlns="" xmlns:ma14="http://schemas.microsoft.com/office/mac/drawingml/2011/main" val="1"/>
            </a:ext>
          </a:extLst>
        </p:spPr>
        <p:txBody>
          <a:bodyPr lIns="34289" tIns="34289" rIns="34289" bIns="34289">
            <a:spAutoFit/>
          </a:bodyPr>
          <a:lstStyle>
            <a:lvl1pPr defTabSz="457200">
              <a:defRPr sz="1000" b="1">
                <a:solidFill>
                  <a:srgbClr val="990F2C"/>
                </a:solidFill>
                <a:latin typeface="+mj-lt"/>
                <a:ea typeface="+mj-ea"/>
                <a:cs typeface="+mj-cs"/>
                <a:sym typeface="Helvetica"/>
              </a:defRPr>
            </a:lvl1pPr>
          </a:lstStyle>
          <a:p>
            <a:r>
              <a:rPr sz="750"/>
              <a:t>http://apc.ucc.ie</a:t>
            </a:r>
          </a:p>
        </p:txBody>
      </p:sp>
      <p:sp>
        <p:nvSpPr>
          <p:cNvPr id="1948" name="Shape 1948"/>
          <p:cNvSpPr>
            <a:spLocks noGrp="1"/>
          </p:cNvSpPr>
          <p:nvPr>
            <p:ph type="title"/>
          </p:nvPr>
        </p:nvSpPr>
        <p:spPr>
          <a:xfrm>
            <a:off x="457200" y="82550"/>
            <a:ext cx="6813550" cy="714375"/>
          </a:xfrm>
          <a:prstGeom prst="rect">
            <a:avLst/>
          </a:prstGeom>
        </p:spPr>
        <p:txBody>
          <a:bodyPr/>
          <a:lstStyle>
            <a:lvl1pPr defTabSz="342900">
              <a:defRPr sz="2700">
                <a:solidFill>
                  <a:srgbClr val="FFFFFF"/>
                </a:solidFill>
              </a:defRPr>
            </a:lvl1pPr>
          </a:lstStyle>
          <a:p>
            <a:r>
              <a:t>Title Text</a:t>
            </a:r>
          </a:p>
        </p:txBody>
      </p:sp>
      <p:sp>
        <p:nvSpPr>
          <p:cNvPr id="1949" name="Shape 1949"/>
          <p:cNvSpPr>
            <a:spLocks noGrp="1"/>
          </p:cNvSpPr>
          <p:nvPr>
            <p:ph type="body" idx="1"/>
          </p:nvPr>
        </p:nvSpPr>
        <p:spPr>
          <a:xfrm>
            <a:off x="457200" y="928689"/>
            <a:ext cx="8229600" cy="5675313"/>
          </a:xfrm>
          <a:prstGeom prst="rect">
            <a:avLst/>
          </a:prstGeom>
        </p:spPr>
        <p:txBody>
          <a:bodyPr/>
          <a:lstStyle>
            <a:lvl1pPr defTabSz="342900"/>
            <a:lvl2pPr defTabSz="342900"/>
            <a:lvl3pPr defTabSz="342900"/>
            <a:lvl4pPr defTabSz="342900"/>
            <a:lvl5pPr defTabSz="342900"/>
          </a:lstStyle>
          <a:p>
            <a:r>
              <a:t>Body Level One</a:t>
            </a:r>
          </a:p>
          <a:p>
            <a:pPr lvl="1"/>
            <a:r>
              <a:t>Body Level Two</a:t>
            </a:r>
          </a:p>
          <a:p>
            <a:pPr lvl="2"/>
            <a:r>
              <a:t>Body Level Three</a:t>
            </a:r>
          </a:p>
          <a:p>
            <a:pPr lvl="3"/>
            <a:r>
              <a:t>Body Level Four</a:t>
            </a:r>
          </a:p>
          <a:p>
            <a:pPr lvl="4"/>
            <a:r>
              <a:t>Body Level Five</a:t>
            </a:r>
          </a:p>
        </p:txBody>
      </p:sp>
      <p:sp>
        <p:nvSpPr>
          <p:cNvPr id="1950" name="Shape 1950"/>
          <p:cNvSpPr>
            <a:spLocks noGrp="1"/>
          </p:cNvSpPr>
          <p:nvPr>
            <p:ph type="sldNum" sz="quarter" idx="2"/>
          </p:nvPr>
        </p:nvSpPr>
        <p:spPr>
          <a:xfrm>
            <a:off x="6553201" y="6356350"/>
            <a:ext cx="297513" cy="300078"/>
          </a:xfrm>
          <a:prstGeom prst="rect">
            <a:avLst/>
          </a:prstGeom>
        </p:spPr>
        <p:txBody>
          <a:bodyPr anchor="t"/>
          <a:lstStyle>
            <a:lvl1pPr algn="l" defTabSz="342900">
              <a:defRPr sz="1350">
                <a:solidFill>
                  <a:srgbClr val="000000"/>
                </a:solidFill>
              </a:defRPr>
            </a:lvl1pPr>
          </a:lstStyle>
          <a:p>
            <a:fld id="{86CB4B4D-7CA3-9044-876B-883B54F8677D}" type="slidenum">
              <a:t>‹#›</a:t>
            </a:fld>
            <a:endParaRPr/>
          </a:p>
        </p:txBody>
      </p:sp>
    </p:spTree>
    <p:extLst>
      <p:ext uri="{BB962C8B-B14F-4D97-AF65-F5344CB8AC3E}">
        <p14:creationId xmlns:p14="http://schemas.microsoft.com/office/powerpoint/2010/main" val="697131323"/>
      </p:ext>
    </p:extLst>
  </p:cSld>
  <p:clrMapOvr>
    <a:masterClrMapping/>
  </p:clrMapOvr>
  <p:transition spd="med"/>
</p:sldLayout>
</file>

<file path=ppt/slideLayouts/slideLayout228.xml><?xml version="1.0" encoding="utf-8"?>
<p:sldLayout xmlns:a="http://schemas.openxmlformats.org/drawingml/2006/main" xmlns:r="http://schemas.openxmlformats.org/officeDocument/2006/relationships" xmlns:p="http://schemas.openxmlformats.org/presentationml/2006/main" type="tx">
  <p:cSld name="193_Default">
    <p:spTree>
      <p:nvGrpSpPr>
        <p:cNvPr id="1" name=""/>
        <p:cNvGrpSpPr/>
        <p:nvPr/>
      </p:nvGrpSpPr>
      <p:grpSpPr>
        <a:xfrm>
          <a:off x="0" y="0"/>
          <a:ext cx="0" cy="0"/>
          <a:chOff x="0" y="0"/>
          <a:chExt cx="0" cy="0"/>
        </a:xfrm>
      </p:grpSpPr>
      <p:sp>
        <p:nvSpPr>
          <p:cNvPr id="1957" name="Shape 1957"/>
          <p:cNvSpPr/>
          <p:nvPr/>
        </p:nvSpPr>
        <p:spPr>
          <a:xfrm>
            <a:off x="-2" y="2"/>
            <a:ext cx="9144004" cy="796925"/>
          </a:xfrm>
          <a:prstGeom prst="rect">
            <a:avLst/>
          </a:prstGeom>
          <a:solidFill>
            <a:srgbClr val="990F2C"/>
          </a:solidFill>
          <a:ln>
            <a:solidFill>
              <a:srgbClr val="BE4B48"/>
            </a:solidFill>
          </a:ln>
          <a:effectLst>
            <a:outerShdw blurRad="38100" dist="23000" dir="5400000" rotWithShape="0">
              <a:srgbClr val="808080">
                <a:alpha val="34997"/>
              </a:srgbClr>
            </a:outerShdw>
          </a:effectLst>
        </p:spPr>
        <p:txBody>
          <a:bodyPr lIns="34289" tIns="34289" rIns="34289" bIns="34289" anchor="ctr"/>
          <a:lstStyle/>
          <a:p>
            <a:pPr algn="ctr" defTabSz="342900">
              <a:defRPr>
                <a:solidFill>
                  <a:srgbClr val="FFFFFF"/>
                </a:solidFill>
                <a:latin typeface="Calibri"/>
                <a:ea typeface="Calibri"/>
                <a:cs typeface="Calibri"/>
                <a:sym typeface="Calibri"/>
              </a:defRPr>
            </a:pPr>
            <a:endParaRPr sz="1350"/>
          </a:p>
        </p:txBody>
      </p:sp>
      <p:pic>
        <p:nvPicPr>
          <p:cNvPr id="1958" name="image6.png"/>
          <p:cNvPicPr>
            <a:picLocks noChangeAspect="1"/>
          </p:cNvPicPr>
          <p:nvPr/>
        </p:nvPicPr>
        <p:blipFill>
          <a:blip r:embed="rId2">
            <a:extLst/>
          </a:blip>
          <a:stretch>
            <a:fillRect/>
          </a:stretch>
        </p:blipFill>
        <p:spPr>
          <a:xfrm>
            <a:off x="7653337" y="38100"/>
            <a:ext cx="1363664" cy="717550"/>
          </a:xfrm>
          <a:prstGeom prst="rect">
            <a:avLst/>
          </a:prstGeom>
          <a:ln w="12700">
            <a:miter lim="400000"/>
          </a:ln>
        </p:spPr>
      </p:pic>
      <p:sp>
        <p:nvSpPr>
          <p:cNvPr id="1959" name="Shape 1959"/>
          <p:cNvSpPr/>
          <p:nvPr/>
        </p:nvSpPr>
        <p:spPr>
          <a:xfrm>
            <a:off x="7874001" y="755651"/>
            <a:ext cx="1262063" cy="184664"/>
          </a:xfrm>
          <a:prstGeom prst="rect">
            <a:avLst/>
          </a:prstGeom>
          <a:ln w="12700">
            <a:miter lim="400000"/>
          </a:ln>
          <a:extLst>
            <a:ext uri="{C572A759-6A51-4108-AA02-DFA0A04FC94B}">
              <ma14:wrappingTextBoxFlag xmlns="" xmlns:ma14="http://schemas.microsoft.com/office/mac/drawingml/2011/main" val="1"/>
            </a:ext>
          </a:extLst>
        </p:spPr>
        <p:txBody>
          <a:bodyPr lIns="34289" tIns="34289" rIns="34289" bIns="34289">
            <a:spAutoFit/>
          </a:bodyPr>
          <a:lstStyle>
            <a:lvl1pPr defTabSz="457200">
              <a:defRPr sz="1000" b="1">
                <a:solidFill>
                  <a:srgbClr val="990F2C"/>
                </a:solidFill>
                <a:latin typeface="+mj-lt"/>
                <a:ea typeface="+mj-ea"/>
                <a:cs typeface="+mj-cs"/>
                <a:sym typeface="Helvetica"/>
              </a:defRPr>
            </a:lvl1pPr>
          </a:lstStyle>
          <a:p>
            <a:r>
              <a:rPr sz="750"/>
              <a:t>http://apc.ucc.ie</a:t>
            </a:r>
          </a:p>
        </p:txBody>
      </p:sp>
      <p:sp>
        <p:nvSpPr>
          <p:cNvPr id="1960" name="Shape 1960"/>
          <p:cNvSpPr>
            <a:spLocks noGrp="1"/>
          </p:cNvSpPr>
          <p:nvPr>
            <p:ph type="title"/>
          </p:nvPr>
        </p:nvSpPr>
        <p:spPr>
          <a:xfrm>
            <a:off x="457200" y="82550"/>
            <a:ext cx="6813550" cy="714375"/>
          </a:xfrm>
          <a:prstGeom prst="rect">
            <a:avLst/>
          </a:prstGeom>
        </p:spPr>
        <p:txBody>
          <a:bodyPr/>
          <a:lstStyle>
            <a:lvl1pPr defTabSz="342900">
              <a:defRPr sz="2700">
                <a:solidFill>
                  <a:srgbClr val="FFFFFF"/>
                </a:solidFill>
              </a:defRPr>
            </a:lvl1pPr>
          </a:lstStyle>
          <a:p>
            <a:r>
              <a:t>Title Text</a:t>
            </a:r>
          </a:p>
        </p:txBody>
      </p:sp>
      <p:sp>
        <p:nvSpPr>
          <p:cNvPr id="1961" name="Shape 1961"/>
          <p:cNvSpPr>
            <a:spLocks noGrp="1"/>
          </p:cNvSpPr>
          <p:nvPr>
            <p:ph type="body" idx="1"/>
          </p:nvPr>
        </p:nvSpPr>
        <p:spPr>
          <a:xfrm>
            <a:off x="457200" y="928689"/>
            <a:ext cx="8229600" cy="5675313"/>
          </a:xfrm>
          <a:prstGeom prst="rect">
            <a:avLst/>
          </a:prstGeom>
        </p:spPr>
        <p:txBody>
          <a:bodyPr/>
          <a:lstStyle>
            <a:lvl1pPr defTabSz="342900"/>
            <a:lvl2pPr defTabSz="342900"/>
            <a:lvl3pPr defTabSz="342900"/>
            <a:lvl4pPr defTabSz="342900"/>
            <a:lvl5pPr defTabSz="342900"/>
          </a:lstStyle>
          <a:p>
            <a:r>
              <a:t>Body Level One</a:t>
            </a:r>
          </a:p>
          <a:p>
            <a:pPr lvl="1"/>
            <a:r>
              <a:t>Body Level Two</a:t>
            </a:r>
          </a:p>
          <a:p>
            <a:pPr lvl="2"/>
            <a:r>
              <a:t>Body Level Three</a:t>
            </a:r>
          </a:p>
          <a:p>
            <a:pPr lvl="3"/>
            <a:r>
              <a:t>Body Level Four</a:t>
            </a:r>
          </a:p>
          <a:p>
            <a:pPr lvl="4"/>
            <a:r>
              <a:t>Body Level Five</a:t>
            </a:r>
          </a:p>
        </p:txBody>
      </p:sp>
      <p:sp>
        <p:nvSpPr>
          <p:cNvPr id="1962" name="Shape 1962"/>
          <p:cNvSpPr>
            <a:spLocks noGrp="1"/>
          </p:cNvSpPr>
          <p:nvPr>
            <p:ph type="sldNum" sz="quarter" idx="2"/>
          </p:nvPr>
        </p:nvSpPr>
        <p:spPr>
          <a:xfrm>
            <a:off x="6553201" y="6356350"/>
            <a:ext cx="297513" cy="300078"/>
          </a:xfrm>
          <a:prstGeom prst="rect">
            <a:avLst/>
          </a:prstGeom>
        </p:spPr>
        <p:txBody>
          <a:bodyPr anchor="t"/>
          <a:lstStyle>
            <a:lvl1pPr algn="l" defTabSz="342900">
              <a:defRPr sz="1350">
                <a:solidFill>
                  <a:srgbClr val="000000"/>
                </a:solidFill>
              </a:defRPr>
            </a:lvl1pPr>
          </a:lstStyle>
          <a:p>
            <a:fld id="{86CB4B4D-7CA3-9044-876B-883B54F8677D}" type="slidenum">
              <a:t>‹#›</a:t>
            </a:fld>
            <a:endParaRPr/>
          </a:p>
        </p:txBody>
      </p:sp>
    </p:spTree>
    <p:extLst>
      <p:ext uri="{BB962C8B-B14F-4D97-AF65-F5344CB8AC3E}">
        <p14:creationId xmlns:p14="http://schemas.microsoft.com/office/powerpoint/2010/main" val="735653091"/>
      </p:ext>
    </p:extLst>
  </p:cSld>
  <p:clrMapOvr>
    <a:masterClrMapping/>
  </p:clrMapOvr>
  <p:transition spd="med"/>
</p:sldLayout>
</file>

<file path=ppt/slideLayouts/slideLayout229.xml><?xml version="1.0" encoding="utf-8"?>
<p:sldLayout xmlns:a="http://schemas.openxmlformats.org/drawingml/2006/main" xmlns:r="http://schemas.openxmlformats.org/officeDocument/2006/relationships" xmlns:p="http://schemas.openxmlformats.org/presentationml/2006/main" type="tx">
  <p:cSld name="194_Default">
    <p:spTree>
      <p:nvGrpSpPr>
        <p:cNvPr id="1" name=""/>
        <p:cNvGrpSpPr/>
        <p:nvPr/>
      </p:nvGrpSpPr>
      <p:grpSpPr>
        <a:xfrm>
          <a:off x="0" y="0"/>
          <a:ext cx="0" cy="0"/>
          <a:chOff x="0" y="0"/>
          <a:chExt cx="0" cy="0"/>
        </a:xfrm>
      </p:grpSpPr>
      <p:sp>
        <p:nvSpPr>
          <p:cNvPr id="1969" name="Shape 1969"/>
          <p:cNvSpPr/>
          <p:nvPr/>
        </p:nvSpPr>
        <p:spPr>
          <a:xfrm>
            <a:off x="-2" y="2"/>
            <a:ext cx="9144004" cy="796925"/>
          </a:xfrm>
          <a:prstGeom prst="rect">
            <a:avLst/>
          </a:prstGeom>
          <a:solidFill>
            <a:srgbClr val="990F2C"/>
          </a:solidFill>
          <a:ln>
            <a:solidFill>
              <a:srgbClr val="BE4B48"/>
            </a:solidFill>
          </a:ln>
          <a:effectLst>
            <a:outerShdw blurRad="38100" dist="23000" dir="5400000" rotWithShape="0">
              <a:srgbClr val="808080">
                <a:alpha val="34997"/>
              </a:srgbClr>
            </a:outerShdw>
          </a:effectLst>
        </p:spPr>
        <p:txBody>
          <a:bodyPr lIns="34289" tIns="34289" rIns="34289" bIns="34289" anchor="ctr"/>
          <a:lstStyle/>
          <a:p>
            <a:pPr algn="ctr" defTabSz="342900">
              <a:defRPr>
                <a:solidFill>
                  <a:srgbClr val="FFFFFF"/>
                </a:solidFill>
                <a:latin typeface="Calibri"/>
                <a:ea typeface="Calibri"/>
                <a:cs typeface="Calibri"/>
                <a:sym typeface="Calibri"/>
              </a:defRPr>
            </a:pPr>
            <a:endParaRPr sz="1350"/>
          </a:p>
        </p:txBody>
      </p:sp>
      <p:pic>
        <p:nvPicPr>
          <p:cNvPr id="1970" name="image6.png"/>
          <p:cNvPicPr>
            <a:picLocks noChangeAspect="1"/>
          </p:cNvPicPr>
          <p:nvPr/>
        </p:nvPicPr>
        <p:blipFill>
          <a:blip r:embed="rId2">
            <a:extLst/>
          </a:blip>
          <a:stretch>
            <a:fillRect/>
          </a:stretch>
        </p:blipFill>
        <p:spPr>
          <a:xfrm>
            <a:off x="7653337" y="38100"/>
            <a:ext cx="1363664" cy="717550"/>
          </a:xfrm>
          <a:prstGeom prst="rect">
            <a:avLst/>
          </a:prstGeom>
          <a:ln w="12700">
            <a:miter lim="400000"/>
          </a:ln>
        </p:spPr>
      </p:pic>
      <p:sp>
        <p:nvSpPr>
          <p:cNvPr id="1971" name="Shape 1971"/>
          <p:cNvSpPr/>
          <p:nvPr/>
        </p:nvSpPr>
        <p:spPr>
          <a:xfrm>
            <a:off x="7874001" y="755651"/>
            <a:ext cx="1262063" cy="184664"/>
          </a:xfrm>
          <a:prstGeom prst="rect">
            <a:avLst/>
          </a:prstGeom>
          <a:ln w="12700">
            <a:miter lim="400000"/>
          </a:ln>
          <a:extLst>
            <a:ext uri="{C572A759-6A51-4108-AA02-DFA0A04FC94B}">
              <ma14:wrappingTextBoxFlag xmlns="" xmlns:ma14="http://schemas.microsoft.com/office/mac/drawingml/2011/main" val="1"/>
            </a:ext>
          </a:extLst>
        </p:spPr>
        <p:txBody>
          <a:bodyPr lIns="34289" tIns="34289" rIns="34289" bIns="34289">
            <a:spAutoFit/>
          </a:bodyPr>
          <a:lstStyle>
            <a:lvl1pPr defTabSz="457200">
              <a:defRPr sz="1000" b="1">
                <a:solidFill>
                  <a:srgbClr val="990F2C"/>
                </a:solidFill>
                <a:latin typeface="+mj-lt"/>
                <a:ea typeface="+mj-ea"/>
                <a:cs typeface="+mj-cs"/>
                <a:sym typeface="Helvetica"/>
              </a:defRPr>
            </a:lvl1pPr>
          </a:lstStyle>
          <a:p>
            <a:r>
              <a:rPr sz="750"/>
              <a:t>http://apc.ucc.ie</a:t>
            </a:r>
          </a:p>
        </p:txBody>
      </p:sp>
      <p:sp>
        <p:nvSpPr>
          <p:cNvPr id="1972" name="Shape 1972"/>
          <p:cNvSpPr>
            <a:spLocks noGrp="1"/>
          </p:cNvSpPr>
          <p:nvPr>
            <p:ph type="title"/>
          </p:nvPr>
        </p:nvSpPr>
        <p:spPr>
          <a:xfrm>
            <a:off x="457200" y="82550"/>
            <a:ext cx="6813550" cy="714375"/>
          </a:xfrm>
          <a:prstGeom prst="rect">
            <a:avLst/>
          </a:prstGeom>
        </p:spPr>
        <p:txBody>
          <a:bodyPr/>
          <a:lstStyle>
            <a:lvl1pPr defTabSz="342900">
              <a:defRPr sz="2700">
                <a:solidFill>
                  <a:srgbClr val="FFFFFF"/>
                </a:solidFill>
              </a:defRPr>
            </a:lvl1pPr>
          </a:lstStyle>
          <a:p>
            <a:r>
              <a:t>Title Text</a:t>
            </a:r>
          </a:p>
        </p:txBody>
      </p:sp>
      <p:sp>
        <p:nvSpPr>
          <p:cNvPr id="1973" name="Shape 1973"/>
          <p:cNvSpPr>
            <a:spLocks noGrp="1"/>
          </p:cNvSpPr>
          <p:nvPr>
            <p:ph type="body" idx="1"/>
          </p:nvPr>
        </p:nvSpPr>
        <p:spPr>
          <a:xfrm>
            <a:off x="457200" y="928689"/>
            <a:ext cx="8229600" cy="5675313"/>
          </a:xfrm>
          <a:prstGeom prst="rect">
            <a:avLst/>
          </a:prstGeom>
        </p:spPr>
        <p:txBody>
          <a:bodyPr/>
          <a:lstStyle>
            <a:lvl1pPr defTabSz="342900"/>
            <a:lvl2pPr defTabSz="342900"/>
            <a:lvl3pPr defTabSz="342900"/>
            <a:lvl4pPr defTabSz="342900"/>
            <a:lvl5pPr defTabSz="342900"/>
          </a:lstStyle>
          <a:p>
            <a:r>
              <a:t>Body Level One</a:t>
            </a:r>
          </a:p>
          <a:p>
            <a:pPr lvl="1"/>
            <a:r>
              <a:t>Body Level Two</a:t>
            </a:r>
          </a:p>
          <a:p>
            <a:pPr lvl="2"/>
            <a:r>
              <a:t>Body Level Three</a:t>
            </a:r>
          </a:p>
          <a:p>
            <a:pPr lvl="3"/>
            <a:r>
              <a:t>Body Level Four</a:t>
            </a:r>
          </a:p>
          <a:p>
            <a:pPr lvl="4"/>
            <a:r>
              <a:t>Body Level Five</a:t>
            </a:r>
          </a:p>
        </p:txBody>
      </p:sp>
      <p:sp>
        <p:nvSpPr>
          <p:cNvPr id="1974" name="Shape 1974"/>
          <p:cNvSpPr>
            <a:spLocks noGrp="1"/>
          </p:cNvSpPr>
          <p:nvPr>
            <p:ph type="sldNum" sz="quarter" idx="2"/>
          </p:nvPr>
        </p:nvSpPr>
        <p:spPr>
          <a:xfrm>
            <a:off x="6553201" y="6356350"/>
            <a:ext cx="297513" cy="300078"/>
          </a:xfrm>
          <a:prstGeom prst="rect">
            <a:avLst/>
          </a:prstGeom>
        </p:spPr>
        <p:txBody>
          <a:bodyPr anchor="t"/>
          <a:lstStyle>
            <a:lvl1pPr algn="l" defTabSz="342900">
              <a:defRPr sz="1350">
                <a:solidFill>
                  <a:srgbClr val="000000"/>
                </a:solidFill>
              </a:defRPr>
            </a:lvl1pPr>
          </a:lstStyle>
          <a:p>
            <a:fld id="{86CB4B4D-7CA3-9044-876B-883B54F8677D}" type="slidenum">
              <a:t>‹#›</a:t>
            </a:fld>
            <a:endParaRPr/>
          </a:p>
        </p:txBody>
      </p:sp>
    </p:spTree>
    <p:extLst>
      <p:ext uri="{BB962C8B-B14F-4D97-AF65-F5344CB8AC3E}">
        <p14:creationId xmlns:p14="http://schemas.microsoft.com/office/powerpoint/2010/main" val="1605901610"/>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73D38D-009A-F14B-8449-7D5180B3A357}"/>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3CF1F2B1-BE2F-0D42-A40A-E96349CF8F69}"/>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9510E1B-7983-E54B-83ED-771CEE736517}"/>
              </a:ext>
            </a:extLst>
          </p:cNvPr>
          <p:cNvSpPr>
            <a:spLocks noGrp="1"/>
          </p:cNvSpPr>
          <p:nvPr>
            <p:ph type="dt" sz="half" idx="10"/>
          </p:nvPr>
        </p:nvSpPr>
        <p:spPr/>
        <p:txBody>
          <a:bodyPr/>
          <a:lstStyle/>
          <a:p>
            <a:fld id="{AD3189D0-E5BB-2F45-8E8E-8D99EFF32CC2}" type="datetimeFigureOut">
              <a:rPr lang="en-US" smtClean="0"/>
              <a:t>12/5/18</a:t>
            </a:fld>
            <a:endParaRPr lang="en-US"/>
          </a:p>
        </p:txBody>
      </p:sp>
      <p:sp>
        <p:nvSpPr>
          <p:cNvPr id="5" name="Footer Placeholder 4">
            <a:extLst>
              <a:ext uri="{FF2B5EF4-FFF2-40B4-BE49-F238E27FC236}">
                <a16:creationId xmlns:a16="http://schemas.microsoft.com/office/drawing/2014/main" id="{4D26F92C-31B9-4B42-9ABF-9F8D9EDD33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616093-D8BC-694C-B55B-8A2020CDC157}"/>
              </a:ext>
            </a:extLst>
          </p:cNvPr>
          <p:cNvSpPr>
            <a:spLocks noGrp="1"/>
          </p:cNvSpPr>
          <p:nvPr>
            <p:ph type="sldNum" sz="quarter" idx="12"/>
          </p:nvPr>
        </p:nvSpPr>
        <p:spPr/>
        <p:txBody>
          <a:bodyPr/>
          <a:lstStyle/>
          <a:p>
            <a:fld id="{844A1A83-77C0-C643-9951-70027A00A64A}" type="slidenum">
              <a:rPr lang="en-US" smtClean="0"/>
              <a:t>‹#›</a:t>
            </a:fld>
            <a:endParaRPr lang="en-US"/>
          </a:p>
        </p:txBody>
      </p:sp>
    </p:spTree>
    <p:extLst>
      <p:ext uri="{BB962C8B-B14F-4D97-AF65-F5344CB8AC3E}">
        <p14:creationId xmlns:p14="http://schemas.microsoft.com/office/powerpoint/2010/main" val="3104911348"/>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tx">
  <p:cSld name="195_Default">
    <p:spTree>
      <p:nvGrpSpPr>
        <p:cNvPr id="1" name=""/>
        <p:cNvGrpSpPr/>
        <p:nvPr/>
      </p:nvGrpSpPr>
      <p:grpSpPr>
        <a:xfrm>
          <a:off x="0" y="0"/>
          <a:ext cx="0" cy="0"/>
          <a:chOff x="0" y="0"/>
          <a:chExt cx="0" cy="0"/>
        </a:xfrm>
      </p:grpSpPr>
      <p:sp>
        <p:nvSpPr>
          <p:cNvPr id="1981" name="Shape 1981"/>
          <p:cNvSpPr/>
          <p:nvPr/>
        </p:nvSpPr>
        <p:spPr>
          <a:xfrm>
            <a:off x="-2" y="2"/>
            <a:ext cx="9144004" cy="796925"/>
          </a:xfrm>
          <a:prstGeom prst="rect">
            <a:avLst/>
          </a:prstGeom>
          <a:solidFill>
            <a:srgbClr val="990F2C"/>
          </a:solidFill>
          <a:ln>
            <a:solidFill>
              <a:srgbClr val="BE4B48"/>
            </a:solidFill>
          </a:ln>
          <a:effectLst>
            <a:outerShdw blurRad="38100" dist="23000" dir="5400000" rotWithShape="0">
              <a:srgbClr val="808080">
                <a:alpha val="34997"/>
              </a:srgbClr>
            </a:outerShdw>
          </a:effectLst>
        </p:spPr>
        <p:txBody>
          <a:bodyPr lIns="34289" tIns="34289" rIns="34289" bIns="34289" anchor="ctr"/>
          <a:lstStyle/>
          <a:p>
            <a:pPr algn="ctr" defTabSz="342900">
              <a:defRPr>
                <a:solidFill>
                  <a:srgbClr val="FFFFFF"/>
                </a:solidFill>
                <a:latin typeface="Calibri"/>
                <a:ea typeface="Calibri"/>
                <a:cs typeface="Calibri"/>
                <a:sym typeface="Calibri"/>
              </a:defRPr>
            </a:pPr>
            <a:endParaRPr sz="1350"/>
          </a:p>
        </p:txBody>
      </p:sp>
      <p:pic>
        <p:nvPicPr>
          <p:cNvPr id="1982" name="image6.png"/>
          <p:cNvPicPr>
            <a:picLocks noChangeAspect="1"/>
          </p:cNvPicPr>
          <p:nvPr/>
        </p:nvPicPr>
        <p:blipFill>
          <a:blip r:embed="rId2">
            <a:extLst/>
          </a:blip>
          <a:stretch>
            <a:fillRect/>
          </a:stretch>
        </p:blipFill>
        <p:spPr>
          <a:xfrm>
            <a:off x="7653337" y="38100"/>
            <a:ext cx="1363664" cy="717550"/>
          </a:xfrm>
          <a:prstGeom prst="rect">
            <a:avLst/>
          </a:prstGeom>
          <a:ln w="12700">
            <a:miter lim="400000"/>
          </a:ln>
        </p:spPr>
      </p:pic>
      <p:sp>
        <p:nvSpPr>
          <p:cNvPr id="1983" name="Shape 1983"/>
          <p:cNvSpPr/>
          <p:nvPr/>
        </p:nvSpPr>
        <p:spPr>
          <a:xfrm>
            <a:off x="7874001" y="755651"/>
            <a:ext cx="1262063" cy="184664"/>
          </a:xfrm>
          <a:prstGeom prst="rect">
            <a:avLst/>
          </a:prstGeom>
          <a:ln w="12700">
            <a:miter lim="400000"/>
          </a:ln>
          <a:extLst>
            <a:ext uri="{C572A759-6A51-4108-AA02-DFA0A04FC94B}">
              <ma14:wrappingTextBoxFlag xmlns="" xmlns:ma14="http://schemas.microsoft.com/office/mac/drawingml/2011/main" val="1"/>
            </a:ext>
          </a:extLst>
        </p:spPr>
        <p:txBody>
          <a:bodyPr lIns="34289" tIns="34289" rIns="34289" bIns="34289">
            <a:spAutoFit/>
          </a:bodyPr>
          <a:lstStyle>
            <a:lvl1pPr defTabSz="457200">
              <a:defRPr sz="1000" b="1">
                <a:solidFill>
                  <a:srgbClr val="990F2C"/>
                </a:solidFill>
                <a:latin typeface="+mj-lt"/>
                <a:ea typeface="+mj-ea"/>
                <a:cs typeface="+mj-cs"/>
                <a:sym typeface="Helvetica"/>
              </a:defRPr>
            </a:lvl1pPr>
          </a:lstStyle>
          <a:p>
            <a:r>
              <a:rPr sz="750"/>
              <a:t>http://apc.ucc.ie</a:t>
            </a:r>
          </a:p>
        </p:txBody>
      </p:sp>
      <p:sp>
        <p:nvSpPr>
          <p:cNvPr id="1984" name="Shape 1984"/>
          <p:cNvSpPr>
            <a:spLocks noGrp="1"/>
          </p:cNvSpPr>
          <p:nvPr>
            <p:ph type="title"/>
          </p:nvPr>
        </p:nvSpPr>
        <p:spPr>
          <a:xfrm>
            <a:off x="457200" y="82550"/>
            <a:ext cx="6813550" cy="714375"/>
          </a:xfrm>
          <a:prstGeom prst="rect">
            <a:avLst/>
          </a:prstGeom>
        </p:spPr>
        <p:txBody>
          <a:bodyPr/>
          <a:lstStyle>
            <a:lvl1pPr defTabSz="342900">
              <a:defRPr sz="2700">
                <a:solidFill>
                  <a:srgbClr val="FFFFFF"/>
                </a:solidFill>
              </a:defRPr>
            </a:lvl1pPr>
          </a:lstStyle>
          <a:p>
            <a:r>
              <a:t>Title Text</a:t>
            </a:r>
          </a:p>
        </p:txBody>
      </p:sp>
      <p:sp>
        <p:nvSpPr>
          <p:cNvPr id="1985" name="Shape 1985"/>
          <p:cNvSpPr>
            <a:spLocks noGrp="1"/>
          </p:cNvSpPr>
          <p:nvPr>
            <p:ph type="body" idx="1"/>
          </p:nvPr>
        </p:nvSpPr>
        <p:spPr>
          <a:xfrm>
            <a:off x="457200" y="928689"/>
            <a:ext cx="8229600" cy="5675313"/>
          </a:xfrm>
          <a:prstGeom prst="rect">
            <a:avLst/>
          </a:prstGeom>
        </p:spPr>
        <p:txBody>
          <a:bodyPr/>
          <a:lstStyle>
            <a:lvl1pPr defTabSz="342900"/>
            <a:lvl2pPr defTabSz="342900"/>
            <a:lvl3pPr defTabSz="342900"/>
            <a:lvl4pPr defTabSz="342900"/>
            <a:lvl5pPr defTabSz="342900"/>
          </a:lstStyle>
          <a:p>
            <a:r>
              <a:t>Body Level One</a:t>
            </a:r>
          </a:p>
          <a:p>
            <a:pPr lvl="1"/>
            <a:r>
              <a:t>Body Level Two</a:t>
            </a:r>
          </a:p>
          <a:p>
            <a:pPr lvl="2"/>
            <a:r>
              <a:t>Body Level Three</a:t>
            </a:r>
          </a:p>
          <a:p>
            <a:pPr lvl="3"/>
            <a:r>
              <a:t>Body Level Four</a:t>
            </a:r>
          </a:p>
          <a:p>
            <a:pPr lvl="4"/>
            <a:r>
              <a:t>Body Level Five</a:t>
            </a:r>
          </a:p>
        </p:txBody>
      </p:sp>
      <p:sp>
        <p:nvSpPr>
          <p:cNvPr id="1986" name="Shape 1986"/>
          <p:cNvSpPr>
            <a:spLocks noGrp="1"/>
          </p:cNvSpPr>
          <p:nvPr>
            <p:ph type="sldNum" sz="quarter" idx="2"/>
          </p:nvPr>
        </p:nvSpPr>
        <p:spPr>
          <a:xfrm>
            <a:off x="6553201" y="6356350"/>
            <a:ext cx="297513" cy="300078"/>
          </a:xfrm>
          <a:prstGeom prst="rect">
            <a:avLst/>
          </a:prstGeom>
        </p:spPr>
        <p:txBody>
          <a:bodyPr anchor="t"/>
          <a:lstStyle>
            <a:lvl1pPr algn="l" defTabSz="342900">
              <a:defRPr sz="1350">
                <a:solidFill>
                  <a:srgbClr val="000000"/>
                </a:solidFill>
              </a:defRPr>
            </a:lvl1pPr>
          </a:lstStyle>
          <a:p>
            <a:fld id="{86CB4B4D-7CA3-9044-876B-883B54F8677D}" type="slidenum">
              <a:t>‹#›</a:t>
            </a:fld>
            <a:endParaRPr/>
          </a:p>
        </p:txBody>
      </p:sp>
    </p:spTree>
    <p:extLst>
      <p:ext uri="{BB962C8B-B14F-4D97-AF65-F5344CB8AC3E}">
        <p14:creationId xmlns:p14="http://schemas.microsoft.com/office/powerpoint/2010/main" val="3820978831"/>
      </p:ext>
    </p:extLst>
  </p:cSld>
  <p:clrMapOvr>
    <a:masterClrMapping/>
  </p:clrMapOvr>
  <p:transition spd="med"/>
</p:sldLayout>
</file>

<file path=ppt/slideLayouts/slideLayout231.xml><?xml version="1.0" encoding="utf-8"?>
<p:sldLayout xmlns:a="http://schemas.openxmlformats.org/drawingml/2006/main" xmlns:r="http://schemas.openxmlformats.org/officeDocument/2006/relationships" xmlns:p="http://schemas.openxmlformats.org/presentationml/2006/main" type="tx">
  <p:cSld name="196_Default">
    <p:spTree>
      <p:nvGrpSpPr>
        <p:cNvPr id="1" name=""/>
        <p:cNvGrpSpPr/>
        <p:nvPr/>
      </p:nvGrpSpPr>
      <p:grpSpPr>
        <a:xfrm>
          <a:off x="0" y="0"/>
          <a:ext cx="0" cy="0"/>
          <a:chOff x="0" y="0"/>
          <a:chExt cx="0" cy="0"/>
        </a:xfrm>
      </p:grpSpPr>
      <p:sp>
        <p:nvSpPr>
          <p:cNvPr id="1993" name="Shape 1993"/>
          <p:cNvSpPr>
            <a:spLocks noGrp="1"/>
          </p:cNvSpPr>
          <p:nvPr>
            <p:ph type="title"/>
          </p:nvPr>
        </p:nvSpPr>
        <p:spPr>
          <a:prstGeom prst="rect">
            <a:avLst/>
          </a:prstGeom>
        </p:spPr>
        <p:txBody>
          <a:bodyPr/>
          <a:lstStyle>
            <a:lvl1pPr defTabSz="342900"/>
          </a:lstStyle>
          <a:p>
            <a:r>
              <a:t>Title Text</a:t>
            </a:r>
          </a:p>
        </p:txBody>
      </p:sp>
      <p:sp>
        <p:nvSpPr>
          <p:cNvPr id="1994" name="Shape 1994"/>
          <p:cNvSpPr>
            <a:spLocks noGrp="1"/>
          </p:cNvSpPr>
          <p:nvPr>
            <p:ph type="body" idx="1"/>
          </p:nvPr>
        </p:nvSpPr>
        <p:spPr>
          <a:prstGeom prst="rect">
            <a:avLst/>
          </a:prstGeom>
        </p:spPr>
        <p:txBody>
          <a:bodyPr/>
          <a:lstStyle>
            <a:lvl1pPr defTabSz="342900"/>
            <a:lvl2pPr defTabSz="342900"/>
            <a:lvl3pPr defTabSz="342900"/>
            <a:lvl4pPr defTabSz="342900"/>
            <a:lvl5pPr defTabSz="342900"/>
          </a:lstStyle>
          <a:p>
            <a:r>
              <a:t>Body Level One</a:t>
            </a:r>
          </a:p>
          <a:p>
            <a:pPr lvl="1"/>
            <a:r>
              <a:t>Body Level Two</a:t>
            </a:r>
          </a:p>
          <a:p>
            <a:pPr lvl="2"/>
            <a:r>
              <a:t>Body Level Three</a:t>
            </a:r>
          </a:p>
          <a:p>
            <a:pPr lvl="3"/>
            <a:r>
              <a:t>Body Level Four</a:t>
            </a:r>
          </a:p>
          <a:p>
            <a:pPr lvl="4"/>
            <a:r>
              <a:t>Body Level Five</a:t>
            </a:r>
          </a:p>
        </p:txBody>
      </p:sp>
      <p:sp>
        <p:nvSpPr>
          <p:cNvPr id="1995" name="Shape 1995"/>
          <p:cNvSpPr>
            <a:spLocks noGrp="1"/>
          </p:cNvSpPr>
          <p:nvPr>
            <p:ph type="sldNum" sz="quarter" idx="2"/>
          </p:nvPr>
        </p:nvSpPr>
        <p:spPr>
          <a:prstGeom prst="rect">
            <a:avLst/>
          </a:prstGeom>
        </p:spPr>
        <p:txBody>
          <a:bodyPr/>
          <a:lstStyle>
            <a:lvl1pPr defTabSz="342900"/>
          </a:lstStyle>
          <a:p>
            <a:fld id="{86CB4B4D-7CA3-9044-876B-883B54F8677D}" type="slidenum">
              <a:t>‹#›</a:t>
            </a:fld>
            <a:endParaRPr/>
          </a:p>
        </p:txBody>
      </p:sp>
    </p:spTree>
    <p:extLst>
      <p:ext uri="{BB962C8B-B14F-4D97-AF65-F5344CB8AC3E}">
        <p14:creationId xmlns:p14="http://schemas.microsoft.com/office/powerpoint/2010/main" val="3107527411"/>
      </p:ext>
    </p:extLst>
  </p:cSld>
  <p:clrMapOvr>
    <a:masterClrMapping/>
  </p:clrMapOvr>
  <p:transition spd="med"/>
</p:sldLayout>
</file>

<file path=ppt/slideLayouts/slideLayout232.xml><?xml version="1.0" encoding="utf-8"?>
<p:sldLayout xmlns:a="http://schemas.openxmlformats.org/drawingml/2006/main" xmlns:r="http://schemas.openxmlformats.org/officeDocument/2006/relationships" xmlns:p="http://schemas.openxmlformats.org/presentationml/2006/main" type="tx">
  <p:cSld name="197_Default">
    <p:spTree>
      <p:nvGrpSpPr>
        <p:cNvPr id="1" name=""/>
        <p:cNvGrpSpPr/>
        <p:nvPr/>
      </p:nvGrpSpPr>
      <p:grpSpPr>
        <a:xfrm>
          <a:off x="0" y="0"/>
          <a:ext cx="0" cy="0"/>
          <a:chOff x="0" y="0"/>
          <a:chExt cx="0" cy="0"/>
        </a:xfrm>
      </p:grpSpPr>
      <p:sp>
        <p:nvSpPr>
          <p:cNvPr id="2002" name="Shape 2002"/>
          <p:cNvSpPr>
            <a:spLocks noGrp="1"/>
          </p:cNvSpPr>
          <p:nvPr>
            <p:ph type="sldNum" sz="quarter" idx="2"/>
          </p:nvPr>
        </p:nvSpPr>
        <p:spPr>
          <a:prstGeom prst="rect">
            <a:avLst/>
          </a:prstGeom>
        </p:spPr>
        <p:txBody>
          <a:bodyPr/>
          <a:lstStyle>
            <a:lvl1pPr defTabSz="342900"/>
          </a:lstStyle>
          <a:p>
            <a:fld id="{86CB4B4D-7CA3-9044-876B-883B54F8677D}" type="slidenum">
              <a:t>‹#›</a:t>
            </a:fld>
            <a:endParaRPr/>
          </a:p>
        </p:txBody>
      </p:sp>
    </p:spTree>
    <p:extLst>
      <p:ext uri="{BB962C8B-B14F-4D97-AF65-F5344CB8AC3E}">
        <p14:creationId xmlns:p14="http://schemas.microsoft.com/office/powerpoint/2010/main" val="6088517"/>
      </p:ext>
    </p:extLst>
  </p:cSld>
  <p:clrMapOvr>
    <a:masterClrMapping/>
  </p:clrMapOvr>
  <p:transition spd="med"/>
</p:sldLayout>
</file>

<file path=ppt/slideLayouts/slideLayout233.xml><?xml version="1.0" encoding="utf-8"?>
<p:sldLayout xmlns:a="http://schemas.openxmlformats.org/drawingml/2006/main" xmlns:r="http://schemas.openxmlformats.org/officeDocument/2006/relationships" xmlns:p="http://schemas.openxmlformats.org/presentationml/2006/main" type="tx">
  <p:cSld name="198_Default">
    <p:spTree>
      <p:nvGrpSpPr>
        <p:cNvPr id="1" name=""/>
        <p:cNvGrpSpPr/>
        <p:nvPr/>
      </p:nvGrpSpPr>
      <p:grpSpPr>
        <a:xfrm>
          <a:off x="0" y="0"/>
          <a:ext cx="0" cy="0"/>
          <a:chOff x="0" y="0"/>
          <a:chExt cx="0" cy="0"/>
        </a:xfrm>
      </p:grpSpPr>
      <p:sp>
        <p:nvSpPr>
          <p:cNvPr id="2009" name="Shape 2009"/>
          <p:cNvSpPr>
            <a:spLocks noGrp="1"/>
          </p:cNvSpPr>
          <p:nvPr>
            <p:ph type="title"/>
          </p:nvPr>
        </p:nvSpPr>
        <p:spPr>
          <a:prstGeom prst="rect">
            <a:avLst/>
          </a:prstGeom>
        </p:spPr>
        <p:txBody>
          <a:bodyPr/>
          <a:lstStyle>
            <a:lvl1pPr defTabSz="342900"/>
          </a:lstStyle>
          <a:p>
            <a:r>
              <a:t>Title Text</a:t>
            </a:r>
          </a:p>
        </p:txBody>
      </p:sp>
      <p:sp>
        <p:nvSpPr>
          <p:cNvPr id="2010" name="Shape 2010"/>
          <p:cNvSpPr>
            <a:spLocks noGrp="1"/>
          </p:cNvSpPr>
          <p:nvPr>
            <p:ph type="body" idx="1"/>
          </p:nvPr>
        </p:nvSpPr>
        <p:spPr>
          <a:prstGeom prst="rect">
            <a:avLst/>
          </a:prstGeom>
        </p:spPr>
        <p:txBody>
          <a:bodyPr/>
          <a:lstStyle>
            <a:lvl1pPr defTabSz="342900"/>
            <a:lvl2pPr defTabSz="342900"/>
            <a:lvl3pPr defTabSz="342900"/>
            <a:lvl4pPr defTabSz="342900"/>
            <a:lvl5pPr defTabSz="342900"/>
          </a:lstStyle>
          <a:p>
            <a:r>
              <a:t>Body Level One</a:t>
            </a:r>
          </a:p>
          <a:p>
            <a:pPr lvl="1"/>
            <a:r>
              <a:t>Body Level Two</a:t>
            </a:r>
          </a:p>
          <a:p>
            <a:pPr lvl="2"/>
            <a:r>
              <a:t>Body Level Three</a:t>
            </a:r>
          </a:p>
          <a:p>
            <a:pPr lvl="3"/>
            <a:r>
              <a:t>Body Level Four</a:t>
            </a:r>
          </a:p>
          <a:p>
            <a:pPr lvl="4"/>
            <a:r>
              <a:t>Body Level Five</a:t>
            </a:r>
          </a:p>
        </p:txBody>
      </p:sp>
      <p:sp>
        <p:nvSpPr>
          <p:cNvPr id="2011" name="Shape 2011"/>
          <p:cNvSpPr>
            <a:spLocks noGrp="1"/>
          </p:cNvSpPr>
          <p:nvPr>
            <p:ph type="sldNum" sz="quarter" idx="2"/>
          </p:nvPr>
        </p:nvSpPr>
        <p:spPr>
          <a:prstGeom prst="rect">
            <a:avLst/>
          </a:prstGeom>
        </p:spPr>
        <p:txBody>
          <a:bodyPr/>
          <a:lstStyle>
            <a:lvl1pPr defTabSz="342900"/>
          </a:lstStyle>
          <a:p>
            <a:fld id="{86CB4B4D-7CA3-9044-876B-883B54F8677D}" type="slidenum">
              <a:t>‹#›</a:t>
            </a:fld>
            <a:endParaRPr/>
          </a:p>
        </p:txBody>
      </p:sp>
    </p:spTree>
    <p:extLst>
      <p:ext uri="{BB962C8B-B14F-4D97-AF65-F5344CB8AC3E}">
        <p14:creationId xmlns:p14="http://schemas.microsoft.com/office/powerpoint/2010/main" val="1224812298"/>
      </p:ext>
    </p:extLst>
  </p:cSld>
  <p:clrMapOvr>
    <a:masterClrMapping/>
  </p:clrMapOvr>
  <p:transition spd="med"/>
</p:sldLayout>
</file>

<file path=ppt/slideLayouts/slideLayout234.xml><?xml version="1.0" encoding="utf-8"?>
<p:sldLayout xmlns:a="http://schemas.openxmlformats.org/drawingml/2006/main" xmlns:r="http://schemas.openxmlformats.org/officeDocument/2006/relationships" xmlns:p="http://schemas.openxmlformats.org/presentationml/2006/main" type="tx">
  <p:cSld name="199_Default">
    <p:spTree>
      <p:nvGrpSpPr>
        <p:cNvPr id="1" name=""/>
        <p:cNvGrpSpPr/>
        <p:nvPr/>
      </p:nvGrpSpPr>
      <p:grpSpPr>
        <a:xfrm>
          <a:off x="0" y="0"/>
          <a:ext cx="0" cy="0"/>
          <a:chOff x="0" y="0"/>
          <a:chExt cx="0" cy="0"/>
        </a:xfrm>
      </p:grpSpPr>
      <p:sp>
        <p:nvSpPr>
          <p:cNvPr id="2018" name="Shape 2018"/>
          <p:cNvSpPr>
            <a:spLocks noGrp="1"/>
          </p:cNvSpPr>
          <p:nvPr>
            <p:ph type="title"/>
          </p:nvPr>
        </p:nvSpPr>
        <p:spPr>
          <a:prstGeom prst="rect">
            <a:avLst/>
          </a:prstGeom>
        </p:spPr>
        <p:txBody>
          <a:bodyPr/>
          <a:lstStyle>
            <a:lvl1pPr defTabSz="342900"/>
          </a:lstStyle>
          <a:p>
            <a:r>
              <a:t>Title Text</a:t>
            </a:r>
          </a:p>
        </p:txBody>
      </p:sp>
      <p:sp>
        <p:nvSpPr>
          <p:cNvPr id="2019" name="Shape 2019"/>
          <p:cNvSpPr>
            <a:spLocks noGrp="1"/>
          </p:cNvSpPr>
          <p:nvPr>
            <p:ph type="body" idx="1"/>
          </p:nvPr>
        </p:nvSpPr>
        <p:spPr>
          <a:prstGeom prst="rect">
            <a:avLst/>
          </a:prstGeom>
        </p:spPr>
        <p:txBody>
          <a:bodyPr/>
          <a:lstStyle>
            <a:lvl1pPr defTabSz="342900"/>
            <a:lvl2pPr defTabSz="342900"/>
            <a:lvl3pPr defTabSz="342900"/>
            <a:lvl4pPr defTabSz="342900"/>
            <a:lvl5pPr defTabSz="342900"/>
          </a:lstStyle>
          <a:p>
            <a:r>
              <a:t>Body Level One</a:t>
            </a:r>
          </a:p>
          <a:p>
            <a:pPr lvl="1"/>
            <a:r>
              <a:t>Body Level Two</a:t>
            </a:r>
          </a:p>
          <a:p>
            <a:pPr lvl="2"/>
            <a:r>
              <a:t>Body Level Three</a:t>
            </a:r>
          </a:p>
          <a:p>
            <a:pPr lvl="3"/>
            <a:r>
              <a:t>Body Level Four</a:t>
            </a:r>
          </a:p>
          <a:p>
            <a:pPr lvl="4"/>
            <a:r>
              <a:t>Body Level Five</a:t>
            </a:r>
          </a:p>
        </p:txBody>
      </p:sp>
      <p:sp>
        <p:nvSpPr>
          <p:cNvPr id="2020" name="Shape 2020"/>
          <p:cNvSpPr>
            <a:spLocks noGrp="1"/>
          </p:cNvSpPr>
          <p:nvPr>
            <p:ph type="sldNum" sz="quarter" idx="2"/>
          </p:nvPr>
        </p:nvSpPr>
        <p:spPr>
          <a:prstGeom prst="rect">
            <a:avLst/>
          </a:prstGeom>
        </p:spPr>
        <p:txBody>
          <a:bodyPr/>
          <a:lstStyle>
            <a:lvl1pPr defTabSz="342900"/>
          </a:lstStyle>
          <a:p>
            <a:fld id="{86CB4B4D-7CA3-9044-876B-883B54F8677D}" type="slidenum">
              <a:t>‹#›</a:t>
            </a:fld>
            <a:endParaRPr/>
          </a:p>
        </p:txBody>
      </p:sp>
    </p:spTree>
    <p:extLst>
      <p:ext uri="{BB962C8B-B14F-4D97-AF65-F5344CB8AC3E}">
        <p14:creationId xmlns:p14="http://schemas.microsoft.com/office/powerpoint/2010/main" val="2820656445"/>
      </p:ext>
    </p:extLst>
  </p:cSld>
  <p:clrMapOvr>
    <a:masterClrMapping/>
  </p:clrMapOvr>
  <p:transition spd="med"/>
</p:sldLayout>
</file>

<file path=ppt/slideLayouts/slideLayout235.xml><?xml version="1.0" encoding="utf-8"?>
<p:sldLayout xmlns:a="http://schemas.openxmlformats.org/drawingml/2006/main" xmlns:r="http://schemas.openxmlformats.org/officeDocument/2006/relationships" xmlns:p="http://schemas.openxmlformats.org/presentationml/2006/main" type="tx">
  <p:cSld name="200_Default">
    <p:spTree>
      <p:nvGrpSpPr>
        <p:cNvPr id="1" name=""/>
        <p:cNvGrpSpPr/>
        <p:nvPr/>
      </p:nvGrpSpPr>
      <p:grpSpPr>
        <a:xfrm>
          <a:off x="0" y="0"/>
          <a:ext cx="0" cy="0"/>
          <a:chOff x="0" y="0"/>
          <a:chExt cx="0" cy="0"/>
        </a:xfrm>
      </p:grpSpPr>
      <p:sp>
        <p:nvSpPr>
          <p:cNvPr id="2027" name="Shape 2027"/>
          <p:cNvSpPr>
            <a:spLocks noGrp="1"/>
          </p:cNvSpPr>
          <p:nvPr>
            <p:ph type="title"/>
          </p:nvPr>
        </p:nvSpPr>
        <p:spPr>
          <a:prstGeom prst="rect">
            <a:avLst/>
          </a:prstGeom>
        </p:spPr>
        <p:txBody>
          <a:bodyPr/>
          <a:lstStyle>
            <a:lvl1pPr defTabSz="342900"/>
          </a:lstStyle>
          <a:p>
            <a:r>
              <a:t>Title Text</a:t>
            </a:r>
          </a:p>
        </p:txBody>
      </p:sp>
      <p:sp>
        <p:nvSpPr>
          <p:cNvPr id="2028" name="Shape 2028"/>
          <p:cNvSpPr>
            <a:spLocks noGrp="1"/>
          </p:cNvSpPr>
          <p:nvPr>
            <p:ph type="body" idx="1"/>
          </p:nvPr>
        </p:nvSpPr>
        <p:spPr>
          <a:prstGeom prst="rect">
            <a:avLst/>
          </a:prstGeom>
        </p:spPr>
        <p:txBody>
          <a:bodyPr/>
          <a:lstStyle>
            <a:lvl1pPr defTabSz="342900"/>
            <a:lvl2pPr defTabSz="342900"/>
            <a:lvl3pPr defTabSz="342900"/>
            <a:lvl4pPr defTabSz="342900"/>
            <a:lvl5pPr defTabSz="342900"/>
          </a:lstStyle>
          <a:p>
            <a:r>
              <a:t>Body Level One</a:t>
            </a:r>
          </a:p>
          <a:p>
            <a:pPr lvl="1"/>
            <a:r>
              <a:t>Body Level Two</a:t>
            </a:r>
          </a:p>
          <a:p>
            <a:pPr lvl="2"/>
            <a:r>
              <a:t>Body Level Three</a:t>
            </a:r>
          </a:p>
          <a:p>
            <a:pPr lvl="3"/>
            <a:r>
              <a:t>Body Level Four</a:t>
            </a:r>
          </a:p>
          <a:p>
            <a:pPr lvl="4"/>
            <a:r>
              <a:t>Body Level Five</a:t>
            </a:r>
          </a:p>
        </p:txBody>
      </p:sp>
      <p:sp>
        <p:nvSpPr>
          <p:cNvPr id="2029" name="Shape 2029"/>
          <p:cNvSpPr>
            <a:spLocks noGrp="1"/>
          </p:cNvSpPr>
          <p:nvPr>
            <p:ph type="sldNum" sz="quarter" idx="2"/>
          </p:nvPr>
        </p:nvSpPr>
        <p:spPr>
          <a:prstGeom prst="rect">
            <a:avLst/>
          </a:prstGeom>
        </p:spPr>
        <p:txBody>
          <a:bodyPr/>
          <a:lstStyle>
            <a:lvl1pPr defTabSz="342900"/>
          </a:lstStyle>
          <a:p>
            <a:fld id="{86CB4B4D-7CA3-9044-876B-883B54F8677D}" type="slidenum">
              <a:t>‹#›</a:t>
            </a:fld>
            <a:endParaRPr/>
          </a:p>
        </p:txBody>
      </p:sp>
    </p:spTree>
    <p:extLst>
      <p:ext uri="{BB962C8B-B14F-4D97-AF65-F5344CB8AC3E}">
        <p14:creationId xmlns:p14="http://schemas.microsoft.com/office/powerpoint/2010/main" val="178004176"/>
      </p:ext>
    </p:extLst>
  </p:cSld>
  <p:clrMapOvr>
    <a:masterClrMapping/>
  </p:clrMapOvr>
  <p:transition spd="med"/>
</p:sldLayout>
</file>

<file path=ppt/slideLayouts/slideLayout236.xml><?xml version="1.0" encoding="utf-8"?>
<p:sldLayout xmlns:a="http://schemas.openxmlformats.org/drawingml/2006/main" xmlns:r="http://schemas.openxmlformats.org/officeDocument/2006/relationships" xmlns:p="http://schemas.openxmlformats.org/presentationml/2006/main" type="tx">
  <p:cSld name="201_Default">
    <p:spTree>
      <p:nvGrpSpPr>
        <p:cNvPr id="1" name=""/>
        <p:cNvGrpSpPr/>
        <p:nvPr/>
      </p:nvGrpSpPr>
      <p:grpSpPr>
        <a:xfrm>
          <a:off x="0" y="0"/>
          <a:ext cx="0" cy="0"/>
          <a:chOff x="0" y="0"/>
          <a:chExt cx="0" cy="0"/>
        </a:xfrm>
      </p:grpSpPr>
      <p:sp>
        <p:nvSpPr>
          <p:cNvPr id="2036" name="Shape 2036"/>
          <p:cNvSpPr>
            <a:spLocks noGrp="1"/>
          </p:cNvSpPr>
          <p:nvPr>
            <p:ph type="title"/>
          </p:nvPr>
        </p:nvSpPr>
        <p:spPr>
          <a:prstGeom prst="rect">
            <a:avLst/>
          </a:prstGeom>
        </p:spPr>
        <p:txBody>
          <a:bodyPr/>
          <a:lstStyle>
            <a:lvl1pPr defTabSz="342900"/>
          </a:lstStyle>
          <a:p>
            <a:r>
              <a:t>Title Text</a:t>
            </a:r>
          </a:p>
        </p:txBody>
      </p:sp>
      <p:sp>
        <p:nvSpPr>
          <p:cNvPr id="2037" name="Shape 2037"/>
          <p:cNvSpPr>
            <a:spLocks noGrp="1"/>
          </p:cNvSpPr>
          <p:nvPr>
            <p:ph type="body" idx="1"/>
          </p:nvPr>
        </p:nvSpPr>
        <p:spPr>
          <a:prstGeom prst="rect">
            <a:avLst/>
          </a:prstGeom>
        </p:spPr>
        <p:txBody>
          <a:bodyPr/>
          <a:lstStyle>
            <a:lvl1pPr defTabSz="342900"/>
            <a:lvl2pPr defTabSz="342900"/>
            <a:lvl3pPr defTabSz="342900"/>
            <a:lvl4pPr defTabSz="342900"/>
            <a:lvl5pPr defTabSz="342900"/>
          </a:lstStyle>
          <a:p>
            <a:r>
              <a:t>Body Level One</a:t>
            </a:r>
          </a:p>
          <a:p>
            <a:pPr lvl="1"/>
            <a:r>
              <a:t>Body Level Two</a:t>
            </a:r>
          </a:p>
          <a:p>
            <a:pPr lvl="2"/>
            <a:r>
              <a:t>Body Level Three</a:t>
            </a:r>
          </a:p>
          <a:p>
            <a:pPr lvl="3"/>
            <a:r>
              <a:t>Body Level Four</a:t>
            </a:r>
          </a:p>
          <a:p>
            <a:pPr lvl="4"/>
            <a:r>
              <a:t>Body Level Five</a:t>
            </a:r>
          </a:p>
        </p:txBody>
      </p:sp>
      <p:sp>
        <p:nvSpPr>
          <p:cNvPr id="2038" name="Shape 2038"/>
          <p:cNvSpPr>
            <a:spLocks noGrp="1"/>
          </p:cNvSpPr>
          <p:nvPr>
            <p:ph type="sldNum" sz="quarter" idx="2"/>
          </p:nvPr>
        </p:nvSpPr>
        <p:spPr>
          <a:prstGeom prst="rect">
            <a:avLst/>
          </a:prstGeom>
        </p:spPr>
        <p:txBody>
          <a:bodyPr/>
          <a:lstStyle>
            <a:lvl1pPr defTabSz="342900"/>
          </a:lstStyle>
          <a:p>
            <a:fld id="{86CB4B4D-7CA3-9044-876B-883B54F8677D}" type="slidenum">
              <a:t>‹#›</a:t>
            </a:fld>
            <a:endParaRPr/>
          </a:p>
        </p:txBody>
      </p:sp>
    </p:spTree>
    <p:extLst>
      <p:ext uri="{BB962C8B-B14F-4D97-AF65-F5344CB8AC3E}">
        <p14:creationId xmlns:p14="http://schemas.microsoft.com/office/powerpoint/2010/main" val="2905059907"/>
      </p:ext>
    </p:extLst>
  </p:cSld>
  <p:clrMapOvr>
    <a:masterClrMapping/>
  </p:clrMapOvr>
  <p:transition spd="med"/>
</p:sldLayout>
</file>

<file path=ppt/slideLayouts/slideLayout237.xml><?xml version="1.0" encoding="utf-8"?>
<p:sldLayout xmlns:a="http://schemas.openxmlformats.org/drawingml/2006/main" xmlns:r="http://schemas.openxmlformats.org/officeDocument/2006/relationships" xmlns:p="http://schemas.openxmlformats.org/presentationml/2006/main" type="tx">
  <p:cSld name="202_Default">
    <p:spTree>
      <p:nvGrpSpPr>
        <p:cNvPr id="1" name=""/>
        <p:cNvGrpSpPr/>
        <p:nvPr/>
      </p:nvGrpSpPr>
      <p:grpSpPr>
        <a:xfrm>
          <a:off x="0" y="0"/>
          <a:ext cx="0" cy="0"/>
          <a:chOff x="0" y="0"/>
          <a:chExt cx="0" cy="0"/>
        </a:xfrm>
      </p:grpSpPr>
      <p:sp>
        <p:nvSpPr>
          <p:cNvPr id="2045" name="Shape 2045"/>
          <p:cNvSpPr>
            <a:spLocks noGrp="1"/>
          </p:cNvSpPr>
          <p:nvPr>
            <p:ph type="sldNum" sz="quarter" idx="2"/>
          </p:nvPr>
        </p:nvSpPr>
        <p:spPr>
          <a:prstGeom prst="rect">
            <a:avLst/>
          </a:prstGeom>
        </p:spPr>
        <p:txBody>
          <a:bodyPr/>
          <a:lstStyle>
            <a:lvl1pPr defTabSz="342900"/>
          </a:lstStyle>
          <a:p>
            <a:fld id="{86CB4B4D-7CA3-9044-876B-883B54F8677D}" type="slidenum">
              <a:t>‹#›</a:t>
            </a:fld>
            <a:endParaRPr/>
          </a:p>
        </p:txBody>
      </p:sp>
    </p:spTree>
    <p:extLst>
      <p:ext uri="{BB962C8B-B14F-4D97-AF65-F5344CB8AC3E}">
        <p14:creationId xmlns:p14="http://schemas.microsoft.com/office/powerpoint/2010/main" val="439932784"/>
      </p:ext>
    </p:extLst>
  </p:cSld>
  <p:clrMapOvr>
    <a:masterClrMapping/>
  </p:clrMapOvr>
  <p:transition spd="med"/>
</p:sldLayout>
</file>

<file path=ppt/slideLayouts/slideLayout238.xml><?xml version="1.0" encoding="utf-8"?>
<p:sldLayout xmlns:a="http://schemas.openxmlformats.org/drawingml/2006/main" xmlns:r="http://schemas.openxmlformats.org/officeDocument/2006/relationships" xmlns:p="http://schemas.openxmlformats.org/presentationml/2006/main" type="tx">
  <p:cSld name="203_Default">
    <p:spTree>
      <p:nvGrpSpPr>
        <p:cNvPr id="1" name=""/>
        <p:cNvGrpSpPr/>
        <p:nvPr/>
      </p:nvGrpSpPr>
      <p:grpSpPr>
        <a:xfrm>
          <a:off x="0" y="0"/>
          <a:ext cx="0" cy="0"/>
          <a:chOff x="0" y="0"/>
          <a:chExt cx="0" cy="0"/>
        </a:xfrm>
      </p:grpSpPr>
      <p:sp>
        <p:nvSpPr>
          <p:cNvPr id="2052" name="Shape 2052"/>
          <p:cNvSpPr>
            <a:spLocks noGrp="1"/>
          </p:cNvSpPr>
          <p:nvPr>
            <p:ph type="title"/>
          </p:nvPr>
        </p:nvSpPr>
        <p:spPr>
          <a:prstGeom prst="rect">
            <a:avLst/>
          </a:prstGeom>
        </p:spPr>
        <p:txBody>
          <a:bodyPr/>
          <a:lstStyle>
            <a:lvl1pPr defTabSz="342900"/>
          </a:lstStyle>
          <a:p>
            <a:r>
              <a:t>Title Text</a:t>
            </a:r>
          </a:p>
        </p:txBody>
      </p:sp>
      <p:sp>
        <p:nvSpPr>
          <p:cNvPr id="2053" name="Shape 2053"/>
          <p:cNvSpPr>
            <a:spLocks noGrp="1"/>
          </p:cNvSpPr>
          <p:nvPr>
            <p:ph type="body" idx="1"/>
          </p:nvPr>
        </p:nvSpPr>
        <p:spPr>
          <a:prstGeom prst="rect">
            <a:avLst/>
          </a:prstGeom>
        </p:spPr>
        <p:txBody>
          <a:bodyPr/>
          <a:lstStyle>
            <a:lvl1pPr defTabSz="342900"/>
            <a:lvl2pPr defTabSz="342900"/>
            <a:lvl3pPr defTabSz="342900"/>
            <a:lvl4pPr defTabSz="342900"/>
            <a:lvl5pPr defTabSz="342900"/>
          </a:lstStyle>
          <a:p>
            <a:r>
              <a:t>Body Level One</a:t>
            </a:r>
          </a:p>
          <a:p>
            <a:pPr lvl="1"/>
            <a:r>
              <a:t>Body Level Two</a:t>
            </a:r>
          </a:p>
          <a:p>
            <a:pPr lvl="2"/>
            <a:r>
              <a:t>Body Level Three</a:t>
            </a:r>
          </a:p>
          <a:p>
            <a:pPr lvl="3"/>
            <a:r>
              <a:t>Body Level Four</a:t>
            </a:r>
          </a:p>
          <a:p>
            <a:pPr lvl="4"/>
            <a:r>
              <a:t>Body Level Five</a:t>
            </a:r>
          </a:p>
        </p:txBody>
      </p:sp>
      <p:sp>
        <p:nvSpPr>
          <p:cNvPr id="2054" name="Shape 2054"/>
          <p:cNvSpPr>
            <a:spLocks noGrp="1"/>
          </p:cNvSpPr>
          <p:nvPr>
            <p:ph type="sldNum" sz="quarter" idx="2"/>
          </p:nvPr>
        </p:nvSpPr>
        <p:spPr>
          <a:prstGeom prst="rect">
            <a:avLst/>
          </a:prstGeom>
        </p:spPr>
        <p:txBody>
          <a:bodyPr/>
          <a:lstStyle>
            <a:lvl1pPr defTabSz="342900"/>
          </a:lstStyle>
          <a:p>
            <a:fld id="{86CB4B4D-7CA3-9044-876B-883B54F8677D}" type="slidenum">
              <a:t>‹#›</a:t>
            </a:fld>
            <a:endParaRPr/>
          </a:p>
        </p:txBody>
      </p:sp>
    </p:spTree>
    <p:extLst>
      <p:ext uri="{BB962C8B-B14F-4D97-AF65-F5344CB8AC3E}">
        <p14:creationId xmlns:p14="http://schemas.microsoft.com/office/powerpoint/2010/main" val="2911549273"/>
      </p:ext>
    </p:extLst>
  </p:cSld>
  <p:clrMapOvr>
    <a:masterClrMapping/>
  </p:clrMapOvr>
  <p:transition spd="med"/>
</p:sldLayout>
</file>

<file path=ppt/slideLayouts/slideLayout239.xml><?xml version="1.0" encoding="utf-8"?>
<p:sldLayout xmlns:a="http://schemas.openxmlformats.org/drawingml/2006/main" xmlns:r="http://schemas.openxmlformats.org/officeDocument/2006/relationships" xmlns:p="http://schemas.openxmlformats.org/presentationml/2006/main" type="tx">
  <p:cSld name="204_Default">
    <p:spTree>
      <p:nvGrpSpPr>
        <p:cNvPr id="1" name=""/>
        <p:cNvGrpSpPr/>
        <p:nvPr/>
      </p:nvGrpSpPr>
      <p:grpSpPr>
        <a:xfrm>
          <a:off x="0" y="0"/>
          <a:ext cx="0" cy="0"/>
          <a:chOff x="0" y="0"/>
          <a:chExt cx="0" cy="0"/>
        </a:xfrm>
      </p:grpSpPr>
      <p:sp>
        <p:nvSpPr>
          <p:cNvPr id="2061" name="Shape 2061"/>
          <p:cNvSpPr>
            <a:spLocks noGrp="1"/>
          </p:cNvSpPr>
          <p:nvPr>
            <p:ph type="title"/>
          </p:nvPr>
        </p:nvSpPr>
        <p:spPr>
          <a:prstGeom prst="rect">
            <a:avLst/>
          </a:prstGeom>
        </p:spPr>
        <p:txBody>
          <a:bodyPr/>
          <a:lstStyle>
            <a:lvl1pPr defTabSz="342900"/>
          </a:lstStyle>
          <a:p>
            <a:r>
              <a:t>Title Text</a:t>
            </a:r>
          </a:p>
        </p:txBody>
      </p:sp>
      <p:sp>
        <p:nvSpPr>
          <p:cNvPr id="2062" name="Shape 2062"/>
          <p:cNvSpPr>
            <a:spLocks noGrp="1"/>
          </p:cNvSpPr>
          <p:nvPr>
            <p:ph type="body" idx="1"/>
          </p:nvPr>
        </p:nvSpPr>
        <p:spPr>
          <a:prstGeom prst="rect">
            <a:avLst/>
          </a:prstGeom>
        </p:spPr>
        <p:txBody>
          <a:bodyPr/>
          <a:lstStyle>
            <a:lvl1pPr defTabSz="342900"/>
            <a:lvl2pPr defTabSz="342900"/>
            <a:lvl3pPr defTabSz="342900"/>
            <a:lvl4pPr defTabSz="342900"/>
            <a:lvl5pPr defTabSz="342900"/>
          </a:lstStyle>
          <a:p>
            <a:r>
              <a:t>Body Level One</a:t>
            </a:r>
          </a:p>
          <a:p>
            <a:pPr lvl="1"/>
            <a:r>
              <a:t>Body Level Two</a:t>
            </a:r>
          </a:p>
          <a:p>
            <a:pPr lvl="2"/>
            <a:r>
              <a:t>Body Level Three</a:t>
            </a:r>
          </a:p>
          <a:p>
            <a:pPr lvl="3"/>
            <a:r>
              <a:t>Body Level Four</a:t>
            </a:r>
          </a:p>
          <a:p>
            <a:pPr lvl="4"/>
            <a:r>
              <a:t>Body Level Five</a:t>
            </a:r>
          </a:p>
        </p:txBody>
      </p:sp>
      <p:sp>
        <p:nvSpPr>
          <p:cNvPr id="2063" name="Shape 2063"/>
          <p:cNvSpPr>
            <a:spLocks noGrp="1"/>
          </p:cNvSpPr>
          <p:nvPr>
            <p:ph type="sldNum" sz="quarter" idx="2"/>
          </p:nvPr>
        </p:nvSpPr>
        <p:spPr>
          <a:prstGeom prst="rect">
            <a:avLst/>
          </a:prstGeom>
        </p:spPr>
        <p:txBody>
          <a:bodyPr/>
          <a:lstStyle>
            <a:lvl1pPr defTabSz="342900"/>
          </a:lstStyle>
          <a:p>
            <a:fld id="{86CB4B4D-7CA3-9044-876B-883B54F8677D}" type="slidenum">
              <a:t>‹#›</a:t>
            </a:fld>
            <a:endParaRPr/>
          </a:p>
        </p:txBody>
      </p:sp>
    </p:spTree>
    <p:extLst>
      <p:ext uri="{BB962C8B-B14F-4D97-AF65-F5344CB8AC3E}">
        <p14:creationId xmlns:p14="http://schemas.microsoft.com/office/powerpoint/2010/main" val="2912872840"/>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EDB8A-AED0-E64F-8387-DC7A91DC6BB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3163706-9A6B-0345-9917-FE1B213153FC}"/>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3027A37-24A2-1B48-BC84-E05E8B33C799}"/>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B816D80-A8D0-A843-BDD8-C5739BE5AD50}"/>
              </a:ext>
            </a:extLst>
          </p:cNvPr>
          <p:cNvSpPr>
            <a:spLocks noGrp="1"/>
          </p:cNvSpPr>
          <p:nvPr>
            <p:ph type="dt" sz="half" idx="10"/>
          </p:nvPr>
        </p:nvSpPr>
        <p:spPr/>
        <p:txBody>
          <a:bodyPr/>
          <a:lstStyle/>
          <a:p>
            <a:fld id="{AD3189D0-E5BB-2F45-8E8E-8D99EFF32CC2}" type="datetimeFigureOut">
              <a:rPr lang="en-US" smtClean="0"/>
              <a:t>12/5/18</a:t>
            </a:fld>
            <a:endParaRPr lang="en-US"/>
          </a:p>
        </p:txBody>
      </p:sp>
      <p:sp>
        <p:nvSpPr>
          <p:cNvPr id="6" name="Footer Placeholder 5">
            <a:extLst>
              <a:ext uri="{FF2B5EF4-FFF2-40B4-BE49-F238E27FC236}">
                <a16:creationId xmlns:a16="http://schemas.microsoft.com/office/drawing/2014/main" id="{1C009CF1-C5B0-2040-AFE8-57ED418F02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704D8DA-B740-1C4A-92DA-3184AC67698A}"/>
              </a:ext>
            </a:extLst>
          </p:cNvPr>
          <p:cNvSpPr>
            <a:spLocks noGrp="1"/>
          </p:cNvSpPr>
          <p:nvPr>
            <p:ph type="sldNum" sz="quarter" idx="12"/>
          </p:nvPr>
        </p:nvSpPr>
        <p:spPr/>
        <p:txBody>
          <a:bodyPr/>
          <a:lstStyle/>
          <a:p>
            <a:fld id="{844A1A83-77C0-C643-9951-70027A00A64A}" type="slidenum">
              <a:rPr lang="en-US" smtClean="0"/>
              <a:t>‹#›</a:t>
            </a:fld>
            <a:endParaRPr lang="en-US"/>
          </a:p>
        </p:txBody>
      </p:sp>
    </p:spTree>
    <p:extLst>
      <p:ext uri="{BB962C8B-B14F-4D97-AF65-F5344CB8AC3E}">
        <p14:creationId xmlns:p14="http://schemas.microsoft.com/office/powerpoint/2010/main" val="2525079263"/>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tx">
  <p:cSld name="205_Default">
    <p:spTree>
      <p:nvGrpSpPr>
        <p:cNvPr id="1" name=""/>
        <p:cNvGrpSpPr/>
        <p:nvPr/>
      </p:nvGrpSpPr>
      <p:grpSpPr>
        <a:xfrm>
          <a:off x="0" y="0"/>
          <a:ext cx="0" cy="0"/>
          <a:chOff x="0" y="0"/>
          <a:chExt cx="0" cy="0"/>
        </a:xfrm>
      </p:grpSpPr>
      <p:sp>
        <p:nvSpPr>
          <p:cNvPr id="2070" name="Shape 2070"/>
          <p:cNvSpPr>
            <a:spLocks noGrp="1"/>
          </p:cNvSpPr>
          <p:nvPr>
            <p:ph type="title"/>
          </p:nvPr>
        </p:nvSpPr>
        <p:spPr>
          <a:prstGeom prst="rect">
            <a:avLst/>
          </a:prstGeom>
        </p:spPr>
        <p:txBody>
          <a:bodyPr/>
          <a:lstStyle>
            <a:lvl1pPr defTabSz="342900"/>
          </a:lstStyle>
          <a:p>
            <a:r>
              <a:t>Title Text</a:t>
            </a:r>
          </a:p>
        </p:txBody>
      </p:sp>
      <p:sp>
        <p:nvSpPr>
          <p:cNvPr id="2071" name="Shape 2071"/>
          <p:cNvSpPr>
            <a:spLocks noGrp="1"/>
          </p:cNvSpPr>
          <p:nvPr>
            <p:ph type="body" idx="1"/>
          </p:nvPr>
        </p:nvSpPr>
        <p:spPr>
          <a:prstGeom prst="rect">
            <a:avLst/>
          </a:prstGeom>
        </p:spPr>
        <p:txBody>
          <a:bodyPr/>
          <a:lstStyle>
            <a:lvl1pPr defTabSz="342900"/>
            <a:lvl2pPr defTabSz="342900"/>
            <a:lvl3pPr defTabSz="342900"/>
            <a:lvl4pPr defTabSz="342900"/>
            <a:lvl5pPr defTabSz="342900"/>
          </a:lstStyle>
          <a:p>
            <a:r>
              <a:t>Body Level One</a:t>
            </a:r>
          </a:p>
          <a:p>
            <a:pPr lvl="1"/>
            <a:r>
              <a:t>Body Level Two</a:t>
            </a:r>
          </a:p>
          <a:p>
            <a:pPr lvl="2"/>
            <a:r>
              <a:t>Body Level Three</a:t>
            </a:r>
          </a:p>
          <a:p>
            <a:pPr lvl="3"/>
            <a:r>
              <a:t>Body Level Four</a:t>
            </a:r>
          </a:p>
          <a:p>
            <a:pPr lvl="4"/>
            <a:r>
              <a:t>Body Level Five</a:t>
            </a:r>
          </a:p>
        </p:txBody>
      </p:sp>
      <p:sp>
        <p:nvSpPr>
          <p:cNvPr id="2072" name="Shape 2072"/>
          <p:cNvSpPr>
            <a:spLocks noGrp="1"/>
          </p:cNvSpPr>
          <p:nvPr>
            <p:ph type="sldNum" sz="quarter" idx="2"/>
          </p:nvPr>
        </p:nvSpPr>
        <p:spPr>
          <a:prstGeom prst="rect">
            <a:avLst/>
          </a:prstGeom>
        </p:spPr>
        <p:txBody>
          <a:bodyPr/>
          <a:lstStyle>
            <a:lvl1pPr defTabSz="342900"/>
          </a:lstStyle>
          <a:p>
            <a:fld id="{86CB4B4D-7CA3-9044-876B-883B54F8677D}" type="slidenum">
              <a:t>‹#›</a:t>
            </a:fld>
            <a:endParaRPr/>
          </a:p>
        </p:txBody>
      </p:sp>
    </p:spTree>
    <p:extLst>
      <p:ext uri="{BB962C8B-B14F-4D97-AF65-F5344CB8AC3E}">
        <p14:creationId xmlns:p14="http://schemas.microsoft.com/office/powerpoint/2010/main" val="3260075102"/>
      </p:ext>
    </p:extLst>
  </p:cSld>
  <p:clrMapOvr>
    <a:masterClrMapping/>
  </p:clrMapOvr>
  <p:transition spd="med"/>
</p:sldLayout>
</file>

<file path=ppt/slideLayouts/slideLayout241.xml><?xml version="1.0" encoding="utf-8"?>
<p:sldLayout xmlns:a="http://schemas.openxmlformats.org/drawingml/2006/main" xmlns:r="http://schemas.openxmlformats.org/officeDocument/2006/relationships" xmlns:p="http://schemas.openxmlformats.org/presentationml/2006/main" type="tx">
  <p:cSld name="206_Default">
    <p:spTree>
      <p:nvGrpSpPr>
        <p:cNvPr id="1" name=""/>
        <p:cNvGrpSpPr/>
        <p:nvPr/>
      </p:nvGrpSpPr>
      <p:grpSpPr>
        <a:xfrm>
          <a:off x="0" y="0"/>
          <a:ext cx="0" cy="0"/>
          <a:chOff x="0" y="0"/>
          <a:chExt cx="0" cy="0"/>
        </a:xfrm>
      </p:grpSpPr>
      <p:sp>
        <p:nvSpPr>
          <p:cNvPr id="2079" name="Shape 2079"/>
          <p:cNvSpPr>
            <a:spLocks noGrp="1"/>
          </p:cNvSpPr>
          <p:nvPr>
            <p:ph type="title"/>
          </p:nvPr>
        </p:nvSpPr>
        <p:spPr>
          <a:prstGeom prst="rect">
            <a:avLst/>
          </a:prstGeom>
        </p:spPr>
        <p:txBody>
          <a:bodyPr/>
          <a:lstStyle>
            <a:lvl1pPr defTabSz="342900"/>
          </a:lstStyle>
          <a:p>
            <a:r>
              <a:t>Title Text</a:t>
            </a:r>
          </a:p>
        </p:txBody>
      </p:sp>
      <p:sp>
        <p:nvSpPr>
          <p:cNvPr id="2080" name="Shape 2080"/>
          <p:cNvSpPr>
            <a:spLocks noGrp="1"/>
          </p:cNvSpPr>
          <p:nvPr>
            <p:ph type="body" idx="1"/>
          </p:nvPr>
        </p:nvSpPr>
        <p:spPr>
          <a:prstGeom prst="rect">
            <a:avLst/>
          </a:prstGeom>
        </p:spPr>
        <p:txBody>
          <a:bodyPr/>
          <a:lstStyle>
            <a:lvl1pPr defTabSz="342900"/>
            <a:lvl2pPr defTabSz="342900"/>
            <a:lvl3pPr defTabSz="342900"/>
            <a:lvl4pPr defTabSz="342900"/>
            <a:lvl5pPr defTabSz="342900"/>
          </a:lstStyle>
          <a:p>
            <a:r>
              <a:t>Body Level One</a:t>
            </a:r>
          </a:p>
          <a:p>
            <a:pPr lvl="1"/>
            <a:r>
              <a:t>Body Level Two</a:t>
            </a:r>
          </a:p>
          <a:p>
            <a:pPr lvl="2"/>
            <a:r>
              <a:t>Body Level Three</a:t>
            </a:r>
          </a:p>
          <a:p>
            <a:pPr lvl="3"/>
            <a:r>
              <a:t>Body Level Four</a:t>
            </a:r>
          </a:p>
          <a:p>
            <a:pPr lvl="4"/>
            <a:r>
              <a:t>Body Level Five</a:t>
            </a:r>
          </a:p>
        </p:txBody>
      </p:sp>
      <p:sp>
        <p:nvSpPr>
          <p:cNvPr id="2081" name="Shape 2081"/>
          <p:cNvSpPr>
            <a:spLocks noGrp="1"/>
          </p:cNvSpPr>
          <p:nvPr>
            <p:ph type="sldNum" sz="quarter" idx="2"/>
          </p:nvPr>
        </p:nvSpPr>
        <p:spPr>
          <a:prstGeom prst="rect">
            <a:avLst/>
          </a:prstGeom>
        </p:spPr>
        <p:txBody>
          <a:bodyPr/>
          <a:lstStyle>
            <a:lvl1pPr defTabSz="342900"/>
          </a:lstStyle>
          <a:p>
            <a:fld id="{86CB4B4D-7CA3-9044-876B-883B54F8677D}" type="slidenum">
              <a:t>‹#›</a:t>
            </a:fld>
            <a:endParaRPr/>
          </a:p>
        </p:txBody>
      </p:sp>
    </p:spTree>
    <p:extLst>
      <p:ext uri="{BB962C8B-B14F-4D97-AF65-F5344CB8AC3E}">
        <p14:creationId xmlns:p14="http://schemas.microsoft.com/office/powerpoint/2010/main" val="4143723113"/>
      </p:ext>
    </p:extLst>
  </p:cSld>
  <p:clrMapOvr>
    <a:masterClrMapping/>
  </p:clrMapOvr>
  <p:transition spd="med"/>
</p:sldLayout>
</file>

<file path=ppt/slideLayouts/slideLayout242.xml><?xml version="1.0" encoding="utf-8"?>
<p:sldLayout xmlns:a="http://schemas.openxmlformats.org/drawingml/2006/main" xmlns:r="http://schemas.openxmlformats.org/officeDocument/2006/relationships" xmlns:p="http://schemas.openxmlformats.org/presentationml/2006/main" type="tx">
  <p:cSld name="207_Default">
    <p:spTree>
      <p:nvGrpSpPr>
        <p:cNvPr id="1" name=""/>
        <p:cNvGrpSpPr/>
        <p:nvPr/>
      </p:nvGrpSpPr>
      <p:grpSpPr>
        <a:xfrm>
          <a:off x="0" y="0"/>
          <a:ext cx="0" cy="0"/>
          <a:chOff x="0" y="0"/>
          <a:chExt cx="0" cy="0"/>
        </a:xfrm>
      </p:grpSpPr>
      <p:sp>
        <p:nvSpPr>
          <p:cNvPr id="2088" name="Shape 2088"/>
          <p:cNvSpPr>
            <a:spLocks noGrp="1"/>
          </p:cNvSpPr>
          <p:nvPr>
            <p:ph type="title"/>
          </p:nvPr>
        </p:nvSpPr>
        <p:spPr>
          <a:xfrm>
            <a:off x="685800" y="609600"/>
            <a:ext cx="7772400" cy="1143000"/>
          </a:xfrm>
          <a:prstGeom prst="rect">
            <a:avLst/>
          </a:prstGeom>
        </p:spPr>
        <p:txBody>
          <a:bodyPr/>
          <a:lstStyle>
            <a:lvl1pPr>
              <a:defRPr>
                <a:latin typeface="+mn-lt"/>
                <a:ea typeface="+mn-ea"/>
                <a:cs typeface="+mn-cs"/>
                <a:sym typeface="Arial"/>
              </a:defRPr>
            </a:lvl1pPr>
          </a:lstStyle>
          <a:p>
            <a:r>
              <a:t>Title Text</a:t>
            </a:r>
          </a:p>
        </p:txBody>
      </p:sp>
      <p:sp>
        <p:nvSpPr>
          <p:cNvPr id="2089" name="Shape 2089"/>
          <p:cNvSpPr>
            <a:spLocks noGrp="1"/>
          </p:cNvSpPr>
          <p:nvPr>
            <p:ph type="body" idx="1"/>
          </p:nvPr>
        </p:nvSpPr>
        <p:spPr>
          <a:xfrm>
            <a:off x="685800" y="1981200"/>
            <a:ext cx="7772400" cy="4114800"/>
          </a:xfrm>
          <a:prstGeom prst="rect">
            <a:avLst/>
          </a:prstGeom>
        </p:spPr>
        <p:txBody>
          <a:bodyPr/>
          <a:lstStyle>
            <a:lvl1pPr>
              <a:buFontTx/>
              <a:defRPr>
                <a:latin typeface="+mn-lt"/>
                <a:ea typeface="+mn-ea"/>
                <a:cs typeface="+mn-cs"/>
                <a:sym typeface="Arial"/>
              </a:defRPr>
            </a:lvl1pPr>
            <a:lvl2pPr>
              <a:buFontTx/>
              <a:defRPr>
                <a:latin typeface="+mn-lt"/>
                <a:ea typeface="+mn-ea"/>
                <a:cs typeface="+mn-cs"/>
                <a:sym typeface="Arial"/>
              </a:defRPr>
            </a:lvl2pPr>
            <a:lvl3pPr>
              <a:buFontTx/>
              <a:defRPr>
                <a:latin typeface="+mn-lt"/>
                <a:ea typeface="+mn-ea"/>
                <a:cs typeface="+mn-cs"/>
                <a:sym typeface="Arial"/>
              </a:defRPr>
            </a:lvl3pPr>
            <a:lvl4pPr>
              <a:buFontTx/>
              <a:defRPr>
                <a:latin typeface="+mn-lt"/>
                <a:ea typeface="+mn-ea"/>
                <a:cs typeface="+mn-cs"/>
                <a:sym typeface="Arial"/>
              </a:defRPr>
            </a:lvl4pPr>
            <a:lvl5pPr>
              <a:buFontTx/>
              <a:defRPr>
                <a:latin typeface="+mn-lt"/>
                <a:ea typeface="+mn-ea"/>
                <a:cs typeface="+mn-cs"/>
                <a:sym typeface="Arial"/>
              </a:defRPr>
            </a:lvl5pPr>
          </a:lstStyle>
          <a:p>
            <a:r>
              <a:t>Body Level One</a:t>
            </a:r>
          </a:p>
          <a:p>
            <a:pPr lvl="1"/>
            <a:r>
              <a:t>Body Level Two</a:t>
            </a:r>
          </a:p>
          <a:p>
            <a:pPr lvl="2"/>
            <a:r>
              <a:t>Body Level Three</a:t>
            </a:r>
          </a:p>
          <a:p>
            <a:pPr lvl="3"/>
            <a:r>
              <a:t>Body Level Four</a:t>
            </a:r>
          </a:p>
          <a:p>
            <a:pPr lvl="4"/>
            <a:r>
              <a:t>Body Level Five</a:t>
            </a:r>
          </a:p>
        </p:txBody>
      </p:sp>
      <p:sp>
        <p:nvSpPr>
          <p:cNvPr id="2090" name="Shape 2090"/>
          <p:cNvSpPr>
            <a:spLocks noGrp="1"/>
          </p:cNvSpPr>
          <p:nvPr>
            <p:ph type="sldNum" sz="quarter" idx="2"/>
          </p:nvPr>
        </p:nvSpPr>
        <p:spPr>
          <a:xfrm>
            <a:off x="8200763" y="6248401"/>
            <a:ext cx="257439" cy="253912"/>
          </a:xfrm>
          <a:prstGeom prst="rect">
            <a:avLst/>
          </a:prstGeom>
        </p:spPr>
        <p:txBody>
          <a:bodyPr anchor="t"/>
          <a:lstStyle>
            <a:lvl1pPr>
              <a:defRPr sz="1050">
                <a:solidFill>
                  <a:srgbClr val="000000"/>
                </a:solidFill>
                <a:latin typeface="+mn-lt"/>
                <a:ea typeface="+mn-ea"/>
                <a:cs typeface="+mn-cs"/>
                <a:sym typeface="Arial"/>
              </a:defRPr>
            </a:lvl1pPr>
          </a:lstStyle>
          <a:p>
            <a:fld id="{86CB4B4D-7CA3-9044-876B-883B54F8677D}" type="slidenum">
              <a:t>‹#›</a:t>
            </a:fld>
            <a:endParaRPr/>
          </a:p>
        </p:txBody>
      </p:sp>
    </p:spTree>
    <p:extLst>
      <p:ext uri="{BB962C8B-B14F-4D97-AF65-F5344CB8AC3E}">
        <p14:creationId xmlns:p14="http://schemas.microsoft.com/office/powerpoint/2010/main" val="275784578"/>
      </p:ext>
    </p:extLst>
  </p:cSld>
  <p:clrMapOvr>
    <a:masterClrMapping/>
  </p:clrMapOvr>
  <p:transition spd="med"/>
</p:sldLayout>
</file>

<file path=ppt/slideLayouts/slideLayout243.xml><?xml version="1.0" encoding="utf-8"?>
<p:sldLayout xmlns:a="http://schemas.openxmlformats.org/drawingml/2006/main" xmlns:r="http://schemas.openxmlformats.org/officeDocument/2006/relationships" xmlns:p="http://schemas.openxmlformats.org/presentationml/2006/main" type="tx">
  <p:cSld name="208_Default">
    <p:spTree>
      <p:nvGrpSpPr>
        <p:cNvPr id="1" name=""/>
        <p:cNvGrpSpPr/>
        <p:nvPr/>
      </p:nvGrpSpPr>
      <p:grpSpPr>
        <a:xfrm>
          <a:off x="0" y="0"/>
          <a:ext cx="0" cy="0"/>
          <a:chOff x="0" y="0"/>
          <a:chExt cx="0" cy="0"/>
        </a:xfrm>
      </p:grpSpPr>
      <p:sp>
        <p:nvSpPr>
          <p:cNvPr id="2097" name="Shape 2097"/>
          <p:cNvSpPr>
            <a:spLocks noGrp="1"/>
          </p:cNvSpPr>
          <p:nvPr>
            <p:ph type="title"/>
          </p:nvPr>
        </p:nvSpPr>
        <p:spPr>
          <a:xfrm>
            <a:off x="685800" y="609600"/>
            <a:ext cx="7772400" cy="1143000"/>
          </a:xfrm>
          <a:prstGeom prst="rect">
            <a:avLst/>
          </a:prstGeom>
        </p:spPr>
        <p:txBody>
          <a:bodyPr/>
          <a:lstStyle>
            <a:lvl1pPr>
              <a:defRPr>
                <a:latin typeface="+mn-lt"/>
                <a:ea typeface="+mn-ea"/>
                <a:cs typeface="+mn-cs"/>
                <a:sym typeface="Arial"/>
              </a:defRPr>
            </a:lvl1pPr>
          </a:lstStyle>
          <a:p>
            <a:r>
              <a:t>Title Text</a:t>
            </a:r>
          </a:p>
        </p:txBody>
      </p:sp>
      <p:sp>
        <p:nvSpPr>
          <p:cNvPr id="2098" name="Shape 2098"/>
          <p:cNvSpPr>
            <a:spLocks noGrp="1"/>
          </p:cNvSpPr>
          <p:nvPr>
            <p:ph type="body" idx="1"/>
          </p:nvPr>
        </p:nvSpPr>
        <p:spPr>
          <a:xfrm>
            <a:off x="685800" y="1981200"/>
            <a:ext cx="7772400" cy="4114800"/>
          </a:xfrm>
          <a:prstGeom prst="rect">
            <a:avLst/>
          </a:prstGeom>
        </p:spPr>
        <p:txBody>
          <a:bodyPr/>
          <a:lstStyle>
            <a:lvl1pPr>
              <a:buFontTx/>
              <a:defRPr>
                <a:latin typeface="+mn-lt"/>
                <a:ea typeface="+mn-ea"/>
                <a:cs typeface="+mn-cs"/>
                <a:sym typeface="Arial"/>
              </a:defRPr>
            </a:lvl1pPr>
            <a:lvl2pPr>
              <a:buFontTx/>
              <a:defRPr>
                <a:latin typeface="+mn-lt"/>
                <a:ea typeface="+mn-ea"/>
                <a:cs typeface="+mn-cs"/>
                <a:sym typeface="Arial"/>
              </a:defRPr>
            </a:lvl2pPr>
            <a:lvl3pPr>
              <a:buFontTx/>
              <a:defRPr>
                <a:latin typeface="+mn-lt"/>
                <a:ea typeface="+mn-ea"/>
                <a:cs typeface="+mn-cs"/>
                <a:sym typeface="Arial"/>
              </a:defRPr>
            </a:lvl3pPr>
            <a:lvl4pPr>
              <a:buFontTx/>
              <a:defRPr>
                <a:latin typeface="+mn-lt"/>
                <a:ea typeface="+mn-ea"/>
                <a:cs typeface="+mn-cs"/>
                <a:sym typeface="Arial"/>
              </a:defRPr>
            </a:lvl4pPr>
            <a:lvl5pPr>
              <a:buFontTx/>
              <a:defRPr>
                <a:latin typeface="+mn-lt"/>
                <a:ea typeface="+mn-ea"/>
                <a:cs typeface="+mn-cs"/>
                <a:sym typeface="Arial"/>
              </a:defRPr>
            </a:lvl5pPr>
          </a:lstStyle>
          <a:p>
            <a:r>
              <a:t>Body Level One</a:t>
            </a:r>
          </a:p>
          <a:p>
            <a:pPr lvl="1"/>
            <a:r>
              <a:t>Body Level Two</a:t>
            </a:r>
          </a:p>
          <a:p>
            <a:pPr lvl="2"/>
            <a:r>
              <a:t>Body Level Three</a:t>
            </a:r>
          </a:p>
          <a:p>
            <a:pPr lvl="3"/>
            <a:r>
              <a:t>Body Level Four</a:t>
            </a:r>
          </a:p>
          <a:p>
            <a:pPr lvl="4"/>
            <a:r>
              <a:t>Body Level Five</a:t>
            </a:r>
          </a:p>
        </p:txBody>
      </p:sp>
      <p:sp>
        <p:nvSpPr>
          <p:cNvPr id="2099" name="Shape 2099"/>
          <p:cNvSpPr>
            <a:spLocks noGrp="1"/>
          </p:cNvSpPr>
          <p:nvPr>
            <p:ph type="sldNum" sz="quarter" idx="2"/>
          </p:nvPr>
        </p:nvSpPr>
        <p:spPr>
          <a:xfrm>
            <a:off x="8200763" y="6248401"/>
            <a:ext cx="257439" cy="253912"/>
          </a:xfrm>
          <a:prstGeom prst="rect">
            <a:avLst/>
          </a:prstGeom>
        </p:spPr>
        <p:txBody>
          <a:bodyPr anchor="t"/>
          <a:lstStyle>
            <a:lvl1pPr>
              <a:defRPr sz="1050">
                <a:solidFill>
                  <a:srgbClr val="000000"/>
                </a:solidFill>
                <a:latin typeface="+mn-lt"/>
                <a:ea typeface="+mn-ea"/>
                <a:cs typeface="+mn-cs"/>
                <a:sym typeface="Arial"/>
              </a:defRPr>
            </a:lvl1pPr>
          </a:lstStyle>
          <a:p>
            <a:fld id="{86CB4B4D-7CA3-9044-876B-883B54F8677D}" type="slidenum">
              <a:t>‹#›</a:t>
            </a:fld>
            <a:endParaRPr/>
          </a:p>
        </p:txBody>
      </p:sp>
    </p:spTree>
    <p:extLst>
      <p:ext uri="{BB962C8B-B14F-4D97-AF65-F5344CB8AC3E}">
        <p14:creationId xmlns:p14="http://schemas.microsoft.com/office/powerpoint/2010/main" val="3531372747"/>
      </p:ext>
    </p:extLst>
  </p:cSld>
  <p:clrMapOvr>
    <a:masterClrMapping/>
  </p:clrMapOvr>
  <p:transition spd="med"/>
</p:sldLayout>
</file>

<file path=ppt/slideLayouts/slideLayout244.xml><?xml version="1.0" encoding="utf-8"?>
<p:sldLayout xmlns:a="http://schemas.openxmlformats.org/drawingml/2006/main" xmlns:r="http://schemas.openxmlformats.org/officeDocument/2006/relationships" xmlns:p="http://schemas.openxmlformats.org/presentationml/2006/main" type="tx">
  <p:cSld name="209_Default">
    <p:spTree>
      <p:nvGrpSpPr>
        <p:cNvPr id="1" name=""/>
        <p:cNvGrpSpPr/>
        <p:nvPr/>
      </p:nvGrpSpPr>
      <p:grpSpPr>
        <a:xfrm>
          <a:off x="0" y="0"/>
          <a:ext cx="0" cy="0"/>
          <a:chOff x="0" y="0"/>
          <a:chExt cx="0" cy="0"/>
        </a:xfrm>
      </p:grpSpPr>
      <p:sp>
        <p:nvSpPr>
          <p:cNvPr id="2106" name="Shape 2106"/>
          <p:cNvSpPr>
            <a:spLocks noGrp="1"/>
          </p:cNvSpPr>
          <p:nvPr>
            <p:ph type="title"/>
          </p:nvPr>
        </p:nvSpPr>
        <p:spPr>
          <a:xfrm>
            <a:off x="685800" y="609600"/>
            <a:ext cx="7772400" cy="1143000"/>
          </a:xfrm>
          <a:prstGeom prst="rect">
            <a:avLst/>
          </a:prstGeom>
        </p:spPr>
        <p:txBody>
          <a:bodyPr/>
          <a:lstStyle>
            <a:lvl1pPr>
              <a:defRPr>
                <a:latin typeface="+mn-lt"/>
                <a:ea typeface="+mn-ea"/>
                <a:cs typeface="+mn-cs"/>
                <a:sym typeface="Arial"/>
              </a:defRPr>
            </a:lvl1pPr>
          </a:lstStyle>
          <a:p>
            <a:r>
              <a:t>Title Text</a:t>
            </a:r>
          </a:p>
        </p:txBody>
      </p:sp>
      <p:sp>
        <p:nvSpPr>
          <p:cNvPr id="2107" name="Shape 2107"/>
          <p:cNvSpPr>
            <a:spLocks noGrp="1"/>
          </p:cNvSpPr>
          <p:nvPr>
            <p:ph type="body" idx="1"/>
          </p:nvPr>
        </p:nvSpPr>
        <p:spPr>
          <a:xfrm>
            <a:off x="685800" y="1981200"/>
            <a:ext cx="7772400" cy="4114800"/>
          </a:xfrm>
          <a:prstGeom prst="rect">
            <a:avLst/>
          </a:prstGeom>
        </p:spPr>
        <p:txBody>
          <a:bodyPr/>
          <a:lstStyle>
            <a:lvl1pPr>
              <a:buFontTx/>
              <a:defRPr>
                <a:latin typeface="+mn-lt"/>
                <a:ea typeface="+mn-ea"/>
                <a:cs typeface="+mn-cs"/>
                <a:sym typeface="Arial"/>
              </a:defRPr>
            </a:lvl1pPr>
            <a:lvl2pPr>
              <a:buFontTx/>
              <a:defRPr>
                <a:latin typeface="+mn-lt"/>
                <a:ea typeface="+mn-ea"/>
                <a:cs typeface="+mn-cs"/>
                <a:sym typeface="Arial"/>
              </a:defRPr>
            </a:lvl2pPr>
            <a:lvl3pPr>
              <a:buFontTx/>
              <a:defRPr>
                <a:latin typeface="+mn-lt"/>
                <a:ea typeface="+mn-ea"/>
                <a:cs typeface="+mn-cs"/>
                <a:sym typeface="Arial"/>
              </a:defRPr>
            </a:lvl3pPr>
            <a:lvl4pPr>
              <a:buFontTx/>
              <a:defRPr>
                <a:latin typeface="+mn-lt"/>
                <a:ea typeface="+mn-ea"/>
                <a:cs typeface="+mn-cs"/>
                <a:sym typeface="Arial"/>
              </a:defRPr>
            </a:lvl4pPr>
            <a:lvl5pPr>
              <a:buFontTx/>
              <a:defRPr>
                <a:latin typeface="+mn-lt"/>
                <a:ea typeface="+mn-ea"/>
                <a:cs typeface="+mn-cs"/>
                <a:sym typeface="Arial"/>
              </a:defRPr>
            </a:lvl5pPr>
          </a:lstStyle>
          <a:p>
            <a:r>
              <a:t>Body Level One</a:t>
            </a:r>
          </a:p>
          <a:p>
            <a:pPr lvl="1"/>
            <a:r>
              <a:t>Body Level Two</a:t>
            </a:r>
          </a:p>
          <a:p>
            <a:pPr lvl="2"/>
            <a:r>
              <a:t>Body Level Three</a:t>
            </a:r>
          </a:p>
          <a:p>
            <a:pPr lvl="3"/>
            <a:r>
              <a:t>Body Level Four</a:t>
            </a:r>
          </a:p>
          <a:p>
            <a:pPr lvl="4"/>
            <a:r>
              <a:t>Body Level Five</a:t>
            </a:r>
          </a:p>
        </p:txBody>
      </p:sp>
      <p:sp>
        <p:nvSpPr>
          <p:cNvPr id="2108" name="Shape 2108"/>
          <p:cNvSpPr>
            <a:spLocks noGrp="1"/>
          </p:cNvSpPr>
          <p:nvPr>
            <p:ph type="sldNum" sz="quarter" idx="2"/>
          </p:nvPr>
        </p:nvSpPr>
        <p:spPr>
          <a:xfrm>
            <a:off x="8200763" y="6248401"/>
            <a:ext cx="257439" cy="253912"/>
          </a:xfrm>
          <a:prstGeom prst="rect">
            <a:avLst/>
          </a:prstGeom>
        </p:spPr>
        <p:txBody>
          <a:bodyPr anchor="t"/>
          <a:lstStyle>
            <a:lvl1pPr>
              <a:defRPr sz="1050">
                <a:solidFill>
                  <a:srgbClr val="000000"/>
                </a:solidFill>
                <a:latin typeface="+mn-lt"/>
                <a:ea typeface="+mn-ea"/>
                <a:cs typeface="+mn-cs"/>
                <a:sym typeface="Arial"/>
              </a:defRPr>
            </a:lvl1pPr>
          </a:lstStyle>
          <a:p>
            <a:fld id="{86CB4B4D-7CA3-9044-876B-883B54F8677D}" type="slidenum">
              <a:t>‹#›</a:t>
            </a:fld>
            <a:endParaRPr/>
          </a:p>
        </p:txBody>
      </p:sp>
    </p:spTree>
    <p:extLst>
      <p:ext uri="{BB962C8B-B14F-4D97-AF65-F5344CB8AC3E}">
        <p14:creationId xmlns:p14="http://schemas.microsoft.com/office/powerpoint/2010/main" val="2613557210"/>
      </p:ext>
    </p:extLst>
  </p:cSld>
  <p:clrMapOvr>
    <a:masterClrMapping/>
  </p:clrMapOvr>
  <p:transition spd="med"/>
</p:sldLayout>
</file>

<file path=ppt/slideLayouts/slideLayout245.xml><?xml version="1.0" encoding="utf-8"?>
<p:sldLayout xmlns:a="http://schemas.openxmlformats.org/drawingml/2006/main" xmlns:r="http://schemas.openxmlformats.org/officeDocument/2006/relationships" xmlns:p="http://schemas.openxmlformats.org/presentationml/2006/main" type="tx">
  <p:cSld name="210_Default">
    <p:spTree>
      <p:nvGrpSpPr>
        <p:cNvPr id="1" name=""/>
        <p:cNvGrpSpPr/>
        <p:nvPr/>
      </p:nvGrpSpPr>
      <p:grpSpPr>
        <a:xfrm>
          <a:off x="0" y="0"/>
          <a:ext cx="0" cy="0"/>
          <a:chOff x="0" y="0"/>
          <a:chExt cx="0" cy="0"/>
        </a:xfrm>
      </p:grpSpPr>
      <p:sp>
        <p:nvSpPr>
          <p:cNvPr id="2115" name="Shape 2115"/>
          <p:cNvSpPr>
            <a:spLocks noGrp="1"/>
          </p:cNvSpPr>
          <p:nvPr>
            <p:ph type="title"/>
          </p:nvPr>
        </p:nvSpPr>
        <p:spPr>
          <a:xfrm>
            <a:off x="685800" y="609600"/>
            <a:ext cx="7772400" cy="1143000"/>
          </a:xfrm>
          <a:prstGeom prst="rect">
            <a:avLst/>
          </a:prstGeom>
        </p:spPr>
        <p:txBody>
          <a:bodyPr/>
          <a:lstStyle>
            <a:lvl1pPr>
              <a:defRPr>
                <a:latin typeface="+mn-lt"/>
                <a:ea typeface="+mn-ea"/>
                <a:cs typeface="+mn-cs"/>
                <a:sym typeface="Arial"/>
              </a:defRPr>
            </a:lvl1pPr>
          </a:lstStyle>
          <a:p>
            <a:r>
              <a:t>Title Text</a:t>
            </a:r>
          </a:p>
        </p:txBody>
      </p:sp>
      <p:sp>
        <p:nvSpPr>
          <p:cNvPr id="2116" name="Shape 2116"/>
          <p:cNvSpPr>
            <a:spLocks noGrp="1"/>
          </p:cNvSpPr>
          <p:nvPr>
            <p:ph type="body" idx="1"/>
          </p:nvPr>
        </p:nvSpPr>
        <p:spPr>
          <a:xfrm>
            <a:off x="685800" y="1981200"/>
            <a:ext cx="7772400" cy="4114800"/>
          </a:xfrm>
          <a:prstGeom prst="rect">
            <a:avLst/>
          </a:prstGeom>
        </p:spPr>
        <p:txBody>
          <a:bodyPr/>
          <a:lstStyle>
            <a:lvl1pPr>
              <a:buFontTx/>
              <a:defRPr>
                <a:latin typeface="+mn-lt"/>
                <a:ea typeface="+mn-ea"/>
                <a:cs typeface="+mn-cs"/>
                <a:sym typeface="Arial"/>
              </a:defRPr>
            </a:lvl1pPr>
            <a:lvl2pPr>
              <a:buFontTx/>
              <a:defRPr>
                <a:latin typeface="+mn-lt"/>
                <a:ea typeface="+mn-ea"/>
                <a:cs typeface="+mn-cs"/>
                <a:sym typeface="Arial"/>
              </a:defRPr>
            </a:lvl2pPr>
            <a:lvl3pPr>
              <a:buFontTx/>
              <a:defRPr>
                <a:latin typeface="+mn-lt"/>
                <a:ea typeface="+mn-ea"/>
                <a:cs typeface="+mn-cs"/>
                <a:sym typeface="Arial"/>
              </a:defRPr>
            </a:lvl3pPr>
            <a:lvl4pPr>
              <a:buFontTx/>
              <a:defRPr>
                <a:latin typeface="+mn-lt"/>
                <a:ea typeface="+mn-ea"/>
                <a:cs typeface="+mn-cs"/>
                <a:sym typeface="Arial"/>
              </a:defRPr>
            </a:lvl4pPr>
            <a:lvl5pPr>
              <a:buFontTx/>
              <a:defRPr>
                <a:latin typeface="+mn-lt"/>
                <a:ea typeface="+mn-ea"/>
                <a:cs typeface="+mn-cs"/>
                <a:sym typeface="Arial"/>
              </a:defRPr>
            </a:lvl5pPr>
          </a:lstStyle>
          <a:p>
            <a:r>
              <a:t>Body Level One</a:t>
            </a:r>
          </a:p>
          <a:p>
            <a:pPr lvl="1"/>
            <a:r>
              <a:t>Body Level Two</a:t>
            </a:r>
          </a:p>
          <a:p>
            <a:pPr lvl="2"/>
            <a:r>
              <a:t>Body Level Three</a:t>
            </a:r>
          </a:p>
          <a:p>
            <a:pPr lvl="3"/>
            <a:r>
              <a:t>Body Level Four</a:t>
            </a:r>
          </a:p>
          <a:p>
            <a:pPr lvl="4"/>
            <a:r>
              <a:t>Body Level Five</a:t>
            </a:r>
          </a:p>
        </p:txBody>
      </p:sp>
      <p:sp>
        <p:nvSpPr>
          <p:cNvPr id="2117" name="Shape 2117"/>
          <p:cNvSpPr>
            <a:spLocks noGrp="1"/>
          </p:cNvSpPr>
          <p:nvPr>
            <p:ph type="sldNum" sz="quarter" idx="2"/>
          </p:nvPr>
        </p:nvSpPr>
        <p:spPr>
          <a:xfrm>
            <a:off x="8200763" y="6248401"/>
            <a:ext cx="257439" cy="253912"/>
          </a:xfrm>
          <a:prstGeom prst="rect">
            <a:avLst/>
          </a:prstGeom>
        </p:spPr>
        <p:txBody>
          <a:bodyPr anchor="t"/>
          <a:lstStyle>
            <a:lvl1pPr>
              <a:defRPr sz="1050">
                <a:solidFill>
                  <a:srgbClr val="000000"/>
                </a:solidFill>
                <a:latin typeface="+mn-lt"/>
                <a:ea typeface="+mn-ea"/>
                <a:cs typeface="+mn-cs"/>
                <a:sym typeface="Arial"/>
              </a:defRPr>
            </a:lvl1pPr>
          </a:lstStyle>
          <a:p>
            <a:fld id="{86CB4B4D-7CA3-9044-876B-883B54F8677D}" type="slidenum">
              <a:t>‹#›</a:t>
            </a:fld>
            <a:endParaRPr/>
          </a:p>
        </p:txBody>
      </p:sp>
    </p:spTree>
    <p:extLst>
      <p:ext uri="{BB962C8B-B14F-4D97-AF65-F5344CB8AC3E}">
        <p14:creationId xmlns:p14="http://schemas.microsoft.com/office/powerpoint/2010/main" val="3060679250"/>
      </p:ext>
    </p:extLst>
  </p:cSld>
  <p:clrMapOvr>
    <a:masterClrMapping/>
  </p:clrMapOvr>
  <p:transition spd="med"/>
</p:sldLayout>
</file>

<file path=ppt/slideLayouts/slideLayout246.xml><?xml version="1.0" encoding="utf-8"?>
<p:sldLayout xmlns:a="http://schemas.openxmlformats.org/drawingml/2006/main" xmlns:r="http://schemas.openxmlformats.org/officeDocument/2006/relationships" xmlns:p="http://schemas.openxmlformats.org/presentationml/2006/main" type="tx">
  <p:cSld name="211_Default">
    <p:spTree>
      <p:nvGrpSpPr>
        <p:cNvPr id="1" name=""/>
        <p:cNvGrpSpPr/>
        <p:nvPr/>
      </p:nvGrpSpPr>
      <p:grpSpPr>
        <a:xfrm>
          <a:off x="0" y="0"/>
          <a:ext cx="0" cy="0"/>
          <a:chOff x="0" y="0"/>
          <a:chExt cx="0" cy="0"/>
        </a:xfrm>
      </p:grpSpPr>
      <p:sp>
        <p:nvSpPr>
          <p:cNvPr id="2124" name="Shape 2124"/>
          <p:cNvSpPr>
            <a:spLocks noGrp="1"/>
          </p:cNvSpPr>
          <p:nvPr>
            <p:ph type="title"/>
          </p:nvPr>
        </p:nvSpPr>
        <p:spPr>
          <a:xfrm>
            <a:off x="685800" y="609600"/>
            <a:ext cx="7772400" cy="1143000"/>
          </a:xfrm>
          <a:prstGeom prst="rect">
            <a:avLst/>
          </a:prstGeom>
        </p:spPr>
        <p:txBody>
          <a:bodyPr/>
          <a:lstStyle>
            <a:lvl1pPr>
              <a:defRPr>
                <a:latin typeface="+mn-lt"/>
                <a:ea typeface="+mn-ea"/>
                <a:cs typeface="+mn-cs"/>
                <a:sym typeface="Arial"/>
              </a:defRPr>
            </a:lvl1pPr>
          </a:lstStyle>
          <a:p>
            <a:r>
              <a:t>Title Text</a:t>
            </a:r>
          </a:p>
        </p:txBody>
      </p:sp>
      <p:sp>
        <p:nvSpPr>
          <p:cNvPr id="2125" name="Shape 2125"/>
          <p:cNvSpPr>
            <a:spLocks noGrp="1"/>
          </p:cNvSpPr>
          <p:nvPr>
            <p:ph type="body" idx="1"/>
          </p:nvPr>
        </p:nvSpPr>
        <p:spPr>
          <a:xfrm>
            <a:off x="685800" y="1981200"/>
            <a:ext cx="7772400" cy="4114800"/>
          </a:xfrm>
          <a:prstGeom prst="rect">
            <a:avLst/>
          </a:prstGeom>
        </p:spPr>
        <p:txBody>
          <a:bodyPr/>
          <a:lstStyle>
            <a:lvl1pPr>
              <a:buFontTx/>
              <a:defRPr>
                <a:latin typeface="+mn-lt"/>
                <a:ea typeface="+mn-ea"/>
                <a:cs typeface="+mn-cs"/>
                <a:sym typeface="Arial"/>
              </a:defRPr>
            </a:lvl1pPr>
            <a:lvl2pPr>
              <a:buFontTx/>
              <a:defRPr>
                <a:latin typeface="+mn-lt"/>
                <a:ea typeface="+mn-ea"/>
                <a:cs typeface="+mn-cs"/>
                <a:sym typeface="Arial"/>
              </a:defRPr>
            </a:lvl2pPr>
            <a:lvl3pPr>
              <a:buFontTx/>
              <a:defRPr>
                <a:latin typeface="+mn-lt"/>
                <a:ea typeface="+mn-ea"/>
                <a:cs typeface="+mn-cs"/>
                <a:sym typeface="Arial"/>
              </a:defRPr>
            </a:lvl3pPr>
            <a:lvl4pPr>
              <a:buFontTx/>
              <a:defRPr>
                <a:latin typeface="+mn-lt"/>
                <a:ea typeface="+mn-ea"/>
                <a:cs typeface="+mn-cs"/>
                <a:sym typeface="Arial"/>
              </a:defRPr>
            </a:lvl4pPr>
            <a:lvl5pPr>
              <a:buFontTx/>
              <a:defRPr>
                <a:latin typeface="+mn-lt"/>
                <a:ea typeface="+mn-ea"/>
                <a:cs typeface="+mn-cs"/>
                <a:sym typeface="Arial"/>
              </a:defRPr>
            </a:lvl5pPr>
          </a:lstStyle>
          <a:p>
            <a:r>
              <a:t>Body Level One</a:t>
            </a:r>
          </a:p>
          <a:p>
            <a:pPr lvl="1"/>
            <a:r>
              <a:t>Body Level Two</a:t>
            </a:r>
          </a:p>
          <a:p>
            <a:pPr lvl="2"/>
            <a:r>
              <a:t>Body Level Three</a:t>
            </a:r>
          </a:p>
          <a:p>
            <a:pPr lvl="3"/>
            <a:r>
              <a:t>Body Level Four</a:t>
            </a:r>
          </a:p>
          <a:p>
            <a:pPr lvl="4"/>
            <a:r>
              <a:t>Body Level Five</a:t>
            </a:r>
          </a:p>
        </p:txBody>
      </p:sp>
      <p:sp>
        <p:nvSpPr>
          <p:cNvPr id="2126" name="Shape 2126"/>
          <p:cNvSpPr>
            <a:spLocks noGrp="1"/>
          </p:cNvSpPr>
          <p:nvPr>
            <p:ph type="sldNum" sz="quarter" idx="2"/>
          </p:nvPr>
        </p:nvSpPr>
        <p:spPr>
          <a:xfrm>
            <a:off x="8200763" y="6248401"/>
            <a:ext cx="257439" cy="253912"/>
          </a:xfrm>
          <a:prstGeom prst="rect">
            <a:avLst/>
          </a:prstGeom>
        </p:spPr>
        <p:txBody>
          <a:bodyPr anchor="t"/>
          <a:lstStyle>
            <a:lvl1pPr>
              <a:defRPr sz="1050">
                <a:solidFill>
                  <a:srgbClr val="000000"/>
                </a:solidFill>
                <a:latin typeface="+mn-lt"/>
                <a:ea typeface="+mn-ea"/>
                <a:cs typeface="+mn-cs"/>
                <a:sym typeface="Arial"/>
              </a:defRPr>
            </a:lvl1pPr>
          </a:lstStyle>
          <a:p>
            <a:fld id="{86CB4B4D-7CA3-9044-876B-883B54F8677D}" type="slidenum">
              <a:t>‹#›</a:t>
            </a:fld>
            <a:endParaRPr/>
          </a:p>
        </p:txBody>
      </p:sp>
    </p:spTree>
    <p:extLst>
      <p:ext uri="{BB962C8B-B14F-4D97-AF65-F5344CB8AC3E}">
        <p14:creationId xmlns:p14="http://schemas.microsoft.com/office/powerpoint/2010/main" val="3405343712"/>
      </p:ext>
    </p:extLst>
  </p:cSld>
  <p:clrMapOvr>
    <a:masterClrMapping/>
  </p:clrMapOvr>
  <p:transition spd="med"/>
</p:sldLayout>
</file>

<file path=ppt/slideLayouts/slideLayout247.xml><?xml version="1.0" encoding="utf-8"?>
<p:sldLayout xmlns:a="http://schemas.openxmlformats.org/drawingml/2006/main" xmlns:r="http://schemas.openxmlformats.org/officeDocument/2006/relationships" xmlns:p="http://schemas.openxmlformats.org/presentationml/2006/main" type="tx">
  <p:cSld name="212_Default">
    <p:spTree>
      <p:nvGrpSpPr>
        <p:cNvPr id="1" name=""/>
        <p:cNvGrpSpPr/>
        <p:nvPr/>
      </p:nvGrpSpPr>
      <p:grpSpPr>
        <a:xfrm>
          <a:off x="0" y="0"/>
          <a:ext cx="0" cy="0"/>
          <a:chOff x="0" y="0"/>
          <a:chExt cx="0" cy="0"/>
        </a:xfrm>
      </p:grpSpPr>
      <p:sp>
        <p:nvSpPr>
          <p:cNvPr id="2133" name="Shape 2133"/>
          <p:cNvSpPr>
            <a:spLocks noGrp="1"/>
          </p:cNvSpPr>
          <p:nvPr>
            <p:ph type="title"/>
          </p:nvPr>
        </p:nvSpPr>
        <p:spPr>
          <a:xfrm>
            <a:off x="685800" y="609600"/>
            <a:ext cx="7772400" cy="1143000"/>
          </a:xfrm>
          <a:prstGeom prst="rect">
            <a:avLst/>
          </a:prstGeom>
        </p:spPr>
        <p:txBody>
          <a:bodyPr/>
          <a:lstStyle>
            <a:lvl1pPr>
              <a:defRPr>
                <a:latin typeface="+mn-lt"/>
                <a:ea typeface="+mn-ea"/>
                <a:cs typeface="+mn-cs"/>
                <a:sym typeface="Arial"/>
              </a:defRPr>
            </a:lvl1pPr>
          </a:lstStyle>
          <a:p>
            <a:r>
              <a:t>Title Text</a:t>
            </a:r>
          </a:p>
        </p:txBody>
      </p:sp>
      <p:sp>
        <p:nvSpPr>
          <p:cNvPr id="2134" name="Shape 2134"/>
          <p:cNvSpPr>
            <a:spLocks noGrp="1"/>
          </p:cNvSpPr>
          <p:nvPr>
            <p:ph type="body" idx="1"/>
          </p:nvPr>
        </p:nvSpPr>
        <p:spPr>
          <a:xfrm>
            <a:off x="685800" y="1981200"/>
            <a:ext cx="7772400" cy="4114800"/>
          </a:xfrm>
          <a:prstGeom prst="rect">
            <a:avLst/>
          </a:prstGeom>
        </p:spPr>
        <p:txBody>
          <a:bodyPr/>
          <a:lstStyle>
            <a:lvl1pPr>
              <a:buFontTx/>
              <a:defRPr>
                <a:latin typeface="+mn-lt"/>
                <a:ea typeface="+mn-ea"/>
                <a:cs typeface="+mn-cs"/>
                <a:sym typeface="Arial"/>
              </a:defRPr>
            </a:lvl1pPr>
            <a:lvl2pPr>
              <a:buFontTx/>
              <a:defRPr>
                <a:latin typeface="+mn-lt"/>
                <a:ea typeface="+mn-ea"/>
                <a:cs typeface="+mn-cs"/>
                <a:sym typeface="Arial"/>
              </a:defRPr>
            </a:lvl2pPr>
            <a:lvl3pPr>
              <a:buFontTx/>
              <a:defRPr>
                <a:latin typeface="+mn-lt"/>
                <a:ea typeface="+mn-ea"/>
                <a:cs typeface="+mn-cs"/>
                <a:sym typeface="Arial"/>
              </a:defRPr>
            </a:lvl3pPr>
            <a:lvl4pPr>
              <a:buFontTx/>
              <a:defRPr>
                <a:latin typeface="+mn-lt"/>
                <a:ea typeface="+mn-ea"/>
                <a:cs typeface="+mn-cs"/>
                <a:sym typeface="Arial"/>
              </a:defRPr>
            </a:lvl4pPr>
            <a:lvl5pPr>
              <a:buFontTx/>
              <a:defRPr>
                <a:latin typeface="+mn-lt"/>
                <a:ea typeface="+mn-ea"/>
                <a:cs typeface="+mn-cs"/>
                <a:sym typeface="Arial"/>
              </a:defRPr>
            </a:lvl5pPr>
          </a:lstStyle>
          <a:p>
            <a:r>
              <a:t>Body Level One</a:t>
            </a:r>
          </a:p>
          <a:p>
            <a:pPr lvl="1"/>
            <a:r>
              <a:t>Body Level Two</a:t>
            </a:r>
          </a:p>
          <a:p>
            <a:pPr lvl="2"/>
            <a:r>
              <a:t>Body Level Three</a:t>
            </a:r>
          </a:p>
          <a:p>
            <a:pPr lvl="3"/>
            <a:r>
              <a:t>Body Level Four</a:t>
            </a:r>
          </a:p>
          <a:p>
            <a:pPr lvl="4"/>
            <a:r>
              <a:t>Body Level Five</a:t>
            </a:r>
          </a:p>
        </p:txBody>
      </p:sp>
      <p:sp>
        <p:nvSpPr>
          <p:cNvPr id="2135" name="Shape 2135"/>
          <p:cNvSpPr>
            <a:spLocks noGrp="1"/>
          </p:cNvSpPr>
          <p:nvPr>
            <p:ph type="sldNum" sz="quarter" idx="2"/>
          </p:nvPr>
        </p:nvSpPr>
        <p:spPr>
          <a:xfrm>
            <a:off x="8200763" y="6248401"/>
            <a:ext cx="257439" cy="253912"/>
          </a:xfrm>
          <a:prstGeom prst="rect">
            <a:avLst/>
          </a:prstGeom>
        </p:spPr>
        <p:txBody>
          <a:bodyPr anchor="t"/>
          <a:lstStyle>
            <a:lvl1pPr>
              <a:defRPr sz="1050">
                <a:solidFill>
                  <a:srgbClr val="000000"/>
                </a:solidFill>
                <a:latin typeface="+mn-lt"/>
                <a:ea typeface="+mn-ea"/>
                <a:cs typeface="+mn-cs"/>
                <a:sym typeface="Arial"/>
              </a:defRPr>
            </a:lvl1pPr>
          </a:lstStyle>
          <a:p>
            <a:fld id="{86CB4B4D-7CA3-9044-876B-883B54F8677D}" type="slidenum">
              <a:t>‹#›</a:t>
            </a:fld>
            <a:endParaRPr/>
          </a:p>
        </p:txBody>
      </p:sp>
    </p:spTree>
    <p:extLst>
      <p:ext uri="{BB962C8B-B14F-4D97-AF65-F5344CB8AC3E}">
        <p14:creationId xmlns:p14="http://schemas.microsoft.com/office/powerpoint/2010/main" val="1176151940"/>
      </p:ext>
    </p:extLst>
  </p:cSld>
  <p:clrMapOvr>
    <a:masterClrMapping/>
  </p:clrMapOvr>
  <p:transition spd="med"/>
</p:sldLayout>
</file>

<file path=ppt/slideLayouts/slideLayout248.xml><?xml version="1.0" encoding="utf-8"?>
<p:sldLayout xmlns:a="http://schemas.openxmlformats.org/drawingml/2006/main" xmlns:r="http://schemas.openxmlformats.org/officeDocument/2006/relationships" xmlns:p="http://schemas.openxmlformats.org/presentationml/2006/main" type="tx">
  <p:cSld name="213_Default">
    <p:spTree>
      <p:nvGrpSpPr>
        <p:cNvPr id="1" name=""/>
        <p:cNvGrpSpPr/>
        <p:nvPr/>
      </p:nvGrpSpPr>
      <p:grpSpPr>
        <a:xfrm>
          <a:off x="0" y="0"/>
          <a:ext cx="0" cy="0"/>
          <a:chOff x="0" y="0"/>
          <a:chExt cx="0" cy="0"/>
        </a:xfrm>
      </p:grpSpPr>
      <p:sp>
        <p:nvSpPr>
          <p:cNvPr id="2142" name="Shape 2142"/>
          <p:cNvSpPr>
            <a:spLocks noGrp="1"/>
          </p:cNvSpPr>
          <p:nvPr>
            <p:ph type="sldNum" sz="quarter" idx="2"/>
          </p:nvPr>
        </p:nvSpPr>
        <p:spPr>
          <a:xfrm>
            <a:off x="8200763" y="6248401"/>
            <a:ext cx="257439" cy="253912"/>
          </a:xfrm>
          <a:prstGeom prst="rect">
            <a:avLst/>
          </a:prstGeom>
        </p:spPr>
        <p:txBody>
          <a:bodyPr anchor="t"/>
          <a:lstStyle>
            <a:lvl1pPr>
              <a:defRPr sz="1050">
                <a:solidFill>
                  <a:srgbClr val="000000"/>
                </a:solidFill>
                <a:latin typeface="+mn-lt"/>
                <a:ea typeface="+mn-ea"/>
                <a:cs typeface="+mn-cs"/>
                <a:sym typeface="Arial"/>
              </a:defRPr>
            </a:lvl1pPr>
          </a:lstStyle>
          <a:p>
            <a:fld id="{86CB4B4D-7CA3-9044-876B-883B54F8677D}" type="slidenum">
              <a:t>‹#›</a:t>
            </a:fld>
            <a:endParaRPr/>
          </a:p>
        </p:txBody>
      </p:sp>
    </p:spTree>
    <p:extLst>
      <p:ext uri="{BB962C8B-B14F-4D97-AF65-F5344CB8AC3E}">
        <p14:creationId xmlns:p14="http://schemas.microsoft.com/office/powerpoint/2010/main" val="31614900"/>
      </p:ext>
    </p:extLst>
  </p:cSld>
  <p:clrMapOvr>
    <a:masterClrMapping/>
  </p:clrMapOvr>
  <p:transition spd="med"/>
</p:sldLayout>
</file>

<file path=ppt/slideLayouts/slideLayout249.xml><?xml version="1.0" encoding="utf-8"?>
<p:sldLayout xmlns:a="http://schemas.openxmlformats.org/drawingml/2006/main" xmlns:r="http://schemas.openxmlformats.org/officeDocument/2006/relationships" xmlns:p="http://schemas.openxmlformats.org/presentationml/2006/main" type="tx">
  <p:cSld name="214_Default">
    <p:spTree>
      <p:nvGrpSpPr>
        <p:cNvPr id="1" name=""/>
        <p:cNvGrpSpPr/>
        <p:nvPr/>
      </p:nvGrpSpPr>
      <p:grpSpPr>
        <a:xfrm>
          <a:off x="0" y="0"/>
          <a:ext cx="0" cy="0"/>
          <a:chOff x="0" y="0"/>
          <a:chExt cx="0" cy="0"/>
        </a:xfrm>
      </p:grpSpPr>
      <p:sp>
        <p:nvSpPr>
          <p:cNvPr id="2149" name="Shape 2149"/>
          <p:cNvSpPr>
            <a:spLocks noGrp="1"/>
          </p:cNvSpPr>
          <p:nvPr>
            <p:ph type="title"/>
          </p:nvPr>
        </p:nvSpPr>
        <p:spPr>
          <a:xfrm>
            <a:off x="685800" y="609600"/>
            <a:ext cx="7772400" cy="1143000"/>
          </a:xfrm>
          <a:prstGeom prst="rect">
            <a:avLst/>
          </a:prstGeom>
        </p:spPr>
        <p:txBody>
          <a:bodyPr/>
          <a:lstStyle>
            <a:lvl1pPr>
              <a:defRPr>
                <a:latin typeface="+mn-lt"/>
                <a:ea typeface="+mn-ea"/>
                <a:cs typeface="+mn-cs"/>
                <a:sym typeface="Arial"/>
              </a:defRPr>
            </a:lvl1pPr>
          </a:lstStyle>
          <a:p>
            <a:r>
              <a:t>Title Text</a:t>
            </a:r>
          </a:p>
        </p:txBody>
      </p:sp>
      <p:sp>
        <p:nvSpPr>
          <p:cNvPr id="2150" name="Shape 2150"/>
          <p:cNvSpPr>
            <a:spLocks noGrp="1"/>
          </p:cNvSpPr>
          <p:nvPr>
            <p:ph type="body" idx="1"/>
          </p:nvPr>
        </p:nvSpPr>
        <p:spPr>
          <a:xfrm>
            <a:off x="685800" y="1981200"/>
            <a:ext cx="7772400" cy="4114800"/>
          </a:xfrm>
          <a:prstGeom prst="rect">
            <a:avLst/>
          </a:prstGeom>
        </p:spPr>
        <p:txBody>
          <a:bodyPr/>
          <a:lstStyle>
            <a:lvl1pPr>
              <a:buFontTx/>
              <a:defRPr>
                <a:latin typeface="+mn-lt"/>
                <a:ea typeface="+mn-ea"/>
                <a:cs typeface="+mn-cs"/>
                <a:sym typeface="Arial"/>
              </a:defRPr>
            </a:lvl1pPr>
            <a:lvl2pPr>
              <a:buFontTx/>
              <a:defRPr>
                <a:latin typeface="+mn-lt"/>
                <a:ea typeface="+mn-ea"/>
                <a:cs typeface="+mn-cs"/>
                <a:sym typeface="Arial"/>
              </a:defRPr>
            </a:lvl2pPr>
            <a:lvl3pPr>
              <a:buFontTx/>
              <a:defRPr>
                <a:latin typeface="+mn-lt"/>
                <a:ea typeface="+mn-ea"/>
                <a:cs typeface="+mn-cs"/>
                <a:sym typeface="Arial"/>
              </a:defRPr>
            </a:lvl3pPr>
            <a:lvl4pPr>
              <a:buFontTx/>
              <a:defRPr>
                <a:latin typeface="+mn-lt"/>
                <a:ea typeface="+mn-ea"/>
                <a:cs typeface="+mn-cs"/>
                <a:sym typeface="Arial"/>
              </a:defRPr>
            </a:lvl4pPr>
            <a:lvl5pPr>
              <a:buFontTx/>
              <a:defRPr>
                <a:latin typeface="+mn-lt"/>
                <a:ea typeface="+mn-ea"/>
                <a:cs typeface="+mn-cs"/>
                <a:sym typeface="Arial"/>
              </a:defRPr>
            </a:lvl5pPr>
          </a:lstStyle>
          <a:p>
            <a:r>
              <a:t>Body Level One</a:t>
            </a:r>
          </a:p>
          <a:p>
            <a:pPr lvl="1"/>
            <a:r>
              <a:t>Body Level Two</a:t>
            </a:r>
          </a:p>
          <a:p>
            <a:pPr lvl="2"/>
            <a:r>
              <a:t>Body Level Three</a:t>
            </a:r>
          </a:p>
          <a:p>
            <a:pPr lvl="3"/>
            <a:r>
              <a:t>Body Level Four</a:t>
            </a:r>
          </a:p>
          <a:p>
            <a:pPr lvl="4"/>
            <a:r>
              <a:t>Body Level Five</a:t>
            </a:r>
          </a:p>
        </p:txBody>
      </p:sp>
      <p:sp>
        <p:nvSpPr>
          <p:cNvPr id="2151" name="Shape 2151"/>
          <p:cNvSpPr>
            <a:spLocks noGrp="1"/>
          </p:cNvSpPr>
          <p:nvPr>
            <p:ph type="sldNum" sz="quarter" idx="2"/>
          </p:nvPr>
        </p:nvSpPr>
        <p:spPr>
          <a:xfrm>
            <a:off x="8200763" y="6248401"/>
            <a:ext cx="257439" cy="253912"/>
          </a:xfrm>
          <a:prstGeom prst="rect">
            <a:avLst/>
          </a:prstGeom>
        </p:spPr>
        <p:txBody>
          <a:bodyPr anchor="t"/>
          <a:lstStyle>
            <a:lvl1pPr>
              <a:defRPr sz="1050">
                <a:solidFill>
                  <a:srgbClr val="000000"/>
                </a:solidFill>
                <a:latin typeface="+mn-lt"/>
                <a:ea typeface="+mn-ea"/>
                <a:cs typeface="+mn-cs"/>
                <a:sym typeface="Arial"/>
              </a:defRPr>
            </a:lvl1pPr>
          </a:lstStyle>
          <a:p>
            <a:fld id="{86CB4B4D-7CA3-9044-876B-883B54F8677D}" type="slidenum">
              <a:t>‹#›</a:t>
            </a:fld>
            <a:endParaRPr/>
          </a:p>
        </p:txBody>
      </p:sp>
    </p:spTree>
    <p:extLst>
      <p:ext uri="{BB962C8B-B14F-4D97-AF65-F5344CB8AC3E}">
        <p14:creationId xmlns:p14="http://schemas.microsoft.com/office/powerpoint/2010/main" val="1093661354"/>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1241C-EEFC-4F49-97F5-978DFD72FA01}"/>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B298A3F-1F20-CB4E-8BEA-5D0F799EE62B}"/>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F28CC20F-6FFD-8D40-900E-7405C4C1CC6D}"/>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AAC4851-6342-2D49-898C-954F7C615EEA}"/>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5E00B8A1-C028-8945-94F9-D6BF4307F700}"/>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EC9FC5E-424E-0F47-BE7E-A3EA17016E82}"/>
              </a:ext>
            </a:extLst>
          </p:cNvPr>
          <p:cNvSpPr>
            <a:spLocks noGrp="1"/>
          </p:cNvSpPr>
          <p:nvPr>
            <p:ph type="dt" sz="half" idx="10"/>
          </p:nvPr>
        </p:nvSpPr>
        <p:spPr/>
        <p:txBody>
          <a:bodyPr/>
          <a:lstStyle/>
          <a:p>
            <a:fld id="{AD3189D0-E5BB-2F45-8E8E-8D99EFF32CC2}" type="datetimeFigureOut">
              <a:rPr lang="en-US" smtClean="0"/>
              <a:t>12/5/18</a:t>
            </a:fld>
            <a:endParaRPr lang="en-US"/>
          </a:p>
        </p:txBody>
      </p:sp>
      <p:sp>
        <p:nvSpPr>
          <p:cNvPr id="8" name="Footer Placeholder 7">
            <a:extLst>
              <a:ext uri="{FF2B5EF4-FFF2-40B4-BE49-F238E27FC236}">
                <a16:creationId xmlns:a16="http://schemas.microsoft.com/office/drawing/2014/main" id="{59223CD3-60A5-174A-A2F3-54BF8A8999F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1CEC77C-F960-6147-948A-2DD88972B83D}"/>
              </a:ext>
            </a:extLst>
          </p:cNvPr>
          <p:cNvSpPr>
            <a:spLocks noGrp="1"/>
          </p:cNvSpPr>
          <p:nvPr>
            <p:ph type="sldNum" sz="quarter" idx="12"/>
          </p:nvPr>
        </p:nvSpPr>
        <p:spPr/>
        <p:txBody>
          <a:bodyPr/>
          <a:lstStyle/>
          <a:p>
            <a:fld id="{844A1A83-77C0-C643-9951-70027A00A64A}" type="slidenum">
              <a:rPr lang="en-US" smtClean="0"/>
              <a:t>‹#›</a:t>
            </a:fld>
            <a:endParaRPr lang="en-US"/>
          </a:p>
        </p:txBody>
      </p:sp>
    </p:spTree>
    <p:extLst>
      <p:ext uri="{BB962C8B-B14F-4D97-AF65-F5344CB8AC3E}">
        <p14:creationId xmlns:p14="http://schemas.microsoft.com/office/powerpoint/2010/main" val="1675256783"/>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tx">
  <p:cSld name="215_Default">
    <p:spTree>
      <p:nvGrpSpPr>
        <p:cNvPr id="1" name=""/>
        <p:cNvGrpSpPr/>
        <p:nvPr/>
      </p:nvGrpSpPr>
      <p:grpSpPr>
        <a:xfrm>
          <a:off x="0" y="0"/>
          <a:ext cx="0" cy="0"/>
          <a:chOff x="0" y="0"/>
          <a:chExt cx="0" cy="0"/>
        </a:xfrm>
      </p:grpSpPr>
      <p:sp>
        <p:nvSpPr>
          <p:cNvPr id="2158" name="Shape 2158"/>
          <p:cNvSpPr>
            <a:spLocks noGrp="1"/>
          </p:cNvSpPr>
          <p:nvPr>
            <p:ph type="title"/>
          </p:nvPr>
        </p:nvSpPr>
        <p:spPr>
          <a:xfrm>
            <a:off x="685800" y="609600"/>
            <a:ext cx="7772400" cy="1143000"/>
          </a:xfrm>
          <a:prstGeom prst="rect">
            <a:avLst/>
          </a:prstGeom>
        </p:spPr>
        <p:txBody>
          <a:bodyPr/>
          <a:lstStyle>
            <a:lvl1pPr>
              <a:defRPr>
                <a:latin typeface="+mn-lt"/>
                <a:ea typeface="+mn-ea"/>
                <a:cs typeface="+mn-cs"/>
                <a:sym typeface="Arial"/>
              </a:defRPr>
            </a:lvl1pPr>
          </a:lstStyle>
          <a:p>
            <a:r>
              <a:t>Title Text</a:t>
            </a:r>
          </a:p>
        </p:txBody>
      </p:sp>
      <p:sp>
        <p:nvSpPr>
          <p:cNvPr id="2159" name="Shape 2159"/>
          <p:cNvSpPr>
            <a:spLocks noGrp="1"/>
          </p:cNvSpPr>
          <p:nvPr>
            <p:ph type="body" idx="1"/>
          </p:nvPr>
        </p:nvSpPr>
        <p:spPr>
          <a:xfrm>
            <a:off x="685800" y="1981200"/>
            <a:ext cx="7772400" cy="4114800"/>
          </a:xfrm>
          <a:prstGeom prst="rect">
            <a:avLst/>
          </a:prstGeom>
        </p:spPr>
        <p:txBody>
          <a:bodyPr/>
          <a:lstStyle>
            <a:lvl1pPr>
              <a:buFontTx/>
              <a:defRPr>
                <a:latin typeface="+mn-lt"/>
                <a:ea typeface="+mn-ea"/>
                <a:cs typeface="+mn-cs"/>
                <a:sym typeface="Arial"/>
              </a:defRPr>
            </a:lvl1pPr>
            <a:lvl2pPr>
              <a:buFontTx/>
              <a:defRPr>
                <a:latin typeface="+mn-lt"/>
                <a:ea typeface="+mn-ea"/>
                <a:cs typeface="+mn-cs"/>
                <a:sym typeface="Arial"/>
              </a:defRPr>
            </a:lvl2pPr>
            <a:lvl3pPr>
              <a:buFontTx/>
              <a:defRPr>
                <a:latin typeface="+mn-lt"/>
                <a:ea typeface="+mn-ea"/>
                <a:cs typeface="+mn-cs"/>
                <a:sym typeface="Arial"/>
              </a:defRPr>
            </a:lvl3pPr>
            <a:lvl4pPr>
              <a:buFontTx/>
              <a:defRPr>
                <a:latin typeface="+mn-lt"/>
                <a:ea typeface="+mn-ea"/>
                <a:cs typeface="+mn-cs"/>
                <a:sym typeface="Arial"/>
              </a:defRPr>
            </a:lvl4pPr>
            <a:lvl5pPr>
              <a:buFontTx/>
              <a:defRPr>
                <a:latin typeface="+mn-lt"/>
                <a:ea typeface="+mn-ea"/>
                <a:cs typeface="+mn-cs"/>
                <a:sym typeface="Arial"/>
              </a:defRPr>
            </a:lvl5pPr>
          </a:lstStyle>
          <a:p>
            <a:r>
              <a:t>Body Level One</a:t>
            </a:r>
          </a:p>
          <a:p>
            <a:pPr lvl="1"/>
            <a:r>
              <a:t>Body Level Two</a:t>
            </a:r>
          </a:p>
          <a:p>
            <a:pPr lvl="2"/>
            <a:r>
              <a:t>Body Level Three</a:t>
            </a:r>
          </a:p>
          <a:p>
            <a:pPr lvl="3"/>
            <a:r>
              <a:t>Body Level Four</a:t>
            </a:r>
          </a:p>
          <a:p>
            <a:pPr lvl="4"/>
            <a:r>
              <a:t>Body Level Five</a:t>
            </a:r>
          </a:p>
        </p:txBody>
      </p:sp>
      <p:sp>
        <p:nvSpPr>
          <p:cNvPr id="2160" name="Shape 2160"/>
          <p:cNvSpPr>
            <a:spLocks noGrp="1"/>
          </p:cNvSpPr>
          <p:nvPr>
            <p:ph type="sldNum" sz="quarter" idx="2"/>
          </p:nvPr>
        </p:nvSpPr>
        <p:spPr>
          <a:xfrm>
            <a:off x="8200763" y="6248401"/>
            <a:ext cx="257439" cy="253912"/>
          </a:xfrm>
          <a:prstGeom prst="rect">
            <a:avLst/>
          </a:prstGeom>
        </p:spPr>
        <p:txBody>
          <a:bodyPr anchor="t"/>
          <a:lstStyle>
            <a:lvl1pPr>
              <a:defRPr sz="1050">
                <a:solidFill>
                  <a:srgbClr val="000000"/>
                </a:solidFill>
                <a:latin typeface="+mn-lt"/>
                <a:ea typeface="+mn-ea"/>
                <a:cs typeface="+mn-cs"/>
                <a:sym typeface="Arial"/>
              </a:defRPr>
            </a:lvl1pPr>
          </a:lstStyle>
          <a:p>
            <a:fld id="{86CB4B4D-7CA3-9044-876B-883B54F8677D}" type="slidenum">
              <a:t>‹#›</a:t>
            </a:fld>
            <a:endParaRPr/>
          </a:p>
        </p:txBody>
      </p:sp>
    </p:spTree>
    <p:extLst>
      <p:ext uri="{BB962C8B-B14F-4D97-AF65-F5344CB8AC3E}">
        <p14:creationId xmlns:p14="http://schemas.microsoft.com/office/powerpoint/2010/main" val="3901890203"/>
      </p:ext>
    </p:extLst>
  </p:cSld>
  <p:clrMapOvr>
    <a:masterClrMapping/>
  </p:clrMapOvr>
  <p:transition spd="med"/>
</p:sldLayout>
</file>

<file path=ppt/slideLayouts/slideLayout251.xml><?xml version="1.0" encoding="utf-8"?>
<p:sldLayout xmlns:a="http://schemas.openxmlformats.org/drawingml/2006/main" xmlns:r="http://schemas.openxmlformats.org/officeDocument/2006/relationships" xmlns:p="http://schemas.openxmlformats.org/presentationml/2006/main" type="tx">
  <p:cSld name="216_Default">
    <p:spTree>
      <p:nvGrpSpPr>
        <p:cNvPr id="1" name=""/>
        <p:cNvGrpSpPr/>
        <p:nvPr/>
      </p:nvGrpSpPr>
      <p:grpSpPr>
        <a:xfrm>
          <a:off x="0" y="0"/>
          <a:ext cx="0" cy="0"/>
          <a:chOff x="0" y="0"/>
          <a:chExt cx="0" cy="0"/>
        </a:xfrm>
      </p:grpSpPr>
      <p:sp>
        <p:nvSpPr>
          <p:cNvPr id="2167" name="Shape 2167"/>
          <p:cNvSpPr>
            <a:spLocks noGrp="1"/>
          </p:cNvSpPr>
          <p:nvPr>
            <p:ph type="title"/>
          </p:nvPr>
        </p:nvSpPr>
        <p:spPr>
          <a:xfrm>
            <a:off x="685800" y="609600"/>
            <a:ext cx="7772400" cy="1143000"/>
          </a:xfrm>
          <a:prstGeom prst="rect">
            <a:avLst/>
          </a:prstGeom>
        </p:spPr>
        <p:txBody>
          <a:bodyPr/>
          <a:lstStyle>
            <a:lvl1pPr>
              <a:defRPr>
                <a:latin typeface="+mn-lt"/>
                <a:ea typeface="+mn-ea"/>
                <a:cs typeface="+mn-cs"/>
                <a:sym typeface="Arial"/>
              </a:defRPr>
            </a:lvl1pPr>
          </a:lstStyle>
          <a:p>
            <a:r>
              <a:t>Title Text</a:t>
            </a:r>
          </a:p>
        </p:txBody>
      </p:sp>
      <p:sp>
        <p:nvSpPr>
          <p:cNvPr id="2168" name="Shape 2168"/>
          <p:cNvSpPr>
            <a:spLocks noGrp="1"/>
          </p:cNvSpPr>
          <p:nvPr>
            <p:ph type="body" idx="1"/>
          </p:nvPr>
        </p:nvSpPr>
        <p:spPr>
          <a:xfrm>
            <a:off x="685800" y="1981200"/>
            <a:ext cx="7772400" cy="4114800"/>
          </a:xfrm>
          <a:prstGeom prst="rect">
            <a:avLst/>
          </a:prstGeom>
        </p:spPr>
        <p:txBody>
          <a:bodyPr/>
          <a:lstStyle>
            <a:lvl1pPr>
              <a:buFontTx/>
              <a:defRPr>
                <a:latin typeface="+mn-lt"/>
                <a:ea typeface="+mn-ea"/>
                <a:cs typeface="+mn-cs"/>
                <a:sym typeface="Arial"/>
              </a:defRPr>
            </a:lvl1pPr>
            <a:lvl2pPr>
              <a:buFontTx/>
              <a:defRPr>
                <a:latin typeface="+mn-lt"/>
                <a:ea typeface="+mn-ea"/>
                <a:cs typeface="+mn-cs"/>
                <a:sym typeface="Arial"/>
              </a:defRPr>
            </a:lvl2pPr>
            <a:lvl3pPr>
              <a:buFontTx/>
              <a:defRPr>
                <a:latin typeface="+mn-lt"/>
                <a:ea typeface="+mn-ea"/>
                <a:cs typeface="+mn-cs"/>
                <a:sym typeface="Arial"/>
              </a:defRPr>
            </a:lvl3pPr>
            <a:lvl4pPr>
              <a:buFontTx/>
              <a:defRPr>
                <a:latin typeface="+mn-lt"/>
                <a:ea typeface="+mn-ea"/>
                <a:cs typeface="+mn-cs"/>
                <a:sym typeface="Arial"/>
              </a:defRPr>
            </a:lvl4pPr>
            <a:lvl5pPr>
              <a:buFontTx/>
              <a:defRPr>
                <a:latin typeface="+mn-lt"/>
                <a:ea typeface="+mn-ea"/>
                <a:cs typeface="+mn-cs"/>
                <a:sym typeface="Arial"/>
              </a:defRPr>
            </a:lvl5pPr>
          </a:lstStyle>
          <a:p>
            <a:r>
              <a:t>Body Level One</a:t>
            </a:r>
          </a:p>
          <a:p>
            <a:pPr lvl="1"/>
            <a:r>
              <a:t>Body Level Two</a:t>
            </a:r>
          </a:p>
          <a:p>
            <a:pPr lvl="2"/>
            <a:r>
              <a:t>Body Level Three</a:t>
            </a:r>
          </a:p>
          <a:p>
            <a:pPr lvl="3"/>
            <a:r>
              <a:t>Body Level Four</a:t>
            </a:r>
          </a:p>
          <a:p>
            <a:pPr lvl="4"/>
            <a:r>
              <a:t>Body Level Five</a:t>
            </a:r>
          </a:p>
        </p:txBody>
      </p:sp>
      <p:sp>
        <p:nvSpPr>
          <p:cNvPr id="2169" name="Shape 2169"/>
          <p:cNvSpPr>
            <a:spLocks noGrp="1"/>
          </p:cNvSpPr>
          <p:nvPr>
            <p:ph type="sldNum" sz="quarter" idx="2"/>
          </p:nvPr>
        </p:nvSpPr>
        <p:spPr>
          <a:xfrm>
            <a:off x="8200763" y="6248401"/>
            <a:ext cx="257439" cy="253912"/>
          </a:xfrm>
          <a:prstGeom prst="rect">
            <a:avLst/>
          </a:prstGeom>
        </p:spPr>
        <p:txBody>
          <a:bodyPr anchor="t"/>
          <a:lstStyle>
            <a:lvl1pPr>
              <a:defRPr sz="1050">
                <a:solidFill>
                  <a:srgbClr val="000000"/>
                </a:solidFill>
                <a:latin typeface="+mn-lt"/>
                <a:ea typeface="+mn-ea"/>
                <a:cs typeface="+mn-cs"/>
                <a:sym typeface="Arial"/>
              </a:defRPr>
            </a:lvl1pPr>
          </a:lstStyle>
          <a:p>
            <a:fld id="{86CB4B4D-7CA3-9044-876B-883B54F8677D}" type="slidenum">
              <a:t>‹#›</a:t>
            </a:fld>
            <a:endParaRPr/>
          </a:p>
        </p:txBody>
      </p:sp>
    </p:spTree>
    <p:extLst>
      <p:ext uri="{BB962C8B-B14F-4D97-AF65-F5344CB8AC3E}">
        <p14:creationId xmlns:p14="http://schemas.microsoft.com/office/powerpoint/2010/main" val="3285832274"/>
      </p:ext>
    </p:extLst>
  </p:cSld>
  <p:clrMapOvr>
    <a:masterClrMapping/>
  </p:clrMapOvr>
  <p:transition spd="med"/>
</p:sldLayout>
</file>

<file path=ppt/slideLayouts/slideLayout252.xml><?xml version="1.0" encoding="utf-8"?>
<p:sldLayout xmlns:a="http://schemas.openxmlformats.org/drawingml/2006/main" xmlns:r="http://schemas.openxmlformats.org/officeDocument/2006/relationships" xmlns:p="http://schemas.openxmlformats.org/presentationml/2006/main" type="tx">
  <p:cSld name="217_Default">
    <p:spTree>
      <p:nvGrpSpPr>
        <p:cNvPr id="1" name=""/>
        <p:cNvGrpSpPr/>
        <p:nvPr/>
      </p:nvGrpSpPr>
      <p:grpSpPr>
        <a:xfrm>
          <a:off x="0" y="0"/>
          <a:ext cx="0" cy="0"/>
          <a:chOff x="0" y="0"/>
          <a:chExt cx="0" cy="0"/>
        </a:xfrm>
      </p:grpSpPr>
      <p:sp>
        <p:nvSpPr>
          <p:cNvPr id="2176" name="Shape 2176"/>
          <p:cNvSpPr>
            <a:spLocks noGrp="1"/>
          </p:cNvSpPr>
          <p:nvPr>
            <p:ph type="title"/>
          </p:nvPr>
        </p:nvSpPr>
        <p:spPr>
          <a:xfrm>
            <a:off x="685800" y="609600"/>
            <a:ext cx="7772400" cy="1143000"/>
          </a:xfrm>
          <a:prstGeom prst="rect">
            <a:avLst/>
          </a:prstGeom>
        </p:spPr>
        <p:txBody>
          <a:bodyPr/>
          <a:lstStyle>
            <a:lvl1pPr>
              <a:defRPr>
                <a:latin typeface="+mn-lt"/>
                <a:ea typeface="+mn-ea"/>
                <a:cs typeface="+mn-cs"/>
                <a:sym typeface="Arial"/>
              </a:defRPr>
            </a:lvl1pPr>
          </a:lstStyle>
          <a:p>
            <a:r>
              <a:t>Title Text</a:t>
            </a:r>
          </a:p>
        </p:txBody>
      </p:sp>
      <p:sp>
        <p:nvSpPr>
          <p:cNvPr id="2177" name="Shape 2177"/>
          <p:cNvSpPr>
            <a:spLocks noGrp="1"/>
          </p:cNvSpPr>
          <p:nvPr>
            <p:ph type="body" idx="1"/>
          </p:nvPr>
        </p:nvSpPr>
        <p:spPr>
          <a:xfrm>
            <a:off x="685800" y="1981200"/>
            <a:ext cx="7772400" cy="4114800"/>
          </a:xfrm>
          <a:prstGeom prst="rect">
            <a:avLst/>
          </a:prstGeom>
        </p:spPr>
        <p:txBody>
          <a:bodyPr/>
          <a:lstStyle>
            <a:lvl1pPr>
              <a:buFontTx/>
              <a:defRPr>
                <a:latin typeface="+mn-lt"/>
                <a:ea typeface="+mn-ea"/>
                <a:cs typeface="+mn-cs"/>
                <a:sym typeface="Arial"/>
              </a:defRPr>
            </a:lvl1pPr>
            <a:lvl2pPr>
              <a:buFontTx/>
              <a:defRPr>
                <a:latin typeface="+mn-lt"/>
                <a:ea typeface="+mn-ea"/>
                <a:cs typeface="+mn-cs"/>
                <a:sym typeface="Arial"/>
              </a:defRPr>
            </a:lvl2pPr>
            <a:lvl3pPr>
              <a:buFontTx/>
              <a:defRPr>
                <a:latin typeface="+mn-lt"/>
                <a:ea typeface="+mn-ea"/>
                <a:cs typeface="+mn-cs"/>
                <a:sym typeface="Arial"/>
              </a:defRPr>
            </a:lvl3pPr>
            <a:lvl4pPr>
              <a:buFontTx/>
              <a:defRPr>
                <a:latin typeface="+mn-lt"/>
                <a:ea typeface="+mn-ea"/>
                <a:cs typeface="+mn-cs"/>
                <a:sym typeface="Arial"/>
              </a:defRPr>
            </a:lvl4pPr>
            <a:lvl5pPr>
              <a:buFontTx/>
              <a:defRPr>
                <a:latin typeface="+mn-lt"/>
                <a:ea typeface="+mn-ea"/>
                <a:cs typeface="+mn-cs"/>
                <a:sym typeface="Arial"/>
              </a:defRPr>
            </a:lvl5pPr>
          </a:lstStyle>
          <a:p>
            <a:r>
              <a:t>Body Level One</a:t>
            </a:r>
          </a:p>
          <a:p>
            <a:pPr lvl="1"/>
            <a:r>
              <a:t>Body Level Two</a:t>
            </a:r>
          </a:p>
          <a:p>
            <a:pPr lvl="2"/>
            <a:r>
              <a:t>Body Level Three</a:t>
            </a:r>
          </a:p>
          <a:p>
            <a:pPr lvl="3"/>
            <a:r>
              <a:t>Body Level Four</a:t>
            </a:r>
          </a:p>
          <a:p>
            <a:pPr lvl="4"/>
            <a:r>
              <a:t>Body Level Five</a:t>
            </a:r>
          </a:p>
        </p:txBody>
      </p:sp>
      <p:sp>
        <p:nvSpPr>
          <p:cNvPr id="2178" name="Shape 2178"/>
          <p:cNvSpPr>
            <a:spLocks noGrp="1"/>
          </p:cNvSpPr>
          <p:nvPr>
            <p:ph type="sldNum" sz="quarter" idx="2"/>
          </p:nvPr>
        </p:nvSpPr>
        <p:spPr>
          <a:xfrm>
            <a:off x="8200763" y="6248401"/>
            <a:ext cx="257439" cy="253912"/>
          </a:xfrm>
          <a:prstGeom prst="rect">
            <a:avLst/>
          </a:prstGeom>
        </p:spPr>
        <p:txBody>
          <a:bodyPr anchor="t"/>
          <a:lstStyle>
            <a:lvl1pPr>
              <a:defRPr sz="1050">
                <a:solidFill>
                  <a:srgbClr val="000000"/>
                </a:solidFill>
                <a:latin typeface="+mn-lt"/>
                <a:ea typeface="+mn-ea"/>
                <a:cs typeface="+mn-cs"/>
                <a:sym typeface="Arial"/>
              </a:defRPr>
            </a:lvl1pPr>
          </a:lstStyle>
          <a:p>
            <a:fld id="{86CB4B4D-7CA3-9044-876B-883B54F8677D}" type="slidenum">
              <a:t>‹#›</a:t>
            </a:fld>
            <a:endParaRPr/>
          </a:p>
        </p:txBody>
      </p:sp>
    </p:spTree>
    <p:extLst>
      <p:ext uri="{BB962C8B-B14F-4D97-AF65-F5344CB8AC3E}">
        <p14:creationId xmlns:p14="http://schemas.microsoft.com/office/powerpoint/2010/main" val="1386043349"/>
      </p:ext>
    </p:extLst>
  </p:cSld>
  <p:clrMapOvr>
    <a:masterClrMapping/>
  </p:clrMapOvr>
  <p:transition spd="med"/>
</p:sldLayout>
</file>

<file path=ppt/slideLayouts/slideLayout253.xml><?xml version="1.0" encoding="utf-8"?>
<p:sldLayout xmlns:a="http://schemas.openxmlformats.org/drawingml/2006/main" xmlns:r="http://schemas.openxmlformats.org/officeDocument/2006/relationships" xmlns:p="http://schemas.openxmlformats.org/presentationml/2006/main" type="tx">
  <p:cSld name="218_Default">
    <p:spTree>
      <p:nvGrpSpPr>
        <p:cNvPr id="1" name=""/>
        <p:cNvGrpSpPr/>
        <p:nvPr/>
      </p:nvGrpSpPr>
      <p:grpSpPr>
        <a:xfrm>
          <a:off x="0" y="0"/>
          <a:ext cx="0" cy="0"/>
          <a:chOff x="0" y="0"/>
          <a:chExt cx="0" cy="0"/>
        </a:xfrm>
      </p:grpSpPr>
      <p:sp>
        <p:nvSpPr>
          <p:cNvPr id="2185" name="Shape 2185"/>
          <p:cNvSpPr>
            <a:spLocks noGrp="1"/>
          </p:cNvSpPr>
          <p:nvPr>
            <p:ph type="title"/>
          </p:nvPr>
        </p:nvSpPr>
        <p:spPr>
          <a:xfrm>
            <a:off x="685800" y="609600"/>
            <a:ext cx="7772400" cy="1143000"/>
          </a:xfrm>
          <a:prstGeom prst="rect">
            <a:avLst/>
          </a:prstGeom>
        </p:spPr>
        <p:txBody>
          <a:bodyPr/>
          <a:lstStyle>
            <a:lvl1pPr>
              <a:defRPr>
                <a:latin typeface="+mn-lt"/>
                <a:ea typeface="+mn-ea"/>
                <a:cs typeface="+mn-cs"/>
                <a:sym typeface="Arial"/>
              </a:defRPr>
            </a:lvl1pPr>
          </a:lstStyle>
          <a:p>
            <a:r>
              <a:t>Title Text</a:t>
            </a:r>
          </a:p>
        </p:txBody>
      </p:sp>
      <p:sp>
        <p:nvSpPr>
          <p:cNvPr id="2186" name="Shape 2186"/>
          <p:cNvSpPr>
            <a:spLocks noGrp="1"/>
          </p:cNvSpPr>
          <p:nvPr>
            <p:ph type="body" idx="1"/>
          </p:nvPr>
        </p:nvSpPr>
        <p:spPr>
          <a:xfrm>
            <a:off x="685800" y="1981200"/>
            <a:ext cx="7772400" cy="4114800"/>
          </a:xfrm>
          <a:prstGeom prst="rect">
            <a:avLst/>
          </a:prstGeom>
        </p:spPr>
        <p:txBody>
          <a:bodyPr/>
          <a:lstStyle>
            <a:lvl1pPr>
              <a:buFontTx/>
              <a:defRPr>
                <a:latin typeface="+mn-lt"/>
                <a:ea typeface="+mn-ea"/>
                <a:cs typeface="+mn-cs"/>
                <a:sym typeface="Arial"/>
              </a:defRPr>
            </a:lvl1pPr>
            <a:lvl2pPr>
              <a:buFontTx/>
              <a:defRPr>
                <a:latin typeface="+mn-lt"/>
                <a:ea typeface="+mn-ea"/>
                <a:cs typeface="+mn-cs"/>
                <a:sym typeface="Arial"/>
              </a:defRPr>
            </a:lvl2pPr>
            <a:lvl3pPr>
              <a:buFontTx/>
              <a:defRPr>
                <a:latin typeface="+mn-lt"/>
                <a:ea typeface="+mn-ea"/>
                <a:cs typeface="+mn-cs"/>
                <a:sym typeface="Arial"/>
              </a:defRPr>
            </a:lvl3pPr>
            <a:lvl4pPr>
              <a:buFontTx/>
              <a:defRPr>
                <a:latin typeface="+mn-lt"/>
                <a:ea typeface="+mn-ea"/>
                <a:cs typeface="+mn-cs"/>
                <a:sym typeface="Arial"/>
              </a:defRPr>
            </a:lvl4pPr>
            <a:lvl5pPr>
              <a:buFontTx/>
              <a:defRPr>
                <a:latin typeface="+mn-lt"/>
                <a:ea typeface="+mn-ea"/>
                <a:cs typeface="+mn-cs"/>
                <a:sym typeface="Arial"/>
              </a:defRPr>
            </a:lvl5pPr>
          </a:lstStyle>
          <a:p>
            <a:r>
              <a:t>Body Level One</a:t>
            </a:r>
          </a:p>
          <a:p>
            <a:pPr lvl="1"/>
            <a:r>
              <a:t>Body Level Two</a:t>
            </a:r>
          </a:p>
          <a:p>
            <a:pPr lvl="2"/>
            <a:r>
              <a:t>Body Level Three</a:t>
            </a:r>
          </a:p>
          <a:p>
            <a:pPr lvl="3"/>
            <a:r>
              <a:t>Body Level Four</a:t>
            </a:r>
          </a:p>
          <a:p>
            <a:pPr lvl="4"/>
            <a:r>
              <a:t>Body Level Five</a:t>
            </a:r>
          </a:p>
        </p:txBody>
      </p:sp>
      <p:sp>
        <p:nvSpPr>
          <p:cNvPr id="2187" name="Shape 2187"/>
          <p:cNvSpPr>
            <a:spLocks noGrp="1"/>
          </p:cNvSpPr>
          <p:nvPr>
            <p:ph type="sldNum" sz="quarter" idx="2"/>
          </p:nvPr>
        </p:nvSpPr>
        <p:spPr>
          <a:xfrm>
            <a:off x="8200763" y="6248401"/>
            <a:ext cx="257439" cy="253912"/>
          </a:xfrm>
          <a:prstGeom prst="rect">
            <a:avLst/>
          </a:prstGeom>
        </p:spPr>
        <p:txBody>
          <a:bodyPr anchor="t"/>
          <a:lstStyle>
            <a:lvl1pPr>
              <a:defRPr sz="1050">
                <a:solidFill>
                  <a:srgbClr val="000000"/>
                </a:solidFill>
                <a:latin typeface="+mn-lt"/>
                <a:ea typeface="+mn-ea"/>
                <a:cs typeface="+mn-cs"/>
                <a:sym typeface="Arial"/>
              </a:defRPr>
            </a:lvl1pPr>
          </a:lstStyle>
          <a:p>
            <a:fld id="{86CB4B4D-7CA3-9044-876B-883B54F8677D}" type="slidenum">
              <a:t>‹#›</a:t>
            </a:fld>
            <a:endParaRPr/>
          </a:p>
        </p:txBody>
      </p:sp>
    </p:spTree>
    <p:extLst>
      <p:ext uri="{BB962C8B-B14F-4D97-AF65-F5344CB8AC3E}">
        <p14:creationId xmlns:p14="http://schemas.microsoft.com/office/powerpoint/2010/main" val="164813539"/>
      </p:ext>
    </p:extLst>
  </p:cSld>
  <p:clrMapOvr>
    <a:masterClrMapping/>
  </p:clrMapOvr>
  <p:transition spd="med"/>
</p:sldLayout>
</file>

<file path=ppt/slideLayouts/slideLayout254.xml><?xml version="1.0" encoding="utf-8"?>
<p:sldLayout xmlns:a="http://schemas.openxmlformats.org/drawingml/2006/main" xmlns:r="http://schemas.openxmlformats.org/officeDocument/2006/relationships" xmlns:p="http://schemas.openxmlformats.org/presentationml/2006/main" type="tx">
  <p:cSld name="219_Default">
    <p:spTree>
      <p:nvGrpSpPr>
        <p:cNvPr id="1" name=""/>
        <p:cNvGrpSpPr/>
        <p:nvPr/>
      </p:nvGrpSpPr>
      <p:grpSpPr>
        <a:xfrm>
          <a:off x="0" y="0"/>
          <a:ext cx="0" cy="0"/>
          <a:chOff x="0" y="0"/>
          <a:chExt cx="0" cy="0"/>
        </a:xfrm>
      </p:grpSpPr>
      <p:sp>
        <p:nvSpPr>
          <p:cNvPr id="2194" name="Shape 2194"/>
          <p:cNvSpPr>
            <a:spLocks noGrp="1"/>
          </p:cNvSpPr>
          <p:nvPr>
            <p:ph type="title"/>
          </p:nvPr>
        </p:nvSpPr>
        <p:spPr>
          <a:xfrm>
            <a:off x="685800" y="609600"/>
            <a:ext cx="7772400" cy="1143000"/>
          </a:xfrm>
          <a:prstGeom prst="rect">
            <a:avLst/>
          </a:prstGeom>
        </p:spPr>
        <p:txBody>
          <a:bodyPr/>
          <a:lstStyle>
            <a:lvl1pPr>
              <a:defRPr>
                <a:latin typeface="+mn-lt"/>
                <a:ea typeface="+mn-ea"/>
                <a:cs typeface="+mn-cs"/>
                <a:sym typeface="Arial"/>
              </a:defRPr>
            </a:lvl1pPr>
          </a:lstStyle>
          <a:p>
            <a:r>
              <a:t>Title Text</a:t>
            </a:r>
          </a:p>
        </p:txBody>
      </p:sp>
      <p:sp>
        <p:nvSpPr>
          <p:cNvPr id="2195" name="Shape 2195"/>
          <p:cNvSpPr>
            <a:spLocks noGrp="1"/>
          </p:cNvSpPr>
          <p:nvPr>
            <p:ph type="body" idx="1"/>
          </p:nvPr>
        </p:nvSpPr>
        <p:spPr>
          <a:xfrm>
            <a:off x="685800" y="1981200"/>
            <a:ext cx="7772400" cy="4114800"/>
          </a:xfrm>
          <a:prstGeom prst="rect">
            <a:avLst/>
          </a:prstGeom>
        </p:spPr>
        <p:txBody>
          <a:bodyPr/>
          <a:lstStyle>
            <a:lvl1pPr>
              <a:buFontTx/>
              <a:defRPr>
                <a:latin typeface="+mn-lt"/>
                <a:ea typeface="+mn-ea"/>
                <a:cs typeface="+mn-cs"/>
                <a:sym typeface="Arial"/>
              </a:defRPr>
            </a:lvl1pPr>
            <a:lvl2pPr>
              <a:buFontTx/>
              <a:defRPr>
                <a:latin typeface="+mn-lt"/>
                <a:ea typeface="+mn-ea"/>
                <a:cs typeface="+mn-cs"/>
                <a:sym typeface="Arial"/>
              </a:defRPr>
            </a:lvl2pPr>
            <a:lvl3pPr>
              <a:buFontTx/>
              <a:defRPr>
                <a:latin typeface="+mn-lt"/>
                <a:ea typeface="+mn-ea"/>
                <a:cs typeface="+mn-cs"/>
                <a:sym typeface="Arial"/>
              </a:defRPr>
            </a:lvl3pPr>
            <a:lvl4pPr>
              <a:buFontTx/>
              <a:defRPr>
                <a:latin typeface="+mn-lt"/>
                <a:ea typeface="+mn-ea"/>
                <a:cs typeface="+mn-cs"/>
                <a:sym typeface="Arial"/>
              </a:defRPr>
            </a:lvl4pPr>
            <a:lvl5pPr>
              <a:buFontTx/>
              <a:defRPr>
                <a:latin typeface="+mn-lt"/>
                <a:ea typeface="+mn-ea"/>
                <a:cs typeface="+mn-cs"/>
                <a:sym typeface="Arial"/>
              </a:defRPr>
            </a:lvl5pPr>
          </a:lstStyle>
          <a:p>
            <a:r>
              <a:t>Body Level One</a:t>
            </a:r>
          </a:p>
          <a:p>
            <a:pPr lvl="1"/>
            <a:r>
              <a:t>Body Level Two</a:t>
            </a:r>
          </a:p>
          <a:p>
            <a:pPr lvl="2"/>
            <a:r>
              <a:t>Body Level Three</a:t>
            </a:r>
          </a:p>
          <a:p>
            <a:pPr lvl="3"/>
            <a:r>
              <a:t>Body Level Four</a:t>
            </a:r>
          </a:p>
          <a:p>
            <a:pPr lvl="4"/>
            <a:r>
              <a:t>Body Level Five</a:t>
            </a:r>
          </a:p>
        </p:txBody>
      </p:sp>
      <p:sp>
        <p:nvSpPr>
          <p:cNvPr id="2196" name="Shape 2196"/>
          <p:cNvSpPr>
            <a:spLocks noGrp="1"/>
          </p:cNvSpPr>
          <p:nvPr>
            <p:ph type="sldNum" sz="quarter" idx="2"/>
          </p:nvPr>
        </p:nvSpPr>
        <p:spPr>
          <a:xfrm>
            <a:off x="8200763" y="6248401"/>
            <a:ext cx="257439" cy="253912"/>
          </a:xfrm>
          <a:prstGeom prst="rect">
            <a:avLst/>
          </a:prstGeom>
        </p:spPr>
        <p:txBody>
          <a:bodyPr anchor="t"/>
          <a:lstStyle>
            <a:lvl1pPr>
              <a:defRPr sz="1050">
                <a:solidFill>
                  <a:srgbClr val="000000"/>
                </a:solidFill>
                <a:latin typeface="+mn-lt"/>
                <a:ea typeface="+mn-ea"/>
                <a:cs typeface="+mn-cs"/>
                <a:sym typeface="Arial"/>
              </a:defRPr>
            </a:lvl1pPr>
          </a:lstStyle>
          <a:p>
            <a:fld id="{86CB4B4D-7CA3-9044-876B-883B54F8677D}" type="slidenum">
              <a:t>‹#›</a:t>
            </a:fld>
            <a:endParaRPr/>
          </a:p>
        </p:txBody>
      </p:sp>
    </p:spTree>
    <p:extLst>
      <p:ext uri="{BB962C8B-B14F-4D97-AF65-F5344CB8AC3E}">
        <p14:creationId xmlns:p14="http://schemas.microsoft.com/office/powerpoint/2010/main" val="1051053310"/>
      </p:ext>
    </p:extLst>
  </p:cSld>
  <p:clrMapOvr>
    <a:masterClrMapping/>
  </p:clrMapOvr>
  <p:transition spd="med"/>
</p:sldLayout>
</file>

<file path=ppt/slideLayouts/slideLayout255.xml><?xml version="1.0" encoding="utf-8"?>
<p:sldLayout xmlns:a="http://schemas.openxmlformats.org/drawingml/2006/main" xmlns:r="http://schemas.openxmlformats.org/officeDocument/2006/relationships" xmlns:p="http://schemas.openxmlformats.org/presentationml/2006/main" type="tx">
  <p:cSld name="220_Default">
    <p:spTree>
      <p:nvGrpSpPr>
        <p:cNvPr id="1" name=""/>
        <p:cNvGrpSpPr/>
        <p:nvPr/>
      </p:nvGrpSpPr>
      <p:grpSpPr>
        <a:xfrm>
          <a:off x="0" y="0"/>
          <a:ext cx="0" cy="0"/>
          <a:chOff x="0" y="0"/>
          <a:chExt cx="0" cy="0"/>
        </a:xfrm>
      </p:grpSpPr>
      <p:sp>
        <p:nvSpPr>
          <p:cNvPr id="2203" name="Shape 2203"/>
          <p:cNvSpPr>
            <a:spLocks noGrp="1"/>
          </p:cNvSpPr>
          <p:nvPr>
            <p:ph type="title"/>
          </p:nvPr>
        </p:nvSpPr>
        <p:spPr>
          <a:xfrm>
            <a:off x="685800" y="609600"/>
            <a:ext cx="7772400" cy="1143000"/>
          </a:xfrm>
          <a:prstGeom prst="rect">
            <a:avLst/>
          </a:prstGeom>
        </p:spPr>
        <p:txBody>
          <a:bodyPr/>
          <a:lstStyle>
            <a:lvl1pPr>
              <a:defRPr>
                <a:latin typeface="+mn-lt"/>
                <a:ea typeface="+mn-ea"/>
                <a:cs typeface="+mn-cs"/>
                <a:sym typeface="Arial"/>
              </a:defRPr>
            </a:lvl1pPr>
          </a:lstStyle>
          <a:p>
            <a:r>
              <a:t>Title Text</a:t>
            </a:r>
          </a:p>
        </p:txBody>
      </p:sp>
      <p:sp>
        <p:nvSpPr>
          <p:cNvPr id="2204" name="Shape 2204"/>
          <p:cNvSpPr>
            <a:spLocks noGrp="1"/>
          </p:cNvSpPr>
          <p:nvPr>
            <p:ph type="body" idx="1"/>
          </p:nvPr>
        </p:nvSpPr>
        <p:spPr>
          <a:xfrm>
            <a:off x="685800" y="1981200"/>
            <a:ext cx="7772400" cy="4114800"/>
          </a:xfrm>
          <a:prstGeom prst="rect">
            <a:avLst/>
          </a:prstGeom>
        </p:spPr>
        <p:txBody>
          <a:bodyPr/>
          <a:lstStyle>
            <a:lvl1pPr>
              <a:buFontTx/>
              <a:defRPr>
                <a:latin typeface="+mn-lt"/>
                <a:ea typeface="+mn-ea"/>
                <a:cs typeface="+mn-cs"/>
                <a:sym typeface="Arial"/>
              </a:defRPr>
            </a:lvl1pPr>
            <a:lvl2pPr>
              <a:buFontTx/>
              <a:defRPr>
                <a:latin typeface="+mn-lt"/>
                <a:ea typeface="+mn-ea"/>
                <a:cs typeface="+mn-cs"/>
                <a:sym typeface="Arial"/>
              </a:defRPr>
            </a:lvl2pPr>
            <a:lvl3pPr>
              <a:buFontTx/>
              <a:defRPr>
                <a:latin typeface="+mn-lt"/>
                <a:ea typeface="+mn-ea"/>
                <a:cs typeface="+mn-cs"/>
                <a:sym typeface="Arial"/>
              </a:defRPr>
            </a:lvl3pPr>
            <a:lvl4pPr>
              <a:buFontTx/>
              <a:defRPr>
                <a:latin typeface="+mn-lt"/>
                <a:ea typeface="+mn-ea"/>
                <a:cs typeface="+mn-cs"/>
                <a:sym typeface="Arial"/>
              </a:defRPr>
            </a:lvl4pPr>
            <a:lvl5pPr>
              <a:buFontTx/>
              <a:defRPr>
                <a:latin typeface="+mn-lt"/>
                <a:ea typeface="+mn-ea"/>
                <a:cs typeface="+mn-cs"/>
                <a:sym typeface="Arial"/>
              </a:defRPr>
            </a:lvl5pPr>
          </a:lstStyle>
          <a:p>
            <a:r>
              <a:t>Body Level One</a:t>
            </a:r>
          </a:p>
          <a:p>
            <a:pPr lvl="1"/>
            <a:r>
              <a:t>Body Level Two</a:t>
            </a:r>
          </a:p>
          <a:p>
            <a:pPr lvl="2"/>
            <a:r>
              <a:t>Body Level Three</a:t>
            </a:r>
          </a:p>
          <a:p>
            <a:pPr lvl="3"/>
            <a:r>
              <a:t>Body Level Four</a:t>
            </a:r>
          </a:p>
          <a:p>
            <a:pPr lvl="4"/>
            <a:r>
              <a:t>Body Level Five</a:t>
            </a:r>
          </a:p>
        </p:txBody>
      </p:sp>
      <p:sp>
        <p:nvSpPr>
          <p:cNvPr id="2205" name="Shape 2205"/>
          <p:cNvSpPr>
            <a:spLocks noGrp="1"/>
          </p:cNvSpPr>
          <p:nvPr>
            <p:ph type="sldNum" sz="quarter" idx="2"/>
          </p:nvPr>
        </p:nvSpPr>
        <p:spPr>
          <a:xfrm>
            <a:off x="8200763" y="6248401"/>
            <a:ext cx="257439" cy="253912"/>
          </a:xfrm>
          <a:prstGeom prst="rect">
            <a:avLst/>
          </a:prstGeom>
        </p:spPr>
        <p:txBody>
          <a:bodyPr anchor="t"/>
          <a:lstStyle>
            <a:lvl1pPr>
              <a:defRPr sz="1050">
                <a:solidFill>
                  <a:srgbClr val="000000"/>
                </a:solidFill>
                <a:latin typeface="+mn-lt"/>
                <a:ea typeface="+mn-ea"/>
                <a:cs typeface="+mn-cs"/>
                <a:sym typeface="Arial"/>
              </a:defRPr>
            </a:lvl1pPr>
          </a:lstStyle>
          <a:p>
            <a:fld id="{86CB4B4D-7CA3-9044-876B-883B54F8677D}" type="slidenum">
              <a:t>‹#›</a:t>
            </a:fld>
            <a:endParaRPr/>
          </a:p>
        </p:txBody>
      </p:sp>
    </p:spTree>
    <p:extLst>
      <p:ext uri="{BB962C8B-B14F-4D97-AF65-F5344CB8AC3E}">
        <p14:creationId xmlns:p14="http://schemas.microsoft.com/office/powerpoint/2010/main" val="3885672493"/>
      </p:ext>
    </p:extLst>
  </p:cSld>
  <p:clrMapOvr>
    <a:masterClrMapping/>
  </p:clrMapOvr>
  <p:transition spd="med"/>
</p:sldLayout>
</file>

<file path=ppt/slideLayouts/slideLayout256.xml><?xml version="1.0" encoding="utf-8"?>
<p:sldLayout xmlns:a="http://schemas.openxmlformats.org/drawingml/2006/main" xmlns:r="http://schemas.openxmlformats.org/officeDocument/2006/relationships" xmlns:p="http://schemas.openxmlformats.org/presentationml/2006/main" type="tx">
  <p:cSld name="221_Default">
    <p:spTree>
      <p:nvGrpSpPr>
        <p:cNvPr id="1" name=""/>
        <p:cNvGrpSpPr/>
        <p:nvPr/>
      </p:nvGrpSpPr>
      <p:grpSpPr>
        <a:xfrm>
          <a:off x="0" y="0"/>
          <a:ext cx="0" cy="0"/>
          <a:chOff x="0" y="0"/>
          <a:chExt cx="0" cy="0"/>
        </a:xfrm>
      </p:grpSpPr>
      <p:sp>
        <p:nvSpPr>
          <p:cNvPr id="2212" name="Shape 2212"/>
          <p:cNvSpPr>
            <a:spLocks noGrp="1"/>
          </p:cNvSpPr>
          <p:nvPr>
            <p:ph type="title"/>
          </p:nvPr>
        </p:nvSpPr>
        <p:spPr>
          <a:xfrm>
            <a:off x="685800" y="609600"/>
            <a:ext cx="7772400" cy="1143000"/>
          </a:xfrm>
          <a:prstGeom prst="rect">
            <a:avLst/>
          </a:prstGeom>
        </p:spPr>
        <p:txBody>
          <a:bodyPr/>
          <a:lstStyle>
            <a:lvl1pPr>
              <a:defRPr>
                <a:latin typeface="+mn-lt"/>
                <a:ea typeface="+mn-ea"/>
                <a:cs typeface="+mn-cs"/>
                <a:sym typeface="Arial"/>
              </a:defRPr>
            </a:lvl1pPr>
          </a:lstStyle>
          <a:p>
            <a:r>
              <a:t>Title Text</a:t>
            </a:r>
          </a:p>
        </p:txBody>
      </p:sp>
      <p:sp>
        <p:nvSpPr>
          <p:cNvPr id="2213" name="Shape 2213"/>
          <p:cNvSpPr>
            <a:spLocks noGrp="1"/>
          </p:cNvSpPr>
          <p:nvPr>
            <p:ph type="body" idx="1"/>
          </p:nvPr>
        </p:nvSpPr>
        <p:spPr>
          <a:xfrm>
            <a:off x="685800" y="1981200"/>
            <a:ext cx="7772400" cy="4114800"/>
          </a:xfrm>
          <a:prstGeom prst="rect">
            <a:avLst/>
          </a:prstGeom>
        </p:spPr>
        <p:txBody>
          <a:bodyPr/>
          <a:lstStyle>
            <a:lvl1pPr>
              <a:buFontTx/>
              <a:defRPr>
                <a:latin typeface="+mn-lt"/>
                <a:ea typeface="+mn-ea"/>
                <a:cs typeface="+mn-cs"/>
                <a:sym typeface="Arial"/>
              </a:defRPr>
            </a:lvl1pPr>
            <a:lvl2pPr>
              <a:buFontTx/>
              <a:defRPr>
                <a:latin typeface="+mn-lt"/>
                <a:ea typeface="+mn-ea"/>
                <a:cs typeface="+mn-cs"/>
                <a:sym typeface="Arial"/>
              </a:defRPr>
            </a:lvl2pPr>
            <a:lvl3pPr>
              <a:buFontTx/>
              <a:defRPr>
                <a:latin typeface="+mn-lt"/>
                <a:ea typeface="+mn-ea"/>
                <a:cs typeface="+mn-cs"/>
                <a:sym typeface="Arial"/>
              </a:defRPr>
            </a:lvl3pPr>
            <a:lvl4pPr>
              <a:buFontTx/>
              <a:defRPr>
                <a:latin typeface="+mn-lt"/>
                <a:ea typeface="+mn-ea"/>
                <a:cs typeface="+mn-cs"/>
                <a:sym typeface="Arial"/>
              </a:defRPr>
            </a:lvl4pPr>
            <a:lvl5pPr>
              <a:buFontTx/>
              <a:defRPr>
                <a:latin typeface="+mn-lt"/>
                <a:ea typeface="+mn-ea"/>
                <a:cs typeface="+mn-cs"/>
                <a:sym typeface="Arial"/>
              </a:defRPr>
            </a:lvl5pPr>
          </a:lstStyle>
          <a:p>
            <a:r>
              <a:t>Body Level One</a:t>
            </a:r>
          </a:p>
          <a:p>
            <a:pPr lvl="1"/>
            <a:r>
              <a:t>Body Level Two</a:t>
            </a:r>
          </a:p>
          <a:p>
            <a:pPr lvl="2"/>
            <a:r>
              <a:t>Body Level Three</a:t>
            </a:r>
          </a:p>
          <a:p>
            <a:pPr lvl="3"/>
            <a:r>
              <a:t>Body Level Four</a:t>
            </a:r>
          </a:p>
          <a:p>
            <a:pPr lvl="4"/>
            <a:r>
              <a:t>Body Level Five</a:t>
            </a:r>
          </a:p>
        </p:txBody>
      </p:sp>
      <p:sp>
        <p:nvSpPr>
          <p:cNvPr id="2214" name="Shape 2214"/>
          <p:cNvSpPr>
            <a:spLocks noGrp="1"/>
          </p:cNvSpPr>
          <p:nvPr>
            <p:ph type="sldNum" sz="quarter" idx="2"/>
          </p:nvPr>
        </p:nvSpPr>
        <p:spPr>
          <a:xfrm>
            <a:off x="8200763" y="6248401"/>
            <a:ext cx="257439" cy="253912"/>
          </a:xfrm>
          <a:prstGeom prst="rect">
            <a:avLst/>
          </a:prstGeom>
        </p:spPr>
        <p:txBody>
          <a:bodyPr anchor="t"/>
          <a:lstStyle>
            <a:lvl1pPr>
              <a:defRPr sz="1050">
                <a:solidFill>
                  <a:srgbClr val="000000"/>
                </a:solidFill>
                <a:latin typeface="+mn-lt"/>
                <a:ea typeface="+mn-ea"/>
                <a:cs typeface="+mn-cs"/>
                <a:sym typeface="Arial"/>
              </a:defRPr>
            </a:lvl1pPr>
          </a:lstStyle>
          <a:p>
            <a:fld id="{86CB4B4D-7CA3-9044-876B-883B54F8677D}" type="slidenum">
              <a:t>‹#›</a:t>
            </a:fld>
            <a:endParaRPr/>
          </a:p>
        </p:txBody>
      </p:sp>
    </p:spTree>
    <p:extLst>
      <p:ext uri="{BB962C8B-B14F-4D97-AF65-F5344CB8AC3E}">
        <p14:creationId xmlns:p14="http://schemas.microsoft.com/office/powerpoint/2010/main" val="3076182242"/>
      </p:ext>
    </p:extLst>
  </p:cSld>
  <p:clrMapOvr>
    <a:masterClrMapping/>
  </p:clrMapOvr>
  <p:transition spd="med"/>
</p:sldLayout>
</file>

<file path=ppt/slideLayouts/slideLayout257.xml><?xml version="1.0" encoding="utf-8"?>
<p:sldLayout xmlns:a="http://schemas.openxmlformats.org/drawingml/2006/main" xmlns:r="http://schemas.openxmlformats.org/officeDocument/2006/relationships" xmlns:p="http://schemas.openxmlformats.org/presentationml/2006/main" type="tx">
  <p:cSld name="222_Default">
    <p:spTree>
      <p:nvGrpSpPr>
        <p:cNvPr id="1" name=""/>
        <p:cNvGrpSpPr/>
        <p:nvPr/>
      </p:nvGrpSpPr>
      <p:grpSpPr>
        <a:xfrm>
          <a:off x="0" y="0"/>
          <a:ext cx="0" cy="0"/>
          <a:chOff x="0" y="0"/>
          <a:chExt cx="0" cy="0"/>
        </a:xfrm>
      </p:grpSpPr>
      <p:sp>
        <p:nvSpPr>
          <p:cNvPr id="2221" name="Shape 2221"/>
          <p:cNvSpPr>
            <a:spLocks noGrp="1"/>
          </p:cNvSpPr>
          <p:nvPr>
            <p:ph type="title"/>
          </p:nvPr>
        </p:nvSpPr>
        <p:spPr>
          <a:xfrm>
            <a:off x="685800" y="609600"/>
            <a:ext cx="7772400" cy="1143000"/>
          </a:xfrm>
          <a:prstGeom prst="rect">
            <a:avLst/>
          </a:prstGeom>
        </p:spPr>
        <p:txBody>
          <a:bodyPr/>
          <a:lstStyle>
            <a:lvl1pPr>
              <a:defRPr>
                <a:latin typeface="+mn-lt"/>
                <a:ea typeface="+mn-ea"/>
                <a:cs typeface="+mn-cs"/>
                <a:sym typeface="Arial"/>
              </a:defRPr>
            </a:lvl1pPr>
          </a:lstStyle>
          <a:p>
            <a:r>
              <a:t>Title Text</a:t>
            </a:r>
          </a:p>
        </p:txBody>
      </p:sp>
      <p:sp>
        <p:nvSpPr>
          <p:cNvPr id="2222" name="Shape 2222"/>
          <p:cNvSpPr>
            <a:spLocks noGrp="1"/>
          </p:cNvSpPr>
          <p:nvPr>
            <p:ph type="body" idx="1"/>
          </p:nvPr>
        </p:nvSpPr>
        <p:spPr>
          <a:xfrm>
            <a:off x="685800" y="1981200"/>
            <a:ext cx="7772400" cy="4114800"/>
          </a:xfrm>
          <a:prstGeom prst="rect">
            <a:avLst/>
          </a:prstGeom>
        </p:spPr>
        <p:txBody>
          <a:bodyPr/>
          <a:lstStyle>
            <a:lvl1pPr>
              <a:buFontTx/>
              <a:defRPr>
                <a:latin typeface="+mn-lt"/>
                <a:ea typeface="+mn-ea"/>
                <a:cs typeface="+mn-cs"/>
                <a:sym typeface="Arial"/>
              </a:defRPr>
            </a:lvl1pPr>
            <a:lvl2pPr>
              <a:buFontTx/>
              <a:defRPr>
                <a:latin typeface="+mn-lt"/>
                <a:ea typeface="+mn-ea"/>
                <a:cs typeface="+mn-cs"/>
                <a:sym typeface="Arial"/>
              </a:defRPr>
            </a:lvl2pPr>
            <a:lvl3pPr>
              <a:buFontTx/>
              <a:defRPr>
                <a:latin typeface="+mn-lt"/>
                <a:ea typeface="+mn-ea"/>
                <a:cs typeface="+mn-cs"/>
                <a:sym typeface="Arial"/>
              </a:defRPr>
            </a:lvl3pPr>
            <a:lvl4pPr>
              <a:buFontTx/>
              <a:defRPr>
                <a:latin typeface="+mn-lt"/>
                <a:ea typeface="+mn-ea"/>
                <a:cs typeface="+mn-cs"/>
                <a:sym typeface="Arial"/>
              </a:defRPr>
            </a:lvl4pPr>
            <a:lvl5pPr>
              <a:buFontTx/>
              <a:defRPr>
                <a:latin typeface="+mn-lt"/>
                <a:ea typeface="+mn-ea"/>
                <a:cs typeface="+mn-cs"/>
                <a:sym typeface="Arial"/>
              </a:defRPr>
            </a:lvl5pPr>
          </a:lstStyle>
          <a:p>
            <a:r>
              <a:t>Body Level One</a:t>
            </a:r>
          </a:p>
          <a:p>
            <a:pPr lvl="1"/>
            <a:r>
              <a:t>Body Level Two</a:t>
            </a:r>
          </a:p>
          <a:p>
            <a:pPr lvl="2"/>
            <a:r>
              <a:t>Body Level Three</a:t>
            </a:r>
          </a:p>
          <a:p>
            <a:pPr lvl="3"/>
            <a:r>
              <a:t>Body Level Four</a:t>
            </a:r>
          </a:p>
          <a:p>
            <a:pPr lvl="4"/>
            <a:r>
              <a:t>Body Level Five</a:t>
            </a:r>
          </a:p>
        </p:txBody>
      </p:sp>
      <p:sp>
        <p:nvSpPr>
          <p:cNvPr id="2223" name="Shape 2223"/>
          <p:cNvSpPr>
            <a:spLocks noGrp="1"/>
          </p:cNvSpPr>
          <p:nvPr>
            <p:ph type="sldNum" sz="quarter" idx="2"/>
          </p:nvPr>
        </p:nvSpPr>
        <p:spPr>
          <a:xfrm>
            <a:off x="8200763" y="6248401"/>
            <a:ext cx="257439" cy="253912"/>
          </a:xfrm>
          <a:prstGeom prst="rect">
            <a:avLst/>
          </a:prstGeom>
        </p:spPr>
        <p:txBody>
          <a:bodyPr anchor="t"/>
          <a:lstStyle>
            <a:lvl1pPr>
              <a:defRPr sz="1050">
                <a:solidFill>
                  <a:srgbClr val="000000"/>
                </a:solidFill>
                <a:latin typeface="+mn-lt"/>
                <a:ea typeface="+mn-ea"/>
                <a:cs typeface="+mn-cs"/>
                <a:sym typeface="Arial"/>
              </a:defRPr>
            </a:lvl1pPr>
          </a:lstStyle>
          <a:p>
            <a:fld id="{86CB4B4D-7CA3-9044-876B-883B54F8677D}" type="slidenum">
              <a:t>‹#›</a:t>
            </a:fld>
            <a:endParaRPr/>
          </a:p>
        </p:txBody>
      </p:sp>
    </p:spTree>
    <p:extLst>
      <p:ext uri="{BB962C8B-B14F-4D97-AF65-F5344CB8AC3E}">
        <p14:creationId xmlns:p14="http://schemas.microsoft.com/office/powerpoint/2010/main" val="4043470684"/>
      </p:ext>
    </p:extLst>
  </p:cSld>
  <p:clrMapOvr>
    <a:masterClrMapping/>
  </p:clrMapOvr>
  <p:transition spd="med"/>
</p:sldLayout>
</file>

<file path=ppt/slideLayouts/slideLayout258.xml><?xml version="1.0" encoding="utf-8"?>
<p:sldLayout xmlns:a="http://schemas.openxmlformats.org/drawingml/2006/main" xmlns:r="http://schemas.openxmlformats.org/officeDocument/2006/relationships" xmlns:p="http://schemas.openxmlformats.org/presentationml/2006/main" type="tx">
  <p:cSld name="223_Default">
    <p:spTree>
      <p:nvGrpSpPr>
        <p:cNvPr id="1" name=""/>
        <p:cNvGrpSpPr/>
        <p:nvPr/>
      </p:nvGrpSpPr>
      <p:grpSpPr>
        <a:xfrm>
          <a:off x="0" y="0"/>
          <a:ext cx="0" cy="0"/>
          <a:chOff x="0" y="0"/>
          <a:chExt cx="0" cy="0"/>
        </a:xfrm>
      </p:grpSpPr>
      <p:sp>
        <p:nvSpPr>
          <p:cNvPr id="2230" name="Shape 2230"/>
          <p:cNvSpPr>
            <a:spLocks noGrp="1"/>
          </p:cNvSpPr>
          <p:nvPr>
            <p:ph type="title"/>
          </p:nvPr>
        </p:nvSpPr>
        <p:spPr>
          <a:xfrm>
            <a:off x="685800" y="609600"/>
            <a:ext cx="7772400" cy="1143000"/>
          </a:xfrm>
          <a:prstGeom prst="rect">
            <a:avLst/>
          </a:prstGeom>
        </p:spPr>
        <p:txBody>
          <a:bodyPr/>
          <a:lstStyle>
            <a:lvl1pPr>
              <a:defRPr>
                <a:latin typeface="+mn-lt"/>
                <a:ea typeface="+mn-ea"/>
                <a:cs typeface="+mn-cs"/>
                <a:sym typeface="Arial"/>
              </a:defRPr>
            </a:lvl1pPr>
          </a:lstStyle>
          <a:p>
            <a:r>
              <a:t>Title Text</a:t>
            </a:r>
          </a:p>
        </p:txBody>
      </p:sp>
      <p:sp>
        <p:nvSpPr>
          <p:cNvPr id="2231" name="Shape 2231"/>
          <p:cNvSpPr>
            <a:spLocks noGrp="1"/>
          </p:cNvSpPr>
          <p:nvPr>
            <p:ph type="body" idx="1"/>
          </p:nvPr>
        </p:nvSpPr>
        <p:spPr>
          <a:xfrm>
            <a:off x="685800" y="1981200"/>
            <a:ext cx="7772400" cy="4114800"/>
          </a:xfrm>
          <a:prstGeom prst="rect">
            <a:avLst/>
          </a:prstGeom>
        </p:spPr>
        <p:txBody>
          <a:bodyPr/>
          <a:lstStyle>
            <a:lvl1pPr>
              <a:buFontTx/>
              <a:defRPr>
                <a:latin typeface="+mn-lt"/>
                <a:ea typeface="+mn-ea"/>
                <a:cs typeface="+mn-cs"/>
                <a:sym typeface="Arial"/>
              </a:defRPr>
            </a:lvl1pPr>
            <a:lvl2pPr>
              <a:buFontTx/>
              <a:defRPr>
                <a:latin typeface="+mn-lt"/>
                <a:ea typeface="+mn-ea"/>
                <a:cs typeface="+mn-cs"/>
                <a:sym typeface="Arial"/>
              </a:defRPr>
            </a:lvl2pPr>
            <a:lvl3pPr>
              <a:buFontTx/>
              <a:defRPr>
                <a:latin typeface="+mn-lt"/>
                <a:ea typeface="+mn-ea"/>
                <a:cs typeface="+mn-cs"/>
                <a:sym typeface="Arial"/>
              </a:defRPr>
            </a:lvl3pPr>
            <a:lvl4pPr>
              <a:buFontTx/>
              <a:defRPr>
                <a:latin typeface="+mn-lt"/>
                <a:ea typeface="+mn-ea"/>
                <a:cs typeface="+mn-cs"/>
                <a:sym typeface="Arial"/>
              </a:defRPr>
            </a:lvl4pPr>
            <a:lvl5pPr>
              <a:buFontTx/>
              <a:defRPr>
                <a:latin typeface="+mn-lt"/>
                <a:ea typeface="+mn-ea"/>
                <a:cs typeface="+mn-cs"/>
                <a:sym typeface="Arial"/>
              </a:defRPr>
            </a:lvl5pPr>
          </a:lstStyle>
          <a:p>
            <a:r>
              <a:t>Body Level One</a:t>
            </a:r>
          </a:p>
          <a:p>
            <a:pPr lvl="1"/>
            <a:r>
              <a:t>Body Level Two</a:t>
            </a:r>
          </a:p>
          <a:p>
            <a:pPr lvl="2"/>
            <a:r>
              <a:t>Body Level Three</a:t>
            </a:r>
          </a:p>
          <a:p>
            <a:pPr lvl="3"/>
            <a:r>
              <a:t>Body Level Four</a:t>
            </a:r>
          </a:p>
          <a:p>
            <a:pPr lvl="4"/>
            <a:r>
              <a:t>Body Level Five</a:t>
            </a:r>
          </a:p>
        </p:txBody>
      </p:sp>
      <p:sp>
        <p:nvSpPr>
          <p:cNvPr id="2232" name="Shape 2232"/>
          <p:cNvSpPr>
            <a:spLocks noGrp="1"/>
          </p:cNvSpPr>
          <p:nvPr>
            <p:ph type="sldNum" sz="quarter" idx="2"/>
          </p:nvPr>
        </p:nvSpPr>
        <p:spPr>
          <a:xfrm>
            <a:off x="8200763" y="6248401"/>
            <a:ext cx="257439" cy="253912"/>
          </a:xfrm>
          <a:prstGeom prst="rect">
            <a:avLst/>
          </a:prstGeom>
        </p:spPr>
        <p:txBody>
          <a:bodyPr anchor="t"/>
          <a:lstStyle>
            <a:lvl1pPr>
              <a:defRPr sz="1050">
                <a:solidFill>
                  <a:srgbClr val="000000"/>
                </a:solidFill>
                <a:latin typeface="+mn-lt"/>
                <a:ea typeface="+mn-ea"/>
                <a:cs typeface="+mn-cs"/>
                <a:sym typeface="Arial"/>
              </a:defRPr>
            </a:lvl1pPr>
          </a:lstStyle>
          <a:p>
            <a:fld id="{86CB4B4D-7CA3-9044-876B-883B54F8677D}" type="slidenum">
              <a:t>‹#›</a:t>
            </a:fld>
            <a:endParaRPr/>
          </a:p>
        </p:txBody>
      </p:sp>
    </p:spTree>
    <p:extLst>
      <p:ext uri="{BB962C8B-B14F-4D97-AF65-F5344CB8AC3E}">
        <p14:creationId xmlns:p14="http://schemas.microsoft.com/office/powerpoint/2010/main" val="452056391"/>
      </p:ext>
    </p:extLst>
  </p:cSld>
  <p:clrMapOvr>
    <a:masterClrMapping/>
  </p:clrMapOvr>
  <p:transition spd="med"/>
</p:sldLayout>
</file>

<file path=ppt/slideLayouts/slideLayout259.xml><?xml version="1.0" encoding="utf-8"?>
<p:sldLayout xmlns:a="http://schemas.openxmlformats.org/drawingml/2006/main" xmlns:r="http://schemas.openxmlformats.org/officeDocument/2006/relationships" xmlns:p="http://schemas.openxmlformats.org/presentationml/2006/main" type="tx">
  <p:cSld name="224_Default">
    <p:spTree>
      <p:nvGrpSpPr>
        <p:cNvPr id="1" name=""/>
        <p:cNvGrpSpPr/>
        <p:nvPr/>
      </p:nvGrpSpPr>
      <p:grpSpPr>
        <a:xfrm>
          <a:off x="0" y="0"/>
          <a:ext cx="0" cy="0"/>
          <a:chOff x="0" y="0"/>
          <a:chExt cx="0" cy="0"/>
        </a:xfrm>
      </p:grpSpPr>
      <p:sp>
        <p:nvSpPr>
          <p:cNvPr id="2239" name="Shape 2239"/>
          <p:cNvSpPr>
            <a:spLocks noGrp="1"/>
          </p:cNvSpPr>
          <p:nvPr>
            <p:ph type="sldNum" sz="quarter" idx="2"/>
          </p:nvPr>
        </p:nvSpPr>
        <p:spPr>
          <a:xfrm>
            <a:off x="8200763" y="6248401"/>
            <a:ext cx="257439" cy="253912"/>
          </a:xfrm>
          <a:prstGeom prst="rect">
            <a:avLst/>
          </a:prstGeom>
        </p:spPr>
        <p:txBody>
          <a:bodyPr anchor="t"/>
          <a:lstStyle>
            <a:lvl1pPr>
              <a:defRPr sz="1050">
                <a:solidFill>
                  <a:srgbClr val="000000"/>
                </a:solidFill>
                <a:latin typeface="+mn-lt"/>
                <a:ea typeface="+mn-ea"/>
                <a:cs typeface="+mn-cs"/>
                <a:sym typeface="Arial"/>
              </a:defRPr>
            </a:lvl1pPr>
          </a:lstStyle>
          <a:p>
            <a:fld id="{86CB4B4D-7CA3-9044-876B-883B54F8677D}" type="slidenum">
              <a:t>‹#›</a:t>
            </a:fld>
            <a:endParaRPr/>
          </a:p>
        </p:txBody>
      </p:sp>
    </p:spTree>
    <p:extLst>
      <p:ext uri="{BB962C8B-B14F-4D97-AF65-F5344CB8AC3E}">
        <p14:creationId xmlns:p14="http://schemas.microsoft.com/office/powerpoint/2010/main" val="2832987050"/>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ED4066-56C4-2742-8696-D8EFEE3D770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C6CE132-3CBE-BF43-96E6-2A8BAFEAFC5F}"/>
              </a:ext>
            </a:extLst>
          </p:cNvPr>
          <p:cNvSpPr>
            <a:spLocks noGrp="1"/>
          </p:cNvSpPr>
          <p:nvPr>
            <p:ph type="dt" sz="half" idx="10"/>
          </p:nvPr>
        </p:nvSpPr>
        <p:spPr/>
        <p:txBody>
          <a:bodyPr/>
          <a:lstStyle/>
          <a:p>
            <a:fld id="{AD3189D0-E5BB-2F45-8E8E-8D99EFF32CC2}" type="datetimeFigureOut">
              <a:rPr lang="en-US" smtClean="0"/>
              <a:t>12/5/18</a:t>
            </a:fld>
            <a:endParaRPr lang="en-US"/>
          </a:p>
        </p:txBody>
      </p:sp>
      <p:sp>
        <p:nvSpPr>
          <p:cNvPr id="4" name="Footer Placeholder 3">
            <a:extLst>
              <a:ext uri="{FF2B5EF4-FFF2-40B4-BE49-F238E27FC236}">
                <a16:creationId xmlns:a16="http://schemas.microsoft.com/office/drawing/2014/main" id="{D5F80F73-36C1-A745-9116-C367C9D89CC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1C41A6E-790F-D442-8E77-9DA60292BF21}"/>
              </a:ext>
            </a:extLst>
          </p:cNvPr>
          <p:cNvSpPr>
            <a:spLocks noGrp="1"/>
          </p:cNvSpPr>
          <p:nvPr>
            <p:ph type="sldNum" sz="quarter" idx="12"/>
          </p:nvPr>
        </p:nvSpPr>
        <p:spPr/>
        <p:txBody>
          <a:bodyPr/>
          <a:lstStyle/>
          <a:p>
            <a:fld id="{844A1A83-77C0-C643-9951-70027A00A64A}" type="slidenum">
              <a:rPr lang="en-US" smtClean="0"/>
              <a:t>‹#›</a:t>
            </a:fld>
            <a:endParaRPr lang="en-US"/>
          </a:p>
        </p:txBody>
      </p:sp>
    </p:spTree>
    <p:extLst>
      <p:ext uri="{BB962C8B-B14F-4D97-AF65-F5344CB8AC3E}">
        <p14:creationId xmlns:p14="http://schemas.microsoft.com/office/powerpoint/2010/main" val="555323468"/>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tx">
  <p:cSld name="225_Default">
    <p:spTree>
      <p:nvGrpSpPr>
        <p:cNvPr id="1" name=""/>
        <p:cNvGrpSpPr/>
        <p:nvPr/>
      </p:nvGrpSpPr>
      <p:grpSpPr>
        <a:xfrm>
          <a:off x="0" y="0"/>
          <a:ext cx="0" cy="0"/>
          <a:chOff x="0" y="0"/>
          <a:chExt cx="0" cy="0"/>
        </a:xfrm>
      </p:grpSpPr>
      <p:sp>
        <p:nvSpPr>
          <p:cNvPr id="2246" name="Shape 2246"/>
          <p:cNvSpPr>
            <a:spLocks noGrp="1"/>
          </p:cNvSpPr>
          <p:nvPr>
            <p:ph type="title"/>
          </p:nvPr>
        </p:nvSpPr>
        <p:spPr>
          <a:xfrm>
            <a:off x="685800" y="609600"/>
            <a:ext cx="7772400" cy="1143000"/>
          </a:xfrm>
          <a:prstGeom prst="rect">
            <a:avLst/>
          </a:prstGeom>
        </p:spPr>
        <p:txBody>
          <a:bodyPr/>
          <a:lstStyle>
            <a:lvl1pPr>
              <a:defRPr>
                <a:latin typeface="+mn-lt"/>
                <a:ea typeface="+mn-ea"/>
                <a:cs typeface="+mn-cs"/>
                <a:sym typeface="Arial"/>
              </a:defRPr>
            </a:lvl1pPr>
          </a:lstStyle>
          <a:p>
            <a:r>
              <a:t>Title Text</a:t>
            </a:r>
          </a:p>
        </p:txBody>
      </p:sp>
      <p:sp>
        <p:nvSpPr>
          <p:cNvPr id="2247" name="Shape 2247"/>
          <p:cNvSpPr>
            <a:spLocks noGrp="1"/>
          </p:cNvSpPr>
          <p:nvPr>
            <p:ph type="body" idx="1"/>
          </p:nvPr>
        </p:nvSpPr>
        <p:spPr>
          <a:xfrm>
            <a:off x="685800" y="1981200"/>
            <a:ext cx="7772400" cy="4114800"/>
          </a:xfrm>
          <a:prstGeom prst="rect">
            <a:avLst/>
          </a:prstGeom>
        </p:spPr>
        <p:txBody>
          <a:bodyPr/>
          <a:lstStyle>
            <a:lvl1pPr>
              <a:buFontTx/>
              <a:defRPr>
                <a:latin typeface="+mn-lt"/>
                <a:ea typeface="+mn-ea"/>
                <a:cs typeface="+mn-cs"/>
                <a:sym typeface="Arial"/>
              </a:defRPr>
            </a:lvl1pPr>
            <a:lvl2pPr>
              <a:buFontTx/>
              <a:defRPr>
                <a:latin typeface="+mn-lt"/>
                <a:ea typeface="+mn-ea"/>
                <a:cs typeface="+mn-cs"/>
                <a:sym typeface="Arial"/>
              </a:defRPr>
            </a:lvl2pPr>
            <a:lvl3pPr>
              <a:buFontTx/>
              <a:defRPr>
                <a:latin typeface="+mn-lt"/>
                <a:ea typeface="+mn-ea"/>
                <a:cs typeface="+mn-cs"/>
                <a:sym typeface="Arial"/>
              </a:defRPr>
            </a:lvl3pPr>
            <a:lvl4pPr>
              <a:buFontTx/>
              <a:defRPr>
                <a:latin typeface="+mn-lt"/>
                <a:ea typeface="+mn-ea"/>
                <a:cs typeface="+mn-cs"/>
                <a:sym typeface="Arial"/>
              </a:defRPr>
            </a:lvl4pPr>
            <a:lvl5pPr>
              <a:buFontTx/>
              <a:defRPr>
                <a:latin typeface="+mn-lt"/>
                <a:ea typeface="+mn-ea"/>
                <a:cs typeface="+mn-cs"/>
                <a:sym typeface="Arial"/>
              </a:defRPr>
            </a:lvl5pPr>
          </a:lstStyle>
          <a:p>
            <a:r>
              <a:t>Body Level One</a:t>
            </a:r>
          </a:p>
          <a:p>
            <a:pPr lvl="1"/>
            <a:r>
              <a:t>Body Level Two</a:t>
            </a:r>
          </a:p>
          <a:p>
            <a:pPr lvl="2"/>
            <a:r>
              <a:t>Body Level Three</a:t>
            </a:r>
          </a:p>
          <a:p>
            <a:pPr lvl="3"/>
            <a:r>
              <a:t>Body Level Four</a:t>
            </a:r>
          </a:p>
          <a:p>
            <a:pPr lvl="4"/>
            <a:r>
              <a:t>Body Level Five</a:t>
            </a:r>
          </a:p>
        </p:txBody>
      </p:sp>
      <p:sp>
        <p:nvSpPr>
          <p:cNvPr id="2248" name="Shape 2248"/>
          <p:cNvSpPr>
            <a:spLocks noGrp="1"/>
          </p:cNvSpPr>
          <p:nvPr>
            <p:ph type="sldNum" sz="quarter" idx="2"/>
          </p:nvPr>
        </p:nvSpPr>
        <p:spPr>
          <a:xfrm>
            <a:off x="8200763" y="6248401"/>
            <a:ext cx="257439" cy="253912"/>
          </a:xfrm>
          <a:prstGeom prst="rect">
            <a:avLst/>
          </a:prstGeom>
        </p:spPr>
        <p:txBody>
          <a:bodyPr anchor="t"/>
          <a:lstStyle>
            <a:lvl1pPr>
              <a:defRPr sz="1050">
                <a:solidFill>
                  <a:srgbClr val="000000"/>
                </a:solidFill>
                <a:latin typeface="+mn-lt"/>
                <a:ea typeface="+mn-ea"/>
                <a:cs typeface="+mn-cs"/>
                <a:sym typeface="Arial"/>
              </a:defRPr>
            </a:lvl1pPr>
          </a:lstStyle>
          <a:p>
            <a:fld id="{86CB4B4D-7CA3-9044-876B-883B54F8677D}" type="slidenum">
              <a:t>‹#›</a:t>
            </a:fld>
            <a:endParaRPr/>
          </a:p>
        </p:txBody>
      </p:sp>
    </p:spTree>
    <p:extLst>
      <p:ext uri="{BB962C8B-B14F-4D97-AF65-F5344CB8AC3E}">
        <p14:creationId xmlns:p14="http://schemas.microsoft.com/office/powerpoint/2010/main" val="1963705182"/>
      </p:ext>
    </p:extLst>
  </p:cSld>
  <p:clrMapOvr>
    <a:masterClrMapping/>
  </p:clrMapOvr>
  <p:transition spd="med"/>
</p:sldLayout>
</file>

<file path=ppt/slideLayouts/slideLayout261.xml><?xml version="1.0" encoding="utf-8"?>
<p:sldLayout xmlns:a="http://schemas.openxmlformats.org/drawingml/2006/main" xmlns:r="http://schemas.openxmlformats.org/officeDocument/2006/relationships" xmlns:p="http://schemas.openxmlformats.org/presentationml/2006/main" type="tx">
  <p:cSld name="226_Default">
    <p:spTree>
      <p:nvGrpSpPr>
        <p:cNvPr id="1" name=""/>
        <p:cNvGrpSpPr/>
        <p:nvPr/>
      </p:nvGrpSpPr>
      <p:grpSpPr>
        <a:xfrm>
          <a:off x="0" y="0"/>
          <a:ext cx="0" cy="0"/>
          <a:chOff x="0" y="0"/>
          <a:chExt cx="0" cy="0"/>
        </a:xfrm>
      </p:grpSpPr>
      <p:sp>
        <p:nvSpPr>
          <p:cNvPr id="2255" name="Shape 2255"/>
          <p:cNvSpPr>
            <a:spLocks noGrp="1"/>
          </p:cNvSpPr>
          <p:nvPr>
            <p:ph type="title"/>
          </p:nvPr>
        </p:nvSpPr>
        <p:spPr>
          <a:xfrm>
            <a:off x="685800" y="609600"/>
            <a:ext cx="7772400" cy="1143000"/>
          </a:xfrm>
          <a:prstGeom prst="rect">
            <a:avLst/>
          </a:prstGeom>
        </p:spPr>
        <p:txBody>
          <a:bodyPr/>
          <a:lstStyle>
            <a:lvl1pPr>
              <a:defRPr>
                <a:latin typeface="+mn-lt"/>
                <a:ea typeface="+mn-ea"/>
                <a:cs typeface="+mn-cs"/>
                <a:sym typeface="Arial"/>
              </a:defRPr>
            </a:lvl1pPr>
          </a:lstStyle>
          <a:p>
            <a:r>
              <a:t>Title Text</a:t>
            </a:r>
          </a:p>
        </p:txBody>
      </p:sp>
      <p:sp>
        <p:nvSpPr>
          <p:cNvPr id="2256" name="Shape 2256"/>
          <p:cNvSpPr>
            <a:spLocks noGrp="1"/>
          </p:cNvSpPr>
          <p:nvPr>
            <p:ph type="body" idx="1"/>
          </p:nvPr>
        </p:nvSpPr>
        <p:spPr>
          <a:xfrm>
            <a:off x="685800" y="1981200"/>
            <a:ext cx="7772400" cy="4114800"/>
          </a:xfrm>
          <a:prstGeom prst="rect">
            <a:avLst/>
          </a:prstGeom>
        </p:spPr>
        <p:txBody>
          <a:bodyPr/>
          <a:lstStyle>
            <a:lvl1pPr>
              <a:buFontTx/>
              <a:defRPr>
                <a:latin typeface="+mn-lt"/>
                <a:ea typeface="+mn-ea"/>
                <a:cs typeface="+mn-cs"/>
                <a:sym typeface="Arial"/>
              </a:defRPr>
            </a:lvl1pPr>
            <a:lvl2pPr>
              <a:buFontTx/>
              <a:defRPr>
                <a:latin typeface="+mn-lt"/>
                <a:ea typeface="+mn-ea"/>
                <a:cs typeface="+mn-cs"/>
                <a:sym typeface="Arial"/>
              </a:defRPr>
            </a:lvl2pPr>
            <a:lvl3pPr>
              <a:buFontTx/>
              <a:defRPr>
                <a:latin typeface="+mn-lt"/>
                <a:ea typeface="+mn-ea"/>
                <a:cs typeface="+mn-cs"/>
                <a:sym typeface="Arial"/>
              </a:defRPr>
            </a:lvl3pPr>
            <a:lvl4pPr>
              <a:buFontTx/>
              <a:defRPr>
                <a:latin typeface="+mn-lt"/>
                <a:ea typeface="+mn-ea"/>
                <a:cs typeface="+mn-cs"/>
                <a:sym typeface="Arial"/>
              </a:defRPr>
            </a:lvl4pPr>
            <a:lvl5pPr>
              <a:buFontTx/>
              <a:defRPr>
                <a:latin typeface="+mn-lt"/>
                <a:ea typeface="+mn-ea"/>
                <a:cs typeface="+mn-cs"/>
                <a:sym typeface="Arial"/>
              </a:defRPr>
            </a:lvl5pPr>
          </a:lstStyle>
          <a:p>
            <a:r>
              <a:t>Body Level One</a:t>
            </a:r>
          </a:p>
          <a:p>
            <a:pPr lvl="1"/>
            <a:r>
              <a:t>Body Level Two</a:t>
            </a:r>
          </a:p>
          <a:p>
            <a:pPr lvl="2"/>
            <a:r>
              <a:t>Body Level Three</a:t>
            </a:r>
          </a:p>
          <a:p>
            <a:pPr lvl="3"/>
            <a:r>
              <a:t>Body Level Four</a:t>
            </a:r>
          </a:p>
          <a:p>
            <a:pPr lvl="4"/>
            <a:r>
              <a:t>Body Level Five</a:t>
            </a:r>
          </a:p>
        </p:txBody>
      </p:sp>
      <p:sp>
        <p:nvSpPr>
          <p:cNvPr id="2257" name="Shape 2257"/>
          <p:cNvSpPr>
            <a:spLocks noGrp="1"/>
          </p:cNvSpPr>
          <p:nvPr>
            <p:ph type="sldNum" sz="quarter" idx="2"/>
          </p:nvPr>
        </p:nvSpPr>
        <p:spPr>
          <a:xfrm>
            <a:off x="8200763" y="6248401"/>
            <a:ext cx="257439" cy="253912"/>
          </a:xfrm>
          <a:prstGeom prst="rect">
            <a:avLst/>
          </a:prstGeom>
        </p:spPr>
        <p:txBody>
          <a:bodyPr anchor="t"/>
          <a:lstStyle>
            <a:lvl1pPr>
              <a:defRPr sz="1050">
                <a:solidFill>
                  <a:srgbClr val="000000"/>
                </a:solidFill>
                <a:latin typeface="+mn-lt"/>
                <a:ea typeface="+mn-ea"/>
                <a:cs typeface="+mn-cs"/>
                <a:sym typeface="Arial"/>
              </a:defRPr>
            </a:lvl1pPr>
          </a:lstStyle>
          <a:p>
            <a:fld id="{86CB4B4D-7CA3-9044-876B-883B54F8677D}" type="slidenum">
              <a:t>‹#›</a:t>
            </a:fld>
            <a:endParaRPr/>
          </a:p>
        </p:txBody>
      </p:sp>
    </p:spTree>
    <p:extLst>
      <p:ext uri="{BB962C8B-B14F-4D97-AF65-F5344CB8AC3E}">
        <p14:creationId xmlns:p14="http://schemas.microsoft.com/office/powerpoint/2010/main" val="3252986388"/>
      </p:ext>
    </p:extLst>
  </p:cSld>
  <p:clrMapOvr>
    <a:masterClrMapping/>
  </p:clrMapOvr>
  <p:transition spd="med"/>
</p:sldLayout>
</file>

<file path=ppt/slideLayouts/slideLayout262.xml><?xml version="1.0" encoding="utf-8"?>
<p:sldLayout xmlns:a="http://schemas.openxmlformats.org/drawingml/2006/main" xmlns:r="http://schemas.openxmlformats.org/officeDocument/2006/relationships" xmlns:p="http://schemas.openxmlformats.org/presentationml/2006/main" type="tx">
  <p:cSld name="227_Default">
    <p:spTree>
      <p:nvGrpSpPr>
        <p:cNvPr id="1" name=""/>
        <p:cNvGrpSpPr/>
        <p:nvPr/>
      </p:nvGrpSpPr>
      <p:grpSpPr>
        <a:xfrm>
          <a:off x="0" y="0"/>
          <a:ext cx="0" cy="0"/>
          <a:chOff x="0" y="0"/>
          <a:chExt cx="0" cy="0"/>
        </a:xfrm>
      </p:grpSpPr>
      <p:sp>
        <p:nvSpPr>
          <p:cNvPr id="2264" name="Shape 2264"/>
          <p:cNvSpPr>
            <a:spLocks noGrp="1"/>
          </p:cNvSpPr>
          <p:nvPr>
            <p:ph type="title"/>
          </p:nvPr>
        </p:nvSpPr>
        <p:spPr>
          <a:xfrm>
            <a:off x="685800" y="609600"/>
            <a:ext cx="7772400" cy="1143000"/>
          </a:xfrm>
          <a:prstGeom prst="rect">
            <a:avLst/>
          </a:prstGeom>
        </p:spPr>
        <p:txBody>
          <a:bodyPr/>
          <a:lstStyle>
            <a:lvl1pPr>
              <a:defRPr>
                <a:latin typeface="+mn-lt"/>
                <a:ea typeface="+mn-ea"/>
                <a:cs typeface="+mn-cs"/>
                <a:sym typeface="Arial"/>
              </a:defRPr>
            </a:lvl1pPr>
          </a:lstStyle>
          <a:p>
            <a:r>
              <a:t>Title Text</a:t>
            </a:r>
          </a:p>
        </p:txBody>
      </p:sp>
      <p:sp>
        <p:nvSpPr>
          <p:cNvPr id="2265" name="Shape 2265"/>
          <p:cNvSpPr>
            <a:spLocks noGrp="1"/>
          </p:cNvSpPr>
          <p:nvPr>
            <p:ph type="body" idx="1"/>
          </p:nvPr>
        </p:nvSpPr>
        <p:spPr>
          <a:xfrm>
            <a:off x="685800" y="1981200"/>
            <a:ext cx="7772400" cy="4114800"/>
          </a:xfrm>
          <a:prstGeom prst="rect">
            <a:avLst/>
          </a:prstGeom>
        </p:spPr>
        <p:txBody>
          <a:bodyPr/>
          <a:lstStyle>
            <a:lvl1pPr>
              <a:buFontTx/>
              <a:defRPr>
                <a:latin typeface="+mn-lt"/>
                <a:ea typeface="+mn-ea"/>
                <a:cs typeface="+mn-cs"/>
                <a:sym typeface="Arial"/>
              </a:defRPr>
            </a:lvl1pPr>
            <a:lvl2pPr>
              <a:buFontTx/>
              <a:defRPr>
                <a:latin typeface="+mn-lt"/>
                <a:ea typeface="+mn-ea"/>
                <a:cs typeface="+mn-cs"/>
                <a:sym typeface="Arial"/>
              </a:defRPr>
            </a:lvl2pPr>
            <a:lvl3pPr>
              <a:buFontTx/>
              <a:defRPr>
                <a:latin typeface="+mn-lt"/>
                <a:ea typeface="+mn-ea"/>
                <a:cs typeface="+mn-cs"/>
                <a:sym typeface="Arial"/>
              </a:defRPr>
            </a:lvl3pPr>
            <a:lvl4pPr>
              <a:buFontTx/>
              <a:defRPr>
                <a:latin typeface="+mn-lt"/>
                <a:ea typeface="+mn-ea"/>
                <a:cs typeface="+mn-cs"/>
                <a:sym typeface="Arial"/>
              </a:defRPr>
            </a:lvl4pPr>
            <a:lvl5pPr>
              <a:buFontTx/>
              <a:defRPr>
                <a:latin typeface="+mn-lt"/>
                <a:ea typeface="+mn-ea"/>
                <a:cs typeface="+mn-cs"/>
                <a:sym typeface="Arial"/>
              </a:defRPr>
            </a:lvl5pPr>
          </a:lstStyle>
          <a:p>
            <a:r>
              <a:t>Body Level One</a:t>
            </a:r>
          </a:p>
          <a:p>
            <a:pPr lvl="1"/>
            <a:r>
              <a:t>Body Level Two</a:t>
            </a:r>
          </a:p>
          <a:p>
            <a:pPr lvl="2"/>
            <a:r>
              <a:t>Body Level Three</a:t>
            </a:r>
          </a:p>
          <a:p>
            <a:pPr lvl="3"/>
            <a:r>
              <a:t>Body Level Four</a:t>
            </a:r>
          </a:p>
          <a:p>
            <a:pPr lvl="4"/>
            <a:r>
              <a:t>Body Level Five</a:t>
            </a:r>
          </a:p>
        </p:txBody>
      </p:sp>
      <p:sp>
        <p:nvSpPr>
          <p:cNvPr id="2266" name="Shape 2266"/>
          <p:cNvSpPr>
            <a:spLocks noGrp="1"/>
          </p:cNvSpPr>
          <p:nvPr>
            <p:ph type="sldNum" sz="quarter" idx="2"/>
          </p:nvPr>
        </p:nvSpPr>
        <p:spPr>
          <a:xfrm>
            <a:off x="8200763" y="6248401"/>
            <a:ext cx="257439" cy="253912"/>
          </a:xfrm>
          <a:prstGeom prst="rect">
            <a:avLst/>
          </a:prstGeom>
        </p:spPr>
        <p:txBody>
          <a:bodyPr anchor="t"/>
          <a:lstStyle>
            <a:lvl1pPr>
              <a:defRPr sz="1050">
                <a:solidFill>
                  <a:srgbClr val="000000"/>
                </a:solidFill>
                <a:latin typeface="+mn-lt"/>
                <a:ea typeface="+mn-ea"/>
                <a:cs typeface="+mn-cs"/>
                <a:sym typeface="Arial"/>
              </a:defRPr>
            </a:lvl1pPr>
          </a:lstStyle>
          <a:p>
            <a:fld id="{86CB4B4D-7CA3-9044-876B-883B54F8677D}" type="slidenum">
              <a:t>‹#›</a:t>
            </a:fld>
            <a:endParaRPr/>
          </a:p>
        </p:txBody>
      </p:sp>
    </p:spTree>
    <p:extLst>
      <p:ext uri="{BB962C8B-B14F-4D97-AF65-F5344CB8AC3E}">
        <p14:creationId xmlns:p14="http://schemas.microsoft.com/office/powerpoint/2010/main" val="834153028"/>
      </p:ext>
    </p:extLst>
  </p:cSld>
  <p:clrMapOvr>
    <a:masterClrMapping/>
  </p:clrMapOvr>
  <p:transition spd="med"/>
</p:sldLayout>
</file>

<file path=ppt/slideLayouts/slideLayout263.xml><?xml version="1.0" encoding="utf-8"?>
<p:sldLayout xmlns:a="http://schemas.openxmlformats.org/drawingml/2006/main" xmlns:r="http://schemas.openxmlformats.org/officeDocument/2006/relationships" xmlns:p="http://schemas.openxmlformats.org/presentationml/2006/main" type="tx">
  <p:cSld name="228_Default">
    <p:spTree>
      <p:nvGrpSpPr>
        <p:cNvPr id="1" name=""/>
        <p:cNvGrpSpPr/>
        <p:nvPr/>
      </p:nvGrpSpPr>
      <p:grpSpPr>
        <a:xfrm>
          <a:off x="0" y="0"/>
          <a:ext cx="0" cy="0"/>
          <a:chOff x="0" y="0"/>
          <a:chExt cx="0" cy="0"/>
        </a:xfrm>
      </p:grpSpPr>
      <p:sp>
        <p:nvSpPr>
          <p:cNvPr id="2273" name="Shape 2273"/>
          <p:cNvSpPr>
            <a:spLocks noGrp="1"/>
          </p:cNvSpPr>
          <p:nvPr>
            <p:ph type="title"/>
          </p:nvPr>
        </p:nvSpPr>
        <p:spPr>
          <a:xfrm>
            <a:off x="685800" y="609600"/>
            <a:ext cx="7772400" cy="1143000"/>
          </a:xfrm>
          <a:prstGeom prst="rect">
            <a:avLst/>
          </a:prstGeom>
        </p:spPr>
        <p:txBody>
          <a:bodyPr/>
          <a:lstStyle>
            <a:lvl1pPr>
              <a:defRPr>
                <a:latin typeface="+mn-lt"/>
                <a:ea typeface="+mn-ea"/>
                <a:cs typeface="+mn-cs"/>
                <a:sym typeface="Arial"/>
              </a:defRPr>
            </a:lvl1pPr>
          </a:lstStyle>
          <a:p>
            <a:r>
              <a:t>Title Text</a:t>
            </a:r>
          </a:p>
        </p:txBody>
      </p:sp>
      <p:sp>
        <p:nvSpPr>
          <p:cNvPr id="2274" name="Shape 2274"/>
          <p:cNvSpPr>
            <a:spLocks noGrp="1"/>
          </p:cNvSpPr>
          <p:nvPr>
            <p:ph type="body" idx="1"/>
          </p:nvPr>
        </p:nvSpPr>
        <p:spPr>
          <a:xfrm>
            <a:off x="685800" y="1981200"/>
            <a:ext cx="7772400" cy="4114800"/>
          </a:xfrm>
          <a:prstGeom prst="rect">
            <a:avLst/>
          </a:prstGeom>
        </p:spPr>
        <p:txBody>
          <a:bodyPr/>
          <a:lstStyle>
            <a:lvl1pPr>
              <a:buFontTx/>
              <a:defRPr>
                <a:latin typeface="+mn-lt"/>
                <a:ea typeface="+mn-ea"/>
                <a:cs typeface="+mn-cs"/>
                <a:sym typeface="Arial"/>
              </a:defRPr>
            </a:lvl1pPr>
            <a:lvl2pPr>
              <a:buFontTx/>
              <a:defRPr>
                <a:latin typeface="+mn-lt"/>
                <a:ea typeface="+mn-ea"/>
                <a:cs typeface="+mn-cs"/>
                <a:sym typeface="Arial"/>
              </a:defRPr>
            </a:lvl2pPr>
            <a:lvl3pPr>
              <a:buFontTx/>
              <a:defRPr>
                <a:latin typeface="+mn-lt"/>
                <a:ea typeface="+mn-ea"/>
                <a:cs typeface="+mn-cs"/>
                <a:sym typeface="Arial"/>
              </a:defRPr>
            </a:lvl3pPr>
            <a:lvl4pPr>
              <a:buFontTx/>
              <a:defRPr>
                <a:latin typeface="+mn-lt"/>
                <a:ea typeface="+mn-ea"/>
                <a:cs typeface="+mn-cs"/>
                <a:sym typeface="Arial"/>
              </a:defRPr>
            </a:lvl4pPr>
            <a:lvl5pPr>
              <a:buFontTx/>
              <a:defRPr>
                <a:latin typeface="+mn-lt"/>
                <a:ea typeface="+mn-ea"/>
                <a:cs typeface="+mn-cs"/>
                <a:sym typeface="Arial"/>
              </a:defRPr>
            </a:lvl5pPr>
          </a:lstStyle>
          <a:p>
            <a:r>
              <a:t>Body Level One</a:t>
            </a:r>
          </a:p>
          <a:p>
            <a:pPr lvl="1"/>
            <a:r>
              <a:t>Body Level Two</a:t>
            </a:r>
          </a:p>
          <a:p>
            <a:pPr lvl="2"/>
            <a:r>
              <a:t>Body Level Three</a:t>
            </a:r>
          </a:p>
          <a:p>
            <a:pPr lvl="3"/>
            <a:r>
              <a:t>Body Level Four</a:t>
            </a:r>
          </a:p>
          <a:p>
            <a:pPr lvl="4"/>
            <a:r>
              <a:t>Body Level Five</a:t>
            </a:r>
          </a:p>
        </p:txBody>
      </p:sp>
      <p:sp>
        <p:nvSpPr>
          <p:cNvPr id="2275" name="Shape 2275"/>
          <p:cNvSpPr>
            <a:spLocks noGrp="1"/>
          </p:cNvSpPr>
          <p:nvPr>
            <p:ph type="sldNum" sz="quarter" idx="2"/>
          </p:nvPr>
        </p:nvSpPr>
        <p:spPr>
          <a:xfrm>
            <a:off x="8200763" y="6248401"/>
            <a:ext cx="257439" cy="253912"/>
          </a:xfrm>
          <a:prstGeom prst="rect">
            <a:avLst/>
          </a:prstGeom>
        </p:spPr>
        <p:txBody>
          <a:bodyPr anchor="t"/>
          <a:lstStyle>
            <a:lvl1pPr>
              <a:defRPr sz="1050">
                <a:solidFill>
                  <a:srgbClr val="000000"/>
                </a:solidFill>
                <a:latin typeface="+mn-lt"/>
                <a:ea typeface="+mn-ea"/>
                <a:cs typeface="+mn-cs"/>
                <a:sym typeface="Arial"/>
              </a:defRPr>
            </a:lvl1pPr>
          </a:lstStyle>
          <a:p>
            <a:fld id="{86CB4B4D-7CA3-9044-876B-883B54F8677D}" type="slidenum">
              <a:t>‹#›</a:t>
            </a:fld>
            <a:endParaRPr/>
          </a:p>
        </p:txBody>
      </p:sp>
    </p:spTree>
    <p:extLst>
      <p:ext uri="{BB962C8B-B14F-4D97-AF65-F5344CB8AC3E}">
        <p14:creationId xmlns:p14="http://schemas.microsoft.com/office/powerpoint/2010/main" val="310445801"/>
      </p:ext>
    </p:extLst>
  </p:cSld>
  <p:clrMapOvr>
    <a:masterClrMapping/>
  </p:clrMapOvr>
  <p:transition spd="med"/>
</p:sldLayout>
</file>

<file path=ppt/slideLayouts/slideLayout264.xml><?xml version="1.0" encoding="utf-8"?>
<p:sldLayout xmlns:a="http://schemas.openxmlformats.org/drawingml/2006/main" xmlns:r="http://schemas.openxmlformats.org/officeDocument/2006/relationships" xmlns:p="http://schemas.openxmlformats.org/presentationml/2006/main" type="tx">
  <p:cSld name="229_Default">
    <p:spTree>
      <p:nvGrpSpPr>
        <p:cNvPr id="1" name=""/>
        <p:cNvGrpSpPr/>
        <p:nvPr/>
      </p:nvGrpSpPr>
      <p:grpSpPr>
        <a:xfrm>
          <a:off x="0" y="0"/>
          <a:ext cx="0" cy="0"/>
          <a:chOff x="0" y="0"/>
          <a:chExt cx="0" cy="0"/>
        </a:xfrm>
      </p:grpSpPr>
      <p:sp>
        <p:nvSpPr>
          <p:cNvPr id="2282" name="Shape 2282"/>
          <p:cNvSpPr/>
          <p:nvPr/>
        </p:nvSpPr>
        <p:spPr>
          <a:xfrm rot="5400000">
            <a:off x="6268242" y="3298030"/>
            <a:ext cx="4221166" cy="1079502"/>
          </a:xfrm>
          <a:prstGeom prst="rect">
            <a:avLst/>
          </a:prstGeom>
          <a:solidFill>
            <a:srgbClr val="EFEFF0"/>
          </a:solidFill>
          <a:ln w="12700">
            <a:miter lim="400000"/>
          </a:ln>
        </p:spPr>
        <p:txBody>
          <a:bodyPr lIns="34289" tIns="34289" rIns="34289" bIns="34289" anchor="ctr"/>
          <a:lstStyle/>
          <a:p>
            <a:pPr algn="ctr" defTabSz="514350">
              <a:defRPr sz="1300">
                <a:solidFill>
                  <a:srgbClr val="FFFFFF"/>
                </a:solidFill>
                <a:latin typeface="Verdana"/>
                <a:ea typeface="Verdana"/>
                <a:cs typeface="Verdana"/>
                <a:sym typeface="Verdana"/>
              </a:defRPr>
            </a:pPr>
            <a:endParaRPr sz="975"/>
          </a:p>
        </p:txBody>
      </p:sp>
      <p:sp>
        <p:nvSpPr>
          <p:cNvPr id="2283" name="Shape 2283"/>
          <p:cNvSpPr/>
          <p:nvPr/>
        </p:nvSpPr>
        <p:spPr>
          <a:xfrm>
            <a:off x="7835901" y="212726"/>
            <a:ext cx="1079500" cy="1439863"/>
          </a:xfrm>
          <a:prstGeom prst="rect">
            <a:avLst/>
          </a:prstGeom>
          <a:solidFill>
            <a:srgbClr val="CE222C"/>
          </a:solidFill>
          <a:ln w="12700">
            <a:solidFill>
              <a:srgbClr val="97161D"/>
            </a:solidFill>
          </a:ln>
        </p:spPr>
        <p:txBody>
          <a:bodyPr lIns="34289" tIns="34289" rIns="34289" bIns="34289" anchor="ctr"/>
          <a:lstStyle/>
          <a:p>
            <a:pPr algn="ctr" defTabSz="514350">
              <a:defRPr sz="1300">
                <a:solidFill>
                  <a:srgbClr val="FFFFFF"/>
                </a:solidFill>
                <a:latin typeface="Verdana"/>
                <a:ea typeface="Verdana"/>
                <a:cs typeface="Verdana"/>
                <a:sym typeface="Verdana"/>
              </a:defRPr>
            </a:pPr>
            <a:endParaRPr sz="975"/>
          </a:p>
        </p:txBody>
      </p:sp>
      <p:pic>
        <p:nvPicPr>
          <p:cNvPr id="2284" name="image13.jpeg"/>
          <p:cNvPicPr>
            <a:picLocks noChangeAspect="1"/>
          </p:cNvPicPr>
          <p:nvPr/>
        </p:nvPicPr>
        <p:blipFill>
          <a:blip r:embed="rId2">
            <a:extLst/>
          </a:blip>
          <a:stretch>
            <a:fillRect/>
          </a:stretch>
        </p:blipFill>
        <p:spPr>
          <a:xfrm>
            <a:off x="7835901" y="6042025"/>
            <a:ext cx="1079500" cy="679450"/>
          </a:xfrm>
          <a:prstGeom prst="rect">
            <a:avLst/>
          </a:prstGeom>
          <a:ln w="12700">
            <a:miter lim="400000"/>
          </a:ln>
        </p:spPr>
      </p:pic>
      <p:sp>
        <p:nvSpPr>
          <p:cNvPr id="2285" name="Shape 2285"/>
          <p:cNvSpPr>
            <a:spLocks noGrp="1"/>
          </p:cNvSpPr>
          <p:nvPr>
            <p:ph type="title"/>
          </p:nvPr>
        </p:nvSpPr>
        <p:spPr>
          <a:xfrm>
            <a:off x="628651" y="365127"/>
            <a:ext cx="7177089" cy="1325563"/>
          </a:xfrm>
          <a:prstGeom prst="rect">
            <a:avLst/>
          </a:prstGeom>
        </p:spPr>
        <p:txBody>
          <a:bodyPr/>
          <a:lstStyle>
            <a:lvl1pPr algn="l" defTabSz="514350">
              <a:lnSpc>
                <a:spcPct val="90000"/>
              </a:lnSpc>
              <a:defRPr sz="2475">
                <a:latin typeface="Verdana"/>
                <a:ea typeface="Verdana"/>
                <a:cs typeface="Verdana"/>
                <a:sym typeface="Verdana"/>
              </a:defRPr>
            </a:lvl1pPr>
          </a:lstStyle>
          <a:p>
            <a:r>
              <a:t>Title Text</a:t>
            </a:r>
          </a:p>
        </p:txBody>
      </p:sp>
      <p:sp>
        <p:nvSpPr>
          <p:cNvPr id="2286" name="Shape 2286"/>
          <p:cNvSpPr>
            <a:spLocks noGrp="1"/>
          </p:cNvSpPr>
          <p:nvPr>
            <p:ph type="body" idx="1"/>
          </p:nvPr>
        </p:nvSpPr>
        <p:spPr>
          <a:xfrm>
            <a:off x="628651" y="1825625"/>
            <a:ext cx="7177089" cy="4351338"/>
          </a:xfrm>
          <a:prstGeom prst="rect">
            <a:avLst/>
          </a:prstGeom>
        </p:spPr>
        <p:txBody>
          <a:bodyPr/>
          <a:lstStyle>
            <a:lvl1pPr marL="128588" indent="-128588" defTabSz="514350">
              <a:lnSpc>
                <a:spcPct val="90000"/>
              </a:lnSpc>
              <a:buChar char="•"/>
              <a:defRPr sz="1575">
                <a:latin typeface="Verdana"/>
                <a:ea typeface="Verdana"/>
                <a:cs typeface="Verdana"/>
                <a:sym typeface="Verdana"/>
              </a:defRPr>
            </a:lvl1pPr>
            <a:lvl2pPr marL="407194" indent="-150019" defTabSz="514350">
              <a:lnSpc>
                <a:spcPct val="90000"/>
              </a:lnSpc>
              <a:buChar char="•"/>
              <a:defRPr sz="1575">
                <a:latin typeface="Verdana"/>
                <a:ea typeface="Verdana"/>
                <a:cs typeface="Verdana"/>
                <a:sym typeface="Verdana"/>
              </a:defRPr>
            </a:lvl2pPr>
            <a:lvl3pPr marL="694373" indent="-180023" defTabSz="514350">
              <a:lnSpc>
                <a:spcPct val="90000"/>
              </a:lnSpc>
              <a:defRPr sz="1575">
                <a:latin typeface="Verdana"/>
                <a:ea typeface="Verdana"/>
                <a:cs typeface="Verdana"/>
                <a:sym typeface="Verdana"/>
              </a:defRPr>
            </a:lvl3pPr>
            <a:lvl4pPr marL="979243" indent="-207718" defTabSz="514350">
              <a:lnSpc>
                <a:spcPct val="90000"/>
              </a:lnSpc>
              <a:buChar char="•"/>
              <a:defRPr sz="1575">
                <a:latin typeface="Verdana"/>
                <a:ea typeface="Verdana"/>
                <a:cs typeface="Verdana"/>
                <a:sym typeface="Verdana"/>
              </a:defRPr>
            </a:lvl4pPr>
            <a:lvl5pPr marL="1178719" indent="-150019" defTabSz="514350">
              <a:lnSpc>
                <a:spcPct val="90000"/>
              </a:lnSpc>
              <a:buChar char="•"/>
              <a:defRPr sz="1575">
                <a:latin typeface="Verdana"/>
                <a:ea typeface="Verdana"/>
                <a:cs typeface="Verdana"/>
                <a:sym typeface="Verdana"/>
              </a:defRPr>
            </a:lvl5pPr>
          </a:lstStyle>
          <a:p>
            <a:r>
              <a:t>Body Level One</a:t>
            </a:r>
          </a:p>
          <a:p>
            <a:pPr lvl="1"/>
            <a:r>
              <a:t>Body Level Two</a:t>
            </a:r>
          </a:p>
          <a:p>
            <a:pPr lvl="2"/>
            <a:r>
              <a:t>Body Level Three</a:t>
            </a:r>
          </a:p>
          <a:p>
            <a:pPr lvl="3"/>
            <a:r>
              <a:t>Body Level Four</a:t>
            </a:r>
          </a:p>
          <a:p>
            <a:pPr lvl="4"/>
            <a:r>
              <a:t>Body Level Five</a:t>
            </a:r>
          </a:p>
        </p:txBody>
      </p:sp>
      <p:sp>
        <p:nvSpPr>
          <p:cNvPr id="2287" name="Shape 2287"/>
          <p:cNvSpPr>
            <a:spLocks noGrp="1"/>
          </p:cNvSpPr>
          <p:nvPr>
            <p:ph type="sldNum" sz="quarter" idx="2"/>
          </p:nvPr>
        </p:nvSpPr>
        <p:spPr>
          <a:xfrm>
            <a:off x="7207129" y="6440811"/>
            <a:ext cx="243011" cy="196204"/>
          </a:xfrm>
          <a:prstGeom prst="rect">
            <a:avLst/>
          </a:prstGeom>
        </p:spPr>
        <p:txBody>
          <a:bodyPr/>
          <a:lstStyle>
            <a:lvl1pPr defTabSz="514350">
              <a:defRPr sz="675">
                <a:latin typeface="Verdana"/>
                <a:ea typeface="Verdana"/>
                <a:cs typeface="Verdana"/>
                <a:sym typeface="Verdana"/>
              </a:defRPr>
            </a:lvl1pPr>
          </a:lstStyle>
          <a:p>
            <a:fld id="{86CB4B4D-7CA3-9044-876B-883B54F8677D}" type="slidenum">
              <a:t>‹#›</a:t>
            </a:fld>
            <a:endParaRPr/>
          </a:p>
        </p:txBody>
      </p:sp>
    </p:spTree>
    <p:extLst>
      <p:ext uri="{BB962C8B-B14F-4D97-AF65-F5344CB8AC3E}">
        <p14:creationId xmlns:p14="http://schemas.microsoft.com/office/powerpoint/2010/main" val="2241222072"/>
      </p:ext>
    </p:extLst>
  </p:cSld>
  <p:clrMapOvr>
    <a:masterClrMapping/>
  </p:clrMapOvr>
  <p:transition spd="med"/>
</p:sldLayout>
</file>

<file path=ppt/slideLayouts/slideLayout265.xml><?xml version="1.0" encoding="utf-8"?>
<p:sldLayout xmlns:a="http://schemas.openxmlformats.org/drawingml/2006/main" xmlns:r="http://schemas.openxmlformats.org/officeDocument/2006/relationships" xmlns:p="http://schemas.openxmlformats.org/presentationml/2006/main" type="tx">
  <p:cSld name="230_Default">
    <p:spTree>
      <p:nvGrpSpPr>
        <p:cNvPr id="1" name=""/>
        <p:cNvGrpSpPr/>
        <p:nvPr/>
      </p:nvGrpSpPr>
      <p:grpSpPr>
        <a:xfrm>
          <a:off x="0" y="0"/>
          <a:ext cx="0" cy="0"/>
          <a:chOff x="0" y="0"/>
          <a:chExt cx="0" cy="0"/>
        </a:xfrm>
      </p:grpSpPr>
      <p:sp>
        <p:nvSpPr>
          <p:cNvPr id="2294" name="Shape 2294"/>
          <p:cNvSpPr/>
          <p:nvPr/>
        </p:nvSpPr>
        <p:spPr>
          <a:xfrm rot="5400000">
            <a:off x="6268242" y="3298030"/>
            <a:ext cx="4221166" cy="1079502"/>
          </a:xfrm>
          <a:prstGeom prst="rect">
            <a:avLst/>
          </a:prstGeom>
          <a:solidFill>
            <a:srgbClr val="EFEFF0"/>
          </a:solidFill>
          <a:ln w="12700">
            <a:miter lim="400000"/>
          </a:ln>
        </p:spPr>
        <p:txBody>
          <a:bodyPr lIns="34289" tIns="34289" rIns="34289" bIns="34289" anchor="ctr"/>
          <a:lstStyle/>
          <a:p>
            <a:pPr algn="ctr" defTabSz="514350">
              <a:defRPr sz="1300">
                <a:solidFill>
                  <a:srgbClr val="FFFFFF"/>
                </a:solidFill>
                <a:latin typeface="Verdana"/>
                <a:ea typeface="Verdana"/>
                <a:cs typeface="Verdana"/>
                <a:sym typeface="Verdana"/>
              </a:defRPr>
            </a:pPr>
            <a:endParaRPr sz="975"/>
          </a:p>
        </p:txBody>
      </p:sp>
      <p:sp>
        <p:nvSpPr>
          <p:cNvPr id="2295" name="Shape 2295"/>
          <p:cNvSpPr/>
          <p:nvPr/>
        </p:nvSpPr>
        <p:spPr>
          <a:xfrm>
            <a:off x="7835901" y="212726"/>
            <a:ext cx="1079500" cy="1439863"/>
          </a:xfrm>
          <a:prstGeom prst="rect">
            <a:avLst/>
          </a:prstGeom>
          <a:solidFill>
            <a:srgbClr val="FFB500"/>
          </a:solidFill>
          <a:ln w="12700">
            <a:solidFill>
              <a:srgbClr val="BC8400"/>
            </a:solidFill>
          </a:ln>
        </p:spPr>
        <p:txBody>
          <a:bodyPr lIns="34289" tIns="34289" rIns="34289" bIns="34289" anchor="ctr"/>
          <a:lstStyle/>
          <a:p>
            <a:pPr algn="ctr" defTabSz="514350">
              <a:defRPr sz="1300">
                <a:solidFill>
                  <a:srgbClr val="FFFFFF"/>
                </a:solidFill>
                <a:latin typeface="Verdana"/>
                <a:ea typeface="Verdana"/>
                <a:cs typeface="Verdana"/>
                <a:sym typeface="Verdana"/>
              </a:defRPr>
            </a:pPr>
            <a:endParaRPr sz="975"/>
          </a:p>
        </p:txBody>
      </p:sp>
      <p:pic>
        <p:nvPicPr>
          <p:cNvPr id="2296" name="image13.jpeg"/>
          <p:cNvPicPr>
            <a:picLocks noChangeAspect="1"/>
          </p:cNvPicPr>
          <p:nvPr/>
        </p:nvPicPr>
        <p:blipFill>
          <a:blip r:embed="rId2">
            <a:extLst/>
          </a:blip>
          <a:stretch>
            <a:fillRect/>
          </a:stretch>
        </p:blipFill>
        <p:spPr>
          <a:xfrm>
            <a:off x="7835901" y="6042025"/>
            <a:ext cx="1079500" cy="679450"/>
          </a:xfrm>
          <a:prstGeom prst="rect">
            <a:avLst/>
          </a:prstGeom>
          <a:ln w="12700">
            <a:miter lim="400000"/>
          </a:ln>
        </p:spPr>
      </p:pic>
      <p:sp>
        <p:nvSpPr>
          <p:cNvPr id="2297" name="Shape 2297"/>
          <p:cNvSpPr>
            <a:spLocks noGrp="1"/>
          </p:cNvSpPr>
          <p:nvPr>
            <p:ph type="title"/>
          </p:nvPr>
        </p:nvSpPr>
        <p:spPr>
          <a:xfrm>
            <a:off x="628651" y="365127"/>
            <a:ext cx="7177089" cy="1325563"/>
          </a:xfrm>
          <a:prstGeom prst="rect">
            <a:avLst/>
          </a:prstGeom>
        </p:spPr>
        <p:txBody>
          <a:bodyPr/>
          <a:lstStyle>
            <a:lvl1pPr algn="l" defTabSz="514350">
              <a:lnSpc>
                <a:spcPct val="90000"/>
              </a:lnSpc>
              <a:defRPr sz="2475">
                <a:latin typeface="Verdana"/>
                <a:ea typeface="Verdana"/>
                <a:cs typeface="Verdana"/>
                <a:sym typeface="Verdana"/>
              </a:defRPr>
            </a:lvl1pPr>
          </a:lstStyle>
          <a:p>
            <a:r>
              <a:t>Title Text</a:t>
            </a:r>
          </a:p>
        </p:txBody>
      </p:sp>
      <p:sp>
        <p:nvSpPr>
          <p:cNvPr id="2298" name="Shape 2298"/>
          <p:cNvSpPr>
            <a:spLocks noGrp="1"/>
          </p:cNvSpPr>
          <p:nvPr>
            <p:ph type="body" idx="1"/>
          </p:nvPr>
        </p:nvSpPr>
        <p:spPr>
          <a:xfrm>
            <a:off x="628651" y="1825625"/>
            <a:ext cx="7177089" cy="4351338"/>
          </a:xfrm>
          <a:prstGeom prst="rect">
            <a:avLst/>
          </a:prstGeom>
        </p:spPr>
        <p:txBody>
          <a:bodyPr/>
          <a:lstStyle>
            <a:lvl1pPr marL="128588" indent="-128588" defTabSz="514350">
              <a:lnSpc>
                <a:spcPct val="90000"/>
              </a:lnSpc>
              <a:buChar char="•"/>
              <a:defRPr sz="1575">
                <a:latin typeface="Verdana"/>
                <a:ea typeface="Verdana"/>
                <a:cs typeface="Verdana"/>
                <a:sym typeface="Verdana"/>
              </a:defRPr>
            </a:lvl1pPr>
            <a:lvl2pPr marL="407194" indent="-150019" defTabSz="514350">
              <a:lnSpc>
                <a:spcPct val="90000"/>
              </a:lnSpc>
              <a:buChar char="•"/>
              <a:defRPr sz="1575">
                <a:latin typeface="Verdana"/>
                <a:ea typeface="Verdana"/>
                <a:cs typeface="Verdana"/>
                <a:sym typeface="Verdana"/>
              </a:defRPr>
            </a:lvl2pPr>
            <a:lvl3pPr marL="694373" indent="-180023" defTabSz="514350">
              <a:lnSpc>
                <a:spcPct val="90000"/>
              </a:lnSpc>
              <a:defRPr sz="1575">
                <a:latin typeface="Verdana"/>
                <a:ea typeface="Verdana"/>
                <a:cs typeface="Verdana"/>
                <a:sym typeface="Verdana"/>
              </a:defRPr>
            </a:lvl3pPr>
            <a:lvl4pPr marL="979243" indent="-207718" defTabSz="514350">
              <a:lnSpc>
                <a:spcPct val="90000"/>
              </a:lnSpc>
              <a:buChar char="•"/>
              <a:defRPr sz="1575">
                <a:latin typeface="Verdana"/>
                <a:ea typeface="Verdana"/>
                <a:cs typeface="Verdana"/>
                <a:sym typeface="Verdana"/>
              </a:defRPr>
            </a:lvl4pPr>
            <a:lvl5pPr marL="1178719" indent="-150019" defTabSz="514350">
              <a:lnSpc>
                <a:spcPct val="90000"/>
              </a:lnSpc>
              <a:buChar char="•"/>
              <a:defRPr sz="1575">
                <a:latin typeface="Verdana"/>
                <a:ea typeface="Verdana"/>
                <a:cs typeface="Verdana"/>
                <a:sym typeface="Verdana"/>
              </a:defRPr>
            </a:lvl5pPr>
          </a:lstStyle>
          <a:p>
            <a:r>
              <a:t>Body Level One</a:t>
            </a:r>
          </a:p>
          <a:p>
            <a:pPr lvl="1"/>
            <a:r>
              <a:t>Body Level Two</a:t>
            </a:r>
          </a:p>
          <a:p>
            <a:pPr lvl="2"/>
            <a:r>
              <a:t>Body Level Three</a:t>
            </a:r>
          </a:p>
          <a:p>
            <a:pPr lvl="3"/>
            <a:r>
              <a:t>Body Level Four</a:t>
            </a:r>
          </a:p>
          <a:p>
            <a:pPr lvl="4"/>
            <a:r>
              <a:t>Body Level Five</a:t>
            </a:r>
          </a:p>
        </p:txBody>
      </p:sp>
      <p:sp>
        <p:nvSpPr>
          <p:cNvPr id="2299" name="Shape 2299"/>
          <p:cNvSpPr>
            <a:spLocks noGrp="1"/>
          </p:cNvSpPr>
          <p:nvPr>
            <p:ph type="sldNum" sz="quarter" idx="2"/>
          </p:nvPr>
        </p:nvSpPr>
        <p:spPr>
          <a:xfrm>
            <a:off x="7207129" y="6440811"/>
            <a:ext cx="243011" cy="196204"/>
          </a:xfrm>
          <a:prstGeom prst="rect">
            <a:avLst/>
          </a:prstGeom>
        </p:spPr>
        <p:txBody>
          <a:bodyPr/>
          <a:lstStyle>
            <a:lvl1pPr defTabSz="514350">
              <a:defRPr sz="675">
                <a:latin typeface="Verdana"/>
                <a:ea typeface="Verdana"/>
                <a:cs typeface="Verdana"/>
                <a:sym typeface="Verdana"/>
              </a:defRPr>
            </a:lvl1pPr>
          </a:lstStyle>
          <a:p>
            <a:fld id="{86CB4B4D-7CA3-9044-876B-883B54F8677D}" type="slidenum">
              <a:t>‹#›</a:t>
            </a:fld>
            <a:endParaRPr/>
          </a:p>
        </p:txBody>
      </p:sp>
    </p:spTree>
    <p:extLst>
      <p:ext uri="{BB962C8B-B14F-4D97-AF65-F5344CB8AC3E}">
        <p14:creationId xmlns:p14="http://schemas.microsoft.com/office/powerpoint/2010/main" val="2723062512"/>
      </p:ext>
    </p:extLst>
  </p:cSld>
  <p:clrMapOvr>
    <a:masterClrMapping/>
  </p:clrMapOvr>
  <p:transition spd="med"/>
</p:sldLayout>
</file>

<file path=ppt/slideLayouts/slideLayout266.xml><?xml version="1.0" encoding="utf-8"?>
<p:sldLayout xmlns:a="http://schemas.openxmlformats.org/drawingml/2006/main" xmlns:r="http://schemas.openxmlformats.org/officeDocument/2006/relationships" xmlns:p="http://schemas.openxmlformats.org/presentationml/2006/main" type="tx">
  <p:cSld name="231_Default">
    <p:spTree>
      <p:nvGrpSpPr>
        <p:cNvPr id="1" name=""/>
        <p:cNvGrpSpPr/>
        <p:nvPr/>
      </p:nvGrpSpPr>
      <p:grpSpPr>
        <a:xfrm>
          <a:off x="0" y="0"/>
          <a:ext cx="0" cy="0"/>
          <a:chOff x="0" y="0"/>
          <a:chExt cx="0" cy="0"/>
        </a:xfrm>
      </p:grpSpPr>
      <p:sp>
        <p:nvSpPr>
          <p:cNvPr id="2306" name="Shape 2306"/>
          <p:cNvSpPr/>
          <p:nvPr/>
        </p:nvSpPr>
        <p:spPr>
          <a:xfrm>
            <a:off x="7835901" y="212726"/>
            <a:ext cx="1079500" cy="1439863"/>
          </a:xfrm>
          <a:prstGeom prst="rect">
            <a:avLst/>
          </a:prstGeom>
          <a:solidFill>
            <a:srgbClr val="003C69"/>
          </a:solidFill>
          <a:ln w="12700">
            <a:miter lim="400000"/>
          </a:ln>
        </p:spPr>
        <p:txBody>
          <a:bodyPr lIns="34289" tIns="34289" rIns="34289" bIns="34289" anchor="ctr"/>
          <a:lstStyle/>
          <a:p>
            <a:pPr algn="ctr" defTabSz="514350">
              <a:defRPr sz="1300">
                <a:solidFill>
                  <a:srgbClr val="FFFFFF"/>
                </a:solidFill>
                <a:latin typeface="Verdana"/>
                <a:ea typeface="Verdana"/>
                <a:cs typeface="Verdana"/>
                <a:sym typeface="Verdana"/>
              </a:defRPr>
            </a:pPr>
            <a:endParaRPr sz="975"/>
          </a:p>
        </p:txBody>
      </p:sp>
      <p:pic>
        <p:nvPicPr>
          <p:cNvPr id="2307" name="image13.jpeg"/>
          <p:cNvPicPr>
            <a:picLocks noChangeAspect="1"/>
          </p:cNvPicPr>
          <p:nvPr/>
        </p:nvPicPr>
        <p:blipFill>
          <a:blip r:embed="rId2">
            <a:extLst/>
          </a:blip>
          <a:stretch>
            <a:fillRect/>
          </a:stretch>
        </p:blipFill>
        <p:spPr>
          <a:xfrm>
            <a:off x="7835901" y="6042025"/>
            <a:ext cx="1079500" cy="679450"/>
          </a:xfrm>
          <a:prstGeom prst="rect">
            <a:avLst/>
          </a:prstGeom>
          <a:ln w="12700">
            <a:miter lim="400000"/>
          </a:ln>
        </p:spPr>
      </p:pic>
      <p:sp>
        <p:nvSpPr>
          <p:cNvPr id="2308" name="Shape 2308"/>
          <p:cNvSpPr>
            <a:spLocks noGrp="1"/>
          </p:cNvSpPr>
          <p:nvPr>
            <p:ph type="title"/>
          </p:nvPr>
        </p:nvSpPr>
        <p:spPr>
          <a:xfrm>
            <a:off x="628651" y="365127"/>
            <a:ext cx="7177089" cy="1325563"/>
          </a:xfrm>
          <a:prstGeom prst="rect">
            <a:avLst/>
          </a:prstGeom>
        </p:spPr>
        <p:txBody>
          <a:bodyPr/>
          <a:lstStyle>
            <a:lvl1pPr algn="l" defTabSz="514350">
              <a:lnSpc>
                <a:spcPct val="90000"/>
              </a:lnSpc>
              <a:defRPr sz="2475">
                <a:latin typeface="Verdana"/>
                <a:ea typeface="Verdana"/>
                <a:cs typeface="Verdana"/>
                <a:sym typeface="Verdana"/>
              </a:defRPr>
            </a:lvl1pPr>
          </a:lstStyle>
          <a:p>
            <a:r>
              <a:t>Title Text</a:t>
            </a:r>
          </a:p>
        </p:txBody>
      </p:sp>
      <p:sp>
        <p:nvSpPr>
          <p:cNvPr id="2309" name="Shape 2309"/>
          <p:cNvSpPr>
            <a:spLocks noGrp="1"/>
          </p:cNvSpPr>
          <p:nvPr>
            <p:ph type="body" idx="1"/>
          </p:nvPr>
        </p:nvSpPr>
        <p:spPr>
          <a:xfrm>
            <a:off x="628651" y="1825625"/>
            <a:ext cx="7177089" cy="4351338"/>
          </a:xfrm>
          <a:prstGeom prst="rect">
            <a:avLst/>
          </a:prstGeom>
        </p:spPr>
        <p:txBody>
          <a:bodyPr/>
          <a:lstStyle>
            <a:lvl1pPr marL="128588" indent="-128588" defTabSz="514350">
              <a:lnSpc>
                <a:spcPct val="90000"/>
              </a:lnSpc>
              <a:buChar char="•"/>
              <a:defRPr sz="1575">
                <a:latin typeface="Verdana"/>
                <a:ea typeface="Verdana"/>
                <a:cs typeface="Verdana"/>
                <a:sym typeface="Verdana"/>
              </a:defRPr>
            </a:lvl1pPr>
            <a:lvl2pPr marL="407194" indent="-150019" defTabSz="514350">
              <a:lnSpc>
                <a:spcPct val="90000"/>
              </a:lnSpc>
              <a:buChar char="•"/>
              <a:defRPr sz="1575">
                <a:latin typeface="Verdana"/>
                <a:ea typeface="Verdana"/>
                <a:cs typeface="Verdana"/>
                <a:sym typeface="Verdana"/>
              </a:defRPr>
            </a:lvl2pPr>
            <a:lvl3pPr marL="694373" indent="-180023" defTabSz="514350">
              <a:lnSpc>
                <a:spcPct val="90000"/>
              </a:lnSpc>
              <a:defRPr sz="1575">
                <a:latin typeface="Verdana"/>
                <a:ea typeface="Verdana"/>
                <a:cs typeface="Verdana"/>
                <a:sym typeface="Verdana"/>
              </a:defRPr>
            </a:lvl3pPr>
            <a:lvl4pPr marL="979243" indent="-207718" defTabSz="514350">
              <a:lnSpc>
                <a:spcPct val="90000"/>
              </a:lnSpc>
              <a:buChar char="•"/>
              <a:defRPr sz="1575">
                <a:latin typeface="Verdana"/>
                <a:ea typeface="Verdana"/>
                <a:cs typeface="Verdana"/>
                <a:sym typeface="Verdana"/>
              </a:defRPr>
            </a:lvl4pPr>
            <a:lvl5pPr marL="1178719" indent="-150019" defTabSz="514350">
              <a:lnSpc>
                <a:spcPct val="90000"/>
              </a:lnSpc>
              <a:buChar char="•"/>
              <a:defRPr sz="1575">
                <a:latin typeface="Verdana"/>
                <a:ea typeface="Verdana"/>
                <a:cs typeface="Verdana"/>
                <a:sym typeface="Verdana"/>
              </a:defRPr>
            </a:lvl5pPr>
          </a:lstStyle>
          <a:p>
            <a:r>
              <a:t>Body Level One</a:t>
            </a:r>
          </a:p>
          <a:p>
            <a:pPr lvl="1"/>
            <a:r>
              <a:t>Body Level Two</a:t>
            </a:r>
          </a:p>
          <a:p>
            <a:pPr lvl="2"/>
            <a:r>
              <a:t>Body Level Three</a:t>
            </a:r>
          </a:p>
          <a:p>
            <a:pPr lvl="3"/>
            <a:r>
              <a:t>Body Level Four</a:t>
            </a:r>
          </a:p>
          <a:p>
            <a:pPr lvl="4"/>
            <a:r>
              <a:t>Body Level Five</a:t>
            </a:r>
          </a:p>
        </p:txBody>
      </p:sp>
      <p:sp>
        <p:nvSpPr>
          <p:cNvPr id="2310" name="Shape 2310"/>
          <p:cNvSpPr>
            <a:spLocks noGrp="1"/>
          </p:cNvSpPr>
          <p:nvPr>
            <p:ph type="sldNum" sz="quarter" idx="2"/>
          </p:nvPr>
        </p:nvSpPr>
        <p:spPr>
          <a:xfrm>
            <a:off x="7207129" y="6440811"/>
            <a:ext cx="243011" cy="196204"/>
          </a:xfrm>
          <a:prstGeom prst="rect">
            <a:avLst/>
          </a:prstGeom>
        </p:spPr>
        <p:txBody>
          <a:bodyPr/>
          <a:lstStyle>
            <a:lvl1pPr defTabSz="514350">
              <a:defRPr sz="675">
                <a:latin typeface="Verdana"/>
                <a:ea typeface="Verdana"/>
                <a:cs typeface="Verdana"/>
                <a:sym typeface="Verdana"/>
              </a:defRPr>
            </a:lvl1pPr>
          </a:lstStyle>
          <a:p>
            <a:fld id="{86CB4B4D-7CA3-9044-876B-883B54F8677D}" type="slidenum">
              <a:t>‹#›</a:t>
            </a:fld>
            <a:endParaRPr/>
          </a:p>
        </p:txBody>
      </p:sp>
    </p:spTree>
    <p:extLst>
      <p:ext uri="{BB962C8B-B14F-4D97-AF65-F5344CB8AC3E}">
        <p14:creationId xmlns:p14="http://schemas.microsoft.com/office/powerpoint/2010/main" val="167896330"/>
      </p:ext>
    </p:extLst>
  </p:cSld>
  <p:clrMapOvr>
    <a:masterClrMapping/>
  </p:clrMapOvr>
  <p:transition spd="med"/>
</p:sldLayout>
</file>

<file path=ppt/slideLayouts/slideLayout267.xml><?xml version="1.0" encoding="utf-8"?>
<p:sldLayout xmlns:a="http://schemas.openxmlformats.org/drawingml/2006/main" xmlns:r="http://schemas.openxmlformats.org/officeDocument/2006/relationships" xmlns:p="http://schemas.openxmlformats.org/presentationml/2006/main" type="tx">
  <p:cSld name="Title Slide 0">
    <p:spTree>
      <p:nvGrpSpPr>
        <p:cNvPr id="1" name=""/>
        <p:cNvGrpSpPr/>
        <p:nvPr/>
      </p:nvGrpSpPr>
      <p:grpSpPr>
        <a:xfrm>
          <a:off x="0" y="0"/>
          <a:ext cx="0" cy="0"/>
          <a:chOff x="0" y="0"/>
          <a:chExt cx="0" cy="0"/>
        </a:xfrm>
      </p:grpSpPr>
      <p:sp>
        <p:nvSpPr>
          <p:cNvPr id="2317" name="Shape 2317"/>
          <p:cNvSpPr>
            <a:spLocks noGrp="1"/>
          </p:cNvSpPr>
          <p:nvPr>
            <p:ph type="title"/>
          </p:nvPr>
        </p:nvSpPr>
        <p:spPr>
          <a:xfrm>
            <a:off x="278084" y="4167753"/>
            <a:ext cx="5646664" cy="889143"/>
          </a:xfrm>
          <a:prstGeom prst="rect">
            <a:avLst/>
          </a:prstGeom>
        </p:spPr>
        <p:txBody>
          <a:bodyPr lIns="34289" tIns="34289" rIns="34289" bIns="34289" anchor="b"/>
          <a:lstStyle>
            <a:lvl1pPr algn="l" defTabSz="514350">
              <a:lnSpc>
                <a:spcPct val="90000"/>
              </a:lnSpc>
              <a:defRPr sz="2250">
                <a:latin typeface="Verdana"/>
                <a:ea typeface="Verdana"/>
                <a:cs typeface="Verdana"/>
                <a:sym typeface="Verdana"/>
              </a:defRPr>
            </a:lvl1pPr>
          </a:lstStyle>
          <a:p>
            <a:r>
              <a:t>Title Text</a:t>
            </a:r>
          </a:p>
        </p:txBody>
      </p:sp>
      <p:sp>
        <p:nvSpPr>
          <p:cNvPr id="2318" name="Shape 2318"/>
          <p:cNvSpPr>
            <a:spLocks noGrp="1"/>
          </p:cNvSpPr>
          <p:nvPr>
            <p:ph type="body" sz="quarter" idx="1"/>
          </p:nvPr>
        </p:nvSpPr>
        <p:spPr>
          <a:xfrm>
            <a:off x="278084" y="5120525"/>
            <a:ext cx="5646664" cy="696581"/>
          </a:xfrm>
          <a:prstGeom prst="rect">
            <a:avLst/>
          </a:prstGeom>
        </p:spPr>
        <p:txBody>
          <a:bodyPr lIns="34289" tIns="34289" rIns="34289" bIns="34289"/>
          <a:lstStyle>
            <a:lvl1pPr marL="0" indent="0" defTabSz="514350">
              <a:lnSpc>
                <a:spcPct val="90000"/>
              </a:lnSpc>
              <a:buSzTx/>
              <a:buFontTx/>
              <a:buNone/>
              <a:defRPr sz="1200">
                <a:latin typeface="Verdana"/>
                <a:ea typeface="Verdana"/>
                <a:cs typeface="Verdana"/>
                <a:sym typeface="Verdana"/>
              </a:defRPr>
            </a:lvl1pPr>
            <a:lvl2pPr marL="0" indent="0" defTabSz="514350">
              <a:lnSpc>
                <a:spcPct val="90000"/>
              </a:lnSpc>
              <a:buSzTx/>
              <a:buFontTx/>
              <a:buNone/>
              <a:defRPr sz="1200">
                <a:latin typeface="Verdana"/>
                <a:ea typeface="Verdana"/>
                <a:cs typeface="Verdana"/>
                <a:sym typeface="Verdana"/>
              </a:defRPr>
            </a:lvl2pPr>
            <a:lvl3pPr marL="0" indent="0" defTabSz="514350">
              <a:lnSpc>
                <a:spcPct val="90000"/>
              </a:lnSpc>
              <a:buSzTx/>
              <a:buFontTx/>
              <a:buNone/>
              <a:defRPr sz="1200">
                <a:latin typeface="Verdana"/>
                <a:ea typeface="Verdana"/>
                <a:cs typeface="Verdana"/>
                <a:sym typeface="Verdana"/>
              </a:defRPr>
            </a:lvl3pPr>
            <a:lvl4pPr marL="0" indent="0" defTabSz="514350">
              <a:lnSpc>
                <a:spcPct val="90000"/>
              </a:lnSpc>
              <a:buSzTx/>
              <a:buFontTx/>
              <a:buNone/>
              <a:defRPr sz="1200">
                <a:latin typeface="Verdana"/>
                <a:ea typeface="Verdana"/>
                <a:cs typeface="Verdana"/>
                <a:sym typeface="Verdana"/>
              </a:defRPr>
            </a:lvl4pPr>
            <a:lvl5pPr marL="0" indent="0" defTabSz="514350">
              <a:lnSpc>
                <a:spcPct val="90000"/>
              </a:lnSpc>
              <a:buSzTx/>
              <a:buFontTx/>
              <a:buNone/>
              <a:defRPr sz="1200">
                <a:latin typeface="Verdana"/>
                <a:ea typeface="Verdana"/>
                <a:cs typeface="Verdana"/>
                <a:sym typeface="Verdana"/>
              </a:defRPr>
            </a:lvl5pPr>
          </a:lstStyle>
          <a:p>
            <a:r>
              <a:t>Body Level One</a:t>
            </a:r>
          </a:p>
          <a:p>
            <a:pPr lvl="1"/>
            <a:r>
              <a:t>Body Level Two</a:t>
            </a:r>
          </a:p>
          <a:p>
            <a:pPr lvl="2"/>
            <a:r>
              <a:t>Body Level Three</a:t>
            </a:r>
          </a:p>
          <a:p>
            <a:pPr lvl="3"/>
            <a:r>
              <a:t>Body Level Four</a:t>
            </a:r>
          </a:p>
          <a:p>
            <a:pPr lvl="4"/>
            <a:r>
              <a:t>Body Level Five</a:t>
            </a:r>
          </a:p>
        </p:txBody>
      </p:sp>
      <p:sp>
        <p:nvSpPr>
          <p:cNvPr id="2319" name="Shape 2319"/>
          <p:cNvSpPr>
            <a:spLocks noGrp="1"/>
          </p:cNvSpPr>
          <p:nvPr>
            <p:ph type="sldNum" sz="quarter" idx="2"/>
          </p:nvPr>
        </p:nvSpPr>
        <p:spPr>
          <a:xfrm>
            <a:off x="6333272" y="5537953"/>
            <a:ext cx="219930" cy="173122"/>
          </a:xfrm>
          <a:prstGeom prst="rect">
            <a:avLst/>
          </a:prstGeom>
        </p:spPr>
        <p:txBody>
          <a:bodyPr lIns="34289" tIns="34289" rIns="34289" bIns="34289"/>
          <a:lstStyle>
            <a:lvl1pPr>
              <a:defRPr sz="675">
                <a:solidFill>
                  <a:srgbClr val="888888"/>
                </a:solidFill>
                <a:latin typeface="Verdana"/>
                <a:ea typeface="Verdana"/>
                <a:cs typeface="Verdana"/>
                <a:sym typeface="Verdana"/>
              </a:defRPr>
            </a:lvl1pPr>
          </a:lstStyle>
          <a:p>
            <a:fld id="{86CB4B4D-7CA3-9044-876B-883B54F8677D}" type="slidenum">
              <a:t>‹#›</a:t>
            </a:fld>
            <a:endParaRPr/>
          </a:p>
        </p:txBody>
      </p:sp>
    </p:spTree>
    <p:extLst>
      <p:ext uri="{BB962C8B-B14F-4D97-AF65-F5344CB8AC3E}">
        <p14:creationId xmlns:p14="http://schemas.microsoft.com/office/powerpoint/2010/main" val="969583123"/>
      </p:ext>
    </p:extLst>
  </p:cSld>
  <p:clrMapOvr>
    <a:masterClrMapping/>
  </p:clrMapOvr>
  <p:transition spd="med"/>
</p:sldLayout>
</file>

<file path=ppt/slideLayouts/slideLayout268.xml><?xml version="1.0" encoding="utf-8"?>
<p:sldLayout xmlns:a="http://schemas.openxmlformats.org/drawingml/2006/main" xmlns:r="http://schemas.openxmlformats.org/officeDocument/2006/relationships" xmlns:p="http://schemas.openxmlformats.org/presentationml/2006/main" type="tx">
  <p:cSld name="2_Blank">
    <p:spTree>
      <p:nvGrpSpPr>
        <p:cNvPr id="1" name=""/>
        <p:cNvGrpSpPr/>
        <p:nvPr/>
      </p:nvGrpSpPr>
      <p:grpSpPr>
        <a:xfrm>
          <a:off x="0" y="0"/>
          <a:ext cx="0" cy="0"/>
          <a:chOff x="0" y="0"/>
          <a:chExt cx="0" cy="0"/>
        </a:xfrm>
      </p:grpSpPr>
      <p:sp>
        <p:nvSpPr>
          <p:cNvPr id="2326" name="Shape 2326"/>
          <p:cNvSpPr>
            <a:spLocks noGrp="1"/>
          </p:cNvSpPr>
          <p:nvPr>
            <p:ph type="title"/>
          </p:nvPr>
        </p:nvSpPr>
        <p:spPr>
          <a:xfrm>
            <a:off x="280095" y="1052738"/>
            <a:ext cx="8229602" cy="323167"/>
          </a:xfrm>
          <a:prstGeom prst="rect">
            <a:avLst/>
          </a:prstGeom>
        </p:spPr>
        <p:txBody>
          <a:bodyPr lIns="34289" tIns="34289" rIns="34289" bIns="34289" anchor="t"/>
          <a:lstStyle>
            <a:lvl1pPr algn="l" defTabSz="514350">
              <a:lnSpc>
                <a:spcPct val="90000"/>
              </a:lnSpc>
              <a:defRPr sz="1800">
                <a:latin typeface="+mn-lt"/>
                <a:ea typeface="+mn-ea"/>
                <a:cs typeface="+mn-cs"/>
                <a:sym typeface="Arial"/>
              </a:defRPr>
            </a:lvl1pPr>
          </a:lstStyle>
          <a:p>
            <a:r>
              <a:t>Title Text</a:t>
            </a:r>
          </a:p>
        </p:txBody>
      </p:sp>
      <p:sp>
        <p:nvSpPr>
          <p:cNvPr id="2327" name="Shape 2327"/>
          <p:cNvSpPr>
            <a:spLocks noGrp="1"/>
          </p:cNvSpPr>
          <p:nvPr>
            <p:ph type="sldNum" sz="quarter" idx="2"/>
          </p:nvPr>
        </p:nvSpPr>
        <p:spPr>
          <a:xfrm>
            <a:off x="6333272" y="5537953"/>
            <a:ext cx="219930" cy="173122"/>
          </a:xfrm>
          <a:prstGeom prst="rect">
            <a:avLst/>
          </a:prstGeom>
        </p:spPr>
        <p:txBody>
          <a:bodyPr lIns="34289" tIns="34289" rIns="34289" bIns="34289"/>
          <a:lstStyle>
            <a:lvl1pPr>
              <a:defRPr sz="675">
                <a:solidFill>
                  <a:srgbClr val="888888"/>
                </a:solidFill>
                <a:latin typeface="Verdana"/>
                <a:ea typeface="Verdana"/>
                <a:cs typeface="Verdana"/>
                <a:sym typeface="Verdana"/>
              </a:defRPr>
            </a:lvl1pPr>
          </a:lstStyle>
          <a:p>
            <a:fld id="{86CB4B4D-7CA3-9044-876B-883B54F8677D}" type="slidenum">
              <a:t>‹#›</a:t>
            </a:fld>
            <a:endParaRPr/>
          </a:p>
        </p:txBody>
      </p:sp>
    </p:spTree>
    <p:extLst>
      <p:ext uri="{BB962C8B-B14F-4D97-AF65-F5344CB8AC3E}">
        <p14:creationId xmlns:p14="http://schemas.microsoft.com/office/powerpoint/2010/main" val="1149570886"/>
      </p:ext>
    </p:extLst>
  </p:cSld>
  <p:clrMapOvr>
    <a:masterClrMapping/>
  </p:clrMapOvr>
  <p:transition spd="med"/>
</p:sldLayout>
</file>

<file path=ppt/slideLayouts/slideLayout269.xml><?xml version="1.0" encoding="utf-8"?>
<p:sldLayout xmlns:a="http://schemas.openxmlformats.org/drawingml/2006/main" xmlns:r="http://schemas.openxmlformats.org/officeDocument/2006/relationships" xmlns:p="http://schemas.openxmlformats.org/presentationml/2006/main" type="tx">
  <p:cSld name="Title and Content 0">
    <p:spTree>
      <p:nvGrpSpPr>
        <p:cNvPr id="1" name=""/>
        <p:cNvGrpSpPr/>
        <p:nvPr/>
      </p:nvGrpSpPr>
      <p:grpSpPr>
        <a:xfrm>
          <a:off x="0" y="0"/>
          <a:ext cx="0" cy="0"/>
          <a:chOff x="0" y="0"/>
          <a:chExt cx="0" cy="0"/>
        </a:xfrm>
      </p:grpSpPr>
      <p:sp>
        <p:nvSpPr>
          <p:cNvPr id="2334" name="Shape 2334"/>
          <p:cNvSpPr>
            <a:spLocks noGrp="1"/>
          </p:cNvSpPr>
          <p:nvPr>
            <p:ph type="title"/>
          </p:nvPr>
        </p:nvSpPr>
        <p:spPr>
          <a:xfrm>
            <a:off x="628651" y="1016794"/>
            <a:ext cx="6822020" cy="1080002"/>
          </a:xfrm>
          <a:prstGeom prst="rect">
            <a:avLst/>
          </a:prstGeom>
          <a:solidFill>
            <a:srgbClr val="EFEFF0"/>
          </a:solidFill>
        </p:spPr>
        <p:txBody>
          <a:bodyPr lIns="34289" tIns="34289" rIns="34289" bIns="34289"/>
          <a:lstStyle>
            <a:lvl1pPr algn="l" defTabSz="514350">
              <a:lnSpc>
                <a:spcPct val="90000"/>
              </a:lnSpc>
              <a:defRPr sz="2400">
                <a:latin typeface="Verdana"/>
                <a:ea typeface="Verdana"/>
                <a:cs typeface="Verdana"/>
                <a:sym typeface="Verdana"/>
              </a:defRPr>
            </a:lvl1pPr>
          </a:lstStyle>
          <a:p>
            <a:r>
              <a:t>Title Text</a:t>
            </a:r>
          </a:p>
        </p:txBody>
      </p:sp>
      <p:sp>
        <p:nvSpPr>
          <p:cNvPr id="2335" name="Shape 2335"/>
          <p:cNvSpPr>
            <a:spLocks noGrp="1"/>
          </p:cNvSpPr>
          <p:nvPr>
            <p:ph type="body" sz="half" idx="1"/>
          </p:nvPr>
        </p:nvSpPr>
        <p:spPr>
          <a:xfrm>
            <a:off x="628651" y="2152992"/>
            <a:ext cx="6822020" cy="3165501"/>
          </a:xfrm>
          <a:prstGeom prst="rect">
            <a:avLst/>
          </a:prstGeom>
        </p:spPr>
        <p:txBody>
          <a:bodyPr lIns="34289" tIns="34289" rIns="34289" bIns="34289"/>
          <a:lstStyle>
            <a:lvl1pPr marL="122463" indent="-122463" defTabSz="514350">
              <a:lnSpc>
                <a:spcPct val="90000"/>
              </a:lnSpc>
              <a:buChar char="•"/>
              <a:defRPr sz="1500">
                <a:latin typeface="Verdana"/>
                <a:ea typeface="Verdana"/>
                <a:cs typeface="Verdana"/>
                <a:sym typeface="Verdana"/>
              </a:defRPr>
            </a:lvl1pPr>
            <a:lvl2pPr marL="400050" indent="-142875" defTabSz="514350">
              <a:lnSpc>
                <a:spcPct val="90000"/>
              </a:lnSpc>
              <a:buChar char="•"/>
              <a:defRPr sz="1500">
                <a:latin typeface="Verdana"/>
                <a:ea typeface="Verdana"/>
                <a:cs typeface="Verdana"/>
                <a:sym typeface="Verdana"/>
              </a:defRPr>
            </a:lvl2pPr>
            <a:lvl3pPr marL="685800" indent="-171450" defTabSz="514350">
              <a:lnSpc>
                <a:spcPct val="90000"/>
              </a:lnSpc>
              <a:defRPr sz="1500">
                <a:latin typeface="Verdana"/>
                <a:ea typeface="Verdana"/>
                <a:cs typeface="Verdana"/>
                <a:sym typeface="Verdana"/>
              </a:defRPr>
            </a:lvl3pPr>
            <a:lvl4pPr marL="969351" indent="-197826" defTabSz="514350">
              <a:lnSpc>
                <a:spcPct val="90000"/>
              </a:lnSpc>
              <a:buChar char="•"/>
              <a:defRPr sz="1500">
                <a:latin typeface="Verdana"/>
                <a:ea typeface="Verdana"/>
                <a:cs typeface="Verdana"/>
                <a:sym typeface="Verdana"/>
              </a:defRPr>
            </a:lvl4pPr>
            <a:lvl5pPr marL="1226526" indent="-197826" defTabSz="514350">
              <a:lnSpc>
                <a:spcPct val="90000"/>
              </a:lnSpc>
              <a:buChar char="•"/>
              <a:defRPr sz="1500">
                <a:latin typeface="Verdana"/>
                <a:ea typeface="Verdana"/>
                <a:cs typeface="Verdana"/>
                <a:sym typeface="Verdana"/>
              </a:defRPr>
            </a:lvl5pPr>
          </a:lstStyle>
          <a:p>
            <a:r>
              <a:t>Body Level One</a:t>
            </a:r>
          </a:p>
          <a:p>
            <a:pPr lvl="1"/>
            <a:r>
              <a:t>Body Level Two</a:t>
            </a:r>
          </a:p>
          <a:p>
            <a:pPr lvl="2"/>
            <a:r>
              <a:t>Body Level Three</a:t>
            </a:r>
          </a:p>
          <a:p>
            <a:pPr lvl="3"/>
            <a:r>
              <a:t>Body Level Four</a:t>
            </a:r>
          </a:p>
          <a:p>
            <a:pPr lvl="4"/>
            <a:r>
              <a:t>Body Level Five</a:t>
            </a:r>
          </a:p>
        </p:txBody>
      </p:sp>
      <p:sp>
        <p:nvSpPr>
          <p:cNvPr id="2336" name="Shape 2336"/>
          <p:cNvSpPr>
            <a:spLocks noGrp="1"/>
          </p:cNvSpPr>
          <p:nvPr>
            <p:ph type="sldNum" sz="quarter" idx="2"/>
          </p:nvPr>
        </p:nvSpPr>
        <p:spPr>
          <a:xfrm>
            <a:off x="7230741" y="5674878"/>
            <a:ext cx="219930" cy="173122"/>
          </a:xfrm>
          <a:prstGeom prst="rect">
            <a:avLst/>
          </a:prstGeom>
        </p:spPr>
        <p:txBody>
          <a:bodyPr lIns="34289" tIns="34289" rIns="34289" bIns="34289"/>
          <a:lstStyle>
            <a:lvl1pPr>
              <a:defRPr sz="675">
                <a:solidFill>
                  <a:srgbClr val="888888"/>
                </a:solidFill>
                <a:latin typeface="Verdana"/>
                <a:ea typeface="Verdana"/>
                <a:cs typeface="Verdana"/>
                <a:sym typeface="Verdana"/>
              </a:defRPr>
            </a:lvl1pPr>
          </a:lstStyle>
          <a:p>
            <a:fld id="{86CB4B4D-7CA3-9044-876B-883B54F8677D}" type="slidenum">
              <a:t>‹#›</a:t>
            </a:fld>
            <a:endParaRPr/>
          </a:p>
        </p:txBody>
      </p:sp>
    </p:spTree>
    <p:extLst>
      <p:ext uri="{BB962C8B-B14F-4D97-AF65-F5344CB8AC3E}">
        <p14:creationId xmlns:p14="http://schemas.microsoft.com/office/powerpoint/2010/main" val="2598853851"/>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C4E8300-CA21-9944-8225-27E9D110B7F1}"/>
              </a:ext>
            </a:extLst>
          </p:cNvPr>
          <p:cNvSpPr>
            <a:spLocks noGrp="1"/>
          </p:cNvSpPr>
          <p:nvPr>
            <p:ph type="dt" sz="half" idx="10"/>
          </p:nvPr>
        </p:nvSpPr>
        <p:spPr/>
        <p:txBody>
          <a:bodyPr/>
          <a:lstStyle/>
          <a:p>
            <a:fld id="{AD3189D0-E5BB-2F45-8E8E-8D99EFF32CC2}" type="datetimeFigureOut">
              <a:rPr lang="en-US" smtClean="0"/>
              <a:t>12/5/18</a:t>
            </a:fld>
            <a:endParaRPr lang="en-US"/>
          </a:p>
        </p:txBody>
      </p:sp>
      <p:sp>
        <p:nvSpPr>
          <p:cNvPr id="3" name="Footer Placeholder 2">
            <a:extLst>
              <a:ext uri="{FF2B5EF4-FFF2-40B4-BE49-F238E27FC236}">
                <a16:creationId xmlns:a16="http://schemas.microsoft.com/office/drawing/2014/main" id="{826AD660-5464-7445-88A3-06C2253698B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4117A32-1C76-2B45-B32E-DBD528566544}"/>
              </a:ext>
            </a:extLst>
          </p:cNvPr>
          <p:cNvSpPr>
            <a:spLocks noGrp="1"/>
          </p:cNvSpPr>
          <p:nvPr>
            <p:ph type="sldNum" sz="quarter" idx="12"/>
          </p:nvPr>
        </p:nvSpPr>
        <p:spPr/>
        <p:txBody>
          <a:bodyPr/>
          <a:lstStyle/>
          <a:p>
            <a:fld id="{844A1A83-77C0-C643-9951-70027A00A64A}" type="slidenum">
              <a:rPr lang="en-US" smtClean="0"/>
              <a:t>‹#›</a:t>
            </a:fld>
            <a:endParaRPr lang="en-US"/>
          </a:p>
        </p:txBody>
      </p:sp>
    </p:spTree>
    <p:extLst>
      <p:ext uri="{BB962C8B-B14F-4D97-AF65-F5344CB8AC3E}">
        <p14:creationId xmlns:p14="http://schemas.microsoft.com/office/powerpoint/2010/main" val="3367196729"/>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pic>
        <p:nvPicPr>
          <p:cNvPr id="2343" name="image13.jpeg"/>
          <p:cNvPicPr>
            <a:picLocks noChangeAspect="1"/>
          </p:cNvPicPr>
          <p:nvPr/>
        </p:nvPicPr>
        <p:blipFill>
          <a:blip r:embed="rId2">
            <a:extLst/>
          </a:blip>
          <a:stretch>
            <a:fillRect/>
          </a:stretch>
        </p:blipFill>
        <p:spPr>
          <a:xfrm>
            <a:off x="7835989" y="5388457"/>
            <a:ext cx="1080002" cy="509904"/>
          </a:xfrm>
          <a:prstGeom prst="rect">
            <a:avLst/>
          </a:prstGeom>
          <a:ln w="12700">
            <a:miter lim="400000"/>
          </a:ln>
        </p:spPr>
      </p:pic>
      <p:sp>
        <p:nvSpPr>
          <p:cNvPr id="2344" name="Shape 2344"/>
          <p:cNvSpPr>
            <a:spLocks noGrp="1"/>
          </p:cNvSpPr>
          <p:nvPr>
            <p:ph type="sldNum" sz="quarter" idx="2"/>
          </p:nvPr>
        </p:nvSpPr>
        <p:spPr>
          <a:xfrm>
            <a:off x="7230741" y="5674878"/>
            <a:ext cx="219930" cy="173122"/>
          </a:xfrm>
          <a:prstGeom prst="rect">
            <a:avLst/>
          </a:prstGeom>
        </p:spPr>
        <p:txBody>
          <a:bodyPr lIns="34289" tIns="34289" rIns="34289" bIns="34289"/>
          <a:lstStyle>
            <a:lvl1pPr>
              <a:defRPr sz="675">
                <a:solidFill>
                  <a:srgbClr val="888888"/>
                </a:solidFill>
                <a:latin typeface="Verdana"/>
                <a:ea typeface="Verdana"/>
                <a:cs typeface="Verdana"/>
                <a:sym typeface="Verdana"/>
              </a:defRPr>
            </a:lvl1pPr>
          </a:lstStyle>
          <a:p>
            <a:fld id="{86CB4B4D-7CA3-9044-876B-883B54F8677D}" type="slidenum">
              <a:t>‹#›</a:t>
            </a:fld>
            <a:endParaRPr/>
          </a:p>
        </p:txBody>
      </p:sp>
    </p:spTree>
    <p:extLst>
      <p:ext uri="{BB962C8B-B14F-4D97-AF65-F5344CB8AC3E}">
        <p14:creationId xmlns:p14="http://schemas.microsoft.com/office/powerpoint/2010/main" val="3139489140"/>
      </p:ext>
    </p:extLst>
  </p:cSld>
  <p:clrMapOvr>
    <a:masterClrMapping/>
  </p:clrMapOvr>
  <p:transition spd="med"/>
</p:sldLayout>
</file>

<file path=ppt/slideLayouts/slideLayout271.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2351" name="Shape 2351"/>
          <p:cNvSpPr>
            <a:spLocks noGrp="1"/>
          </p:cNvSpPr>
          <p:nvPr>
            <p:ph type="title"/>
          </p:nvPr>
        </p:nvSpPr>
        <p:spPr>
          <a:xfrm>
            <a:off x="685800" y="2130427"/>
            <a:ext cx="7772400" cy="1470025"/>
          </a:xfrm>
          <a:prstGeom prst="rect">
            <a:avLst/>
          </a:prstGeom>
        </p:spPr>
        <p:txBody>
          <a:bodyPr/>
          <a:lstStyle/>
          <a:p>
            <a:r>
              <a:t>Title Text</a:t>
            </a:r>
          </a:p>
        </p:txBody>
      </p:sp>
      <p:sp>
        <p:nvSpPr>
          <p:cNvPr id="2352" name="Shape 2352"/>
          <p:cNvSpPr>
            <a:spLocks noGrp="1"/>
          </p:cNvSpPr>
          <p:nvPr>
            <p:ph type="body" sz="quarter" idx="1"/>
          </p:nvPr>
        </p:nvSpPr>
        <p:spPr>
          <a:xfrm>
            <a:off x="1371600" y="3886200"/>
            <a:ext cx="6400800" cy="1752600"/>
          </a:xfrm>
          <a:prstGeom prst="rect">
            <a:avLst/>
          </a:prstGeom>
        </p:spPr>
        <p:txBody>
          <a:bodyPr/>
          <a:lstStyle>
            <a:lvl1pPr marL="0" indent="0" algn="ctr">
              <a:buSzTx/>
              <a:buFontTx/>
              <a:buNone/>
              <a:defRPr>
                <a:solidFill>
                  <a:srgbClr val="888888"/>
                </a:solidFill>
              </a:defRPr>
            </a:lvl1pPr>
            <a:lvl2pPr marL="0" indent="0" algn="ctr">
              <a:buSzTx/>
              <a:buFontTx/>
              <a:buNone/>
              <a:defRPr>
                <a:solidFill>
                  <a:srgbClr val="888888"/>
                </a:solidFill>
              </a:defRPr>
            </a:lvl2pPr>
            <a:lvl3pPr marL="0" indent="0" algn="ctr">
              <a:buSzTx/>
              <a:buFontTx/>
              <a:buNone/>
              <a:defRPr>
                <a:solidFill>
                  <a:srgbClr val="888888"/>
                </a:solidFill>
              </a:defRPr>
            </a:lvl3pPr>
            <a:lvl4pPr marL="0" indent="0" algn="ctr">
              <a:buSzTx/>
              <a:buFontTx/>
              <a:buNone/>
              <a:defRPr>
                <a:solidFill>
                  <a:srgbClr val="888888"/>
                </a:solidFill>
              </a:defRPr>
            </a:lvl4pPr>
            <a:lvl5pPr marL="0" indent="0" algn="ctr">
              <a:buSzTx/>
              <a:buFontTx/>
              <a:buNone/>
              <a:defRPr>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2353" name="Shape 2353"/>
          <p:cNvSpPr>
            <a:spLocks noGrp="1"/>
          </p:cNvSpPr>
          <p:nvPr>
            <p:ph type="sldNum" sz="quarter" idx="2"/>
          </p:nvPr>
        </p:nvSpPr>
        <p:spPr>
          <a:prstGeom prst="rect">
            <a:avLst/>
          </a:prstGeom>
        </p:spPr>
        <p:txBody>
          <a:bodyPr/>
          <a:lstStyle>
            <a:lvl1pPr>
              <a:defRPr>
                <a:solidFill>
                  <a:srgbClr val="888888"/>
                </a:solidFill>
              </a:defRPr>
            </a:lvl1pPr>
          </a:lstStyle>
          <a:p>
            <a:fld id="{86CB4B4D-7CA3-9044-876B-883B54F8677D}" type="slidenum">
              <a:t>‹#›</a:t>
            </a:fld>
            <a:endParaRPr/>
          </a:p>
        </p:txBody>
      </p:sp>
    </p:spTree>
    <p:extLst>
      <p:ext uri="{BB962C8B-B14F-4D97-AF65-F5344CB8AC3E}">
        <p14:creationId xmlns:p14="http://schemas.microsoft.com/office/powerpoint/2010/main" val="4200287286"/>
      </p:ext>
    </p:extLst>
  </p:cSld>
  <p:clrMapOvr>
    <a:masterClrMapping/>
  </p:clrMapOvr>
  <p:transition spd="med"/>
</p:sldLayout>
</file>

<file path=ppt/slideLayouts/slideLayout272.xml><?xml version="1.0" encoding="utf-8"?>
<p:sldLayout xmlns:a="http://schemas.openxmlformats.org/drawingml/2006/main" xmlns:r="http://schemas.openxmlformats.org/officeDocument/2006/relationships" xmlns:p="http://schemas.openxmlformats.org/presentationml/2006/main" type="tx">
  <p:cSld name="1_Title Slide">
    <p:spTree>
      <p:nvGrpSpPr>
        <p:cNvPr id="1" name=""/>
        <p:cNvGrpSpPr/>
        <p:nvPr/>
      </p:nvGrpSpPr>
      <p:grpSpPr>
        <a:xfrm>
          <a:off x="0" y="0"/>
          <a:ext cx="0" cy="0"/>
          <a:chOff x="0" y="0"/>
          <a:chExt cx="0" cy="0"/>
        </a:xfrm>
      </p:grpSpPr>
      <p:sp>
        <p:nvSpPr>
          <p:cNvPr id="2360" name="Shape 2360"/>
          <p:cNvSpPr>
            <a:spLocks noGrp="1"/>
          </p:cNvSpPr>
          <p:nvPr>
            <p:ph type="title"/>
          </p:nvPr>
        </p:nvSpPr>
        <p:spPr>
          <a:xfrm>
            <a:off x="1143000" y="1699022"/>
            <a:ext cx="6858000" cy="1790702"/>
          </a:xfrm>
          <a:prstGeom prst="rect">
            <a:avLst/>
          </a:prstGeom>
        </p:spPr>
        <p:txBody>
          <a:bodyPr lIns="34289" tIns="34289" rIns="34289" bIns="34289" anchor="b"/>
          <a:lstStyle>
            <a:lvl1pPr>
              <a:lnSpc>
                <a:spcPct val="90000"/>
              </a:lnSpc>
              <a:defRPr sz="4500">
                <a:latin typeface="Calibri Light"/>
                <a:ea typeface="Calibri Light"/>
                <a:cs typeface="Calibri Light"/>
                <a:sym typeface="Calibri Light"/>
              </a:defRPr>
            </a:lvl1pPr>
          </a:lstStyle>
          <a:p>
            <a:r>
              <a:t>Title Text</a:t>
            </a:r>
          </a:p>
        </p:txBody>
      </p:sp>
      <p:sp>
        <p:nvSpPr>
          <p:cNvPr id="2361" name="Shape 2361"/>
          <p:cNvSpPr>
            <a:spLocks noGrp="1"/>
          </p:cNvSpPr>
          <p:nvPr>
            <p:ph type="body" sz="quarter" idx="1"/>
          </p:nvPr>
        </p:nvSpPr>
        <p:spPr>
          <a:xfrm>
            <a:off x="1143000" y="3558780"/>
            <a:ext cx="6858000" cy="1241823"/>
          </a:xfrm>
          <a:prstGeom prst="rect">
            <a:avLst/>
          </a:prstGeom>
        </p:spPr>
        <p:txBody>
          <a:bodyPr lIns="34289" tIns="34289" rIns="34289" bIns="34289"/>
          <a:lstStyle>
            <a:lvl1pPr marL="0" indent="0" algn="ctr">
              <a:lnSpc>
                <a:spcPct val="90000"/>
              </a:lnSpc>
              <a:spcBef>
                <a:spcPts val="750"/>
              </a:spcBef>
              <a:buSzTx/>
              <a:buFontTx/>
              <a:buNone/>
              <a:defRPr sz="1800"/>
            </a:lvl1pPr>
            <a:lvl2pPr marL="0" indent="0" algn="ctr">
              <a:lnSpc>
                <a:spcPct val="90000"/>
              </a:lnSpc>
              <a:spcBef>
                <a:spcPts val="750"/>
              </a:spcBef>
              <a:buSzTx/>
              <a:buFontTx/>
              <a:buNone/>
              <a:defRPr sz="1800"/>
            </a:lvl2pPr>
            <a:lvl3pPr marL="0" indent="0" algn="ctr">
              <a:lnSpc>
                <a:spcPct val="90000"/>
              </a:lnSpc>
              <a:spcBef>
                <a:spcPts val="750"/>
              </a:spcBef>
              <a:buSzTx/>
              <a:buFontTx/>
              <a:buNone/>
              <a:defRPr sz="1800"/>
            </a:lvl3pPr>
            <a:lvl4pPr marL="0" indent="0" algn="ctr">
              <a:lnSpc>
                <a:spcPct val="90000"/>
              </a:lnSpc>
              <a:spcBef>
                <a:spcPts val="750"/>
              </a:spcBef>
              <a:buSzTx/>
              <a:buFontTx/>
              <a:buNone/>
              <a:defRPr sz="1800"/>
            </a:lvl4pPr>
            <a:lvl5pPr marL="0" indent="0" algn="ctr">
              <a:lnSpc>
                <a:spcPct val="90000"/>
              </a:lnSpc>
              <a:spcBef>
                <a:spcPts val="750"/>
              </a:spcBef>
              <a:buSzTx/>
              <a:buFontTx/>
              <a:buNone/>
              <a:defRPr sz="1800"/>
            </a:lvl5pPr>
          </a:lstStyle>
          <a:p>
            <a:r>
              <a:t>Body Level One</a:t>
            </a:r>
          </a:p>
          <a:p>
            <a:pPr lvl="1"/>
            <a:r>
              <a:t>Body Level Two</a:t>
            </a:r>
          </a:p>
          <a:p>
            <a:pPr lvl="2"/>
            <a:r>
              <a:t>Body Level Three</a:t>
            </a:r>
          </a:p>
          <a:p>
            <a:pPr lvl="3"/>
            <a:r>
              <a:t>Body Level Four</a:t>
            </a:r>
          </a:p>
          <a:p>
            <a:pPr lvl="4"/>
            <a:r>
              <a:t>Body Level Five</a:t>
            </a:r>
          </a:p>
        </p:txBody>
      </p:sp>
      <p:sp>
        <p:nvSpPr>
          <p:cNvPr id="2362" name="Shape 2362"/>
          <p:cNvSpPr>
            <a:spLocks noGrp="1"/>
          </p:cNvSpPr>
          <p:nvPr>
            <p:ph type="sldNum" sz="quarter" idx="2"/>
          </p:nvPr>
        </p:nvSpPr>
        <p:spPr>
          <a:xfrm>
            <a:off x="8311451" y="5657562"/>
            <a:ext cx="203901" cy="207747"/>
          </a:xfrm>
          <a:prstGeom prst="rect">
            <a:avLst/>
          </a:prstGeom>
        </p:spPr>
        <p:txBody>
          <a:bodyPr lIns="34289" tIns="34289" rIns="34289" bIns="34289"/>
          <a:lstStyle>
            <a:lvl1pPr>
              <a:defRPr>
                <a:solidFill>
                  <a:srgbClr val="888888"/>
                </a:solidFill>
              </a:defRPr>
            </a:lvl1pPr>
          </a:lstStyle>
          <a:p>
            <a:fld id="{86CB4B4D-7CA3-9044-876B-883B54F8677D}" type="slidenum">
              <a:t>‹#›</a:t>
            </a:fld>
            <a:endParaRPr/>
          </a:p>
        </p:txBody>
      </p:sp>
    </p:spTree>
    <p:extLst>
      <p:ext uri="{BB962C8B-B14F-4D97-AF65-F5344CB8AC3E}">
        <p14:creationId xmlns:p14="http://schemas.microsoft.com/office/powerpoint/2010/main" val="1462865158"/>
      </p:ext>
    </p:extLst>
  </p:cSld>
  <p:clrMapOvr>
    <a:masterClrMapping/>
  </p:clrMapOvr>
  <p:transition spd="med"/>
</p:sldLayout>
</file>

<file path=ppt/slideLayouts/slideLayout273.xml><?xml version="1.0" encoding="utf-8"?>
<p:sldLayout xmlns:a="http://schemas.openxmlformats.org/drawingml/2006/main" xmlns:r="http://schemas.openxmlformats.org/officeDocument/2006/relationships" xmlns:p="http://schemas.openxmlformats.org/presentationml/2006/main" type="tx">
  <p:cSld name="1_Title and Content">
    <p:spTree>
      <p:nvGrpSpPr>
        <p:cNvPr id="1" name=""/>
        <p:cNvGrpSpPr/>
        <p:nvPr/>
      </p:nvGrpSpPr>
      <p:grpSpPr>
        <a:xfrm>
          <a:off x="0" y="0"/>
          <a:ext cx="0" cy="0"/>
          <a:chOff x="0" y="0"/>
          <a:chExt cx="0" cy="0"/>
        </a:xfrm>
      </p:grpSpPr>
      <p:pic>
        <p:nvPicPr>
          <p:cNvPr id="2369" name="image16.png" descr="/Volumes/Designworks A/CURRENT/UCC/CUBS Brand/_CUBS Launch/PPT Template/Backgrounds/CUBS_PPT_Slide_Background_1.png"/>
          <p:cNvPicPr>
            <a:picLocks noChangeAspect="1"/>
          </p:cNvPicPr>
          <p:nvPr/>
        </p:nvPicPr>
        <p:blipFill>
          <a:blip r:embed="rId2">
            <a:extLst/>
          </a:blip>
          <a:stretch>
            <a:fillRect/>
          </a:stretch>
        </p:blipFill>
        <p:spPr>
          <a:xfrm>
            <a:off x="0" y="0"/>
            <a:ext cx="9144000" cy="6858000"/>
          </a:xfrm>
          <a:prstGeom prst="rect">
            <a:avLst/>
          </a:prstGeom>
          <a:ln w="12700">
            <a:miter lim="400000"/>
          </a:ln>
        </p:spPr>
      </p:pic>
      <p:pic>
        <p:nvPicPr>
          <p:cNvPr id="2370" name="image17.jpeg"/>
          <p:cNvPicPr>
            <a:picLocks noChangeAspect="1"/>
          </p:cNvPicPr>
          <p:nvPr/>
        </p:nvPicPr>
        <p:blipFill>
          <a:blip r:embed="rId3">
            <a:extLst/>
          </a:blip>
          <a:stretch>
            <a:fillRect/>
          </a:stretch>
        </p:blipFill>
        <p:spPr>
          <a:xfrm>
            <a:off x="7931902" y="6356350"/>
            <a:ext cx="754901" cy="360000"/>
          </a:xfrm>
          <a:prstGeom prst="rect">
            <a:avLst/>
          </a:prstGeom>
          <a:ln w="12700">
            <a:miter lim="400000"/>
          </a:ln>
        </p:spPr>
      </p:pic>
      <p:pic>
        <p:nvPicPr>
          <p:cNvPr id="2371" name="image18.png"/>
          <p:cNvPicPr>
            <a:picLocks noChangeAspect="1"/>
          </p:cNvPicPr>
          <p:nvPr/>
        </p:nvPicPr>
        <p:blipFill>
          <a:blip r:embed="rId4">
            <a:extLst/>
          </a:blip>
          <a:stretch>
            <a:fillRect/>
          </a:stretch>
        </p:blipFill>
        <p:spPr>
          <a:xfrm>
            <a:off x="7066798" y="155766"/>
            <a:ext cx="1620002" cy="697556"/>
          </a:xfrm>
          <a:prstGeom prst="rect">
            <a:avLst/>
          </a:prstGeom>
          <a:ln w="12700">
            <a:miter lim="400000"/>
          </a:ln>
        </p:spPr>
      </p:pic>
      <p:sp>
        <p:nvSpPr>
          <p:cNvPr id="2372" name="Shape 2372"/>
          <p:cNvSpPr>
            <a:spLocks noGrp="1"/>
          </p:cNvSpPr>
          <p:nvPr>
            <p:ph type="body" idx="1"/>
          </p:nvPr>
        </p:nvSpPr>
        <p:spPr>
          <a:xfrm>
            <a:off x="457200" y="1600200"/>
            <a:ext cx="7620000" cy="3505200"/>
          </a:xfrm>
          <a:prstGeom prst="rect">
            <a:avLst/>
          </a:prstGeom>
        </p:spPr>
        <p:txBody>
          <a:bodyPr/>
          <a:lstStyle>
            <a:lvl1pPr defTabSz="342900">
              <a:spcBef>
                <a:spcPts val="300"/>
              </a:spcBef>
              <a:buChar char="•"/>
              <a:defRPr sz="1350">
                <a:solidFill>
                  <a:srgbClr val="272727"/>
                </a:solidFill>
                <a:latin typeface="Montserrat"/>
                <a:ea typeface="Montserrat"/>
                <a:cs typeface="Montserrat"/>
                <a:sym typeface="Montserrat"/>
              </a:defRPr>
            </a:lvl1pPr>
            <a:lvl2pPr marL="557213" indent="-214313" defTabSz="342900">
              <a:spcBef>
                <a:spcPts val="300"/>
              </a:spcBef>
              <a:defRPr sz="1350">
                <a:solidFill>
                  <a:srgbClr val="272727"/>
                </a:solidFill>
                <a:latin typeface="Montserrat"/>
                <a:ea typeface="Montserrat"/>
                <a:cs typeface="Montserrat"/>
                <a:sym typeface="Montserrat"/>
              </a:defRPr>
            </a:lvl2pPr>
            <a:lvl3pPr marL="857250" indent="-171450" defTabSz="342900">
              <a:spcBef>
                <a:spcPts val="300"/>
              </a:spcBef>
              <a:defRPr sz="1350">
                <a:solidFill>
                  <a:srgbClr val="272727"/>
                </a:solidFill>
                <a:latin typeface="Montserrat"/>
                <a:ea typeface="Montserrat"/>
                <a:cs typeface="Montserrat"/>
                <a:sym typeface="Montserrat"/>
              </a:defRPr>
            </a:lvl3pPr>
            <a:lvl4pPr marL="1200150" indent="-171450" defTabSz="342900">
              <a:spcBef>
                <a:spcPts val="300"/>
              </a:spcBef>
              <a:defRPr sz="1350">
                <a:solidFill>
                  <a:srgbClr val="272727"/>
                </a:solidFill>
                <a:latin typeface="Montserrat"/>
                <a:ea typeface="Montserrat"/>
                <a:cs typeface="Montserrat"/>
                <a:sym typeface="Montserrat"/>
              </a:defRPr>
            </a:lvl4pPr>
            <a:lvl5pPr marL="1543050" indent="-171450" defTabSz="342900">
              <a:spcBef>
                <a:spcPts val="300"/>
              </a:spcBef>
              <a:defRPr sz="1350">
                <a:solidFill>
                  <a:srgbClr val="272727"/>
                </a:solidFill>
                <a:latin typeface="Montserrat"/>
                <a:ea typeface="Montserrat"/>
                <a:cs typeface="Montserrat"/>
                <a:sym typeface="Montserrat"/>
              </a:defRPr>
            </a:lvl5pPr>
          </a:lstStyle>
          <a:p>
            <a:r>
              <a:t>Body Level One</a:t>
            </a:r>
          </a:p>
          <a:p>
            <a:pPr lvl="1"/>
            <a:r>
              <a:t>Body Level Two</a:t>
            </a:r>
          </a:p>
          <a:p>
            <a:pPr lvl="2"/>
            <a:r>
              <a:t>Body Level Three</a:t>
            </a:r>
          </a:p>
          <a:p>
            <a:pPr lvl="3"/>
            <a:r>
              <a:t>Body Level Four</a:t>
            </a:r>
          </a:p>
          <a:p>
            <a:pPr lvl="4"/>
            <a:r>
              <a:t>Body Level Five</a:t>
            </a:r>
          </a:p>
        </p:txBody>
      </p:sp>
      <p:sp>
        <p:nvSpPr>
          <p:cNvPr id="2373" name="Shape 2373"/>
          <p:cNvSpPr>
            <a:spLocks noGrp="1"/>
          </p:cNvSpPr>
          <p:nvPr>
            <p:ph type="sldNum" sz="quarter" idx="2"/>
          </p:nvPr>
        </p:nvSpPr>
        <p:spPr>
          <a:xfrm>
            <a:off x="2326601" y="6432479"/>
            <a:ext cx="204539" cy="207745"/>
          </a:xfrm>
          <a:prstGeom prst="rect">
            <a:avLst/>
          </a:prstGeom>
        </p:spPr>
        <p:txBody>
          <a:bodyPr/>
          <a:lstStyle>
            <a:lvl1pPr algn="l" defTabSz="342900">
              <a:defRPr sz="750">
                <a:solidFill>
                  <a:srgbClr val="888888"/>
                </a:solidFill>
                <a:latin typeface="Montserrat"/>
                <a:ea typeface="Montserrat"/>
                <a:cs typeface="Montserrat"/>
                <a:sym typeface="Montserrat"/>
              </a:defRPr>
            </a:lvl1pPr>
          </a:lstStyle>
          <a:p>
            <a:fld id="{86CB4B4D-7CA3-9044-876B-883B54F8677D}" type="slidenum">
              <a:t>‹#›</a:t>
            </a:fld>
            <a:endParaRPr/>
          </a:p>
        </p:txBody>
      </p:sp>
    </p:spTree>
    <p:extLst>
      <p:ext uri="{BB962C8B-B14F-4D97-AF65-F5344CB8AC3E}">
        <p14:creationId xmlns:p14="http://schemas.microsoft.com/office/powerpoint/2010/main" val="3631802262"/>
      </p:ext>
    </p:extLst>
  </p:cSld>
  <p:clrMapOvr>
    <a:masterClrMapping/>
  </p:clrMapOvr>
  <p:transition spd="med"/>
</p:sldLayout>
</file>

<file path=ppt/slideLayouts/slideLayout27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802024076"/>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68000" cy="6876000"/>
          </a:xfrm>
          <a:prstGeom prst="rect">
            <a:avLst/>
          </a:prstGeom>
        </p:spPr>
      </p:pic>
      <p:sp>
        <p:nvSpPr>
          <p:cNvPr id="11" name="Title 1"/>
          <p:cNvSpPr>
            <a:spLocks noGrp="1"/>
          </p:cNvSpPr>
          <p:nvPr>
            <p:ph type="title"/>
          </p:nvPr>
        </p:nvSpPr>
        <p:spPr>
          <a:xfrm>
            <a:off x="467545" y="1412776"/>
            <a:ext cx="8208912" cy="576064"/>
          </a:xfrm>
        </p:spPr>
        <p:txBody>
          <a:bodyPr/>
          <a:lstStyle>
            <a:lvl1pPr marL="269081" indent="-269081">
              <a:defRPr sz="1650">
                <a:solidFill>
                  <a:srgbClr val="578DA3"/>
                </a:solidFill>
              </a:defRPr>
            </a:lvl1pPr>
          </a:lstStyle>
          <a:p>
            <a:r>
              <a:rPr lang="en-US" dirty="0"/>
              <a:t>Click to edit Master title style</a:t>
            </a:r>
            <a:endParaRPr lang="en-GB" dirty="0"/>
          </a:p>
        </p:txBody>
      </p:sp>
      <p:sp>
        <p:nvSpPr>
          <p:cNvPr id="12" name="Content Placeholder 2"/>
          <p:cNvSpPr>
            <a:spLocks noGrp="1"/>
          </p:cNvSpPr>
          <p:nvPr>
            <p:ph idx="1"/>
          </p:nvPr>
        </p:nvSpPr>
        <p:spPr>
          <a:xfrm>
            <a:off x="467544" y="1988840"/>
            <a:ext cx="8208912" cy="3969256"/>
          </a:xfrm>
        </p:spPr>
        <p:txBody>
          <a:bodyPr/>
          <a:lstStyle>
            <a:lvl1pPr marL="135731" indent="-135731">
              <a:spcAft>
                <a:spcPts val="450"/>
              </a:spcAft>
              <a:buClr>
                <a:srgbClr val="CD5A57"/>
              </a:buClr>
              <a:buSzPct val="120000"/>
              <a:buFont typeface="Arial" panose="020B0604020202020204" pitchFamily="34" charset="0"/>
              <a:buChar char="•"/>
              <a:defRPr sz="1200" i="0">
                <a:solidFill>
                  <a:schemeClr val="tx1">
                    <a:lumMod val="85000"/>
                    <a:lumOff val="15000"/>
                  </a:schemeClr>
                </a:solidFill>
              </a:defRPr>
            </a:lvl1pPr>
            <a:lvl2pPr marL="200025" indent="-200025">
              <a:buClr>
                <a:srgbClr val="C20016"/>
              </a:buClr>
              <a:defRPr>
                <a:solidFill>
                  <a:schemeClr val="tx1">
                    <a:lumMod val="65000"/>
                    <a:lumOff val="35000"/>
                  </a:schemeClr>
                </a:solidFill>
              </a:defRPr>
            </a:lvl2pPr>
            <a:lvl3pPr marL="271463" indent="-135731">
              <a:spcAft>
                <a:spcPts val="450"/>
              </a:spcAft>
              <a:buFontTx/>
              <a:buChar char="-"/>
              <a:defRPr>
                <a:solidFill>
                  <a:schemeClr val="tx1">
                    <a:lumMod val="85000"/>
                    <a:lumOff val="15000"/>
                  </a:schemeClr>
                </a:solidFill>
              </a:defRPr>
            </a:lvl3pPr>
          </a:lstStyle>
          <a:p>
            <a:pPr lvl="0"/>
            <a:r>
              <a:rPr lang="en-US" dirty="0"/>
              <a:t>Click to edit Master text styles</a:t>
            </a:r>
          </a:p>
          <a:p>
            <a:pPr lvl="2"/>
            <a:r>
              <a:rPr lang="en-US" dirty="0"/>
              <a:t>Third level</a:t>
            </a:r>
          </a:p>
          <a:p>
            <a:pPr lvl="2"/>
            <a:endParaRPr lang="en-US" dirty="0"/>
          </a:p>
        </p:txBody>
      </p:sp>
    </p:spTree>
    <p:extLst>
      <p:ext uri="{BB962C8B-B14F-4D97-AF65-F5344CB8AC3E}">
        <p14:creationId xmlns:p14="http://schemas.microsoft.com/office/powerpoint/2010/main" val="4244688832"/>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68000" cy="6876000"/>
          </a:xfrm>
          <a:prstGeom prst="rect">
            <a:avLst/>
          </a:prstGeom>
        </p:spPr>
      </p:pic>
      <p:sp>
        <p:nvSpPr>
          <p:cNvPr id="11" name="Title 1"/>
          <p:cNvSpPr>
            <a:spLocks noGrp="1"/>
          </p:cNvSpPr>
          <p:nvPr>
            <p:ph type="title"/>
          </p:nvPr>
        </p:nvSpPr>
        <p:spPr>
          <a:xfrm>
            <a:off x="2843809" y="1412776"/>
            <a:ext cx="5904656" cy="576064"/>
          </a:xfrm>
        </p:spPr>
        <p:txBody>
          <a:bodyPr/>
          <a:lstStyle>
            <a:lvl1pPr marL="269081" indent="-269081">
              <a:defRPr sz="1200" b="1">
                <a:solidFill>
                  <a:srgbClr val="34677E"/>
                </a:solidFill>
              </a:defRPr>
            </a:lvl1pPr>
          </a:lstStyle>
          <a:p>
            <a:r>
              <a:rPr lang="en-US" dirty="0"/>
              <a:t>Click to edit Master title style</a:t>
            </a:r>
            <a:endParaRPr lang="en-GB" dirty="0"/>
          </a:p>
        </p:txBody>
      </p:sp>
      <p:sp>
        <p:nvSpPr>
          <p:cNvPr id="12" name="Content Placeholder 2"/>
          <p:cNvSpPr>
            <a:spLocks noGrp="1"/>
          </p:cNvSpPr>
          <p:nvPr>
            <p:ph idx="1"/>
          </p:nvPr>
        </p:nvSpPr>
        <p:spPr>
          <a:xfrm>
            <a:off x="2843809" y="1988840"/>
            <a:ext cx="5904656" cy="3969256"/>
          </a:xfrm>
        </p:spPr>
        <p:txBody>
          <a:bodyPr/>
          <a:lstStyle>
            <a:lvl1pPr marL="0" indent="0">
              <a:spcAft>
                <a:spcPts val="450"/>
              </a:spcAft>
              <a:buClr>
                <a:srgbClr val="C8DF33"/>
              </a:buClr>
              <a:buSzPct val="120000"/>
              <a:buFontTx/>
              <a:buNone/>
              <a:defRPr sz="1200" b="0" i="0">
                <a:solidFill>
                  <a:schemeClr val="tx1">
                    <a:lumMod val="85000"/>
                    <a:lumOff val="15000"/>
                  </a:schemeClr>
                </a:solidFill>
              </a:defRPr>
            </a:lvl1pPr>
            <a:lvl2pPr marL="200025" indent="-200025">
              <a:buClr>
                <a:srgbClr val="C20016"/>
              </a:buClr>
              <a:defRPr>
                <a:solidFill>
                  <a:schemeClr val="tx1">
                    <a:lumMod val="65000"/>
                    <a:lumOff val="35000"/>
                  </a:schemeClr>
                </a:solidFill>
              </a:defRPr>
            </a:lvl2pPr>
            <a:lvl3pPr marL="135731" indent="0">
              <a:spcAft>
                <a:spcPts val="450"/>
              </a:spcAft>
              <a:buFontTx/>
              <a:buNone/>
              <a:defRPr>
                <a:solidFill>
                  <a:schemeClr val="tx1">
                    <a:lumMod val="85000"/>
                    <a:lumOff val="15000"/>
                  </a:schemeClr>
                </a:solidFill>
              </a:defRPr>
            </a:lvl3pPr>
          </a:lstStyle>
          <a:p>
            <a:pPr lvl="0"/>
            <a:r>
              <a:rPr lang="en-US" dirty="0"/>
              <a:t>Click to edit Master text styles</a:t>
            </a:r>
          </a:p>
          <a:p>
            <a:pPr lvl="0"/>
            <a:r>
              <a:rPr lang="en-US" dirty="0"/>
              <a:t>Third level</a:t>
            </a:r>
          </a:p>
          <a:p>
            <a:pPr lvl="2"/>
            <a:endParaRPr lang="en-US" dirty="0"/>
          </a:p>
        </p:txBody>
      </p:sp>
      <p:sp>
        <p:nvSpPr>
          <p:cNvPr id="5" name="Content Placeholder 2"/>
          <p:cNvSpPr>
            <a:spLocks noGrp="1"/>
          </p:cNvSpPr>
          <p:nvPr>
            <p:ph idx="10"/>
          </p:nvPr>
        </p:nvSpPr>
        <p:spPr>
          <a:xfrm>
            <a:off x="467544" y="1412776"/>
            <a:ext cx="2160240" cy="2088232"/>
          </a:xfrm>
        </p:spPr>
        <p:txBody>
          <a:bodyPr/>
          <a:lstStyle>
            <a:lvl1pPr marL="0" indent="0">
              <a:spcAft>
                <a:spcPts val="450"/>
              </a:spcAft>
              <a:buClr>
                <a:srgbClr val="C8DF33"/>
              </a:buClr>
              <a:buSzPct val="120000"/>
              <a:buFontTx/>
              <a:buNone/>
              <a:defRPr sz="1200" b="0" i="0">
                <a:solidFill>
                  <a:schemeClr val="tx1">
                    <a:lumMod val="85000"/>
                    <a:lumOff val="15000"/>
                  </a:schemeClr>
                </a:solidFill>
              </a:defRPr>
            </a:lvl1pPr>
            <a:lvl2pPr marL="200025" indent="-200025">
              <a:buClr>
                <a:srgbClr val="C20016"/>
              </a:buClr>
              <a:defRPr>
                <a:solidFill>
                  <a:schemeClr val="tx1">
                    <a:lumMod val="65000"/>
                    <a:lumOff val="35000"/>
                  </a:schemeClr>
                </a:solidFill>
              </a:defRPr>
            </a:lvl2pPr>
            <a:lvl3pPr marL="135731" indent="0">
              <a:spcAft>
                <a:spcPts val="450"/>
              </a:spcAft>
              <a:buFontTx/>
              <a:buNone/>
              <a:defRPr>
                <a:solidFill>
                  <a:schemeClr val="tx1">
                    <a:lumMod val="85000"/>
                    <a:lumOff val="15000"/>
                  </a:schemeClr>
                </a:solidFill>
              </a:defRPr>
            </a:lvl3pPr>
          </a:lstStyle>
          <a:p>
            <a:pPr lvl="2"/>
            <a:endParaRPr lang="en-US" dirty="0"/>
          </a:p>
        </p:txBody>
      </p:sp>
    </p:spTree>
    <p:extLst>
      <p:ext uri="{BB962C8B-B14F-4D97-AF65-F5344CB8AC3E}">
        <p14:creationId xmlns:p14="http://schemas.microsoft.com/office/powerpoint/2010/main" val="2041580526"/>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showMasterSp="0" type="title">
  <p:cSld name="Title &amp; Subtitle - Green">
    <p:bg>
      <p:bgPr>
        <a:gradFill rotWithShape="0">
          <a:gsLst>
            <a:gs pos="0">
              <a:srgbClr val="004039"/>
            </a:gs>
            <a:gs pos="100000">
              <a:srgbClr val="005A52"/>
            </a:gs>
          </a:gsLst>
          <a:lin ang="17040000"/>
        </a:gradFill>
        <a:effectLst/>
      </p:bgPr>
    </p:bg>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276350" y="4044950"/>
            <a:ext cx="7867650" cy="281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5118100"/>
            <a:ext cx="48768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000500" y="311785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0"/>
          <p:cNvPicPr>
            <a:picLocks noChangeAspect="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432793" y="531019"/>
            <a:ext cx="3212306" cy="1550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Text"/>
          <p:cNvSpPr txBox="1">
            <a:spLocks noGrp="1"/>
          </p:cNvSpPr>
          <p:nvPr>
            <p:ph type="title"/>
          </p:nvPr>
        </p:nvSpPr>
        <p:spPr>
          <a:xfrm>
            <a:off x="1390864" y="1907008"/>
            <a:ext cx="7086386" cy="2619571"/>
          </a:xfrm>
          <a:prstGeom prst="rect">
            <a:avLst/>
          </a:prstGeom>
        </p:spPr>
        <p:txBody>
          <a:bodyPr anchor="b"/>
          <a:lstStyle>
            <a:lvl1pPr algn="l">
              <a:lnSpc>
                <a:spcPct val="80000"/>
              </a:lnSpc>
              <a:defRPr sz="5025" b="0" i="0" cap="none" spc="-86">
                <a:solidFill>
                  <a:srgbClr val="FFFFFF"/>
                </a:solidFill>
                <a:latin typeface="+mn-lt"/>
                <a:ea typeface="Calibri Light" charset="0"/>
                <a:cs typeface="Calibri Light" charset="0"/>
                <a:sym typeface="Open Sans Light"/>
              </a:defRPr>
            </a:lvl1pPr>
          </a:lstStyle>
          <a:p>
            <a:r>
              <a:rPr lang="en-US"/>
              <a:t>Click to edit Master title style</a:t>
            </a:r>
            <a:endParaRPr dirty="0"/>
          </a:p>
        </p:txBody>
      </p:sp>
      <p:sp>
        <p:nvSpPr>
          <p:cNvPr id="14" name="Body Level One…"/>
          <p:cNvSpPr txBox="1">
            <a:spLocks noGrp="1"/>
          </p:cNvSpPr>
          <p:nvPr>
            <p:ph type="body" sz="quarter" idx="1"/>
          </p:nvPr>
        </p:nvSpPr>
        <p:spPr>
          <a:xfrm>
            <a:off x="1390864" y="4741162"/>
            <a:ext cx="7086386" cy="1503400"/>
          </a:xfrm>
          <a:prstGeom prst="rect">
            <a:avLst/>
          </a:prstGeom>
        </p:spPr>
        <p:txBody>
          <a:bodyPr/>
          <a:lstStyle>
            <a:lvl1pPr algn="l">
              <a:lnSpc>
                <a:spcPct val="120000"/>
              </a:lnSpc>
              <a:buClr>
                <a:srgbClr val="A39161"/>
              </a:buClr>
              <a:defRPr sz="975" b="0" i="0" spc="0">
                <a:solidFill>
                  <a:srgbClr val="A39161"/>
                </a:solidFill>
                <a:latin typeface="+mn-lt"/>
                <a:ea typeface="Calibri Light" charset="0"/>
                <a:cs typeface="Calibri Light" charset="0"/>
              </a:defRPr>
            </a:lvl1pPr>
            <a:lvl2pPr indent="0" algn="l">
              <a:lnSpc>
                <a:spcPct val="120000"/>
              </a:lnSpc>
              <a:buClr>
                <a:srgbClr val="A39161"/>
              </a:buClr>
              <a:defRPr sz="975" b="0" spc="0">
                <a:solidFill>
                  <a:srgbClr val="A39161"/>
                </a:solidFill>
                <a:latin typeface="+mn-lt"/>
                <a:ea typeface="Calibri" charset="0"/>
                <a:cs typeface="Calibri" charset="0"/>
                <a:sym typeface="Georgia"/>
              </a:defRPr>
            </a:lvl2pPr>
            <a:lvl3pPr algn="l">
              <a:lnSpc>
                <a:spcPct val="120000"/>
              </a:lnSpc>
              <a:buClr>
                <a:srgbClr val="A39161"/>
              </a:buClr>
              <a:defRPr sz="750" b="0" i="1" spc="0">
                <a:solidFill>
                  <a:srgbClr val="A39161"/>
                </a:solidFill>
                <a:latin typeface="+mn-lt"/>
                <a:ea typeface="Calibri Light" charset="0"/>
                <a:cs typeface="Calibri Light" charset="0"/>
              </a:defRPr>
            </a:lvl3pPr>
            <a:lvl4pPr algn="l">
              <a:lnSpc>
                <a:spcPct val="120000"/>
              </a:lnSpc>
              <a:buClr>
                <a:srgbClr val="A39161"/>
              </a:buClr>
              <a:defRPr sz="750" spc="0">
                <a:solidFill>
                  <a:srgbClr val="A39161"/>
                </a:solidFill>
                <a:latin typeface="+mn-lt"/>
                <a:ea typeface="Georgia"/>
                <a:cs typeface="Georgia"/>
                <a:sym typeface="Georgia"/>
              </a:defRPr>
            </a:lvl4pPr>
            <a:lvl5pPr algn="l">
              <a:lnSpc>
                <a:spcPct val="120000"/>
              </a:lnSpc>
              <a:buClr>
                <a:srgbClr val="A39161"/>
              </a:buClr>
              <a:defRPr sz="750" b="0" i="1" spc="0">
                <a:solidFill>
                  <a:srgbClr val="A39161"/>
                </a:solidFill>
                <a:latin typeface="+mn-lt"/>
                <a:ea typeface="Calibri Light" charset="0"/>
                <a:cs typeface="Calibri Light"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extLst>
      <p:ext uri="{BB962C8B-B14F-4D97-AF65-F5344CB8AC3E}">
        <p14:creationId xmlns:p14="http://schemas.microsoft.com/office/powerpoint/2010/main" val="1660860687"/>
      </p:ext>
    </p:extLst>
  </p:cSld>
  <p:clrMapOvr>
    <a:masterClrMapping/>
  </p:clrMapOvr>
  <p:transition spd="med"/>
</p:sldLayout>
</file>

<file path=ppt/slideLayouts/slideLayout278.xml><?xml version="1.0" encoding="utf-8"?>
<p:sldLayout xmlns:a="http://schemas.openxmlformats.org/drawingml/2006/main" xmlns:r="http://schemas.openxmlformats.org/officeDocument/2006/relationships" xmlns:p="http://schemas.openxmlformats.org/presentationml/2006/main" showMasterSp="0" type="tx">
  <p:cSld name="Blank – Green">
    <p:bg>
      <p:bgPr>
        <a:gradFill rotWithShape="0">
          <a:gsLst>
            <a:gs pos="0">
              <a:srgbClr val="004039"/>
            </a:gs>
            <a:gs pos="100000">
              <a:srgbClr val="005A52"/>
            </a:gs>
          </a:gsLst>
          <a:lin ang="17040000"/>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4201362"/>
      </p:ext>
    </p:extLst>
  </p:cSld>
  <p:clrMapOvr>
    <a:masterClrMapping/>
  </p:clrMapOvr>
  <p:transition spd="med"/>
</p:sldLayout>
</file>

<file path=ppt/slideLayouts/slideLayout279.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Rectangle 1"/>
          <p:cNvSpPr/>
          <p:nvPr userDrawn="1"/>
        </p:nvSpPr>
        <p:spPr>
          <a:xfrm>
            <a:off x="4248151" y="6419927"/>
            <a:ext cx="611882" cy="321519"/>
          </a:xfrm>
          <a:prstGeom prst="rect">
            <a:avLst/>
          </a:prstGeom>
          <a:solidFill>
            <a:srgbClr val="F4A50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900" fontAlgn="auto">
              <a:spcBef>
                <a:spcPts val="0"/>
              </a:spcBef>
              <a:spcAft>
                <a:spcPts val="0"/>
              </a:spcAft>
            </a:pPr>
            <a:r>
              <a:rPr lang="fr-BE" sz="600" b="0" i="1" dirty="0">
                <a:solidFill>
                  <a:srgbClr val="FFFFFF"/>
                </a:solidFill>
              </a:rPr>
              <a:t>Horizon 2020</a:t>
            </a:r>
            <a:endParaRPr lang="en-GB" sz="600" b="0" i="1" dirty="0">
              <a:solidFill>
                <a:srgbClr val="FFFFFF"/>
              </a:solidFill>
            </a:endParaRPr>
          </a:p>
        </p:txBody>
      </p:sp>
    </p:spTree>
    <p:extLst>
      <p:ext uri="{BB962C8B-B14F-4D97-AF65-F5344CB8AC3E}">
        <p14:creationId xmlns:p14="http://schemas.microsoft.com/office/powerpoint/2010/main" val="22664045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5B94F-B5BB-AA4C-9E1C-13A68B806128}"/>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A1247E08-FB01-4841-A000-368F76BE7CB0}"/>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297C80E-2494-4D4E-8910-FC71B582F35B}"/>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F0A27D7A-DFE9-B047-8BB4-0BF8246C68D4}"/>
              </a:ext>
            </a:extLst>
          </p:cNvPr>
          <p:cNvSpPr>
            <a:spLocks noGrp="1"/>
          </p:cNvSpPr>
          <p:nvPr>
            <p:ph type="dt" sz="half" idx="10"/>
          </p:nvPr>
        </p:nvSpPr>
        <p:spPr/>
        <p:txBody>
          <a:bodyPr/>
          <a:lstStyle/>
          <a:p>
            <a:fld id="{AD3189D0-E5BB-2F45-8E8E-8D99EFF32CC2}" type="datetimeFigureOut">
              <a:rPr lang="en-US" smtClean="0"/>
              <a:t>12/5/18</a:t>
            </a:fld>
            <a:endParaRPr lang="en-US"/>
          </a:p>
        </p:txBody>
      </p:sp>
      <p:sp>
        <p:nvSpPr>
          <p:cNvPr id="6" name="Footer Placeholder 5">
            <a:extLst>
              <a:ext uri="{FF2B5EF4-FFF2-40B4-BE49-F238E27FC236}">
                <a16:creationId xmlns:a16="http://schemas.microsoft.com/office/drawing/2014/main" id="{AB991E2B-5852-CD43-86C8-9E8B7A1C9D3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D220FB1-7E7B-5345-9B71-1C68AC76A11F}"/>
              </a:ext>
            </a:extLst>
          </p:cNvPr>
          <p:cNvSpPr>
            <a:spLocks noGrp="1"/>
          </p:cNvSpPr>
          <p:nvPr>
            <p:ph type="sldNum" sz="quarter" idx="12"/>
          </p:nvPr>
        </p:nvSpPr>
        <p:spPr/>
        <p:txBody>
          <a:bodyPr/>
          <a:lstStyle/>
          <a:p>
            <a:fld id="{844A1A83-77C0-C643-9951-70027A00A64A}" type="slidenum">
              <a:rPr lang="en-US" smtClean="0"/>
              <a:t>‹#›</a:t>
            </a:fld>
            <a:endParaRPr lang="en-US"/>
          </a:p>
        </p:txBody>
      </p:sp>
    </p:spTree>
    <p:extLst>
      <p:ext uri="{BB962C8B-B14F-4D97-AF65-F5344CB8AC3E}">
        <p14:creationId xmlns:p14="http://schemas.microsoft.com/office/powerpoint/2010/main" val="3363036010"/>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68000" cy="6876000"/>
          </a:xfrm>
          <a:prstGeom prst="rect">
            <a:avLst/>
          </a:prstGeom>
        </p:spPr>
      </p:pic>
      <p:sp>
        <p:nvSpPr>
          <p:cNvPr id="11" name="Title 1"/>
          <p:cNvSpPr>
            <a:spLocks noGrp="1"/>
          </p:cNvSpPr>
          <p:nvPr>
            <p:ph type="title"/>
          </p:nvPr>
        </p:nvSpPr>
        <p:spPr>
          <a:xfrm>
            <a:off x="467545" y="1124744"/>
            <a:ext cx="8208912" cy="576064"/>
          </a:xfrm>
        </p:spPr>
        <p:txBody>
          <a:bodyPr/>
          <a:lstStyle>
            <a:lvl1pPr marL="0" indent="-269081">
              <a:defRPr sz="1650">
                <a:solidFill>
                  <a:srgbClr val="578DA3"/>
                </a:solidFill>
              </a:defRPr>
            </a:lvl1pPr>
          </a:lstStyle>
          <a:p>
            <a:r>
              <a:rPr lang="en-US" dirty="0"/>
              <a:t>Click to edit Master title style</a:t>
            </a:r>
            <a:endParaRPr lang="en-GB" dirty="0"/>
          </a:p>
        </p:txBody>
      </p:sp>
      <p:sp>
        <p:nvSpPr>
          <p:cNvPr id="12" name="Content Placeholder 2"/>
          <p:cNvSpPr>
            <a:spLocks noGrp="1"/>
          </p:cNvSpPr>
          <p:nvPr>
            <p:ph idx="1"/>
          </p:nvPr>
        </p:nvSpPr>
        <p:spPr>
          <a:xfrm>
            <a:off x="467544" y="1988840"/>
            <a:ext cx="8208912" cy="3969256"/>
          </a:xfrm>
        </p:spPr>
        <p:txBody>
          <a:bodyPr/>
          <a:lstStyle>
            <a:lvl1pPr marL="135731" indent="-135731">
              <a:spcAft>
                <a:spcPts val="450"/>
              </a:spcAft>
              <a:buClr>
                <a:srgbClr val="CD5A57"/>
              </a:buClr>
              <a:buSzPct val="120000"/>
              <a:buFont typeface="Arial" panose="020B0604020202020204" pitchFamily="34" charset="0"/>
              <a:buChar char="•"/>
              <a:defRPr sz="1200" b="1" i="0">
                <a:solidFill>
                  <a:srgbClr val="578DA3"/>
                </a:solidFill>
              </a:defRPr>
            </a:lvl1pPr>
            <a:lvl2pPr marL="200025" indent="-200025">
              <a:buClr>
                <a:srgbClr val="C20016"/>
              </a:buClr>
              <a:defRPr>
                <a:solidFill>
                  <a:schemeClr val="tx1">
                    <a:lumMod val="65000"/>
                    <a:lumOff val="35000"/>
                  </a:schemeClr>
                </a:solidFill>
              </a:defRPr>
            </a:lvl2pPr>
            <a:lvl3pPr marL="271463" indent="-135731">
              <a:spcAft>
                <a:spcPts val="450"/>
              </a:spcAft>
              <a:buClr>
                <a:srgbClr val="491368"/>
              </a:buClr>
              <a:buFont typeface="Arial" panose="020B0604020202020204" pitchFamily="34" charset="0"/>
              <a:buChar char="•"/>
              <a:defRPr>
                <a:solidFill>
                  <a:srgbClr val="3E5977"/>
                </a:solidFill>
              </a:defRPr>
            </a:lvl3pPr>
          </a:lstStyle>
          <a:p>
            <a:pPr lvl="0"/>
            <a:r>
              <a:rPr lang="en-US" dirty="0"/>
              <a:t>Click to edit Master text styles</a:t>
            </a:r>
          </a:p>
          <a:p>
            <a:pPr lvl="2"/>
            <a:r>
              <a:rPr lang="en-US" dirty="0"/>
              <a:t>Third level</a:t>
            </a:r>
          </a:p>
          <a:p>
            <a:pPr lvl="3"/>
            <a:endParaRPr lang="en-US" dirty="0"/>
          </a:p>
          <a:p>
            <a:pPr lvl="2"/>
            <a:endParaRPr lang="en-US" dirty="0"/>
          </a:p>
        </p:txBody>
      </p:sp>
    </p:spTree>
    <p:extLst>
      <p:ext uri="{BB962C8B-B14F-4D97-AF65-F5344CB8AC3E}">
        <p14:creationId xmlns:p14="http://schemas.microsoft.com/office/powerpoint/2010/main" val="2842670158"/>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68000" cy="6876000"/>
          </a:xfrm>
          <a:prstGeom prst="rect">
            <a:avLst/>
          </a:prstGeom>
        </p:spPr>
      </p:pic>
      <p:sp>
        <p:nvSpPr>
          <p:cNvPr id="11" name="Title 1"/>
          <p:cNvSpPr>
            <a:spLocks noGrp="1"/>
          </p:cNvSpPr>
          <p:nvPr>
            <p:ph type="title"/>
          </p:nvPr>
        </p:nvSpPr>
        <p:spPr>
          <a:xfrm>
            <a:off x="2843809" y="1412776"/>
            <a:ext cx="5904656" cy="576064"/>
          </a:xfrm>
        </p:spPr>
        <p:txBody>
          <a:bodyPr/>
          <a:lstStyle>
            <a:lvl1pPr marL="269081" indent="-269081">
              <a:defRPr sz="1200" b="1">
                <a:solidFill>
                  <a:srgbClr val="34677E"/>
                </a:solidFill>
              </a:defRPr>
            </a:lvl1pPr>
          </a:lstStyle>
          <a:p>
            <a:r>
              <a:rPr lang="en-US" dirty="0"/>
              <a:t>Click to edit Master title style</a:t>
            </a:r>
            <a:endParaRPr lang="en-GB" dirty="0"/>
          </a:p>
        </p:txBody>
      </p:sp>
      <p:sp>
        <p:nvSpPr>
          <p:cNvPr id="12" name="Content Placeholder 2"/>
          <p:cNvSpPr>
            <a:spLocks noGrp="1"/>
          </p:cNvSpPr>
          <p:nvPr>
            <p:ph idx="1"/>
          </p:nvPr>
        </p:nvSpPr>
        <p:spPr>
          <a:xfrm>
            <a:off x="2843809" y="1988840"/>
            <a:ext cx="5904656" cy="3969256"/>
          </a:xfrm>
        </p:spPr>
        <p:txBody>
          <a:bodyPr/>
          <a:lstStyle>
            <a:lvl1pPr marL="0" indent="0">
              <a:spcAft>
                <a:spcPts val="450"/>
              </a:spcAft>
              <a:buClr>
                <a:srgbClr val="C8DF33"/>
              </a:buClr>
              <a:buSzPct val="120000"/>
              <a:buFontTx/>
              <a:buNone/>
              <a:defRPr sz="1200" b="0" i="0">
                <a:solidFill>
                  <a:schemeClr val="tx1">
                    <a:lumMod val="85000"/>
                    <a:lumOff val="15000"/>
                  </a:schemeClr>
                </a:solidFill>
              </a:defRPr>
            </a:lvl1pPr>
            <a:lvl2pPr marL="200025" indent="-200025">
              <a:buClr>
                <a:srgbClr val="C20016"/>
              </a:buClr>
              <a:defRPr>
                <a:solidFill>
                  <a:schemeClr val="tx1">
                    <a:lumMod val="65000"/>
                    <a:lumOff val="35000"/>
                  </a:schemeClr>
                </a:solidFill>
              </a:defRPr>
            </a:lvl2pPr>
            <a:lvl3pPr marL="135731" indent="0">
              <a:spcAft>
                <a:spcPts val="450"/>
              </a:spcAft>
              <a:buFontTx/>
              <a:buNone/>
              <a:defRPr>
                <a:solidFill>
                  <a:schemeClr val="tx1">
                    <a:lumMod val="85000"/>
                    <a:lumOff val="15000"/>
                  </a:schemeClr>
                </a:solidFill>
              </a:defRPr>
            </a:lvl3pPr>
          </a:lstStyle>
          <a:p>
            <a:pPr lvl="0"/>
            <a:r>
              <a:rPr lang="en-US" dirty="0"/>
              <a:t>Click to edit Master text styles</a:t>
            </a:r>
          </a:p>
          <a:p>
            <a:pPr lvl="0"/>
            <a:r>
              <a:rPr lang="en-US" dirty="0"/>
              <a:t>Third level</a:t>
            </a:r>
          </a:p>
          <a:p>
            <a:pPr lvl="2"/>
            <a:endParaRPr lang="en-US" dirty="0"/>
          </a:p>
        </p:txBody>
      </p:sp>
      <p:sp>
        <p:nvSpPr>
          <p:cNvPr id="5" name="Content Placeholder 2"/>
          <p:cNvSpPr>
            <a:spLocks noGrp="1"/>
          </p:cNvSpPr>
          <p:nvPr>
            <p:ph idx="10"/>
          </p:nvPr>
        </p:nvSpPr>
        <p:spPr>
          <a:xfrm>
            <a:off x="467544" y="1412776"/>
            <a:ext cx="2160240" cy="2088232"/>
          </a:xfrm>
        </p:spPr>
        <p:txBody>
          <a:bodyPr/>
          <a:lstStyle>
            <a:lvl1pPr marL="0" indent="0">
              <a:spcAft>
                <a:spcPts val="450"/>
              </a:spcAft>
              <a:buClr>
                <a:srgbClr val="C8DF33"/>
              </a:buClr>
              <a:buSzPct val="120000"/>
              <a:buFontTx/>
              <a:buNone/>
              <a:defRPr sz="1200" b="0" i="0">
                <a:solidFill>
                  <a:schemeClr val="tx1">
                    <a:lumMod val="85000"/>
                    <a:lumOff val="15000"/>
                  </a:schemeClr>
                </a:solidFill>
              </a:defRPr>
            </a:lvl1pPr>
            <a:lvl2pPr marL="200025" indent="-200025">
              <a:buClr>
                <a:srgbClr val="C20016"/>
              </a:buClr>
              <a:defRPr>
                <a:solidFill>
                  <a:schemeClr val="tx1">
                    <a:lumMod val="65000"/>
                    <a:lumOff val="35000"/>
                  </a:schemeClr>
                </a:solidFill>
              </a:defRPr>
            </a:lvl2pPr>
            <a:lvl3pPr marL="135731" indent="0">
              <a:spcAft>
                <a:spcPts val="450"/>
              </a:spcAft>
              <a:buFontTx/>
              <a:buNone/>
              <a:defRPr>
                <a:solidFill>
                  <a:schemeClr val="tx1">
                    <a:lumMod val="85000"/>
                    <a:lumOff val="15000"/>
                  </a:schemeClr>
                </a:solidFill>
              </a:defRPr>
            </a:lvl3pPr>
          </a:lstStyle>
          <a:p>
            <a:pPr lvl="2"/>
            <a:endParaRPr lang="en-US" dirty="0"/>
          </a:p>
        </p:txBody>
      </p:sp>
    </p:spTree>
    <p:extLst>
      <p:ext uri="{BB962C8B-B14F-4D97-AF65-F5344CB8AC3E}">
        <p14:creationId xmlns:p14="http://schemas.microsoft.com/office/powerpoint/2010/main" val="3472036297"/>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pPr>
              <a:defRPr/>
            </a:pPr>
            <a:endParaRPr lang="en-GB" dirty="0">
              <a:solidFill>
                <a:srgbClr val="000000"/>
              </a:solidFill>
            </a:endParaRPr>
          </a:p>
        </p:txBody>
      </p:sp>
      <p:sp>
        <p:nvSpPr>
          <p:cNvPr id="4" name="Footer Placeholder 3"/>
          <p:cNvSpPr>
            <a:spLocks noGrp="1"/>
          </p:cNvSpPr>
          <p:nvPr>
            <p:ph type="ftr" sz="quarter" idx="11"/>
          </p:nvPr>
        </p:nvSpPr>
        <p:spPr/>
        <p:txBody>
          <a:bodyPr/>
          <a:lstStyle/>
          <a:p>
            <a:pPr>
              <a:defRPr/>
            </a:pPr>
            <a:endParaRPr lang="en-US">
              <a:solidFill>
                <a:srgbClr val="000000"/>
              </a:solidFill>
            </a:endParaRPr>
          </a:p>
        </p:txBody>
      </p:sp>
      <p:sp>
        <p:nvSpPr>
          <p:cNvPr id="5" name="Slide Number Placeholder 4"/>
          <p:cNvSpPr>
            <a:spLocks noGrp="1"/>
          </p:cNvSpPr>
          <p:nvPr>
            <p:ph type="sldNum" sz="quarter" idx="12"/>
          </p:nvPr>
        </p:nvSpPr>
        <p:spPr/>
        <p:txBody>
          <a:bodyPr/>
          <a:lstStyle/>
          <a:p>
            <a:pPr>
              <a:defRPr/>
            </a:pPr>
            <a:fld id="{9C8D21B7-B314-438C-91E9-7FF9087DC078}" type="slidenum">
              <a:rPr lang="en-GB" smtClean="0">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33221487"/>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75656" y="274638"/>
            <a:ext cx="7211144" cy="1143000"/>
          </a:xfrm>
        </p:spPr>
        <p:txBody>
          <a:bodyPr>
            <a:normAutofit/>
          </a:bodyPr>
          <a:lstStyle>
            <a:lvl1pPr>
              <a:defRPr sz="3000">
                <a:solidFill>
                  <a:srgbClr val="0097CE"/>
                </a:solidFill>
                <a:latin typeface="Arial" panose="020B0604020202020204" pitchFamily="34" charset="0"/>
                <a:cs typeface="Arial" panose="020B0604020202020204" pitchFamily="34" charset="0"/>
              </a:defRPr>
            </a:lvl1pPr>
          </a:lstStyle>
          <a:p>
            <a:r>
              <a:rPr lang="en-US" dirty="0"/>
              <a:t>Click here for title</a:t>
            </a:r>
            <a:endParaRPr lang="nl-BE" dirty="0"/>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dirty="0"/>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r>
              <a:rPr lang="nl-BE" dirty="0"/>
              <a:t>www.bbi-europe.eu</a:t>
            </a:r>
          </a:p>
          <a:p>
            <a:endParaRPr lang="nl-BE" dirty="0"/>
          </a:p>
        </p:txBody>
      </p:sp>
      <p:sp>
        <p:nvSpPr>
          <p:cNvPr id="6" name="Slide Number Placeholder 5"/>
          <p:cNvSpPr>
            <a:spLocks noGrp="1"/>
          </p:cNvSpPr>
          <p:nvPr>
            <p:ph type="sldNum" sz="quarter" idx="12"/>
          </p:nvPr>
        </p:nvSpPr>
        <p:spPr>
          <a:xfrm>
            <a:off x="7884369" y="6356351"/>
            <a:ext cx="802432" cy="313010"/>
          </a:xfrm>
          <a:prstGeom prst="rect">
            <a:avLst/>
          </a:prstGeom>
        </p:spPr>
        <p:txBody>
          <a:bodyPr/>
          <a:lstStyle>
            <a:lvl1pPr algn="r">
              <a:defRPr/>
            </a:lvl1pPr>
          </a:lstStyle>
          <a:p>
            <a:fld id="{D580C52E-D75F-4370-A181-AA5C39D7AEC8}" type="slidenum">
              <a:rPr lang="nl-BE" smtClean="0"/>
              <a:pPr/>
              <a:t>‹#›</a:t>
            </a:fld>
            <a:endParaRPr lang="nl-BE" dirty="0"/>
          </a:p>
        </p:txBody>
      </p:sp>
      <p:pic>
        <p:nvPicPr>
          <p:cNvPr id="3074"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05181" y="188640"/>
            <a:ext cx="1066800" cy="1314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74615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4.xml><?xml version="1.0" encoding="utf-8"?>
<p:sldLayout xmlns:a="http://schemas.openxmlformats.org/drawingml/2006/main" xmlns:r="http://schemas.openxmlformats.org/officeDocument/2006/relationships" xmlns:p="http://schemas.openxmlformats.org/presentationml/2006/main" showMasterSp="0" type="title">
  <p:cSld name="Title &amp; Subtitle - Green">
    <p:bg>
      <p:bgPr>
        <a:gradFill rotWithShape="0">
          <a:gsLst>
            <a:gs pos="0">
              <a:srgbClr val="004039"/>
            </a:gs>
            <a:gs pos="100000">
              <a:srgbClr val="005A52"/>
            </a:gs>
          </a:gsLst>
          <a:lin ang="17040000"/>
        </a:gradFill>
        <a:effectLst/>
      </p:bgPr>
    </p:bg>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276350" y="4044950"/>
            <a:ext cx="7867650" cy="281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5118100"/>
            <a:ext cx="48768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000500" y="311785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0"/>
          <p:cNvPicPr>
            <a:picLocks noChangeAspect="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432793" y="531019"/>
            <a:ext cx="3212306" cy="1550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Text"/>
          <p:cNvSpPr txBox="1">
            <a:spLocks noGrp="1"/>
          </p:cNvSpPr>
          <p:nvPr>
            <p:ph type="title"/>
          </p:nvPr>
        </p:nvSpPr>
        <p:spPr>
          <a:xfrm>
            <a:off x="1390864" y="1907008"/>
            <a:ext cx="7086386" cy="2619571"/>
          </a:xfrm>
          <a:prstGeom prst="rect">
            <a:avLst/>
          </a:prstGeom>
        </p:spPr>
        <p:txBody>
          <a:bodyPr anchor="b"/>
          <a:lstStyle>
            <a:lvl1pPr algn="l">
              <a:lnSpc>
                <a:spcPct val="80000"/>
              </a:lnSpc>
              <a:defRPr sz="5025" b="0" i="0" cap="none" spc="-86">
                <a:solidFill>
                  <a:srgbClr val="FFFFFF"/>
                </a:solidFill>
                <a:latin typeface="+mn-lt"/>
                <a:ea typeface="Calibri Light" charset="0"/>
                <a:cs typeface="Calibri Light" charset="0"/>
                <a:sym typeface="Open Sans Light"/>
              </a:defRPr>
            </a:lvl1pPr>
          </a:lstStyle>
          <a:p>
            <a:r>
              <a:rPr lang="en-US"/>
              <a:t>Click to edit Master title style</a:t>
            </a:r>
            <a:endParaRPr dirty="0"/>
          </a:p>
        </p:txBody>
      </p:sp>
      <p:sp>
        <p:nvSpPr>
          <p:cNvPr id="14" name="Body Level One…"/>
          <p:cNvSpPr txBox="1">
            <a:spLocks noGrp="1"/>
          </p:cNvSpPr>
          <p:nvPr>
            <p:ph type="body" sz="quarter" idx="1"/>
          </p:nvPr>
        </p:nvSpPr>
        <p:spPr>
          <a:xfrm>
            <a:off x="1390864" y="4741162"/>
            <a:ext cx="7086386" cy="1503400"/>
          </a:xfrm>
          <a:prstGeom prst="rect">
            <a:avLst/>
          </a:prstGeom>
        </p:spPr>
        <p:txBody>
          <a:bodyPr/>
          <a:lstStyle>
            <a:lvl1pPr algn="l">
              <a:lnSpc>
                <a:spcPct val="120000"/>
              </a:lnSpc>
              <a:buClr>
                <a:srgbClr val="A39161"/>
              </a:buClr>
              <a:defRPr sz="975" b="0" i="0" spc="0">
                <a:solidFill>
                  <a:srgbClr val="A39161"/>
                </a:solidFill>
                <a:latin typeface="+mn-lt"/>
                <a:ea typeface="Calibri Light" charset="0"/>
                <a:cs typeface="Calibri Light" charset="0"/>
              </a:defRPr>
            </a:lvl1pPr>
            <a:lvl2pPr indent="0" algn="l">
              <a:lnSpc>
                <a:spcPct val="120000"/>
              </a:lnSpc>
              <a:buClr>
                <a:srgbClr val="A39161"/>
              </a:buClr>
              <a:defRPr sz="975" b="0" spc="0">
                <a:solidFill>
                  <a:srgbClr val="A39161"/>
                </a:solidFill>
                <a:latin typeface="+mn-lt"/>
                <a:ea typeface="Calibri" charset="0"/>
                <a:cs typeface="Calibri" charset="0"/>
                <a:sym typeface="Georgia"/>
              </a:defRPr>
            </a:lvl2pPr>
            <a:lvl3pPr algn="l">
              <a:lnSpc>
                <a:spcPct val="120000"/>
              </a:lnSpc>
              <a:buClr>
                <a:srgbClr val="A39161"/>
              </a:buClr>
              <a:defRPr sz="750" b="0" i="1" spc="0">
                <a:solidFill>
                  <a:srgbClr val="A39161"/>
                </a:solidFill>
                <a:latin typeface="+mn-lt"/>
                <a:ea typeface="Calibri Light" charset="0"/>
                <a:cs typeface="Calibri Light" charset="0"/>
              </a:defRPr>
            </a:lvl3pPr>
            <a:lvl4pPr algn="l">
              <a:lnSpc>
                <a:spcPct val="120000"/>
              </a:lnSpc>
              <a:buClr>
                <a:srgbClr val="A39161"/>
              </a:buClr>
              <a:defRPr sz="750" spc="0">
                <a:solidFill>
                  <a:srgbClr val="A39161"/>
                </a:solidFill>
                <a:latin typeface="+mn-lt"/>
                <a:ea typeface="Georgia"/>
                <a:cs typeface="Georgia"/>
                <a:sym typeface="Georgia"/>
              </a:defRPr>
            </a:lvl4pPr>
            <a:lvl5pPr algn="l">
              <a:lnSpc>
                <a:spcPct val="120000"/>
              </a:lnSpc>
              <a:buClr>
                <a:srgbClr val="A39161"/>
              </a:buClr>
              <a:defRPr sz="750" b="0" i="1" spc="0">
                <a:solidFill>
                  <a:srgbClr val="A39161"/>
                </a:solidFill>
                <a:latin typeface="+mn-lt"/>
                <a:ea typeface="Calibri Light" charset="0"/>
                <a:cs typeface="Calibri Light"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extLst>
      <p:ext uri="{BB962C8B-B14F-4D97-AF65-F5344CB8AC3E}">
        <p14:creationId xmlns:p14="http://schemas.microsoft.com/office/powerpoint/2010/main" val="243724505"/>
      </p:ext>
    </p:extLst>
  </p:cSld>
  <p:clrMapOvr>
    <a:masterClrMapping/>
  </p:clrMapOvr>
  <p:transition spd="med"/>
</p:sldLayout>
</file>

<file path=ppt/slideLayouts/slideLayout285.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68000" cy="6876000"/>
          </a:xfrm>
          <a:prstGeom prst="rect">
            <a:avLst/>
          </a:prstGeom>
        </p:spPr>
      </p:pic>
      <p:sp>
        <p:nvSpPr>
          <p:cNvPr id="11" name="Title 1"/>
          <p:cNvSpPr>
            <a:spLocks noGrp="1"/>
          </p:cNvSpPr>
          <p:nvPr>
            <p:ph type="title"/>
          </p:nvPr>
        </p:nvSpPr>
        <p:spPr>
          <a:xfrm>
            <a:off x="467545" y="1412776"/>
            <a:ext cx="8208912" cy="576064"/>
          </a:xfrm>
        </p:spPr>
        <p:txBody>
          <a:bodyPr/>
          <a:lstStyle>
            <a:lvl1pPr marL="269081" indent="-269081">
              <a:defRPr sz="1650">
                <a:solidFill>
                  <a:srgbClr val="578DA3"/>
                </a:solidFill>
              </a:defRPr>
            </a:lvl1pPr>
          </a:lstStyle>
          <a:p>
            <a:r>
              <a:rPr lang="en-US" dirty="0"/>
              <a:t>Click to edit Master title style</a:t>
            </a:r>
            <a:endParaRPr lang="en-GB" dirty="0"/>
          </a:p>
        </p:txBody>
      </p:sp>
      <p:sp>
        <p:nvSpPr>
          <p:cNvPr id="12" name="Content Placeholder 2"/>
          <p:cNvSpPr>
            <a:spLocks noGrp="1"/>
          </p:cNvSpPr>
          <p:nvPr>
            <p:ph idx="1"/>
          </p:nvPr>
        </p:nvSpPr>
        <p:spPr>
          <a:xfrm>
            <a:off x="467544" y="1988840"/>
            <a:ext cx="8208912" cy="3969256"/>
          </a:xfrm>
        </p:spPr>
        <p:txBody>
          <a:bodyPr/>
          <a:lstStyle>
            <a:lvl1pPr marL="135731" indent="-135731">
              <a:spcAft>
                <a:spcPts val="450"/>
              </a:spcAft>
              <a:buClr>
                <a:srgbClr val="CD5A57"/>
              </a:buClr>
              <a:buSzPct val="120000"/>
              <a:buFont typeface="Arial" panose="020B0604020202020204" pitchFamily="34" charset="0"/>
              <a:buChar char="•"/>
              <a:defRPr sz="1200" i="0">
                <a:solidFill>
                  <a:schemeClr val="tx1">
                    <a:lumMod val="85000"/>
                    <a:lumOff val="15000"/>
                  </a:schemeClr>
                </a:solidFill>
              </a:defRPr>
            </a:lvl1pPr>
            <a:lvl2pPr marL="200025" indent="-200025">
              <a:buClr>
                <a:srgbClr val="C20016"/>
              </a:buClr>
              <a:defRPr>
                <a:solidFill>
                  <a:schemeClr val="tx1">
                    <a:lumMod val="65000"/>
                    <a:lumOff val="35000"/>
                  </a:schemeClr>
                </a:solidFill>
              </a:defRPr>
            </a:lvl2pPr>
            <a:lvl3pPr marL="271463" indent="-135731">
              <a:spcAft>
                <a:spcPts val="450"/>
              </a:spcAft>
              <a:buFontTx/>
              <a:buChar char="-"/>
              <a:defRPr>
                <a:solidFill>
                  <a:schemeClr val="tx1">
                    <a:lumMod val="85000"/>
                    <a:lumOff val="15000"/>
                  </a:schemeClr>
                </a:solidFill>
              </a:defRPr>
            </a:lvl3pPr>
          </a:lstStyle>
          <a:p>
            <a:pPr lvl="0"/>
            <a:r>
              <a:rPr lang="en-US" dirty="0"/>
              <a:t>Click to edit Master text styles</a:t>
            </a:r>
          </a:p>
          <a:p>
            <a:pPr lvl="2"/>
            <a:r>
              <a:rPr lang="en-US" dirty="0"/>
              <a:t>Third level</a:t>
            </a:r>
          </a:p>
          <a:p>
            <a:pPr lvl="2"/>
            <a:endParaRPr lang="en-US" dirty="0"/>
          </a:p>
        </p:txBody>
      </p:sp>
    </p:spTree>
    <p:extLst>
      <p:ext uri="{BB962C8B-B14F-4D97-AF65-F5344CB8AC3E}">
        <p14:creationId xmlns:p14="http://schemas.microsoft.com/office/powerpoint/2010/main" val="763163592"/>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4" name="Picture 17"/>
          <p:cNvPicPr>
            <a:picLocks noChangeAspect="1" noChangeArrowheads="1"/>
          </p:cNvPicPr>
          <p:nvPr userDrawn="1"/>
        </p:nvPicPr>
        <p:blipFill>
          <a:blip r:embed="rId2" cstate="print"/>
          <a:srcRect/>
          <a:stretch>
            <a:fillRect/>
          </a:stretch>
        </p:blipFill>
        <p:spPr bwMode="auto">
          <a:xfrm>
            <a:off x="6577014" y="6145213"/>
            <a:ext cx="2243137" cy="596900"/>
          </a:xfrm>
          <a:prstGeom prst="rect">
            <a:avLst/>
          </a:prstGeom>
          <a:noFill/>
          <a:ln w="9525">
            <a:noFill/>
            <a:miter lim="800000"/>
            <a:headEnd/>
            <a:tailEnd/>
          </a:ln>
        </p:spPr>
      </p:pic>
    </p:spTree>
    <p:extLst>
      <p:ext uri="{BB962C8B-B14F-4D97-AF65-F5344CB8AC3E}">
        <p14:creationId xmlns:p14="http://schemas.microsoft.com/office/powerpoint/2010/main" val="3488384660"/>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4" name="Picture 17"/>
          <p:cNvPicPr>
            <a:picLocks noChangeAspect="1" noChangeArrowheads="1"/>
          </p:cNvPicPr>
          <p:nvPr userDrawn="1"/>
        </p:nvPicPr>
        <p:blipFill>
          <a:blip r:embed="rId2" cstate="print"/>
          <a:srcRect/>
          <a:stretch>
            <a:fillRect/>
          </a:stretch>
        </p:blipFill>
        <p:spPr bwMode="auto">
          <a:xfrm>
            <a:off x="6577014" y="6145213"/>
            <a:ext cx="2243137" cy="596900"/>
          </a:xfrm>
          <a:prstGeom prst="rect">
            <a:avLst/>
          </a:prstGeom>
          <a:noFill/>
          <a:ln w="9525">
            <a:noFill/>
            <a:miter lim="800000"/>
            <a:headEnd/>
            <a:tailEnd/>
          </a:ln>
        </p:spPr>
      </p:pic>
    </p:spTree>
    <p:extLst>
      <p:ext uri="{BB962C8B-B14F-4D97-AF65-F5344CB8AC3E}">
        <p14:creationId xmlns:p14="http://schemas.microsoft.com/office/powerpoint/2010/main" val="3652310153"/>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pic>
        <p:nvPicPr>
          <p:cNvPr id="4" name="Picture 17"/>
          <p:cNvPicPr>
            <a:picLocks noChangeAspect="1" noChangeArrowheads="1"/>
          </p:cNvPicPr>
          <p:nvPr userDrawn="1"/>
        </p:nvPicPr>
        <p:blipFill>
          <a:blip r:embed="rId2" cstate="print"/>
          <a:srcRect/>
          <a:stretch>
            <a:fillRect/>
          </a:stretch>
        </p:blipFill>
        <p:spPr bwMode="auto">
          <a:xfrm>
            <a:off x="6577014" y="6145213"/>
            <a:ext cx="2243137" cy="596900"/>
          </a:xfrm>
          <a:prstGeom prst="rect">
            <a:avLst/>
          </a:prstGeom>
          <a:noFill/>
          <a:ln w="9525">
            <a:noFill/>
            <a:miter lim="800000"/>
            <a:headEnd/>
            <a:tailEnd/>
          </a:ln>
        </p:spPr>
      </p:pic>
    </p:spTree>
    <p:extLst>
      <p:ext uri="{BB962C8B-B14F-4D97-AF65-F5344CB8AC3E}">
        <p14:creationId xmlns:p14="http://schemas.microsoft.com/office/powerpoint/2010/main" val="2463401352"/>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showMasterSp="0" userDrawn="1">
  <p:cSld name="Text &amp; Multiple Images">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srcRect/>
          <a:stretch>
            <a:fillRect/>
          </a:stretch>
        </p:blipFill>
        <p:spPr bwMode="auto">
          <a:xfrm>
            <a:off x="8139112" y="475456"/>
            <a:ext cx="553046" cy="1004094"/>
          </a:xfrm>
          <a:prstGeom prst="rect">
            <a:avLst/>
          </a:prstGeom>
          <a:noFill/>
          <a:ln w="9525">
            <a:noFill/>
            <a:miter lim="800000"/>
            <a:headEnd/>
            <a:tailEnd/>
          </a:ln>
        </p:spPr>
      </p:pic>
      <p:sp>
        <p:nvSpPr>
          <p:cNvPr id="11" name="Rialtas na hÉireann | Government of Ireland"/>
          <p:cNvSpPr txBox="1">
            <a:spLocks noChangeArrowheads="1"/>
          </p:cNvSpPr>
          <p:nvPr userDrawn="1"/>
        </p:nvSpPr>
        <p:spPr bwMode="auto">
          <a:xfrm>
            <a:off x="540544" y="6338475"/>
            <a:ext cx="3284810" cy="124650"/>
          </a:xfrm>
          <a:prstGeom prst="rect">
            <a:avLst/>
          </a:prstGeom>
          <a:noFill/>
          <a:ln w="12700">
            <a:noFill/>
            <a:miter lim="400000"/>
            <a:headEnd/>
            <a:tailEnd/>
          </a:ln>
        </p:spPr>
        <p:txBody>
          <a:bodyPr wrap="none" lIns="16002" tIns="16002" rIns="16002" bIns="16002" anchor="ctr">
            <a:spAutoFit/>
          </a:bodyPr>
          <a:lstStyle/>
          <a:p>
            <a:pPr eaLnBrk="1">
              <a:defRPr/>
            </a:pPr>
            <a:fld id="{E0EADB31-C897-41F6-B092-CA8ADDF2BA82}" type="slidenum">
              <a:rPr lang="uk-UA" altLang="en-US" sz="600" b="1">
                <a:solidFill>
                  <a:srgbClr val="929292"/>
                </a:solidFill>
                <a:latin typeface="Arial" pitchFamily="34" charset="0"/>
              </a:rPr>
              <a:pPr eaLnBrk="1">
                <a:defRPr/>
              </a:pPr>
              <a:t>‹#›</a:t>
            </a:fld>
            <a:r>
              <a:rPr lang="en-GB" altLang="en-US" sz="600" b="1" dirty="0">
                <a:solidFill>
                  <a:srgbClr val="929292"/>
                </a:solidFill>
                <a:latin typeface="Arial" pitchFamily="34" charset="0"/>
              </a:rPr>
              <a:t>  An </a:t>
            </a:r>
            <a:r>
              <a:rPr lang="en-GB" altLang="en-US" sz="600" b="1" dirty="0" err="1">
                <a:solidFill>
                  <a:srgbClr val="929292"/>
                </a:solidFill>
                <a:latin typeface="Arial" pitchFamily="34" charset="0"/>
              </a:rPr>
              <a:t>Roinn</a:t>
            </a:r>
            <a:r>
              <a:rPr lang="en-GB" altLang="en-US" sz="600" b="1" dirty="0">
                <a:solidFill>
                  <a:srgbClr val="929292"/>
                </a:solidFill>
                <a:latin typeface="Arial" pitchFamily="34" charset="0"/>
              </a:rPr>
              <a:t> </a:t>
            </a:r>
            <a:r>
              <a:rPr lang="en-GB" altLang="en-US" sz="600" b="1" dirty="0" err="1">
                <a:solidFill>
                  <a:srgbClr val="929292"/>
                </a:solidFill>
                <a:latin typeface="Arial" pitchFamily="34" charset="0"/>
              </a:rPr>
              <a:t>Talmhaíochta</a:t>
            </a:r>
            <a:r>
              <a:rPr lang="en-GB" altLang="en-US" sz="600" b="1" dirty="0">
                <a:solidFill>
                  <a:srgbClr val="929292"/>
                </a:solidFill>
                <a:latin typeface="Arial" pitchFamily="34" charset="0"/>
              </a:rPr>
              <a:t>, Bia </a:t>
            </a:r>
            <a:r>
              <a:rPr lang="en-GB" altLang="en-US" sz="600" b="1" dirty="0" err="1">
                <a:solidFill>
                  <a:srgbClr val="929292"/>
                </a:solidFill>
                <a:latin typeface="Arial" pitchFamily="34" charset="0"/>
              </a:rPr>
              <a:t>agus</a:t>
            </a:r>
            <a:r>
              <a:rPr lang="en-GB" altLang="en-US" sz="600" b="1" dirty="0">
                <a:solidFill>
                  <a:srgbClr val="929292"/>
                </a:solidFill>
                <a:latin typeface="Arial" pitchFamily="34" charset="0"/>
              </a:rPr>
              <a:t> Mara </a:t>
            </a:r>
            <a:r>
              <a:rPr lang="en-US" altLang="en-US" sz="600" dirty="0">
                <a:solidFill>
                  <a:srgbClr val="929292"/>
                </a:solidFill>
                <a:latin typeface="Arial" pitchFamily="34" charset="0"/>
              </a:rPr>
              <a:t>| Department of Agriculture, Food and the Marine</a:t>
            </a:r>
          </a:p>
        </p:txBody>
      </p:sp>
      <p:sp>
        <p:nvSpPr>
          <p:cNvPr id="42" name="Title Text"/>
          <p:cNvSpPr txBox="1">
            <a:spLocks noGrp="1"/>
          </p:cNvSpPr>
          <p:nvPr>
            <p:ph type="title"/>
          </p:nvPr>
        </p:nvSpPr>
        <p:spPr>
          <a:xfrm>
            <a:off x="540544" y="473075"/>
            <a:ext cx="7246896" cy="1143000"/>
          </a:xfrm>
          <a:prstGeom prst="rect">
            <a:avLst/>
          </a:prstGeom>
        </p:spPr>
        <p:txBody>
          <a:bodyPr/>
          <a:lstStyle>
            <a:lvl1pPr algn="l">
              <a:lnSpc>
                <a:spcPct val="80000"/>
              </a:lnSpc>
              <a:defRPr sz="3000" b="1" cap="none" spc="-57" baseline="0">
                <a:solidFill>
                  <a:srgbClr val="004E46"/>
                </a:solidFill>
                <a:latin typeface="+mn-lt"/>
                <a:ea typeface="Calibri" charset="0"/>
                <a:cs typeface="Calibri" charset="0"/>
              </a:defRPr>
            </a:lvl1pPr>
          </a:lstStyle>
          <a:p>
            <a:r>
              <a:rPr lang="en-US"/>
              <a:t>Click to edit Master title style</a:t>
            </a:r>
            <a:endParaRPr dirty="0"/>
          </a:p>
        </p:txBody>
      </p:sp>
      <p:sp>
        <p:nvSpPr>
          <p:cNvPr id="6" name="Picture Placeholder 5"/>
          <p:cNvSpPr>
            <a:spLocks noGrp="1"/>
          </p:cNvSpPr>
          <p:nvPr>
            <p:ph type="pic" sz="quarter" idx="10"/>
          </p:nvPr>
        </p:nvSpPr>
        <p:spPr>
          <a:xfrm>
            <a:off x="4502945" y="1777999"/>
            <a:ext cx="4212431" cy="2115822"/>
          </a:xfrm>
          <a:prstGeom prst="rect">
            <a:avLst/>
          </a:prstGeom>
        </p:spPr>
        <p:txBody>
          <a:bodyPr/>
          <a:lstStyle>
            <a:lvl1pPr>
              <a:defRPr sz="1875">
                <a:latin typeface="+mn-lt"/>
              </a:defRPr>
            </a:lvl1pPr>
          </a:lstStyle>
          <a:p>
            <a:pPr lvl="0"/>
            <a:r>
              <a:rPr lang="en-US" noProof="0">
                <a:sym typeface="Open Sans"/>
              </a:rPr>
              <a:t>Click icon to add picture</a:t>
            </a:r>
            <a:endParaRPr lang="en-US" noProof="0" dirty="0">
              <a:sym typeface="Open Sans"/>
            </a:endParaRPr>
          </a:p>
        </p:txBody>
      </p:sp>
      <p:sp>
        <p:nvSpPr>
          <p:cNvPr id="8" name="Picture Placeholder 5"/>
          <p:cNvSpPr>
            <a:spLocks noGrp="1"/>
          </p:cNvSpPr>
          <p:nvPr>
            <p:ph type="pic" sz="quarter" idx="11"/>
          </p:nvPr>
        </p:nvSpPr>
        <p:spPr>
          <a:xfrm>
            <a:off x="4502943" y="4030011"/>
            <a:ext cx="2052000" cy="2070000"/>
          </a:xfrm>
          <a:prstGeom prst="rect">
            <a:avLst/>
          </a:prstGeom>
        </p:spPr>
        <p:txBody>
          <a:bodyPr/>
          <a:lstStyle>
            <a:lvl1pPr>
              <a:defRPr sz="1875">
                <a:latin typeface="+mn-lt"/>
              </a:defRPr>
            </a:lvl1pPr>
          </a:lstStyle>
          <a:p>
            <a:pPr lvl="0"/>
            <a:r>
              <a:rPr lang="en-US" noProof="0">
                <a:sym typeface="Open Sans"/>
              </a:rPr>
              <a:t>Click icon to add picture</a:t>
            </a:r>
            <a:endParaRPr lang="en-US" noProof="0" dirty="0">
              <a:sym typeface="Open Sans"/>
            </a:endParaRPr>
          </a:p>
        </p:txBody>
      </p:sp>
      <p:sp>
        <p:nvSpPr>
          <p:cNvPr id="9" name="Picture Placeholder 5"/>
          <p:cNvSpPr>
            <a:spLocks noGrp="1"/>
          </p:cNvSpPr>
          <p:nvPr>
            <p:ph type="pic" sz="quarter" idx="12"/>
          </p:nvPr>
        </p:nvSpPr>
        <p:spPr>
          <a:xfrm>
            <a:off x="6663375" y="4030011"/>
            <a:ext cx="2052000" cy="2070000"/>
          </a:xfrm>
          <a:prstGeom prst="rect">
            <a:avLst/>
          </a:prstGeom>
        </p:spPr>
        <p:txBody>
          <a:bodyPr/>
          <a:lstStyle>
            <a:lvl1pPr>
              <a:defRPr sz="1875">
                <a:latin typeface="+mn-lt"/>
              </a:defRPr>
            </a:lvl1pPr>
          </a:lstStyle>
          <a:p>
            <a:pPr lvl="0"/>
            <a:r>
              <a:rPr lang="en-US" noProof="0">
                <a:sym typeface="Open Sans"/>
              </a:rPr>
              <a:t>Click icon to add picture</a:t>
            </a:r>
            <a:endParaRPr lang="en-US" noProof="0" dirty="0">
              <a:sym typeface="Open Sans"/>
            </a:endParaRPr>
          </a:p>
        </p:txBody>
      </p:sp>
      <p:sp>
        <p:nvSpPr>
          <p:cNvPr id="10" name="Text Placeholder 4"/>
          <p:cNvSpPr>
            <a:spLocks noGrp="1"/>
          </p:cNvSpPr>
          <p:nvPr>
            <p:ph type="body" sz="quarter" idx="13"/>
          </p:nvPr>
        </p:nvSpPr>
        <p:spPr>
          <a:xfrm>
            <a:off x="540545" y="1777999"/>
            <a:ext cx="3696295" cy="4322012"/>
          </a:xfrm>
          <a:prstGeom prst="rect">
            <a:avLst/>
          </a:prstGeom>
        </p:spPr>
        <p:txBody>
          <a:bodyPr/>
          <a:lstStyle>
            <a:lvl1pPr algn="l">
              <a:defRPr sz="1875" spc="-50" baseline="0">
                <a:solidFill>
                  <a:srgbClr val="5E5E5E"/>
                </a:solidFill>
                <a:latin typeface="+mn-lt"/>
              </a:defRPr>
            </a:lvl1pPr>
            <a:lvl2pPr marL="0" indent="-270034" algn="l">
              <a:buClr>
                <a:srgbClr val="83BE41"/>
              </a:buClr>
              <a:buFont typeface=".AppleSystemUIFont" charset="-120"/>
              <a:buChar char="—"/>
              <a:defRPr sz="1875" spc="-50" baseline="0">
                <a:solidFill>
                  <a:srgbClr val="5E5E5E"/>
                </a:solidFill>
                <a:latin typeface="+mn-lt"/>
              </a:defRPr>
            </a:lvl2pPr>
            <a:lvl3pPr marL="453600" indent="-270034" algn="l">
              <a:buClr>
                <a:srgbClr val="83BE41"/>
              </a:buClr>
              <a:buFont typeface=".AppleSystemUIFont" charset="-120"/>
              <a:buChar char="—"/>
              <a:defRPr sz="1875" i="1" spc="-50" baseline="0">
                <a:solidFill>
                  <a:srgbClr val="5E5E5E"/>
                </a:solidFill>
                <a:latin typeface="+mn-lt"/>
              </a:defRPr>
            </a:lvl3pPr>
            <a:lvl4pPr marL="680400" indent="-216027" algn="l">
              <a:buClr>
                <a:srgbClr val="83BE41"/>
              </a:buClr>
              <a:buFont typeface=".AppleSystemUIFont" charset="-120"/>
              <a:buChar char="—"/>
              <a:defRPr sz="1500" spc="-50" baseline="0">
                <a:solidFill>
                  <a:srgbClr val="5E5E5E"/>
                </a:solidFill>
                <a:latin typeface="+mn-lt"/>
              </a:defRPr>
            </a:lvl4pPr>
            <a:lvl5pPr marL="963900" indent="-216027" algn="l">
              <a:buClr>
                <a:srgbClr val="83BE41"/>
              </a:buClr>
              <a:buFont typeface=".AppleSystemUIFont" charset="-120"/>
              <a:buChar char="–"/>
              <a:defRPr sz="1500" i="1" spc="-50" baseline="0">
                <a:solidFill>
                  <a:srgbClr val="5E5E5E"/>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8139332"/>
      </p:ext>
    </p:extLst>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D9F0B-5321-4D44-8744-F1518BE6EEA0}"/>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7E02F4BE-0F68-9848-94B9-CBAA4457FC0D}"/>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4ECA5317-FA8A-264D-8003-767D95E26FA6}"/>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0DEB397F-E8FC-4349-A92B-0C526A16B7E2}"/>
              </a:ext>
            </a:extLst>
          </p:cNvPr>
          <p:cNvSpPr>
            <a:spLocks noGrp="1"/>
          </p:cNvSpPr>
          <p:nvPr>
            <p:ph type="dt" sz="half" idx="10"/>
          </p:nvPr>
        </p:nvSpPr>
        <p:spPr/>
        <p:txBody>
          <a:bodyPr/>
          <a:lstStyle/>
          <a:p>
            <a:fld id="{AD3189D0-E5BB-2F45-8E8E-8D99EFF32CC2}" type="datetimeFigureOut">
              <a:rPr lang="en-US" smtClean="0"/>
              <a:t>12/5/18</a:t>
            </a:fld>
            <a:endParaRPr lang="en-US"/>
          </a:p>
        </p:txBody>
      </p:sp>
      <p:sp>
        <p:nvSpPr>
          <p:cNvPr id="6" name="Footer Placeholder 5">
            <a:extLst>
              <a:ext uri="{FF2B5EF4-FFF2-40B4-BE49-F238E27FC236}">
                <a16:creationId xmlns:a16="http://schemas.microsoft.com/office/drawing/2014/main" id="{93832503-C4C8-D743-A330-25915DC943A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605BB3A-B207-C540-889D-11173FF91439}"/>
              </a:ext>
            </a:extLst>
          </p:cNvPr>
          <p:cNvSpPr>
            <a:spLocks noGrp="1"/>
          </p:cNvSpPr>
          <p:nvPr>
            <p:ph type="sldNum" sz="quarter" idx="12"/>
          </p:nvPr>
        </p:nvSpPr>
        <p:spPr/>
        <p:txBody>
          <a:bodyPr/>
          <a:lstStyle/>
          <a:p>
            <a:fld id="{844A1A83-77C0-C643-9951-70027A00A64A}" type="slidenum">
              <a:rPr lang="en-US" smtClean="0"/>
              <a:t>‹#›</a:t>
            </a:fld>
            <a:endParaRPr lang="en-US"/>
          </a:p>
        </p:txBody>
      </p:sp>
    </p:spTree>
    <p:extLst>
      <p:ext uri="{BB962C8B-B14F-4D97-AF65-F5344CB8AC3E}">
        <p14:creationId xmlns:p14="http://schemas.microsoft.com/office/powerpoint/2010/main" val="2927958919"/>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lang="en-US"/>
              <a:t>Click to edit Master title style</a:t>
            </a:r>
          </a:p>
        </p:txBody>
      </p:sp>
      <p:sp>
        <p:nvSpPr>
          <p:cNvPr id="11" name="Content Placeholder 10"/>
          <p:cNvSpPr>
            <a:spLocks noGrp="1"/>
          </p:cNvSpPr>
          <p:nvPr>
            <p:ph sz="quarter" idx="2"/>
          </p:nvPr>
        </p:nvSpPr>
        <p:spPr>
          <a:xfrm>
            <a:off x="457200"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4371975"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anchor="ctr">
            <a:noAutofit/>
          </a:bodyPr>
          <a:lstStyle>
            <a:lvl1pPr marL="0" indent="0">
              <a:buFontTx/>
              <a:buNone/>
              <a:defRPr sz="1500" b="1">
                <a:solidFill>
                  <a:srgbClr val="FFFFFF"/>
                </a:solidFill>
              </a:defRPr>
            </a:lvl1pPr>
          </a:lstStyle>
          <a:p>
            <a:pPr lvl="0"/>
            <a:r>
              <a:rPr lang="en-US"/>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anchor="ctr">
            <a:noAutofit/>
          </a:bodyPr>
          <a:lstStyle>
            <a:lvl1pPr marL="0" indent="0">
              <a:buFontTx/>
              <a:buNone/>
              <a:defRPr sz="1500" b="1">
                <a:solidFill>
                  <a:srgbClr val="FFFFFF"/>
                </a:solidFill>
              </a:defRPr>
            </a:lvl1pPr>
          </a:lstStyle>
          <a:p>
            <a:pPr lvl="0"/>
            <a:r>
              <a:rPr lang="en-US"/>
              <a:t>Click to edit Master text styles</a:t>
            </a:r>
          </a:p>
        </p:txBody>
      </p:sp>
      <p:sp>
        <p:nvSpPr>
          <p:cNvPr id="7" name="Date Placeholder 6"/>
          <p:cNvSpPr>
            <a:spLocks noGrp="1"/>
          </p:cNvSpPr>
          <p:nvPr>
            <p:ph type="dt" sz="half" idx="10"/>
          </p:nvPr>
        </p:nvSpPr>
        <p:spPr>
          <a:xfrm rot="5400000">
            <a:off x="7589739" y="1081983"/>
            <a:ext cx="2011363" cy="383977"/>
          </a:xfrm>
          <a:prstGeom prst="rect">
            <a:avLst/>
          </a:prstGeom>
        </p:spPr>
        <p:txBody>
          <a:bodyPr lIns="91438" tIns="45719" rIns="91438" bIns="45719"/>
          <a:lstStyle>
            <a:lvl1pPr>
              <a:defRPr/>
            </a:lvl1pPr>
          </a:lstStyle>
          <a:p>
            <a:pPr>
              <a:defRPr/>
            </a:pPr>
            <a:fld id="{69A786B2-99BB-46E1-BABB-235AEF8E62C2}" type="datetimeFigureOut">
              <a:rPr lang="en-IE"/>
              <a:pPr>
                <a:defRPr/>
              </a:pPr>
              <a:t>05/12/2018</a:t>
            </a:fld>
            <a:endParaRPr lang="en-IE" dirty="0"/>
          </a:p>
        </p:txBody>
      </p:sp>
      <p:sp>
        <p:nvSpPr>
          <p:cNvPr id="8" name="Footer Placeholder 7"/>
          <p:cNvSpPr>
            <a:spLocks noGrp="1"/>
          </p:cNvSpPr>
          <p:nvPr>
            <p:ph type="ftr" sz="quarter" idx="11"/>
          </p:nvPr>
        </p:nvSpPr>
        <p:spPr>
          <a:xfrm rot="5400000">
            <a:off x="6990160" y="3737572"/>
            <a:ext cx="3200400" cy="365522"/>
          </a:xfrm>
          <a:prstGeom prst="rect">
            <a:avLst/>
          </a:prstGeom>
        </p:spPr>
        <p:txBody>
          <a:bodyPr lIns="91438" tIns="45719" rIns="91438" bIns="45719"/>
          <a:lstStyle>
            <a:lvl1pPr>
              <a:defRPr/>
            </a:lvl1pPr>
          </a:lstStyle>
          <a:p>
            <a:pPr>
              <a:defRPr/>
            </a:pPr>
            <a:endParaRPr lang="en-IE"/>
          </a:p>
        </p:txBody>
      </p:sp>
      <p:sp>
        <p:nvSpPr>
          <p:cNvPr id="9" name="Slide Number Placeholder 8"/>
          <p:cNvSpPr>
            <a:spLocks noGrp="1"/>
          </p:cNvSpPr>
          <p:nvPr>
            <p:ph type="sldNum" sz="quarter" idx="12"/>
          </p:nvPr>
        </p:nvSpPr>
        <p:spPr>
          <a:xfrm>
            <a:off x="8128992" y="5734050"/>
            <a:ext cx="609600" cy="521494"/>
          </a:xfrm>
          <a:prstGeom prst="rect">
            <a:avLst/>
          </a:prstGeom>
        </p:spPr>
        <p:txBody>
          <a:bodyPr lIns="91438" tIns="45719" rIns="91438" bIns="45719"/>
          <a:lstStyle>
            <a:lvl1pPr>
              <a:defRPr/>
            </a:lvl1pPr>
          </a:lstStyle>
          <a:p>
            <a:pPr>
              <a:defRPr/>
            </a:pPr>
            <a:fld id="{43919D7A-99E8-4B95-9503-35588DFFED8C}" type="slidenum">
              <a:rPr lang="en-IE"/>
              <a:pPr>
                <a:defRPr/>
              </a:pPr>
              <a:t>‹#›</a:t>
            </a:fld>
            <a:endParaRPr lang="en-IE" dirty="0"/>
          </a:p>
        </p:txBody>
      </p:sp>
    </p:spTree>
    <p:extLst>
      <p:ext uri="{BB962C8B-B14F-4D97-AF65-F5344CB8AC3E}">
        <p14:creationId xmlns:p14="http://schemas.microsoft.com/office/powerpoint/2010/main" val="3483898290"/>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103376"/>
            <a:ext cx="9144000" cy="5754624"/>
          </a:xfrm>
          <a:prstGeom prst="rect">
            <a:avLst/>
          </a:prstGeom>
        </p:spPr>
      </p:pic>
      <p:pic>
        <p:nvPicPr>
          <p:cNvPr id="5" name="Picture 6" descr="LOGO CE-EN-quadri.eps"/>
          <p:cNvPicPr>
            <a:picLocks noChangeAspect="1"/>
          </p:cNvPicPr>
          <p:nvPr userDrawn="1"/>
        </p:nvPicPr>
        <p:blipFill>
          <a:blip r:embed="rId3" cstate="print"/>
          <a:srcRect/>
          <a:stretch>
            <a:fillRect/>
          </a:stretch>
        </p:blipFill>
        <p:spPr bwMode="auto">
          <a:xfrm>
            <a:off x="3906001" y="332656"/>
            <a:ext cx="1584325" cy="1100138"/>
          </a:xfrm>
          <a:prstGeom prst="rect">
            <a:avLst/>
          </a:prstGeom>
          <a:noFill/>
          <a:ln w="9525">
            <a:noFill/>
            <a:miter lim="800000"/>
            <a:headEnd/>
            <a:tailEnd/>
          </a:ln>
        </p:spPr>
      </p:pic>
      <p:sp>
        <p:nvSpPr>
          <p:cNvPr id="6" name="Rectangle 5"/>
          <p:cNvSpPr/>
          <p:nvPr userDrawn="1"/>
        </p:nvSpPr>
        <p:spPr>
          <a:xfrm>
            <a:off x="4230001" y="6429118"/>
            <a:ext cx="684213" cy="456142"/>
          </a:xfrm>
          <a:prstGeom prst="rect">
            <a:avLst/>
          </a:prstGeom>
          <a:solidFill>
            <a:srgbClr val="133176"/>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342900" fontAlgn="auto">
              <a:spcBef>
                <a:spcPts val="0"/>
              </a:spcBef>
              <a:spcAft>
                <a:spcPts val="0"/>
              </a:spcAft>
              <a:defRPr/>
            </a:pPr>
            <a:endParaRPr lang="en-US" sz="1350" b="0"/>
          </a:p>
        </p:txBody>
      </p:sp>
      <p:sp>
        <p:nvSpPr>
          <p:cNvPr id="3" name="TextBox 2"/>
          <p:cNvSpPr txBox="1"/>
          <p:nvPr userDrawn="1"/>
        </p:nvSpPr>
        <p:spPr>
          <a:xfrm>
            <a:off x="4173093" y="6388471"/>
            <a:ext cx="846055" cy="300082"/>
          </a:xfrm>
          <a:prstGeom prst="rect">
            <a:avLst/>
          </a:prstGeom>
          <a:noFill/>
        </p:spPr>
        <p:txBody>
          <a:bodyPr wrap="square" rtlCol="0">
            <a:spAutoFit/>
          </a:bodyPr>
          <a:lstStyle/>
          <a:p>
            <a:r>
              <a:rPr lang="fr-BE" sz="675" b="0" i="1" dirty="0" err="1">
                <a:solidFill>
                  <a:schemeClr val="bg1"/>
                </a:solidFill>
                <a:latin typeface="EC Square Sans Pro Light" panose="020B0506000000020004" pitchFamily="34" charset="0"/>
              </a:rPr>
              <a:t>Research</a:t>
            </a:r>
            <a:r>
              <a:rPr lang="fr-BE" sz="675" b="0" i="1" dirty="0">
                <a:solidFill>
                  <a:schemeClr val="bg1"/>
                </a:solidFill>
                <a:latin typeface="EC Square Sans Pro Light" panose="020B0506000000020004" pitchFamily="34" charset="0"/>
              </a:rPr>
              <a:t> and Innovation </a:t>
            </a:r>
            <a:endParaRPr lang="en-GB" sz="675" b="0" i="1" dirty="0" err="1">
              <a:solidFill>
                <a:schemeClr val="bg1"/>
              </a:solidFill>
              <a:latin typeface="EC Square Sans Pro Light" panose="020B0506000000020004" pitchFamily="34" charset="0"/>
            </a:endParaRPr>
          </a:p>
        </p:txBody>
      </p:sp>
      <p:sp>
        <p:nvSpPr>
          <p:cNvPr id="9" name="TextBox 8"/>
          <p:cNvSpPr txBox="1"/>
          <p:nvPr userDrawn="1"/>
        </p:nvSpPr>
        <p:spPr>
          <a:xfrm>
            <a:off x="1" y="4723547"/>
            <a:ext cx="2051720" cy="323165"/>
          </a:xfrm>
          <a:prstGeom prst="rect">
            <a:avLst/>
          </a:prstGeom>
          <a:solidFill>
            <a:schemeClr val="accent6"/>
          </a:solidFill>
        </p:spPr>
        <p:txBody>
          <a:bodyPr wrap="square" lIns="0" rtlCol="0" anchor="ctr" anchorCtr="0">
            <a:spAutoFit/>
          </a:bodyPr>
          <a:lstStyle/>
          <a:p>
            <a:pPr marL="333375"/>
            <a:r>
              <a:rPr lang="en-GB" sz="1500" b="0" i="1" dirty="0">
                <a:solidFill>
                  <a:schemeClr val="bg1"/>
                </a:solidFill>
                <a:latin typeface="Arial" panose="020B0604020202020204" pitchFamily="34" charset="0"/>
                <a:cs typeface="Arial" panose="020B0604020202020204" pitchFamily="34" charset="0"/>
              </a:rPr>
              <a:t>#</a:t>
            </a:r>
            <a:r>
              <a:rPr lang="en-GB" sz="1500" b="0" dirty="0" err="1">
                <a:solidFill>
                  <a:schemeClr val="bg1"/>
                </a:solidFill>
                <a:latin typeface="Arial" panose="020B0604020202020204" pitchFamily="34" charset="0"/>
                <a:cs typeface="Arial" panose="020B0604020202020204" pitchFamily="34" charset="0"/>
              </a:rPr>
              <a:t>HorizonEU</a:t>
            </a:r>
            <a:r>
              <a:rPr lang="en-GB" sz="1500" b="0" dirty="0">
                <a:solidFill>
                  <a:schemeClr val="bg1"/>
                </a:solidFill>
                <a:latin typeface="Arial" panose="020B0604020202020204" pitchFamily="34" charset="0"/>
                <a:cs typeface="Arial" panose="020B0604020202020204" pitchFamily="34" charset="0"/>
              </a:rPr>
              <a:t> </a:t>
            </a:r>
          </a:p>
        </p:txBody>
      </p:sp>
      <p:sp>
        <p:nvSpPr>
          <p:cNvPr id="4" name="Text Placeholder 3"/>
          <p:cNvSpPr>
            <a:spLocks noGrp="1"/>
          </p:cNvSpPr>
          <p:nvPr>
            <p:ph type="body" sz="quarter" idx="10" hasCustomPrompt="1"/>
          </p:nvPr>
        </p:nvSpPr>
        <p:spPr>
          <a:xfrm>
            <a:off x="367913" y="5351663"/>
            <a:ext cx="4914642" cy="252437"/>
          </a:xfrm>
          <a:prstGeom prst="rect">
            <a:avLst/>
          </a:prstGeom>
        </p:spPr>
        <p:txBody>
          <a:bodyPr/>
          <a:lstStyle>
            <a:lvl1pPr marL="0" indent="0">
              <a:buNone/>
              <a:defRPr sz="1050" b="0" i="0" baseline="0"/>
            </a:lvl1pPr>
            <a:lvl5pPr>
              <a:defRPr/>
            </a:lvl5pPr>
          </a:lstStyle>
          <a:p>
            <a:pPr lvl="0"/>
            <a:r>
              <a:rPr lang="fr-BE" dirty="0"/>
              <a:t>Kurt </a:t>
            </a:r>
            <a:r>
              <a:rPr lang="fr-BE" dirty="0" err="1"/>
              <a:t>Vanbenberghe</a:t>
            </a:r>
            <a:endParaRPr lang="fr-BE" dirty="0"/>
          </a:p>
          <a:p>
            <a:pPr lvl="0"/>
            <a:endParaRPr lang="fr-BE" dirty="0"/>
          </a:p>
          <a:p>
            <a:pPr lvl="0"/>
            <a:endParaRPr lang="en-GB" dirty="0"/>
          </a:p>
        </p:txBody>
      </p:sp>
      <p:sp>
        <p:nvSpPr>
          <p:cNvPr id="16" name="Text Placeholder 3"/>
          <p:cNvSpPr>
            <a:spLocks noGrp="1"/>
          </p:cNvSpPr>
          <p:nvPr>
            <p:ph type="body" sz="quarter" idx="11" hasCustomPrompt="1"/>
          </p:nvPr>
        </p:nvSpPr>
        <p:spPr>
          <a:xfrm>
            <a:off x="370664" y="5604099"/>
            <a:ext cx="4914642" cy="208688"/>
          </a:xfrm>
          <a:prstGeom prst="rect">
            <a:avLst/>
          </a:prstGeom>
        </p:spPr>
        <p:txBody>
          <a:bodyPr/>
          <a:lstStyle>
            <a:lvl1pPr marL="0" indent="0">
              <a:buNone/>
              <a:defRPr sz="1050" i="0" baseline="0"/>
            </a:lvl1pPr>
            <a:lvl5pPr>
              <a:defRPr/>
            </a:lvl5pPr>
          </a:lstStyle>
          <a:p>
            <a:pPr lvl="0"/>
            <a:r>
              <a:rPr lang="fr-BE" dirty="0"/>
              <a:t>Name of the Event</a:t>
            </a:r>
          </a:p>
          <a:p>
            <a:pPr lvl="0"/>
            <a:endParaRPr lang="fr-BE" dirty="0"/>
          </a:p>
          <a:p>
            <a:pPr lvl="0"/>
            <a:endParaRPr lang="en-GB" dirty="0"/>
          </a:p>
        </p:txBody>
      </p:sp>
      <p:sp>
        <p:nvSpPr>
          <p:cNvPr id="18" name="Text Placeholder 3"/>
          <p:cNvSpPr>
            <a:spLocks noGrp="1"/>
          </p:cNvSpPr>
          <p:nvPr>
            <p:ph type="body" sz="quarter" idx="12" hasCustomPrompt="1"/>
          </p:nvPr>
        </p:nvSpPr>
        <p:spPr>
          <a:xfrm>
            <a:off x="370664" y="5843366"/>
            <a:ext cx="4914642" cy="353263"/>
          </a:xfrm>
          <a:prstGeom prst="rect">
            <a:avLst/>
          </a:prstGeom>
        </p:spPr>
        <p:txBody>
          <a:bodyPr/>
          <a:lstStyle>
            <a:lvl1pPr marL="0" indent="0">
              <a:buNone/>
              <a:defRPr sz="1050" i="0" baseline="0"/>
            </a:lvl1pPr>
            <a:lvl5pPr>
              <a:defRPr/>
            </a:lvl5pPr>
          </a:lstStyle>
          <a:p>
            <a:pPr lvl="0"/>
            <a:r>
              <a:rPr lang="fr-BE" dirty="0"/>
              <a:t>Date of the Event</a:t>
            </a:r>
          </a:p>
          <a:p>
            <a:pPr lvl="0"/>
            <a:endParaRPr lang="fr-BE" dirty="0"/>
          </a:p>
          <a:p>
            <a:pPr lvl="0"/>
            <a:endParaRPr lang="en-GB" dirty="0"/>
          </a:p>
        </p:txBody>
      </p:sp>
      <p:sp>
        <p:nvSpPr>
          <p:cNvPr id="13" name="TextBox 12"/>
          <p:cNvSpPr txBox="1"/>
          <p:nvPr userDrawn="1"/>
        </p:nvSpPr>
        <p:spPr>
          <a:xfrm>
            <a:off x="361628" y="1955937"/>
            <a:ext cx="4657519" cy="611706"/>
          </a:xfrm>
          <a:prstGeom prst="rect">
            <a:avLst/>
          </a:prstGeom>
          <a:noFill/>
        </p:spPr>
        <p:txBody>
          <a:bodyPr wrap="square" rtlCol="0">
            <a:spAutoFit/>
          </a:bodyPr>
          <a:lstStyle/>
          <a:p>
            <a:r>
              <a:rPr lang="en-US" sz="1125" dirty="0">
                <a:solidFill>
                  <a:srgbClr val="00B0F0"/>
                </a:solidFill>
                <a:latin typeface="+mn-lt"/>
              </a:rPr>
              <a:t>HORIZON</a:t>
            </a:r>
            <a:r>
              <a:rPr lang="en-US" sz="1125" baseline="0" dirty="0">
                <a:solidFill>
                  <a:srgbClr val="00B0F0"/>
                </a:solidFill>
                <a:latin typeface="+mn-lt"/>
              </a:rPr>
              <a:t> EUROPE</a:t>
            </a:r>
          </a:p>
          <a:p>
            <a:r>
              <a:rPr lang="en-US" sz="1125" dirty="0">
                <a:solidFill>
                  <a:srgbClr val="00B0F0"/>
                </a:solidFill>
                <a:latin typeface="+mn-lt"/>
              </a:rPr>
              <a:t>THE NEXT EU RESEARCH &amp; INNOVATION  PROGRAMME (2021 – 2027)</a:t>
            </a:r>
            <a:endParaRPr lang="en-GB" sz="1125" dirty="0" err="1">
              <a:solidFill>
                <a:srgbClr val="00B0F0"/>
              </a:solidFill>
              <a:latin typeface="+mn-lt"/>
            </a:endParaRPr>
          </a:p>
        </p:txBody>
      </p:sp>
      <p:sp>
        <p:nvSpPr>
          <p:cNvPr id="19" name="TextBox 18"/>
          <p:cNvSpPr txBox="1"/>
          <p:nvPr userDrawn="1"/>
        </p:nvSpPr>
        <p:spPr>
          <a:xfrm>
            <a:off x="355803" y="2726049"/>
            <a:ext cx="4319711" cy="1015663"/>
          </a:xfrm>
          <a:prstGeom prst="rect">
            <a:avLst/>
          </a:prstGeom>
          <a:noFill/>
        </p:spPr>
        <p:txBody>
          <a:bodyPr wrap="square" rtlCol="0">
            <a:spAutoFit/>
          </a:bodyPr>
          <a:lstStyle/>
          <a:p>
            <a:r>
              <a:rPr lang="en-US" sz="3000" b="1" dirty="0">
                <a:solidFill>
                  <a:schemeClr val="accent6"/>
                </a:solidFill>
                <a:latin typeface="+mj-lt"/>
              </a:rPr>
              <a:t>Pillar</a:t>
            </a:r>
            <a:r>
              <a:rPr lang="en-US" sz="3000" b="1" baseline="0" dirty="0">
                <a:solidFill>
                  <a:schemeClr val="accent6"/>
                </a:solidFill>
                <a:latin typeface="+mj-lt"/>
              </a:rPr>
              <a:t> II</a:t>
            </a:r>
          </a:p>
          <a:p>
            <a:r>
              <a:rPr lang="en-US" sz="1500" b="1" baseline="0" dirty="0">
                <a:solidFill>
                  <a:schemeClr val="accent6"/>
                </a:solidFill>
                <a:latin typeface="+mj-lt"/>
              </a:rPr>
              <a:t>Global Challenges and </a:t>
            </a:r>
          </a:p>
          <a:p>
            <a:r>
              <a:rPr lang="en-US" sz="1500" b="1" baseline="0" dirty="0">
                <a:solidFill>
                  <a:schemeClr val="accent6"/>
                </a:solidFill>
                <a:latin typeface="+mj-lt"/>
              </a:rPr>
              <a:t>Industrial Competitiveness</a:t>
            </a:r>
            <a:endParaRPr lang="en-GB" sz="1500" b="0" dirty="0" err="1">
              <a:solidFill>
                <a:schemeClr val="accent6"/>
              </a:solidFill>
              <a:latin typeface="+mj-lt"/>
            </a:endParaRPr>
          </a:p>
        </p:txBody>
      </p:sp>
    </p:spTree>
    <p:extLst>
      <p:ext uri="{BB962C8B-B14F-4D97-AF65-F5344CB8AC3E}">
        <p14:creationId xmlns:p14="http://schemas.microsoft.com/office/powerpoint/2010/main" val="2620102857"/>
      </p:ext>
    </p:extLst>
  </p:cSld>
  <p:clrMapOvr>
    <a:masterClrMapping/>
  </p:clrMapOvr>
  <p:extLst mod="1">
    <p:ext uri="{DCECCB84-F9BA-43D5-87BE-67443E8EF086}">
      <p15:sldGuideLst xmlns:p15="http://schemas.microsoft.com/office/powerpoint/2012/main">
        <p15:guide id="1" orient="horz" pos="2160">
          <p15:clr>
            <a:srgbClr val="FBAE40"/>
          </p15:clr>
        </p15:guide>
        <p15:guide id="2" pos="295">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1_Title and Content">
    <p:spTree>
      <p:nvGrpSpPr>
        <p:cNvPr id="1" name=""/>
        <p:cNvGrpSpPr/>
        <p:nvPr/>
      </p:nvGrpSpPr>
      <p:grpSpPr>
        <a:xfrm>
          <a:off x="0" y="0"/>
          <a:ext cx="0" cy="0"/>
          <a:chOff x="0" y="0"/>
          <a:chExt cx="0" cy="0"/>
        </a:xfrm>
      </p:grpSpPr>
      <p:pic>
        <p:nvPicPr>
          <p:cNvPr id="41" name="image10.jpg"/>
          <p:cNvPicPr>
            <a:picLocks noChangeAspect="1"/>
          </p:cNvPicPr>
          <p:nvPr/>
        </p:nvPicPr>
        <p:blipFill>
          <a:blip r:embed="rId2">
            <a:extLst/>
          </a:blip>
          <a:stretch>
            <a:fillRect/>
          </a:stretch>
        </p:blipFill>
        <p:spPr>
          <a:xfrm>
            <a:off x="7825895" y="6205704"/>
            <a:ext cx="1092434" cy="515773"/>
          </a:xfrm>
          <a:prstGeom prst="rect">
            <a:avLst/>
          </a:prstGeom>
          <a:ln w="12700">
            <a:miter lim="400000"/>
          </a:ln>
        </p:spPr>
      </p:pic>
      <p:sp>
        <p:nvSpPr>
          <p:cNvPr id="42" name="Shape 42"/>
          <p:cNvSpPr>
            <a:spLocks noGrp="1"/>
          </p:cNvSpPr>
          <p:nvPr>
            <p:ph type="title"/>
          </p:nvPr>
        </p:nvSpPr>
        <p:spPr>
          <a:xfrm>
            <a:off x="628650" y="212725"/>
            <a:ext cx="6822017" cy="1057276"/>
          </a:xfrm>
          <a:prstGeom prst="rect">
            <a:avLst/>
          </a:prstGeom>
          <a:solidFill>
            <a:srgbClr val="EFEFF0"/>
          </a:solidFill>
          <a:extLst>
            <a:ext uri="{C572A759-6A51-4108-AA02-DFA0A04FC94B}">
              <ma14:wrappingTextBoxFlag xmlns:ma14="http://schemas.microsoft.com/office/mac/drawingml/2011/main" xmlns="" val="1"/>
            </a:ext>
          </a:extLst>
        </p:spPr>
        <p:txBody>
          <a:bodyPr/>
          <a:lstStyle/>
          <a:p>
            <a:r>
              <a:t>Click to edit Master title style</a:t>
            </a:r>
          </a:p>
        </p:txBody>
      </p:sp>
      <p:sp>
        <p:nvSpPr>
          <p:cNvPr id="43" name="Shape 43"/>
          <p:cNvSpPr>
            <a:spLocks noGrp="1"/>
          </p:cNvSpPr>
          <p:nvPr>
            <p:ph type="body" idx="1"/>
          </p:nvPr>
        </p:nvSpPr>
        <p:spPr>
          <a:xfrm>
            <a:off x="628650" y="1727651"/>
            <a:ext cx="6822017" cy="4376818"/>
          </a:xfrm>
          <a:prstGeom prst="rect">
            <a:avLst/>
          </a:prstGeom>
          <a:extLst>
            <a:ext uri="{C572A759-6A51-4108-AA02-DFA0A04FC94B}">
              <ma14:wrappingTextBoxFlag xmlns:ma14="http://schemas.microsoft.com/office/mac/drawingml/2011/main" xmlns="" val="1"/>
            </a:ext>
          </a:extLst>
        </p:spPr>
        <p:txBody>
          <a:bodyPr/>
          <a:lstStyle/>
          <a:p>
            <a:r>
              <a:t>Click to edit Master text styles</a:t>
            </a:r>
          </a:p>
          <a:p>
            <a:pPr lvl="1"/>
            <a:r>
              <a:t>Second level</a:t>
            </a:r>
          </a:p>
          <a:p>
            <a:pPr lvl="2"/>
            <a:r>
              <a:t>Third level</a:t>
            </a:r>
          </a:p>
          <a:p>
            <a:pPr lvl="3"/>
            <a:r>
              <a:t>Fourth level</a:t>
            </a:r>
          </a:p>
          <a:p>
            <a:pPr lvl="4"/>
            <a:r>
              <a:t>Fifth level</a:t>
            </a:r>
          </a:p>
        </p:txBody>
      </p:sp>
      <p:sp>
        <p:nvSpPr>
          <p:cNvPr id="44" name="Shape 44"/>
          <p:cNvSpPr/>
          <p:nvPr/>
        </p:nvSpPr>
        <p:spPr>
          <a:xfrm rot="5400000">
            <a:off x="6192285" y="3378427"/>
            <a:ext cx="4376818" cy="1075268"/>
          </a:xfrm>
          <a:prstGeom prst="rect">
            <a:avLst/>
          </a:prstGeom>
          <a:solidFill>
            <a:srgbClr val="EFEFF0"/>
          </a:solidFill>
          <a:ln w="12700">
            <a:miter lim="400000"/>
          </a:ln>
        </p:spPr>
        <p:txBody>
          <a:bodyPr lIns="45719" rIns="45719" anchor="ctr"/>
          <a:lstStyle/>
          <a:p>
            <a:pPr algn="ctr">
              <a:defRPr>
                <a:solidFill>
                  <a:srgbClr val="FFFFFF"/>
                </a:solidFill>
              </a:defRPr>
            </a:pPr>
            <a:endParaRPr/>
          </a:p>
        </p:txBody>
      </p:sp>
      <p:sp>
        <p:nvSpPr>
          <p:cNvPr id="45" name="Shape 45"/>
          <p:cNvSpPr/>
          <p:nvPr/>
        </p:nvSpPr>
        <p:spPr>
          <a:xfrm>
            <a:off x="7843060" y="212725"/>
            <a:ext cx="1057275" cy="1057276"/>
          </a:xfrm>
          <a:prstGeom prst="rect">
            <a:avLst/>
          </a:prstGeom>
          <a:solidFill>
            <a:schemeClr val="accent2"/>
          </a:solidFill>
          <a:ln w="12700">
            <a:solidFill>
              <a:srgbClr val="961920"/>
            </a:solidFill>
            <a:miter/>
          </a:ln>
        </p:spPr>
        <p:txBody>
          <a:bodyPr lIns="45719" rIns="45719" anchor="ctr"/>
          <a:lstStyle/>
          <a:p>
            <a:pPr algn="ctr">
              <a:defRPr>
                <a:solidFill>
                  <a:srgbClr val="FFFFFF"/>
                </a:solidFill>
              </a:defRPr>
            </a:pPr>
            <a:endParaRPr/>
          </a:p>
        </p:txBody>
      </p:sp>
      <p:sp>
        <p:nvSpPr>
          <p:cNvPr id="46" name="Shape 46"/>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241403600"/>
      </p:ext>
    </p:extLst>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66289-78DE-9A41-848B-F1B7E69E3B2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5A57D81-6815-A344-805A-8C9ABCFFA41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F7B73D-7D9E-ED41-BE5B-DF8C15893C34}"/>
              </a:ext>
            </a:extLst>
          </p:cNvPr>
          <p:cNvSpPr>
            <a:spLocks noGrp="1"/>
          </p:cNvSpPr>
          <p:nvPr>
            <p:ph type="dt" sz="half" idx="10"/>
          </p:nvPr>
        </p:nvSpPr>
        <p:spPr/>
        <p:txBody>
          <a:bodyPr/>
          <a:lstStyle/>
          <a:p>
            <a:fld id="{AD3189D0-E5BB-2F45-8E8E-8D99EFF32CC2}" type="datetimeFigureOut">
              <a:rPr lang="en-US" smtClean="0"/>
              <a:t>12/5/18</a:t>
            </a:fld>
            <a:endParaRPr lang="en-US"/>
          </a:p>
        </p:txBody>
      </p:sp>
      <p:sp>
        <p:nvSpPr>
          <p:cNvPr id="5" name="Footer Placeholder 4">
            <a:extLst>
              <a:ext uri="{FF2B5EF4-FFF2-40B4-BE49-F238E27FC236}">
                <a16:creationId xmlns:a16="http://schemas.microsoft.com/office/drawing/2014/main" id="{7222F3EC-4686-924D-9896-DEE223453A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1DC329-79E8-AA43-8724-DCA119E350CE}"/>
              </a:ext>
            </a:extLst>
          </p:cNvPr>
          <p:cNvSpPr>
            <a:spLocks noGrp="1"/>
          </p:cNvSpPr>
          <p:nvPr>
            <p:ph type="sldNum" sz="quarter" idx="12"/>
          </p:nvPr>
        </p:nvSpPr>
        <p:spPr/>
        <p:txBody>
          <a:bodyPr/>
          <a:lstStyle/>
          <a:p>
            <a:fld id="{844A1A83-77C0-C643-9951-70027A00A64A}" type="slidenum">
              <a:rPr lang="en-US" smtClean="0"/>
              <a:t>‹#›</a:t>
            </a:fld>
            <a:endParaRPr lang="en-US"/>
          </a:p>
        </p:txBody>
      </p:sp>
    </p:spTree>
    <p:extLst>
      <p:ext uri="{BB962C8B-B14F-4D97-AF65-F5344CB8AC3E}">
        <p14:creationId xmlns:p14="http://schemas.microsoft.com/office/powerpoint/2010/main" val="369081834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E5CA964-29DB-DE48-95A7-098834CEB7B6}"/>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F938779-39DF-084C-BC18-7545DE1634B2}"/>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F15C85-D474-0145-9F62-C17967A90EDA}"/>
              </a:ext>
            </a:extLst>
          </p:cNvPr>
          <p:cNvSpPr>
            <a:spLocks noGrp="1"/>
          </p:cNvSpPr>
          <p:nvPr>
            <p:ph type="dt" sz="half" idx="10"/>
          </p:nvPr>
        </p:nvSpPr>
        <p:spPr/>
        <p:txBody>
          <a:bodyPr/>
          <a:lstStyle/>
          <a:p>
            <a:fld id="{AD3189D0-E5BB-2F45-8E8E-8D99EFF32CC2}" type="datetimeFigureOut">
              <a:rPr lang="en-US" smtClean="0"/>
              <a:t>12/5/18</a:t>
            </a:fld>
            <a:endParaRPr lang="en-US"/>
          </a:p>
        </p:txBody>
      </p:sp>
      <p:sp>
        <p:nvSpPr>
          <p:cNvPr id="5" name="Footer Placeholder 4">
            <a:extLst>
              <a:ext uri="{FF2B5EF4-FFF2-40B4-BE49-F238E27FC236}">
                <a16:creationId xmlns:a16="http://schemas.microsoft.com/office/drawing/2014/main" id="{2E254B1A-A88B-DF4B-9592-80F151B686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3396F8-B7A7-C14E-B232-699EAD1C9C77}"/>
              </a:ext>
            </a:extLst>
          </p:cNvPr>
          <p:cNvSpPr>
            <a:spLocks noGrp="1"/>
          </p:cNvSpPr>
          <p:nvPr>
            <p:ph type="sldNum" sz="quarter" idx="12"/>
          </p:nvPr>
        </p:nvSpPr>
        <p:spPr/>
        <p:txBody>
          <a:bodyPr/>
          <a:lstStyle/>
          <a:p>
            <a:fld id="{844A1A83-77C0-C643-9951-70027A00A64A}" type="slidenum">
              <a:rPr lang="en-US" smtClean="0"/>
              <a:t>‹#›</a:t>
            </a:fld>
            <a:endParaRPr lang="en-US"/>
          </a:p>
        </p:txBody>
      </p:sp>
    </p:spTree>
    <p:extLst>
      <p:ext uri="{BB962C8B-B14F-4D97-AF65-F5344CB8AC3E}">
        <p14:creationId xmlns:p14="http://schemas.microsoft.com/office/powerpoint/2010/main" val="7206545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pPr>
              <a:defRPr/>
            </a:pPr>
            <a:endParaRPr lang="en-GB" dirty="0">
              <a:solidFill>
                <a:srgbClr val="000000"/>
              </a:solidFill>
            </a:endParaRPr>
          </a:p>
        </p:txBody>
      </p:sp>
      <p:sp>
        <p:nvSpPr>
          <p:cNvPr id="4" name="Footer Placeholder 3"/>
          <p:cNvSpPr>
            <a:spLocks noGrp="1"/>
          </p:cNvSpPr>
          <p:nvPr>
            <p:ph type="ftr" sz="quarter" idx="11"/>
          </p:nvPr>
        </p:nvSpPr>
        <p:spPr/>
        <p:txBody>
          <a:bodyPr/>
          <a:lstStyle/>
          <a:p>
            <a:pPr>
              <a:defRPr/>
            </a:pPr>
            <a:endParaRPr lang="en-US">
              <a:solidFill>
                <a:srgbClr val="000000"/>
              </a:solidFill>
            </a:endParaRPr>
          </a:p>
        </p:txBody>
      </p:sp>
      <p:sp>
        <p:nvSpPr>
          <p:cNvPr id="5" name="Slide Number Placeholder 4"/>
          <p:cNvSpPr>
            <a:spLocks noGrp="1"/>
          </p:cNvSpPr>
          <p:nvPr>
            <p:ph type="sldNum" sz="quarter" idx="12"/>
          </p:nvPr>
        </p:nvSpPr>
        <p:spPr/>
        <p:txBody>
          <a:bodyPr/>
          <a:lstStyle/>
          <a:p>
            <a:pPr>
              <a:defRPr/>
            </a:pPr>
            <a:fld id="{9C8D21B7-B314-438C-91E9-7FF9087DC078}" type="slidenum">
              <a:rPr lang="en-GB" smtClean="0">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3120436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68000" cy="6876000"/>
          </a:xfrm>
          <a:prstGeom prst="rect">
            <a:avLst/>
          </a:prstGeom>
        </p:spPr>
      </p:pic>
      <p:sp>
        <p:nvSpPr>
          <p:cNvPr id="11" name="Title 1"/>
          <p:cNvSpPr>
            <a:spLocks noGrp="1"/>
          </p:cNvSpPr>
          <p:nvPr>
            <p:ph type="title"/>
          </p:nvPr>
        </p:nvSpPr>
        <p:spPr>
          <a:xfrm>
            <a:off x="467545" y="1412776"/>
            <a:ext cx="8208912" cy="576064"/>
          </a:xfrm>
        </p:spPr>
        <p:txBody>
          <a:bodyPr/>
          <a:lstStyle>
            <a:lvl1pPr marL="269081" indent="-269081">
              <a:defRPr sz="1650">
                <a:solidFill>
                  <a:srgbClr val="578DA3"/>
                </a:solidFill>
              </a:defRPr>
            </a:lvl1pPr>
          </a:lstStyle>
          <a:p>
            <a:r>
              <a:rPr lang="en-US" dirty="0"/>
              <a:t>Click to edit Master title style</a:t>
            </a:r>
            <a:endParaRPr lang="en-GB" dirty="0"/>
          </a:p>
        </p:txBody>
      </p:sp>
      <p:sp>
        <p:nvSpPr>
          <p:cNvPr id="12" name="Content Placeholder 2"/>
          <p:cNvSpPr>
            <a:spLocks noGrp="1"/>
          </p:cNvSpPr>
          <p:nvPr>
            <p:ph idx="1"/>
          </p:nvPr>
        </p:nvSpPr>
        <p:spPr>
          <a:xfrm>
            <a:off x="467544" y="1988840"/>
            <a:ext cx="8208912" cy="3969256"/>
          </a:xfrm>
        </p:spPr>
        <p:txBody>
          <a:bodyPr/>
          <a:lstStyle>
            <a:lvl1pPr marL="135731" indent="-135731">
              <a:spcAft>
                <a:spcPts val="450"/>
              </a:spcAft>
              <a:buClr>
                <a:srgbClr val="CD5A57"/>
              </a:buClr>
              <a:buSzPct val="120000"/>
              <a:buFont typeface="Arial" panose="020B0604020202020204" pitchFamily="34" charset="0"/>
              <a:buChar char="•"/>
              <a:defRPr sz="1200" i="0">
                <a:solidFill>
                  <a:schemeClr val="tx1">
                    <a:lumMod val="85000"/>
                    <a:lumOff val="15000"/>
                  </a:schemeClr>
                </a:solidFill>
              </a:defRPr>
            </a:lvl1pPr>
            <a:lvl2pPr marL="200025" indent="-200025">
              <a:buClr>
                <a:srgbClr val="C20016"/>
              </a:buClr>
              <a:defRPr>
                <a:solidFill>
                  <a:schemeClr val="tx1">
                    <a:lumMod val="65000"/>
                    <a:lumOff val="35000"/>
                  </a:schemeClr>
                </a:solidFill>
              </a:defRPr>
            </a:lvl2pPr>
            <a:lvl3pPr marL="271463" indent="-135731">
              <a:spcAft>
                <a:spcPts val="450"/>
              </a:spcAft>
              <a:buFontTx/>
              <a:buChar char="-"/>
              <a:defRPr>
                <a:solidFill>
                  <a:schemeClr val="tx1">
                    <a:lumMod val="85000"/>
                    <a:lumOff val="15000"/>
                  </a:schemeClr>
                </a:solidFill>
              </a:defRPr>
            </a:lvl3pPr>
          </a:lstStyle>
          <a:p>
            <a:pPr lvl="0"/>
            <a:r>
              <a:rPr lang="en-US" dirty="0"/>
              <a:t>Click to edit Master text styles</a:t>
            </a:r>
          </a:p>
          <a:p>
            <a:pPr lvl="2"/>
            <a:r>
              <a:rPr lang="en-US" dirty="0"/>
              <a:t>Third level</a:t>
            </a:r>
          </a:p>
          <a:p>
            <a:pPr lvl="2"/>
            <a:endParaRPr lang="en-US" dirty="0"/>
          </a:p>
        </p:txBody>
      </p:sp>
    </p:spTree>
    <p:extLst>
      <p:ext uri="{BB962C8B-B14F-4D97-AF65-F5344CB8AC3E}">
        <p14:creationId xmlns:p14="http://schemas.microsoft.com/office/powerpoint/2010/main" val="109176458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68000" cy="6876000"/>
          </a:xfrm>
          <a:prstGeom prst="rect">
            <a:avLst/>
          </a:prstGeom>
        </p:spPr>
      </p:pic>
      <p:sp>
        <p:nvSpPr>
          <p:cNvPr id="11" name="Title 1"/>
          <p:cNvSpPr>
            <a:spLocks noGrp="1"/>
          </p:cNvSpPr>
          <p:nvPr>
            <p:ph type="title"/>
          </p:nvPr>
        </p:nvSpPr>
        <p:spPr>
          <a:xfrm>
            <a:off x="467545" y="1412776"/>
            <a:ext cx="8208912" cy="576064"/>
          </a:xfrm>
        </p:spPr>
        <p:txBody>
          <a:bodyPr/>
          <a:lstStyle>
            <a:lvl1pPr marL="269081" indent="-269081">
              <a:defRPr sz="1650">
                <a:solidFill>
                  <a:srgbClr val="578DA3"/>
                </a:solidFill>
              </a:defRPr>
            </a:lvl1pPr>
          </a:lstStyle>
          <a:p>
            <a:r>
              <a:rPr lang="en-US" dirty="0"/>
              <a:t>Click to edit Master title style</a:t>
            </a:r>
            <a:endParaRPr lang="en-GB" dirty="0"/>
          </a:p>
        </p:txBody>
      </p:sp>
      <p:sp>
        <p:nvSpPr>
          <p:cNvPr id="12" name="Content Placeholder 2"/>
          <p:cNvSpPr>
            <a:spLocks noGrp="1"/>
          </p:cNvSpPr>
          <p:nvPr>
            <p:ph idx="1"/>
          </p:nvPr>
        </p:nvSpPr>
        <p:spPr>
          <a:xfrm>
            <a:off x="467544" y="1988840"/>
            <a:ext cx="8208912" cy="3969256"/>
          </a:xfrm>
        </p:spPr>
        <p:txBody>
          <a:bodyPr/>
          <a:lstStyle>
            <a:lvl1pPr marL="135731" indent="-135731">
              <a:spcAft>
                <a:spcPts val="450"/>
              </a:spcAft>
              <a:buClr>
                <a:srgbClr val="CD5A57"/>
              </a:buClr>
              <a:buSzPct val="120000"/>
              <a:buFont typeface="Arial" panose="020B0604020202020204" pitchFamily="34" charset="0"/>
              <a:buChar char="•"/>
              <a:defRPr sz="1200" i="0">
                <a:solidFill>
                  <a:schemeClr val="tx1">
                    <a:lumMod val="85000"/>
                    <a:lumOff val="15000"/>
                  </a:schemeClr>
                </a:solidFill>
              </a:defRPr>
            </a:lvl1pPr>
            <a:lvl2pPr marL="200025" indent="-200025">
              <a:buClr>
                <a:srgbClr val="C20016"/>
              </a:buClr>
              <a:defRPr>
                <a:solidFill>
                  <a:schemeClr val="tx1">
                    <a:lumMod val="65000"/>
                    <a:lumOff val="35000"/>
                  </a:schemeClr>
                </a:solidFill>
              </a:defRPr>
            </a:lvl2pPr>
            <a:lvl3pPr marL="271463" indent="-135731">
              <a:spcAft>
                <a:spcPts val="450"/>
              </a:spcAft>
              <a:buFontTx/>
              <a:buChar char="-"/>
              <a:defRPr>
                <a:solidFill>
                  <a:schemeClr val="tx1">
                    <a:lumMod val="85000"/>
                    <a:lumOff val="15000"/>
                  </a:schemeClr>
                </a:solidFill>
              </a:defRPr>
            </a:lvl3pPr>
          </a:lstStyle>
          <a:p>
            <a:pPr lvl="0"/>
            <a:r>
              <a:rPr lang="en-US" dirty="0"/>
              <a:t>Click to edit Master text styles</a:t>
            </a:r>
          </a:p>
          <a:p>
            <a:pPr lvl="2"/>
            <a:r>
              <a:rPr lang="en-US" dirty="0"/>
              <a:t>Third level</a:t>
            </a:r>
          </a:p>
          <a:p>
            <a:pPr lvl="2"/>
            <a:endParaRPr lang="en-US" dirty="0"/>
          </a:p>
        </p:txBody>
      </p:sp>
    </p:spTree>
    <p:extLst>
      <p:ext uri="{BB962C8B-B14F-4D97-AF65-F5344CB8AC3E}">
        <p14:creationId xmlns:p14="http://schemas.microsoft.com/office/powerpoint/2010/main" val="311976275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11" name="Shape 11"/>
          <p:cNvSpPr>
            <a:spLocks noGrp="1"/>
          </p:cNvSpPr>
          <p:nvPr>
            <p:ph type="sldNum" sz="quarter" idx="2"/>
          </p:nvPr>
        </p:nvSpPr>
        <p:spPr>
          <a:xfrm>
            <a:off x="8429363" y="6245226"/>
            <a:ext cx="257439" cy="253912"/>
          </a:xfrm>
          <a:prstGeom prst="rect">
            <a:avLst/>
          </a:prstGeom>
        </p:spPr>
        <p:txBody>
          <a:bodyPr anchor="t"/>
          <a:lstStyle>
            <a:lvl1pPr>
              <a:defRPr sz="1050">
                <a:solidFill>
                  <a:srgbClr val="000000"/>
                </a:solidFill>
                <a:latin typeface="+mn-lt"/>
                <a:ea typeface="+mn-ea"/>
                <a:cs typeface="+mn-cs"/>
                <a:sym typeface="Arial"/>
              </a:defRPr>
            </a:lvl1pPr>
          </a:lstStyle>
          <a:p>
            <a:fld id="{86CB4B4D-7CA3-9044-876B-883B54F8677D}" type="slidenum">
              <a:t>‹#›</a:t>
            </a:fld>
            <a:endParaRPr/>
          </a:p>
        </p:txBody>
      </p:sp>
    </p:spTree>
    <p:extLst>
      <p:ext uri="{BB962C8B-B14F-4D97-AF65-F5344CB8AC3E}">
        <p14:creationId xmlns:p14="http://schemas.microsoft.com/office/powerpoint/2010/main" val="762121906"/>
      </p:ext>
    </p:extLst>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type="tx">
  <p:cSld name="1_Default">
    <p:spTree>
      <p:nvGrpSpPr>
        <p:cNvPr id="1" name=""/>
        <p:cNvGrpSpPr/>
        <p:nvPr/>
      </p:nvGrpSpPr>
      <p:grpSpPr>
        <a:xfrm>
          <a:off x="0" y="0"/>
          <a:ext cx="0" cy="0"/>
          <a:chOff x="0" y="0"/>
          <a:chExt cx="0" cy="0"/>
        </a:xfrm>
      </p:grpSpPr>
      <p:pic>
        <p:nvPicPr>
          <p:cNvPr id="18" name="image1.jpeg" descr="8892 PP Interal Update-01"/>
          <p:cNvPicPr>
            <a:picLocks noChangeAspect="1"/>
          </p:cNvPicPr>
          <p:nvPr/>
        </p:nvPicPr>
        <p:blipFill>
          <a:blip r:embed="rId2">
            <a:extLst/>
          </a:blip>
          <a:stretch>
            <a:fillRect/>
          </a:stretch>
        </p:blipFill>
        <p:spPr>
          <a:xfrm>
            <a:off x="1" y="2"/>
            <a:ext cx="9145589" cy="6859589"/>
          </a:xfrm>
          <a:prstGeom prst="rect">
            <a:avLst/>
          </a:prstGeom>
          <a:ln w="12700">
            <a:miter lim="400000"/>
          </a:ln>
        </p:spPr>
      </p:pic>
      <p:sp>
        <p:nvSpPr>
          <p:cNvPr id="19" name="Shape 19"/>
          <p:cNvSpPr>
            <a:spLocks noGrp="1"/>
          </p:cNvSpPr>
          <p:nvPr>
            <p:ph type="sldNum" sz="quarter" idx="2"/>
          </p:nvPr>
        </p:nvSpPr>
        <p:spPr>
          <a:xfrm>
            <a:off x="6295762" y="6356351"/>
            <a:ext cx="257439" cy="253912"/>
          </a:xfrm>
          <a:prstGeom prst="rect">
            <a:avLst/>
          </a:prstGeom>
        </p:spPr>
        <p:txBody>
          <a:bodyPr anchor="t"/>
          <a:lstStyle>
            <a:lvl1pPr>
              <a:defRPr sz="1050">
                <a:solidFill>
                  <a:srgbClr val="000000"/>
                </a:solidFill>
                <a:latin typeface="+mn-lt"/>
                <a:ea typeface="+mn-ea"/>
                <a:cs typeface="+mn-cs"/>
                <a:sym typeface="Arial"/>
              </a:defRPr>
            </a:lvl1pPr>
          </a:lstStyle>
          <a:p>
            <a:fld id="{86CB4B4D-7CA3-9044-876B-883B54F8677D}" type="slidenum">
              <a:t>‹#›</a:t>
            </a:fld>
            <a:endParaRPr/>
          </a:p>
        </p:txBody>
      </p:sp>
    </p:spTree>
    <p:extLst>
      <p:ext uri="{BB962C8B-B14F-4D97-AF65-F5344CB8AC3E}">
        <p14:creationId xmlns:p14="http://schemas.microsoft.com/office/powerpoint/2010/main" val="649478051"/>
      </p:ext>
    </p:extLst>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type="tx">
  <p:cSld name="2_Default">
    <p:spTree>
      <p:nvGrpSpPr>
        <p:cNvPr id="1" name=""/>
        <p:cNvGrpSpPr/>
        <p:nvPr/>
      </p:nvGrpSpPr>
      <p:grpSpPr>
        <a:xfrm>
          <a:off x="0" y="0"/>
          <a:ext cx="0" cy="0"/>
          <a:chOff x="0" y="0"/>
          <a:chExt cx="0" cy="0"/>
        </a:xfrm>
      </p:grpSpPr>
      <p:sp>
        <p:nvSpPr>
          <p:cNvPr id="26" name="Shape 26"/>
          <p:cNvSpPr>
            <a:spLocks noGrp="1"/>
          </p:cNvSpPr>
          <p:nvPr>
            <p:ph type="title"/>
          </p:nvPr>
        </p:nvSpPr>
        <p:spPr>
          <a:prstGeom prst="rect">
            <a:avLst/>
          </a:prstGeom>
        </p:spPr>
        <p:txBody>
          <a:bodyPr/>
          <a:lstStyle/>
          <a:p>
            <a:r>
              <a:t>Title Text</a:t>
            </a:r>
          </a:p>
        </p:txBody>
      </p:sp>
      <p:sp>
        <p:nvSpPr>
          <p:cNvPr id="27" name="Shape 27"/>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8" name="Shape 28"/>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637860383"/>
      </p:ext>
    </p:extLst>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type="tx">
  <p:cSld name="3_Default">
    <p:bg>
      <p:bgPr>
        <a:gradFill flip="none" rotWithShape="1">
          <a:gsLst>
            <a:gs pos="0">
              <a:srgbClr val="220011"/>
            </a:gs>
            <a:gs pos="50000">
              <a:srgbClr val="660033"/>
            </a:gs>
            <a:gs pos="100000">
              <a:srgbClr val="220011"/>
            </a:gs>
          </a:gsLst>
          <a:lin ang="10800000" scaled="0"/>
        </a:gradFill>
        <a:effectLst/>
      </p:bgPr>
    </p:bg>
    <p:spTree>
      <p:nvGrpSpPr>
        <p:cNvPr id="1" name=""/>
        <p:cNvGrpSpPr/>
        <p:nvPr/>
      </p:nvGrpSpPr>
      <p:grpSpPr>
        <a:xfrm>
          <a:off x="0" y="0"/>
          <a:ext cx="0" cy="0"/>
          <a:chOff x="0" y="0"/>
          <a:chExt cx="0" cy="0"/>
        </a:xfrm>
      </p:grpSpPr>
      <p:pic>
        <p:nvPicPr>
          <p:cNvPr id="35" name="image2.jpeg"/>
          <p:cNvPicPr>
            <a:picLocks noChangeAspect="1"/>
          </p:cNvPicPr>
          <p:nvPr/>
        </p:nvPicPr>
        <p:blipFill>
          <a:blip r:embed="rId2">
            <a:extLst/>
          </a:blip>
          <a:stretch>
            <a:fillRect/>
          </a:stretch>
        </p:blipFill>
        <p:spPr>
          <a:xfrm>
            <a:off x="0" y="-31750"/>
            <a:ext cx="9144000" cy="6921500"/>
          </a:xfrm>
          <a:prstGeom prst="rect">
            <a:avLst/>
          </a:prstGeom>
          <a:ln w="12700">
            <a:miter lim="400000"/>
          </a:ln>
        </p:spPr>
      </p:pic>
      <p:sp>
        <p:nvSpPr>
          <p:cNvPr id="36" name="Shape 36"/>
          <p:cNvSpPr/>
          <p:nvPr/>
        </p:nvSpPr>
        <p:spPr>
          <a:xfrm>
            <a:off x="673098" y="6329364"/>
            <a:ext cx="2571754" cy="484746"/>
          </a:xfrm>
          <a:prstGeom prst="rect">
            <a:avLst/>
          </a:prstGeom>
          <a:ln w="12700">
            <a:miter lim="400000"/>
          </a:ln>
          <a:extLst>
            <a:ext uri="{C572A759-6A51-4108-AA02-DFA0A04FC94B}">
              <ma14:wrappingTextBoxFlag xmlns="" xmlns:ma14="http://schemas.microsoft.com/office/mac/drawingml/2011/main" val="1"/>
            </a:ext>
          </a:extLst>
        </p:spPr>
        <p:txBody>
          <a:bodyPr lIns="34289" tIns="34289" rIns="34289" bIns="34289">
            <a:spAutoFit/>
          </a:bodyPr>
          <a:lstStyle/>
          <a:p>
            <a:pPr>
              <a:spcBef>
                <a:spcPts val="750"/>
              </a:spcBef>
              <a:defRPr>
                <a:solidFill>
                  <a:srgbClr val="FFF4FF"/>
                </a:solidFill>
              </a:defRPr>
            </a:pPr>
            <a:r>
              <a:rPr sz="1350"/>
              <a:t>University College Cork</a:t>
            </a:r>
            <a:br>
              <a:rPr sz="1350"/>
            </a:br>
            <a:endParaRPr sz="1350"/>
          </a:p>
        </p:txBody>
      </p:sp>
      <p:pic>
        <p:nvPicPr>
          <p:cNvPr id="37" name="image3.png"/>
          <p:cNvPicPr>
            <a:picLocks noChangeAspect="1"/>
          </p:cNvPicPr>
          <p:nvPr/>
        </p:nvPicPr>
        <p:blipFill>
          <a:blip r:embed="rId3">
            <a:extLst/>
          </a:blip>
          <a:stretch>
            <a:fillRect/>
          </a:stretch>
        </p:blipFill>
        <p:spPr>
          <a:xfrm>
            <a:off x="0" y="6096000"/>
            <a:ext cx="706438" cy="762000"/>
          </a:xfrm>
          <a:prstGeom prst="rect">
            <a:avLst/>
          </a:prstGeom>
          <a:ln w="12700">
            <a:miter lim="400000"/>
          </a:ln>
        </p:spPr>
      </p:pic>
      <p:sp>
        <p:nvSpPr>
          <p:cNvPr id="38" name="Shape 38"/>
          <p:cNvSpPr>
            <a:spLocks noGrp="1"/>
          </p:cNvSpPr>
          <p:nvPr>
            <p:ph type="title"/>
          </p:nvPr>
        </p:nvSpPr>
        <p:spPr>
          <a:xfrm>
            <a:off x="685800" y="228600"/>
            <a:ext cx="7772400" cy="1143000"/>
          </a:xfrm>
          <a:prstGeom prst="rect">
            <a:avLst/>
          </a:prstGeom>
        </p:spPr>
        <p:txBody>
          <a:bodyPr/>
          <a:lstStyle>
            <a:lvl1pPr algn="l">
              <a:defRPr sz="2700">
                <a:solidFill>
                  <a:srgbClr val="FF3300"/>
                </a:solidFill>
                <a:latin typeface="+mn-lt"/>
                <a:ea typeface="+mn-ea"/>
                <a:cs typeface="+mn-cs"/>
                <a:sym typeface="Arial"/>
              </a:defRPr>
            </a:lvl1pPr>
          </a:lstStyle>
          <a:p>
            <a:r>
              <a:t>Title Text</a:t>
            </a:r>
          </a:p>
        </p:txBody>
      </p:sp>
      <p:sp>
        <p:nvSpPr>
          <p:cNvPr id="39" name="Shape 39"/>
          <p:cNvSpPr>
            <a:spLocks noGrp="1"/>
          </p:cNvSpPr>
          <p:nvPr>
            <p:ph type="body" idx="1"/>
          </p:nvPr>
        </p:nvSpPr>
        <p:spPr>
          <a:xfrm>
            <a:off x="685800" y="1447800"/>
            <a:ext cx="7772400" cy="4114800"/>
          </a:xfrm>
          <a:prstGeom prst="rect">
            <a:avLst/>
          </a:prstGeom>
        </p:spPr>
        <p:txBody>
          <a:bodyPr/>
          <a:lstStyle>
            <a:lvl1pPr>
              <a:spcBef>
                <a:spcPts val="375"/>
              </a:spcBef>
              <a:buFontTx/>
              <a:defRPr sz="1800">
                <a:solidFill>
                  <a:srgbClr val="220011"/>
                </a:solidFill>
                <a:latin typeface="+mn-lt"/>
                <a:ea typeface="+mn-ea"/>
                <a:cs typeface="+mn-cs"/>
                <a:sym typeface="Arial"/>
              </a:defRPr>
            </a:lvl1pPr>
            <a:lvl2pPr marL="600075" indent="-257175">
              <a:spcBef>
                <a:spcPts val="375"/>
              </a:spcBef>
              <a:buFontTx/>
              <a:defRPr sz="1800">
                <a:solidFill>
                  <a:srgbClr val="220011"/>
                </a:solidFill>
                <a:latin typeface="+mn-lt"/>
                <a:ea typeface="+mn-ea"/>
                <a:cs typeface="+mn-cs"/>
                <a:sym typeface="Arial"/>
              </a:defRPr>
            </a:lvl2pPr>
            <a:lvl3pPr>
              <a:spcBef>
                <a:spcPts val="375"/>
              </a:spcBef>
              <a:buFontTx/>
              <a:defRPr sz="1800">
                <a:solidFill>
                  <a:srgbClr val="220011"/>
                </a:solidFill>
                <a:latin typeface="+mn-lt"/>
                <a:ea typeface="+mn-ea"/>
                <a:cs typeface="+mn-cs"/>
                <a:sym typeface="Arial"/>
              </a:defRPr>
            </a:lvl3pPr>
            <a:lvl4pPr marL="1285875" indent="-257175">
              <a:spcBef>
                <a:spcPts val="375"/>
              </a:spcBef>
              <a:buFontTx/>
              <a:defRPr sz="1800">
                <a:solidFill>
                  <a:srgbClr val="220011"/>
                </a:solidFill>
                <a:latin typeface="+mn-lt"/>
                <a:ea typeface="+mn-ea"/>
                <a:cs typeface="+mn-cs"/>
                <a:sym typeface="Arial"/>
              </a:defRPr>
            </a:lvl4pPr>
            <a:lvl5pPr marL="1600200" indent="-228600">
              <a:spcBef>
                <a:spcPts val="375"/>
              </a:spcBef>
              <a:buFontTx/>
              <a:defRPr sz="1800">
                <a:solidFill>
                  <a:srgbClr val="220011"/>
                </a:solidFill>
                <a:latin typeface="+mn-lt"/>
                <a:ea typeface="+mn-ea"/>
                <a:cs typeface="+mn-cs"/>
                <a:sym typeface="Arial"/>
              </a:defRPr>
            </a:lvl5pPr>
          </a:lstStyle>
          <a:p>
            <a:r>
              <a:t>Body Level One</a:t>
            </a:r>
          </a:p>
          <a:p>
            <a:pPr lvl="1"/>
            <a:r>
              <a:t>Body Level Two</a:t>
            </a:r>
          </a:p>
          <a:p>
            <a:pPr lvl="2"/>
            <a:r>
              <a:t>Body Level Three</a:t>
            </a:r>
          </a:p>
          <a:p>
            <a:pPr lvl="3"/>
            <a:r>
              <a:t>Body Level Four</a:t>
            </a:r>
          </a:p>
          <a:p>
            <a:pPr lvl="4"/>
            <a:r>
              <a:t>Body Level Five</a:t>
            </a:r>
          </a:p>
        </p:txBody>
      </p:sp>
      <p:sp>
        <p:nvSpPr>
          <p:cNvPr id="40" name="Shape 40"/>
          <p:cNvSpPr>
            <a:spLocks noGrp="1"/>
          </p:cNvSpPr>
          <p:nvPr>
            <p:ph type="sldNum" sz="quarter" idx="2"/>
          </p:nvPr>
        </p:nvSpPr>
        <p:spPr>
          <a:xfrm>
            <a:off x="6295762" y="6356351"/>
            <a:ext cx="257439" cy="253912"/>
          </a:xfrm>
          <a:prstGeom prst="rect">
            <a:avLst/>
          </a:prstGeom>
        </p:spPr>
        <p:txBody>
          <a:bodyPr anchor="t"/>
          <a:lstStyle>
            <a:lvl1pPr>
              <a:defRPr sz="1050">
                <a:solidFill>
                  <a:srgbClr val="000000"/>
                </a:solidFill>
                <a:latin typeface="+mn-lt"/>
                <a:ea typeface="+mn-ea"/>
                <a:cs typeface="+mn-cs"/>
                <a:sym typeface="Arial"/>
              </a:defRPr>
            </a:lvl1pPr>
          </a:lstStyle>
          <a:p>
            <a:fld id="{86CB4B4D-7CA3-9044-876B-883B54F8677D}" type="slidenum">
              <a:t>‹#›</a:t>
            </a:fld>
            <a:endParaRPr/>
          </a:p>
        </p:txBody>
      </p:sp>
    </p:spTree>
    <p:extLst>
      <p:ext uri="{BB962C8B-B14F-4D97-AF65-F5344CB8AC3E}">
        <p14:creationId xmlns:p14="http://schemas.microsoft.com/office/powerpoint/2010/main" val="3728986070"/>
      </p:ext>
    </p:extLst>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type="tx">
  <p:cSld name="4_Default">
    <p:spTree>
      <p:nvGrpSpPr>
        <p:cNvPr id="1" name=""/>
        <p:cNvGrpSpPr/>
        <p:nvPr/>
      </p:nvGrpSpPr>
      <p:grpSpPr>
        <a:xfrm>
          <a:off x="0" y="0"/>
          <a:ext cx="0" cy="0"/>
          <a:chOff x="0" y="0"/>
          <a:chExt cx="0" cy="0"/>
        </a:xfrm>
      </p:grpSpPr>
      <p:sp>
        <p:nvSpPr>
          <p:cNvPr id="47" name="Shape 47"/>
          <p:cNvSpPr>
            <a:spLocks noGrp="1"/>
          </p:cNvSpPr>
          <p:nvPr>
            <p:ph type="title"/>
          </p:nvPr>
        </p:nvSpPr>
        <p:spPr>
          <a:xfrm>
            <a:off x="628650" y="365127"/>
            <a:ext cx="7886700" cy="1325563"/>
          </a:xfrm>
          <a:prstGeom prst="rect">
            <a:avLst/>
          </a:prstGeom>
        </p:spPr>
        <p:txBody>
          <a:bodyPr/>
          <a:lstStyle>
            <a:lvl1pPr algn="l">
              <a:lnSpc>
                <a:spcPct val="90000"/>
              </a:lnSpc>
              <a:defRPr>
                <a:latin typeface="Calibri Light"/>
                <a:ea typeface="Calibri Light"/>
                <a:cs typeface="Calibri Light"/>
                <a:sym typeface="Calibri Light"/>
              </a:defRPr>
            </a:lvl1pPr>
          </a:lstStyle>
          <a:p>
            <a:r>
              <a:t>Title Text</a:t>
            </a:r>
          </a:p>
        </p:txBody>
      </p:sp>
      <p:sp>
        <p:nvSpPr>
          <p:cNvPr id="48" name="Shape 48"/>
          <p:cNvSpPr>
            <a:spLocks noGrp="1"/>
          </p:cNvSpPr>
          <p:nvPr>
            <p:ph type="body" idx="1"/>
          </p:nvPr>
        </p:nvSpPr>
        <p:spPr>
          <a:xfrm>
            <a:off x="628650" y="1825625"/>
            <a:ext cx="7886700" cy="4351338"/>
          </a:xfrm>
          <a:prstGeom prst="rect">
            <a:avLst/>
          </a:prstGeom>
        </p:spPr>
        <p:txBody>
          <a:bodyPr/>
          <a:lstStyle>
            <a:lvl1pPr marL="171450" indent="-171450">
              <a:lnSpc>
                <a:spcPct val="90000"/>
              </a:lnSpc>
              <a:spcBef>
                <a:spcPts val="750"/>
              </a:spcBef>
              <a:buChar char="•"/>
              <a:defRPr sz="2100"/>
            </a:lvl1pPr>
            <a:lvl2pPr marL="542925" indent="-200025">
              <a:lnSpc>
                <a:spcPct val="90000"/>
              </a:lnSpc>
              <a:spcBef>
                <a:spcPts val="750"/>
              </a:spcBef>
              <a:buChar char="•"/>
              <a:defRPr sz="2100"/>
            </a:lvl2pPr>
            <a:lvl3pPr marL="925829" indent="-240029">
              <a:lnSpc>
                <a:spcPct val="90000"/>
              </a:lnSpc>
              <a:spcBef>
                <a:spcPts val="750"/>
              </a:spcBef>
              <a:defRPr sz="2100"/>
            </a:lvl3pPr>
            <a:lvl4pPr marL="1295400" indent="-266700">
              <a:lnSpc>
                <a:spcPct val="90000"/>
              </a:lnSpc>
              <a:spcBef>
                <a:spcPts val="750"/>
              </a:spcBef>
              <a:buChar char="•"/>
              <a:defRPr sz="2100"/>
            </a:lvl4pPr>
            <a:lvl5pPr marL="1638300" indent="-266700">
              <a:lnSpc>
                <a:spcPct val="90000"/>
              </a:lnSpc>
              <a:spcBef>
                <a:spcPts val="750"/>
              </a:spcBef>
              <a:buChar char="•"/>
              <a:defRPr sz="2100"/>
            </a:lvl5pPr>
          </a:lstStyle>
          <a:p>
            <a:r>
              <a:t>Body Level One</a:t>
            </a:r>
          </a:p>
          <a:p>
            <a:pPr lvl="1"/>
            <a:r>
              <a:t>Body Level Two</a:t>
            </a:r>
          </a:p>
          <a:p>
            <a:pPr lvl="2"/>
            <a:r>
              <a:t>Body Level Three</a:t>
            </a:r>
          </a:p>
          <a:p>
            <a:pPr lvl="3"/>
            <a:r>
              <a:t>Body Level Four</a:t>
            </a:r>
          </a:p>
          <a:p>
            <a:pPr lvl="4"/>
            <a:r>
              <a:t>Body Level Five</a:t>
            </a:r>
          </a:p>
        </p:txBody>
      </p:sp>
      <p:sp>
        <p:nvSpPr>
          <p:cNvPr id="49" name="Shape 49"/>
          <p:cNvSpPr>
            <a:spLocks noGrp="1"/>
          </p:cNvSpPr>
          <p:nvPr>
            <p:ph type="sldNum" sz="quarter" idx="2"/>
          </p:nvPr>
        </p:nvSpPr>
        <p:spPr>
          <a:xfrm>
            <a:off x="8288370" y="6423500"/>
            <a:ext cx="226981" cy="230828"/>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98782236"/>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2_Title and Content">
    <p:spTree>
      <p:nvGrpSpPr>
        <p:cNvPr id="1" name=""/>
        <p:cNvGrpSpPr/>
        <p:nvPr/>
      </p:nvGrpSpPr>
      <p:grpSpPr>
        <a:xfrm>
          <a:off x="0" y="0"/>
          <a:ext cx="0" cy="0"/>
          <a:chOff x="0" y="0"/>
          <a:chExt cx="0" cy="0"/>
        </a:xfrm>
      </p:grpSpPr>
      <p:pic>
        <p:nvPicPr>
          <p:cNvPr id="53" name="image10.jpg"/>
          <p:cNvPicPr>
            <a:picLocks noChangeAspect="1"/>
          </p:cNvPicPr>
          <p:nvPr/>
        </p:nvPicPr>
        <p:blipFill>
          <a:blip r:embed="rId2">
            <a:extLst/>
          </a:blip>
          <a:stretch>
            <a:fillRect/>
          </a:stretch>
        </p:blipFill>
        <p:spPr>
          <a:xfrm>
            <a:off x="7825895" y="6205704"/>
            <a:ext cx="1092434" cy="515773"/>
          </a:xfrm>
          <a:prstGeom prst="rect">
            <a:avLst/>
          </a:prstGeom>
          <a:ln w="12700">
            <a:miter lim="400000"/>
          </a:ln>
        </p:spPr>
      </p:pic>
      <p:sp>
        <p:nvSpPr>
          <p:cNvPr id="54" name="Shape 54"/>
          <p:cNvSpPr>
            <a:spLocks noGrp="1"/>
          </p:cNvSpPr>
          <p:nvPr>
            <p:ph type="title"/>
          </p:nvPr>
        </p:nvSpPr>
        <p:spPr>
          <a:xfrm>
            <a:off x="628650" y="212725"/>
            <a:ext cx="6822017" cy="1057276"/>
          </a:xfrm>
          <a:prstGeom prst="rect">
            <a:avLst/>
          </a:prstGeom>
          <a:solidFill>
            <a:srgbClr val="EFEFF0"/>
          </a:solidFill>
          <a:extLst>
            <a:ext uri="{C572A759-6A51-4108-AA02-DFA0A04FC94B}">
              <ma14:wrappingTextBoxFlag xmlns:ma14="http://schemas.microsoft.com/office/mac/drawingml/2011/main" xmlns="" val="1"/>
            </a:ext>
          </a:extLst>
        </p:spPr>
        <p:txBody>
          <a:bodyPr/>
          <a:lstStyle/>
          <a:p>
            <a:r>
              <a:t>Click to edit Master title style</a:t>
            </a:r>
          </a:p>
        </p:txBody>
      </p:sp>
      <p:sp>
        <p:nvSpPr>
          <p:cNvPr id="55" name="Shape 55"/>
          <p:cNvSpPr>
            <a:spLocks noGrp="1"/>
          </p:cNvSpPr>
          <p:nvPr>
            <p:ph type="body" idx="1"/>
          </p:nvPr>
        </p:nvSpPr>
        <p:spPr>
          <a:xfrm>
            <a:off x="628650" y="1727651"/>
            <a:ext cx="6822017" cy="4376818"/>
          </a:xfrm>
          <a:prstGeom prst="rect">
            <a:avLst/>
          </a:prstGeom>
          <a:extLst>
            <a:ext uri="{C572A759-6A51-4108-AA02-DFA0A04FC94B}">
              <ma14:wrappingTextBoxFlag xmlns:ma14="http://schemas.microsoft.com/office/mac/drawingml/2011/main" xmlns="" val="1"/>
            </a:ext>
          </a:extLst>
        </p:spPr>
        <p:txBody>
          <a:bodyPr/>
          <a:lstStyle/>
          <a:p>
            <a:r>
              <a:t>Click to edit Master text styles</a:t>
            </a:r>
          </a:p>
          <a:p>
            <a:pPr lvl="1"/>
            <a:r>
              <a:t>Second level</a:t>
            </a:r>
          </a:p>
          <a:p>
            <a:pPr lvl="2"/>
            <a:r>
              <a:t>Third level</a:t>
            </a:r>
          </a:p>
          <a:p>
            <a:pPr lvl="3"/>
            <a:r>
              <a:t>Fourth level</a:t>
            </a:r>
          </a:p>
          <a:p>
            <a:pPr lvl="4"/>
            <a:r>
              <a:t>Fifth level</a:t>
            </a:r>
          </a:p>
        </p:txBody>
      </p:sp>
      <p:sp>
        <p:nvSpPr>
          <p:cNvPr id="56" name="Shape 56"/>
          <p:cNvSpPr/>
          <p:nvPr/>
        </p:nvSpPr>
        <p:spPr>
          <a:xfrm rot="5400000">
            <a:off x="6192285" y="3378427"/>
            <a:ext cx="4376818" cy="1075268"/>
          </a:xfrm>
          <a:prstGeom prst="rect">
            <a:avLst/>
          </a:prstGeom>
          <a:solidFill>
            <a:srgbClr val="EFEFF0"/>
          </a:solidFill>
          <a:ln w="12700">
            <a:miter lim="400000"/>
          </a:ln>
        </p:spPr>
        <p:txBody>
          <a:bodyPr lIns="45719" rIns="45719" anchor="ctr"/>
          <a:lstStyle/>
          <a:p>
            <a:pPr algn="ctr">
              <a:defRPr>
                <a:solidFill>
                  <a:srgbClr val="FFFFFF"/>
                </a:solidFill>
              </a:defRPr>
            </a:pPr>
            <a:endParaRPr/>
          </a:p>
        </p:txBody>
      </p:sp>
      <p:sp>
        <p:nvSpPr>
          <p:cNvPr id="57" name="Shape 57"/>
          <p:cNvSpPr/>
          <p:nvPr/>
        </p:nvSpPr>
        <p:spPr>
          <a:xfrm>
            <a:off x="7843060" y="212725"/>
            <a:ext cx="1057275" cy="1057276"/>
          </a:xfrm>
          <a:prstGeom prst="rect">
            <a:avLst/>
          </a:prstGeom>
          <a:solidFill>
            <a:schemeClr val="accent4"/>
          </a:solidFill>
          <a:ln w="12700">
            <a:solidFill>
              <a:srgbClr val="BA8400"/>
            </a:solidFill>
            <a:miter/>
          </a:ln>
        </p:spPr>
        <p:txBody>
          <a:bodyPr lIns="45719" rIns="45719" anchor="ctr"/>
          <a:lstStyle/>
          <a:p>
            <a:pPr algn="ctr">
              <a:defRPr>
                <a:solidFill>
                  <a:srgbClr val="FFFFFF"/>
                </a:solidFill>
              </a:defRPr>
            </a:pPr>
            <a:endParaRPr/>
          </a:p>
        </p:txBody>
      </p:sp>
      <p:sp>
        <p:nvSpPr>
          <p:cNvPr id="58" name="Shape 58"/>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809188055"/>
      </p:ext>
    </p:extLst>
  </p:cSld>
  <p:clrMapOvr>
    <a:masterClrMapping/>
  </p:clrMapOvr>
  <p:transition spd="med"/>
</p:sldLayout>
</file>

<file path=ppt/slideLayouts/slideLayout40.xml><?xml version="1.0" encoding="utf-8"?>
<p:sldLayout xmlns:a="http://schemas.openxmlformats.org/drawingml/2006/main" xmlns:r="http://schemas.openxmlformats.org/officeDocument/2006/relationships" xmlns:p="http://schemas.openxmlformats.org/presentationml/2006/main" type="tx">
  <p:cSld name="5_Default">
    <p:spTree>
      <p:nvGrpSpPr>
        <p:cNvPr id="1" name=""/>
        <p:cNvGrpSpPr/>
        <p:nvPr/>
      </p:nvGrpSpPr>
      <p:grpSpPr>
        <a:xfrm>
          <a:off x="0" y="0"/>
          <a:ext cx="0" cy="0"/>
          <a:chOff x="0" y="0"/>
          <a:chExt cx="0" cy="0"/>
        </a:xfrm>
      </p:grpSpPr>
      <p:sp>
        <p:nvSpPr>
          <p:cNvPr id="56" name="Shape 56"/>
          <p:cNvSpPr>
            <a:spLocks noGrp="1"/>
          </p:cNvSpPr>
          <p:nvPr>
            <p:ph type="sldNum" sz="quarter" idx="2"/>
          </p:nvPr>
        </p:nvSpPr>
        <p:spPr>
          <a:xfrm>
            <a:off x="8429363" y="6245226"/>
            <a:ext cx="257439" cy="253912"/>
          </a:xfrm>
          <a:prstGeom prst="rect">
            <a:avLst/>
          </a:prstGeom>
        </p:spPr>
        <p:txBody>
          <a:bodyPr anchor="t"/>
          <a:lstStyle>
            <a:lvl1pPr>
              <a:defRPr sz="1050">
                <a:solidFill>
                  <a:srgbClr val="000000"/>
                </a:solidFill>
                <a:latin typeface="+mn-lt"/>
                <a:ea typeface="+mn-ea"/>
                <a:cs typeface="+mn-cs"/>
                <a:sym typeface="Arial"/>
              </a:defRPr>
            </a:lvl1pPr>
          </a:lstStyle>
          <a:p>
            <a:fld id="{86CB4B4D-7CA3-9044-876B-883B54F8677D}" type="slidenum">
              <a:t>‹#›</a:t>
            </a:fld>
            <a:endParaRPr/>
          </a:p>
        </p:txBody>
      </p:sp>
    </p:spTree>
    <p:extLst>
      <p:ext uri="{BB962C8B-B14F-4D97-AF65-F5344CB8AC3E}">
        <p14:creationId xmlns:p14="http://schemas.microsoft.com/office/powerpoint/2010/main" val="3851925902"/>
      </p:ext>
    </p:extLst>
  </p:cSld>
  <p:clrMapOvr>
    <a:masterClrMapping/>
  </p:clrMapOvr>
  <p:transition spd="med"/>
</p:sldLayout>
</file>

<file path=ppt/slideLayouts/slideLayout41.xml><?xml version="1.0" encoding="utf-8"?>
<p:sldLayout xmlns:a="http://schemas.openxmlformats.org/drawingml/2006/main" xmlns:r="http://schemas.openxmlformats.org/officeDocument/2006/relationships" xmlns:p="http://schemas.openxmlformats.org/presentationml/2006/main" type="tx">
  <p:cSld name="6_Default">
    <p:spTree>
      <p:nvGrpSpPr>
        <p:cNvPr id="1" name=""/>
        <p:cNvGrpSpPr/>
        <p:nvPr/>
      </p:nvGrpSpPr>
      <p:grpSpPr>
        <a:xfrm>
          <a:off x="0" y="0"/>
          <a:ext cx="0" cy="0"/>
          <a:chOff x="0" y="0"/>
          <a:chExt cx="0" cy="0"/>
        </a:xfrm>
      </p:grpSpPr>
      <p:pic>
        <p:nvPicPr>
          <p:cNvPr id="63" name="image4.jpeg" descr="8892 PP Interal Update-01"/>
          <p:cNvPicPr>
            <a:picLocks noChangeAspect="1"/>
          </p:cNvPicPr>
          <p:nvPr/>
        </p:nvPicPr>
        <p:blipFill>
          <a:blip r:embed="rId2">
            <a:extLst/>
          </a:blip>
          <a:stretch>
            <a:fillRect/>
          </a:stretch>
        </p:blipFill>
        <p:spPr>
          <a:xfrm>
            <a:off x="1" y="2"/>
            <a:ext cx="9145589" cy="6859589"/>
          </a:xfrm>
          <a:prstGeom prst="rect">
            <a:avLst/>
          </a:prstGeom>
          <a:ln w="12700">
            <a:miter lim="400000"/>
          </a:ln>
        </p:spPr>
      </p:pic>
      <p:sp>
        <p:nvSpPr>
          <p:cNvPr id="64" name="Shape 64"/>
          <p:cNvSpPr>
            <a:spLocks noGrp="1"/>
          </p:cNvSpPr>
          <p:nvPr>
            <p:ph type="sldNum" sz="quarter" idx="2"/>
          </p:nvPr>
        </p:nvSpPr>
        <p:spPr>
          <a:xfrm>
            <a:off x="6295762" y="6356351"/>
            <a:ext cx="257439" cy="253912"/>
          </a:xfrm>
          <a:prstGeom prst="rect">
            <a:avLst/>
          </a:prstGeom>
        </p:spPr>
        <p:txBody>
          <a:bodyPr anchor="t"/>
          <a:lstStyle>
            <a:lvl1pPr>
              <a:defRPr sz="1050">
                <a:solidFill>
                  <a:srgbClr val="000000"/>
                </a:solidFill>
                <a:latin typeface="+mn-lt"/>
                <a:ea typeface="+mn-ea"/>
                <a:cs typeface="+mn-cs"/>
                <a:sym typeface="Arial"/>
              </a:defRPr>
            </a:lvl1pPr>
          </a:lstStyle>
          <a:p>
            <a:fld id="{86CB4B4D-7CA3-9044-876B-883B54F8677D}" type="slidenum">
              <a:t>‹#›</a:t>
            </a:fld>
            <a:endParaRPr/>
          </a:p>
        </p:txBody>
      </p:sp>
    </p:spTree>
    <p:extLst>
      <p:ext uri="{BB962C8B-B14F-4D97-AF65-F5344CB8AC3E}">
        <p14:creationId xmlns:p14="http://schemas.microsoft.com/office/powerpoint/2010/main" val="3767014964"/>
      </p:ext>
    </p:extLst>
  </p:cSld>
  <p:clrMapOvr>
    <a:masterClrMapping/>
  </p:clrMapOvr>
  <p:transition spd="med"/>
</p:sldLayout>
</file>

<file path=ppt/slideLayouts/slideLayout42.xml><?xml version="1.0" encoding="utf-8"?>
<p:sldLayout xmlns:a="http://schemas.openxmlformats.org/drawingml/2006/main" xmlns:r="http://schemas.openxmlformats.org/officeDocument/2006/relationships" xmlns:p="http://schemas.openxmlformats.org/presentationml/2006/main" type="tx">
  <p:cSld name="7_Default">
    <p:spTree>
      <p:nvGrpSpPr>
        <p:cNvPr id="1" name=""/>
        <p:cNvGrpSpPr/>
        <p:nvPr/>
      </p:nvGrpSpPr>
      <p:grpSpPr>
        <a:xfrm>
          <a:off x="0" y="0"/>
          <a:ext cx="0" cy="0"/>
          <a:chOff x="0" y="0"/>
          <a:chExt cx="0" cy="0"/>
        </a:xfrm>
      </p:grpSpPr>
      <p:sp>
        <p:nvSpPr>
          <p:cNvPr id="71" name="Shape 71"/>
          <p:cNvSpPr>
            <a:spLocks noGrp="1"/>
          </p:cNvSpPr>
          <p:nvPr>
            <p:ph type="title"/>
          </p:nvPr>
        </p:nvSpPr>
        <p:spPr>
          <a:xfrm>
            <a:off x="628650" y="365127"/>
            <a:ext cx="7886700" cy="1325563"/>
          </a:xfrm>
          <a:prstGeom prst="rect">
            <a:avLst/>
          </a:prstGeom>
        </p:spPr>
        <p:txBody>
          <a:bodyPr/>
          <a:lstStyle>
            <a:lvl1pPr algn="l">
              <a:lnSpc>
                <a:spcPct val="90000"/>
              </a:lnSpc>
              <a:defRPr>
                <a:latin typeface="Calibri Light"/>
                <a:ea typeface="Calibri Light"/>
                <a:cs typeface="Calibri Light"/>
                <a:sym typeface="Calibri Light"/>
              </a:defRPr>
            </a:lvl1pPr>
          </a:lstStyle>
          <a:p>
            <a:r>
              <a:t>Title Text</a:t>
            </a:r>
          </a:p>
        </p:txBody>
      </p:sp>
      <p:sp>
        <p:nvSpPr>
          <p:cNvPr id="72" name="Shape 72"/>
          <p:cNvSpPr>
            <a:spLocks noGrp="1"/>
          </p:cNvSpPr>
          <p:nvPr>
            <p:ph type="body" idx="1"/>
          </p:nvPr>
        </p:nvSpPr>
        <p:spPr>
          <a:xfrm>
            <a:off x="628650" y="1825625"/>
            <a:ext cx="7886700" cy="4351338"/>
          </a:xfrm>
          <a:prstGeom prst="rect">
            <a:avLst/>
          </a:prstGeom>
        </p:spPr>
        <p:txBody>
          <a:bodyPr/>
          <a:lstStyle>
            <a:lvl1pPr marL="171450" indent="-171450">
              <a:lnSpc>
                <a:spcPct val="90000"/>
              </a:lnSpc>
              <a:spcBef>
                <a:spcPts val="750"/>
              </a:spcBef>
              <a:buChar char="•"/>
              <a:defRPr sz="2100"/>
            </a:lvl1pPr>
            <a:lvl2pPr marL="542925" indent="-200025">
              <a:lnSpc>
                <a:spcPct val="90000"/>
              </a:lnSpc>
              <a:spcBef>
                <a:spcPts val="750"/>
              </a:spcBef>
              <a:buChar char="•"/>
              <a:defRPr sz="2100"/>
            </a:lvl2pPr>
            <a:lvl3pPr marL="925829" indent="-240029">
              <a:lnSpc>
                <a:spcPct val="90000"/>
              </a:lnSpc>
              <a:spcBef>
                <a:spcPts val="750"/>
              </a:spcBef>
              <a:defRPr sz="2100"/>
            </a:lvl3pPr>
            <a:lvl4pPr marL="1295400" indent="-266700">
              <a:lnSpc>
                <a:spcPct val="90000"/>
              </a:lnSpc>
              <a:spcBef>
                <a:spcPts val="750"/>
              </a:spcBef>
              <a:buChar char="•"/>
              <a:defRPr sz="2100"/>
            </a:lvl4pPr>
            <a:lvl5pPr marL="1638300" indent="-266700">
              <a:lnSpc>
                <a:spcPct val="90000"/>
              </a:lnSpc>
              <a:spcBef>
                <a:spcPts val="750"/>
              </a:spcBef>
              <a:buChar char="•"/>
              <a:defRPr sz="2100"/>
            </a:lvl5pPr>
          </a:lstStyle>
          <a:p>
            <a:r>
              <a:t>Body Level One</a:t>
            </a:r>
          </a:p>
          <a:p>
            <a:pPr lvl="1"/>
            <a:r>
              <a:t>Body Level Two</a:t>
            </a:r>
          </a:p>
          <a:p>
            <a:pPr lvl="2"/>
            <a:r>
              <a:t>Body Level Three</a:t>
            </a:r>
          </a:p>
          <a:p>
            <a:pPr lvl="3"/>
            <a:r>
              <a:t>Body Level Four</a:t>
            </a:r>
          </a:p>
          <a:p>
            <a:pPr lvl="4"/>
            <a:r>
              <a:t>Body Level Five</a:t>
            </a:r>
          </a:p>
        </p:txBody>
      </p:sp>
      <p:sp>
        <p:nvSpPr>
          <p:cNvPr id="73" name="Shape 73"/>
          <p:cNvSpPr>
            <a:spLocks noGrp="1"/>
          </p:cNvSpPr>
          <p:nvPr>
            <p:ph type="sldNum" sz="quarter" idx="2"/>
          </p:nvPr>
        </p:nvSpPr>
        <p:spPr>
          <a:xfrm>
            <a:off x="8288370" y="6423500"/>
            <a:ext cx="226981" cy="230828"/>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36424403"/>
      </p:ext>
    </p:extLst>
  </p:cSld>
  <p:clrMapOvr>
    <a:masterClrMapping/>
  </p:clrMapOvr>
  <p:transition spd="med"/>
</p:sldLayout>
</file>

<file path=ppt/slideLayouts/slideLayout43.xml><?xml version="1.0" encoding="utf-8"?>
<p:sldLayout xmlns:a="http://schemas.openxmlformats.org/drawingml/2006/main" xmlns:r="http://schemas.openxmlformats.org/officeDocument/2006/relationships" xmlns:p="http://schemas.openxmlformats.org/presentationml/2006/main" type="tx">
  <p:cSld name="8_Default">
    <p:spTree>
      <p:nvGrpSpPr>
        <p:cNvPr id="1" name=""/>
        <p:cNvGrpSpPr/>
        <p:nvPr/>
      </p:nvGrpSpPr>
      <p:grpSpPr>
        <a:xfrm>
          <a:off x="0" y="0"/>
          <a:ext cx="0" cy="0"/>
          <a:chOff x="0" y="0"/>
          <a:chExt cx="0" cy="0"/>
        </a:xfrm>
      </p:grpSpPr>
      <p:sp>
        <p:nvSpPr>
          <p:cNvPr id="80" name="Shape 80"/>
          <p:cNvSpPr>
            <a:spLocks noGrp="1"/>
          </p:cNvSpPr>
          <p:nvPr>
            <p:ph type="title"/>
          </p:nvPr>
        </p:nvSpPr>
        <p:spPr>
          <a:xfrm>
            <a:off x="628650" y="365127"/>
            <a:ext cx="7886700" cy="1325563"/>
          </a:xfrm>
          <a:prstGeom prst="rect">
            <a:avLst/>
          </a:prstGeom>
        </p:spPr>
        <p:txBody>
          <a:bodyPr/>
          <a:lstStyle>
            <a:lvl1pPr algn="l">
              <a:lnSpc>
                <a:spcPct val="90000"/>
              </a:lnSpc>
              <a:defRPr>
                <a:latin typeface="Calibri Light"/>
                <a:ea typeface="Calibri Light"/>
                <a:cs typeface="Calibri Light"/>
                <a:sym typeface="Calibri Light"/>
              </a:defRPr>
            </a:lvl1pPr>
          </a:lstStyle>
          <a:p>
            <a:r>
              <a:t>Title Text</a:t>
            </a:r>
          </a:p>
        </p:txBody>
      </p:sp>
      <p:sp>
        <p:nvSpPr>
          <p:cNvPr id="81" name="Shape 81"/>
          <p:cNvSpPr>
            <a:spLocks noGrp="1"/>
          </p:cNvSpPr>
          <p:nvPr>
            <p:ph type="body" idx="1"/>
          </p:nvPr>
        </p:nvSpPr>
        <p:spPr>
          <a:xfrm>
            <a:off x="628650" y="1825625"/>
            <a:ext cx="7886700" cy="4351338"/>
          </a:xfrm>
          <a:prstGeom prst="rect">
            <a:avLst/>
          </a:prstGeom>
        </p:spPr>
        <p:txBody>
          <a:bodyPr/>
          <a:lstStyle>
            <a:lvl1pPr marL="171450" indent="-171450">
              <a:lnSpc>
                <a:spcPct val="90000"/>
              </a:lnSpc>
              <a:spcBef>
                <a:spcPts val="750"/>
              </a:spcBef>
              <a:buChar char="•"/>
              <a:defRPr sz="2100"/>
            </a:lvl1pPr>
            <a:lvl2pPr marL="542925" indent="-200025">
              <a:lnSpc>
                <a:spcPct val="90000"/>
              </a:lnSpc>
              <a:spcBef>
                <a:spcPts val="750"/>
              </a:spcBef>
              <a:buChar char="•"/>
              <a:defRPr sz="2100"/>
            </a:lvl2pPr>
            <a:lvl3pPr marL="925829" indent="-240029">
              <a:lnSpc>
                <a:spcPct val="90000"/>
              </a:lnSpc>
              <a:spcBef>
                <a:spcPts val="750"/>
              </a:spcBef>
              <a:defRPr sz="2100"/>
            </a:lvl3pPr>
            <a:lvl4pPr marL="1295400" indent="-266700">
              <a:lnSpc>
                <a:spcPct val="90000"/>
              </a:lnSpc>
              <a:spcBef>
                <a:spcPts val="750"/>
              </a:spcBef>
              <a:buChar char="•"/>
              <a:defRPr sz="2100"/>
            </a:lvl4pPr>
            <a:lvl5pPr marL="1638300" indent="-266700">
              <a:lnSpc>
                <a:spcPct val="90000"/>
              </a:lnSpc>
              <a:spcBef>
                <a:spcPts val="750"/>
              </a:spcBef>
              <a:buChar char="•"/>
              <a:defRPr sz="2100"/>
            </a:lvl5pPr>
          </a:lstStyle>
          <a:p>
            <a:r>
              <a:t>Body Level One</a:t>
            </a:r>
          </a:p>
          <a:p>
            <a:pPr lvl="1"/>
            <a:r>
              <a:t>Body Level Two</a:t>
            </a:r>
          </a:p>
          <a:p>
            <a:pPr lvl="2"/>
            <a:r>
              <a:t>Body Level Three</a:t>
            </a:r>
          </a:p>
          <a:p>
            <a:pPr lvl="3"/>
            <a:r>
              <a:t>Body Level Four</a:t>
            </a:r>
          </a:p>
          <a:p>
            <a:pPr lvl="4"/>
            <a:r>
              <a:t>Body Level Five</a:t>
            </a:r>
          </a:p>
        </p:txBody>
      </p:sp>
      <p:sp>
        <p:nvSpPr>
          <p:cNvPr id="82" name="Shape 82"/>
          <p:cNvSpPr>
            <a:spLocks noGrp="1"/>
          </p:cNvSpPr>
          <p:nvPr>
            <p:ph type="sldNum" sz="quarter" idx="2"/>
          </p:nvPr>
        </p:nvSpPr>
        <p:spPr>
          <a:xfrm>
            <a:off x="8288370" y="6423500"/>
            <a:ext cx="226981" cy="230828"/>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396102558"/>
      </p:ext>
    </p:extLst>
  </p:cSld>
  <p:clrMapOvr>
    <a:masterClrMapping/>
  </p:clrMapOvr>
  <p:transition spd="med"/>
</p:sldLayout>
</file>

<file path=ppt/slideLayouts/slideLayout44.xml><?xml version="1.0" encoding="utf-8"?>
<p:sldLayout xmlns:a="http://schemas.openxmlformats.org/drawingml/2006/main" xmlns:r="http://schemas.openxmlformats.org/officeDocument/2006/relationships" xmlns:p="http://schemas.openxmlformats.org/presentationml/2006/main" type="tx">
  <p:cSld name="9_Default">
    <p:spTree>
      <p:nvGrpSpPr>
        <p:cNvPr id="1" name=""/>
        <p:cNvGrpSpPr/>
        <p:nvPr/>
      </p:nvGrpSpPr>
      <p:grpSpPr>
        <a:xfrm>
          <a:off x="0" y="0"/>
          <a:ext cx="0" cy="0"/>
          <a:chOff x="0" y="0"/>
          <a:chExt cx="0" cy="0"/>
        </a:xfrm>
      </p:grpSpPr>
      <p:sp>
        <p:nvSpPr>
          <p:cNvPr id="89" name="Shape 89"/>
          <p:cNvSpPr>
            <a:spLocks noGrp="1"/>
          </p:cNvSpPr>
          <p:nvPr>
            <p:ph type="title"/>
          </p:nvPr>
        </p:nvSpPr>
        <p:spPr>
          <a:xfrm>
            <a:off x="628650" y="365127"/>
            <a:ext cx="7886700" cy="1325563"/>
          </a:xfrm>
          <a:prstGeom prst="rect">
            <a:avLst/>
          </a:prstGeom>
        </p:spPr>
        <p:txBody>
          <a:bodyPr/>
          <a:lstStyle>
            <a:lvl1pPr algn="l">
              <a:lnSpc>
                <a:spcPct val="90000"/>
              </a:lnSpc>
              <a:defRPr>
                <a:latin typeface="Calibri Light"/>
                <a:ea typeface="Calibri Light"/>
                <a:cs typeface="Calibri Light"/>
                <a:sym typeface="Calibri Light"/>
              </a:defRPr>
            </a:lvl1pPr>
          </a:lstStyle>
          <a:p>
            <a:r>
              <a:t>Title Text</a:t>
            </a:r>
          </a:p>
        </p:txBody>
      </p:sp>
      <p:sp>
        <p:nvSpPr>
          <p:cNvPr id="90" name="Shape 90"/>
          <p:cNvSpPr>
            <a:spLocks noGrp="1"/>
          </p:cNvSpPr>
          <p:nvPr>
            <p:ph type="body" idx="1"/>
          </p:nvPr>
        </p:nvSpPr>
        <p:spPr>
          <a:xfrm>
            <a:off x="628650" y="1825625"/>
            <a:ext cx="7886700" cy="4351338"/>
          </a:xfrm>
          <a:prstGeom prst="rect">
            <a:avLst/>
          </a:prstGeom>
        </p:spPr>
        <p:txBody>
          <a:bodyPr/>
          <a:lstStyle>
            <a:lvl1pPr marL="171450" indent="-171450">
              <a:lnSpc>
                <a:spcPct val="90000"/>
              </a:lnSpc>
              <a:spcBef>
                <a:spcPts val="750"/>
              </a:spcBef>
              <a:buChar char="•"/>
              <a:defRPr sz="2100"/>
            </a:lvl1pPr>
            <a:lvl2pPr marL="542925" indent="-200025">
              <a:lnSpc>
                <a:spcPct val="90000"/>
              </a:lnSpc>
              <a:spcBef>
                <a:spcPts val="750"/>
              </a:spcBef>
              <a:buChar char="•"/>
              <a:defRPr sz="2100"/>
            </a:lvl2pPr>
            <a:lvl3pPr marL="925829" indent="-240029">
              <a:lnSpc>
                <a:spcPct val="90000"/>
              </a:lnSpc>
              <a:spcBef>
                <a:spcPts val="750"/>
              </a:spcBef>
              <a:defRPr sz="2100"/>
            </a:lvl3pPr>
            <a:lvl4pPr marL="1295400" indent="-266700">
              <a:lnSpc>
                <a:spcPct val="90000"/>
              </a:lnSpc>
              <a:spcBef>
                <a:spcPts val="750"/>
              </a:spcBef>
              <a:buChar char="•"/>
              <a:defRPr sz="2100"/>
            </a:lvl4pPr>
            <a:lvl5pPr marL="1638300" indent="-266700">
              <a:lnSpc>
                <a:spcPct val="90000"/>
              </a:lnSpc>
              <a:spcBef>
                <a:spcPts val="750"/>
              </a:spcBef>
              <a:buChar char="•"/>
              <a:defRPr sz="2100"/>
            </a:lvl5pPr>
          </a:lstStyle>
          <a:p>
            <a:r>
              <a:t>Body Level One</a:t>
            </a:r>
          </a:p>
          <a:p>
            <a:pPr lvl="1"/>
            <a:r>
              <a:t>Body Level Two</a:t>
            </a:r>
          </a:p>
          <a:p>
            <a:pPr lvl="2"/>
            <a:r>
              <a:t>Body Level Three</a:t>
            </a:r>
          </a:p>
          <a:p>
            <a:pPr lvl="3"/>
            <a:r>
              <a:t>Body Level Four</a:t>
            </a:r>
          </a:p>
          <a:p>
            <a:pPr lvl="4"/>
            <a:r>
              <a:t>Body Level Five</a:t>
            </a:r>
          </a:p>
        </p:txBody>
      </p:sp>
      <p:sp>
        <p:nvSpPr>
          <p:cNvPr id="91" name="Shape 91"/>
          <p:cNvSpPr>
            <a:spLocks noGrp="1"/>
          </p:cNvSpPr>
          <p:nvPr>
            <p:ph type="sldNum" sz="quarter" idx="2"/>
          </p:nvPr>
        </p:nvSpPr>
        <p:spPr>
          <a:xfrm>
            <a:off x="8288370" y="6423500"/>
            <a:ext cx="226981" cy="230828"/>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050224674"/>
      </p:ext>
    </p:extLst>
  </p:cSld>
  <p:clrMapOvr>
    <a:masterClrMapping/>
  </p:clrMapOvr>
  <p:transition spd="med"/>
</p:sldLayout>
</file>

<file path=ppt/slideLayouts/slideLayout45.xml><?xml version="1.0" encoding="utf-8"?>
<p:sldLayout xmlns:a="http://schemas.openxmlformats.org/drawingml/2006/main" xmlns:r="http://schemas.openxmlformats.org/officeDocument/2006/relationships" xmlns:p="http://schemas.openxmlformats.org/presentationml/2006/main" type="tx">
  <p:cSld name="10_Default">
    <p:spTree>
      <p:nvGrpSpPr>
        <p:cNvPr id="1" name=""/>
        <p:cNvGrpSpPr/>
        <p:nvPr/>
      </p:nvGrpSpPr>
      <p:grpSpPr>
        <a:xfrm>
          <a:off x="0" y="0"/>
          <a:ext cx="0" cy="0"/>
          <a:chOff x="0" y="0"/>
          <a:chExt cx="0" cy="0"/>
        </a:xfrm>
      </p:grpSpPr>
      <p:sp>
        <p:nvSpPr>
          <p:cNvPr id="98" name="Shape 98"/>
          <p:cNvSpPr>
            <a:spLocks noGrp="1"/>
          </p:cNvSpPr>
          <p:nvPr>
            <p:ph type="sldNum" sz="quarter" idx="2"/>
          </p:nvPr>
        </p:nvSpPr>
        <p:spPr>
          <a:xfrm>
            <a:off x="8429363" y="6245226"/>
            <a:ext cx="257439" cy="253912"/>
          </a:xfrm>
          <a:prstGeom prst="rect">
            <a:avLst/>
          </a:prstGeom>
        </p:spPr>
        <p:txBody>
          <a:bodyPr anchor="t"/>
          <a:lstStyle>
            <a:lvl1pPr>
              <a:defRPr sz="1050">
                <a:solidFill>
                  <a:srgbClr val="000000"/>
                </a:solidFill>
                <a:latin typeface="+mn-lt"/>
                <a:ea typeface="+mn-ea"/>
                <a:cs typeface="+mn-cs"/>
                <a:sym typeface="Arial"/>
              </a:defRPr>
            </a:lvl1pPr>
          </a:lstStyle>
          <a:p>
            <a:fld id="{86CB4B4D-7CA3-9044-876B-883B54F8677D}" type="slidenum">
              <a:t>‹#›</a:t>
            </a:fld>
            <a:endParaRPr/>
          </a:p>
        </p:txBody>
      </p:sp>
    </p:spTree>
    <p:extLst>
      <p:ext uri="{BB962C8B-B14F-4D97-AF65-F5344CB8AC3E}">
        <p14:creationId xmlns:p14="http://schemas.microsoft.com/office/powerpoint/2010/main" val="2325401819"/>
      </p:ext>
    </p:extLst>
  </p:cSld>
  <p:clrMapOvr>
    <a:masterClrMapping/>
  </p:clrMapOvr>
  <p:transition spd="med"/>
</p:sldLayout>
</file>

<file path=ppt/slideLayouts/slideLayout46.xml><?xml version="1.0" encoding="utf-8"?>
<p:sldLayout xmlns:a="http://schemas.openxmlformats.org/drawingml/2006/main" xmlns:r="http://schemas.openxmlformats.org/officeDocument/2006/relationships" xmlns:p="http://schemas.openxmlformats.org/presentationml/2006/main" type="tx">
  <p:cSld name="11_Default">
    <p:spTree>
      <p:nvGrpSpPr>
        <p:cNvPr id="1" name=""/>
        <p:cNvGrpSpPr/>
        <p:nvPr/>
      </p:nvGrpSpPr>
      <p:grpSpPr>
        <a:xfrm>
          <a:off x="0" y="0"/>
          <a:ext cx="0" cy="0"/>
          <a:chOff x="0" y="0"/>
          <a:chExt cx="0" cy="0"/>
        </a:xfrm>
      </p:grpSpPr>
      <p:sp>
        <p:nvSpPr>
          <p:cNvPr id="105" name="Shape 105"/>
          <p:cNvSpPr>
            <a:spLocks noGrp="1"/>
          </p:cNvSpPr>
          <p:nvPr>
            <p:ph type="title"/>
          </p:nvPr>
        </p:nvSpPr>
        <p:spPr>
          <a:xfrm>
            <a:off x="628650" y="365127"/>
            <a:ext cx="7886700" cy="1325563"/>
          </a:xfrm>
          <a:prstGeom prst="rect">
            <a:avLst/>
          </a:prstGeom>
        </p:spPr>
        <p:txBody>
          <a:bodyPr/>
          <a:lstStyle>
            <a:lvl1pPr algn="l">
              <a:lnSpc>
                <a:spcPct val="90000"/>
              </a:lnSpc>
              <a:defRPr>
                <a:latin typeface="Calibri Light"/>
                <a:ea typeface="Calibri Light"/>
                <a:cs typeface="Calibri Light"/>
                <a:sym typeface="Calibri Light"/>
              </a:defRPr>
            </a:lvl1pPr>
          </a:lstStyle>
          <a:p>
            <a:r>
              <a:t>Title Text</a:t>
            </a:r>
          </a:p>
        </p:txBody>
      </p:sp>
      <p:sp>
        <p:nvSpPr>
          <p:cNvPr id="106" name="Shape 106"/>
          <p:cNvSpPr>
            <a:spLocks noGrp="1"/>
          </p:cNvSpPr>
          <p:nvPr>
            <p:ph type="body" idx="1"/>
          </p:nvPr>
        </p:nvSpPr>
        <p:spPr>
          <a:xfrm>
            <a:off x="628650" y="1825625"/>
            <a:ext cx="7886700" cy="4351338"/>
          </a:xfrm>
          <a:prstGeom prst="rect">
            <a:avLst/>
          </a:prstGeom>
        </p:spPr>
        <p:txBody>
          <a:bodyPr/>
          <a:lstStyle>
            <a:lvl1pPr marL="171450" indent="-171450">
              <a:lnSpc>
                <a:spcPct val="90000"/>
              </a:lnSpc>
              <a:spcBef>
                <a:spcPts val="750"/>
              </a:spcBef>
              <a:buChar char="•"/>
              <a:defRPr sz="2100"/>
            </a:lvl1pPr>
            <a:lvl2pPr marL="542925" indent="-200025">
              <a:lnSpc>
                <a:spcPct val="90000"/>
              </a:lnSpc>
              <a:spcBef>
                <a:spcPts val="750"/>
              </a:spcBef>
              <a:buChar char="•"/>
              <a:defRPr sz="2100"/>
            </a:lvl2pPr>
            <a:lvl3pPr marL="925829" indent="-240029">
              <a:lnSpc>
                <a:spcPct val="90000"/>
              </a:lnSpc>
              <a:spcBef>
                <a:spcPts val="750"/>
              </a:spcBef>
              <a:defRPr sz="2100"/>
            </a:lvl3pPr>
            <a:lvl4pPr marL="1295400" indent="-266700">
              <a:lnSpc>
                <a:spcPct val="90000"/>
              </a:lnSpc>
              <a:spcBef>
                <a:spcPts val="750"/>
              </a:spcBef>
              <a:buChar char="•"/>
              <a:defRPr sz="2100"/>
            </a:lvl4pPr>
            <a:lvl5pPr marL="1638300" indent="-266700">
              <a:lnSpc>
                <a:spcPct val="90000"/>
              </a:lnSpc>
              <a:spcBef>
                <a:spcPts val="750"/>
              </a:spcBef>
              <a:buChar char="•"/>
              <a:defRPr sz="2100"/>
            </a:lvl5pPr>
          </a:lstStyle>
          <a:p>
            <a:r>
              <a:t>Body Level One</a:t>
            </a:r>
          </a:p>
          <a:p>
            <a:pPr lvl="1"/>
            <a:r>
              <a:t>Body Level Two</a:t>
            </a:r>
          </a:p>
          <a:p>
            <a:pPr lvl="2"/>
            <a:r>
              <a:t>Body Level Three</a:t>
            </a:r>
          </a:p>
          <a:p>
            <a:pPr lvl="3"/>
            <a:r>
              <a:t>Body Level Four</a:t>
            </a:r>
          </a:p>
          <a:p>
            <a:pPr lvl="4"/>
            <a:r>
              <a:t>Body Level Five</a:t>
            </a:r>
          </a:p>
        </p:txBody>
      </p:sp>
      <p:sp>
        <p:nvSpPr>
          <p:cNvPr id="107" name="Shape 107"/>
          <p:cNvSpPr>
            <a:spLocks noGrp="1"/>
          </p:cNvSpPr>
          <p:nvPr>
            <p:ph type="sldNum" sz="quarter" idx="2"/>
          </p:nvPr>
        </p:nvSpPr>
        <p:spPr>
          <a:xfrm>
            <a:off x="8288370" y="6423500"/>
            <a:ext cx="226981" cy="230828"/>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596948541"/>
      </p:ext>
    </p:extLst>
  </p:cSld>
  <p:clrMapOvr>
    <a:masterClrMapping/>
  </p:clrMapOvr>
  <p:transition spd="med"/>
</p:sldLayout>
</file>

<file path=ppt/slideLayouts/slideLayout47.xml><?xml version="1.0" encoding="utf-8"?>
<p:sldLayout xmlns:a="http://schemas.openxmlformats.org/drawingml/2006/main" xmlns:r="http://schemas.openxmlformats.org/officeDocument/2006/relationships" xmlns:p="http://schemas.openxmlformats.org/presentationml/2006/main" type="tx">
  <p:cSld name="12_Default">
    <p:spTree>
      <p:nvGrpSpPr>
        <p:cNvPr id="1" name=""/>
        <p:cNvGrpSpPr/>
        <p:nvPr/>
      </p:nvGrpSpPr>
      <p:grpSpPr>
        <a:xfrm>
          <a:off x="0" y="0"/>
          <a:ext cx="0" cy="0"/>
          <a:chOff x="0" y="0"/>
          <a:chExt cx="0" cy="0"/>
        </a:xfrm>
      </p:grpSpPr>
      <p:sp>
        <p:nvSpPr>
          <p:cNvPr id="114" name="Shape 114"/>
          <p:cNvSpPr>
            <a:spLocks noGrp="1"/>
          </p:cNvSpPr>
          <p:nvPr>
            <p:ph type="sldNum" sz="quarter" idx="2"/>
          </p:nvPr>
        </p:nvSpPr>
        <p:spPr>
          <a:xfrm>
            <a:off x="8429363" y="6245226"/>
            <a:ext cx="257439" cy="253912"/>
          </a:xfrm>
          <a:prstGeom prst="rect">
            <a:avLst/>
          </a:prstGeom>
        </p:spPr>
        <p:txBody>
          <a:bodyPr anchor="t"/>
          <a:lstStyle>
            <a:lvl1pPr>
              <a:defRPr sz="1050">
                <a:solidFill>
                  <a:srgbClr val="000000"/>
                </a:solidFill>
                <a:latin typeface="+mn-lt"/>
                <a:ea typeface="+mn-ea"/>
                <a:cs typeface="+mn-cs"/>
                <a:sym typeface="Arial"/>
              </a:defRPr>
            </a:lvl1pPr>
          </a:lstStyle>
          <a:p>
            <a:fld id="{86CB4B4D-7CA3-9044-876B-883B54F8677D}" type="slidenum">
              <a:t>‹#›</a:t>
            </a:fld>
            <a:endParaRPr/>
          </a:p>
        </p:txBody>
      </p:sp>
    </p:spTree>
    <p:extLst>
      <p:ext uri="{BB962C8B-B14F-4D97-AF65-F5344CB8AC3E}">
        <p14:creationId xmlns:p14="http://schemas.microsoft.com/office/powerpoint/2010/main" val="3789906534"/>
      </p:ext>
    </p:extLst>
  </p:cSld>
  <p:clrMapOvr>
    <a:masterClrMapping/>
  </p:clrMapOvr>
  <p:transition spd="med"/>
</p:sldLayout>
</file>

<file path=ppt/slideLayouts/slideLayout48.xml><?xml version="1.0" encoding="utf-8"?>
<p:sldLayout xmlns:a="http://schemas.openxmlformats.org/drawingml/2006/main" xmlns:r="http://schemas.openxmlformats.org/officeDocument/2006/relationships" xmlns:p="http://schemas.openxmlformats.org/presentationml/2006/main" type="tx">
  <p:cSld name="13_Default">
    <p:spTree>
      <p:nvGrpSpPr>
        <p:cNvPr id="1" name=""/>
        <p:cNvGrpSpPr/>
        <p:nvPr/>
      </p:nvGrpSpPr>
      <p:grpSpPr>
        <a:xfrm>
          <a:off x="0" y="0"/>
          <a:ext cx="0" cy="0"/>
          <a:chOff x="0" y="0"/>
          <a:chExt cx="0" cy="0"/>
        </a:xfrm>
      </p:grpSpPr>
      <p:sp>
        <p:nvSpPr>
          <p:cNvPr id="121" name="Shape 121"/>
          <p:cNvSpPr/>
          <p:nvPr/>
        </p:nvSpPr>
        <p:spPr>
          <a:xfrm>
            <a:off x="-2" y="2"/>
            <a:ext cx="9144004" cy="796925"/>
          </a:xfrm>
          <a:prstGeom prst="rect">
            <a:avLst/>
          </a:prstGeom>
          <a:solidFill>
            <a:srgbClr val="990F2C"/>
          </a:solidFill>
          <a:ln>
            <a:solidFill>
              <a:srgbClr val="BE4B48"/>
            </a:solidFill>
          </a:ln>
          <a:effectLst>
            <a:outerShdw blurRad="38100" dist="23000" dir="5400000" rotWithShape="0">
              <a:srgbClr val="808080">
                <a:alpha val="34997"/>
              </a:srgbClr>
            </a:outerShdw>
          </a:effectLst>
        </p:spPr>
        <p:txBody>
          <a:bodyPr lIns="34289" tIns="34289" rIns="34289" bIns="34289" anchor="ctr"/>
          <a:lstStyle/>
          <a:p>
            <a:pPr algn="ctr" defTabSz="342900">
              <a:defRPr>
                <a:solidFill>
                  <a:srgbClr val="FFFFFF"/>
                </a:solidFill>
                <a:latin typeface="Calibri"/>
                <a:ea typeface="Calibri"/>
                <a:cs typeface="Calibri"/>
                <a:sym typeface="Calibri"/>
              </a:defRPr>
            </a:pPr>
            <a:endParaRPr sz="1350"/>
          </a:p>
        </p:txBody>
      </p:sp>
      <p:pic>
        <p:nvPicPr>
          <p:cNvPr id="122" name="image5.png"/>
          <p:cNvPicPr>
            <a:picLocks noChangeAspect="1"/>
          </p:cNvPicPr>
          <p:nvPr/>
        </p:nvPicPr>
        <p:blipFill>
          <a:blip r:embed="rId2">
            <a:extLst/>
          </a:blip>
          <a:stretch>
            <a:fillRect/>
          </a:stretch>
        </p:blipFill>
        <p:spPr>
          <a:xfrm>
            <a:off x="7092951" y="2"/>
            <a:ext cx="2051050" cy="741363"/>
          </a:xfrm>
          <a:prstGeom prst="rect">
            <a:avLst/>
          </a:prstGeom>
          <a:ln w="12700">
            <a:miter lim="400000"/>
          </a:ln>
        </p:spPr>
      </p:pic>
      <p:sp>
        <p:nvSpPr>
          <p:cNvPr id="123" name="Shape 123"/>
          <p:cNvSpPr>
            <a:spLocks noGrp="1"/>
          </p:cNvSpPr>
          <p:nvPr>
            <p:ph type="body" idx="1"/>
          </p:nvPr>
        </p:nvSpPr>
        <p:spPr>
          <a:prstGeom prst="rect">
            <a:avLst/>
          </a:prstGeom>
        </p:spPr>
        <p:txBody>
          <a:bodyPr/>
          <a:lstStyle>
            <a:lvl1pPr>
              <a:spcBef>
                <a:spcPts val="300"/>
              </a:spcBef>
              <a:defRPr sz="1500"/>
            </a:lvl1pPr>
            <a:lvl2pPr marL="581025" indent="-238125">
              <a:spcBef>
                <a:spcPts val="300"/>
              </a:spcBef>
              <a:defRPr sz="1500"/>
            </a:lvl2pPr>
            <a:lvl3pPr marL="876300" indent="-190500">
              <a:spcBef>
                <a:spcPts val="300"/>
              </a:spcBef>
              <a:defRPr sz="1500"/>
            </a:lvl3pPr>
            <a:lvl4pPr marL="1219200" indent="-190500">
              <a:spcBef>
                <a:spcPts val="300"/>
              </a:spcBef>
              <a:defRPr sz="1500"/>
            </a:lvl4pPr>
            <a:lvl5pPr marL="1562100" indent="-190500">
              <a:spcBef>
                <a:spcPts val="300"/>
              </a:spcBef>
              <a:defRPr sz="1500"/>
            </a:lvl5pPr>
          </a:lstStyle>
          <a:p>
            <a:r>
              <a:t>Body Level One</a:t>
            </a:r>
          </a:p>
          <a:p>
            <a:pPr lvl="1"/>
            <a:r>
              <a:t>Body Level Two</a:t>
            </a:r>
          </a:p>
          <a:p>
            <a:pPr lvl="2"/>
            <a:r>
              <a:t>Body Level Three</a:t>
            </a:r>
          </a:p>
          <a:p>
            <a:pPr lvl="3"/>
            <a:r>
              <a:t>Body Level Four</a:t>
            </a:r>
          </a:p>
          <a:p>
            <a:pPr lvl="4"/>
            <a:r>
              <a:t>Body Level Five</a:t>
            </a:r>
          </a:p>
        </p:txBody>
      </p:sp>
      <p:sp>
        <p:nvSpPr>
          <p:cNvPr id="124" name="Shape 124"/>
          <p:cNvSpPr>
            <a:spLocks noGrp="1"/>
          </p:cNvSpPr>
          <p:nvPr>
            <p:ph type="title"/>
          </p:nvPr>
        </p:nvSpPr>
        <p:spPr>
          <a:xfrm>
            <a:off x="-188912" y="-173038"/>
            <a:ext cx="8229601" cy="1143001"/>
          </a:xfrm>
          <a:prstGeom prst="rect">
            <a:avLst/>
          </a:prstGeom>
        </p:spPr>
        <p:txBody>
          <a:bodyPr/>
          <a:lstStyle>
            <a:lvl1pPr>
              <a:defRPr sz="2100">
                <a:solidFill>
                  <a:srgbClr val="FFFFFF"/>
                </a:solidFill>
              </a:defRPr>
            </a:lvl1pPr>
          </a:lstStyle>
          <a:p>
            <a:r>
              <a:t>Title Text</a:t>
            </a:r>
          </a:p>
        </p:txBody>
      </p:sp>
      <p:sp>
        <p:nvSpPr>
          <p:cNvPr id="125" name="Shape 125"/>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863229658"/>
      </p:ext>
    </p:extLst>
  </p:cSld>
  <p:clrMapOvr>
    <a:masterClrMapping/>
  </p:clrMapOvr>
  <p:transition spd="med"/>
</p:sldLayout>
</file>

<file path=ppt/slideLayouts/slideLayout49.xml><?xml version="1.0" encoding="utf-8"?>
<p:sldLayout xmlns:a="http://schemas.openxmlformats.org/drawingml/2006/main" xmlns:r="http://schemas.openxmlformats.org/officeDocument/2006/relationships" xmlns:p="http://schemas.openxmlformats.org/presentationml/2006/main" type="tx">
  <p:cSld name="14_Default">
    <p:spTree>
      <p:nvGrpSpPr>
        <p:cNvPr id="1" name=""/>
        <p:cNvGrpSpPr/>
        <p:nvPr/>
      </p:nvGrpSpPr>
      <p:grpSpPr>
        <a:xfrm>
          <a:off x="0" y="0"/>
          <a:ext cx="0" cy="0"/>
          <a:chOff x="0" y="0"/>
          <a:chExt cx="0" cy="0"/>
        </a:xfrm>
      </p:grpSpPr>
      <p:sp>
        <p:nvSpPr>
          <p:cNvPr id="132" name="Shape 132"/>
          <p:cNvSpPr>
            <a:spLocks noGrp="1"/>
          </p:cNvSpPr>
          <p:nvPr>
            <p:ph type="title"/>
          </p:nvPr>
        </p:nvSpPr>
        <p:spPr>
          <a:xfrm>
            <a:off x="628651" y="365127"/>
            <a:ext cx="7177089" cy="1325563"/>
          </a:xfrm>
          <a:prstGeom prst="rect">
            <a:avLst/>
          </a:prstGeom>
        </p:spPr>
        <p:txBody>
          <a:bodyPr/>
          <a:lstStyle>
            <a:lvl1pPr algn="l" defTabSz="514350">
              <a:lnSpc>
                <a:spcPct val="90000"/>
              </a:lnSpc>
              <a:defRPr sz="2475">
                <a:latin typeface="Verdana"/>
                <a:ea typeface="Verdana"/>
                <a:cs typeface="Verdana"/>
                <a:sym typeface="Verdana"/>
              </a:defRPr>
            </a:lvl1pPr>
          </a:lstStyle>
          <a:p>
            <a:r>
              <a:t>Title Text</a:t>
            </a:r>
          </a:p>
        </p:txBody>
      </p:sp>
      <p:sp>
        <p:nvSpPr>
          <p:cNvPr id="133" name="Shape 133"/>
          <p:cNvSpPr>
            <a:spLocks noGrp="1"/>
          </p:cNvSpPr>
          <p:nvPr>
            <p:ph type="body" idx="1"/>
          </p:nvPr>
        </p:nvSpPr>
        <p:spPr>
          <a:xfrm>
            <a:off x="628651" y="1825625"/>
            <a:ext cx="7177089" cy="4351338"/>
          </a:xfrm>
          <a:prstGeom prst="rect">
            <a:avLst/>
          </a:prstGeom>
        </p:spPr>
        <p:txBody>
          <a:bodyPr/>
          <a:lstStyle>
            <a:lvl1pPr marL="128588" indent="-128588" defTabSz="514350">
              <a:lnSpc>
                <a:spcPct val="90000"/>
              </a:lnSpc>
              <a:buChar char="•"/>
              <a:defRPr sz="1575">
                <a:latin typeface="Verdana"/>
                <a:ea typeface="Verdana"/>
                <a:cs typeface="Verdana"/>
                <a:sym typeface="Verdana"/>
              </a:defRPr>
            </a:lvl1pPr>
            <a:lvl2pPr marL="407194" indent="-150019" defTabSz="514350">
              <a:lnSpc>
                <a:spcPct val="90000"/>
              </a:lnSpc>
              <a:buChar char="•"/>
              <a:defRPr sz="1575">
                <a:latin typeface="Verdana"/>
                <a:ea typeface="Verdana"/>
                <a:cs typeface="Verdana"/>
                <a:sym typeface="Verdana"/>
              </a:defRPr>
            </a:lvl2pPr>
            <a:lvl3pPr marL="694373" indent="-180023" defTabSz="514350">
              <a:lnSpc>
                <a:spcPct val="90000"/>
              </a:lnSpc>
              <a:defRPr sz="1575">
                <a:latin typeface="Verdana"/>
                <a:ea typeface="Verdana"/>
                <a:cs typeface="Verdana"/>
                <a:sym typeface="Verdana"/>
              </a:defRPr>
            </a:lvl3pPr>
            <a:lvl4pPr marL="979243" indent="-207718" defTabSz="514350">
              <a:lnSpc>
                <a:spcPct val="90000"/>
              </a:lnSpc>
              <a:buChar char="•"/>
              <a:defRPr sz="1575">
                <a:latin typeface="Verdana"/>
                <a:ea typeface="Verdana"/>
                <a:cs typeface="Verdana"/>
                <a:sym typeface="Verdana"/>
              </a:defRPr>
            </a:lvl4pPr>
            <a:lvl5pPr marL="1178719" indent="-150019" defTabSz="514350">
              <a:lnSpc>
                <a:spcPct val="90000"/>
              </a:lnSpc>
              <a:buChar char="•"/>
              <a:defRPr sz="1575">
                <a:latin typeface="Verdana"/>
                <a:ea typeface="Verdana"/>
                <a:cs typeface="Verdana"/>
                <a:sym typeface="Verdana"/>
              </a:defRPr>
            </a:lvl5pPr>
          </a:lstStyle>
          <a:p>
            <a:r>
              <a:t>Body Level One</a:t>
            </a:r>
          </a:p>
          <a:p>
            <a:pPr lvl="1"/>
            <a:r>
              <a:t>Body Level Two</a:t>
            </a:r>
          </a:p>
          <a:p>
            <a:pPr lvl="2"/>
            <a:r>
              <a:t>Body Level Three</a:t>
            </a:r>
          </a:p>
          <a:p>
            <a:pPr lvl="3"/>
            <a:r>
              <a:t>Body Level Four</a:t>
            </a:r>
          </a:p>
          <a:p>
            <a:pPr lvl="4"/>
            <a:r>
              <a:t>Body Level Five</a:t>
            </a:r>
          </a:p>
        </p:txBody>
      </p:sp>
      <p:sp>
        <p:nvSpPr>
          <p:cNvPr id="134" name="Shape 134"/>
          <p:cNvSpPr>
            <a:spLocks noGrp="1"/>
          </p:cNvSpPr>
          <p:nvPr>
            <p:ph type="sldNum" sz="quarter" idx="2"/>
          </p:nvPr>
        </p:nvSpPr>
        <p:spPr>
          <a:xfrm>
            <a:off x="8272342" y="6440811"/>
            <a:ext cx="243011" cy="196204"/>
          </a:xfrm>
          <a:prstGeom prst="rect">
            <a:avLst/>
          </a:prstGeom>
        </p:spPr>
        <p:txBody>
          <a:bodyPr/>
          <a:lstStyle>
            <a:lvl1pPr defTabSz="514350">
              <a:defRPr sz="675">
                <a:latin typeface="Verdana"/>
                <a:ea typeface="Verdana"/>
                <a:cs typeface="Verdana"/>
                <a:sym typeface="Verdana"/>
              </a:defRPr>
            </a:lvl1pPr>
          </a:lstStyle>
          <a:p>
            <a:fld id="{86CB4B4D-7CA3-9044-876B-883B54F8677D}" type="slidenum">
              <a:t>‹#›</a:t>
            </a:fld>
            <a:endParaRPr/>
          </a:p>
        </p:txBody>
      </p:sp>
    </p:spTree>
    <p:extLst>
      <p:ext uri="{BB962C8B-B14F-4D97-AF65-F5344CB8AC3E}">
        <p14:creationId xmlns:p14="http://schemas.microsoft.com/office/powerpoint/2010/main" val="990611943"/>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Title, Content and Picture">
    <p:spTree>
      <p:nvGrpSpPr>
        <p:cNvPr id="1" name=""/>
        <p:cNvGrpSpPr/>
        <p:nvPr/>
      </p:nvGrpSpPr>
      <p:grpSpPr>
        <a:xfrm>
          <a:off x="0" y="0"/>
          <a:ext cx="0" cy="0"/>
          <a:chOff x="0" y="0"/>
          <a:chExt cx="0" cy="0"/>
        </a:xfrm>
      </p:grpSpPr>
      <p:sp>
        <p:nvSpPr>
          <p:cNvPr id="65" name="Shape 65"/>
          <p:cNvSpPr>
            <a:spLocks noGrp="1"/>
          </p:cNvSpPr>
          <p:nvPr>
            <p:ph type="body" sz="half" idx="1"/>
          </p:nvPr>
        </p:nvSpPr>
        <p:spPr>
          <a:xfrm>
            <a:off x="628650" y="1727650"/>
            <a:ext cx="5486400" cy="4215950"/>
          </a:xfrm>
          <a:prstGeom prst="rect">
            <a:avLst/>
          </a:prstGeom>
          <a:extLst>
            <a:ext uri="{C572A759-6A51-4108-AA02-DFA0A04FC94B}">
              <ma14:wrappingTextBoxFlag xmlns:ma14="http://schemas.microsoft.com/office/mac/drawingml/2011/main" xmlns="" val="1"/>
            </a:ext>
          </a:extLst>
        </p:spPr>
        <p:txBody>
          <a:bodyPr/>
          <a:lstStyle/>
          <a:p>
            <a:r>
              <a:t>Click to edit Master text styles</a:t>
            </a:r>
          </a:p>
          <a:p>
            <a:pPr lvl="1"/>
            <a:r>
              <a:t>Second level</a:t>
            </a:r>
          </a:p>
          <a:p>
            <a:pPr lvl="2"/>
            <a:r>
              <a:t>Third level</a:t>
            </a:r>
          </a:p>
          <a:p>
            <a:pPr lvl="3"/>
            <a:r>
              <a:t>Fourth level</a:t>
            </a:r>
          </a:p>
          <a:p>
            <a:pPr lvl="4"/>
            <a:r>
              <a:t>Fifth level</a:t>
            </a:r>
          </a:p>
        </p:txBody>
      </p:sp>
      <p:sp>
        <p:nvSpPr>
          <p:cNvPr id="66" name="Shape 66"/>
          <p:cNvSpPr>
            <a:spLocks noGrp="1"/>
          </p:cNvSpPr>
          <p:nvPr>
            <p:ph type="pic" sz="quarter" idx="13"/>
          </p:nvPr>
        </p:nvSpPr>
        <p:spPr>
          <a:xfrm>
            <a:off x="6311503" y="1727200"/>
            <a:ext cx="2588832" cy="4216400"/>
          </a:xfrm>
          <a:prstGeom prst="rect">
            <a:avLst/>
          </a:prstGeom>
        </p:spPr>
        <p:txBody>
          <a:bodyPr lIns="91439" rIns="91439">
            <a:noAutofit/>
          </a:bodyPr>
          <a:lstStyle/>
          <a:p>
            <a:endParaRPr/>
          </a:p>
        </p:txBody>
      </p:sp>
      <p:sp>
        <p:nvSpPr>
          <p:cNvPr id="67" name="Shape 67"/>
          <p:cNvSpPr>
            <a:spLocks noGrp="1"/>
          </p:cNvSpPr>
          <p:nvPr>
            <p:ph type="title"/>
          </p:nvPr>
        </p:nvSpPr>
        <p:spPr>
          <a:xfrm>
            <a:off x="628650" y="212725"/>
            <a:ext cx="6822017" cy="1057276"/>
          </a:xfrm>
          <a:prstGeom prst="rect">
            <a:avLst/>
          </a:prstGeom>
          <a:solidFill>
            <a:srgbClr val="EFEFF0"/>
          </a:solidFill>
          <a:extLst>
            <a:ext uri="{C572A759-6A51-4108-AA02-DFA0A04FC94B}">
              <ma14:wrappingTextBoxFlag xmlns:ma14="http://schemas.microsoft.com/office/mac/drawingml/2011/main" xmlns="" val="1"/>
            </a:ext>
          </a:extLst>
        </p:spPr>
        <p:txBody>
          <a:bodyPr/>
          <a:lstStyle/>
          <a:p>
            <a:r>
              <a:t>Click to edit Master title style</a:t>
            </a:r>
          </a:p>
        </p:txBody>
      </p:sp>
      <p:sp>
        <p:nvSpPr>
          <p:cNvPr id="68" name="Shape 68"/>
          <p:cNvSpPr/>
          <p:nvPr/>
        </p:nvSpPr>
        <p:spPr>
          <a:xfrm>
            <a:off x="7843060" y="212725"/>
            <a:ext cx="1057275" cy="1057276"/>
          </a:xfrm>
          <a:prstGeom prst="rect">
            <a:avLst/>
          </a:prstGeom>
          <a:solidFill>
            <a:schemeClr val="accent1"/>
          </a:solidFill>
          <a:ln w="12700">
            <a:solidFill>
              <a:srgbClr val="002C4D"/>
            </a:solidFill>
            <a:miter/>
          </a:ln>
        </p:spPr>
        <p:txBody>
          <a:bodyPr lIns="45719" rIns="45719" anchor="ctr"/>
          <a:lstStyle/>
          <a:p>
            <a:pPr algn="ctr">
              <a:defRPr>
                <a:solidFill>
                  <a:srgbClr val="FFFFFF"/>
                </a:solidFill>
              </a:defRPr>
            </a:pPr>
            <a:endParaRPr/>
          </a:p>
        </p:txBody>
      </p:sp>
      <p:pic>
        <p:nvPicPr>
          <p:cNvPr id="69" name="image10.jpg"/>
          <p:cNvPicPr>
            <a:picLocks noChangeAspect="1"/>
          </p:cNvPicPr>
          <p:nvPr/>
        </p:nvPicPr>
        <p:blipFill>
          <a:blip r:embed="rId2">
            <a:extLst/>
          </a:blip>
          <a:stretch>
            <a:fillRect/>
          </a:stretch>
        </p:blipFill>
        <p:spPr>
          <a:xfrm>
            <a:off x="7825481" y="6205704"/>
            <a:ext cx="1092434" cy="515773"/>
          </a:xfrm>
          <a:prstGeom prst="rect">
            <a:avLst/>
          </a:prstGeom>
          <a:ln w="12700">
            <a:miter lim="400000"/>
          </a:ln>
        </p:spPr>
      </p:pic>
      <p:sp>
        <p:nvSpPr>
          <p:cNvPr id="70" name="Shape 70"/>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177808256"/>
      </p:ext>
    </p:extLst>
  </p:cSld>
  <p:clrMapOvr>
    <a:masterClrMapping/>
  </p:clrMapOvr>
  <p:transition spd="med"/>
</p:sldLayout>
</file>

<file path=ppt/slideLayouts/slideLayout50.xml><?xml version="1.0" encoding="utf-8"?>
<p:sldLayout xmlns:a="http://schemas.openxmlformats.org/drawingml/2006/main" xmlns:r="http://schemas.openxmlformats.org/officeDocument/2006/relationships" xmlns:p="http://schemas.openxmlformats.org/presentationml/2006/main" type="tx">
  <p:cSld name="15_Default">
    <p:spTree>
      <p:nvGrpSpPr>
        <p:cNvPr id="1" name=""/>
        <p:cNvGrpSpPr/>
        <p:nvPr/>
      </p:nvGrpSpPr>
      <p:grpSpPr>
        <a:xfrm>
          <a:off x="0" y="0"/>
          <a:ext cx="0" cy="0"/>
          <a:chOff x="0" y="0"/>
          <a:chExt cx="0" cy="0"/>
        </a:xfrm>
      </p:grpSpPr>
      <p:sp>
        <p:nvSpPr>
          <p:cNvPr id="141" name="Shape 141"/>
          <p:cNvSpPr>
            <a:spLocks noGrp="1"/>
          </p:cNvSpPr>
          <p:nvPr>
            <p:ph type="title"/>
          </p:nvPr>
        </p:nvSpPr>
        <p:spPr>
          <a:xfrm>
            <a:off x="628651" y="365127"/>
            <a:ext cx="7177089" cy="1325563"/>
          </a:xfrm>
          <a:prstGeom prst="rect">
            <a:avLst/>
          </a:prstGeom>
        </p:spPr>
        <p:txBody>
          <a:bodyPr/>
          <a:lstStyle>
            <a:lvl1pPr algn="l" defTabSz="514350">
              <a:lnSpc>
                <a:spcPct val="90000"/>
              </a:lnSpc>
              <a:defRPr sz="2475">
                <a:latin typeface="Verdana"/>
                <a:ea typeface="Verdana"/>
                <a:cs typeface="Verdana"/>
                <a:sym typeface="Verdana"/>
              </a:defRPr>
            </a:lvl1pPr>
          </a:lstStyle>
          <a:p>
            <a:r>
              <a:t>Title Text</a:t>
            </a:r>
          </a:p>
        </p:txBody>
      </p:sp>
      <p:sp>
        <p:nvSpPr>
          <p:cNvPr id="142" name="Shape 142"/>
          <p:cNvSpPr>
            <a:spLocks noGrp="1"/>
          </p:cNvSpPr>
          <p:nvPr>
            <p:ph type="body" idx="1"/>
          </p:nvPr>
        </p:nvSpPr>
        <p:spPr>
          <a:xfrm>
            <a:off x="628651" y="1825625"/>
            <a:ext cx="7177089" cy="4351338"/>
          </a:xfrm>
          <a:prstGeom prst="rect">
            <a:avLst/>
          </a:prstGeom>
        </p:spPr>
        <p:txBody>
          <a:bodyPr/>
          <a:lstStyle>
            <a:lvl1pPr marL="128588" indent="-128588" defTabSz="514350">
              <a:lnSpc>
                <a:spcPct val="90000"/>
              </a:lnSpc>
              <a:buChar char="•"/>
              <a:defRPr sz="1575">
                <a:latin typeface="Verdana"/>
                <a:ea typeface="Verdana"/>
                <a:cs typeface="Verdana"/>
                <a:sym typeface="Verdana"/>
              </a:defRPr>
            </a:lvl1pPr>
            <a:lvl2pPr marL="407194" indent="-150019" defTabSz="514350">
              <a:lnSpc>
                <a:spcPct val="90000"/>
              </a:lnSpc>
              <a:buChar char="•"/>
              <a:defRPr sz="1575">
                <a:latin typeface="Verdana"/>
                <a:ea typeface="Verdana"/>
                <a:cs typeface="Verdana"/>
                <a:sym typeface="Verdana"/>
              </a:defRPr>
            </a:lvl2pPr>
            <a:lvl3pPr marL="694373" indent="-180023" defTabSz="514350">
              <a:lnSpc>
                <a:spcPct val="90000"/>
              </a:lnSpc>
              <a:defRPr sz="1575">
                <a:latin typeface="Verdana"/>
                <a:ea typeface="Verdana"/>
                <a:cs typeface="Verdana"/>
                <a:sym typeface="Verdana"/>
              </a:defRPr>
            </a:lvl3pPr>
            <a:lvl4pPr marL="979243" indent="-207718" defTabSz="514350">
              <a:lnSpc>
                <a:spcPct val="90000"/>
              </a:lnSpc>
              <a:buChar char="•"/>
              <a:defRPr sz="1575">
                <a:latin typeface="Verdana"/>
                <a:ea typeface="Verdana"/>
                <a:cs typeface="Verdana"/>
                <a:sym typeface="Verdana"/>
              </a:defRPr>
            </a:lvl4pPr>
            <a:lvl5pPr marL="1178719" indent="-150019" defTabSz="514350">
              <a:lnSpc>
                <a:spcPct val="90000"/>
              </a:lnSpc>
              <a:buChar char="•"/>
              <a:defRPr sz="1575">
                <a:latin typeface="Verdana"/>
                <a:ea typeface="Verdana"/>
                <a:cs typeface="Verdana"/>
                <a:sym typeface="Verdana"/>
              </a:defRPr>
            </a:lvl5pPr>
          </a:lstStyle>
          <a:p>
            <a:r>
              <a:t>Body Level One</a:t>
            </a:r>
          </a:p>
          <a:p>
            <a:pPr lvl="1"/>
            <a:r>
              <a:t>Body Level Two</a:t>
            </a:r>
          </a:p>
          <a:p>
            <a:pPr lvl="2"/>
            <a:r>
              <a:t>Body Level Three</a:t>
            </a:r>
          </a:p>
          <a:p>
            <a:pPr lvl="3"/>
            <a:r>
              <a:t>Body Level Four</a:t>
            </a:r>
          </a:p>
          <a:p>
            <a:pPr lvl="4"/>
            <a:r>
              <a:t>Body Level Five</a:t>
            </a:r>
          </a:p>
        </p:txBody>
      </p:sp>
      <p:sp>
        <p:nvSpPr>
          <p:cNvPr id="143" name="Shape 143"/>
          <p:cNvSpPr>
            <a:spLocks noGrp="1"/>
          </p:cNvSpPr>
          <p:nvPr>
            <p:ph type="sldNum" sz="quarter" idx="2"/>
          </p:nvPr>
        </p:nvSpPr>
        <p:spPr>
          <a:xfrm>
            <a:off x="8272342" y="6440811"/>
            <a:ext cx="243011" cy="196204"/>
          </a:xfrm>
          <a:prstGeom prst="rect">
            <a:avLst/>
          </a:prstGeom>
        </p:spPr>
        <p:txBody>
          <a:bodyPr/>
          <a:lstStyle>
            <a:lvl1pPr defTabSz="514350">
              <a:defRPr sz="675">
                <a:latin typeface="Verdana"/>
                <a:ea typeface="Verdana"/>
                <a:cs typeface="Verdana"/>
                <a:sym typeface="Verdana"/>
              </a:defRPr>
            </a:lvl1pPr>
          </a:lstStyle>
          <a:p>
            <a:fld id="{86CB4B4D-7CA3-9044-876B-883B54F8677D}" type="slidenum">
              <a:t>‹#›</a:t>
            </a:fld>
            <a:endParaRPr/>
          </a:p>
        </p:txBody>
      </p:sp>
    </p:spTree>
    <p:extLst>
      <p:ext uri="{BB962C8B-B14F-4D97-AF65-F5344CB8AC3E}">
        <p14:creationId xmlns:p14="http://schemas.microsoft.com/office/powerpoint/2010/main" val="763722322"/>
      </p:ext>
    </p:extLst>
  </p:cSld>
  <p:clrMapOvr>
    <a:masterClrMapping/>
  </p:clrMapOvr>
  <p:transition spd="med"/>
</p:sldLayout>
</file>

<file path=ppt/slideLayouts/slideLayout51.xml><?xml version="1.0" encoding="utf-8"?>
<p:sldLayout xmlns:a="http://schemas.openxmlformats.org/drawingml/2006/main" xmlns:r="http://schemas.openxmlformats.org/officeDocument/2006/relationships" xmlns:p="http://schemas.openxmlformats.org/presentationml/2006/main" type="tx">
  <p:cSld name="16_Default">
    <p:spTree>
      <p:nvGrpSpPr>
        <p:cNvPr id="1" name=""/>
        <p:cNvGrpSpPr/>
        <p:nvPr/>
      </p:nvGrpSpPr>
      <p:grpSpPr>
        <a:xfrm>
          <a:off x="0" y="0"/>
          <a:ext cx="0" cy="0"/>
          <a:chOff x="0" y="0"/>
          <a:chExt cx="0" cy="0"/>
        </a:xfrm>
      </p:grpSpPr>
      <p:sp>
        <p:nvSpPr>
          <p:cNvPr id="150" name="Shape 150"/>
          <p:cNvSpPr>
            <a:spLocks noGrp="1"/>
          </p:cNvSpPr>
          <p:nvPr>
            <p:ph type="title"/>
          </p:nvPr>
        </p:nvSpPr>
        <p:spPr>
          <a:xfrm>
            <a:off x="628651" y="365127"/>
            <a:ext cx="7177089" cy="1325563"/>
          </a:xfrm>
          <a:prstGeom prst="rect">
            <a:avLst/>
          </a:prstGeom>
        </p:spPr>
        <p:txBody>
          <a:bodyPr/>
          <a:lstStyle>
            <a:lvl1pPr algn="l" defTabSz="514350">
              <a:lnSpc>
                <a:spcPct val="90000"/>
              </a:lnSpc>
              <a:defRPr sz="2475">
                <a:latin typeface="Verdana"/>
                <a:ea typeface="Verdana"/>
                <a:cs typeface="Verdana"/>
                <a:sym typeface="Verdana"/>
              </a:defRPr>
            </a:lvl1pPr>
          </a:lstStyle>
          <a:p>
            <a:r>
              <a:t>Title Text</a:t>
            </a:r>
          </a:p>
        </p:txBody>
      </p:sp>
      <p:sp>
        <p:nvSpPr>
          <p:cNvPr id="151" name="Shape 151"/>
          <p:cNvSpPr>
            <a:spLocks noGrp="1"/>
          </p:cNvSpPr>
          <p:nvPr>
            <p:ph type="body" idx="1"/>
          </p:nvPr>
        </p:nvSpPr>
        <p:spPr>
          <a:xfrm>
            <a:off x="628651" y="1825625"/>
            <a:ext cx="7177089" cy="4351338"/>
          </a:xfrm>
          <a:prstGeom prst="rect">
            <a:avLst/>
          </a:prstGeom>
        </p:spPr>
        <p:txBody>
          <a:bodyPr/>
          <a:lstStyle>
            <a:lvl1pPr marL="128588" indent="-128588" defTabSz="514350">
              <a:lnSpc>
                <a:spcPct val="90000"/>
              </a:lnSpc>
              <a:buChar char="•"/>
              <a:defRPr sz="1575">
                <a:latin typeface="Verdana"/>
                <a:ea typeface="Verdana"/>
                <a:cs typeface="Verdana"/>
                <a:sym typeface="Verdana"/>
              </a:defRPr>
            </a:lvl1pPr>
            <a:lvl2pPr marL="407194" indent="-150019" defTabSz="514350">
              <a:lnSpc>
                <a:spcPct val="90000"/>
              </a:lnSpc>
              <a:buChar char="•"/>
              <a:defRPr sz="1575">
                <a:latin typeface="Verdana"/>
                <a:ea typeface="Verdana"/>
                <a:cs typeface="Verdana"/>
                <a:sym typeface="Verdana"/>
              </a:defRPr>
            </a:lvl2pPr>
            <a:lvl3pPr marL="694373" indent="-180023" defTabSz="514350">
              <a:lnSpc>
                <a:spcPct val="90000"/>
              </a:lnSpc>
              <a:defRPr sz="1575">
                <a:latin typeface="Verdana"/>
                <a:ea typeface="Verdana"/>
                <a:cs typeface="Verdana"/>
                <a:sym typeface="Verdana"/>
              </a:defRPr>
            </a:lvl3pPr>
            <a:lvl4pPr marL="979243" indent="-207718" defTabSz="514350">
              <a:lnSpc>
                <a:spcPct val="90000"/>
              </a:lnSpc>
              <a:buChar char="•"/>
              <a:defRPr sz="1575">
                <a:latin typeface="Verdana"/>
                <a:ea typeface="Verdana"/>
                <a:cs typeface="Verdana"/>
                <a:sym typeface="Verdana"/>
              </a:defRPr>
            </a:lvl4pPr>
            <a:lvl5pPr marL="1178719" indent="-150019" defTabSz="514350">
              <a:lnSpc>
                <a:spcPct val="90000"/>
              </a:lnSpc>
              <a:buChar char="•"/>
              <a:defRPr sz="1575">
                <a:latin typeface="Verdana"/>
                <a:ea typeface="Verdana"/>
                <a:cs typeface="Verdana"/>
                <a:sym typeface="Verdana"/>
              </a:defRPr>
            </a:lvl5pPr>
          </a:lstStyle>
          <a:p>
            <a:r>
              <a:t>Body Level One</a:t>
            </a:r>
          </a:p>
          <a:p>
            <a:pPr lvl="1"/>
            <a:r>
              <a:t>Body Level Two</a:t>
            </a:r>
          </a:p>
          <a:p>
            <a:pPr lvl="2"/>
            <a:r>
              <a:t>Body Level Three</a:t>
            </a:r>
          </a:p>
          <a:p>
            <a:pPr lvl="3"/>
            <a:r>
              <a:t>Body Level Four</a:t>
            </a:r>
          </a:p>
          <a:p>
            <a:pPr lvl="4"/>
            <a:r>
              <a:t>Body Level Five</a:t>
            </a:r>
          </a:p>
        </p:txBody>
      </p:sp>
      <p:sp>
        <p:nvSpPr>
          <p:cNvPr id="152" name="Shape 152"/>
          <p:cNvSpPr>
            <a:spLocks noGrp="1"/>
          </p:cNvSpPr>
          <p:nvPr>
            <p:ph type="sldNum" sz="quarter" idx="2"/>
          </p:nvPr>
        </p:nvSpPr>
        <p:spPr>
          <a:xfrm>
            <a:off x="8272342" y="6440811"/>
            <a:ext cx="243011" cy="196204"/>
          </a:xfrm>
          <a:prstGeom prst="rect">
            <a:avLst/>
          </a:prstGeom>
        </p:spPr>
        <p:txBody>
          <a:bodyPr/>
          <a:lstStyle>
            <a:lvl1pPr defTabSz="514350">
              <a:defRPr sz="675">
                <a:latin typeface="Verdana"/>
                <a:ea typeface="Verdana"/>
                <a:cs typeface="Verdana"/>
                <a:sym typeface="Verdana"/>
              </a:defRPr>
            </a:lvl1pPr>
          </a:lstStyle>
          <a:p>
            <a:fld id="{86CB4B4D-7CA3-9044-876B-883B54F8677D}" type="slidenum">
              <a:t>‹#›</a:t>
            </a:fld>
            <a:endParaRPr/>
          </a:p>
        </p:txBody>
      </p:sp>
    </p:spTree>
    <p:extLst>
      <p:ext uri="{BB962C8B-B14F-4D97-AF65-F5344CB8AC3E}">
        <p14:creationId xmlns:p14="http://schemas.microsoft.com/office/powerpoint/2010/main" val="320535384"/>
      </p:ext>
    </p:extLst>
  </p:cSld>
  <p:clrMapOvr>
    <a:masterClrMapping/>
  </p:clrMapOvr>
  <p:transition spd="med"/>
</p:sldLayout>
</file>

<file path=ppt/slideLayouts/slideLayout52.xml><?xml version="1.0" encoding="utf-8"?>
<p:sldLayout xmlns:a="http://schemas.openxmlformats.org/drawingml/2006/main" xmlns:r="http://schemas.openxmlformats.org/officeDocument/2006/relationships" xmlns:p="http://schemas.openxmlformats.org/presentationml/2006/main" type="tx">
  <p:cSld name="17_Default">
    <p:spTree>
      <p:nvGrpSpPr>
        <p:cNvPr id="1" name=""/>
        <p:cNvGrpSpPr/>
        <p:nvPr/>
      </p:nvGrpSpPr>
      <p:grpSpPr>
        <a:xfrm>
          <a:off x="0" y="0"/>
          <a:ext cx="0" cy="0"/>
          <a:chOff x="0" y="0"/>
          <a:chExt cx="0" cy="0"/>
        </a:xfrm>
      </p:grpSpPr>
      <p:sp>
        <p:nvSpPr>
          <p:cNvPr id="159" name="Shape 159"/>
          <p:cNvSpPr>
            <a:spLocks noGrp="1"/>
          </p:cNvSpPr>
          <p:nvPr>
            <p:ph type="title"/>
          </p:nvPr>
        </p:nvSpPr>
        <p:spPr>
          <a:xfrm>
            <a:off x="628651" y="365127"/>
            <a:ext cx="7177089" cy="1325563"/>
          </a:xfrm>
          <a:prstGeom prst="rect">
            <a:avLst/>
          </a:prstGeom>
        </p:spPr>
        <p:txBody>
          <a:bodyPr/>
          <a:lstStyle>
            <a:lvl1pPr algn="l" defTabSz="514350">
              <a:lnSpc>
                <a:spcPct val="90000"/>
              </a:lnSpc>
              <a:defRPr sz="2475">
                <a:latin typeface="Verdana"/>
                <a:ea typeface="Verdana"/>
                <a:cs typeface="Verdana"/>
                <a:sym typeface="Verdana"/>
              </a:defRPr>
            </a:lvl1pPr>
          </a:lstStyle>
          <a:p>
            <a:r>
              <a:t>Title Text</a:t>
            </a:r>
          </a:p>
        </p:txBody>
      </p:sp>
      <p:sp>
        <p:nvSpPr>
          <p:cNvPr id="160" name="Shape 160"/>
          <p:cNvSpPr>
            <a:spLocks noGrp="1"/>
          </p:cNvSpPr>
          <p:nvPr>
            <p:ph type="body" idx="1"/>
          </p:nvPr>
        </p:nvSpPr>
        <p:spPr>
          <a:xfrm>
            <a:off x="628651" y="1825625"/>
            <a:ext cx="7177089" cy="4351338"/>
          </a:xfrm>
          <a:prstGeom prst="rect">
            <a:avLst/>
          </a:prstGeom>
        </p:spPr>
        <p:txBody>
          <a:bodyPr/>
          <a:lstStyle>
            <a:lvl1pPr marL="128588" indent="-128588" defTabSz="514350">
              <a:lnSpc>
                <a:spcPct val="90000"/>
              </a:lnSpc>
              <a:buChar char="•"/>
              <a:defRPr sz="1575">
                <a:latin typeface="Verdana"/>
                <a:ea typeface="Verdana"/>
                <a:cs typeface="Verdana"/>
                <a:sym typeface="Verdana"/>
              </a:defRPr>
            </a:lvl1pPr>
            <a:lvl2pPr marL="407194" indent="-150019" defTabSz="514350">
              <a:lnSpc>
                <a:spcPct val="90000"/>
              </a:lnSpc>
              <a:buChar char="•"/>
              <a:defRPr sz="1575">
                <a:latin typeface="Verdana"/>
                <a:ea typeface="Verdana"/>
                <a:cs typeface="Verdana"/>
                <a:sym typeface="Verdana"/>
              </a:defRPr>
            </a:lvl2pPr>
            <a:lvl3pPr marL="694373" indent="-180023" defTabSz="514350">
              <a:lnSpc>
                <a:spcPct val="90000"/>
              </a:lnSpc>
              <a:defRPr sz="1575">
                <a:latin typeface="Verdana"/>
                <a:ea typeface="Verdana"/>
                <a:cs typeface="Verdana"/>
                <a:sym typeface="Verdana"/>
              </a:defRPr>
            </a:lvl3pPr>
            <a:lvl4pPr marL="979243" indent="-207718" defTabSz="514350">
              <a:lnSpc>
                <a:spcPct val="90000"/>
              </a:lnSpc>
              <a:buChar char="•"/>
              <a:defRPr sz="1575">
                <a:latin typeface="Verdana"/>
                <a:ea typeface="Verdana"/>
                <a:cs typeface="Verdana"/>
                <a:sym typeface="Verdana"/>
              </a:defRPr>
            </a:lvl4pPr>
            <a:lvl5pPr marL="1178719" indent="-150019" defTabSz="514350">
              <a:lnSpc>
                <a:spcPct val="90000"/>
              </a:lnSpc>
              <a:buChar char="•"/>
              <a:defRPr sz="1575">
                <a:latin typeface="Verdana"/>
                <a:ea typeface="Verdana"/>
                <a:cs typeface="Verdana"/>
                <a:sym typeface="Verdana"/>
              </a:defRPr>
            </a:lvl5pPr>
          </a:lstStyle>
          <a:p>
            <a:r>
              <a:t>Body Level One</a:t>
            </a:r>
          </a:p>
          <a:p>
            <a:pPr lvl="1"/>
            <a:r>
              <a:t>Body Level Two</a:t>
            </a:r>
          </a:p>
          <a:p>
            <a:pPr lvl="2"/>
            <a:r>
              <a:t>Body Level Three</a:t>
            </a:r>
          </a:p>
          <a:p>
            <a:pPr lvl="3"/>
            <a:r>
              <a:t>Body Level Four</a:t>
            </a:r>
          </a:p>
          <a:p>
            <a:pPr lvl="4"/>
            <a:r>
              <a:t>Body Level Five</a:t>
            </a:r>
          </a:p>
        </p:txBody>
      </p:sp>
      <p:sp>
        <p:nvSpPr>
          <p:cNvPr id="161" name="Shape 161"/>
          <p:cNvSpPr>
            <a:spLocks noGrp="1"/>
          </p:cNvSpPr>
          <p:nvPr>
            <p:ph type="sldNum" sz="quarter" idx="2"/>
          </p:nvPr>
        </p:nvSpPr>
        <p:spPr>
          <a:xfrm>
            <a:off x="8272342" y="6440811"/>
            <a:ext cx="243011" cy="196204"/>
          </a:xfrm>
          <a:prstGeom prst="rect">
            <a:avLst/>
          </a:prstGeom>
        </p:spPr>
        <p:txBody>
          <a:bodyPr/>
          <a:lstStyle>
            <a:lvl1pPr defTabSz="514350">
              <a:defRPr sz="675">
                <a:latin typeface="Verdana"/>
                <a:ea typeface="Verdana"/>
                <a:cs typeface="Verdana"/>
                <a:sym typeface="Verdana"/>
              </a:defRPr>
            </a:lvl1pPr>
          </a:lstStyle>
          <a:p>
            <a:fld id="{86CB4B4D-7CA3-9044-876B-883B54F8677D}" type="slidenum">
              <a:t>‹#›</a:t>
            </a:fld>
            <a:endParaRPr/>
          </a:p>
        </p:txBody>
      </p:sp>
    </p:spTree>
    <p:extLst>
      <p:ext uri="{BB962C8B-B14F-4D97-AF65-F5344CB8AC3E}">
        <p14:creationId xmlns:p14="http://schemas.microsoft.com/office/powerpoint/2010/main" val="2214261824"/>
      </p:ext>
    </p:extLst>
  </p:cSld>
  <p:clrMapOvr>
    <a:masterClrMapping/>
  </p:clrMapOvr>
  <p:transition spd="med"/>
</p:sldLayout>
</file>

<file path=ppt/slideLayouts/slideLayout53.xml><?xml version="1.0" encoding="utf-8"?>
<p:sldLayout xmlns:a="http://schemas.openxmlformats.org/drawingml/2006/main" xmlns:r="http://schemas.openxmlformats.org/officeDocument/2006/relationships" xmlns:p="http://schemas.openxmlformats.org/presentationml/2006/main" type="tx">
  <p:cSld name="18_Default">
    <p:spTree>
      <p:nvGrpSpPr>
        <p:cNvPr id="1" name=""/>
        <p:cNvGrpSpPr/>
        <p:nvPr/>
      </p:nvGrpSpPr>
      <p:grpSpPr>
        <a:xfrm>
          <a:off x="0" y="0"/>
          <a:ext cx="0" cy="0"/>
          <a:chOff x="0" y="0"/>
          <a:chExt cx="0" cy="0"/>
        </a:xfrm>
      </p:grpSpPr>
      <p:sp>
        <p:nvSpPr>
          <p:cNvPr id="168" name="Shape 168"/>
          <p:cNvSpPr/>
          <p:nvPr/>
        </p:nvSpPr>
        <p:spPr>
          <a:xfrm>
            <a:off x="-2" y="2"/>
            <a:ext cx="9144004" cy="796925"/>
          </a:xfrm>
          <a:prstGeom prst="rect">
            <a:avLst/>
          </a:prstGeom>
          <a:solidFill>
            <a:srgbClr val="990F2C"/>
          </a:solidFill>
          <a:ln>
            <a:solidFill>
              <a:srgbClr val="BE4B48"/>
            </a:solidFill>
          </a:ln>
          <a:effectLst>
            <a:outerShdw blurRad="38100" dist="23000" dir="5400000" rotWithShape="0">
              <a:srgbClr val="808080">
                <a:alpha val="34997"/>
              </a:srgbClr>
            </a:outerShdw>
          </a:effectLst>
        </p:spPr>
        <p:txBody>
          <a:bodyPr lIns="34289" tIns="34289" rIns="34289" bIns="34289" anchor="ctr"/>
          <a:lstStyle/>
          <a:p>
            <a:pPr algn="ctr" defTabSz="342900">
              <a:defRPr>
                <a:solidFill>
                  <a:srgbClr val="FFFFFF"/>
                </a:solidFill>
                <a:latin typeface="Calibri"/>
                <a:ea typeface="Calibri"/>
                <a:cs typeface="Calibri"/>
                <a:sym typeface="Calibri"/>
              </a:defRPr>
            </a:pPr>
            <a:endParaRPr sz="1350"/>
          </a:p>
        </p:txBody>
      </p:sp>
      <p:pic>
        <p:nvPicPr>
          <p:cNvPr id="169" name="image6.png"/>
          <p:cNvPicPr>
            <a:picLocks noChangeAspect="1"/>
          </p:cNvPicPr>
          <p:nvPr/>
        </p:nvPicPr>
        <p:blipFill>
          <a:blip r:embed="rId2">
            <a:extLst/>
          </a:blip>
          <a:stretch>
            <a:fillRect/>
          </a:stretch>
        </p:blipFill>
        <p:spPr>
          <a:xfrm>
            <a:off x="7653337" y="38100"/>
            <a:ext cx="1363664" cy="717550"/>
          </a:xfrm>
          <a:prstGeom prst="rect">
            <a:avLst/>
          </a:prstGeom>
          <a:ln w="12700">
            <a:miter lim="400000"/>
          </a:ln>
        </p:spPr>
      </p:pic>
      <p:sp>
        <p:nvSpPr>
          <p:cNvPr id="170" name="Shape 170"/>
          <p:cNvSpPr/>
          <p:nvPr/>
        </p:nvSpPr>
        <p:spPr>
          <a:xfrm>
            <a:off x="7874001" y="755651"/>
            <a:ext cx="1262063" cy="184664"/>
          </a:xfrm>
          <a:prstGeom prst="rect">
            <a:avLst/>
          </a:prstGeom>
          <a:ln w="12700">
            <a:miter lim="400000"/>
          </a:ln>
          <a:extLst>
            <a:ext uri="{C572A759-6A51-4108-AA02-DFA0A04FC94B}">
              <ma14:wrappingTextBoxFlag xmlns="" xmlns:ma14="http://schemas.microsoft.com/office/mac/drawingml/2011/main" val="1"/>
            </a:ext>
          </a:extLst>
        </p:spPr>
        <p:txBody>
          <a:bodyPr lIns="34289" tIns="34289" rIns="34289" bIns="34289">
            <a:spAutoFit/>
          </a:bodyPr>
          <a:lstStyle>
            <a:lvl1pPr defTabSz="457200">
              <a:defRPr sz="1000" b="1">
                <a:solidFill>
                  <a:srgbClr val="990F2C"/>
                </a:solidFill>
                <a:latin typeface="+mj-lt"/>
                <a:ea typeface="+mj-ea"/>
                <a:cs typeface="+mj-cs"/>
                <a:sym typeface="Helvetica"/>
              </a:defRPr>
            </a:lvl1pPr>
          </a:lstStyle>
          <a:p>
            <a:r>
              <a:rPr sz="750"/>
              <a:t>http://apc.ucc.ie</a:t>
            </a:r>
          </a:p>
        </p:txBody>
      </p:sp>
      <p:sp>
        <p:nvSpPr>
          <p:cNvPr id="171" name="Shape 171"/>
          <p:cNvSpPr>
            <a:spLocks noGrp="1"/>
          </p:cNvSpPr>
          <p:nvPr>
            <p:ph type="title"/>
          </p:nvPr>
        </p:nvSpPr>
        <p:spPr>
          <a:xfrm>
            <a:off x="457200" y="82550"/>
            <a:ext cx="6813550" cy="714375"/>
          </a:xfrm>
          <a:prstGeom prst="rect">
            <a:avLst/>
          </a:prstGeom>
        </p:spPr>
        <p:txBody>
          <a:bodyPr/>
          <a:lstStyle>
            <a:lvl1pPr defTabSz="342900">
              <a:defRPr sz="2700">
                <a:solidFill>
                  <a:srgbClr val="FFFFFF"/>
                </a:solidFill>
              </a:defRPr>
            </a:lvl1pPr>
          </a:lstStyle>
          <a:p>
            <a:r>
              <a:t>Title Text</a:t>
            </a:r>
          </a:p>
        </p:txBody>
      </p:sp>
      <p:sp>
        <p:nvSpPr>
          <p:cNvPr id="172" name="Shape 172"/>
          <p:cNvSpPr>
            <a:spLocks noGrp="1"/>
          </p:cNvSpPr>
          <p:nvPr>
            <p:ph type="body" idx="1"/>
          </p:nvPr>
        </p:nvSpPr>
        <p:spPr>
          <a:xfrm>
            <a:off x="457200" y="928689"/>
            <a:ext cx="8229600" cy="5675313"/>
          </a:xfrm>
          <a:prstGeom prst="rect">
            <a:avLst/>
          </a:prstGeom>
        </p:spPr>
        <p:txBody>
          <a:bodyPr/>
          <a:lstStyle>
            <a:lvl1pPr defTabSz="342900"/>
            <a:lvl2pPr defTabSz="342900"/>
            <a:lvl3pPr defTabSz="342900"/>
            <a:lvl4pPr defTabSz="342900"/>
            <a:lvl5pPr defTabSz="342900"/>
          </a:lstStyle>
          <a:p>
            <a:r>
              <a:t>Body Level One</a:t>
            </a:r>
          </a:p>
          <a:p>
            <a:pPr lvl="1"/>
            <a:r>
              <a:t>Body Level Two</a:t>
            </a:r>
          </a:p>
          <a:p>
            <a:pPr lvl="2"/>
            <a:r>
              <a:t>Body Level Three</a:t>
            </a:r>
          </a:p>
          <a:p>
            <a:pPr lvl="3"/>
            <a:r>
              <a:t>Body Level Four</a:t>
            </a:r>
          </a:p>
          <a:p>
            <a:pPr lvl="4"/>
            <a:r>
              <a:t>Body Level Five</a:t>
            </a:r>
          </a:p>
        </p:txBody>
      </p:sp>
      <p:sp>
        <p:nvSpPr>
          <p:cNvPr id="173" name="Shape 173"/>
          <p:cNvSpPr>
            <a:spLocks noGrp="1"/>
          </p:cNvSpPr>
          <p:nvPr>
            <p:ph type="sldNum" sz="quarter" idx="2"/>
          </p:nvPr>
        </p:nvSpPr>
        <p:spPr>
          <a:xfrm>
            <a:off x="6295762" y="6356351"/>
            <a:ext cx="257439" cy="253912"/>
          </a:xfrm>
          <a:prstGeom prst="rect">
            <a:avLst/>
          </a:prstGeom>
        </p:spPr>
        <p:txBody>
          <a:bodyPr anchor="t"/>
          <a:lstStyle>
            <a:lvl1pPr>
              <a:defRPr sz="1050">
                <a:solidFill>
                  <a:srgbClr val="000000"/>
                </a:solidFill>
                <a:latin typeface="+mn-lt"/>
                <a:ea typeface="+mn-ea"/>
                <a:cs typeface="+mn-cs"/>
                <a:sym typeface="Arial"/>
              </a:defRPr>
            </a:lvl1pPr>
          </a:lstStyle>
          <a:p>
            <a:fld id="{86CB4B4D-7CA3-9044-876B-883B54F8677D}" type="slidenum">
              <a:t>‹#›</a:t>
            </a:fld>
            <a:endParaRPr/>
          </a:p>
        </p:txBody>
      </p:sp>
    </p:spTree>
    <p:extLst>
      <p:ext uri="{BB962C8B-B14F-4D97-AF65-F5344CB8AC3E}">
        <p14:creationId xmlns:p14="http://schemas.microsoft.com/office/powerpoint/2010/main" val="1316494320"/>
      </p:ext>
    </p:extLst>
  </p:cSld>
  <p:clrMapOvr>
    <a:masterClrMapping/>
  </p:clrMapOvr>
  <p:transition spd="med"/>
</p:sldLayout>
</file>

<file path=ppt/slideLayouts/slideLayout54.xml><?xml version="1.0" encoding="utf-8"?>
<p:sldLayout xmlns:a="http://schemas.openxmlformats.org/drawingml/2006/main" xmlns:r="http://schemas.openxmlformats.org/officeDocument/2006/relationships" xmlns:p="http://schemas.openxmlformats.org/presentationml/2006/main" type="tx">
  <p:cSld name="19_Default">
    <p:spTree>
      <p:nvGrpSpPr>
        <p:cNvPr id="1" name=""/>
        <p:cNvGrpSpPr/>
        <p:nvPr/>
      </p:nvGrpSpPr>
      <p:grpSpPr>
        <a:xfrm>
          <a:off x="0" y="0"/>
          <a:ext cx="0" cy="0"/>
          <a:chOff x="0" y="0"/>
          <a:chExt cx="0" cy="0"/>
        </a:xfrm>
      </p:grpSpPr>
      <p:sp>
        <p:nvSpPr>
          <p:cNvPr id="180" name="Shape 180"/>
          <p:cNvSpPr>
            <a:spLocks noGrp="1"/>
          </p:cNvSpPr>
          <p:nvPr>
            <p:ph type="title"/>
          </p:nvPr>
        </p:nvSpPr>
        <p:spPr>
          <a:prstGeom prst="rect">
            <a:avLst/>
          </a:prstGeom>
        </p:spPr>
        <p:txBody>
          <a:bodyPr/>
          <a:lstStyle>
            <a:lvl1pPr defTabSz="342900"/>
          </a:lstStyle>
          <a:p>
            <a:r>
              <a:t>Title Text</a:t>
            </a:r>
          </a:p>
        </p:txBody>
      </p:sp>
      <p:sp>
        <p:nvSpPr>
          <p:cNvPr id="181" name="Shape 181"/>
          <p:cNvSpPr>
            <a:spLocks noGrp="1"/>
          </p:cNvSpPr>
          <p:nvPr>
            <p:ph type="body" idx="1"/>
          </p:nvPr>
        </p:nvSpPr>
        <p:spPr>
          <a:prstGeom prst="rect">
            <a:avLst/>
          </a:prstGeom>
        </p:spPr>
        <p:txBody>
          <a:bodyPr/>
          <a:lstStyle>
            <a:lvl1pPr defTabSz="342900"/>
            <a:lvl2pPr defTabSz="342900"/>
            <a:lvl3pPr defTabSz="342900"/>
            <a:lvl4pPr defTabSz="342900"/>
            <a:lvl5pPr defTabSz="342900"/>
          </a:lstStyle>
          <a:p>
            <a:r>
              <a:t>Body Level One</a:t>
            </a:r>
          </a:p>
          <a:p>
            <a:pPr lvl="1"/>
            <a:r>
              <a:t>Body Level Two</a:t>
            </a:r>
          </a:p>
          <a:p>
            <a:pPr lvl="2"/>
            <a:r>
              <a:t>Body Level Three</a:t>
            </a:r>
          </a:p>
          <a:p>
            <a:pPr lvl="3"/>
            <a:r>
              <a:t>Body Level Four</a:t>
            </a:r>
          </a:p>
          <a:p>
            <a:pPr lvl="4"/>
            <a:r>
              <a:t>Body Level Five</a:t>
            </a:r>
          </a:p>
        </p:txBody>
      </p:sp>
      <p:sp>
        <p:nvSpPr>
          <p:cNvPr id="182" name="Shape 182"/>
          <p:cNvSpPr>
            <a:spLocks noGrp="1"/>
          </p:cNvSpPr>
          <p:nvPr>
            <p:ph type="sldNum" sz="quarter" idx="2"/>
          </p:nvPr>
        </p:nvSpPr>
        <p:spPr>
          <a:prstGeom prst="rect">
            <a:avLst/>
          </a:prstGeom>
        </p:spPr>
        <p:txBody>
          <a:bodyPr/>
          <a:lstStyle>
            <a:lvl1pPr defTabSz="342900"/>
          </a:lstStyle>
          <a:p>
            <a:fld id="{86CB4B4D-7CA3-9044-876B-883B54F8677D}" type="slidenum">
              <a:t>‹#›</a:t>
            </a:fld>
            <a:endParaRPr/>
          </a:p>
        </p:txBody>
      </p:sp>
    </p:spTree>
    <p:extLst>
      <p:ext uri="{BB962C8B-B14F-4D97-AF65-F5344CB8AC3E}">
        <p14:creationId xmlns:p14="http://schemas.microsoft.com/office/powerpoint/2010/main" val="384110255"/>
      </p:ext>
    </p:extLst>
  </p:cSld>
  <p:clrMapOvr>
    <a:masterClrMapping/>
  </p:clrMapOvr>
  <p:transition spd="med"/>
</p:sldLayout>
</file>

<file path=ppt/slideLayouts/slideLayout55.xml><?xml version="1.0" encoding="utf-8"?>
<p:sldLayout xmlns:a="http://schemas.openxmlformats.org/drawingml/2006/main" xmlns:r="http://schemas.openxmlformats.org/officeDocument/2006/relationships" xmlns:p="http://schemas.openxmlformats.org/presentationml/2006/main" type="tx">
  <p:cSld name="20_Default">
    <p:spTree>
      <p:nvGrpSpPr>
        <p:cNvPr id="1" name=""/>
        <p:cNvGrpSpPr/>
        <p:nvPr/>
      </p:nvGrpSpPr>
      <p:grpSpPr>
        <a:xfrm>
          <a:off x="0" y="0"/>
          <a:ext cx="0" cy="0"/>
          <a:chOff x="0" y="0"/>
          <a:chExt cx="0" cy="0"/>
        </a:xfrm>
      </p:grpSpPr>
      <p:sp>
        <p:nvSpPr>
          <p:cNvPr id="189" name="Shape 189"/>
          <p:cNvSpPr>
            <a:spLocks noGrp="1"/>
          </p:cNvSpPr>
          <p:nvPr>
            <p:ph type="title"/>
          </p:nvPr>
        </p:nvSpPr>
        <p:spPr>
          <a:xfrm>
            <a:off x="685800" y="609600"/>
            <a:ext cx="7772400" cy="1143000"/>
          </a:xfrm>
          <a:prstGeom prst="rect">
            <a:avLst/>
          </a:prstGeom>
        </p:spPr>
        <p:txBody>
          <a:bodyPr/>
          <a:lstStyle>
            <a:lvl1pPr>
              <a:defRPr>
                <a:latin typeface="+mn-lt"/>
                <a:ea typeface="+mn-ea"/>
                <a:cs typeface="+mn-cs"/>
                <a:sym typeface="Arial"/>
              </a:defRPr>
            </a:lvl1pPr>
          </a:lstStyle>
          <a:p>
            <a:r>
              <a:t>Title Text</a:t>
            </a:r>
          </a:p>
        </p:txBody>
      </p:sp>
      <p:sp>
        <p:nvSpPr>
          <p:cNvPr id="190" name="Shape 190"/>
          <p:cNvSpPr>
            <a:spLocks noGrp="1"/>
          </p:cNvSpPr>
          <p:nvPr>
            <p:ph type="body" idx="1"/>
          </p:nvPr>
        </p:nvSpPr>
        <p:spPr>
          <a:xfrm>
            <a:off x="685800" y="1981200"/>
            <a:ext cx="7772400" cy="4114800"/>
          </a:xfrm>
          <a:prstGeom prst="rect">
            <a:avLst/>
          </a:prstGeom>
        </p:spPr>
        <p:txBody>
          <a:bodyPr/>
          <a:lstStyle>
            <a:lvl1pPr>
              <a:buFontTx/>
              <a:defRPr>
                <a:latin typeface="+mn-lt"/>
                <a:ea typeface="+mn-ea"/>
                <a:cs typeface="+mn-cs"/>
                <a:sym typeface="Arial"/>
              </a:defRPr>
            </a:lvl1pPr>
            <a:lvl2pPr>
              <a:buFontTx/>
              <a:defRPr>
                <a:latin typeface="+mn-lt"/>
                <a:ea typeface="+mn-ea"/>
                <a:cs typeface="+mn-cs"/>
                <a:sym typeface="Arial"/>
              </a:defRPr>
            </a:lvl2pPr>
            <a:lvl3pPr>
              <a:buFontTx/>
              <a:defRPr>
                <a:latin typeface="+mn-lt"/>
                <a:ea typeface="+mn-ea"/>
                <a:cs typeface="+mn-cs"/>
                <a:sym typeface="Arial"/>
              </a:defRPr>
            </a:lvl3pPr>
            <a:lvl4pPr>
              <a:buFontTx/>
              <a:defRPr>
                <a:latin typeface="+mn-lt"/>
                <a:ea typeface="+mn-ea"/>
                <a:cs typeface="+mn-cs"/>
                <a:sym typeface="Arial"/>
              </a:defRPr>
            </a:lvl4pPr>
            <a:lvl5pPr>
              <a:buFontTx/>
              <a:defRPr>
                <a:latin typeface="+mn-lt"/>
                <a:ea typeface="+mn-ea"/>
                <a:cs typeface="+mn-cs"/>
                <a:sym typeface="Arial"/>
              </a:defRPr>
            </a:lvl5pPr>
          </a:lstStyle>
          <a:p>
            <a:r>
              <a:t>Body Level One</a:t>
            </a:r>
          </a:p>
          <a:p>
            <a:pPr lvl="1"/>
            <a:r>
              <a:t>Body Level Two</a:t>
            </a:r>
          </a:p>
          <a:p>
            <a:pPr lvl="2"/>
            <a:r>
              <a:t>Body Level Three</a:t>
            </a:r>
          </a:p>
          <a:p>
            <a:pPr lvl="3"/>
            <a:r>
              <a:t>Body Level Four</a:t>
            </a:r>
          </a:p>
          <a:p>
            <a:pPr lvl="4"/>
            <a:r>
              <a:t>Body Level Five</a:t>
            </a:r>
          </a:p>
        </p:txBody>
      </p:sp>
      <p:sp>
        <p:nvSpPr>
          <p:cNvPr id="191" name="Shape 191"/>
          <p:cNvSpPr>
            <a:spLocks noGrp="1"/>
          </p:cNvSpPr>
          <p:nvPr>
            <p:ph type="sldNum" sz="quarter" idx="2"/>
          </p:nvPr>
        </p:nvSpPr>
        <p:spPr>
          <a:xfrm>
            <a:off x="8200763" y="6248401"/>
            <a:ext cx="257439" cy="253912"/>
          </a:xfrm>
          <a:prstGeom prst="rect">
            <a:avLst/>
          </a:prstGeom>
        </p:spPr>
        <p:txBody>
          <a:bodyPr anchor="t"/>
          <a:lstStyle>
            <a:lvl1pPr>
              <a:defRPr sz="1050">
                <a:solidFill>
                  <a:srgbClr val="000000"/>
                </a:solidFill>
                <a:latin typeface="+mn-lt"/>
                <a:ea typeface="+mn-ea"/>
                <a:cs typeface="+mn-cs"/>
                <a:sym typeface="Arial"/>
              </a:defRPr>
            </a:lvl1pPr>
          </a:lstStyle>
          <a:p>
            <a:fld id="{86CB4B4D-7CA3-9044-876B-883B54F8677D}" type="slidenum">
              <a:t>‹#›</a:t>
            </a:fld>
            <a:endParaRPr/>
          </a:p>
        </p:txBody>
      </p:sp>
    </p:spTree>
    <p:extLst>
      <p:ext uri="{BB962C8B-B14F-4D97-AF65-F5344CB8AC3E}">
        <p14:creationId xmlns:p14="http://schemas.microsoft.com/office/powerpoint/2010/main" val="4061844321"/>
      </p:ext>
    </p:extLst>
  </p:cSld>
  <p:clrMapOvr>
    <a:masterClrMapping/>
  </p:clrMapOvr>
  <p:transition spd="med"/>
</p:sldLayout>
</file>

<file path=ppt/slideLayouts/slideLayout56.xml><?xml version="1.0" encoding="utf-8"?>
<p:sldLayout xmlns:a="http://schemas.openxmlformats.org/drawingml/2006/main" xmlns:r="http://schemas.openxmlformats.org/officeDocument/2006/relationships" xmlns:p="http://schemas.openxmlformats.org/presentationml/2006/main" type="tx">
  <p:cSld name="21_Default">
    <p:spTree>
      <p:nvGrpSpPr>
        <p:cNvPr id="1" name=""/>
        <p:cNvGrpSpPr/>
        <p:nvPr/>
      </p:nvGrpSpPr>
      <p:grpSpPr>
        <a:xfrm>
          <a:off x="0" y="0"/>
          <a:ext cx="0" cy="0"/>
          <a:chOff x="0" y="0"/>
          <a:chExt cx="0" cy="0"/>
        </a:xfrm>
      </p:grpSpPr>
      <p:sp>
        <p:nvSpPr>
          <p:cNvPr id="198" name="Shape 198"/>
          <p:cNvSpPr>
            <a:spLocks noGrp="1"/>
          </p:cNvSpPr>
          <p:nvPr>
            <p:ph type="title"/>
          </p:nvPr>
        </p:nvSpPr>
        <p:spPr>
          <a:xfrm>
            <a:off x="685800" y="609600"/>
            <a:ext cx="7772400" cy="1143000"/>
          </a:xfrm>
          <a:prstGeom prst="rect">
            <a:avLst/>
          </a:prstGeom>
        </p:spPr>
        <p:txBody>
          <a:bodyPr/>
          <a:lstStyle>
            <a:lvl1pPr>
              <a:defRPr>
                <a:latin typeface="+mn-lt"/>
                <a:ea typeface="+mn-ea"/>
                <a:cs typeface="+mn-cs"/>
                <a:sym typeface="Arial"/>
              </a:defRPr>
            </a:lvl1pPr>
          </a:lstStyle>
          <a:p>
            <a:r>
              <a:t>Title Text</a:t>
            </a:r>
          </a:p>
        </p:txBody>
      </p:sp>
      <p:sp>
        <p:nvSpPr>
          <p:cNvPr id="199" name="Shape 199"/>
          <p:cNvSpPr>
            <a:spLocks noGrp="1"/>
          </p:cNvSpPr>
          <p:nvPr>
            <p:ph type="body" idx="1"/>
          </p:nvPr>
        </p:nvSpPr>
        <p:spPr>
          <a:xfrm>
            <a:off x="685800" y="1981200"/>
            <a:ext cx="7772400" cy="4114800"/>
          </a:xfrm>
          <a:prstGeom prst="rect">
            <a:avLst/>
          </a:prstGeom>
        </p:spPr>
        <p:txBody>
          <a:bodyPr/>
          <a:lstStyle>
            <a:lvl1pPr>
              <a:buFontTx/>
              <a:defRPr>
                <a:latin typeface="+mn-lt"/>
                <a:ea typeface="+mn-ea"/>
                <a:cs typeface="+mn-cs"/>
                <a:sym typeface="Arial"/>
              </a:defRPr>
            </a:lvl1pPr>
            <a:lvl2pPr>
              <a:buFontTx/>
              <a:defRPr>
                <a:latin typeface="+mn-lt"/>
                <a:ea typeface="+mn-ea"/>
                <a:cs typeface="+mn-cs"/>
                <a:sym typeface="Arial"/>
              </a:defRPr>
            </a:lvl2pPr>
            <a:lvl3pPr>
              <a:buFontTx/>
              <a:defRPr>
                <a:latin typeface="+mn-lt"/>
                <a:ea typeface="+mn-ea"/>
                <a:cs typeface="+mn-cs"/>
                <a:sym typeface="Arial"/>
              </a:defRPr>
            </a:lvl3pPr>
            <a:lvl4pPr>
              <a:buFontTx/>
              <a:defRPr>
                <a:latin typeface="+mn-lt"/>
                <a:ea typeface="+mn-ea"/>
                <a:cs typeface="+mn-cs"/>
                <a:sym typeface="Arial"/>
              </a:defRPr>
            </a:lvl4pPr>
            <a:lvl5pPr>
              <a:buFontTx/>
              <a:defRPr>
                <a:latin typeface="+mn-lt"/>
                <a:ea typeface="+mn-ea"/>
                <a:cs typeface="+mn-cs"/>
                <a:sym typeface="Arial"/>
              </a:defRPr>
            </a:lvl5pPr>
          </a:lstStyle>
          <a:p>
            <a:r>
              <a:t>Body Level One</a:t>
            </a:r>
          </a:p>
          <a:p>
            <a:pPr lvl="1"/>
            <a:r>
              <a:t>Body Level Two</a:t>
            </a:r>
          </a:p>
          <a:p>
            <a:pPr lvl="2"/>
            <a:r>
              <a:t>Body Level Three</a:t>
            </a:r>
          </a:p>
          <a:p>
            <a:pPr lvl="3"/>
            <a:r>
              <a:t>Body Level Four</a:t>
            </a:r>
          </a:p>
          <a:p>
            <a:pPr lvl="4"/>
            <a:r>
              <a:t>Body Level Five</a:t>
            </a:r>
          </a:p>
        </p:txBody>
      </p:sp>
      <p:sp>
        <p:nvSpPr>
          <p:cNvPr id="200" name="Shape 200"/>
          <p:cNvSpPr>
            <a:spLocks noGrp="1"/>
          </p:cNvSpPr>
          <p:nvPr>
            <p:ph type="sldNum" sz="quarter" idx="2"/>
          </p:nvPr>
        </p:nvSpPr>
        <p:spPr>
          <a:xfrm>
            <a:off x="8200763" y="6248401"/>
            <a:ext cx="257439" cy="253912"/>
          </a:xfrm>
          <a:prstGeom prst="rect">
            <a:avLst/>
          </a:prstGeom>
        </p:spPr>
        <p:txBody>
          <a:bodyPr anchor="t"/>
          <a:lstStyle>
            <a:lvl1pPr>
              <a:defRPr sz="1050">
                <a:solidFill>
                  <a:srgbClr val="000000"/>
                </a:solidFill>
                <a:latin typeface="+mn-lt"/>
                <a:ea typeface="+mn-ea"/>
                <a:cs typeface="+mn-cs"/>
                <a:sym typeface="Arial"/>
              </a:defRPr>
            </a:lvl1pPr>
          </a:lstStyle>
          <a:p>
            <a:fld id="{86CB4B4D-7CA3-9044-876B-883B54F8677D}" type="slidenum">
              <a:t>‹#›</a:t>
            </a:fld>
            <a:endParaRPr/>
          </a:p>
        </p:txBody>
      </p:sp>
    </p:spTree>
    <p:extLst>
      <p:ext uri="{BB962C8B-B14F-4D97-AF65-F5344CB8AC3E}">
        <p14:creationId xmlns:p14="http://schemas.microsoft.com/office/powerpoint/2010/main" val="4223346069"/>
      </p:ext>
    </p:extLst>
  </p:cSld>
  <p:clrMapOvr>
    <a:masterClrMapping/>
  </p:clrMapOvr>
  <p:transition spd="med"/>
</p:sldLayout>
</file>

<file path=ppt/slideLayouts/slideLayout57.xml><?xml version="1.0" encoding="utf-8"?>
<p:sldLayout xmlns:a="http://schemas.openxmlformats.org/drawingml/2006/main" xmlns:r="http://schemas.openxmlformats.org/officeDocument/2006/relationships" xmlns:p="http://schemas.openxmlformats.org/presentationml/2006/main" type="tx">
  <p:cSld name="22_Default">
    <p:spTree>
      <p:nvGrpSpPr>
        <p:cNvPr id="1" name=""/>
        <p:cNvGrpSpPr/>
        <p:nvPr/>
      </p:nvGrpSpPr>
      <p:grpSpPr>
        <a:xfrm>
          <a:off x="0" y="0"/>
          <a:ext cx="0" cy="0"/>
          <a:chOff x="0" y="0"/>
          <a:chExt cx="0" cy="0"/>
        </a:xfrm>
      </p:grpSpPr>
      <p:sp>
        <p:nvSpPr>
          <p:cNvPr id="207" name="Shape 207"/>
          <p:cNvSpPr>
            <a:spLocks noGrp="1"/>
          </p:cNvSpPr>
          <p:nvPr>
            <p:ph type="title"/>
          </p:nvPr>
        </p:nvSpPr>
        <p:spPr>
          <a:prstGeom prst="rect">
            <a:avLst/>
          </a:prstGeom>
        </p:spPr>
        <p:txBody>
          <a:bodyPr/>
          <a:lstStyle/>
          <a:p>
            <a:r>
              <a:t>Title Text</a:t>
            </a:r>
          </a:p>
        </p:txBody>
      </p:sp>
      <p:sp>
        <p:nvSpPr>
          <p:cNvPr id="208" name="Shape 208"/>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09" name="Shape 209"/>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035201402"/>
      </p:ext>
    </p:extLst>
  </p:cSld>
  <p:clrMapOvr>
    <a:masterClrMapping/>
  </p:clrMapOvr>
  <p:transition spd="med"/>
</p:sldLayout>
</file>

<file path=ppt/slideLayouts/slideLayout58.xml><?xml version="1.0" encoding="utf-8"?>
<p:sldLayout xmlns:a="http://schemas.openxmlformats.org/drawingml/2006/main" xmlns:r="http://schemas.openxmlformats.org/officeDocument/2006/relationships" xmlns:p="http://schemas.openxmlformats.org/presentationml/2006/main" type="tx">
  <p:cSld name="23_Default">
    <p:spTree>
      <p:nvGrpSpPr>
        <p:cNvPr id="1" name=""/>
        <p:cNvGrpSpPr/>
        <p:nvPr/>
      </p:nvGrpSpPr>
      <p:grpSpPr>
        <a:xfrm>
          <a:off x="0" y="0"/>
          <a:ext cx="0" cy="0"/>
          <a:chOff x="0" y="0"/>
          <a:chExt cx="0" cy="0"/>
        </a:xfrm>
      </p:grpSpPr>
      <p:sp>
        <p:nvSpPr>
          <p:cNvPr id="216" name="Shape 216"/>
          <p:cNvSpPr>
            <a:spLocks noGrp="1"/>
          </p:cNvSpPr>
          <p:nvPr>
            <p:ph type="title"/>
          </p:nvPr>
        </p:nvSpPr>
        <p:spPr>
          <a:prstGeom prst="rect">
            <a:avLst/>
          </a:prstGeom>
        </p:spPr>
        <p:txBody>
          <a:bodyPr/>
          <a:lstStyle/>
          <a:p>
            <a:r>
              <a:t>Title Text</a:t>
            </a:r>
          </a:p>
        </p:txBody>
      </p:sp>
      <p:sp>
        <p:nvSpPr>
          <p:cNvPr id="217" name="Shape 217"/>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18" name="Shape 218"/>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044628448"/>
      </p:ext>
    </p:extLst>
  </p:cSld>
  <p:clrMapOvr>
    <a:masterClrMapping/>
  </p:clrMapOvr>
  <p:transition spd="med"/>
</p:sldLayout>
</file>

<file path=ppt/slideLayouts/slideLayout59.xml><?xml version="1.0" encoding="utf-8"?>
<p:sldLayout xmlns:a="http://schemas.openxmlformats.org/drawingml/2006/main" xmlns:r="http://schemas.openxmlformats.org/officeDocument/2006/relationships" xmlns:p="http://schemas.openxmlformats.org/presentationml/2006/main" type="tx">
  <p:cSld name="24_Default">
    <p:spTree>
      <p:nvGrpSpPr>
        <p:cNvPr id="1" name=""/>
        <p:cNvGrpSpPr/>
        <p:nvPr/>
      </p:nvGrpSpPr>
      <p:grpSpPr>
        <a:xfrm>
          <a:off x="0" y="0"/>
          <a:ext cx="0" cy="0"/>
          <a:chOff x="0" y="0"/>
          <a:chExt cx="0" cy="0"/>
        </a:xfrm>
      </p:grpSpPr>
      <p:sp>
        <p:nvSpPr>
          <p:cNvPr id="225" name="Shape 225"/>
          <p:cNvSpPr>
            <a:spLocks noGrp="1"/>
          </p:cNvSpPr>
          <p:nvPr>
            <p:ph type="title"/>
          </p:nvPr>
        </p:nvSpPr>
        <p:spPr>
          <a:prstGeom prst="rect">
            <a:avLst/>
          </a:prstGeom>
        </p:spPr>
        <p:txBody>
          <a:bodyPr/>
          <a:lstStyle/>
          <a:p>
            <a:r>
              <a:t>Title Text</a:t>
            </a:r>
          </a:p>
        </p:txBody>
      </p:sp>
      <p:sp>
        <p:nvSpPr>
          <p:cNvPr id="226" name="Shape 226"/>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7" name="Shape 227"/>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35196555"/>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2_Title, Content and Picture">
    <p:spTree>
      <p:nvGrpSpPr>
        <p:cNvPr id="1" name=""/>
        <p:cNvGrpSpPr/>
        <p:nvPr/>
      </p:nvGrpSpPr>
      <p:grpSpPr>
        <a:xfrm>
          <a:off x="0" y="0"/>
          <a:ext cx="0" cy="0"/>
          <a:chOff x="0" y="0"/>
          <a:chExt cx="0" cy="0"/>
        </a:xfrm>
      </p:grpSpPr>
      <p:sp>
        <p:nvSpPr>
          <p:cNvPr id="77" name="Shape 77"/>
          <p:cNvSpPr>
            <a:spLocks noGrp="1"/>
          </p:cNvSpPr>
          <p:nvPr>
            <p:ph type="body" sz="half" idx="1"/>
          </p:nvPr>
        </p:nvSpPr>
        <p:spPr>
          <a:xfrm>
            <a:off x="628650" y="1727650"/>
            <a:ext cx="5486400" cy="4215950"/>
          </a:xfrm>
          <a:prstGeom prst="rect">
            <a:avLst/>
          </a:prstGeom>
          <a:extLst>
            <a:ext uri="{C572A759-6A51-4108-AA02-DFA0A04FC94B}">
              <ma14:wrappingTextBoxFlag xmlns:ma14="http://schemas.microsoft.com/office/mac/drawingml/2011/main" xmlns="" val="1"/>
            </a:ext>
          </a:extLst>
        </p:spPr>
        <p:txBody>
          <a:bodyPr/>
          <a:lstStyle/>
          <a:p>
            <a:r>
              <a:t>Click to edit Master text styles</a:t>
            </a:r>
          </a:p>
          <a:p>
            <a:pPr lvl="1"/>
            <a:r>
              <a:t>Second level</a:t>
            </a:r>
          </a:p>
          <a:p>
            <a:pPr lvl="2"/>
            <a:r>
              <a:t>Third level</a:t>
            </a:r>
          </a:p>
          <a:p>
            <a:pPr lvl="3"/>
            <a:r>
              <a:t>Fourth level</a:t>
            </a:r>
          </a:p>
          <a:p>
            <a:pPr lvl="4"/>
            <a:r>
              <a:t>Fifth level</a:t>
            </a:r>
          </a:p>
        </p:txBody>
      </p:sp>
      <p:sp>
        <p:nvSpPr>
          <p:cNvPr id="78" name="Shape 78"/>
          <p:cNvSpPr>
            <a:spLocks noGrp="1"/>
          </p:cNvSpPr>
          <p:nvPr>
            <p:ph type="pic" sz="quarter" idx="13"/>
          </p:nvPr>
        </p:nvSpPr>
        <p:spPr>
          <a:xfrm>
            <a:off x="6345371" y="1727650"/>
            <a:ext cx="2554965" cy="4216401"/>
          </a:xfrm>
          <a:prstGeom prst="rect">
            <a:avLst/>
          </a:prstGeom>
        </p:spPr>
        <p:txBody>
          <a:bodyPr lIns="91439" rIns="91439">
            <a:noAutofit/>
          </a:bodyPr>
          <a:lstStyle/>
          <a:p>
            <a:endParaRPr/>
          </a:p>
        </p:txBody>
      </p:sp>
      <p:sp>
        <p:nvSpPr>
          <p:cNvPr id="79" name="Shape 79"/>
          <p:cNvSpPr>
            <a:spLocks noGrp="1"/>
          </p:cNvSpPr>
          <p:nvPr>
            <p:ph type="title"/>
          </p:nvPr>
        </p:nvSpPr>
        <p:spPr>
          <a:xfrm>
            <a:off x="628650" y="212725"/>
            <a:ext cx="6822017" cy="1057276"/>
          </a:xfrm>
          <a:prstGeom prst="rect">
            <a:avLst/>
          </a:prstGeom>
          <a:solidFill>
            <a:srgbClr val="EFEFF0"/>
          </a:solidFill>
          <a:extLst>
            <a:ext uri="{C572A759-6A51-4108-AA02-DFA0A04FC94B}">
              <ma14:wrappingTextBoxFlag xmlns:ma14="http://schemas.microsoft.com/office/mac/drawingml/2011/main" xmlns="" val="1"/>
            </a:ext>
          </a:extLst>
        </p:spPr>
        <p:txBody>
          <a:bodyPr/>
          <a:lstStyle/>
          <a:p>
            <a:r>
              <a:t>Click to edit Master title style</a:t>
            </a:r>
          </a:p>
        </p:txBody>
      </p:sp>
      <p:sp>
        <p:nvSpPr>
          <p:cNvPr id="80" name="Shape 80"/>
          <p:cNvSpPr/>
          <p:nvPr/>
        </p:nvSpPr>
        <p:spPr>
          <a:xfrm>
            <a:off x="7843060" y="212725"/>
            <a:ext cx="1057275" cy="1057276"/>
          </a:xfrm>
          <a:prstGeom prst="rect">
            <a:avLst/>
          </a:prstGeom>
          <a:solidFill>
            <a:schemeClr val="accent2"/>
          </a:solidFill>
          <a:ln w="12700">
            <a:solidFill>
              <a:srgbClr val="961920"/>
            </a:solidFill>
            <a:miter/>
          </a:ln>
        </p:spPr>
        <p:txBody>
          <a:bodyPr lIns="45719" rIns="45719" anchor="ctr"/>
          <a:lstStyle/>
          <a:p>
            <a:pPr algn="ctr">
              <a:defRPr>
                <a:solidFill>
                  <a:srgbClr val="FFFFFF"/>
                </a:solidFill>
              </a:defRPr>
            </a:pPr>
            <a:endParaRPr/>
          </a:p>
        </p:txBody>
      </p:sp>
      <p:pic>
        <p:nvPicPr>
          <p:cNvPr id="81" name="image10.jpg"/>
          <p:cNvPicPr>
            <a:picLocks noChangeAspect="1"/>
          </p:cNvPicPr>
          <p:nvPr/>
        </p:nvPicPr>
        <p:blipFill>
          <a:blip r:embed="rId2">
            <a:extLst/>
          </a:blip>
          <a:stretch>
            <a:fillRect/>
          </a:stretch>
        </p:blipFill>
        <p:spPr>
          <a:xfrm>
            <a:off x="7825481" y="6205704"/>
            <a:ext cx="1092434" cy="515773"/>
          </a:xfrm>
          <a:prstGeom prst="rect">
            <a:avLst/>
          </a:prstGeom>
          <a:ln w="12700">
            <a:miter lim="400000"/>
          </a:ln>
        </p:spPr>
      </p:pic>
      <p:sp>
        <p:nvSpPr>
          <p:cNvPr id="82" name="Shape 82"/>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402773999"/>
      </p:ext>
    </p:extLst>
  </p:cSld>
  <p:clrMapOvr>
    <a:masterClrMapping/>
  </p:clrMapOvr>
  <p:transition spd="med"/>
</p:sldLayout>
</file>

<file path=ppt/slideLayouts/slideLayout60.xml><?xml version="1.0" encoding="utf-8"?>
<p:sldLayout xmlns:a="http://schemas.openxmlformats.org/drawingml/2006/main" xmlns:r="http://schemas.openxmlformats.org/officeDocument/2006/relationships" xmlns:p="http://schemas.openxmlformats.org/presentationml/2006/main" type="tx">
  <p:cSld name="25_Default">
    <p:spTree>
      <p:nvGrpSpPr>
        <p:cNvPr id="1" name=""/>
        <p:cNvGrpSpPr/>
        <p:nvPr/>
      </p:nvGrpSpPr>
      <p:grpSpPr>
        <a:xfrm>
          <a:off x="0" y="0"/>
          <a:ext cx="0" cy="0"/>
          <a:chOff x="0" y="0"/>
          <a:chExt cx="0" cy="0"/>
        </a:xfrm>
      </p:grpSpPr>
      <p:sp>
        <p:nvSpPr>
          <p:cNvPr id="234" name="Shape 234"/>
          <p:cNvSpPr>
            <a:spLocks noGrp="1"/>
          </p:cNvSpPr>
          <p:nvPr>
            <p:ph type="title"/>
          </p:nvPr>
        </p:nvSpPr>
        <p:spPr>
          <a:prstGeom prst="rect">
            <a:avLst/>
          </a:prstGeom>
        </p:spPr>
        <p:txBody>
          <a:bodyPr/>
          <a:lstStyle/>
          <a:p>
            <a:r>
              <a:t>Title Text</a:t>
            </a:r>
          </a:p>
        </p:txBody>
      </p:sp>
      <p:sp>
        <p:nvSpPr>
          <p:cNvPr id="235" name="Shape 235"/>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36" name="Shape 236"/>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659070522"/>
      </p:ext>
    </p:extLst>
  </p:cSld>
  <p:clrMapOvr>
    <a:masterClrMapping/>
  </p:clrMapOvr>
  <p:transition spd="med"/>
</p:sldLayout>
</file>

<file path=ppt/slideLayouts/slideLayout61.xml><?xml version="1.0" encoding="utf-8"?>
<p:sldLayout xmlns:a="http://schemas.openxmlformats.org/drawingml/2006/main" xmlns:r="http://schemas.openxmlformats.org/officeDocument/2006/relationships" xmlns:p="http://schemas.openxmlformats.org/presentationml/2006/main" type="tx">
  <p:cSld name="26_Default">
    <p:spTree>
      <p:nvGrpSpPr>
        <p:cNvPr id="1" name=""/>
        <p:cNvGrpSpPr/>
        <p:nvPr/>
      </p:nvGrpSpPr>
      <p:grpSpPr>
        <a:xfrm>
          <a:off x="0" y="0"/>
          <a:ext cx="0" cy="0"/>
          <a:chOff x="0" y="0"/>
          <a:chExt cx="0" cy="0"/>
        </a:xfrm>
      </p:grpSpPr>
      <p:sp>
        <p:nvSpPr>
          <p:cNvPr id="243" name="Shape 243"/>
          <p:cNvSpPr>
            <a:spLocks noGrp="1"/>
          </p:cNvSpPr>
          <p:nvPr>
            <p:ph type="title"/>
          </p:nvPr>
        </p:nvSpPr>
        <p:spPr>
          <a:prstGeom prst="rect">
            <a:avLst/>
          </a:prstGeom>
        </p:spPr>
        <p:txBody>
          <a:bodyPr/>
          <a:lstStyle/>
          <a:p>
            <a:r>
              <a:t>Title Text</a:t>
            </a:r>
          </a:p>
        </p:txBody>
      </p:sp>
      <p:sp>
        <p:nvSpPr>
          <p:cNvPr id="244" name="Shape 244"/>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45" name="Shape 245"/>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040467655"/>
      </p:ext>
    </p:extLst>
  </p:cSld>
  <p:clrMapOvr>
    <a:masterClrMapping/>
  </p:clrMapOvr>
  <p:transition spd="med"/>
</p:sldLayout>
</file>

<file path=ppt/slideLayouts/slideLayout62.xml><?xml version="1.0" encoding="utf-8"?>
<p:sldLayout xmlns:a="http://schemas.openxmlformats.org/drawingml/2006/main" xmlns:r="http://schemas.openxmlformats.org/officeDocument/2006/relationships" xmlns:p="http://schemas.openxmlformats.org/presentationml/2006/main" type="tx">
  <p:cSld name="27_Default">
    <p:spTree>
      <p:nvGrpSpPr>
        <p:cNvPr id="1" name=""/>
        <p:cNvGrpSpPr/>
        <p:nvPr/>
      </p:nvGrpSpPr>
      <p:grpSpPr>
        <a:xfrm>
          <a:off x="0" y="0"/>
          <a:ext cx="0" cy="0"/>
          <a:chOff x="0" y="0"/>
          <a:chExt cx="0" cy="0"/>
        </a:xfrm>
      </p:grpSpPr>
      <p:sp>
        <p:nvSpPr>
          <p:cNvPr id="252" name="Shape 252"/>
          <p:cNvSpPr>
            <a:spLocks noGrp="1"/>
          </p:cNvSpPr>
          <p:nvPr>
            <p:ph type="title"/>
          </p:nvPr>
        </p:nvSpPr>
        <p:spPr>
          <a:prstGeom prst="rect">
            <a:avLst/>
          </a:prstGeom>
        </p:spPr>
        <p:txBody>
          <a:bodyPr/>
          <a:lstStyle/>
          <a:p>
            <a:r>
              <a:t>Title Text</a:t>
            </a:r>
          </a:p>
        </p:txBody>
      </p:sp>
      <p:sp>
        <p:nvSpPr>
          <p:cNvPr id="253" name="Shape 253"/>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54" name="Shape 254"/>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821596921"/>
      </p:ext>
    </p:extLst>
  </p:cSld>
  <p:clrMapOvr>
    <a:masterClrMapping/>
  </p:clrMapOvr>
  <p:transition spd="med"/>
</p:sldLayout>
</file>

<file path=ppt/slideLayouts/slideLayout63.xml><?xml version="1.0" encoding="utf-8"?>
<p:sldLayout xmlns:a="http://schemas.openxmlformats.org/drawingml/2006/main" xmlns:r="http://schemas.openxmlformats.org/officeDocument/2006/relationships" xmlns:p="http://schemas.openxmlformats.org/presentationml/2006/main" type="tx">
  <p:cSld name="28_Default">
    <p:spTree>
      <p:nvGrpSpPr>
        <p:cNvPr id="1" name=""/>
        <p:cNvGrpSpPr/>
        <p:nvPr/>
      </p:nvGrpSpPr>
      <p:grpSpPr>
        <a:xfrm>
          <a:off x="0" y="0"/>
          <a:ext cx="0" cy="0"/>
          <a:chOff x="0" y="0"/>
          <a:chExt cx="0" cy="0"/>
        </a:xfrm>
      </p:grpSpPr>
      <p:sp>
        <p:nvSpPr>
          <p:cNvPr id="261" name="Shape 261"/>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231927331"/>
      </p:ext>
    </p:extLst>
  </p:cSld>
  <p:clrMapOvr>
    <a:masterClrMapping/>
  </p:clrMapOvr>
  <p:transition spd="med"/>
</p:sldLayout>
</file>

<file path=ppt/slideLayouts/slideLayout64.xml><?xml version="1.0" encoding="utf-8"?>
<p:sldLayout xmlns:a="http://schemas.openxmlformats.org/drawingml/2006/main" xmlns:r="http://schemas.openxmlformats.org/officeDocument/2006/relationships" xmlns:p="http://schemas.openxmlformats.org/presentationml/2006/main" type="tx">
  <p:cSld name="29_Default">
    <p:spTree>
      <p:nvGrpSpPr>
        <p:cNvPr id="1" name=""/>
        <p:cNvGrpSpPr/>
        <p:nvPr/>
      </p:nvGrpSpPr>
      <p:grpSpPr>
        <a:xfrm>
          <a:off x="0" y="0"/>
          <a:ext cx="0" cy="0"/>
          <a:chOff x="0" y="0"/>
          <a:chExt cx="0" cy="0"/>
        </a:xfrm>
      </p:grpSpPr>
      <p:sp>
        <p:nvSpPr>
          <p:cNvPr id="268" name="Shape 268"/>
          <p:cNvSpPr>
            <a:spLocks noGrp="1"/>
          </p:cNvSpPr>
          <p:nvPr>
            <p:ph type="title"/>
          </p:nvPr>
        </p:nvSpPr>
        <p:spPr>
          <a:prstGeom prst="rect">
            <a:avLst/>
          </a:prstGeom>
        </p:spPr>
        <p:txBody>
          <a:bodyPr/>
          <a:lstStyle/>
          <a:p>
            <a:r>
              <a:t>Title Text</a:t>
            </a:r>
          </a:p>
        </p:txBody>
      </p:sp>
      <p:sp>
        <p:nvSpPr>
          <p:cNvPr id="269" name="Shape 269"/>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70" name="Shape 270"/>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019973724"/>
      </p:ext>
    </p:extLst>
  </p:cSld>
  <p:clrMapOvr>
    <a:masterClrMapping/>
  </p:clrMapOvr>
  <p:transition spd="med"/>
</p:sldLayout>
</file>

<file path=ppt/slideLayouts/slideLayout65.xml><?xml version="1.0" encoding="utf-8"?>
<p:sldLayout xmlns:a="http://schemas.openxmlformats.org/drawingml/2006/main" xmlns:r="http://schemas.openxmlformats.org/officeDocument/2006/relationships" xmlns:p="http://schemas.openxmlformats.org/presentationml/2006/main" type="tx">
  <p:cSld name="30_Default">
    <p:spTree>
      <p:nvGrpSpPr>
        <p:cNvPr id="1" name=""/>
        <p:cNvGrpSpPr/>
        <p:nvPr/>
      </p:nvGrpSpPr>
      <p:grpSpPr>
        <a:xfrm>
          <a:off x="0" y="0"/>
          <a:ext cx="0" cy="0"/>
          <a:chOff x="0" y="0"/>
          <a:chExt cx="0" cy="0"/>
        </a:xfrm>
      </p:grpSpPr>
      <p:sp>
        <p:nvSpPr>
          <p:cNvPr id="277" name="Shape 277"/>
          <p:cNvSpPr>
            <a:spLocks noGrp="1"/>
          </p:cNvSpPr>
          <p:nvPr>
            <p:ph type="title"/>
          </p:nvPr>
        </p:nvSpPr>
        <p:spPr>
          <a:prstGeom prst="rect">
            <a:avLst/>
          </a:prstGeom>
        </p:spPr>
        <p:txBody>
          <a:bodyPr/>
          <a:lstStyle/>
          <a:p>
            <a:r>
              <a:t>Title Text</a:t>
            </a:r>
          </a:p>
        </p:txBody>
      </p:sp>
      <p:sp>
        <p:nvSpPr>
          <p:cNvPr id="278" name="Shape 278"/>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79" name="Shape 279"/>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762580312"/>
      </p:ext>
    </p:extLst>
  </p:cSld>
  <p:clrMapOvr>
    <a:masterClrMapping/>
  </p:clrMapOvr>
  <p:transition spd="med"/>
</p:sldLayout>
</file>

<file path=ppt/slideLayouts/slideLayout66.xml><?xml version="1.0" encoding="utf-8"?>
<p:sldLayout xmlns:a="http://schemas.openxmlformats.org/drawingml/2006/main" xmlns:r="http://schemas.openxmlformats.org/officeDocument/2006/relationships" xmlns:p="http://schemas.openxmlformats.org/presentationml/2006/main" type="tx">
  <p:cSld name="31_Default">
    <p:spTree>
      <p:nvGrpSpPr>
        <p:cNvPr id="1" name=""/>
        <p:cNvGrpSpPr/>
        <p:nvPr/>
      </p:nvGrpSpPr>
      <p:grpSpPr>
        <a:xfrm>
          <a:off x="0" y="0"/>
          <a:ext cx="0" cy="0"/>
          <a:chOff x="0" y="0"/>
          <a:chExt cx="0" cy="0"/>
        </a:xfrm>
      </p:grpSpPr>
      <p:sp>
        <p:nvSpPr>
          <p:cNvPr id="286" name="Shape 286"/>
          <p:cNvSpPr>
            <a:spLocks noGrp="1"/>
          </p:cNvSpPr>
          <p:nvPr>
            <p:ph type="title"/>
          </p:nvPr>
        </p:nvSpPr>
        <p:spPr>
          <a:prstGeom prst="rect">
            <a:avLst/>
          </a:prstGeom>
        </p:spPr>
        <p:txBody>
          <a:bodyPr/>
          <a:lstStyle/>
          <a:p>
            <a:r>
              <a:t>Title Text</a:t>
            </a:r>
          </a:p>
        </p:txBody>
      </p:sp>
      <p:sp>
        <p:nvSpPr>
          <p:cNvPr id="287" name="Shape 287"/>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88" name="Shape 288"/>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577794707"/>
      </p:ext>
    </p:extLst>
  </p:cSld>
  <p:clrMapOvr>
    <a:masterClrMapping/>
  </p:clrMapOvr>
  <p:transition spd="med"/>
</p:sldLayout>
</file>

<file path=ppt/slideLayouts/slideLayout67.xml><?xml version="1.0" encoding="utf-8"?>
<p:sldLayout xmlns:a="http://schemas.openxmlformats.org/drawingml/2006/main" xmlns:r="http://schemas.openxmlformats.org/officeDocument/2006/relationships" xmlns:p="http://schemas.openxmlformats.org/presentationml/2006/main" type="tx">
  <p:cSld name="32_Default">
    <p:spTree>
      <p:nvGrpSpPr>
        <p:cNvPr id="1" name=""/>
        <p:cNvGrpSpPr/>
        <p:nvPr/>
      </p:nvGrpSpPr>
      <p:grpSpPr>
        <a:xfrm>
          <a:off x="0" y="0"/>
          <a:ext cx="0" cy="0"/>
          <a:chOff x="0" y="0"/>
          <a:chExt cx="0" cy="0"/>
        </a:xfrm>
      </p:grpSpPr>
      <p:sp>
        <p:nvSpPr>
          <p:cNvPr id="295" name="Shape 295"/>
          <p:cNvSpPr>
            <a:spLocks noGrp="1"/>
          </p:cNvSpPr>
          <p:nvPr>
            <p:ph type="title"/>
          </p:nvPr>
        </p:nvSpPr>
        <p:spPr>
          <a:prstGeom prst="rect">
            <a:avLst/>
          </a:prstGeom>
        </p:spPr>
        <p:txBody>
          <a:bodyPr/>
          <a:lstStyle/>
          <a:p>
            <a:r>
              <a:t>Title Text</a:t>
            </a:r>
          </a:p>
        </p:txBody>
      </p:sp>
      <p:sp>
        <p:nvSpPr>
          <p:cNvPr id="296" name="Shape 296"/>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97" name="Shape 297"/>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451193402"/>
      </p:ext>
    </p:extLst>
  </p:cSld>
  <p:clrMapOvr>
    <a:masterClrMapping/>
  </p:clrMapOvr>
  <p:transition spd="med"/>
</p:sldLayout>
</file>

<file path=ppt/slideLayouts/slideLayout68.xml><?xml version="1.0" encoding="utf-8"?>
<p:sldLayout xmlns:a="http://schemas.openxmlformats.org/drawingml/2006/main" xmlns:r="http://schemas.openxmlformats.org/officeDocument/2006/relationships" xmlns:p="http://schemas.openxmlformats.org/presentationml/2006/main" type="tx">
  <p:cSld name="33_Default">
    <p:bg>
      <p:bgPr>
        <a:gradFill flip="none" rotWithShape="1">
          <a:gsLst>
            <a:gs pos="0">
              <a:srgbClr val="220011"/>
            </a:gs>
            <a:gs pos="50000">
              <a:srgbClr val="660033"/>
            </a:gs>
            <a:gs pos="100000">
              <a:srgbClr val="220011"/>
            </a:gs>
          </a:gsLst>
          <a:lin ang="10800000" scaled="0"/>
        </a:gradFill>
        <a:effectLst/>
      </p:bgPr>
    </p:bg>
    <p:spTree>
      <p:nvGrpSpPr>
        <p:cNvPr id="1" name=""/>
        <p:cNvGrpSpPr/>
        <p:nvPr/>
      </p:nvGrpSpPr>
      <p:grpSpPr>
        <a:xfrm>
          <a:off x="0" y="0"/>
          <a:ext cx="0" cy="0"/>
          <a:chOff x="0" y="0"/>
          <a:chExt cx="0" cy="0"/>
        </a:xfrm>
      </p:grpSpPr>
      <p:pic>
        <p:nvPicPr>
          <p:cNvPr id="304" name="image2.jpeg"/>
          <p:cNvPicPr>
            <a:picLocks noChangeAspect="1"/>
          </p:cNvPicPr>
          <p:nvPr/>
        </p:nvPicPr>
        <p:blipFill>
          <a:blip r:embed="rId2">
            <a:extLst/>
          </a:blip>
          <a:stretch>
            <a:fillRect/>
          </a:stretch>
        </p:blipFill>
        <p:spPr>
          <a:xfrm>
            <a:off x="0" y="0"/>
            <a:ext cx="9144000" cy="6921500"/>
          </a:xfrm>
          <a:prstGeom prst="rect">
            <a:avLst/>
          </a:prstGeom>
          <a:ln w="12700">
            <a:miter lim="400000"/>
          </a:ln>
        </p:spPr>
      </p:pic>
      <p:sp>
        <p:nvSpPr>
          <p:cNvPr id="305" name="Shape 305"/>
          <p:cNvSpPr>
            <a:spLocks noGrp="1"/>
          </p:cNvSpPr>
          <p:nvPr>
            <p:ph type="title"/>
          </p:nvPr>
        </p:nvSpPr>
        <p:spPr>
          <a:xfrm>
            <a:off x="685800" y="228600"/>
            <a:ext cx="7772400" cy="1143000"/>
          </a:xfrm>
          <a:prstGeom prst="rect">
            <a:avLst/>
          </a:prstGeom>
        </p:spPr>
        <p:txBody>
          <a:bodyPr/>
          <a:lstStyle>
            <a:lvl1pPr algn="l">
              <a:defRPr sz="2700">
                <a:solidFill>
                  <a:srgbClr val="FF3300"/>
                </a:solidFill>
                <a:latin typeface="+mn-lt"/>
                <a:ea typeface="+mn-ea"/>
                <a:cs typeface="+mn-cs"/>
                <a:sym typeface="Arial"/>
              </a:defRPr>
            </a:lvl1pPr>
          </a:lstStyle>
          <a:p>
            <a:r>
              <a:t>Title Text</a:t>
            </a:r>
          </a:p>
        </p:txBody>
      </p:sp>
      <p:sp>
        <p:nvSpPr>
          <p:cNvPr id="306" name="Shape 306"/>
          <p:cNvSpPr>
            <a:spLocks noGrp="1"/>
          </p:cNvSpPr>
          <p:nvPr>
            <p:ph type="body" idx="1"/>
          </p:nvPr>
        </p:nvSpPr>
        <p:spPr>
          <a:xfrm>
            <a:off x="685800" y="1447800"/>
            <a:ext cx="7772400" cy="4114800"/>
          </a:xfrm>
          <a:prstGeom prst="rect">
            <a:avLst/>
          </a:prstGeom>
        </p:spPr>
        <p:txBody>
          <a:bodyPr/>
          <a:lstStyle>
            <a:lvl1pPr>
              <a:spcBef>
                <a:spcPts val="375"/>
              </a:spcBef>
              <a:buFontTx/>
              <a:defRPr sz="1800">
                <a:solidFill>
                  <a:srgbClr val="220011"/>
                </a:solidFill>
                <a:latin typeface="+mn-lt"/>
                <a:ea typeface="+mn-ea"/>
                <a:cs typeface="+mn-cs"/>
                <a:sym typeface="Arial"/>
              </a:defRPr>
            </a:lvl1pPr>
            <a:lvl2pPr marL="600075" indent="-257175">
              <a:spcBef>
                <a:spcPts val="375"/>
              </a:spcBef>
              <a:buFontTx/>
              <a:defRPr sz="1800">
                <a:solidFill>
                  <a:srgbClr val="220011"/>
                </a:solidFill>
                <a:latin typeface="+mn-lt"/>
                <a:ea typeface="+mn-ea"/>
                <a:cs typeface="+mn-cs"/>
                <a:sym typeface="Arial"/>
              </a:defRPr>
            </a:lvl2pPr>
            <a:lvl3pPr>
              <a:spcBef>
                <a:spcPts val="375"/>
              </a:spcBef>
              <a:buFontTx/>
              <a:defRPr sz="1800">
                <a:solidFill>
                  <a:srgbClr val="220011"/>
                </a:solidFill>
                <a:latin typeface="+mn-lt"/>
                <a:ea typeface="+mn-ea"/>
                <a:cs typeface="+mn-cs"/>
                <a:sym typeface="Arial"/>
              </a:defRPr>
            </a:lvl3pPr>
            <a:lvl4pPr marL="1285875" indent="-257175">
              <a:spcBef>
                <a:spcPts val="375"/>
              </a:spcBef>
              <a:buFontTx/>
              <a:defRPr sz="1800">
                <a:solidFill>
                  <a:srgbClr val="220011"/>
                </a:solidFill>
                <a:latin typeface="+mn-lt"/>
                <a:ea typeface="+mn-ea"/>
                <a:cs typeface="+mn-cs"/>
                <a:sym typeface="Arial"/>
              </a:defRPr>
            </a:lvl4pPr>
            <a:lvl5pPr marL="1600200" indent="-228600">
              <a:spcBef>
                <a:spcPts val="375"/>
              </a:spcBef>
              <a:buFontTx/>
              <a:defRPr sz="1800">
                <a:solidFill>
                  <a:srgbClr val="220011"/>
                </a:solidFill>
                <a:latin typeface="+mn-lt"/>
                <a:ea typeface="+mn-ea"/>
                <a:cs typeface="+mn-cs"/>
                <a:sym typeface="Arial"/>
              </a:defRPr>
            </a:lvl5pPr>
          </a:lstStyle>
          <a:p>
            <a:r>
              <a:t>Body Level One</a:t>
            </a:r>
          </a:p>
          <a:p>
            <a:pPr lvl="1"/>
            <a:r>
              <a:t>Body Level Two</a:t>
            </a:r>
          </a:p>
          <a:p>
            <a:pPr lvl="2"/>
            <a:r>
              <a:t>Body Level Three</a:t>
            </a:r>
          </a:p>
          <a:p>
            <a:pPr lvl="3"/>
            <a:r>
              <a:t>Body Level Four</a:t>
            </a:r>
          </a:p>
          <a:p>
            <a:pPr lvl="4"/>
            <a:r>
              <a:t>Body Level Five</a:t>
            </a:r>
          </a:p>
        </p:txBody>
      </p:sp>
      <p:sp>
        <p:nvSpPr>
          <p:cNvPr id="307" name="Shape 307"/>
          <p:cNvSpPr>
            <a:spLocks noGrp="1"/>
          </p:cNvSpPr>
          <p:nvPr>
            <p:ph type="sldNum" sz="quarter" idx="2"/>
          </p:nvPr>
        </p:nvSpPr>
        <p:spPr>
          <a:xfrm>
            <a:off x="8208779" y="6451690"/>
            <a:ext cx="249423" cy="253912"/>
          </a:xfrm>
          <a:prstGeom prst="rect">
            <a:avLst/>
          </a:prstGeom>
        </p:spPr>
        <p:txBody>
          <a:bodyPr anchor="b"/>
          <a:lstStyle>
            <a:lvl1pPr>
              <a:defRPr sz="1050">
                <a:solidFill>
                  <a:srgbClr val="FFFFCC"/>
                </a:solidFill>
                <a:latin typeface="Times New Roman"/>
                <a:ea typeface="Times New Roman"/>
                <a:cs typeface="Times New Roman"/>
                <a:sym typeface="Times New Roman"/>
              </a:defRPr>
            </a:lvl1pPr>
          </a:lstStyle>
          <a:p>
            <a:fld id="{86CB4B4D-7CA3-9044-876B-883B54F8677D}" type="slidenum">
              <a:t>‹#›</a:t>
            </a:fld>
            <a:endParaRPr/>
          </a:p>
        </p:txBody>
      </p:sp>
    </p:spTree>
    <p:extLst>
      <p:ext uri="{BB962C8B-B14F-4D97-AF65-F5344CB8AC3E}">
        <p14:creationId xmlns:p14="http://schemas.microsoft.com/office/powerpoint/2010/main" val="1765012363"/>
      </p:ext>
    </p:extLst>
  </p:cSld>
  <p:clrMapOvr>
    <a:masterClrMapping/>
  </p:clrMapOvr>
  <p:transition spd="med"/>
</p:sldLayout>
</file>

<file path=ppt/slideLayouts/slideLayout69.xml><?xml version="1.0" encoding="utf-8"?>
<p:sldLayout xmlns:a="http://schemas.openxmlformats.org/drawingml/2006/main" xmlns:r="http://schemas.openxmlformats.org/officeDocument/2006/relationships" xmlns:p="http://schemas.openxmlformats.org/presentationml/2006/main" type="tx">
  <p:cSld name="34_Default">
    <p:bg>
      <p:bgPr>
        <a:gradFill flip="none" rotWithShape="1">
          <a:gsLst>
            <a:gs pos="0">
              <a:srgbClr val="220011"/>
            </a:gs>
            <a:gs pos="50000">
              <a:srgbClr val="660033"/>
            </a:gs>
            <a:gs pos="100000">
              <a:srgbClr val="220011"/>
            </a:gs>
          </a:gsLst>
          <a:lin ang="10800000" scaled="0"/>
        </a:gradFill>
        <a:effectLst/>
      </p:bgPr>
    </p:bg>
    <p:spTree>
      <p:nvGrpSpPr>
        <p:cNvPr id="1" name=""/>
        <p:cNvGrpSpPr/>
        <p:nvPr/>
      </p:nvGrpSpPr>
      <p:grpSpPr>
        <a:xfrm>
          <a:off x="0" y="0"/>
          <a:ext cx="0" cy="0"/>
          <a:chOff x="0" y="0"/>
          <a:chExt cx="0" cy="0"/>
        </a:xfrm>
      </p:grpSpPr>
      <p:pic>
        <p:nvPicPr>
          <p:cNvPr id="314" name="image2.jpeg"/>
          <p:cNvPicPr>
            <a:picLocks noChangeAspect="1"/>
          </p:cNvPicPr>
          <p:nvPr/>
        </p:nvPicPr>
        <p:blipFill>
          <a:blip r:embed="rId2">
            <a:extLst/>
          </a:blip>
          <a:stretch>
            <a:fillRect/>
          </a:stretch>
        </p:blipFill>
        <p:spPr>
          <a:xfrm>
            <a:off x="0" y="-31750"/>
            <a:ext cx="9144000" cy="6921500"/>
          </a:xfrm>
          <a:prstGeom prst="rect">
            <a:avLst/>
          </a:prstGeom>
          <a:ln w="12700">
            <a:miter lim="400000"/>
          </a:ln>
        </p:spPr>
      </p:pic>
      <p:sp>
        <p:nvSpPr>
          <p:cNvPr id="315" name="Shape 315"/>
          <p:cNvSpPr/>
          <p:nvPr/>
        </p:nvSpPr>
        <p:spPr>
          <a:xfrm>
            <a:off x="673098" y="6329364"/>
            <a:ext cx="2571754" cy="484746"/>
          </a:xfrm>
          <a:prstGeom prst="rect">
            <a:avLst/>
          </a:prstGeom>
          <a:ln w="12700">
            <a:miter lim="400000"/>
          </a:ln>
          <a:extLst>
            <a:ext uri="{C572A759-6A51-4108-AA02-DFA0A04FC94B}">
              <ma14:wrappingTextBoxFlag xmlns="" xmlns:ma14="http://schemas.microsoft.com/office/mac/drawingml/2011/main" val="1"/>
            </a:ext>
          </a:extLst>
        </p:spPr>
        <p:txBody>
          <a:bodyPr lIns="34289" tIns="34289" rIns="34289" bIns="34289">
            <a:spAutoFit/>
          </a:bodyPr>
          <a:lstStyle/>
          <a:p>
            <a:pPr>
              <a:spcBef>
                <a:spcPts val="750"/>
              </a:spcBef>
              <a:defRPr>
                <a:solidFill>
                  <a:srgbClr val="FFF4FF"/>
                </a:solidFill>
              </a:defRPr>
            </a:pPr>
            <a:r>
              <a:rPr sz="1350"/>
              <a:t>University College Cork</a:t>
            </a:r>
            <a:br>
              <a:rPr sz="1350"/>
            </a:br>
            <a:endParaRPr sz="1350"/>
          </a:p>
        </p:txBody>
      </p:sp>
      <p:pic>
        <p:nvPicPr>
          <p:cNvPr id="316" name="image3.png"/>
          <p:cNvPicPr>
            <a:picLocks noChangeAspect="1"/>
          </p:cNvPicPr>
          <p:nvPr/>
        </p:nvPicPr>
        <p:blipFill>
          <a:blip r:embed="rId3">
            <a:extLst/>
          </a:blip>
          <a:stretch>
            <a:fillRect/>
          </a:stretch>
        </p:blipFill>
        <p:spPr>
          <a:xfrm>
            <a:off x="0" y="6096000"/>
            <a:ext cx="706438" cy="762000"/>
          </a:xfrm>
          <a:prstGeom prst="rect">
            <a:avLst/>
          </a:prstGeom>
          <a:ln w="12700">
            <a:miter lim="400000"/>
          </a:ln>
        </p:spPr>
      </p:pic>
      <p:sp>
        <p:nvSpPr>
          <p:cNvPr id="317" name="Shape 317"/>
          <p:cNvSpPr>
            <a:spLocks noGrp="1"/>
          </p:cNvSpPr>
          <p:nvPr>
            <p:ph type="sldNum" sz="quarter" idx="2"/>
          </p:nvPr>
        </p:nvSpPr>
        <p:spPr>
          <a:xfrm>
            <a:off x="6295762" y="6356351"/>
            <a:ext cx="257439" cy="253912"/>
          </a:xfrm>
          <a:prstGeom prst="rect">
            <a:avLst/>
          </a:prstGeom>
        </p:spPr>
        <p:txBody>
          <a:bodyPr anchor="t"/>
          <a:lstStyle>
            <a:lvl1pPr>
              <a:defRPr sz="1050">
                <a:solidFill>
                  <a:srgbClr val="000000"/>
                </a:solidFill>
                <a:latin typeface="+mn-lt"/>
                <a:ea typeface="+mn-ea"/>
                <a:cs typeface="+mn-cs"/>
                <a:sym typeface="Arial"/>
              </a:defRPr>
            </a:lvl1pPr>
          </a:lstStyle>
          <a:p>
            <a:fld id="{86CB4B4D-7CA3-9044-876B-883B54F8677D}" type="slidenum">
              <a:t>‹#›</a:t>
            </a:fld>
            <a:endParaRPr/>
          </a:p>
        </p:txBody>
      </p:sp>
    </p:spTree>
    <p:extLst>
      <p:ext uri="{BB962C8B-B14F-4D97-AF65-F5344CB8AC3E}">
        <p14:creationId xmlns:p14="http://schemas.microsoft.com/office/powerpoint/2010/main" val="3262922467"/>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3_Title, Content and Picture">
    <p:spTree>
      <p:nvGrpSpPr>
        <p:cNvPr id="1" name=""/>
        <p:cNvGrpSpPr/>
        <p:nvPr/>
      </p:nvGrpSpPr>
      <p:grpSpPr>
        <a:xfrm>
          <a:off x="0" y="0"/>
          <a:ext cx="0" cy="0"/>
          <a:chOff x="0" y="0"/>
          <a:chExt cx="0" cy="0"/>
        </a:xfrm>
      </p:grpSpPr>
      <p:sp>
        <p:nvSpPr>
          <p:cNvPr id="89" name="Shape 89"/>
          <p:cNvSpPr>
            <a:spLocks noGrp="1"/>
          </p:cNvSpPr>
          <p:nvPr>
            <p:ph type="body" sz="half" idx="1"/>
          </p:nvPr>
        </p:nvSpPr>
        <p:spPr>
          <a:xfrm>
            <a:off x="628650" y="1727650"/>
            <a:ext cx="5486400" cy="4215950"/>
          </a:xfrm>
          <a:prstGeom prst="rect">
            <a:avLst/>
          </a:prstGeom>
          <a:extLst>
            <a:ext uri="{C572A759-6A51-4108-AA02-DFA0A04FC94B}">
              <ma14:wrappingTextBoxFlag xmlns:ma14="http://schemas.microsoft.com/office/mac/drawingml/2011/main" xmlns="" val="1"/>
            </a:ext>
          </a:extLst>
        </p:spPr>
        <p:txBody>
          <a:bodyPr/>
          <a:lstStyle/>
          <a:p>
            <a:r>
              <a:t>Click to edit Master text styles</a:t>
            </a:r>
          </a:p>
          <a:p>
            <a:pPr lvl="1"/>
            <a:r>
              <a:t>Second level</a:t>
            </a:r>
          </a:p>
          <a:p>
            <a:pPr lvl="2"/>
            <a:r>
              <a:t>Third level</a:t>
            </a:r>
          </a:p>
          <a:p>
            <a:pPr lvl="3"/>
            <a:r>
              <a:t>Fourth level</a:t>
            </a:r>
          </a:p>
          <a:p>
            <a:pPr lvl="4"/>
            <a:r>
              <a:t>Fifth level</a:t>
            </a:r>
          </a:p>
        </p:txBody>
      </p:sp>
      <p:sp>
        <p:nvSpPr>
          <p:cNvPr id="90" name="Shape 90"/>
          <p:cNvSpPr>
            <a:spLocks noGrp="1"/>
          </p:cNvSpPr>
          <p:nvPr>
            <p:ph type="pic" sz="quarter" idx="13"/>
          </p:nvPr>
        </p:nvSpPr>
        <p:spPr>
          <a:xfrm>
            <a:off x="6311503" y="1727200"/>
            <a:ext cx="2588832" cy="4216400"/>
          </a:xfrm>
          <a:prstGeom prst="rect">
            <a:avLst/>
          </a:prstGeom>
        </p:spPr>
        <p:txBody>
          <a:bodyPr lIns="91439" rIns="91439">
            <a:noAutofit/>
          </a:bodyPr>
          <a:lstStyle/>
          <a:p>
            <a:endParaRPr/>
          </a:p>
        </p:txBody>
      </p:sp>
      <p:sp>
        <p:nvSpPr>
          <p:cNvPr id="91" name="Shape 91"/>
          <p:cNvSpPr>
            <a:spLocks noGrp="1"/>
          </p:cNvSpPr>
          <p:nvPr>
            <p:ph type="title"/>
          </p:nvPr>
        </p:nvSpPr>
        <p:spPr>
          <a:xfrm>
            <a:off x="628650" y="212725"/>
            <a:ext cx="6822017" cy="1057276"/>
          </a:xfrm>
          <a:prstGeom prst="rect">
            <a:avLst/>
          </a:prstGeom>
          <a:solidFill>
            <a:srgbClr val="EFEFF0"/>
          </a:solidFill>
          <a:extLst>
            <a:ext uri="{C572A759-6A51-4108-AA02-DFA0A04FC94B}">
              <ma14:wrappingTextBoxFlag xmlns:ma14="http://schemas.microsoft.com/office/mac/drawingml/2011/main" xmlns="" val="1"/>
            </a:ext>
          </a:extLst>
        </p:spPr>
        <p:txBody>
          <a:bodyPr/>
          <a:lstStyle/>
          <a:p>
            <a:r>
              <a:t>Click to edit Master title style</a:t>
            </a:r>
          </a:p>
        </p:txBody>
      </p:sp>
      <p:sp>
        <p:nvSpPr>
          <p:cNvPr id="92" name="Shape 92"/>
          <p:cNvSpPr/>
          <p:nvPr/>
        </p:nvSpPr>
        <p:spPr>
          <a:xfrm>
            <a:off x="7843060" y="212725"/>
            <a:ext cx="1057275" cy="1057276"/>
          </a:xfrm>
          <a:prstGeom prst="rect">
            <a:avLst/>
          </a:prstGeom>
          <a:solidFill>
            <a:schemeClr val="accent4"/>
          </a:solidFill>
          <a:ln w="12700">
            <a:solidFill>
              <a:srgbClr val="BA8400"/>
            </a:solidFill>
            <a:miter/>
          </a:ln>
        </p:spPr>
        <p:txBody>
          <a:bodyPr lIns="45719" rIns="45719" anchor="ctr"/>
          <a:lstStyle/>
          <a:p>
            <a:pPr algn="ctr">
              <a:defRPr>
                <a:solidFill>
                  <a:srgbClr val="FFFFFF"/>
                </a:solidFill>
              </a:defRPr>
            </a:pPr>
            <a:endParaRPr/>
          </a:p>
        </p:txBody>
      </p:sp>
      <p:pic>
        <p:nvPicPr>
          <p:cNvPr id="93" name="image10.jpg"/>
          <p:cNvPicPr>
            <a:picLocks noChangeAspect="1"/>
          </p:cNvPicPr>
          <p:nvPr/>
        </p:nvPicPr>
        <p:blipFill>
          <a:blip r:embed="rId2">
            <a:extLst/>
          </a:blip>
          <a:stretch>
            <a:fillRect/>
          </a:stretch>
        </p:blipFill>
        <p:spPr>
          <a:xfrm>
            <a:off x="7825481" y="6205704"/>
            <a:ext cx="1092434" cy="515773"/>
          </a:xfrm>
          <a:prstGeom prst="rect">
            <a:avLst/>
          </a:prstGeom>
          <a:ln w="12700">
            <a:miter lim="400000"/>
          </a:ln>
        </p:spPr>
      </p:pic>
      <p:sp>
        <p:nvSpPr>
          <p:cNvPr id="94" name="Shape 94"/>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010111908"/>
      </p:ext>
    </p:extLst>
  </p:cSld>
  <p:clrMapOvr>
    <a:masterClrMapping/>
  </p:clrMapOvr>
  <p:transition spd="med"/>
</p:sldLayout>
</file>

<file path=ppt/slideLayouts/slideLayout70.xml><?xml version="1.0" encoding="utf-8"?>
<p:sldLayout xmlns:a="http://schemas.openxmlformats.org/drawingml/2006/main" xmlns:r="http://schemas.openxmlformats.org/officeDocument/2006/relationships" xmlns:p="http://schemas.openxmlformats.org/presentationml/2006/main" type="tx">
  <p:cSld name="35_Default">
    <p:bg>
      <p:bgPr>
        <a:gradFill flip="none" rotWithShape="1">
          <a:gsLst>
            <a:gs pos="0">
              <a:srgbClr val="220011"/>
            </a:gs>
            <a:gs pos="50000">
              <a:srgbClr val="660033"/>
            </a:gs>
            <a:gs pos="100000">
              <a:srgbClr val="220011"/>
            </a:gs>
          </a:gsLst>
          <a:lin ang="10800000" scaled="0"/>
        </a:gradFill>
        <a:effectLst/>
      </p:bgPr>
    </p:bg>
    <p:spTree>
      <p:nvGrpSpPr>
        <p:cNvPr id="1" name=""/>
        <p:cNvGrpSpPr/>
        <p:nvPr/>
      </p:nvGrpSpPr>
      <p:grpSpPr>
        <a:xfrm>
          <a:off x="0" y="0"/>
          <a:ext cx="0" cy="0"/>
          <a:chOff x="0" y="0"/>
          <a:chExt cx="0" cy="0"/>
        </a:xfrm>
      </p:grpSpPr>
      <p:pic>
        <p:nvPicPr>
          <p:cNvPr id="324" name="image2.jpeg"/>
          <p:cNvPicPr>
            <a:picLocks noChangeAspect="1"/>
          </p:cNvPicPr>
          <p:nvPr/>
        </p:nvPicPr>
        <p:blipFill>
          <a:blip r:embed="rId2">
            <a:extLst/>
          </a:blip>
          <a:stretch>
            <a:fillRect/>
          </a:stretch>
        </p:blipFill>
        <p:spPr>
          <a:xfrm>
            <a:off x="0" y="-31750"/>
            <a:ext cx="9144000" cy="6921500"/>
          </a:xfrm>
          <a:prstGeom prst="rect">
            <a:avLst/>
          </a:prstGeom>
          <a:ln w="12700">
            <a:miter lim="400000"/>
          </a:ln>
        </p:spPr>
      </p:pic>
      <p:sp>
        <p:nvSpPr>
          <p:cNvPr id="325" name="Shape 325"/>
          <p:cNvSpPr/>
          <p:nvPr/>
        </p:nvSpPr>
        <p:spPr>
          <a:xfrm>
            <a:off x="673098" y="6329364"/>
            <a:ext cx="2571754" cy="484746"/>
          </a:xfrm>
          <a:prstGeom prst="rect">
            <a:avLst/>
          </a:prstGeom>
          <a:ln w="12700">
            <a:miter lim="400000"/>
          </a:ln>
          <a:extLst>
            <a:ext uri="{C572A759-6A51-4108-AA02-DFA0A04FC94B}">
              <ma14:wrappingTextBoxFlag xmlns="" xmlns:ma14="http://schemas.microsoft.com/office/mac/drawingml/2011/main" val="1"/>
            </a:ext>
          </a:extLst>
        </p:spPr>
        <p:txBody>
          <a:bodyPr lIns="34289" tIns="34289" rIns="34289" bIns="34289">
            <a:spAutoFit/>
          </a:bodyPr>
          <a:lstStyle/>
          <a:p>
            <a:pPr>
              <a:spcBef>
                <a:spcPts val="750"/>
              </a:spcBef>
              <a:defRPr>
                <a:solidFill>
                  <a:srgbClr val="FFF4FF"/>
                </a:solidFill>
              </a:defRPr>
            </a:pPr>
            <a:r>
              <a:rPr sz="1350"/>
              <a:t>University College Cork</a:t>
            </a:r>
            <a:br>
              <a:rPr sz="1350"/>
            </a:br>
            <a:endParaRPr sz="1350"/>
          </a:p>
        </p:txBody>
      </p:sp>
      <p:pic>
        <p:nvPicPr>
          <p:cNvPr id="326" name="image3.png"/>
          <p:cNvPicPr>
            <a:picLocks noChangeAspect="1"/>
          </p:cNvPicPr>
          <p:nvPr/>
        </p:nvPicPr>
        <p:blipFill>
          <a:blip r:embed="rId3">
            <a:extLst/>
          </a:blip>
          <a:stretch>
            <a:fillRect/>
          </a:stretch>
        </p:blipFill>
        <p:spPr>
          <a:xfrm>
            <a:off x="0" y="6096000"/>
            <a:ext cx="706438" cy="762000"/>
          </a:xfrm>
          <a:prstGeom prst="rect">
            <a:avLst/>
          </a:prstGeom>
          <a:ln w="12700">
            <a:miter lim="400000"/>
          </a:ln>
        </p:spPr>
      </p:pic>
      <p:sp>
        <p:nvSpPr>
          <p:cNvPr id="327" name="Shape 327"/>
          <p:cNvSpPr>
            <a:spLocks noGrp="1"/>
          </p:cNvSpPr>
          <p:nvPr>
            <p:ph type="title"/>
          </p:nvPr>
        </p:nvSpPr>
        <p:spPr>
          <a:xfrm>
            <a:off x="685800" y="228600"/>
            <a:ext cx="7772400" cy="1143000"/>
          </a:xfrm>
          <a:prstGeom prst="rect">
            <a:avLst/>
          </a:prstGeom>
        </p:spPr>
        <p:txBody>
          <a:bodyPr/>
          <a:lstStyle>
            <a:lvl1pPr algn="l">
              <a:defRPr sz="2700">
                <a:solidFill>
                  <a:srgbClr val="FF3300"/>
                </a:solidFill>
                <a:latin typeface="+mn-lt"/>
                <a:ea typeface="+mn-ea"/>
                <a:cs typeface="+mn-cs"/>
                <a:sym typeface="Arial"/>
              </a:defRPr>
            </a:lvl1pPr>
          </a:lstStyle>
          <a:p>
            <a:r>
              <a:t>Title Text</a:t>
            </a:r>
          </a:p>
        </p:txBody>
      </p:sp>
      <p:sp>
        <p:nvSpPr>
          <p:cNvPr id="328" name="Shape 328"/>
          <p:cNvSpPr>
            <a:spLocks noGrp="1"/>
          </p:cNvSpPr>
          <p:nvPr>
            <p:ph type="body" idx="1"/>
          </p:nvPr>
        </p:nvSpPr>
        <p:spPr>
          <a:xfrm>
            <a:off x="685800" y="1447800"/>
            <a:ext cx="7772400" cy="4114800"/>
          </a:xfrm>
          <a:prstGeom prst="rect">
            <a:avLst/>
          </a:prstGeom>
        </p:spPr>
        <p:txBody>
          <a:bodyPr/>
          <a:lstStyle>
            <a:lvl1pPr>
              <a:spcBef>
                <a:spcPts val="375"/>
              </a:spcBef>
              <a:buFontTx/>
              <a:defRPr sz="1800">
                <a:solidFill>
                  <a:srgbClr val="220011"/>
                </a:solidFill>
                <a:latin typeface="+mn-lt"/>
                <a:ea typeface="+mn-ea"/>
                <a:cs typeface="+mn-cs"/>
                <a:sym typeface="Arial"/>
              </a:defRPr>
            </a:lvl1pPr>
            <a:lvl2pPr marL="600075" indent="-257175">
              <a:spcBef>
                <a:spcPts val="375"/>
              </a:spcBef>
              <a:buFontTx/>
              <a:defRPr sz="1800">
                <a:solidFill>
                  <a:srgbClr val="220011"/>
                </a:solidFill>
                <a:latin typeface="+mn-lt"/>
                <a:ea typeface="+mn-ea"/>
                <a:cs typeface="+mn-cs"/>
                <a:sym typeface="Arial"/>
              </a:defRPr>
            </a:lvl2pPr>
            <a:lvl3pPr>
              <a:spcBef>
                <a:spcPts val="375"/>
              </a:spcBef>
              <a:buFontTx/>
              <a:defRPr sz="1800">
                <a:solidFill>
                  <a:srgbClr val="220011"/>
                </a:solidFill>
                <a:latin typeface="+mn-lt"/>
                <a:ea typeface="+mn-ea"/>
                <a:cs typeface="+mn-cs"/>
                <a:sym typeface="Arial"/>
              </a:defRPr>
            </a:lvl3pPr>
            <a:lvl4pPr marL="1285875" indent="-257175">
              <a:spcBef>
                <a:spcPts val="375"/>
              </a:spcBef>
              <a:buFontTx/>
              <a:defRPr sz="1800">
                <a:solidFill>
                  <a:srgbClr val="220011"/>
                </a:solidFill>
                <a:latin typeface="+mn-lt"/>
                <a:ea typeface="+mn-ea"/>
                <a:cs typeface="+mn-cs"/>
                <a:sym typeface="Arial"/>
              </a:defRPr>
            </a:lvl4pPr>
            <a:lvl5pPr marL="1600200" indent="-228600">
              <a:spcBef>
                <a:spcPts val="375"/>
              </a:spcBef>
              <a:buFontTx/>
              <a:defRPr sz="1800">
                <a:solidFill>
                  <a:srgbClr val="220011"/>
                </a:solidFill>
                <a:latin typeface="+mn-lt"/>
                <a:ea typeface="+mn-ea"/>
                <a:cs typeface="+mn-cs"/>
                <a:sym typeface="Arial"/>
              </a:defRPr>
            </a:lvl5pPr>
          </a:lstStyle>
          <a:p>
            <a:r>
              <a:t>Body Level One</a:t>
            </a:r>
          </a:p>
          <a:p>
            <a:pPr lvl="1"/>
            <a:r>
              <a:t>Body Level Two</a:t>
            </a:r>
          </a:p>
          <a:p>
            <a:pPr lvl="2"/>
            <a:r>
              <a:t>Body Level Three</a:t>
            </a:r>
          </a:p>
          <a:p>
            <a:pPr lvl="3"/>
            <a:r>
              <a:t>Body Level Four</a:t>
            </a:r>
          </a:p>
          <a:p>
            <a:pPr lvl="4"/>
            <a:r>
              <a:t>Body Level Five</a:t>
            </a:r>
          </a:p>
        </p:txBody>
      </p:sp>
      <p:sp>
        <p:nvSpPr>
          <p:cNvPr id="329" name="Shape 329"/>
          <p:cNvSpPr>
            <a:spLocks noGrp="1"/>
          </p:cNvSpPr>
          <p:nvPr>
            <p:ph type="sldNum" sz="quarter" idx="2"/>
          </p:nvPr>
        </p:nvSpPr>
        <p:spPr>
          <a:xfrm>
            <a:off x="6295762" y="6356351"/>
            <a:ext cx="257439" cy="253912"/>
          </a:xfrm>
          <a:prstGeom prst="rect">
            <a:avLst/>
          </a:prstGeom>
        </p:spPr>
        <p:txBody>
          <a:bodyPr anchor="t"/>
          <a:lstStyle>
            <a:lvl1pPr>
              <a:defRPr sz="1050">
                <a:solidFill>
                  <a:srgbClr val="000000"/>
                </a:solidFill>
                <a:latin typeface="+mn-lt"/>
                <a:ea typeface="+mn-ea"/>
                <a:cs typeface="+mn-cs"/>
                <a:sym typeface="Arial"/>
              </a:defRPr>
            </a:lvl1pPr>
          </a:lstStyle>
          <a:p>
            <a:fld id="{86CB4B4D-7CA3-9044-876B-883B54F8677D}" type="slidenum">
              <a:t>‹#›</a:t>
            </a:fld>
            <a:endParaRPr/>
          </a:p>
        </p:txBody>
      </p:sp>
    </p:spTree>
    <p:extLst>
      <p:ext uri="{BB962C8B-B14F-4D97-AF65-F5344CB8AC3E}">
        <p14:creationId xmlns:p14="http://schemas.microsoft.com/office/powerpoint/2010/main" val="2961688454"/>
      </p:ext>
    </p:extLst>
  </p:cSld>
  <p:clrMapOvr>
    <a:masterClrMapping/>
  </p:clrMapOvr>
  <p:transition spd="med"/>
</p:sldLayout>
</file>

<file path=ppt/slideLayouts/slideLayout71.xml><?xml version="1.0" encoding="utf-8"?>
<p:sldLayout xmlns:a="http://schemas.openxmlformats.org/drawingml/2006/main" xmlns:r="http://schemas.openxmlformats.org/officeDocument/2006/relationships" xmlns:p="http://schemas.openxmlformats.org/presentationml/2006/main" type="tx">
  <p:cSld name="36_Default">
    <p:bg>
      <p:bgPr>
        <a:gradFill flip="none" rotWithShape="1">
          <a:gsLst>
            <a:gs pos="0">
              <a:srgbClr val="220011"/>
            </a:gs>
            <a:gs pos="50000">
              <a:srgbClr val="660033"/>
            </a:gs>
            <a:gs pos="100000">
              <a:srgbClr val="220011"/>
            </a:gs>
          </a:gsLst>
          <a:lin ang="10800000" scaled="0"/>
        </a:gradFill>
        <a:effectLst/>
      </p:bgPr>
    </p:bg>
    <p:spTree>
      <p:nvGrpSpPr>
        <p:cNvPr id="1" name=""/>
        <p:cNvGrpSpPr/>
        <p:nvPr/>
      </p:nvGrpSpPr>
      <p:grpSpPr>
        <a:xfrm>
          <a:off x="0" y="0"/>
          <a:ext cx="0" cy="0"/>
          <a:chOff x="0" y="0"/>
          <a:chExt cx="0" cy="0"/>
        </a:xfrm>
      </p:grpSpPr>
      <p:pic>
        <p:nvPicPr>
          <p:cNvPr id="336" name="image2.jpeg"/>
          <p:cNvPicPr>
            <a:picLocks noChangeAspect="1"/>
          </p:cNvPicPr>
          <p:nvPr/>
        </p:nvPicPr>
        <p:blipFill>
          <a:blip r:embed="rId2">
            <a:extLst/>
          </a:blip>
          <a:stretch>
            <a:fillRect/>
          </a:stretch>
        </p:blipFill>
        <p:spPr>
          <a:xfrm>
            <a:off x="0" y="-31750"/>
            <a:ext cx="9144000" cy="6921500"/>
          </a:xfrm>
          <a:prstGeom prst="rect">
            <a:avLst/>
          </a:prstGeom>
          <a:ln w="12700">
            <a:miter lim="400000"/>
          </a:ln>
        </p:spPr>
      </p:pic>
      <p:sp>
        <p:nvSpPr>
          <p:cNvPr id="337" name="Shape 337"/>
          <p:cNvSpPr/>
          <p:nvPr/>
        </p:nvSpPr>
        <p:spPr>
          <a:xfrm>
            <a:off x="673098" y="6329364"/>
            <a:ext cx="2571754" cy="484746"/>
          </a:xfrm>
          <a:prstGeom prst="rect">
            <a:avLst/>
          </a:prstGeom>
          <a:ln w="12700">
            <a:miter lim="400000"/>
          </a:ln>
          <a:extLst>
            <a:ext uri="{C572A759-6A51-4108-AA02-DFA0A04FC94B}">
              <ma14:wrappingTextBoxFlag xmlns="" xmlns:ma14="http://schemas.microsoft.com/office/mac/drawingml/2011/main" val="1"/>
            </a:ext>
          </a:extLst>
        </p:spPr>
        <p:txBody>
          <a:bodyPr lIns="34289" tIns="34289" rIns="34289" bIns="34289">
            <a:spAutoFit/>
          </a:bodyPr>
          <a:lstStyle/>
          <a:p>
            <a:pPr>
              <a:spcBef>
                <a:spcPts val="750"/>
              </a:spcBef>
              <a:defRPr>
                <a:solidFill>
                  <a:srgbClr val="FFF4FF"/>
                </a:solidFill>
              </a:defRPr>
            </a:pPr>
            <a:r>
              <a:rPr sz="1350"/>
              <a:t>University College Cork</a:t>
            </a:r>
            <a:br>
              <a:rPr sz="1350"/>
            </a:br>
            <a:endParaRPr sz="1350"/>
          </a:p>
        </p:txBody>
      </p:sp>
      <p:pic>
        <p:nvPicPr>
          <p:cNvPr id="338" name="image3.png"/>
          <p:cNvPicPr>
            <a:picLocks noChangeAspect="1"/>
          </p:cNvPicPr>
          <p:nvPr/>
        </p:nvPicPr>
        <p:blipFill>
          <a:blip r:embed="rId3">
            <a:extLst/>
          </a:blip>
          <a:stretch>
            <a:fillRect/>
          </a:stretch>
        </p:blipFill>
        <p:spPr>
          <a:xfrm>
            <a:off x="0" y="6096000"/>
            <a:ext cx="706438" cy="762000"/>
          </a:xfrm>
          <a:prstGeom prst="rect">
            <a:avLst/>
          </a:prstGeom>
          <a:ln w="12700">
            <a:miter lim="400000"/>
          </a:ln>
        </p:spPr>
      </p:pic>
      <p:sp>
        <p:nvSpPr>
          <p:cNvPr id="339" name="Shape 339"/>
          <p:cNvSpPr>
            <a:spLocks noGrp="1"/>
          </p:cNvSpPr>
          <p:nvPr>
            <p:ph type="title"/>
          </p:nvPr>
        </p:nvSpPr>
        <p:spPr>
          <a:xfrm>
            <a:off x="685800" y="228600"/>
            <a:ext cx="7772400" cy="1143000"/>
          </a:xfrm>
          <a:prstGeom prst="rect">
            <a:avLst/>
          </a:prstGeom>
        </p:spPr>
        <p:txBody>
          <a:bodyPr/>
          <a:lstStyle>
            <a:lvl1pPr algn="l">
              <a:defRPr sz="2700">
                <a:solidFill>
                  <a:srgbClr val="FF3300"/>
                </a:solidFill>
                <a:latin typeface="+mn-lt"/>
                <a:ea typeface="+mn-ea"/>
                <a:cs typeface="+mn-cs"/>
                <a:sym typeface="Arial"/>
              </a:defRPr>
            </a:lvl1pPr>
          </a:lstStyle>
          <a:p>
            <a:r>
              <a:t>Title Text</a:t>
            </a:r>
          </a:p>
        </p:txBody>
      </p:sp>
      <p:sp>
        <p:nvSpPr>
          <p:cNvPr id="340" name="Shape 340"/>
          <p:cNvSpPr>
            <a:spLocks noGrp="1"/>
          </p:cNvSpPr>
          <p:nvPr>
            <p:ph type="body" idx="1"/>
          </p:nvPr>
        </p:nvSpPr>
        <p:spPr>
          <a:xfrm>
            <a:off x="685800" y="1447800"/>
            <a:ext cx="7772400" cy="4114800"/>
          </a:xfrm>
          <a:prstGeom prst="rect">
            <a:avLst/>
          </a:prstGeom>
        </p:spPr>
        <p:txBody>
          <a:bodyPr/>
          <a:lstStyle>
            <a:lvl1pPr>
              <a:spcBef>
                <a:spcPts val="375"/>
              </a:spcBef>
              <a:buFontTx/>
              <a:defRPr sz="1800">
                <a:solidFill>
                  <a:srgbClr val="220011"/>
                </a:solidFill>
                <a:latin typeface="+mn-lt"/>
                <a:ea typeface="+mn-ea"/>
                <a:cs typeface="+mn-cs"/>
                <a:sym typeface="Arial"/>
              </a:defRPr>
            </a:lvl1pPr>
            <a:lvl2pPr marL="600075" indent="-257175">
              <a:spcBef>
                <a:spcPts val="375"/>
              </a:spcBef>
              <a:buFontTx/>
              <a:defRPr sz="1800">
                <a:solidFill>
                  <a:srgbClr val="220011"/>
                </a:solidFill>
                <a:latin typeface="+mn-lt"/>
                <a:ea typeface="+mn-ea"/>
                <a:cs typeface="+mn-cs"/>
                <a:sym typeface="Arial"/>
              </a:defRPr>
            </a:lvl2pPr>
            <a:lvl3pPr>
              <a:spcBef>
                <a:spcPts val="375"/>
              </a:spcBef>
              <a:buFontTx/>
              <a:defRPr sz="1800">
                <a:solidFill>
                  <a:srgbClr val="220011"/>
                </a:solidFill>
                <a:latin typeface="+mn-lt"/>
                <a:ea typeface="+mn-ea"/>
                <a:cs typeface="+mn-cs"/>
                <a:sym typeface="Arial"/>
              </a:defRPr>
            </a:lvl3pPr>
            <a:lvl4pPr marL="1285875" indent="-257175">
              <a:spcBef>
                <a:spcPts val="375"/>
              </a:spcBef>
              <a:buFontTx/>
              <a:defRPr sz="1800">
                <a:solidFill>
                  <a:srgbClr val="220011"/>
                </a:solidFill>
                <a:latin typeface="+mn-lt"/>
                <a:ea typeface="+mn-ea"/>
                <a:cs typeface="+mn-cs"/>
                <a:sym typeface="Arial"/>
              </a:defRPr>
            </a:lvl4pPr>
            <a:lvl5pPr marL="1600200" indent="-228600">
              <a:spcBef>
                <a:spcPts val="375"/>
              </a:spcBef>
              <a:buFontTx/>
              <a:defRPr sz="1800">
                <a:solidFill>
                  <a:srgbClr val="220011"/>
                </a:solidFill>
                <a:latin typeface="+mn-lt"/>
                <a:ea typeface="+mn-ea"/>
                <a:cs typeface="+mn-cs"/>
                <a:sym typeface="Arial"/>
              </a:defRPr>
            </a:lvl5pPr>
          </a:lstStyle>
          <a:p>
            <a:r>
              <a:t>Body Level One</a:t>
            </a:r>
          </a:p>
          <a:p>
            <a:pPr lvl="1"/>
            <a:r>
              <a:t>Body Level Two</a:t>
            </a:r>
          </a:p>
          <a:p>
            <a:pPr lvl="2"/>
            <a:r>
              <a:t>Body Level Three</a:t>
            </a:r>
          </a:p>
          <a:p>
            <a:pPr lvl="3"/>
            <a:r>
              <a:t>Body Level Four</a:t>
            </a:r>
          </a:p>
          <a:p>
            <a:pPr lvl="4"/>
            <a:r>
              <a:t>Body Level Five</a:t>
            </a:r>
          </a:p>
        </p:txBody>
      </p:sp>
      <p:sp>
        <p:nvSpPr>
          <p:cNvPr id="341" name="Shape 341"/>
          <p:cNvSpPr>
            <a:spLocks noGrp="1"/>
          </p:cNvSpPr>
          <p:nvPr>
            <p:ph type="sldNum" sz="quarter" idx="2"/>
          </p:nvPr>
        </p:nvSpPr>
        <p:spPr>
          <a:xfrm>
            <a:off x="6295762" y="6356351"/>
            <a:ext cx="257439" cy="253912"/>
          </a:xfrm>
          <a:prstGeom prst="rect">
            <a:avLst/>
          </a:prstGeom>
        </p:spPr>
        <p:txBody>
          <a:bodyPr anchor="t"/>
          <a:lstStyle>
            <a:lvl1pPr>
              <a:defRPr sz="1050">
                <a:solidFill>
                  <a:srgbClr val="000000"/>
                </a:solidFill>
                <a:latin typeface="+mn-lt"/>
                <a:ea typeface="+mn-ea"/>
                <a:cs typeface="+mn-cs"/>
                <a:sym typeface="Arial"/>
              </a:defRPr>
            </a:lvl1pPr>
          </a:lstStyle>
          <a:p>
            <a:fld id="{86CB4B4D-7CA3-9044-876B-883B54F8677D}" type="slidenum">
              <a:t>‹#›</a:t>
            </a:fld>
            <a:endParaRPr/>
          </a:p>
        </p:txBody>
      </p:sp>
    </p:spTree>
    <p:extLst>
      <p:ext uri="{BB962C8B-B14F-4D97-AF65-F5344CB8AC3E}">
        <p14:creationId xmlns:p14="http://schemas.microsoft.com/office/powerpoint/2010/main" val="1043022196"/>
      </p:ext>
    </p:extLst>
  </p:cSld>
  <p:clrMapOvr>
    <a:masterClrMapping/>
  </p:clrMapOvr>
  <p:transition spd="med"/>
</p:sldLayout>
</file>

<file path=ppt/slideLayouts/slideLayout72.xml><?xml version="1.0" encoding="utf-8"?>
<p:sldLayout xmlns:a="http://schemas.openxmlformats.org/drawingml/2006/main" xmlns:r="http://schemas.openxmlformats.org/officeDocument/2006/relationships" xmlns:p="http://schemas.openxmlformats.org/presentationml/2006/main" type="tx">
  <p:cSld name="37_Default">
    <p:bg>
      <p:bgPr>
        <a:gradFill flip="none" rotWithShape="1">
          <a:gsLst>
            <a:gs pos="0">
              <a:srgbClr val="220011"/>
            </a:gs>
            <a:gs pos="50000">
              <a:srgbClr val="660033"/>
            </a:gs>
            <a:gs pos="100000">
              <a:srgbClr val="220011"/>
            </a:gs>
          </a:gsLst>
          <a:lin ang="10800000" scaled="0"/>
        </a:gradFill>
        <a:effectLst/>
      </p:bgPr>
    </p:bg>
    <p:spTree>
      <p:nvGrpSpPr>
        <p:cNvPr id="1" name=""/>
        <p:cNvGrpSpPr/>
        <p:nvPr/>
      </p:nvGrpSpPr>
      <p:grpSpPr>
        <a:xfrm>
          <a:off x="0" y="0"/>
          <a:ext cx="0" cy="0"/>
          <a:chOff x="0" y="0"/>
          <a:chExt cx="0" cy="0"/>
        </a:xfrm>
      </p:grpSpPr>
      <p:pic>
        <p:nvPicPr>
          <p:cNvPr id="348" name="image2.jpeg"/>
          <p:cNvPicPr>
            <a:picLocks noChangeAspect="1"/>
          </p:cNvPicPr>
          <p:nvPr/>
        </p:nvPicPr>
        <p:blipFill>
          <a:blip r:embed="rId2">
            <a:extLst/>
          </a:blip>
          <a:stretch>
            <a:fillRect/>
          </a:stretch>
        </p:blipFill>
        <p:spPr>
          <a:xfrm>
            <a:off x="0" y="-31750"/>
            <a:ext cx="9144000" cy="6921500"/>
          </a:xfrm>
          <a:prstGeom prst="rect">
            <a:avLst/>
          </a:prstGeom>
          <a:ln w="12700">
            <a:miter lim="400000"/>
          </a:ln>
        </p:spPr>
      </p:pic>
      <p:sp>
        <p:nvSpPr>
          <p:cNvPr id="349" name="Shape 349"/>
          <p:cNvSpPr/>
          <p:nvPr/>
        </p:nvSpPr>
        <p:spPr>
          <a:xfrm>
            <a:off x="673098" y="6329364"/>
            <a:ext cx="2571754" cy="484746"/>
          </a:xfrm>
          <a:prstGeom prst="rect">
            <a:avLst/>
          </a:prstGeom>
          <a:ln w="12700">
            <a:miter lim="400000"/>
          </a:ln>
          <a:extLst>
            <a:ext uri="{C572A759-6A51-4108-AA02-DFA0A04FC94B}">
              <ma14:wrappingTextBoxFlag xmlns="" xmlns:ma14="http://schemas.microsoft.com/office/mac/drawingml/2011/main" val="1"/>
            </a:ext>
          </a:extLst>
        </p:spPr>
        <p:txBody>
          <a:bodyPr lIns="34289" tIns="34289" rIns="34289" bIns="34289">
            <a:spAutoFit/>
          </a:bodyPr>
          <a:lstStyle/>
          <a:p>
            <a:pPr>
              <a:spcBef>
                <a:spcPts val="750"/>
              </a:spcBef>
              <a:defRPr>
                <a:solidFill>
                  <a:srgbClr val="FFF4FF"/>
                </a:solidFill>
              </a:defRPr>
            </a:pPr>
            <a:r>
              <a:rPr sz="1350"/>
              <a:t>University College Cork</a:t>
            </a:r>
            <a:br>
              <a:rPr sz="1350"/>
            </a:br>
            <a:endParaRPr sz="1350"/>
          </a:p>
        </p:txBody>
      </p:sp>
      <p:pic>
        <p:nvPicPr>
          <p:cNvPr id="350" name="image3.png"/>
          <p:cNvPicPr>
            <a:picLocks noChangeAspect="1"/>
          </p:cNvPicPr>
          <p:nvPr/>
        </p:nvPicPr>
        <p:blipFill>
          <a:blip r:embed="rId3">
            <a:extLst/>
          </a:blip>
          <a:stretch>
            <a:fillRect/>
          </a:stretch>
        </p:blipFill>
        <p:spPr>
          <a:xfrm>
            <a:off x="0" y="6096000"/>
            <a:ext cx="706438" cy="762000"/>
          </a:xfrm>
          <a:prstGeom prst="rect">
            <a:avLst/>
          </a:prstGeom>
          <a:ln w="12700">
            <a:miter lim="400000"/>
          </a:ln>
        </p:spPr>
      </p:pic>
      <p:sp>
        <p:nvSpPr>
          <p:cNvPr id="351" name="Shape 351"/>
          <p:cNvSpPr>
            <a:spLocks noGrp="1"/>
          </p:cNvSpPr>
          <p:nvPr>
            <p:ph type="title"/>
          </p:nvPr>
        </p:nvSpPr>
        <p:spPr>
          <a:xfrm>
            <a:off x="685800" y="228600"/>
            <a:ext cx="7772400" cy="1143000"/>
          </a:xfrm>
          <a:prstGeom prst="rect">
            <a:avLst/>
          </a:prstGeom>
        </p:spPr>
        <p:txBody>
          <a:bodyPr/>
          <a:lstStyle>
            <a:lvl1pPr algn="l">
              <a:defRPr sz="2700">
                <a:solidFill>
                  <a:srgbClr val="FF3300"/>
                </a:solidFill>
                <a:latin typeface="+mn-lt"/>
                <a:ea typeface="+mn-ea"/>
                <a:cs typeface="+mn-cs"/>
                <a:sym typeface="Arial"/>
              </a:defRPr>
            </a:lvl1pPr>
          </a:lstStyle>
          <a:p>
            <a:r>
              <a:t>Title Text</a:t>
            </a:r>
          </a:p>
        </p:txBody>
      </p:sp>
      <p:sp>
        <p:nvSpPr>
          <p:cNvPr id="352" name="Shape 352"/>
          <p:cNvSpPr>
            <a:spLocks noGrp="1"/>
          </p:cNvSpPr>
          <p:nvPr>
            <p:ph type="body" idx="1"/>
          </p:nvPr>
        </p:nvSpPr>
        <p:spPr>
          <a:xfrm>
            <a:off x="685800" y="1447800"/>
            <a:ext cx="7772400" cy="4114800"/>
          </a:xfrm>
          <a:prstGeom prst="rect">
            <a:avLst/>
          </a:prstGeom>
        </p:spPr>
        <p:txBody>
          <a:bodyPr/>
          <a:lstStyle>
            <a:lvl1pPr>
              <a:spcBef>
                <a:spcPts val="375"/>
              </a:spcBef>
              <a:buFontTx/>
              <a:defRPr sz="1800">
                <a:solidFill>
                  <a:srgbClr val="220011"/>
                </a:solidFill>
                <a:latin typeface="+mn-lt"/>
                <a:ea typeface="+mn-ea"/>
                <a:cs typeface="+mn-cs"/>
                <a:sym typeface="Arial"/>
              </a:defRPr>
            </a:lvl1pPr>
            <a:lvl2pPr marL="600075" indent="-257175">
              <a:spcBef>
                <a:spcPts val="375"/>
              </a:spcBef>
              <a:buFontTx/>
              <a:defRPr sz="1800">
                <a:solidFill>
                  <a:srgbClr val="220011"/>
                </a:solidFill>
                <a:latin typeface="+mn-lt"/>
                <a:ea typeface="+mn-ea"/>
                <a:cs typeface="+mn-cs"/>
                <a:sym typeface="Arial"/>
              </a:defRPr>
            </a:lvl2pPr>
            <a:lvl3pPr>
              <a:spcBef>
                <a:spcPts val="375"/>
              </a:spcBef>
              <a:buFontTx/>
              <a:defRPr sz="1800">
                <a:solidFill>
                  <a:srgbClr val="220011"/>
                </a:solidFill>
                <a:latin typeface="+mn-lt"/>
                <a:ea typeface="+mn-ea"/>
                <a:cs typeface="+mn-cs"/>
                <a:sym typeface="Arial"/>
              </a:defRPr>
            </a:lvl3pPr>
            <a:lvl4pPr marL="1285875" indent="-257175">
              <a:spcBef>
                <a:spcPts val="375"/>
              </a:spcBef>
              <a:buFontTx/>
              <a:defRPr sz="1800">
                <a:solidFill>
                  <a:srgbClr val="220011"/>
                </a:solidFill>
                <a:latin typeface="+mn-lt"/>
                <a:ea typeface="+mn-ea"/>
                <a:cs typeface="+mn-cs"/>
                <a:sym typeface="Arial"/>
              </a:defRPr>
            </a:lvl4pPr>
            <a:lvl5pPr marL="1600200" indent="-228600">
              <a:spcBef>
                <a:spcPts val="375"/>
              </a:spcBef>
              <a:buFontTx/>
              <a:defRPr sz="1800">
                <a:solidFill>
                  <a:srgbClr val="220011"/>
                </a:solidFill>
                <a:latin typeface="+mn-lt"/>
                <a:ea typeface="+mn-ea"/>
                <a:cs typeface="+mn-cs"/>
                <a:sym typeface="Arial"/>
              </a:defRPr>
            </a:lvl5pPr>
          </a:lstStyle>
          <a:p>
            <a:r>
              <a:t>Body Level One</a:t>
            </a:r>
          </a:p>
          <a:p>
            <a:pPr lvl="1"/>
            <a:r>
              <a:t>Body Level Two</a:t>
            </a:r>
          </a:p>
          <a:p>
            <a:pPr lvl="2"/>
            <a:r>
              <a:t>Body Level Three</a:t>
            </a:r>
          </a:p>
          <a:p>
            <a:pPr lvl="3"/>
            <a:r>
              <a:t>Body Level Four</a:t>
            </a:r>
          </a:p>
          <a:p>
            <a:pPr lvl="4"/>
            <a:r>
              <a:t>Body Level Five</a:t>
            </a:r>
          </a:p>
        </p:txBody>
      </p:sp>
      <p:sp>
        <p:nvSpPr>
          <p:cNvPr id="353" name="Shape 353"/>
          <p:cNvSpPr>
            <a:spLocks noGrp="1"/>
          </p:cNvSpPr>
          <p:nvPr>
            <p:ph type="sldNum" sz="quarter" idx="2"/>
          </p:nvPr>
        </p:nvSpPr>
        <p:spPr>
          <a:xfrm>
            <a:off x="6295762" y="6356351"/>
            <a:ext cx="257439" cy="253912"/>
          </a:xfrm>
          <a:prstGeom prst="rect">
            <a:avLst/>
          </a:prstGeom>
        </p:spPr>
        <p:txBody>
          <a:bodyPr anchor="t"/>
          <a:lstStyle>
            <a:lvl1pPr>
              <a:defRPr sz="1050">
                <a:solidFill>
                  <a:srgbClr val="000000"/>
                </a:solidFill>
                <a:latin typeface="+mn-lt"/>
                <a:ea typeface="+mn-ea"/>
                <a:cs typeface="+mn-cs"/>
                <a:sym typeface="Arial"/>
              </a:defRPr>
            </a:lvl1pPr>
          </a:lstStyle>
          <a:p>
            <a:fld id="{86CB4B4D-7CA3-9044-876B-883B54F8677D}" type="slidenum">
              <a:t>‹#›</a:t>
            </a:fld>
            <a:endParaRPr/>
          </a:p>
        </p:txBody>
      </p:sp>
    </p:spTree>
    <p:extLst>
      <p:ext uri="{BB962C8B-B14F-4D97-AF65-F5344CB8AC3E}">
        <p14:creationId xmlns:p14="http://schemas.microsoft.com/office/powerpoint/2010/main" val="1229581587"/>
      </p:ext>
    </p:extLst>
  </p:cSld>
  <p:clrMapOvr>
    <a:masterClrMapping/>
  </p:clrMapOvr>
  <p:transition spd="med"/>
</p:sldLayout>
</file>

<file path=ppt/slideLayouts/slideLayout73.xml><?xml version="1.0" encoding="utf-8"?>
<p:sldLayout xmlns:a="http://schemas.openxmlformats.org/drawingml/2006/main" xmlns:r="http://schemas.openxmlformats.org/officeDocument/2006/relationships" xmlns:p="http://schemas.openxmlformats.org/presentationml/2006/main" type="tx">
  <p:cSld name="38_Default">
    <p:bg>
      <p:bgPr>
        <a:gradFill flip="none" rotWithShape="1">
          <a:gsLst>
            <a:gs pos="0">
              <a:srgbClr val="220011"/>
            </a:gs>
            <a:gs pos="50000">
              <a:srgbClr val="660033"/>
            </a:gs>
            <a:gs pos="100000">
              <a:srgbClr val="220011"/>
            </a:gs>
          </a:gsLst>
          <a:lin ang="10800000" scaled="0"/>
        </a:gradFill>
        <a:effectLst/>
      </p:bgPr>
    </p:bg>
    <p:spTree>
      <p:nvGrpSpPr>
        <p:cNvPr id="1" name=""/>
        <p:cNvGrpSpPr/>
        <p:nvPr/>
      </p:nvGrpSpPr>
      <p:grpSpPr>
        <a:xfrm>
          <a:off x="0" y="0"/>
          <a:ext cx="0" cy="0"/>
          <a:chOff x="0" y="0"/>
          <a:chExt cx="0" cy="0"/>
        </a:xfrm>
      </p:grpSpPr>
      <p:pic>
        <p:nvPicPr>
          <p:cNvPr id="360" name="image2.jpeg"/>
          <p:cNvPicPr>
            <a:picLocks noChangeAspect="1"/>
          </p:cNvPicPr>
          <p:nvPr/>
        </p:nvPicPr>
        <p:blipFill>
          <a:blip r:embed="rId2">
            <a:extLst/>
          </a:blip>
          <a:stretch>
            <a:fillRect/>
          </a:stretch>
        </p:blipFill>
        <p:spPr>
          <a:xfrm>
            <a:off x="0" y="-31750"/>
            <a:ext cx="9144000" cy="6921500"/>
          </a:xfrm>
          <a:prstGeom prst="rect">
            <a:avLst/>
          </a:prstGeom>
          <a:ln w="12700">
            <a:miter lim="400000"/>
          </a:ln>
        </p:spPr>
      </p:pic>
      <p:sp>
        <p:nvSpPr>
          <p:cNvPr id="361" name="Shape 361"/>
          <p:cNvSpPr/>
          <p:nvPr/>
        </p:nvSpPr>
        <p:spPr>
          <a:xfrm>
            <a:off x="673098" y="6329364"/>
            <a:ext cx="2571754" cy="484746"/>
          </a:xfrm>
          <a:prstGeom prst="rect">
            <a:avLst/>
          </a:prstGeom>
          <a:ln w="12700">
            <a:miter lim="400000"/>
          </a:ln>
          <a:extLst>
            <a:ext uri="{C572A759-6A51-4108-AA02-DFA0A04FC94B}">
              <ma14:wrappingTextBoxFlag xmlns="" xmlns:ma14="http://schemas.microsoft.com/office/mac/drawingml/2011/main" val="1"/>
            </a:ext>
          </a:extLst>
        </p:spPr>
        <p:txBody>
          <a:bodyPr lIns="34289" tIns="34289" rIns="34289" bIns="34289">
            <a:spAutoFit/>
          </a:bodyPr>
          <a:lstStyle/>
          <a:p>
            <a:pPr>
              <a:spcBef>
                <a:spcPts val="750"/>
              </a:spcBef>
              <a:defRPr>
                <a:solidFill>
                  <a:srgbClr val="FFF4FF"/>
                </a:solidFill>
              </a:defRPr>
            </a:pPr>
            <a:r>
              <a:rPr sz="1350"/>
              <a:t>University College Cork</a:t>
            </a:r>
            <a:br>
              <a:rPr sz="1350"/>
            </a:br>
            <a:endParaRPr sz="1350"/>
          </a:p>
        </p:txBody>
      </p:sp>
      <p:pic>
        <p:nvPicPr>
          <p:cNvPr id="362" name="image3.png"/>
          <p:cNvPicPr>
            <a:picLocks noChangeAspect="1"/>
          </p:cNvPicPr>
          <p:nvPr/>
        </p:nvPicPr>
        <p:blipFill>
          <a:blip r:embed="rId3">
            <a:extLst/>
          </a:blip>
          <a:stretch>
            <a:fillRect/>
          </a:stretch>
        </p:blipFill>
        <p:spPr>
          <a:xfrm>
            <a:off x="0" y="6096000"/>
            <a:ext cx="706438" cy="762000"/>
          </a:xfrm>
          <a:prstGeom prst="rect">
            <a:avLst/>
          </a:prstGeom>
          <a:ln w="12700">
            <a:miter lim="400000"/>
          </a:ln>
        </p:spPr>
      </p:pic>
      <p:sp>
        <p:nvSpPr>
          <p:cNvPr id="363" name="Shape 363"/>
          <p:cNvSpPr>
            <a:spLocks noGrp="1"/>
          </p:cNvSpPr>
          <p:nvPr>
            <p:ph type="title"/>
          </p:nvPr>
        </p:nvSpPr>
        <p:spPr>
          <a:xfrm>
            <a:off x="685800" y="228600"/>
            <a:ext cx="7772400" cy="1143000"/>
          </a:xfrm>
          <a:prstGeom prst="rect">
            <a:avLst/>
          </a:prstGeom>
        </p:spPr>
        <p:txBody>
          <a:bodyPr/>
          <a:lstStyle>
            <a:lvl1pPr algn="l">
              <a:defRPr sz="2700">
                <a:solidFill>
                  <a:srgbClr val="FF3300"/>
                </a:solidFill>
                <a:latin typeface="+mn-lt"/>
                <a:ea typeface="+mn-ea"/>
                <a:cs typeface="+mn-cs"/>
                <a:sym typeface="Arial"/>
              </a:defRPr>
            </a:lvl1pPr>
          </a:lstStyle>
          <a:p>
            <a:r>
              <a:t>Title Text</a:t>
            </a:r>
          </a:p>
        </p:txBody>
      </p:sp>
      <p:sp>
        <p:nvSpPr>
          <p:cNvPr id="364" name="Shape 364"/>
          <p:cNvSpPr>
            <a:spLocks noGrp="1"/>
          </p:cNvSpPr>
          <p:nvPr>
            <p:ph type="body" idx="1"/>
          </p:nvPr>
        </p:nvSpPr>
        <p:spPr>
          <a:xfrm>
            <a:off x="685800" y="1447800"/>
            <a:ext cx="7772400" cy="4114800"/>
          </a:xfrm>
          <a:prstGeom prst="rect">
            <a:avLst/>
          </a:prstGeom>
        </p:spPr>
        <p:txBody>
          <a:bodyPr/>
          <a:lstStyle>
            <a:lvl1pPr>
              <a:spcBef>
                <a:spcPts val="375"/>
              </a:spcBef>
              <a:buFontTx/>
              <a:defRPr sz="1800">
                <a:solidFill>
                  <a:srgbClr val="220011"/>
                </a:solidFill>
                <a:latin typeface="+mn-lt"/>
                <a:ea typeface="+mn-ea"/>
                <a:cs typeface="+mn-cs"/>
                <a:sym typeface="Arial"/>
              </a:defRPr>
            </a:lvl1pPr>
            <a:lvl2pPr marL="600075" indent="-257175">
              <a:spcBef>
                <a:spcPts val="375"/>
              </a:spcBef>
              <a:buFontTx/>
              <a:defRPr sz="1800">
                <a:solidFill>
                  <a:srgbClr val="220011"/>
                </a:solidFill>
                <a:latin typeface="+mn-lt"/>
                <a:ea typeface="+mn-ea"/>
                <a:cs typeface="+mn-cs"/>
                <a:sym typeface="Arial"/>
              </a:defRPr>
            </a:lvl2pPr>
            <a:lvl3pPr>
              <a:spcBef>
                <a:spcPts val="375"/>
              </a:spcBef>
              <a:buFontTx/>
              <a:defRPr sz="1800">
                <a:solidFill>
                  <a:srgbClr val="220011"/>
                </a:solidFill>
                <a:latin typeface="+mn-lt"/>
                <a:ea typeface="+mn-ea"/>
                <a:cs typeface="+mn-cs"/>
                <a:sym typeface="Arial"/>
              </a:defRPr>
            </a:lvl3pPr>
            <a:lvl4pPr marL="1285875" indent="-257175">
              <a:spcBef>
                <a:spcPts val="375"/>
              </a:spcBef>
              <a:buFontTx/>
              <a:defRPr sz="1800">
                <a:solidFill>
                  <a:srgbClr val="220011"/>
                </a:solidFill>
                <a:latin typeface="+mn-lt"/>
                <a:ea typeface="+mn-ea"/>
                <a:cs typeface="+mn-cs"/>
                <a:sym typeface="Arial"/>
              </a:defRPr>
            </a:lvl4pPr>
            <a:lvl5pPr marL="1600200" indent="-228600">
              <a:spcBef>
                <a:spcPts val="375"/>
              </a:spcBef>
              <a:buFontTx/>
              <a:defRPr sz="1800">
                <a:solidFill>
                  <a:srgbClr val="220011"/>
                </a:solidFill>
                <a:latin typeface="+mn-lt"/>
                <a:ea typeface="+mn-ea"/>
                <a:cs typeface="+mn-cs"/>
                <a:sym typeface="Arial"/>
              </a:defRPr>
            </a:lvl5pPr>
          </a:lstStyle>
          <a:p>
            <a:r>
              <a:t>Body Level One</a:t>
            </a:r>
          </a:p>
          <a:p>
            <a:pPr lvl="1"/>
            <a:r>
              <a:t>Body Level Two</a:t>
            </a:r>
          </a:p>
          <a:p>
            <a:pPr lvl="2"/>
            <a:r>
              <a:t>Body Level Three</a:t>
            </a:r>
          </a:p>
          <a:p>
            <a:pPr lvl="3"/>
            <a:r>
              <a:t>Body Level Four</a:t>
            </a:r>
          </a:p>
          <a:p>
            <a:pPr lvl="4"/>
            <a:r>
              <a:t>Body Level Five</a:t>
            </a:r>
          </a:p>
        </p:txBody>
      </p:sp>
      <p:sp>
        <p:nvSpPr>
          <p:cNvPr id="365" name="Shape 365"/>
          <p:cNvSpPr>
            <a:spLocks noGrp="1"/>
          </p:cNvSpPr>
          <p:nvPr>
            <p:ph type="sldNum" sz="quarter" idx="2"/>
          </p:nvPr>
        </p:nvSpPr>
        <p:spPr>
          <a:xfrm>
            <a:off x="6295762" y="6356351"/>
            <a:ext cx="257439" cy="253912"/>
          </a:xfrm>
          <a:prstGeom prst="rect">
            <a:avLst/>
          </a:prstGeom>
        </p:spPr>
        <p:txBody>
          <a:bodyPr anchor="t"/>
          <a:lstStyle>
            <a:lvl1pPr>
              <a:defRPr sz="1050">
                <a:solidFill>
                  <a:srgbClr val="000000"/>
                </a:solidFill>
                <a:latin typeface="+mn-lt"/>
                <a:ea typeface="+mn-ea"/>
                <a:cs typeface="+mn-cs"/>
                <a:sym typeface="Arial"/>
              </a:defRPr>
            </a:lvl1pPr>
          </a:lstStyle>
          <a:p>
            <a:fld id="{86CB4B4D-7CA3-9044-876B-883B54F8677D}" type="slidenum">
              <a:t>‹#›</a:t>
            </a:fld>
            <a:endParaRPr/>
          </a:p>
        </p:txBody>
      </p:sp>
    </p:spTree>
    <p:extLst>
      <p:ext uri="{BB962C8B-B14F-4D97-AF65-F5344CB8AC3E}">
        <p14:creationId xmlns:p14="http://schemas.microsoft.com/office/powerpoint/2010/main" val="945083185"/>
      </p:ext>
    </p:extLst>
  </p:cSld>
  <p:clrMapOvr>
    <a:masterClrMapping/>
  </p:clrMapOvr>
  <p:transition spd="med"/>
</p:sldLayout>
</file>

<file path=ppt/slideLayouts/slideLayout74.xml><?xml version="1.0" encoding="utf-8"?>
<p:sldLayout xmlns:a="http://schemas.openxmlformats.org/drawingml/2006/main" xmlns:r="http://schemas.openxmlformats.org/officeDocument/2006/relationships" xmlns:p="http://schemas.openxmlformats.org/presentationml/2006/main" type="tx">
  <p:cSld name="39_Default">
    <p:bg>
      <p:bgPr>
        <a:gradFill flip="none" rotWithShape="1">
          <a:gsLst>
            <a:gs pos="0">
              <a:srgbClr val="220011"/>
            </a:gs>
            <a:gs pos="50000">
              <a:srgbClr val="660033"/>
            </a:gs>
            <a:gs pos="100000">
              <a:srgbClr val="220011"/>
            </a:gs>
          </a:gsLst>
          <a:lin ang="10800000" scaled="0"/>
        </a:gradFill>
        <a:effectLst/>
      </p:bgPr>
    </p:bg>
    <p:spTree>
      <p:nvGrpSpPr>
        <p:cNvPr id="1" name=""/>
        <p:cNvGrpSpPr/>
        <p:nvPr/>
      </p:nvGrpSpPr>
      <p:grpSpPr>
        <a:xfrm>
          <a:off x="0" y="0"/>
          <a:ext cx="0" cy="0"/>
          <a:chOff x="0" y="0"/>
          <a:chExt cx="0" cy="0"/>
        </a:xfrm>
      </p:grpSpPr>
      <p:pic>
        <p:nvPicPr>
          <p:cNvPr id="372" name="image2.jpeg"/>
          <p:cNvPicPr>
            <a:picLocks noChangeAspect="1"/>
          </p:cNvPicPr>
          <p:nvPr/>
        </p:nvPicPr>
        <p:blipFill>
          <a:blip r:embed="rId2">
            <a:extLst/>
          </a:blip>
          <a:stretch>
            <a:fillRect/>
          </a:stretch>
        </p:blipFill>
        <p:spPr>
          <a:xfrm>
            <a:off x="0" y="-31750"/>
            <a:ext cx="9144000" cy="6921500"/>
          </a:xfrm>
          <a:prstGeom prst="rect">
            <a:avLst/>
          </a:prstGeom>
          <a:ln w="12700">
            <a:miter lim="400000"/>
          </a:ln>
        </p:spPr>
      </p:pic>
      <p:sp>
        <p:nvSpPr>
          <p:cNvPr id="373" name="Shape 373"/>
          <p:cNvSpPr/>
          <p:nvPr/>
        </p:nvSpPr>
        <p:spPr>
          <a:xfrm>
            <a:off x="673098" y="6329364"/>
            <a:ext cx="2571754" cy="484746"/>
          </a:xfrm>
          <a:prstGeom prst="rect">
            <a:avLst/>
          </a:prstGeom>
          <a:ln w="12700">
            <a:miter lim="400000"/>
          </a:ln>
          <a:extLst>
            <a:ext uri="{C572A759-6A51-4108-AA02-DFA0A04FC94B}">
              <ma14:wrappingTextBoxFlag xmlns="" xmlns:ma14="http://schemas.microsoft.com/office/mac/drawingml/2011/main" val="1"/>
            </a:ext>
          </a:extLst>
        </p:spPr>
        <p:txBody>
          <a:bodyPr lIns="34289" tIns="34289" rIns="34289" bIns="34289">
            <a:spAutoFit/>
          </a:bodyPr>
          <a:lstStyle/>
          <a:p>
            <a:pPr>
              <a:spcBef>
                <a:spcPts val="750"/>
              </a:spcBef>
              <a:defRPr>
                <a:solidFill>
                  <a:srgbClr val="FFF4FF"/>
                </a:solidFill>
              </a:defRPr>
            </a:pPr>
            <a:r>
              <a:rPr sz="1350"/>
              <a:t>University College Cork</a:t>
            </a:r>
            <a:br>
              <a:rPr sz="1350"/>
            </a:br>
            <a:endParaRPr sz="1350"/>
          </a:p>
        </p:txBody>
      </p:sp>
      <p:pic>
        <p:nvPicPr>
          <p:cNvPr id="374" name="image3.png"/>
          <p:cNvPicPr>
            <a:picLocks noChangeAspect="1"/>
          </p:cNvPicPr>
          <p:nvPr/>
        </p:nvPicPr>
        <p:blipFill>
          <a:blip r:embed="rId3">
            <a:extLst/>
          </a:blip>
          <a:stretch>
            <a:fillRect/>
          </a:stretch>
        </p:blipFill>
        <p:spPr>
          <a:xfrm>
            <a:off x="0" y="6096000"/>
            <a:ext cx="706438" cy="762000"/>
          </a:xfrm>
          <a:prstGeom prst="rect">
            <a:avLst/>
          </a:prstGeom>
          <a:ln w="12700">
            <a:miter lim="400000"/>
          </a:ln>
        </p:spPr>
      </p:pic>
      <p:sp>
        <p:nvSpPr>
          <p:cNvPr id="375" name="Shape 375"/>
          <p:cNvSpPr>
            <a:spLocks noGrp="1"/>
          </p:cNvSpPr>
          <p:nvPr>
            <p:ph type="title"/>
          </p:nvPr>
        </p:nvSpPr>
        <p:spPr>
          <a:xfrm>
            <a:off x="685800" y="228600"/>
            <a:ext cx="7772400" cy="1143000"/>
          </a:xfrm>
          <a:prstGeom prst="rect">
            <a:avLst/>
          </a:prstGeom>
        </p:spPr>
        <p:txBody>
          <a:bodyPr/>
          <a:lstStyle>
            <a:lvl1pPr algn="l">
              <a:defRPr sz="2700">
                <a:solidFill>
                  <a:srgbClr val="FF3300"/>
                </a:solidFill>
                <a:latin typeface="+mn-lt"/>
                <a:ea typeface="+mn-ea"/>
                <a:cs typeface="+mn-cs"/>
                <a:sym typeface="Arial"/>
              </a:defRPr>
            </a:lvl1pPr>
          </a:lstStyle>
          <a:p>
            <a:r>
              <a:t>Title Text</a:t>
            </a:r>
          </a:p>
        </p:txBody>
      </p:sp>
      <p:sp>
        <p:nvSpPr>
          <p:cNvPr id="376" name="Shape 376"/>
          <p:cNvSpPr>
            <a:spLocks noGrp="1"/>
          </p:cNvSpPr>
          <p:nvPr>
            <p:ph type="body" idx="1"/>
          </p:nvPr>
        </p:nvSpPr>
        <p:spPr>
          <a:xfrm>
            <a:off x="685800" y="1447800"/>
            <a:ext cx="7772400" cy="4114800"/>
          </a:xfrm>
          <a:prstGeom prst="rect">
            <a:avLst/>
          </a:prstGeom>
        </p:spPr>
        <p:txBody>
          <a:bodyPr/>
          <a:lstStyle>
            <a:lvl1pPr>
              <a:spcBef>
                <a:spcPts val="375"/>
              </a:spcBef>
              <a:buFontTx/>
              <a:defRPr sz="1800">
                <a:solidFill>
                  <a:srgbClr val="220011"/>
                </a:solidFill>
                <a:latin typeface="+mn-lt"/>
                <a:ea typeface="+mn-ea"/>
                <a:cs typeface="+mn-cs"/>
                <a:sym typeface="Arial"/>
              </a:defRPr>
            </a:lvl1pPr>
            <a:lvl2pPr marL="600075" indent="-257175">
              <a:spcBef>
                <a:spcPts val="375"/>
              </a:spcBef>
              <a:buFontTx/>
              <a:defRPr sz="1800">
                <a:solidFill>
                  <a:srgbClr val="220011"/>
                </a:solidFill>
                <a:latin typeface="+mn-lt"/>
                <a:ea typeface="+mn-ea"/>
                <a:cs typeface="+mn-cs"/>
                <a:sym typeface="Arial"/>
              </a:defRPr>
            </a:lvl2pPr>
            <a:lvl3pPr>
              <a:spcBef>
                <a:spcPts val="375"/>
              </a:spcBef>
              <a:buFontTx/>
              <a:defRPr sz="1800">
                <a:solidFill>
                  <a:srgbClr val="220011"/>
                </a:solidFill>
                <a:latin typeface="+mn-lt"/>
                <a:ea typeface="+mn-ea"/>
                <a:cs typeface="+mn-cs"/>
                <a:sym typeface="Arial"/>
              </a:defRPr>
            </a:lvl3pPr>
            <a:lvl4pPr marL="1285875" indent="-257175">
              <a:spcBef>
                <a:spcPts val="375"/>
              </a:spcBef>
              <a:buFontTx/>
              <a:defRPr sz="1800">
                <a:solidFill>
                  <a:srgbClr val="220011"/>
                </a:solidFill>
                <a:latin typeface="+mn-lt"/>
                <a:ea typeface="+mn-ea"/>
                <a:cs typeface="+mn-cs"/>
                <a:sym typeface="Arial"/>
              </a:defRPr>
            </a:lvl4pPr>
            <a:lvl5pPr marL="1600200" indent="-228600">
              <a:spcBef>
                <a:spcPts val="375"/>
              </a:spcBef>
              <a:buFontTx/>
              <a:defRPr sz="1800">
                <a:solidFill>
                  <a:srgbClr val="220011"/>
                </a:solidFill>
                <a:latin typeface="+mn-lt"/>
                <a:ea typeface="+mn-ea"/>
                <a:cs typeface="+mn-cs"/>
                <a:sym typeface="Arial"/>
              </a:defRPr>
            </a:lvl5pPr>
          </a:lstStyle>
          <a:p>
            <a:r>
              <a:t>Body Level One</a:t>
            </a:r>
          </a:p>
          <a:p>
            <a:pPr lvl="1"/>
            <a:r>
              <a:t>Body Level Two</a:t>
            </a:r>
          </a:p>
          <a:p>
            <a:pPr lvl="2"/>
            <a:r>
              <a:t>Body Level Three</a:t>
            </a:r>
          </a:p>
          <a:p>
            <a:pPr lvl="3"/>
            <a:r>
              <a:t>Body Level Four</a:t>
            </a:r>
          </a:p>
          <a:p>
            <a:pPr lvl="4"/>
            <a:r>
              <a:t>Body Level Five</a:t>
            </a:r>
          </a:p>
        </p:txBody>
      </p:sp>
      <p:sp>
        <p:nvSpPr>
          <p:cNvPr id="377" name="Shape 377"/>
          <p:cNvSpPr>
            <a:spLocks noGrp="1"/>
          </p:cNvSpPr>
          <p:nvPr>
            <p:ph type="sldNum" sz="quarter" idx="2"/>
          </p:nvPr>
        </p:nvSpPr>
        <p:spPr>
          <a:xfrm>
            <a:off x="6295762" y="6356351"/>
            <a:ext cx="257439" cy="253912"/>
          </a:xfrm>
          <a:prstGeom prst="rect">
            <a:avLst/>
          </a:prstGeom>
        </p:spPr>
        <p:txBody>
          <a:bodyPr anchor="t"/>
          <a:lstStyle>
            <a:lvl1pPr>
              <a:defRPr sz="1050">
                <a:solidFill>
                  <a:srgbClr val="000000"/>
                </a:solidFill>
                <a:latin typeface="+mn-lt"/>
                <a:ea typeface="+mn-ea"/>
                <a:cs typeface="+mn-cs"/>
                <a:sym typeface="Arial"/>
              </a:defRPr>
            </a:lvl1pPr>
          </a:lstStyle>
          <a:p>
            <a:fld id="{86CB4B4D-7CA3-9044-876B-883B54F8677D}" type="slidenum">
              <a:t>‹#›</a:t>
            </a:fld>
            <a:endParaRPr/>
          </a:p>
        </p:txBody>
      </p:sp>
    </p:spTree>
    <p:extLst>
      <p:ext uri="{BB962C8B-B14F-4D97-AF65-F5344CB8AC3E}">
        <p14:creationId xmlns:p14="http://schemas.microsoft.com/office/powerpoint/2010/main" val="2626822640"/>
      </p:ext>
    </p:extLst>
  </p:cSld>
  <p:clrMapOvr>
    <a:masterClrMapping/>
  </p:clrMapOvr>
  <p:transition spd="med"/>
</p:sldLayout>
</file>

<file path=ppt/slideLayouts/slideLayout75.xml><?xml version="1.0" encoding="utf-8"?>
<p:sldLayout xmlns:a="http://schemas.openxmlformats.org/drawingml/2006/main" xmlns:r="http://schemas.openxmlformats.org/officeDocument/2006/relationships" xmlns:p="http://schemas.openxmlformats.org/presentationml/2006/main" type="tx">
  <p:cSld name="40_Default">
    <p:bg>
      <p:bgPr>
        <a:gradFill flip="none" rotWithShape="1">
          <a:gsLst>
            <a:gs pos="0">
              <a:srgbClr val="220011"/>
            </a:gs>
            <a:gs pos="50000">
              <a:srgbClr val="660033"/>
            </a:gs>
            <a:gs pos="100000">
              <a:srgbClr val="220011"/>
            </a:gs>
          </a:gsLst>
          <a:lin ang="10800000" scaled="0"/>
        </a:gradFill>
        <a:effectLst/>
      </p:bgPr>
    </p:bg>
    <p:spTree>
      <p:nvGrpSpPr>
        <p:cNvPr id="1" name=""/>
        <p:cNvGrpSpPr/>
        <p:nvPr/>
      </p:nvGrpSpPr>
      <p:grpSpPr>
        <a:xfrm>
          <a:off x="0" y="0"/>
          <a:ext cx="0" cy="0"/>
          <a:chOff x="0" y="0"/>
          <a:chExt cx="0" cy="0"/>
        </a:xfrm>
      </p:grpSpPr>
      <p:pic>
        <p:nvPicPr>
          <p:cNvPr id="384" name="image2.jpeg"/>
          <p:cNvPicPr>
            <a:picLocks noChangeAspect="1"/>
          </p:cNvPicPr>
          <p:nvPr/>
        </p:nvPicPr>
        <p:blipFill>
          <a:blip r:embed="rId2">
            <a:extLst/>
          </a:blip>
          <a:stretch>
            <a:fillRect/>
          </a:stretch>
        </p:blipFill>
        <p:spPr>
          <a:xfrm>
            <a:off x="0" y="-31750"/>
            <a:ext cx="9144000" cy="6921500"/>
          </a:xfrm>
          <a:prstGeom prst="rect">
            <a:avLst/>
          </a:prstGeom>
          <a:ln w="12700">
            <a:miter lim="400000"/>
          </a:ln>
        </p:spPr>
      </p:pic>
      <p:sp>
        <p:nvSpPr>
          <p:cNvPr id="385" name="Shape 385"/>
          <p:cNvSpPr/>
          <p:nvPr/>
        </p:nvSpPr>
        <p:spPr>
          <a:xfrm>
            <a:off x="673098" y="6329364"/>
            <a:ext cx="2571754" cy="484746"/>
          </a:xfrm>
          <a:prstGeom prst="rect">
            <a:avLst/>
          </a:prstGeom>
          <a:ln w="12700">
            <a:miter lim="400000"/>
          </a:ln>
          <a:extLst>
            <a:ext uri="{C572A759-6A51-4108-AA02-DFA0A04FC94B}">
              <ma14:wrappingTextBoxFlag xmlns="" xmlns:ma14="http://schemas.microsoft.com/office/mac/drawingml/2011/main" val="1"/>
            </a:ext>
          </a:extLst>
        </p:spPr>
        <p:txBody>
          <a:bodyPr lIns="34289" tIns="34289" rIns="34289" bIns="34289">
            <a:spAutoFit/>
          </a:bodyPr>
          <a:lstStyle/>
          <a:p>
            <a:pPr>
              <a:spcBef>
                <a:spcPts val="750"/>
              </a:spcBef>
              <a:defRPr>
                <a:solidFill>
                  <a:srgbClr val="FFF4FF"/>
                </a:solidFill>
              </a:defRPr>
            </a:pPr>
            <a:r>
              <a:rPr sz="1350"/>
              <a:t>University College Cork</a:t>
            </a:r>
            <a:br>
              <a:rPr sz="1350"/>
            </a:br>
            <a:endParaRPr sz="1350"/>
          </a:p>
        </p:txBody>
      </p:sp>
      <p:pic>
        <p:nvPicPr>
          <p:cNvPr id="386" name="image3.png"/>
          <p:cNvPicPr>
            <a:picLocks noChangeAspect="1"/>
          </p:cNvPicPr>
          <p:nvPr/>
        </p:nvPicPr>
        <p:blipFill>
          <a:blip r:embed="rId3">
            <a:extLst/>
          </a:blip>
          <a:stretch>
            <a:fillRect/>
          </a:stretch>
        </p:blipFill>
        <p:spPr>
          <a:xfrm>
            <a:off x="0" y="6096000"/>
            <a:ext cx="706438" cy="762000"/>
          </a:xfrm>
          <a:prstGeom prst="rect">
            <a:avLst/>
          </a:prstGeom>
          <a:ln w="12700">
            <a:miter lim="400000"/>
          </a:ln>
        </p:spPr>
      </p:pic>
      <p:sp>
        <p:nvSpPr>
          <p:cNvPr id="387" name="Shape 387"/>
          <p:cNvSpPr>
            <a:spLocks noGrp="1"/>
          </p:cNvSpPr>
          <p:nvPr>
            <p:ph type="title"/>
          </p:nvPr>
        </p:nvSpPr>
        <p:spPr>
          <a:xfrm>
            <a:off x="685800" y="228600"/>
            <a:ext cx="7772400" cy="1143000"/>
          </a:xfrm>
          <a:prstGeom prst="rect">
            <a:avLst/>
          </a:prstGeom>
        </p:spPr>
        <p:txBody>
          <a:bodyPr/>
          <a:lstStyle>
            <a:lvl1pPr algn="l">
              <a:defRPr sz="2700">
                <a:solidFill>
                  <a:srgbClr val="FF3300"/>
                </a:solidFill>
                <a:latin typeface="+mn-lt"/>
                <a:ea typeface="+mn-ea"/>
                <a:cs typeface="+mn-cs"/>
                <a:sym typeface="Arial"/>
              </a:defRPr>
            </a:lvl1pPr>
          </a:lstStyle>
          <a:p>
            <a:r>
              <a:t>Title Text</a:t>
            </a:r>
          </a:p>
        </p:txBody>
      </p:sp>
      <p:sp>
        <p:nvSpPr>
          <p:cNvPr id="388" name="Shape 388"/>
          <p:cNvSpPr>
            <a:spLocks noGrp="1"/>
          </p:cNvSpPr>
          <p:nvPr>
            <p:ph type="body" idx="1"/>
          </p:nvPr>
        </p:nvSpPr>
        <p:spPr>
          <a:xfrm>
            <a:off x="685800" y="1447800"/>
            <a:ext cx="7772400" cy="4114800"/>
          </a:xfrm>
          <a:prstGeom prst="rect">
            <a:avLst/>
          </a:prstGeom>
        </p:spPr>
        <p:txBody>
          <a:bodyPr/>
          <a:lstStyle>
            <a:lvl1pPr>
              <a:spcBef>
                <a:spcPts val="375"/>
              </a:spcBef>
              <a:buFontTx/>
              <a:defRPr sz="1800">
                <a:solidFill>
                  <a:srgbClr val="220011"/>
                </a:solidFill>
                <a:latin typeface="+mn-lt"/>
                <a:ea typeface="+mn-ea"/>
                <a:cs typeface="+mn-cs"/>
                <a:sym typeface="Arial"/>
              </a:defRPr>
            </a:lvl1pPr>
            <a:lvl2pPr marL="600075" indent="-257175">
              <a:spcBef>
                <a:spcPts val="375"/>
              </a:spcBef>
              <a:buFontTx/>
              <a:defRPr sz="1800">
                <a:solidFill>
                  <a:srgbClr val="220011"/>
                </a:solidFill>
                <a:latin typeface="+mn-lt"/>
                <a:ea typeface="+mn-ea"/>
                <a:cs typeface="+mn-cs"/>
                <a:sym typeface="Arial"/>
              </a:defRPr>
            </a:lvl2pPr>
            <a:lvl3pPr>
              <a:spcBef>
                <a:spcPts val="375"/>
              </a:spcBef>
              <a:buFontTx/>
              <a:defRPr sz="1800">
                <a:solidFill>
                  <a:srgbClr val="220011"/>
                </a:solidFill>
                <a:latin typeface="+mn-lt"/>
                <a:ea typeface="+mn-ea"/>
                <a:cs typeface="+mn-cs"/>
                <a:sym typeface="Arial"/>
              </a:defRPr>
            </a:lvl3pPr>
            <a:lvl4pPr marL="1285875" indent="-257175">
              <a:spcBef>
                <a:spcPts val="375"/>
              </a:spcBef>
              <a:buFontTx/>
              <a:defRPr sz="1800">
                <a:solidFill>
                  <a:srgbClr val="220011"/>
                </a:solidFill>
                <a:latin typeface="+mn-lt"/>
                <a:ea typeface="+mn-ea"/>
                <a:cs typeface="+mn-cs"/>
                <a:sym typeface="Arial"/>
              </a:defRPr>
            </a:lvl4pPr>
            <a:lvl5pPr marL="1600200" indent="-228600">
              <a:spcBef>
                <a:spcPts val="375"/>
              </a:spcBef>
              <a:buFontTx/>
              <a:defRPr sz="1800">
                <a:solidFill>
                  <a:srgbClr val="220011"/>
                </a:solidFill>
                <a:latin typeface="+mn-lt"/>
                <a:ea typeface="+mn-ea"/>
                <a:cs typeface="+mn-cs"/>
                <a:sym typeface="Arial"/>
              </a:defRPr>
            </a:lvl5pPr>
          </a:lstStyle>
          <a:p>
            <a:r>
              <a:t>Body Level One</a:t>
            </a:r>
          </a:p>
          <a:p>
            <a:pPr lvl="1"/>
            <a:r>
              <a:t>Body Level Two</a:t>
            </a:r>
          </a:p>
          <a:p>
            <a:pPr lvl="2"/>
            <a:r>
              <a:t>Body Level Three</a:t>
            </a:r>
          </a:p>
          <a:p>
            <a:pPr lvl="3"/>
            <a:r>
              <a:t>Body Level Four</a:t>
            </a:r>
          </a:p>
          <a:p>
            <a:pPr lvl="4"/>
            <a:r>
              <a:t>Body Level Five</a:t>
            </a:r>
          </a:p>
        </p:txBody>
      </p:sp>
      <p:sp>
        <p:nvSpPr>
          <p:cNvPr id="389" name="Shape 389"/>
          <p:cNvSpPr>
            <a:spLocks noGrp="1"/>
          </p:cNvSpPr>
          <p:nvPr>
            <p:ph type="sldNum" sz="quarter" idx="2"/>
          </p:nvPr>
        </p:nvSpPr>
        <p:spPr>
          <a:xfrm>
            <a:off x="6295762" y="6356351"/>
            <a:ext cx="257439" cy="253912"/>
          </a:xfrm>
          <a:prstGeom prst="rect">
            <a:avLst/>
          </a:prstGeom>
        </p:spPr>
        <p:txBody>
          <a:bodyPr anchor="t"/>
          <a:lstStyle>
            <a:lvl1pPr>
              <a:defRPr sz="1050">
                <a:solidFill>
                  <a:srgbClr val="000000"/>
                </a:solidFill>
                <a:latin typeface="+mn-lt"/>
                <a:ea typeface="+mn-ea"/>
                <a:cs typeface="+mn-cs"/>
                <a:sym typeface="Arial"/>
              </a:defRPr>
            </a:lvl1pPr>
          </a:lstStyle>
          <a:p>
            <a:fld id="{86CB4B4D-7CA3-9044-876B-883B54F8677D}" type="slidenum">
              <a:t>‹#›</a:t>
            </a:fld>
            <a:endParaRPr/>
          </a:p>
        </p:txBody>
      </p:sp>
    </p:spTree>
    <p:extLst>
      <p:ext uri="{BB962C8B-B14F-4D97-AF65-F5344CB8AC3E}">
        <p14:creationId xmlns:p14="http://schemas.microsoft.com/office/powerpoint/2010/main" val="2970555784"/>
      </p:ext>
    </p:extLst>
  </p:cSld>
  <p:clrMapOvr>
    <a:masterClrMapping/>
  </p:clrMapOvr>
  <p:transition spd="med"/>
</p:sldLayout>
</file>

<file path=ppt/slideLayouts/slideLayout76.xml><?xml version="1.0" encoding="utf-8"?>
<p:sldLayout xmlns:a="http://schemas.openxmlformats.org/drawingml/2006/main" xmlns:r="http://schemas.openxmlformats.org/officeDocument/2006/relationships" xmlns:p="http://schemas.openxmlformats.org/presentationml/2006/main" type="tx">
  <p:cSld name="41_Default">
    <p:bg>
      <p:bgPr>
        <a:gradFill flip="none" rotWithShape="1">
          <a:gsLst>
            <a:gs pos="0">
              <a:srgbClr val="220011"/>
            </a:gs>
            <a:gs pos="50000">
              <a:srgbClr val="660033"/>
            </a:gs>
            <a:gs pos="100000">
              <a:srgbClr val="220011"/>
            </a:gs>
          </a:gsLst>
          <a:lin ang="10800000" scaled="0"/>
        </a:gradFill>
        <a:effectLst/>
      </p:bgPr>
    </p:bg>
    <p:spTree>
      <p:nvGrpSpPr>
        <p:cNvPr id="1" name=""/>
        <p:cNvGrpSpPr/>
        <p:nvPr/>
      </p:nvGrpSpPr>
      <p:grpSpPr>
        <a:xfrm>
          <a:off x="0" y="0"/>
          <a:ext cx="0" cy="0"/>
          <a:chOff x="0" y="0"/>
          <a:chExt cx="0" cy="0"/>
        </a:xfrm>
      </p:grpSpPr>
      <p:pic>
        <p:nvPicPr>
          <p:cNvPr id="396" name="image2.jpeg"/>
          <p:cNvPicPr>
            <a:picLocks noChangeAspect="1"/>
          </p:cNvPicPr>
          <p:nvPr/>
        </p:nvPicPr>
        <p:blipFill>
          <a:blip r:embed="rId2">
            <a:extLst/>
          </a:blip>
          <a:stretch>
            <a:fillRect/>
          </a:stretch>
        </p:blipFill>
        <p:spPr>
          <a:xfrm>
            <a:off x="0" y="-31750"/>
            <a:ext cx="9144000" cy="6921500"/>
          </a:xfrm>
          <a:prstGeom prst="rect">
            <a:avLst/>
          </a:prstGeom>
          <a:ln w="12700">
            <a:miter lim="400000"/>
          </a:ln>
        </p:spPr>
      </p:pic>
      <p:sp>
        <p:nvSpPr>
          <p:cNvPr id="397" name="Shape 397"/>
          <p:cNvSpPr/>
          <p:nvPr/>
        </p:nvSpPr>
        <p:spPr>
          <a:xfrm>
            <a:off x="673098" y="6329364"/>
            <a:ext cx="2571754" cy="484746"/>
          </a:xfrm>
          <a:prstGeom prst="rect">
            <a:avLst/>
          </a:prstGeom>
          <a:ln w="12700">
            <a:miter lim="400000"/>
          </a:ln>
          <a:extLst>
            <a:ext uri="{C572A759-6A51-4108-AA02-DFA0A04FC94B}">
              <ma14:wrappingTextBoxFlag xmlns="" xmlns:ma14="http://schemas.microsoft.com/office/mac/drawingml/2011/main" val="1"/>
            </a:ext>
          </a:extLst>
        </p:spPr>
        <p:txBody>
          <a:bodyPr lIns="34289" tIns="34289" rIns="34289" bIns="34289">
            <a:spAutoFit/>
          </a:bodyPr>
          <a:lstStyle/>
          <a:p>
            <a:pPr>
              <a:spcBef>
                <a:spcPts val="750"/>
              </a:spcBef>
              <a:defRPr>
                <a:solidFill>
                  <a:srgbClr val="FFF4FF"/>
                </a:solidFill>
              </a:defRPr>
            </a:pPr>
            <a:r>
              <a:rPr sz="1350"/>
              <a:t>University College Cork</a:t>
            </a:r>
            <a:br>
              <a:rPr sz="1350"/>
            </a:br>
            <a:endParaRPr sz="1350"/>
          </a:p>
        </p:txBody>
      </p:sp>
      <p:pic>
        <p:nvPicPr>
          <p:cNvPr id="398" name="image3.png"/>
          <p:cNvPicPr>
            <a:picLocks noChangeAspect="1"/>
          </p:cNvPicPr>
          <p:nvPr/>
        </p:nvPicPr>
        <p:blipFill>
          <a:blip r:embed="rId3">
            <a:extLst/>
          </a:blip>
          <a:stretch>
            <a:fillRect/>
          </a:stretch>
        </p:blipFill>
        <p:spPr>
          <a:xfrm>
            <a:off x="0" y="6096000"/>
            <a:ext cx="706438" cy="762000"/>
          </a:xfrm>
          <a:prstGeom prst="rect">
            <a:avLst/>
          </a:prstGeom>
          <a:ln w="12700">
            <a:miter lim="400000"/>
          </a:ln>
        </p:spPr>
      </p:pic>
      <p:sp>
        <p:nvSpPr>
          <p:cNvPr id="399" name="Shape 399"/>
          <p:cNvSpPr>
            <a:spLocks noGrp="1"/>
          </p:cNvSpPr>
          <p:nvPr>
            <p:ph type="title"/>
          </p:nvPr>
        </p:nvSpPr>
        <p:spPr>
          <a:xfrm>
            <a:off x="685800" y="228600"/>
            <a:ext cx="7772400" cy="1143000"/>
          </a:xfrm>
          <a:prstGeom prst="rect">
            <a:avLst/>
          </a:prstGeom>
        </p:spPr>
        <p:txBody>
          <a:bodyPr/>
          <a:lstStyle>
            <a:lvl1pPr algn="l">
              <a:defRPr sz="2700">
                <a:solidFill>
                  <a:srgbClr val="FF3300"/>
                </a:solidFill>
                <a:latin typeface="+mn-lt"/>
                <a:ea typeface="+mn-ea"/>
                <a:cs typeface="+mn-cs"/>
                <a:sym typeface="Arial"/>
              </a:defRPr>
            </a:lvl1pPr>
          </a:lstStyle>
          <a:p>
            <a:r>
              <a:t>Title Text</a:t>
            </a:r>
          </a:p>
        </p:txBody>
      </p:sp>
      <p:sp>
        <p:nvSpPr>
          <p:cNvPr id="400" name="Shape 400"/>
          <p:cNvSpPr>
            <a:spLocks noGrp="1"/>
          </p:cNvSpPr>
          <p:nvPr>
            <p:ph type="body" idx="1"/>
          </p:nvPr>
        </p:nvSpPr>
        <p:spPr>
          <a:xfrm>
            <a:off x="685800" y="1447800"/>
            <a:ext cx="7772400" cy="4114800"/>
          </a:xfrm>
          <a:prstGeom prst="rect">
            <a:avLst/>
          </a:prstGeom>
        </p:spPr>
        <p:txBody>
          <a:bodyPr/>
          <a:lstStyle>
            <a:lvl1pPr>
              <a:spcBef>
                <a:spcPts val="375"/>
              </a:spcBef>
              <a:buFontTx/>
              <a:defRPr sz="1800">
                <a:solidFill>
                  <a:srgbClr val="220011"/>
                </a:solidFill>
                <a:latin typeface="+mn-lt"/>
                <a:ea typeface="+mn-ea"/>
                <a:cs typeface="+mn-cs"/>
                <a:sym typeface="Arial"/>
              </a:defRPr>
            </a:lvl1pPr>
            <a:lvl2pPr marL="600075" indent="-257175">
              <a:spcBef>
                <a:spcPts val="375"/>
              </a:spcBef>
              <a:buFontTx/>
              <a:defRPr sz="1800">
                <a:solidFill>
                  <a:srgbClr val="220011"/>
                </a:solidFill>
                <a:latin typeface="+mn-lt"/>
                <a:ea typeface="+mn-ea"/>
                <a:cs typeface="+mn-cs"/>
                <a:sym typeface="Arial"/>
              </a:defRPr>
            </a:lvl2pPr>
            <a:lvl3pPr>
              <a:spcBef>
                <a:spcPts val="375"/>
              </a:spcBef>
              <a:buFontTx/>
              <a:defRPr sz="1800">
                <a:solidFill>
                  <a:srgbClr val="220011"/>
                </a:solidFill>
                <a:latin typeface="+mn-lt"/>
                <a:ea typeface="+mn-ea"/>
                <a:cs typeface="+mn-cs"/>
                <a:sym typeface="Arial"/>
              </a:defRPr>
            </a:lvl3pPr>
            <a:lvl4pPr marL="1285875" indent="-257175">
              <a:spcBef>
                <a:spcPts val="375"/>
              </a:spcBef>
              <a:buFontTx/>
              <a:defRPr sz="1800">
                <a:solidFill>
                  <a:srgbClr val="220011"/>
                </a:solidFill>
                <a:latin typeface="+mn-lt"/>
                <a:ea typeface="+mn-ea"/>
                <a:cs typeface="+mn-cs"/>
                <a:sym typeface="Arial"/>
              </a:defRPr>
            </a:lvl4pPr>
            <a:lvl5pPr marL="1600200" indent="-228600">
              <a:spcBef>
                <a:spcPts val="375"/>
              </a:spcBef>
              <a:buFontTx/>
              <a:defRPr sz="1800">
                <a:solidFill>
                  <a:srgbClr val="220011"/>
                </a:solidFill>
                <a:latin typeface="+mn-lt"/>
                <a:ea typeface="+mn-ea"/>
                <a:cs typeface="+mn-cs"/>
                <a:sym typeface="Arial"/>
              </a:defRPr>
            </a:lvl5pPr>
          </a:lstStyle>
          <a:p>
            <a:r>
              <a:t>Body Level One</a:t>
            </a:r>
          </a:p>
          <a:p>
            <a:pPr lvl="1"/>
            <a:r>
              <a:t>Body Level Two</a:t>
            </a:r>
          </a:p>
          <a:p>
            <a:pPr lvl="2"/>
            <a:r>
              <a:t>Body Level Three</a:t>
            </a:r>
          </a:p>
          <a:p>
            <a:pPr lvl="3"/>
            <a:r>
              <a:t>Body Level Four</a:t>
            </a:r>
          </a:p>
          <a:p>
            <a:pPr lvl="4"/>
            <a:r>
              <a:t>Body Level Five</a:t>
            </a:r>
          </a:p>
        </p:txBody>
      </p:sp>
      <p:sp>
        <p:nvSpPr>
          <p:cNvPr id="401" name="Shape 401"/>
          <p:cNvSpPr>
            <a:spLocks noGrp="1"/>
          </p:cNvSpPr>
          <p:nvPr>
            <p:ph type="sldNum" sz="quarter" idx="2"/>
          </p:nvPr>
        </p:nvSpPr>
        <p:spPr>
          <a:xfrm>
            <a:off x="6295762" y="6356351"/>
            <a:ext cx="257439" cy="253912"/>
          </a:xfrm>
          <a:prstGeom prst="rect">
            <a:avLst/>
          </a:prstGeom>
        </p:spPr>
        <p:txBody>
          <a:bodyPr anchor="t"/>
          <a:lstStyle>
            <a:lvl1pPr>
              <a:defRPr sz="1050">
                <a:solidFill>
                  <a:srgbClr val="000000"/>
                </a:solidFill>
                <a:latin typeface="+mn-lt"/>
                <a:ea typeface="+mn-ea"/>
                <a:cs typeface="+mn-cs"/>
                <a:sym typeface="Arial"/>
              </a:defRPr>
            </a:lvl1pPr>
          </a:lstStyle>
          <a:p>
            <a:fld id="{86CB4B4D-7CA3-9044-876B-883B54F8677D}" type="slidenum">
              <a:t>‹#›</a:t>
            </a:fld>
            <a:endParaRPr/>
          </a:p>
        </p:txBody>
      </p:sp>
    </p:spTree>
    <p:extLst>
      <p:ext uri="{BB962C8B-B14F-4D97-AF65-F5344CB8AC3E}">
        <p14:creationId xmlns:p14="http://schemas.microsoft.com/office/powerpoint/2010/main" val="3753918446"/>
      </p:ext>
    </p:extLst>
  </p:cSld>
  <p:clrMapOvr>
    <a:masterClrMapping/>
  </p:clrMapOvr>
  <p:transition spd="med"/>
</p:sldLayout>
</file>

<file path=ppt/slideLayouts/slideLayout77.xml><?xml version="1.0" encoding="utf-8"?>
<p:sldLayout xmlns:a="http://schemas.openxmlformats.org/drawingml/2006/main" xmlns:r="http://schemas.openxmlformats.org/officeDocument/2006/relationships" xmlns:p="http://schemas.openxmlformats.org/presentationml/2006/main" type="tx">
  <p:cSld name="42_Default">
    <p:bg>
      <p:bgPr>
        <a:gradFill flip="none" rotWithShape="1">
          <a:gsLst>
            <a:gs pos="0">
              <a:srgbClr val="220011"/>
            </a:gs>
            <a:gs pos="50000">
              <a:srgbClr val="660033"/>
            </a:gs>
            <a:gs pos="100000">
              <a:srgbClr val="220011"/>
            </a:gs>
          </a:gsLst>
          <a:lin ang="10800000" scaled="0"/>
        </a:gradFill>
        <a:effectLst/>
      </p:bgPr>
    </p:bg>
    <p:spTree>
      <p:nvGrpSpPr>
        <p:cNvPr id="1" name=""/>
        <p:cNvGrpSpPr/>
        <p:nvPr/>
      </p:nvGrpSpPr>
      <p:grpSpPr>
        <a:xfrm>
          <a:off x="0" y="0"/>
          <a:ext cx="0" cy="0"/>
          <a:chOff x="0" y="0"/>
          <a:chExt cx="0" cy="0"/>
        </a:xfrm>
      </p:grpSpPr>
      <p:pic>
        <p:nvPicPr>
          <p:cNvPr id="408" name="image2.jpeg"/>
          <p:cNvPicPr>
            <a:picLocks noChangeAspect="1"/>
          </p:cNvPicPr>
          <p:nvPr/>
        </p:nvPicPr>
        <p:blipFill>
          <a:blip r:embed="rId2">
            <a:extLst/>
          </a:blip>
          <a:stretch>
            <a:fillRect/>
          </a:stretch>
        </p:blipFill>
        <p:spPr>
          <a:xfrm>
            <a:off x="0" y="-31750"/>
            <a:ext cx="9144000" cy="6921500"/>
          </a:xfrm>
          <a:prstGeom prst="rect">
            <a:avLst/>
          </a:prstGeom>
          <a:ln w="12700">
            <a:miter lim="400000"/>
          </a:ln>
        </p:spPr>
      </p:pic>
      <p:sp>
        <p:nvSpPr>
          <p:cNvPr id="409" name="Shape 409"/>
          <p:cNvSpPr/>
          <p:nvPr/>
        </p:nvSpPr>
        <p:spPr>
          <a:xfrm>
            <a:off x="673098" y="6329364"/>
            <a:ext cx="2571754" cy="484746"/>
          </a:xfrm>
          <a:prstGeom prst="rect">
            <a:avLst/>
          </a:prstGeom>
          <a:ln w="12700">
            <a:miter lim="400000"/>
          </a:ln>
          <a:extLst>
            <a:ext uri="{C572A759-6A51-4108-AA02-DFA0A04FC94B}">
              <ma14:wrappingTextBoxFlag xmlns="" xmlns:ma14="http://schemas.microsoft.com/office/mac/drawingml/2011/main" val="1"/>
            </a:ext>
          </a:extLst>
        </p:spPr>
        <p:txBody>
          <a:bodyPr lIns="34289" tIns="34289" rIns="34289" bIns="34289">
            <a:spAutoFit/>
          </a:bodyPr>
          <a:lstStyle/>
          <a:p>
            <a:pPr>
              <a:spcBef>
                <a:spcPts val="750"/>
              </a:spcBef>
              <a:defRPr>
                <a:solidFill>
                  <a:srgbClr val="FFF4FF"/>
                </a:solidFill>
              </a:defRPr>
            </a:pPr>
            <a:r>
              <a:rPr sz="1350"/>
              <a:t>University College Cork</a:t>
            </a:r>
            <a:br>
              <a:rPr sz="1350"/>
            </a:br>
            <a:endParaRPr sz="1350"/>
          </a:p>
        </p:txBody>
      </p:sp>
      <p:pic>
        <p:nvPicPr>
          <p:cNvPr id="410" name="image3.png"/>
          <p:cNvPicPr>
            <a:picLocks noChangeAspect="1"/>
          </p:cNvPicPr>
          <p:nvPr/>
        </p:nvPicPr>
        <p:blipFill>
          <a:blip r:embed="rId3">
            <a:extLst/>
          </a:blip>
          <a:stretch>
            <a:fillRect/>
          </a:stretch>
        </p:blipFill>
        <p:spPr>
          <a:xfrm>
            <a:off x="0" y="6096000"/>
            <a:ext cx="706438" cy="762000"/>
          </a:xfrm>
          <a:prstGeom prst="rect">
            <a:avLst/>
          </a:prstGeom>
          <a:ln w="12700">
            <a:miter lim="400000"/>
          </a:ln>
        </p:spPr>
      </p:pic>
      <p:sp>
        <p:nvSpPr>
          <p:cNvPr id="411" name="Shape 411"/>
          <p:cNvSpPr>
            <a:spLocks noGrp="1"/>
          </p:cNvSpPr>
          <p:nvPr>
            <p:ph type="title"/>
          </p:nvPr>
        </p:nvSpPr>
        <p:spPr>
          <a:xfrm>
            <a:off x="685800" y="228600"/>
            <a:ext cx="7772400" cy="1143000"/>
          </a:xfrm>
          <a:prstGeom prst="rect">
            <a:avLst/>
          </a:prstGeom>
        </p:spPr>
        <p:txBody>
          <a:bodyPr/>
          <a:lstStyle>
            <a:lvl1pPr algn="l">
              <a:defRPr sz="2700">
                <a:solidFill>
                  <a:srgbClr val="FF3300"/>
                </a:solidFill>
                <a:latin typeface="+mn-lt"/>
                <a:ea typeface="+mn-ea"/>
                <a:cs typeface="+mn-cs"/>
                <a:sym typeface="Arial"/>
              </a:defRPr>
            </a:lvl1pPr>
          </a:lstStyle>
          <a:p>
            <a:r>
              <a:t>Title Text</a:t>
            </a:r>
          </a:p>
        </p:txBody>
      </p:sp>
      <p:sp>
        <p:nvSpPr>
          <p:cNvPr id="412" name="Shape 412"/>
          <p:cNvSpPr>
            <a:spLocks noGrp="1"/>
          </p:cNvSpPr>
          <p:nvPr>
            <p:ph type="body" idx="1"/>
          </p:nvPr>
        </p:nvSpPr>
        <p:spPr>
          <a:xfrm>
            <a:off x="685800" y="1447800"/>
            <a:ext cx="7772400" cy="4114800"/>
          </a:xfrm>
          <a:prstGeom prst="rect">
            <a:avLst/>
          </a:prstGeom>
        </p:spPr>
        <p:txBody>
          <a:bodyPr/>
          <a:lstStyle>
            <a:lvl1pPr>
              <a:spcBef>
                <a:spcPts val="375"/>
              </a:spcBef>
              <a:buFontTx/>
              <a:defRPr sz="1800">
                <a:solidFill>
                  <a:srgbClr val="220011"/>
                </a:solidFill>
                <a:latin typeface="+mn-lt"/>
                <a:ea typeface="+mn-ea"/>
                <a:cs typeface="+mn-cs"/>
                <a:sym typeface="Arial"/>
              </a:defRPr>
            </a:lvl1pPr>
            <a:lvl2pPr marL="600075" indent="-257175">
              <a:spcBef>
                <a:spcPts val="375"/>
              </a:spcBef>
              <a:buFontTx/>
              <a:defRPr sz="1800">
                <a:solidFill>
                  <a:srgbClr val="220011"/>
                </a:solidFill>
                <a:latin typeface="+mn-lt"/>
                <a:ea typeface="+mn-ea"/>
                <a:cs typeface="+mn-cs"/>
                <a:sym typeface="Arial"/>
              </a:defRPr>
            </a:lvl2pPr>
            <a:lvl3pPr>
              <a:spcBef>
                <a:spcPts val="375"/>
              </a:spcBef>
              <a:buFontTx/>
              <a:defRPr sz="1800">
                <a:solidFill>
                  <a:srgbClr val="220011"/>
                </a:solidFill>
                <a:latin typeface="+mn-lt"/>
                <a:ea typeface="+mn-ea"/>
                <a:cs typeface="+mn-cs"/>
                <a:sym typeface="Arial"/>
              </a:defRPr>
            </a:lvl3pPr>
            <a:lvl4pPr marL="1285875" indent="-257175">
              <a:spcBef>
                <a:spcPts val="375"/>
              </a:spcBef>
              <a:buFontTx/>
              <a:defRPr sz="1800">
                <a:solidFill>
                  <a:srgbClr val="220011"/>
                </a:solidFill>
                <a:latin typeface="+mn-lt"/>
                <a:ea typeface="+mn-ea"/>
                <a:cs typeface="+mn-cs"/>
                <a:sym typeface="Arial"/>
              </a:defRPr>
            </a:lvl4pPr>
            <a:lvl5pPr marL="1600200" indent="-228600">
              <a:spcBef>
                <a:spcPts val="375"/>
              </a:spcBef>
              <a:buFontTx/>
              <a:defRPr sz="1800">
                <a:solidFill>
                  <a:srgbClr val="220011"/>
                </a:solidFill>
                <a:latin typeface="+mn-lt"/>
                <a:ea typeface="+mn-ea"/>
                <a:cs typeface="+mn-cs"/>
                <a:sym typeface="Arial"/>
              </a:defRPr>
            </a:lvl5pPr>
          </a:lstStyle>
          <a:p>
            <a:r>
              <a:t>Body Level One</a:t>
            </a:r>
          </a:p>
          <a:p>
            <a:pPr lvl="1"/>
            <a:r>
              <a:t>Body Level Two</a:t>
            </a:r>
          </a:p>
          <a:p>
            <a:pPr lvl="2"/>
            <a:r>
              <a:t>Body Level Three</a:t>
            </a:r>
          </a:p>
          <a:p>
            <a:pPr lvl="3"/>
            <a:r>
              <a:t>Body Level Four</a:t>
            </a:r>
          </a:p>
          <a:p>
            <a:pPr lvl="4"/>
            <a:r>
              <a:t>Body Level Five</a:t>
            </a:r>
          </a:p>
        </p:txBody>
      </p:sp>
      <p:sp>
        <p:nvSpPr>
          <p:cNvPr id="413" name="Shape 413"/>
          <p:cNvSpPr>
            <a:spLocks noGrp="1"/>
          </p:cNvSpPr>
          <p:nvPr>
            <p:ph type="sldNum" sz="quarter" idx="2"/>
          </p:nvPr>
        </p:nvSpPr>
        <p:spPr>
          <a:xfrm>
            <a:off x="6295762" y="6356351"/>
            <a:ext cx="257439" cy="253912"/>
          </a:xfrm>
          <a:prstGeom prst="rect">
            <a:avLst/>
          </a:prstGeom>
        </p:spPr>
        <p:txBody>
          <a:bodyPr anchor="t"/>
          <a:lstStyle>
            <a:lvl1pPr>
              <a:defRPr sz="1050">
                <a:solidFill>
                  <a:srgbClr val="000000"/>
                </a:solidFill>
                <a:latin typeface="+mn-lt"/>
                <a:ea typeface="+mn-ea"/>
                <a:cs typeface="+mn-cs"/>
                <a:sym typeface="Arial"/>
              </a:defRPr>
            </a:lvl1pPr>
          </a:lstStyle>
          <a:p>
            <a:fld id="{86CB4B4D-7CA3-9044-876B-883B54F8677D}" type="slidenum">
              <a:t>‹#›</a:t>
            </a:fld>
            <a:endParaRPr/>
          </a:p>
        </p:txBody>
      </p:sp>
    </p:spTree>
    <p:extLst>
      <p:ext uri="{BB962C8B-B14F-4D97-AF65-F5344CB8AC3E}">
        <p14:creationId xmlns:p14="http://schemas.microsoft.com/office/powerpoint/2010/main" val="2751309413"/>
      </p:ext>
    </p:extLst>
  </p:cSld>
  <p:clrMapOvr>
    <a:masterClrMapping/>
  </p:clrMapOvr>
  <p:transition spd="med"/>
</p:sldLayout>
</file>

<file path=ppt/slideLayouts/slideLayout78.xml><?xml version="1.0" encoding="utf-8"?>
<p:sldLayout xmlns:a="http://schemas.openxmlformats.org/drawingml/2006/main" xmlns:r="http://schemas.openxmlformats.org/officeDocument/2006/relationships" xmlns:p="http://schemas.openxmlformats.org/presentationml/2006/main" type="tx">
  <p:cSld name="43_Default">
    <p:bg>
      <p:bgPr>
        <a:gradFill flip="none" rotWithShape="1">
          <a:gsLst>
            <a:gs pos="0">
              <a:srgbClr val="220011"/>
            </a:gs>
            <a:gs pos="50000">
              <a:srgbClr val="660033"/>
            </a:gs>
            <a:gs pos="100000">
              <a:srgbClr val="220011"/>
            </a:gs>
          </a:gsLst>
          <a:lin ang="10800000" scaled="0"/>
        </a:gradFill>
        <a:effectLst/>
      </p:bgPr>
    </p:bg>
    <p:spTree>
      <p:nvGrpSpPr>
        <p:cNvPr id="1" name=""/>
        <p:cNvGrpSpPr/>
        <p:nvPr/>
      </p:nvGrpSpPr>
      <p:grpSpPr>
        <a:xfrm>
          <a:off x="0" y="0"/>
          <a:ext cx="0" cy="0"/>
          <a:chOff x="0" y="0"/>
          <a:chExt cx="0" cy="0"/>
        </a:xfrm>
      </p:grpSpPr>
      <p:pic>
        <p:nvPicPr>
          <p:cNvPr id="420" name="image2.jpeg"/>
          <p:cNvPicPr>
            <a:picLocks noChangeAspect="1"/>
          </p:cNvPicPr>
          <p:nvPr/>
        </p:nvPicPr>
        <p:blipFill>
          <a:blip r:embed="rId2">
            <a:extLst/>
          </a:blip>
          <a:stretch>
            <a:fillRect/>
          </a:stretch>
        </p:blipFill>
        <p:spPr>
          <a:xfrm>
            <a:off x="0" y="-31750"/>
            <a:ext cx="9144000" cy="6921500"/>
          </a:xfrm>
          <a:prstGeom prst="rect">
            <a:avLst/>
          </a:prstGeom>
          <a:ln w="12700">
            <a:miter lim="400000"/>
          </a:ln>
        </p:spPr>
      </p:pic>
      <p:sp>
        <p:nvSpPr>
          <p:cNvPr id="421" name="Shape 421"/>
          <p:cNvSpPr/>
          <p:nvPr/>
        </p:nvSpPr>
        <p:spPr>
          <a:xfrm>
            <a:off x="673098" y="6329364"/>
            <a:ext cx="2571754" cy="484746"/>
          </a:xfrm>
          <a:prstGeom prst="rect">
            <a:avLst/>
          </a:prstGeom>
          <a:ln w="12700">
            <a:miter lim="400000"/>
          </a:ln>
          <a:extLst>
            <a:ext uri="{C572A759-6A51-4108-AA02-DFA0A04FC94B}">
              <ma14:wrappingTextBoxFlag xmlns="" xmlns:ma14="http://schemas.microsoft.com/office/mac/drawingml/2011/main" val="1"/>
            </a:ext>
          </a:extLst>
        </p:spPr>
        <p:txBody>
          <a:bodyPr lIns="34289" tIns="34289" rIns="34289" bIns="34289">
            <a:spAutoFit/>
          </a:bodyPr>
          <a:lstStyle/>
          <a:p>
            <a:pPr>
              <a:spcBef>
                <a:spcPts val="750"/>
              </a:spcBef>
              <a:defRPr>
                <a:solidFill>
                  <a:srgbClr val="FFF4FF"/>
                </a:solidFill>
              </a:defRPr>
            </a:pPr>
            <a:r>
              <a:rPr sz="1350"/>
              <a:t>University College Cork</a:t>
            </a:r>
            <a:br>
              <a:rPr sz="1350"/>
            </a:br>
            <a:endParaRPr sz="1350"/>
          </a:p>
        </p:txBody>
      </p:sp>
      <p:pic>
        <p:nvPicPr>
          <p:cNvPr id="422" name="image3.png"/>
          <p:cNvPicPr>
            <a:picLocks noChangeAspect="1"/>
          </p:cNvPicPr>
          <p:nvPr/>
        </p:nvPicPr>
        <p:blipFill>
          <a:blip r:embed="rId3">
            <a:extLst/>
          </a:blip>
          <a:stretch>
            <a:fillRect/>
          </a:stretch>
        </p:blipFill>
        <p:spPr>
          <a:xfrm>
            <a:off x="0" y="6096000"/>
            <a:ext cx="706438" cy="762000"/>
          </a:xfrm>
          <a:prstGeom prst="rect">
            <a:avLst/>
          </a:prstGeom>
          <a:ln w="12700">
            <a:miter lim="400000"/>
          </a:ln>
        </p:spPr>
      </p:pic>
      <p:sp>
        <p:nvSpPr>
          <p:cNvPr id="423" name="Shape 423"/>
          <p:cNvSpPr>
            <a:spLocks noGrp="1"/>
          </p:cNvSpPr>
          <p:nvPr>
            <p:ph type="title"/>
          </p:nvPr>
        </p:nvSpPr>
        <p:spPr>
          <a:xfrm>
            <a:off x="685800" y="228600"/>
            <a:ext cx="7772400" cy="1143000"/>
          </a:xfrm>
          <a:prstGeom prst="rect">
            <a:avLst/>
          </a:prstGeom>
        </p:spPr>
        <p:txBody>
          <a:bodyPr/>
          <a:lstStyle>
            <a:lvl1pPr algn="l">
              <a:defRPr sz="2700">
                <a:solidFill>
                  <a:srgbClr val="FF3300"/>
                </a:solidFill>
                <a:latin typeface="+mn-lt"/>
                <a:ea typeface="+mn-ea"/>
                <a:cs typeface="+mn-cs"/>
                <a:sym typeface="Arial"/>
              </a:defRPr>
            </a:lvl1pPr>
          </a:lstStyle>
          <a:p>
            <a:r>
              <a:t>Title Text</a:t>
            </a:r>
          </a:p>
        </p:txBody>
      </p:sp>
      <p:sp>
        <p:nvSpPr>
          <p:cNvPr id="424" name="Shape 424"/>
          <p:cNvSpPr>
            <a:spLocks noGrp="1"/>
          </p:cNvSpPr>
          <p:nvPr>
            <p:ph type="body" idx="1"/>
          </p:nvPr>
        </p:nvSpPr>
        <p:spPr>
          <a:xfrm>
            <a:off x="685800" y="1447800"/>
            <a:ext cx="7772400" cy="4114800"/>
          </a:xfrm>
          <a:prstGeom prst="rect">
            <a:avLst/>
          </a:prstGeom>
        </p:spPr>
        <p:txBody>
          <a:bodyPr/>
          <a:lstStyle>
            <a:lvl1pPr>
              <a:spcBef>
                <a:spcPts val="375"/>
              </a:spcBef>
              <a:buFontTx/>
              <a:defRPr sz="1800">
                <a:solidFill>
                  <a:srgbClr val="220011"/>
                </a:solidFill>
                <a:latin typeface="+mn-lt"/>
                <a:ea typeface="+mn-ea"/>
                <a:cs typeface="+mn-cs"/>
                <a:sym typeface="Arial"/>
              </a:defRPr>
            </a:lvl1pPr>
            <a:lvl2pPr marL="600075" indent="-257175">
              <a:spcBef>
                <a:spcPts val="375"/>
              </a:spcBef>
              <a:buFontTx/>
              <a:defRPr sz="1800">
                <a:solidFill>
                  <a:srgbClr val="220011"/>
                </a:solidFill>
                <a:latin typeface="+mn-lt"/>
                <a:ea typeface="+mn-ea"/>
                <a:cs typeface="+mn-cs"/>
                <a:sym typeface="Arial"/>
              </a:defRPr>
            </a:lvl2pPr>
            <a:lvl3pPr>
              <a:spcBef>
                <a:spcPts val="375"/>
              </a:spcBef>
              <a:buFontTx/>
              <a:defRPr sz="1800">
                <a:solidFill>
                  <a:srgbClr val="220011"/>
                </a:solidFill>
                <a:latin typeface="+mn-lt"/>
                <a:ea typeface="+mn-ea"/>
                <a:cs typeface="+mn-cs"/>
                <a:sym typeface="Arial"/>
              </a:defRPr>
            </a:lvl3pPr>
            <a:lvl4pPr marL="1285875" indent="-257175">
              <a:spcBef>
                <a:spcPts val="375"/>
              </a:spcBef>
              <a:buFontTx/>
              <a:defRPr sz="1800">
                <a:solidFill>
                  <a:srgbClr val="220011"/>
                </a:solidFill>
                <a:latin typeface="+mn-lt"/>
                <a:ea typeface="+mn-ea"/>
                <a:cs typeface="+mn-cs"/>
                <a:sym typeface="Arial"/>
              </a:defRPr>
            </a:lvl4pPr>
            <a:lvl5pPr marL="1600200" indent="-228600">
              <a:spcBef>
                <a:spcPts val="375"/>
              </a:spcBef>
              <a:buFontTx/>
              <a:defRPr sz="1800">
                <a:solidFill>
                  <a:srgbClr val="220011"/>
                </a:solidFill>
                <a:latin typeface="+mn-lt"/>
                <a:ea typeface="+mn-ea"/>
                <a:cs typeface="+mn-cs"/>
                <a:sym typeface="Arial"/>
              </a:defRPr>
            </a:lvl5pPr>
          </a:lstStyle>
          <a:p>
            <a:r>
              <a:t>Body Level One</a:t>
            </a:r>
          </a:p>
          <a:p>
            <a:pPr lvl="1"/>
            <a:r>
              <a:t>Body Level Two</a:t>
            </a:r>
          </a:p>
          <a:p>
            <a:pPr lvl="2"/>
            <a:r>
              <a:t>Body Level Three</a:t>
            </a:r>
          </a:p>
          <a:p>
            <a:pPr lvl="3"/>
            <a:r>
              <a:t>Body Level Four</a:t>
            </a:r>
          </a:p>
          <a:p>
            <a:pPr lvl="4"/>
            <a:r>
              <a:t>Body Level Five</a:t>
            </a:r>
          </a:p>
        </p:txBody>
      </p:sp>
      <p:sp>
        <p:nvSpPr>
          <p:cNvPr id="425" name="Shape 425"/>
          <p:cNvSpPr>
            <a:spLocks noGrp="1"/>
          </p:cNvSpPr>
          <p:nvPr>
            <p:ph type="sldNum" sz="quarter" idx="2"/>
          </p:nvPr>
        </p:nvSpPr>
        <p:spPr>
          <a:xfrm>
            <a:off x="6295762" y="6356351"/>
            <a:ext cx="257439" cy="253912"/>
          </a:xfrm>
          <a:prstGeom prst="rect">
            <a:avLst/>
          </a:prstGeom>
        </p:spPr>
        <p:txBody>
          <a:bodyPr anchor="t"/>
          <a:lstStyle>
            <a:lvl1pPr>
              <a:defRPr sz="1050">
                <a:solidFill>
                  <a:srgbClr val="000000"/>
                </a:solidFill>
                <a:latin typeface="+mn-lt"/>
                <a:ea typeface="+mn-ea"/>
                <a:cs typeface="+mn-cs"/>
                <a:sym typeface="Arial"/>
              </a:defRPr>
            </a:lvl1pPr>
          </a:lstStyle>
          <a:p>
            <a:fld id="{86CB4B4D-7CA3-9044-876B-883B54F8677D}" type="slidenum">
              <a:t>‹#›</a:t>
            </a:fld>
            <a:endParaRPr/>
          </a:p>
        </p:txBody>
      </p:sp>
    </p:spTree>
    <p:extLst>
      <p:ext uri="{BB962C8B-B14F-4D97-AF65-F5344CB8AC3E}">
        <p14:creationId xmlns:p14="http://schemas.microsoft.com/office/powerpoint/2010/main" val="3966936583"/>
      </p:ext>
    </p:extLst>
  </p:cSld>
  <p:clrMapOvr>
    <a:masterClrMapping/>
  </p:clrMapOvr>
  <p:transition spd="med"/>
</p:sldLayout>
</file>

<file path=ppt/slideLayouts/slideLayout79.xml><?xml version="1.0" encoding="utf-8"?>
<p:sldLayout xmlns:a="http://schemas.openxmlformats.org/drawingml/2006/main" xmlns:r="http://schemas.openxmlformats.org/officeDocument/2006/relationships" xmlns:p="http://schemas.openxmlformats.org/presentationml/2006/main" type="tx">
  <p:cSld name="44_Default">
    <p:spTree>
      <p:nvGrpSpPr>
        <p:cNvPr id="1" name=""/>
        <p:cNvGrpSpPr/>
        <p:nvPr/>
      </p:nvGrpSpPr>
      <p:grpSpPr>
        <a:xfrm>
          <a:off x="0" y="0"/>
          <a:ext cx="0" cy="0"/>
          <a:chOff x="0" y="0"/>
          <a:chExt cx="0" cy="0"/>
        </a:xfrm>
      </p:grpSpPr>
      <p:sp>
        <p:nvSpPr>
          <p:cNvPr id="432" name="Shape 432"/>
          <p:cNvSpPr>
            <a:spLocks noGrp="1"/>
          </p:cNvSpPr>
          <p:nvPr>
            <p:ph type="title"/>
          </p:nvPr>
        </p:nvSpPr>
        <p:spPr>
          <a:xfrm>
            <a:off x="628650" y="365127"/>
            <a:ext cx="7886700" cy="1325563"/>
          </a:xfrm>
          <a:prstGeom prst="rect">
            <a:avLst/>
          </a:prstGeom>
        </p:spPr>
        <p:txBody>
          <a:bodyPr/>
          <a:lstStyle>
            <a:lvl1pPr algn="l">
              <a:lnSpc>
                <a:spcPct val="90000"/>
              </a:lnSpc>
              <a:defRPr>
                <a:latin typeface="Calibri Light"/>
                <a:ea typeface="Calibri Light"/>
                <a:cs typeface="Calibri Light"/>
                <a:sym typeface="Calibri Light"/>
              </a:defRPr>
            </a:lvl1pPr>
          </a:lstStyle>
          <a:p>
            <a:r>
              <a:t>Title Text</a:t>
            </a:r>
          </a:p>
        </p:txBody>
      </p:sp>
      <p:sp>
        <p:nvSpPr>
          <p:cNvPr id="433" name="Shape 433"/>
          <p:cNvSpPr>
            <a:spLocks noGrp="1"/>
          </p:cNvSpPr>
          <p:nvPr>
            <p:ph type="body" idx="1"/>
          </p:nvPr>
        </p:nvSpPr>
        <p:spPr>
          <a:xfrm>
            <a:off x="628650" y="1825625"/>
            <a:ext cx="7886700" cy="4351338"/>
          </a:xfrm>
          <a:prstGeom prst="rect">
            <a:avLst/>
          </a:prstGeom>
        </p:spPr>
        <p:txBody>
          <a:bodyPr/>
          <a:lstStyle>
            <a:lvl1pPr marL="171450" indent="-171450">
              <a:lnSpc>
                <a:spcPct val="90000"/>
              </a:lnSpc>
              <a:spcBef>
                <a:spcPts val="750"/>
              </a:spcBef>
              <a:buChar char="•"/>
              <a:defRPr sz="2100"/>
            </a:lvl1pPr>
            <a:lvl2pPr marL="542925" indent="-200025">
              <a:lnSpc>
                <a:spcPct val="90000"/>
              </a:lnSpc>
              <a:spcBef>
                <a:spcPts val="750"/>
              </a:spcBef>
              <a:buChar char="•"/>
              <a:defRPr sz="2100"/>
            </a:lvl2pPr>
            <a:lvl3pPr marL="925829" indent="-240029">
              <a:lnSpc>
                <a:spcPct val="90000"/>
              </a:lnSpc>
              <a:spcBef>
                <a:spcPts val="750"/>
              </a:spcBef>
              <a:defRPr sz="2100"/>
            </a:lvl3pPr>
            <a:lvl4pPr marL="1295400" indent="-266700">
              <a:lnSpc>
                <a:spcPct val="90000"/>
              </a:lnSpc>
              <a:spcBef>
                <a:spcPts val="750"/>
              </a:spcBef>
              <a:buChar char="•"/>
              <a:defRPr sz="2100"/>
            </a:lvl4pPr>
            <a:lvl5pPr marL="1638300" indent="-266700">
              <a:lnSpc>
                <a:spcPct val="90000"/>
              </a:lnSpc>
              <a:spcBef>
                <a:spcPts val="750"/>
              </a:spcBef>
              <a:buChar char="•"/>
              <a:defRPr sz="2100"/>
            </a:lvl5pPr>
          </a:lstStyle>
          <a:p>
            <a:r>
              <a:t>Body Level One</a:t>
            </a:r>
          </a:p>
          <a:p>
            <a:pPr lvl="1"/>
            <a:r>
              <a:t>Body Level Two</a:t>
            </a:r>
          </a:p>
          <a:p>
            <a:pPr lvl="2"/>
            <a:r>
              <a:t>Body Level Three</a:t>
            </a:r>
          </a:p>
          <a:p>
            <a:pPr lvl="3"/>
            <a:r>
              <a:t>Body Level Four</a:t>
            </a:r>
          </a:p>
          <a:p>
            <a:pPr lvl="4"/>
            <a:r>
              <a:t>Body Level Five</a:t>
            </a:r>
          </a:p>
        </p:txBody>
      </p:sp>
      <p:sp>
        <p:nvSpPr>
          <p:cNvPr id="434" name="Shape 434"/>
          <p:cNvSpPr>
            <a:spLocks noGrp="1"/>
          </p:cNvSpPr>
          <p:nvPr>
            <p:ph type="sldNum" sz="quarter" idx="2"/>
          </p:nvPr>
        </p:nvSpPr>
        <p:spPr>
          <a:xfrm>
            <a:off x="8288370" y="6423500"/>
            <a:ext cx="226981" cy="230828"/>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340559582"/>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1_Title, Content and Picture">
    <p:spTree>
      <p:nvGrpSpPr>
        <p:cNvPr id="1" name=""/>
        <p:cNvGrpSpPr/>
        <p:nvPr/>
      </p:nvGrpSpPr>
      <p:grpSpPr>
        <a:xfrm>
          <a:off x="0" y="0"/>
          <a:ext cx="0" cy="0"/>
          <a:chOff x="0" y="0"/>
          <a:chExt cx="0" cy="0"/>
        </a:xfrm>
      </p:grpSpPr>
      <p:sp>
        <p:nvSpPr>
          <p:cNvPr id="101" name="Shape 101"/>
          <p:cNvSpPr>
            <a:spLocks noGrp="1"/>
          </p:cNvSpPr>
          <p:nvPr>
            <p:ph type="body" sz="half" idx="1"/>
          </p:nvPr>
        </p:nvSpPr>
        <p:spPr>
          <a:xfrm>
            <a:off x="628650" y="1727650"/>
            <a:ext cx="5486400" cy="4199623"/>
          </a:xfrm>
          <a:prstGeom prst="rect">
            <a:avLst/>
          </a:prstGeom>
          <a:extLst>
            <a:ext uri="{C572A759-6A51-4108-AA02-DFA0A04FC94B}">
              <ma14:wrappingTextBoxFlag xmlns:ma14="http://schemas.microsoft.com/office/mac/drawingml/2011/main" xmlns="" val="1"/>
            </a:ext>
          </a:extLst>
        </p:spPr>
        <p:txBody>
          <a:bodyPr/>
          <a:lstStyle/>
          <a:p>
            <a:r>
              <a:t>Click to edit Master text styles</a:t>
            </a:r>
          </a:p>
          <a:p>
            <a:pPr lvl="1"/>
            <a:r>
              <a:t>Second level</a:t>
            </a:r>
          </a:p>
          <a:p>
            <a:pPr lvl="2"/>
            <a:r>
              <a:t>Third level</a:t>
            </a:r>
          </a:p>
          <a:p>
            <a:pPr lvl="3"/>
            <a:r>
              <a:t>Fourth level</a:t>
            </a:r>
          </a:p>
          <a:p>
            <a:pPr lvl="4"/>
            <a:r>
              <a:t>Fifth level</a:t>
            </a:r>
          </a:p>
        </p:txBody>
      </p:sp>
      <p:pic>
        <p:nvPicPr>
          <p:cNvPr id="102" name="image11.jpeg"/>
          <p:cNvPicPr>
            <a:picLocks noChangeAspect="1"/>
          </p:cNvPicPr>
          <p:nvPr/>
        </p:nvPicPr>
        <p:blipFill>
          <a:blip r:embed="rId2">
            <a:extLst/>
          </a:blip>
          <a:stretch>
            <a:fillRect/>
          </a:stretch>
        </p:blipFill>
        <p:spPr>
          <a:xfrm>
            <a:off x="6208250" y="1727649"/>
            <a:ext cx="2692086" cy="4199623"/>
          </a:xfrm>
          <a:prstGeom prst="rect">
            <a:avLst/>
          </a:prstGeom>
          <a:ln w="12700">
            <a:miter lim="400000"/>
          </a:ln>
        </p:spPr>
      </p:pic>
      <p:sp>
        <p:nvSpPr>
          <p:cNvPr id="103" name="Shape 103"/>
          <p:cNvSpPr>
            <a:spLocks noGrp="1"/>
          </p:cNvSpPr>
          <p:nvPr>
            <p:ph type="title"/>
          </p:nvPr>
        </p:nvSpPr>
        <p:spPr>
          <a:xfrm>
            <a:off x="628650" y="212725"/>
            <a:ext cx="6822017" cy="1057276"/>
          </a:xfrm>
          <a:prstGeom prst="rect">
            <a:avLst/>
          </a:prstGeom>
          <a:solidFill>
            <a:srgbClr val="EFEFF0"/>
          </a:solidFill>
          <a:extLst>
            <a:ext uri="{C572A759-6A51-4108-AA02-DFA0A04FC94B}">
              <ma14:wrappingTextBoxFlag xmlns:ma14="http://schemas.microsoft.com/office/mac/drawingml/2011/main" xmlns="" val="1"/>
            </a:ext>
          </a:extLst>
        </p:spPr>
        <p:txBody>
          <a:bodyPr/>
          <a:lstStyle/>
          <a:p>
            <a:r>
              <a:t>Click to edit Master title style</a:t>
            </a:r>
          </a:p>
        </p:txBody>
      </p:sp>
      <p:sp>
        <p:nvSpPr>
          <p:cNvPr id="104" name="Shape 104"/>
          <p:cNvSpPr/>
          <p:nvPr/>
        </p:nvSpPr>
        <p:spPr>
          <a:xfrm>
            <a:off x="7843060" y="212725"/>
            <a:ext cx="1057275" cy="1057276"/>
          </a:xfrm>
          <a:prstGeom prst="rect">
            <a:avLst/>
          </a:prstGeom>
          <a:solidFill>
            <a:schemeClr val="accent1"/>
          </a:solidFill>
          <a:ln w="12700">
            <a:solidFill>
              <a:srgbClr val="002C4D"/>
            </a:solidFill>
            <a:miter/>
          </a:ln>
        </p:spPr>
        <p:txBody>
          <a:bodyPr lIns="45719" rIns="45719" anchor="ctr"/>
          <a:lstStyle/>
          <a:p>
            <a:pPr algn="ctr">
              <a:defRPr>
                <a:solidFill>
                  <a:srgbClr val="FFFFFF"/>
                </a:solidFill>
              </a:defRPr>
            </a:pPr>
            <a:endParaRPr/>
          </a:p>
        </p:txBody>
      </p:sp>
      <p:pic>
        <p:nvPicPr>
          <p:cNvPr id="105" name="image10.jpg"/>
          <p:cNvPicPr>
            <a:picLocks noChangeAspect="1"/>
          </p:cNvPicPr>
          <p:nvPr/>
        </p:nvPicPr>
        <p:blipFill>
          <a:blip r:embed="rId3">
            <a:extLst/>
          </a:blip>
          <a:stretch>
            <a:fillRect/>
          </a:stretch>
        </p:blipFill>
        <p:spPr>
          <a:xfrm>
            <a:off x="7825481" y="6205704"/>
            <a:ext cx="1092434" cy="515773"/>
          </a:xfrm>
          <a:prstGeom prst="rect">
            <a:avLst/>
          </a:prstGeom>
          <a:ln w="12700">
            <a:miter lim="400000"/>
          </a:ln>
        </p:spPr>
      </p:pic>
      <p:sp>
        <p:nvSpPr>
          <p:cNvPr id="106" name="Shape 106"/>
          <p:cNvSpPr>
            <a:spLocks noGrp="1"/>
          </p:cNvSpPr>
          <p:nvPr>
            <p:ph type="sldNum" sz="quarter" idx="2"/>
          </p:nvPr>
        </p:nvSpPr>
        <p:spPr>
          <a:xfrm>
            <a:off x="7212686" y="6423343"/>
            <a:ext cx="249472" cy="231141"/>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71670559"/>
      </p:ext>
    </p:extLst>
  </p:cSld>
  <p:clrMapOvr>
    <a:masterClrMapping/>
  </p:clrMapOvr>
  <p:transition spd="med"/>
</p:sldLayout>
</file>

<file path=ppt/slideLayouts/slideLayout80.xml><?xml version="1.0" encoding="utf-8"?>
<p:sldLayout xmlns:a="http://schemas.openxmlformats.org/drawingml/2006/main" xmlns:r="http://schemas.openxmlformats.org/officeDocument/2006/relationships" xmlns:p="http://schemas.openxmlformats.org/presentationml/2006/main" type="tx">
  <p:cSld name="45_Default">
    <p:spTree>
      <p:nvGrpSpPr>
        <p:cNvPr id="1" name=""/>
        <p:cNvGrpSpPr/>
        <p:nvPr/>
      </p:nvGrpSpPr>
      <p:grpSpPr>
        <a:xfrm>
          <a:off x="0" y="0"/>
          <a:ext cx="0" cy="0"/>
          <a:chOff x="0" y="0"/>
          <a:chExt cx="0" cy="0"/>
        </a:xfrm>
      </p:grpSpPr>
      <p:sp>
        <p:nvSpPr>
          <p:cNvPr id="441" name="Shape 441"/>
          <p:cNvSpPr>
            <a:spLocks noGrp="1"/>
          </p:cNvSpPr>
          <p:nvPr>
            <p:ph type="title"/>
          </p:nvPr>
        </p:nvSpPr>
        <p:spPr>
          <a:xfrm>
            <a:off x="628650" y="365127"/>
            <a:ext cx="7886700" cy="1325563"/>
          </a:xfrm>
          <a:prstGeom prst="rect">
            <a:avLst/>
          </a:prstGeom>
        </p:spPr>
        <p:txBody>
          <a:bodyPr/>
          <a:lstStyle>
            <a:lvl1pPr algn="l">
              <a:lnSpc>
                <a:spcPct val="90000"/>
              </a:lnSpc>
              <a:defRPr>
                <a:latin typeface="Calibri Light"/>
                <a:ea typeface="Calibri Light"/>
                <a:cs typeface="Calibri Light"/>
                <a:sym typeface="Calibri Light"/>
              </a:defRPr>
            </a:lvl1pPr>
          </a:lstStyle>
          <a:p>
            <a:r>
              <a:t>Title Text</a:t>
            </a:r>
          </a:p>
        </p:txBody>
      </p:sp>
      <p:sp>
        <p:nvSpPr>
          <p:cNvPr id="442" name="Shape 442"/>
          <p:cNvSpPr>
            <a:spLocks noGrp="1"/>
          </p:cNvSpPr>
          <p:nvPr>
            <p:ph type="body" idx="1"/>
          </p:nvPr>
        </p:nvSpPr>
        <p:spPr>
          <a:xfrm>
            <a:off x="628650" y="1825625"/>
            <a:ext cx="7886700" cy="4351338"/>
          </a:xfrm>
          <a:prstGeom prst="rect">
            <a:avLst/>
          </a:prstGeom>
        </p:spPr>
        <p:txBody>
          <a:bodyPr/>
          <a:lstStyle>
            <a:lvl1pPr marL="171450" indent="-171450">
              <a:lnSpc>
                <a:spcPct val="90000"/>
              </a:lnSpc>
              <a:spcBef>
                <a:spcPts val="750"/>
              </a:spcBef>
              <a:buChar char="•"/>
              <a:defRPr sz="2100"/>
            </a:lvl1pPr>
            <a:lvl2pPr marL="542925" indent="-200025">
              <a:lnSpc>
                <a:spcPct val="90000"/>
              </a:lnSpc>
              <a:spcBef>
                <a:spcPts val="750"/>
              </a:spcBef>
              <a:buChar char="•"/>
              <a:defRPr sz="2100"/>
            </a:lvl2pPr>
            <a:lvl3pPr marL="925829" indent="-240029">
              <a:lnSpc>
                <a:spcPct val="90000"/>
              </a:lnSpc>
              <a:spcBef>
                <a:spcPts val="750"/>
              </a:spcBef>
              <a:defRPr sz="2100"/>
            </a:lvl3pPr>
            <a:lvl4pPr marL="1295400" indent="-266700">
              <a:lnSpc>
                <a:spcPct val="90000"/>
              </a:lnSpc>
              <a:spcBef>
                <a:spcPts val="750"/>
              </a:spcBef>
              <a:buChar char="•"/>
              <a:defRPr sz="2100"/>
            </a:lvl4pPr>
            <a:lvl5pPr marL="1638300" indent="-266700">
              <a:lnSpc>
                <a:spcPct val="90000"/>
              </a:lnSpc>
              <a:spcBef>
                <a:spcPts val="750"/>
              </a:spcBef>
              <a:buChar char="•"/>
              <a:defRPr sz="2100"/>
            </a:lvl5pPr>
          </a:lstStyle>
          <a:p>
            <a:r>
              <a:t>Body Level One</a:t>
            </a:r>
          </a:p>
          <a:p>
            <a:pPr lvl="1"/>
            <a:r>
              <a:t>Body Level Two</a:t>
            </a:r>
          </a:p>
          <a:p>
            <a:pPr lvl="2"/>
            <a:r>
              <a:t>Body Level Three</a:t>
            </a:r>
          </a:p>
          <a:p>
            <a:pPr lvl="3"/>
            <a:r>
              <a:t>Body Level Four</a:t>
            </a:r>
          </a:p>
          <a:p>
            <a:pPr lvl="4"/>
            <a:r>
              <a:t>Body Level Five</a:t>
            </a:r>
          </a:p>
        </p:txBody>
      </p:sp>
      <p:sp>
        <p:nvSpPr>
          <p:cNvPr id="443" name="Shape 443"/>
          <p:cNvSpPr>
            <a:spLocks noGrp="1"/>
          </p:cNvSpPr>
          <p:nvPr>
            <p:ph type="sldNum" sz="quarter" idx="2"/>
          </p:nvPr>
        </p:nvSpPr>
        <p:spPr>
          <a:xfrm>
            <a:off x="8288370" y="6423500"/>
            <a:ext cx="226981" cy="230828"/>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430513039"/>
      </p:ext>
    </p:extLst>
  </p:cSld>
  <p:clrMapOvr>
    <a:masterClrMapping/>
  </p:clrMapOvr>
  <p:transition spd="med"/>
</p:sldLayout>
</file>

<file path=ppt/slideLayouts/slideLayout81.xml><?xml version="1.0" encoding="utf-8"?>
<p:sldLayout xmlns:a="http://schemas.openxmlformats.org/drawingml/2006/main" xmlns:r="http://schemas.openxmlformats.org/officeDocument/2006/relationships" xmlns:p="http://schemas.openxmlformats.org/presentationml/2006/main" type="tx">
  <p:cSld name="46_Default">
    <p:spTree>
      <p:nvGrpSpPr>
        <p:cNvPr id="1" name=""/>
        <p:cNvGrpSpPr/>
        <p:nvPr/>
      </p:nvGrpSpPr>
      <p:grpSpPr>
        <a:xfrm>
          <a:off x="0" y="0"/>
          <a:ext cx="0" cy="0"/>
          <a:chOff x="0" y="0"/>
          <a:chExt cx="0" cy="0"/>
        </a:xfrm>
      </p:grpSpPr>
      <p:sp>
        <p:nvSpPr>
          <p:cNvPr id="450" name="Shape 450"/>
          <p:cNvSpPr>
            <a:spLocks noGrp="1"/>
          </p:cNvSpPr>
          <p:nvPr>
            <p:ph type="title"/>
          </p:nvPr>
        </p:nvSpPr>
        <p:spPr>
          <a:xfrm>
            <a:off x="628650" y="365127"/>
            <a:ext cx="7886700" cy="1325563"/>
          </a:xfrm>
          <a:prstGeom prst="rect">
            <a:avLst/>
          </a:prstGeom>
        </p:spPr>
        <p:txBody>
          <a:bodyPr/>
          <a:lstStyle>
            <a:lvl1pPr algn="l">
              <a:lnSpc>
                <a:spcPct val="90000"/>
              </a:lnSpc>
              <a:defRPr>
                <a:latin typeface="Calibri Light"/>
                <a:ea typeface="Calibri Light"/>
                <a:cs typeface="Calibri Light"/>
                <a:sym typeface="Calibri Light"/>
              </a:defRPr>
            </a:lvl1pPr>
          </a:lstStyle>
          <a:p>
            <a:r>
              <a:t>Title Text</a:t>
            </a:r>
          </a:p>
        </p:txBody>
      </p:sp>
      <p:sp>
        <p:nvSpPr>
          <p:cNvPr id="451" name="Shape 451"/>
          <p:cNvSpPr>
            <a:spLocks noGrp="1"/>
          </p:cNvSpPr>
          <p:nvPr>
            <p:ph type="body" idx="1"/>
          </p:nvPr>
        </p:nvSpPr>
        <p:spPr>
          <a:xfrm>
            <a:off x="628650" y="1825625"/>
            <a:ext cx="7886700" cy="4351338"/>
          </a:xfrm>
          <a:prstGeom prst="rect">
            <a:avLst/>
          </a:prstGeom>
        </p:spPr>
        <p:txBody>
          <a:bodyPr/>
          <a:lstStyle>
            <a:lvl1pPr marL="171450" indent="-171450">
              <a:lnSpc>
                <a:spcPct val="90000"/>
              </a:lnSpc>
              <a:spcBef>
                <a:spcPts val="750"/>
              </a:spcBef>
              <a:buChar char="•"/>
              <a:defRPr sz="2100"/>
            </a:lvl1pPr>
            <a:lvl2pPr marL="542925" indent="-200025">
              <a:lnSpc>
                <a:spcPct val="90000"/>
              </a:lnSpc>
              <a:spcBef>
                <a:spcPts val="750"/>
              </a:spcBef>
              <a:buChar char="•"/>
              <a:defRPr sz="2100"/>
            </a:lvl2pPr>
            <a:lvl3pPr marL="925829" indent="-240029">
              <a:lnSpc>
                <a:spcPct val="90000"/>
              </a:lnSpc>
              <a:spcBef>
                <a:spcPts val="750"/>
              </a:spcBef>
              <a:defRPr sz="2100"/>
            </a:lvl3pPr>
            <a:lvl4pPr marL="1295400" indent="-266700">
              <a:lnSpc>
                <a:spcPct val="90000"/>
              </a:lnSpc>
              <a:spcBef>
                <a:spcPts val="750"/>
              </a:spcBef>
              <a:buChar char="•"/>
              <a:defRPr sz="2100"/>
            </a:lvl4pPr>
            <a:lvl5pPr marL="1638300" indent="-266700">
              <a:lnSpc>
                <a:spcPct val="90000"/>
              </a:lnSpc>
              <a:spcBef>
                <a:spcPts val="750"/>
              </a:spcBef>
              <a:buChar char="•"/>
              <a:defRPr sz="2100"/>
            </a:lvl5pPr>
          </a:lstStyle>
          <a:p>
            <a:r>
              <a:t>Body Level One</a:t>
            </a:r>
          </a:p>
          <a:p>
            <a:pPr lvl="1"/>
            <a:r>
              <a:t>Body Level Two</a:t>
            </a:r>
          </a:p>
          <a:p>
            <a:pPr lvl="2"/>
            <a:r>
              <a:t>Body Level Three</a:t>
            </a:r>
          </a:p>
          <a:p>
            <a:pPr lvl="3"/>
            <a:r>
              <a:t>Body Level Four</a:t>
            </a:r>
          </a:p>
          <a:p>
            <a:pPr lvl="4"/>
            <a:r>
              <a:t>Body Level Five</a:t>
            </a:r>
          </a:p>
        </p:txBody>
      </p:sp>
      <p:sp>
        <p:nvSpPr>
          <p:cNvPr id="452" name="Shape 452"/>
          <p:cNvSpPr>
            <a:spLocks noGrp="1"/>
          </p:cNvSpPr>
          <p:nvPr>
            <p:ph type="sldNum" sz="quarter" idx="2"/>
          </p:nvPr>
        </p:nvSpPr>
        <p:spPr>
          <a:xfrm>
            <a:off x="8288370" y="6423500"/>
            <a:ext cx="226981" cy="230828"/>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523434380"/>
      </p:ext>
    </p:extLst>
  </p:cSld>
  <p:clrMapOvr>
    <a:masterClrMapping/>
  </p:clrMapOvr>
  <p:transition spd="med"/>
</p:sldLayout>
</file>

<file path=ppt/slideLayouts/slideLayout82.xml><?xml version="1.0" encoding="utf-8"?>
<p:sldLayout xmlns:a="http://schemas.openxmlformats.org/drawingml/2006/main" xmlns:r="http://schemas.openxmlformats.org/officeDocument/2006/relationships" xmlns:p="http://schemas.openxmlformats.org/presentationml/2006/main" type="tx">
  <p:cSld name="47_Default">
    <p:spTree>
      <p:nvGrpSpPr>
        <p:cNvPr id="1" name=""/>
        <p:cNvGrpSpPr/>
        <p:nvPr/>
      </p:nvGrpSpPr>
      <p:grpSpPr>
        <a:xfrm>
          <a:off x="0" y="0"/>
          <a:ext cx="0" cy="0"/>
          <a:chOff x="0" y="0"/>
          <a:chExt cx="0" cy="0"/>
        </a:xfrm>
      </p:grpSpPr>
      <p:sp>
        <p:nvSpPr>
          <p:cNvPr id="459" name="Shape 459"/>
          <p:cNvSpPr>
            <a:spLocks noGrp="1"/>
          </p:cNvSpPr>
          <p:nvPr>
            <p:ph type="title"/>
          </p:nvPr>
        </p:nvSpPr>
        <p:spPr>
          <a:xfrm>
            <a:off x="628650" y="365127"/>
            <a:ext cx="7886700" cy="1325563"/>
          </a:xfrm>
          <a:prstGeom prst="rect">
            <a:avLst/>
          </a:prstGeom>
        </p:spPr>
        <p:txBody>
          <a:bodyPr/>
          <a:lstStyle>
            <a:lvl1pPr algn="l">
              <a:lnSpc>
                <a:spcPct val="90000"/>
              </a:lnSpc>
              <a:defRPr>
                <a:latin typeface="Calibri Light"/>
                <a:ea typeface="Calibri Light"/>
                <a:cs typeface="Calibri Light"/>
                <a:sym typeface="Calibri Light"/>
              </a:defRPr>
            </a:lvl1pPr>
          </a:lstStyle>
          <a:p>
            <a:r>
              <a:t>Title Text</a:t>
            </a:r>
          </a:p>
        </p:txBody>
      </p:sp>
      <p:sp>
        <p:nvSpPr>
          <p:cNvPr id="460" name="Shape 460"/>
          <p:cNvSpPr>
            <a:spLocks noGrp="1"/>
          </p:cNvSpPr>
          <p:nvPr>
            <p:ph type="body" idx="1"/>
          </p:nvPr>
        </p:nvSpPr>
        <p:spPr>
          <a:xfrm>
            <a:off x="628650" y="1825625"/>
            <a:ext cx="7886700" cy="4351338"/>
          </a:xfrm>
          <a:prstGeom prst="rect">
            <a:avLst/>
          </a:prstGeom>
        </p:spPr>
        <p:txBody>
          <a:bodyPr/>
          <a:lstStyle>
            <a:lvl1pPr marL="171450" indent="-171450">
              <a:lnSpc>
                <a:spcPct val="90000"/>
              </a:lnSpc>
              <a:spcBef>
                <a:spcPts val="750"/>
              </a:spcBef>
              <a:buChar char="•"/>
              <a:defRPr sz="2100"/>
            </a:lvl1pPr>
            <a:lvl2pPr marL="542925" indent="-200025">
              <a:lnSpc>
                <a:spcPct val="90000"/>
              </a:lnSpc>
              <a:spcBef>
                <a:spcPts val="750"/>
              </a:spcBef>
              <a:buChar char="•"/>
              <a:defRPr sz="2100"/>
            </a:lvl2pPr>
            <a:lvl3pPr marL="925829" indent="-240029">
              <a:lnSpc>
                <a:spcPct val="90000"/>
              </a:lnSpc>
              <a:spcBef>
                <a:spcPts val="750"/>
              </a:spcBef>
              <a:defRPr sz="2100"/>
            </a:lvl3pPr>
            <a:lvl4pPr marL="1295400" indent="-266700">
              <a:lnSpc>
                <a:spcPct val="90000"/>
              </a:lnSpc>
              <a:spcBef>
                <a:spcPts val="750"/>
              </a:spcBef>
              <a:buChar char="•"/>
              <a:defRPr sz="2100"/>
            </a:lvl4pPr>
            <a:lvl5pPr marL="1638300" indent="-266700">
              <a:lnSpc>
                <a:spcPct val="90000"/>
              </a:lnSpc>
              <a:spcBef>
                <a:spcPts val="750"/>
              </a:spcBef>
              <a:buChar char="•"/>
              <a:defRPr sz="2100"/>
            </a:lvl5pPr>
          </a:lstStyle>
          <a:p>
            <a:r>
              <a:t>Body Level One</a:t>
            </a:r>
          </a:p>
          <a:p>
            <a:pPr lvl="1"/>
            <a:r>
              <a:t>Body Level Two</a:t>
            </a:r>
          </a:p>
          <a:p>
            <a:pPr lvl="2"/>
            <a:r>
              <a:t>Body Level Three</a:t>
            </a:r>
          </a:p>
          <a:p>
            <a:pPr lvl="3"/>
            <a:r>
              <a:t>Body Level Four</a:t>
            </a:r>
          </a:p>
          <a:p>
            <a:pPr lvl="4"/>
            <a:r>
              <a:t>Body Level Five</a:t>
            </a:r>
          </a:p>
        </p:txBody>
      </p:sp>
      <p:sp>
        <p:nvSpPr>
          <p:cNvPr id="461" name="Shape 461"/>
          <p:cNvSpPr>
            <a:spLocks noGrp="1"/>
          </p:cNvSpPr>
          <p:nvPr>
            <p:ph type="sldNum" sz="quarter" idx="2"/>
          </p:nvPr>
        </p:nvSpPr>
        <p:spPr>
          <a:xfrm>
            <a:off x="8288370" y="6423500"/>
            <a:ext cx="226981" cy="230828"/>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922904577"/>
      </p:ext>
    </p:extLst>
  </p:cSld>
  <p:clrMapOvr>
    <a:masterClrMapping/>
  </p:clrMapOvr>
  <p:transition spd="med"/>
</p:sldLayout>
</file>

<file path=ppt/slideLayouts/slideLayout83.xml><?xml version="1.0" encoding="utf-8"?>
<p:sldLayout xmlns:a="http://schemas.openxmlformats.org/drawingml/2006/main" xmlns:r="http://schemas.openxmlformats.org/officeDocument/2006/relationships" xmlns:p="http://schemas.openxmlformats.org/presentationml/2006/main" type="tx">
  <p:cSld name="48_Default">
    <p:spTree>
      <p:nvGrpSpPr>
        <p:cNvPr id="1" name=""/>
        <p:cNvGrpSpPr/>
        <p:nvPr/>
      </p:nvGrpSpPr>
      <p:grpSpPr>
        <a:xfrm>
          <a:off x="0" y="0"/>
          <a:ext cx="0" cy="0"/>
          <a:chOff x="0" y="0"/>
          <a:chExt cx="0" cy="0"/>
        </a:xfrm>
      </p:grpSpPr>
      <p:sp>
        <p:nvSpPr>
          <p:cNvPr id="468" name="Shape 468"/>
          <p:cNvSpPr>
            <a:spLocks noGrp="1"/>
          </p:cNvSpPr>
          <p:nvPr>
            <p:ph type="title"/>
          </p:nvPr>
        </p:nvSpPr>
        <p:spPr>
          <a:xfrm>
            <a:off x="628650" y="365127"/>
            <a:ext cx="7886700" cy="1325563"/>
          </a:xfrm>
          <a:prstGeom prst="rect">
            <a:avLst/>
          </a:prstGeom>
        </p:spPr>
        <p:txBody>
          <a:bodyPr/>
          <a:lstStyle>
            <a:lvl1pPr algn="l">
              <a:lnSpc>
                <a:spcPct val="90000"/>
              </a:lnSpc>
              <a:defRPr>
                <a:latin typeface="Calibri Light"/>
                <a:ea typeface="Calibri Light"/>
                <a:cs typeface="Calibri Light"/>
                <a:sym typeface="Calibri Light"/>
              </a:defRPr>
            </a:lvl1pPr>
          </a:lstStyle>
          <a:p>
            <a:r>
              <a:t>Title Text</a:t>
            </a:r>
          </a:p>
        </p:txBody>
      </p:sp>
      <p:sp>
        <p:nvSpPr>
          <p:cNvPr id="469" name="Shape 469"/>
          <p:cNvSpPr>
            <a:spLocks noGrp="1"/>
          </p:cNvSpPr>
          <p:nvPr>
            <p:ph type="body" idx="1"/>
          </p:nvPr>
        </p:nvSpPr>
        <p:spPr>
          <a:xfrm>
            <a:off x="628650" y="1825625"/>
            <a:ext cx="7886700" cy="4351338"/>
          </a:xfrm>
          <a:prstGeom prst="rect">
            <a:avLst/>
          </a:prstGeom>
        </p:spPr>
        <p:txBody>
          <a:bodyPr/>
          <a:lstStyle>
            <a:lvl1pPr marL="171450" indent="-171450">
              <a:lnSpc>
                <a:spcPct val="90000"/>
              </a:lnSpc>
              <a:spcBef>
                <a:spcPts val="750"/>
              </a:spcBef>
              <a:buChar char="•"/>
              <a:defRPr sz="2100"/>
            </a:lvl1pPr>
            <a:lvl2pPr marL="542925" indent="-200025">
              <a:lnSpc>
                <a:spcPct val="90000"/>
              </a:lnSpc>
              <a:spcBef>
                <a:spcPts val="750"/>
              </a:spcBef>
              <a:buChar char="•"/>
              <a:defRPr sz="2100"/>
            </a:lvl2pPr>
            <a:lvl3pPr marL="925829" indent="-240029">
              <a:lnSpc>
                <a:spcPct val="90000"/>
              </a:lnSpc>
              <a:spcBef>
                <a:spcPts val="750"/>
              </a:spcBef>
              <a:defRPr sz="2100"/>
            </a:lvl3pPr>
            <a:lvl4pPr marL="1295400" indent="-266700">
              <a:lnSpc>
                <a:spcPct val="90000"/>
              </a:lnSpc>
              <a:spcBef>
                <a:spcPts val="750"/>
              </a:spcBef>
              <a:buChar char="•"/>
              <a:defRPr sz="2100"/>
            </a:lvl4pPr>
            <a:lvl5pPr marL="1638300" indent="-266700">
              <a:lnSpc>
                <a:spcPct val="90000"/>
              </a:lnSpc>
              <a:spcBef>
                <a:spcPts val="750"/>
              </a:spcBef>
              <a:buChar char="•"/>
              <a:defRPr sz="2100"/>
            </a:lvl5pPr>
          </a:lstStyle>
          <a:p>
            <a:r>
              <a:t>Body Level One</a:t>
            </a:r>
          </a:p>
          <a:p>
            <a:pPr lvl="1"/>
            <a:r>
              <a:t>Body Level Two</a:t>
            </a:r>
          </a:p>
          <a:p>
            <a:pPr lvl="2"/>
            <a:r>
              <a:t>Body Level Three</a:t>
            </a:r>
          </a:p>
          <a:p>
            <a:pPr lvl="3"/>
            <a:r>
              <a:t>Body Level Four</a:t>
            </a:r>
          </a:p>
          <a:p>
            <a:pPr lvl="4"/>
            <a:r>
              <a:t>Body Level Five</a:t>
            </a:r>
          </a:p>
        </p:txBody>
      </p:sp>
      <p:sp>
        <p:nvSpPr>
          <p:cNvPr id="470" name="Shape 470"/>
          <p:cNvSpPr>
            <a:spLocks noGrp="1"/>
          </p:cNvSpPr>
          <p:nvPr>
            <p:ph type="sldNum" sz="quarter" idx="2"/>
          </p:nvPr>
        </p:nvSpPr>
        <p:spPr>
          <a:xfrm>
            <a:off x="8288370" y="6423500"/>
            <a:ext cx="226981" cy="230828"/>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548901014"/>
      </p:ext>
    </p:extLst>
  </p:cSld>
  <p:clrMapOvr>
    <a:masterClrMapping/>
  </p:clrMapOvr>
  <p:transition spd="med"/>
</p:sldLayout>
</file>

<file path=ppt/slideLayouts/slideLayout84.xml><?xml version="1.0" encoding="utf-8"?>
<p:sldLayout xmlns:a="http://schemas.openxmlformats.org/drawingml/2006/main" xmlns:r="http://schemas.openxmlformats.org/officeDocument/2006/relationships" xmlns:p="http://schemas.openxmlformats.org/presentationml/2006/main" type="tx">
  <p:cSld name="49_Default">
    <p:spTree>
      <p:nvGrpSpPr>
        <p:cNvPr id="1" name=""/>
        <p:cNvGrpSpPr/>
        <p:nvPr/>
      </p:nvGrpSpPr>
      <p:grpSpPr>
        <a:xfrm>
          <a:off x="0" y="0"/>
          <a:ext cx="0" cy="0"/>
          <a:chOff x="0" y="0"/>
          <a:chExt cx="0" cy="0"/>
        </a:xfrm>
      </p:grpSpPr>
      <p:sp>
        <p:nvSpPr>
          <p:cNvPr id="477" name="Shape 477"/>
          <p:cNvSpPr>
            <a:spLocks noGrp="1"/>
          </p:cNvSpPr>
          <p:nvPr>
            <p:ph type="title"/>
          </p:nvPr>
        </p:nvSpPr>
        <p:spPr>
          <a:xfrm>
            <a:off x="628650" y="365127"/>
            <a:ext cx="7886700" cy="1325563"/>
          </a:xfrm>
          <a:prstGeom prst="rect">
            <a:avLst/>
          </a:prstGeom>
        </p:spPr>
        <p:txBody>
          <a:bodyPr/>
          <a:lstStyle>
            <a:lvl1pPr algn="l">
              <a:lnSpc>
                <a:spcPct val="90000"/>
              </a:lnSpc>
              <a:defRPr>
                <a:latin typeface="Calibri Light"/>
                <a:ea typeface="Calibri Light"/>
                <a:cs typeface="Calibri Light"/>
                <a:sym typeface="Calibri Light"/>
              </a:defRPr>
            </a:lvl1pPr>
          </a:lstStyle>
          <a:p>
            <a:r>
              <a:t>Title Text</a:t>
            </a:r>
          </a:p>
        </p:txBody>
      </p:sp>
      <p:sp>
        <p:nvSpPr>
          <p:cNvPr id="478" name="Shape 478"/>
          <p:cNvSpPr>
            <a:spLocks noGrp="1"/>
          </p:cNvSpPr>
          <p:nvPr>
            <p:ph type="body" idx="1"/>
          </p:nvPr>
        </p:nvSpPr>
        <p:spPr>
          <a:xfrm>
            <a:off x="628650" y="1825625"/>
            <a:ext cx="7886700" cy="4351338"/>
          </a:xfrm>
          <a:prstGeom prst="rect">
            <a:avLst/>
          </a:prstGeom>
        </p:spPr>
        <p:txBody>
          <a:bodyPr/>
          <a:lstStyle>
            <a:lvl1pPr marL="171450" indent="-171450">
              <a:lnSpc>
                <a:spcPct val="90000"/>
              </a:lnSpc>
              <a:spcBef>
                <a:spcPts val="750"/>
              </a:spcBef>
              <a:buChar char="•"/>
              <a:defRPr sz="2100"/>
            </a:lvl1pPr>
            <a:lvl2pPr marL="542925" indent="-200025">
              <a:lnSpc>
                <a:spcPct val="90000"/>
              </a:lnSpc>
              <a:spcBef>
                <a:spcPts val="750"/>
              </a:spcBef>
              <a:buChar char="•"/>
              <a:defRPr sz="2100"/>
            </a:lvl2pPr>
            <a:lvl3pPr marL="925829" indent="-240029">
              <a:lnSpc>
                <a:spcPct val="90000"/>
              </a:lnSpc>
              <a:spcBef>
                <a:spcPts val="750"/>
              </a:spcBef>
              <a:defRPr sz="2100"/>
            </a:lvl3pPr>
            <a:lvl4pPr marL="1295400" indent="-266700">
              <a:lnSpc>
                <a:spcPct val="90000"/>
              </a:lnSpc>
              <a:spcBef>
                <a:spcPts val="750"/>
              </a:spcBef>
              <a:buChar char="•"/>
              <a:defRPr sz="2100"/>
            </a:lvl4pPr>
            <a:lvl5pPr marL="1638300" indent="-266700">
              <a:lnSpc>
                <a:spcPct val="90000"/>
              </a:lnSpc>
              <a:spcBef>
                <a:spcPts val="750"/>
              </a:spcBef>
              <a:buChar char="•"/>
              <a:defRPr sz="2100"/>
            </a:lvl5pPr>
          </a:lstStyle>
          <a:p>
            <a:r>
              <a:t>Body Level One</a:t>
            </a:r>
          </a:p>
          <a:p>
            <a:pPr lvl="1"/>
            <a:r>
              <a:t>Body Level Two</a:t>
            </a:r>
          </a:p>
          <a:p>
            <a:pPr lvl="2"/>
            <a:r>
              <a:t>Body Level Three</a:t>
            </a:r>
          </a:p>
          <a:p>
            <a:pPr lvl="3"/>
            <a:r>
              <a:t>Body Level Four</a:t>
            </a:r>
          </a:p>
          <a:p>
            <a:pPr lvl="4"/>
            <a:r>
              <a:t>Body Level Five</a:t>
            </a:r>
          </a:p>
        </p:txBody>
      </p:sp>
      <p:sp>
        <p:nvSpPr>
          <p:cNvPr id="479" name="Shape 479"/>
          <p:cNvSpPr>
            <a:spLocks noGrp="1"/>
          </p:cNvSpPr>
          <p:nvPr>
            <p:ph type="sldNum" sz="quarter" idx="2"/>
          </p:nvPr>
        </p:nvSpPr>
        <p:spPr>
          <a:xfrm>
            <a:off x="8288370" y="6423500"/>
            <a:ext cx="226981" cy="230828"/>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275529943"/>
      </p:ext>
    </p:extLst>
  </p:cSld>
  <p:clrMapOvr>
    <a:masterClrMapping/>
  </p:clrMapOvr>
  <p:transition spd="med"/>
</p:sldLayout>
</file>

<file path=ppt/slideLayouts/slideLayout85.xml><?xml version="1.0" encoding="utf-8"?>
<p:sldLayout xmlns:a="http://schemas.openxmlformats.org/drawingml/2006/main" xmlns:r="http://schemas.openxmlformats.org/officeDocument/2006/relationships" xmlns:p="http://schemas.openxmlformats.org/presentationml/2006/main" type="tx">
  <p:cSld name="50_Default">
    <p:spTree>
      <p:nvGrpSpPr>
        <p:cNvPr id="1" name=""/>
        <p:cNvGrpSpPr/>
        <p:nvPr/>
      </p:nvGrpSpPr>
      <p:grpSpPr>
        <a:xfrm>
          <a:off x="0" y="0"/>
          <a:ext cx="0" cy="0"/>
          <a:chOff x="0" y="0"/>
          <a:chExt cx="0" cy="0"/>
        </a:xfrm>
      </p:grpSpPr>
      <p:sp>
        <p:nvSpPr>
          <p:cNvPr id="486" name="Shape 486"/>
          <p:cNvSpPr>
            <a:spLocks noGrp="1"/>
          </p:cNvSpPr>
          <p:nvPr>
            <p:ph type="sldNum" sz="quarter" idx="2"/>
          </p:nvPr>
        </p:nvSpPr>
        <p:spPr>
          <a:xfrm>
            <a:off x="8288370" y="6423500"/>
            <a:ext cx="226981" cy="230828"/>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667978043"/>
      </p:ext>
    </p:extLst>
  </p:cSld>
  <p:clrMapOvr>
    <a:masterClrMapping/>
  </p:clrMapOvr>
  <p:transition spd="med"/>
</p:sldLayout>
</file>

<file path=ppt/slideLayouts/slideLayout86.xml><?xml version="1.0" encoding="utf-8"?>
<p:sldLayout xmlns:a="http://schemas.openxmlformats.org/drawingml/2006/main" xmlns:r="http://schemas.openxmlformats.org/officeDocument/2006/relationships" xmlns:p="http://schemas.openxmlformats.org/presentationml/2006/main" type="tx">
  <p:cSld name="51_Default">
    <p:spTree>
      <p:nvGrpSpPr>
        <p:cNvPr id="1" name=""/>
        <p:cNvGrpSpPr/>
        <p:nvPr/>
      </p:nvGrpSpPr>
      <p:grpSpPr>
        <a:xfrm>
          <a:off x="0" y="0"/>
          <a:ext cx="0" cy="0"/>
          <a:chOff x="0" y="0"/>
          <a:chExt cx="0" cy="0"/>
        </a:xfrm>
      </p:grpSpPr>
      <p:sp>
        <p:nvSpPr>
          <p:cNvPr id="493" name="Shape 493"/>
          <p:cNvSpPr>
            <a:spLocks noGrp="1"/>
          </p:cNvSpPr>
          <p:nvPr>
            <p:ph type="title"/>
          </p:nvPr>
        </p:nvSpPr>
        <p:spPr>
          <a:xfrm>
            <a:off x="628650" y="365127"/>
            <a:ext cx="7886700" cy="1325563"/>
          </a:xfrm>
          <a:prstGeom prst="rect">
            <a:avLst/>
          </a:prstGeom>
        </p:spPr>
        <p:txBody>
          <a:bodyPr/>
          <a:lstStyle>
            <a:lvl1pPr algn="l">
              <a:lnSpc>
                <a:spcPct val="90000"/>
              </a:lnSpc>
              <a:defRPr>
                <a:latin typeface="Calibri Light"/>
                <a:ea typeface="Calibri Light"/>
                <a:cs typeface="Calibri Light"/>
                <a:sym typeface="Calibri Light"/>
              </a:defRPr>
            </a:lvl1pPr>
          </a:lstStyle>
          <a:p>
            <a:r>
              <a:t>Title Text</a:t>
            </a:r>
          </a:p>
        </p:txBody>
      </p:sp>
      <p:sp>
        <p:nvSpPr>
          <p:cNvPr id="494" name="Shape 494"/>
          <p:cNvSpPr>
            <a:spLocks noGrp="1"/>
          </p:cNvSpPr>
          <p:nvPr>
            <p:ph type="body" idx="1"/>
          </p:nvPr>
        </p:nvSpPr>
        <p:spPr>
          <a:xfrm>
            <a:off x="628650" y="1825625"/>
            <a:ext cx="7886700" cy="4351338"/>
          </a:xfrm>
          <a:prstGeom prst="rect">
            <a:avLst/>
          </a:prstGeom>
        </p:spPr>
        <p:txBody>
          <a:bodyPr/>
          <a:lstStyle>
            <a:lvl1pPr marL="171450" indent="-171450">
              <a:lnSpc>
                <a:spcPct val="90000"/>
              </a:lnSpc>
              <a:spcBef>
                <a:spcPts val="750"/>
              </a:spcBef>
              <a:buChar char="•"/>
              <a:defRPr sz="2100"/>
            </a:lvl1pPr>
            <a:lvl2pPr marL="542925" indent="-200025">
              <a:lnSpc>
                <a:spcPct val="90000"/>
              </a:lnSpc>
              <a:spcBef>
                <a:spcPts val="750"/>
              </a:spcBef>
              <a:buChar char="•"/>
              <a:defRPr sz="2100"/>
            </a:lvl2pPr>
            <a:lvl3pPr marL="925829" indent="-240029">
              <a:lnSpc>
                <a:spcPct val="90000"/>
              </a:lnSpc>
              <a:spcBef>
                <a:spcPts val="750"/>
              </a:spcBef>
              <a:defRPr sz="2100"/>
            </a:lvl3pPr>
            <a:lvl4pPr marL="1295400" indent="-266700">
              <a:lnSpc>
                <a:spcPct val="90000"/>
              </a:lnSpc>
              <a:spcBef>
                <a:spcPts val="750"/>
              </a:spcBef>
              <a:buChar char="•"/>
              <a:defRPr sz="2100"/>
            </a:lvl4pPr>
            <a:lvl5pPr marL="1638300" indent="-266700">
              <a:lnSpc>
                <a:spcPct val="90000"/>
              </a:lnSpc>
              <a:spcBef>
                <a:spcPts val="750"/>
              </a:spcBef>
              <a:buChar char="•"/>
              <a:defRPr sz="2100"/>
            </a:lvl5pPr>
          </a:lstStyle>
          <a:p>
            <a:r>
              <a:t>Body Level One</a:t>
            </a:r>
          </a:p>
          <a:p>
            <a:pPr lvl="1"/>
            <a:r>
              <a:t>Body Level Two</a:t>
            </a:r>
          </a:p>
          <a:p>
            <a:pPr lvl="2"/>
            <a:r>
              <a:t>Body Level Three</a:t>
            </a:r>
          </a:p>
          <a:p>
            <a:pPr lvl="3"/>
            <a:r>
              <a:t>Body Level Four</a:t>
            </a:r>
          </a:p>
          <a:p>
            <a:pPr lvl="4"/>
            <a:r>
              <a:t>Body Level Five</a:t>
            </a:r>
          </a:p>
        </p:txBody>
      </p:sp>
      <p:sp>
        <p:nvSpPr>
          <p:cNvPr id="495" name="Shape 495"/>
          <p:cNvSpPr>
            <a:spLocks noGrp="1"/>
          </p:cNvSpPr>
          <p:nvPr>
            <p:ph type="sldNum" sz="quarter" idx="2"/>
          </p:nvPr>
        </p:nvSpPr>
        <p:spPr>
          <a:xfrm>
            <a:off x="8288370" y="6423500"/>
            <a:ext cx="226981" cy="230828"/>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906809003"/>
      </p:ext>
    </p:extLst>
  </p:cSld>
  <p:clrMapOvr>
    <a:masterClrMapping/>
  </p:clrMapOvr>
  <p:transition spd="med"/>
</p:sldLayout>
</file>

<file path=ppt/slideLayouts/slideLayout87.xml><?xml version="1.0" encoding="utf-8"?>
<p:sldLayout xmlns:a="http://schemas.openxmlformats.org/drawingml/2006/main" xmlns:r="http://schemas.openxmlformats.org/officeDocument/2006/relationships" xmlns:p="http://schemas.openxmlformats.org/presentationml/2006/main" type="tx">
  <p:cSld name="52_Default">
    <p:spTree>
      <p:nvGrpSpPr>
        <p:cNvPr id="1" name=""/>
        <p:cNvGrpSpPr/>
        <p:nvPr/>
      </p:nvGrpSpPr>
      <p:grpSpPr>
        <a:xfrm>
          <a:off x="0" y="0"/>
          <a:ext cx="0" cy="0"/>
          <a:chOff x="0" y="0"/>
          <a:chExt cx="0" cy="0"/>
        </a:xfrm>
      </p:grpSpPr>
      <p:sp>
        <p:nvSpPr>
          <p:cNvPr id="502" name="Shape 502"/>
          <p:cNvSpPr>
            <a:spLocks noGrp="1"/>
          </p:cNvSpPr>
          <p:nvPr>
            <p:ph type="title"/>
          </p:nvPr>
        </p:nvSpPr>
        <p:spPr>
          <a:xfrm>
            <a:off x="628650" y="365127"/>
            <a:ext cx="7886700" cy="1325563"/>
          </a:xfrm>
          <a:prstGeom prst="rect">
            <a:avLst/>
          </a:prstGeom>
        </p:spPr>
        <p:txBody>
          <a:bodyPr/>
          <a:lstStyle>
            <a:lvl1pPr algn="l">
              <a:lnSpc>
                <a:spcPct val="90000"/>
              </a:lnSpc>
              <a:defRPr>
                <a:latin typeface="Calibri Light"/>
                <a:ea typeface="Calibri Light"/>
                <a:cs typeface="Calibri Light"/>
                <a:sym typeface="Calibri Light"/>
              </a:defRPr>
            </a:lvl1pPr>
          </a:lstStyle>
          <a:p>
            <a:r>
              <a:t>Title Text</a:t>
            </a:r>
          </a:p>
        </p:txBody>
      </p:sp>
      <p:sp>
        <p:nvSpPr>
          <p:cNvPr id="503" name="Shape 503"/>
          <p:cNvSpPr>
            <a:spLocks noGrp="1"/>
          </p:cNvSpPr>
          <p:nvPr>
            <p:ph type="body" idx="1"/>
          </p:nvPr>
        </p:nvSpPr>
        <p:spPr>
          <a:xfrm>
            <a:off x="628650" y="1825625"/>
            <a:ext cx="7886700" cy="4351338"/>
          </a:xfrm>
          <a:prstGeom prst="rect">
            <a:avLst/>
          </a:prstGeom>
        </p:spPr>
        <p:txBody>
          <a:bodyPr/>
          <a:lstStyle>
            <a:lvl1pPr marL="171450" indent="-171450">
              <a:lnSpc>
                <a:spcPct val="90000"/>
              </a:lnSpc>
              <a:spcBef>
                <a:spcPts val="750"/>
              </a:spcBef>
              <a:buChar char="•"/>
              <a:defRPr sz="2100"/>
            </a:lvl1pPr>
            <a:lvl2pPr marL="542925" indent="-200025">
              <a:lnSpc>
                <a:spcPct val="90000"/>
              </a:lnSpc>
              <a:spcBef>
                <a:spcPts val="750"/>
              </a:spcBef>
              <a:buChar char="•"/>
              <a:defRPr sz="2100"/>
            </a:lvl2pPr>
            <a:lvl3pPr marL="925829" indent="-240029">
              <a:lnSpc>
                <a:spcPct val="90000"/>
              </a:lnSpc>
              <a:spcBef>
                <a:spcPts val="750"/>
              </a:spcBef>
              <a:defRPr sz="2100"/>
            </a:lvl3pPr>
            <a:lvl4pPr marL="1295400" indent="-266700">
              <a:lnSpc>
                <a:spcPct val="90000"/>
              </a:lnSpc>
              <a:spcBef>
                <a:spcPts val="750"/>
              </a:spcBef>
              <a:buChar char="•"/>
              <a:defRPr sz="2100"/>
            </a:lvl4pPr>
            <a:lvl5pPr marL="1638300" indent="-266700">
              <a:lnSpc>
                <a:spcPct val="90000"/>
              </a:lnSpc>
              <a:spcBef>
                <a:spcPts val="750"/>
              </a:spcBef>
              <a:buChar char="•"/>
              <a:defRPr sz="2100"/>
            </a:lvl5pPr>
          </a:lstStyle>
          <a:p>
            <a:r>
              <a:t>Body Level One</a:t>
            </a:r>
          </a:p>
          <a:p>
            <a:pPr lvl="1"/>
            <a:r>
              <a:t>Body Level Two</a:t>
            </a:r>
          </a:p>
          <a:p>
            <a:pPr lvl="2"/>
            <a:r>
              <a:t>Body Level Three</a:t>
            </a:r>
          </a:p>
          <a:p>
            <a:pPr lvl="3"/>
            <a:r>
              <a:t>Body Level Four</a:t>
            </a:r>
          </a:p>
          <a:p>
            <a:pPr lvl="4"/>
            <a:r>
              <a:t>Body Level Five</a:t>
            </a:r>
          </a:p>
        </p:txBody>
      </p:sp>
      <p:sp>
        <p:nvSpPr>
          <p:cNvPr id="504" name="Shape 504"/>
          <p:cNvSpPr>
            <a:spLocks noGrp="1"/>
          </p:cNvSpPr>
          <p:nvPr>
            <p:ph type="sldNum" sz="quarter" idx="2"/>
          </p:nvPr>
        </p:nvSpPr>
        <p:spPr>
          <a:xfrm>
            <a:off x="8288370" y="6423500"/>
            <a:ext cx="226981" cy="230828"/>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938916749"/>
      </p:ext>
    </p:extLst>
  </p:cSld>
  <p:clrMapOvr>
    <a:masterClrMapping/>
  </p:clrMapOvr>
  <p:transition spd="med"/>
</p:sldLayout>
</file>

<file path=ppt/slideLayouts/slideLayout88.xml><?xml version="1.0" encoding="utf-8"?>
<p:sldLayout xmlns:a="http://schemas.openxmlformats.org/drawingml/2006/main" xmlns:r="http://schemas.openxmlformats.org/officeDocument/2006/relationships" xmlns:p="http://schemas.openxmlformats.org/presentationml/2006/main" type="tx">
  <p:cSld name="53_Default">
    <p:spTree>
      <p:nvGrpSpPr>
        <p:cNvPr id="1" name=""/>
        <p:cNvGrpSpPr/>
        <p:nvPr/>
      </p:nvGrpSpPr>
      <p:grpSpPr>
        <a:xfrm>
          <a:off x="0" y="0"/>
          <a:ext cx="0" cy="0"/>
          <a:chOff x="0" y="0"/>
          <a:chExt cx="0" cy="0"/>
        </a:xfrm>
      </p:grpSpPr>
      <p:sp>
        <p:nvSpPr>
          <p:cNvPr id="511" name="Shape 511"/>
          <p:cNvSpPr>
            <a:spLocks noGrp="1"/>
          </p:cNvSpPr>
          <p:nvPr>
            <p:ph type="title"/>
          </p:nvPr>
        </p:nvSpPr>
        <p:spPr>
          <a:xfrm>
            <a:off x="628650" y="365127"/>
            <a:ext cx="7886700" cy="1325563"/>
          </a:xfrm>
          <a:prstGeom prst="rect">
            <a:avLst/>
          </a:prstGeom>
        </p:spPr>
        <p:txBody>
          <a:bodyPr/>
          <a:lstStyle>
            <a:lvl1pPr algn="l">
              <a:lnSpc>
                <a:spcPct val="90000"/>
              </a:lnSpc>
              <a:defRPr>
                <a:latin typeface="Calibri Light"/>
                <a:ea typeface="Calibri Light"/>
                <a:cs typeface="Calibri Light"/>
                <a:sym typeface="Calibri Light"/>
              </a:defRPr>
            </a:lvl1pPr>
          </a:lstStyle>
          <a:p>
            <a:r>
              <a:t>Title Text</a:t>
            </a:r>
          </a:p>
        </p:txBody>
      </p:sp>
      <p:sp>
        <p:nvSpPr>
          <p:cNvPr id="512" name="Shape 512"/>
          <p:cNvSpPr>
            <a:spLocks noGrp="1"/>
          </p:cNvSpPr>
          <p:nvPr>
            <p:ph type="body" idx="1"/>
          </p:nvPr>
        </p:nvSpPr>
        <p:spPr>
          <a:xfrm>
            <a:off x="628650" y="1825625"/>
            <a:ext cx="7886700" cy="4351338"/>
          </a:xfrm>
          <a:prstGeom prst="rect">
            <a:avLst/>
          </a:prstGeom>
        </p:spPr>
        <p:txBody>
          <a:bodyPr/>
          <a:lstStyle>
            <a:lvl1pPr marL="171450" indent="-171450">
              <a:lnSpc>
                <a:spcPct val="90000"/>
              </a:lnSpc>
              <a:spcBef>
                <a:spcPts val="750"/>
              </a:spcBef>
              <a:buChar char="•"/>
              <a:defRPr sz="2100"/>
            </a:lvl1pPr>
            <a:lvl2pPr marL="542925" indent="-200025">
              <a:lnSpc>
                <a:spcPct val="90000"/>
              </a:lnSpc>
              <a:spcBef>
                <a:spcPts val="750"/>
              </a:spcBef>
              <a:buChar char="•"/>
              <a:defRPr sz="2100"/>
            </a:lvl2pPr>
            <a:lvl3pPr marL="925829" indent="-240029">
              <a:lnSpc>
                <a:spcPct val="90000"/>
              </a:lnSpc>
              <a:spcBef>
                <a:spcPts val="750"/>
              </a:spcBef>
              <a:defRPr sz="2100"/>
            </a:lvl3pPr>
            <a:lvl4pPr marL="1295400" indent="-266700">
              <a:lnSpc>
                <a:spcPct val="90000"/>
              </a:lnSpc>
              <a:spcBef>
                <a:spcPts val="750"/>
              </a:spcBef>
              <a:buChar char="•"/>
              <a:defRPr sz="2100"/>
            </a:lvl4pPr>
            <a:lvl5pPr marL="1638300" indent="-266700">
              <a:lnSpc>
                <a:spcPct val="90000"/>
              </a:lnSpc>
              <a:spcBef>
                <a:spcPts val="750"/>
              </a:spcBef>
              <a:buChar char="•"/>
              <a:defRPr sz="2100"/>
            </a:lvl5pPr>
          </a:lstStyle>
          <a:p>
            <a:r>
              <a:t>Body Level One</a:t>
            </a:r>
          </a:p>
          <a:p>
            <a:pPr lvl="1"/>
            <a:r>
              <a:t>Body Level Two</a:t>
            </a:r>
          </a:p>
          <a:p>
            <a:pPr lvl="2"/>
            <a:r>
              <a:t>Body Level Three</a:t>
            </a:r>
          </a:p>
          <a:p>
            <a:pPr lvl="3"/>
            <a:r>
              <a:t>Body Level Four</a:t>
            </a:r>
          </a:p>
          <a:p>
            <a:pPr lvl="4"/>
            <a:r>
              <a:t>Body Level Five</a:t>
            </a:r>
          </a:p>
        </p:txBody>
      </p:sp>
      <p:sp>
        <p:nvSpPr>
          <p:cNvPr id="513" name="Shape 513"/>
          <p:cNvSpPr>
            <a:spLocks noGrp="1"/>
          </p:cNvSpPr>
          <p:nvPr>
            <p:ph type="sldNum" sz="quarter" idx="2"/>
          </p:nvPr>
        </p:nvSpPr>
        <p:spPr>
          <a:xfrm>
            <a:off x="8288370" y="6423500"/>
            <a:ext cx="226981" cy="230828"/>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725118014"/>
      </p:ext>
    </p:extLst>
  </p:cSld>
  <p:clrMapOvr>
    <a:masterClrMapping/>
  </p:clrMapOvr>
  <p:transition spd="med"/>
</p:sldLayout>
</file>

<file path=ppt/slideLayouts/slideLayout89.xml><?xml version="1.0" encoding="utf-8"?>
<p:sldLayout xmlns:a="http://schemas.openxmlformats.org/drawingml/2006/main" xmlns:r="http://schemas.openxmlformats.org/officeDocument/2006/relationships" xmlns:p="http://schemas.openxmlformats.org/presentationml/2006/main" type="tx">
  <p:cSld name="54_Default">
    <p:spTree>
      <p:nvGrpSpPr>
        <p:cNvPr id="1" name=""/>
        <p:cNvGrpSpPr/>
        <p:nvPr/>
      </p:nvGrpSpPr>
      <p:grpSpPr>
        <a:xfrm>
          <a:off x="0" y="0"/>
          <a:ext cx="0" cy="0"/>
          <a:chOff x="0" y="0"/>
          <a:chExt cx="0" cy="0"/>
        </a:xfrm>
      </p:grpSpPr>
      <p:sp>
        <p:nvSpPr>
          <p:cNvPr id="520" name="Shape 520"/>
          <p:cNvSpPr>
            <a:spLocks noGrp="1"/>
          </p:cNvSpPr>
          <p:nvPr>
            <p:ph type="title"/>
          </p:nvPr>
        </p:nvSpPr>
        <p:spPr>
          <a:xfrm>
            <a:off x="628650" y="365127"/>
            <a:ext cx="7886700" cy="1325563"/>
          </a:xfrm>
          <a:prstGeom prst="rect">
            <a:avLst/>
          </a:prstGeom>
        </p:spPr>
        <p:txBody>
          <a:bodyPr/>
          <a:lstStyle>
            <a:lvl1pPr algn="l">
              <a:lnSpc>
                <a:spcPct val="90000"/>
              </a:lnSpc>
              <a:defRPr>
                <a:latin typeface="Calibri Light"/>
                <a:ea typeface="Calibri Light"/>
                <a:cs typeface="Calibri Light"/>
                <a:sym typeface="Calibri Light"/>
              </a:defRPr>
            </a:lvl1pPr>
          </a:lstStyle>
          <a:p>
            <a:r>
              <a:t>Title Text</a:t>
            </a:r>
          </a:p>
        </p:txBody>
      </p:sp>
      <p:sp>
        <p:nvSpPr>
          <p:cNvPr id="521" name="Shape 521"/>
          <p:cNvSpPr>
            <a:spLocks noGrp="1"/>
          </p:cNvSpPr>
          <p:nvPr>
            <p:ph type="body" idx="1"/>
          </p:nvPr>
        </p:nvSpPr>
        <p:spPr>
          <a:xfrm>
            <a:off x="628650" y="1825625"/>
            <a:ext cx="7886700" cy="4351338"/>
          </a:xfrm>
          <a:prstGeom prst="rect">
            <a:avLst/>
          </a:prstGeom>
        </p:spPr>
        <p:txBody>
          <a:bodyPr/>
          <a:lstStyle>
            <a:lvl1pPr marL="171450" indent="-171450">
              <a:lnSpc>
                <a:spcPct val="90000"/>
              </a:lnSpc>
              <a:spcBef>
                <a:spcPts val="750"/>
              </a:spcBef>
              <a:buChar char="•"/>
              <a:defRPr sz="2100"/>
            </a:lvl1pPr>
            <a:lvl2pPr marL="542925" indent="-200025">
              <a:lnSpc>
                <a:spcPct val="90000"/>
              </a:lnSpc>
              <a:spcBef>
                <a:spcPts val="750"/>
              </a:spcBef>
              <a:buChar char="•"/>
              <a:defRPr sz="2100"/>
            </a:lvl2pPr>
            <a:lvl3pPr marL="925829" indent="-240029">
              <a:lnSpc>
                <a:spcPct val="90000"/>
              </a:lnSpc>
              <a:spcBef>
                <a:spcPts val="750"/>
              </a:spcBef>
              <a:defRPr sz="2100"/>
            </a:lvl3pPr>
            <a:lvl4pPr marL="1295400" indent="-266700">
              <a:lnSpc>
                <a:spcPct val="90000"/>
              </a:lnSpc>
              <a:spcBef>
                <a:spcPts val="750"/>
              </a:spcBef>
              <a:buChar char="•"/>
              <a:defRPr sz="2100"/>
            </a:lvl4pPr>
            <a:lvl5pPr marL="1638300" indent="-266700">
              <a:lnSpc>
                <a:spcPct val="90000"/>
              </a:lnSpc>
              <a:spcBef>
                <a:spcPts val="750"/>
              </a:spcBef>
              <a:buChar char="•"/>
              <a:defRPr sz="2100"/>
            </a:lvl5pPr>
          </a:lstStyle>
          <a:p>
            <a:r>
              <a:t>Body Level One</a:t>
            </a:r>
          </a:p>
          <a:p>
            <a:pPr lvl="1"/>
            <a:r>
              <a:t>Body Level Two</a:t>
            </a:r>
          </a:p>
          <a:p>
            <a:pPr lvl="2"/>
            <a:r>
              <a:t>Body Level Three</a:t>
            </a:r>
          </a:p>
          <a:p>
            <a:pPr lvl="3"/>
            <a:r>
              <a:t>Body Level Four</a:t>
            </a:r>
          </a:p>
          <a:p>
            <a:pPr lvl="4"/>
            <a:r>
              <a:t>Body Level Five</a:t>
            </a:r>
          </a:p>
        </p:txBody>
      </p:sp>
      <p:sp>
        <p:nvSpPr>
          <p:cNvPr id="522" name="Shape 522"/>
          <p:cNvSpPr>
            <a:spLocks noGrp="1"/>
          </p:cNvSpPr>
          <p:nvPr>
            <p:ph type="sldNum" sz="quarter" idx="2"/>
          </p:nvPr>
        </p:nvSpPr>
        <p:spPr>
          <a:xfrm>
            <a:off x="8288370" y="6423500"/>
            <a:ext cx="226981" cy="230828"/>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841531217"/>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Section Header">
    <p:spTree>
      <p:nvGrpSpPr>
        <p:cNvPr id="1" name=""/>
        <p:cNvGrpSpPr/>
        <p:nvPr/>
      </p:nvGrpSpPr>
      <p:grpSpPr>
        <a:xfrm>
          <a:off x="0" y="0"/>
          <a:ext cx="0" cy="0"/>
          <a:chOff x="0" y="0"/>
          <a:chExt cx="0" cy="0"/>
        </a:xfrm>
      </p:grpSpPr>
      <p:sp>
        <p:nvSpPr>
          <p:cNvPr id="114" name="Shape 114"/>
          <p:cNvSpPr>
            <a:spLocks noGrp="1"/>
          </p:cNvSpPr>
          <p:nvPr>
            <p:ph type="title"/>
          </p:nvPr>
        </p:nvSpPr>
        <p:spPr>
          <a:xfrm>
            <a:off x="628650" y="332656"/>
            <a:ext cx="8256354" cy="1368152"/>
          </a:xfrm>
          <a:prstGeom prst="rect">
            <a:avLst/>
          </a:prstGeom>
          <a:solidFill>
            <a:schemeClr val="accent4"/>
          </a:solidFill>
          <a:extLst>
            <a:ext uri="{C572A759-6A51-4108-AA02-DFA0A04FC94B}">
              <ma14:wrappingTextBoxFlag xmlns:ma14="http://schemas.microsoft.com/office/mac/drawingml/2011/main" xmlns="" val="1"/>
            </a:ext>
          </a:extLst>
        </p:spPr>
        <p:txBody>
          <a:bodyPr anchor="t"/>
          <a:lstStyle>
            <a:lvl1pPr>
              <a:defRPr sz="4500"/>
            </a:lvl1pPr>
          </a:lstStyle>
          <a:p>
            <a:r>
              <a:rPr dirty="0"/>
              <a:t>Click to edit Master title style</a:t>
            </a:r>
          </a:p>
        </p:txBody>
      </p:sp>
      <p:sp>
        <p:nvSpPr>
          <p:cNvPr id="115" name="Shape 115"/>
          <p:cNvSpPr>
            <a:spLocks noGrp="1"/>
          </p:cNvSpPr>
          <p:nvPr>
            <p:ph type="body" sz="quarter" idx="1"/>
          </p:nvPr>
        </p:nvSpPr>
        <p:spPr>
          <a:xfrm>
            <a:off x="628650" y="2329984"/>
            <a:ext cx="6094880" cy="3619296"/>
          </a:xfrm>
          <a:prstGeom prst="rect">
            <a:avLst/>
          </a:prstGeom>
          <a:extLst>
            <a:ext uri="{C572A759-6A51-4108-AA02-DFA0A04FC94B}">
              <ma14:wrappingTextBoxFlag xmlns:ma14="http://schemas.microsoft.com/office/mac/drawingml/2011/main" xmlns="" val="1"/>
            </a:ext>
          </a:extLst>
        </p:spPr>
        <p:txBody>
          <a:bodyPr/>
          <a:lstStyle>
            <a:lvl1pPr marL="0" indent="0">
              <a:buSzTx/>
              <a:buFontTx/>
              <a:buNone/>
              <a:defRPr sz="1800"/>
            </a:lvl1pPr>
          </a:lstStyle>
          <a:p>
            <a:r>
              <a:t>Click to edit Master text styles</a:t>
            </a:r>
          </a:p>
        </p:txBody>
      </p:sp>
    </p:spTree>
    <p:extLst>
      <p:ext uri="{BB962C8B-B14F-4D97-AF65-F5344CB8AC3E}">
        <p14:creationId xmlns:p14="http://schemas.microsoft.com/office/powerpoint/2010/main" val="530622630"/>
      </p:ext>
    </p:extLst>
  </p:cSld>
  <p:clrMapOvr>
    <a:masterClrMapping/>
  </p:clrMapOvr>
  <p:transition spd="med"/>
</p:sldLayout>
</file>

<file path=ppt/slideLayouts/slideLayout90.xml><?xml version="1.0" encoding="utf-8"?>
<p:sldLayout xmlns:a="http://schemas.openxmlformats.org/drawingml/2006/main" xmlns:r="http://schemas.openxmlformats.org/officeDocument/2006/relationships" xmlns:p="http://schemas.openxmlformats.org/presentationml/2006/main" type="tx">
  <p:cSld name="55_Default">
    <p:spTree>
      <p:nvGrpSpPr>
        <p:cNvPr id="1" name=""/>
        <p:cNvGrpSpPr/>
        <p:nvPr/>
      </p:nvGrpSpPr>
      <p:grpSpPr>
        <a:xfrm>
          <a:off x="0" y="0"/>
          <a:ext cx="0" cy="0"/>
          <a:chOff x="0" y="0"/>
          <a:chExt cx="0" cy="0"/>
        </a:xfrm>
      </p:grpSpPr>
      <p:sp>
        <p:nvSpPr>
          <p:cNvPr id="529" name="Shape 529"/>
          <p:cNvSpPr>
            <a:spLocks noGrp="1"/>
          </p:cNvSpPr>
          <p:nvPr>
            <p:ph type="title"/>
          </p:nvPr>
        </p:nvSpPr>
        <p:spPr>
          <a:xfrm>
            <a:off x="628650" y="365127"/>
            <a:ext cx="7886700" cy="1325563"/>
          </a:xfrm>
          <a:prstGeom prst="rect">
            <a:avLst/>
          </a:prstGeom>
        </p:spPr>
        <p:txBody>
          <a:bodyPr/>
          <a:lstStyle>
            <a:lvl1pPr algn="l">
              <a:lnSpc>
                <a:spcPct val="90000"/>
              </a:lnSpc>
              <a:defRPr>
                <a:latin typeface="Calibri Light"/>
                <a:ea typeface="Calibri Light"/>
                <a:cs typeface="Calibri Light"/>
                <a:sym typeface="Calibri Light"/>
              </a:defRPr>
            </a:lvl1pPr>
          </a:lstStyle>
          <a:p>
            <a:r>
              <a:t>Title Text</a:t>
            </a:r>
          </a:p>
        </p:txBody>
      </p:sp>
      <p:sp>
        <p:nvSpPr>
          <p:cNvPr id="530" name="Shape 530"/>
          <p:cNvSpPr>
            <a:spLocks noGrp="1"/>
          </p:cNvSpPr>
          <p:nvPr>
            <p:ph type="body" idx="1"/>
          </p:nvPr>
        </p:nvSpPr>
        <p:spPr>
          <a:xfrm>
            <a:off x="628650" y="1825625"/>
            <a:ext cx="7886700" cy="4351338"/>
          </a:xfrm>
          <a:prstGeom prst="rect">
            <a:avLst/>
          </a:prstGeom>
        </p:spPr>
        <p:txBody>
          <a:bodyPr/>
          <a:lstStyle>
            <a:lvl1pPr marL="171450" indent="-171450">
              <a:lnSpc>
                <a:spcPct val="90000"/>
              </a:lnSpc>
              <a:spcBef>
                <a:spcPts val="750"/>
              </a:spcBef>
              <a:buChar char="•"/>
              <a:defRPr sz="2100"/>
            </a:lvl1pPr>
            <a:lvl2pPr marL="542925" indent="-200025">
              <a:lnSpc>
                <a:spcPct val="90000"/>
              </a:lnSpc>
              <a:spcBef>
                <a:spcPts val="750"/>
              </a:spcBef>
              <a:buChar char="•"/>
              <a:defRPr sz="2100"/>
            </a:lvl2pPr>
            <a:lvl3pPr marL="925829" indent="-240029">
              <a:lnSpc>
                <a:spcPct val="90000"/>
              </a:lnSpc>
              <a:spcBef>
                <a:spcPts val="750"/>
              </a:spcBef>
              <a:defRPr sz="2100"/>
            </a:lvl3pPr>
            <a:lvl4pPr marL="1295400" indent="-266700">
              <a:lnSpc>
                <a:spcPct val="90000"/>
              </a:lnSpc>
              <a:spcBef>
                <a:spcPts val="750"/>
              </a:spcBef>
              <a:buChar char="•"/>
              <a:defRPr sz="2100"/>
            </a:lvl4pPr>
            <a:lvl5pPr marL="1638300" indent="-266700">
              <a:lnSpc>
                <a:spcPct val="90000"/>
              </a:lnSpc>
              <a:spcBef>
                <a:spcPts val="750"/>
              </a:spcBef>
              <a:buChar char="•"/>
              <a:defRPr sz="2100"/>
            </a:lvl5pPr>
          </a:lstStyle>
          <a:p>
            <a:r>
              <a:t>Body Level One</a:t>
            </a:r>
          </a:p>
          <a:p>
            <a:pPr lvl="1"/>
            <a:r>
              <a:t>Body Level Two</a:t>
            </a:r>
          </a:p>
          <a:p>
            <a:pPr lvl="2"/>
            <a:r>
              <a:t>Body Level Three</a:t>
            </a:r>
          </a:p>
          <a:p>
            <a:pPr lvl="3"/>
            <a:r>
              <a:t>Body Level Four</a:t>
            </a:r>
          </a:p>
          <a:p>
            <a:pPr lvl="4"/>
            <a:r>
              <a:t>Body Level Five</a:t>
            </a:r>
          </a:p>
        </p:txBody>
      </p:sp>
      <p:sp>
        <p:nvSpPr>
          <p:cNvPr id="531" name="Shape 531"/>
          <p:cNvSpPr>
            <a:spLocks noGrp="1"/>
          </p:cNvSpPr>
          <p:nvPr>
            <p:ph type="sldNum" sz="quarter" idx="2"/>
          </p:nvPr>
        </p:nvSpPr>
        <p:spPr>
          <a:xfrm>
            <a:off x="8288370" y="6423500"/>
            <a:ext cx="226981" cy="230828"/>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829309368"/>
      </p:ext>
    </p:extLst>
  </p:cSld>
  <p:clrMapOvr>
    <a:masterClrMapping/>
  </p:clrMapOvr>
  <p:transition spd="med"/>
</p:sldLayout>
</file>

<file path=ppt/slideLayouts/slideLayout91.xml><?xml version="1.0" encoding="utf-8"?>
<p:sldLayout xmlns:a="http://schemas.openxmlformats.org/drawingml/2006/main" xmlns:r="http://schemas.openxmlformats.org/officeDocument/2006/relationships" xmlns:p="http://schemas.openxmlformats.org/presentationml/2006/main" type="tx">
  <p:cSld name="56_Default">
    <p:spTree>
      <p:nvGrpSpPr>
        <p:cNvPr id="1" name=""/>
        <p:cNvGrpSpPr/>
        <p:nvPr/>
      </p:nvGrpSpPr>
      <p:grpSpPr>
        <a:xfrm>
          <a:off x="0" y="0"/>
          <a:ext cx="0" cy="0"/>
          <a:chOff x="0" y="0"/>
          <a:chExt cx="0" cy="0"/>
        </a:xfrm>
      </p:grpSpPr>
      <p:sp>
        <p:nvSpPr>
          <p:cNvPr id="538" name="Shape 538"/>
          <p:cNvSpPr>
            <a:spLocks noGrp="1"/>
          </p:cNvSpPr>
          <p:nvPr>
            <p:ph type="title"/>
          </p:nvPr>
        </p:nvSpPr>
        <p:spPr>
          <a:xfrm>
            <a:off x="628650" y="365127"/>
            <a:ext cx="7886700" cy="1325563"/>
          </a:xfrm>
          <a:prstGeom prst="rect">
            <a:avLst/>
          </a:prstGeom>
        </p:spPr>
        <p:txBody>
          <a:bodyPr/>
          <a:lstStyle>
            <a:lvl1pPr algn="l">
              <a:lnSpc>
                <a:spcPct val="90000"/>
              </a:lnSpc>
              <a:defRPr>
                <a:latin typeface="Calibri Light"/>
                <a:ea typeface="Calibri Light"/>
                <a:cs typeface="Calibri Light"/>
                <a:sym typeface="Calibri Light"/>
              </a:defRPr>
            </a:lvl1pPr>
          </a:lstStyle>
          <a:p>
            <a:r>
              <a:t>Title Text</a:t>
            </a:r>
          </a:p>
        </p:txBody>
      </p:sp>
      <p:sp>
        <p:nvSpPr>
          <p:cNvPr id="539" name="Shape 539"/>
          <p:cNvSpPr>
            <a:spLocks noGrp="1"/>
          </p:cNvSpPr>
          <p:nvPr>
            <p:ph type="body" idx="1"/>
          </p:nvPr>
        </p:nvSpPr>
        <p:spPr>
          <a:xfrm>
            <a:off x="628650" y="1825625"/>
            <a:ext cx="7886700" cy="4351338"/>
          </a:xfrm>
          <a:prstGeom prst="rect">
            <a:avLst/>
          </a:prstGeom>
        </p:spPr>
        <p:txBody>
          <a:bodyPr/>
          <a:lstStyle>
            <a:lvl1pPr marL="171450" indent="-171450">
              <a:lnSpc>
                <a:spcPct val="90000"/>
              </a:lnSpc>
              <a:spcBef>
                <a:spcPts val="750"/>
              </a:spcBef>
              <a:buChar char="•"/>
              <a:defRPr sz="2100"/>
            </a:lvl1pPr>
            <a:lvl2pPr marL="542925" indent="-200025">
              <a:lnSpc>
                <a:spcPct val="90000"/>
              </a:lnSpc>
              <a:spcBef>
                <a:spcPts val="750"/>
              </a:spcBef>
              <a:buChar char="•"/>
              <a:defRPr sz="2100"/>
            </a:lvl2pPr>
            <a:lvl3pPr marL="925829" indent="-240029">
              <a:lnSpc>
                <a:spcPct val="90000"/>
              </a:lnSpc>
              <a:spcBef>
                <a:spcPts val="750"/>
              </a:spcBef>
              <a:defRPr sz="2100"/>
            </a:lvl3pPr>
            <a:lvl4pPr marL="1295400" indent="-266700">
              <a:lnSpc>
                <a:spcPct val="90000"/>
              </a:lnSpc>
              <a:spcBef>
                <a:spcPts val="750"/>
              </a:spcBef>
              <a:buChar char="•"/>
              <a:defRPr sz="2100"/>
            </a:lvl4pPr>
            <a:lvl5pPr marL="1638300" indent="-266700">
              <a:lnSpc>
                <a:spcPct val="90000"/>
              </a:lnSpc>
              <a:spcBef>
                <a:spcPts val="750"/>
              </a:spcBef>
              <a:buChar char="•"/>
              <a:defRPr sz="2100"/>
            </a:lvl5pPr>
          </a:lstStyle>
          <a:p>
            <a:r>
              <a:t>Body Level One</a:t>
            </a:r>
          </a:p>
          <a:p>
            <a:pPr lvl="1"/>
            <a:r>
              <a:t>Body Level Two</a:t>
            </a:r>
          </a:p>
          <a:p>
            <a:pPr lvl="2"/>
            <a:r>
              <a:t>Body Level Three</a:t>
            </a:r>
          </a:p>
          <a:p>
            <a:pPr lvl="3"/>
            <a:r>
              <a:t>Body Level Four</a:t>
            </a:r>
          </a:p>
          <a:p>
            <a:pPr lvl="4"/>
            <a:r>
              <a:t>Body Level Five</a:t>
            </a:r>
          </a:p>
        </p:txBody>
      </p:sp>
      <p:sp>
        <p:nvSpPr>
          <p:cNvPr id="540" name="Shape 540"/>
          <p:cNvSpPr>
            <a:spLocks noGrp="1"/>
          </p:cNvSpPr>
          <p:nvPr>
            <p:ph type="sldNum" sz="quarter" idx="2"/>
          </p:nvPr>
        </p:nvSpPr>
        <p:spPr>
          <a:xfrm>
            <a:off x="8288370" y="6423500"/>
            <a:ext cx="226981" cy="230828"/>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387998278"/>
      </p:ext>
    </p:extLst>
  </p:cSld>
  <p:clrMapOvr>
    <a:masterClrMapping/>
  </p:clrMapOvr>
  <p:transition spd="med"/>
</p:sldLayout>
</file>

<file path=ppt/slideLayouts/slideLayout92.xml><?xml version="1.0" encoding="utf-8"?>
<p:sldLayout xmlns:a="http://schemas.openxmlformats.org/drawingml/2006/main" xmlns:r="http://schemas.openxmlformats.org/officeDocument/2006/relationships" xmlns:p="http://schemas.openxmlformats.org/presentationml/2006/main" type="tx">
  <p:cSld name="57_Default">
    <p:spTree>
      <p:nvGrpSpPr>
        <p:cNvPr id="1" name=""/>
        <p:cNvGrpSpPr/>
        <p:nvPr/>
      </p:nvGrpSpPr>
      <p:grpSpPr>
        <a:xfrm>
          <a:off x="0" y="0"/>
          <a:ext cx="0" cy="0"/>
          <a:chOff x="0" y="0"/>
          <a:chExt cx="0" cy="0"/>
        </a:xfrm>
      </p:grpSpPr>
      <p:sp>
        <p:nvSpPr>
          <p:cNvPr id="547" name="Shape 547"/>
          <p:cNvSpPr>
            <a:spLocks noGrp="1"/>
          </p:cNvSpPr>
          <p:nvPr>
            <p:ph type="title"/>
          </p:nvPr>
        </p:nvSpPr>
        <p:spPr>
          <a:xfrm>
            <a:off x="628650" y="365127"/>
            <a:ext cx="7886700" cy="1325563"/>
          </a:xfrm>
          <a:prstGeom prst="rect">
            <a:avLst/>
          </a:prstGeom>
        </p:spPr>
        <p:txBody>
          <a:bodyPr/>
          <a:lstStyle>
            <a:lvl1pPr algn="l">
              <a:lnSpc>
                <a:spcPct val="90000"/>
              </a:lnSpc>
              <a:defRPr>
                <a:latin typeface="Calibri Light"/>
                <a:ea typeface="Calibri Light"/>
                <a:cs typeface="Calibri Light"/>
                <a:sym typeface="Calibri Light"/>
              </a:defRPr>
            </a:lvl1pPr>
          </a:lstStyle>
          <a:p>
            <a:r>
              <a:t>Title Text</a:t>
            </a:r>
          </a:p>
        </p:txBody>
      </p:sp>
      <p:sp>
        <p:nvSpPr>
          <p:cNvPr id="548" name="Shape 548"/>
          <p:cNvSpPr>
            <a:spLocks noGrp="1"/>
          </p:cNvSpPr>
          <p:nvPr>
            <p:ph type="body" idx="1"/>
          </p:nvPr>
        </p:nvSpPr>
        <p:spPr>
          <a:xfrm>
            <a:off x="628650" y="1825625"/>
            <a:ext cx="7886700" cy="4351338"/>
          </a:xfrm>
          <a:prstGeom prst="rect">
            <a:avLst/>
          </a:prstGeom>
        </p:spPr>
        <p:txBody>
          <a:bodyPr/>
          <a:lstStyle>
            <a:lvl1pPr marL="171450" indent="-171450">
              <a:lnSpc>
                <a:spcPct val="90000"/>
              </a:lnSpc>
              <a:spcBef>
                <a:spcPts val="750"/>
              </a:spcBef>
              <a:buChar char="•"/>
              <a:defRPr sz="2100"/>
            </a:lvl1pPr>
            <a:lvl2pPr marL="542925" indent="-200025">
              <a:lnSpc>
                <a:spcPct val="90000"/>
              </a:lnSpc>
              <a:spcBef>
                <a:spcPts val="750"/>
              </a:spcBef>
              <a:buChar char="•"/>
              <a:defRPr sz="2100"/>
            </a:lvl2pPr>
            <a:lvl3pPr marL="925829" indent="-240029">
              <a:lnSpc>
                <a:spcPct val="90000"/>
              </a:lnSpc>
              <a:spcBef>
                <a:spcPts val="750"/>
              </a:spcBef>
              <a:defRPr sz="2100"/>
            </a:lvl3pPr>
            <a:lvl4pPr marL="1295400" indent="-266700">
              <a:lnSpc>
                <a:spcPct val="90000"/>
              </a:lnSpc>
              <a:spcBef>
                <a:spcPts val="750"/>
              </a:spcBef>
              <a:buChar char="•"/>
              <a:defRPr sz="2100"/>
            </a:lvl4pPr>
            <a:lvl5pPr marL="1638300" indent="-266700">
              <a:lnSpc>
                <a:spcPct val="90000"/>
              </a:lnSpc>
              <a:spcBef>
                <a:spcPts val="750"/>
              </a:spcBef>
              <a:buChar char="•"/>
              <a:defRPr sz="2100"/>
            </a:lvl5pPr>
          </a:lstStyle>
          <a:p>
            <a:r>
              <a:t>Body Level One</a:t>
            </a:r>
          </a:p>
          <a:p>
            <a:pPr lvl="1"/>
            <a:r>
              <a:t>Body Level Two</a:t>
            </a:r>
          </a:p>
          <a:p>
            <a:pPr lvl="2"/>
            <a:r>
              <a:t>Body Level Three</a:t>
            </a:r>
          </a:p>
          <a:p>
            <a:pPr lvl="3"/>
            <a:r>
              <a:t>Body Level Four</a:t>
            </a:r>
          </a:p>
          <a:p>
            <a:pPr lvl="4"/>
            <a:r>
              <a:t>Body Level Five</a:t>
            </a:r>
          </a:p>
        </p:txBody>
      </p:sp>
      <p:sp>
        <p:nvSpPr>
          <p:cNvPr id="549" name="Shape 549"/>
          <p:cNvSpPr>
            <a:spLocks noGrp="1"/>
          </p:cNvSpPr>
          <p:nvPr>
            <p:ph type="sldNum" sz="quarter" idx="2"/>
          </p:nvPr>
        </p:nvSpPr>
        <p:spPr>
          <a:xfrm>
            <a:off x="8288370" y="6423500"/>
            <a:ext cx="226981" cy="230828"/>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881729899"/>
      </p:ext>
    </p:extLst>
  </p:cSld>
  <p:clrMapOvr>
    <a:masterClrMapping/>
  </p:clrMapOvr>
  <p:transition spd="med"/>
</p:sldLayout>
</file>

<file path=ppt/slideLayouts/slideLayout93.xml><?xml version="1.0" encoding="utf-8"?>
<p:sldLayout xmlns:a="http://schemas.openxmlformats.org/drawingml/2006/main" xmlns:r="http://schemas.openxmlformats.org/officeDocument/2006/relationships" xmlns:p="http://schemas.openxmlformats.org/presentationml/2006/main" type="tx">
  <p:cSld name="58_Default">
    <p:spTree>
      <p:nvGrpSpPr>
        <p:cNvPr id="1" name=""/>
        <p:cNvGrpSpPr/>
        <p:nvPr/>
      </p:nvGrpSpPr>
      <p:grpSpPr>
        <a:xfrm>
          <a:off x="0" y="0"/>
          <a:ext cx="0" cy="0"/>
          <a:chOff x="0" y="0"/>
          <a:chExt cx="0" cy="0"/>
        </a:xfrm>
      </p:grpSpPr>
      <p:sp>
        <p:nvSpPr>
          <p:cNvPr id="556" name="Shape 556"/>
          <p:cNvSpPr>
            <a:spLocks noGrp="1"/>
          </p:cNvSpPr>
          <p:nvPr>
            <p:ph type="title"/>
          </p:nvPr>
        </p:nvSpPr>
        <p:spPr>
          <a:xfrm>
            <a:off x="628650" y="365127"/>
            <a:ext cx="7886700" cy="1325563"/>
          </a:xfrm>
          <a:prstGeom prst="rect">
            <a:avLst/>
          </a:prstGeom>
        </p:spPr>
        <p:txBody>
          <a:bodyPr/>
          <a:lstStyle>
            <a:lvl1pPr algn="l">
              <a:lnSpc>
                <a:spcPct val="90000"/>
              </a:lnSpc>
              <a:defRPr>
                <a:latin typeface="Calibri Light"/>
                <a:ea typeface="Calibri Light"/>
                <a:cs typeface="Calibri Light"/>
                <a:sym typeface="Calibri Light"/>
              </a:defRPr>
            </a:lvl1pPr>
          </a:lstStyle>
          <a:p>
            <a:r>
              <a:t>Title Text</a:t>
            </a:r>
          </a:p>
        </p:txBody>
      </p:sp>
      <p:sp>
        <p:nvSpPr>
          <p:cNvPr id="557" name="Shape 557"/>
          <p:cNvSpPr>
            <a:spLocks noGrp="1"/>
          </p:cNvSpPr>
          <p:nvPr>
            <p:ph type="body" idx="1"/>
          </p:nvPr>
        </p:nvSpPr>
        <p:spPr>
          <a:xfrm>
            <a:off x="628650" y="1825625"/>
            <a:ext cx="7886700" cy="4351338"/>
          </a:xfrm>
          <a:prstGeom prst="rect">
            <a:avLst/>
          </a:prstGeom>
        </p:spPr>
        <p:txBody>
          <a:bodyPr/>
          <a:lstStyle>
            <a:lvl1pPr marL="171450" indent="-171450">
              <a:lnSpc>
                <a:spcPct val="90000"/>
              </a:lnSpc>
              <a:spcBef>
                <a:spcPts val="750"/>
              </a:spcBef>
              <a:buChar char="•"/>
              <a:defRPr sz="2100"/>
            </a:lvl1pPr>
            <a:lvl2pPr marL="542925" indent="-200025">
              <a:lnSpc>
                <a:spcPct val="90000"/>
              </a:lnSpc>
              <a:spcBef>
                <a:spcPts val="750"/>
              </a:spcBef>
              <a:buChar char="•"/>
              <a:defRPr sz="2100"/>
            </a:lvl2pPr>
            <a:lvl3pPr marL="925829" indent="-240029">
              <a:lnSpc>
                <a:spcPct val="90000"/>
              </a:lnSpc>
              <a:spcBef>
                <a:spcPts val="750"/>
              </a:spcBef>
              <a:defRPr sz="2100"/>
            </a:lvl3pPr>
            <a:lvl4pPr marL="1295400" indent="-266700">
              <a:lnSpc>
                <a:spcPct val="90000"/>
              </a:lnSpc>
              <a:spcBef>
                <a:spcPts val="750"/>
              </a:spcBef>
              <a:buChar char="•"/>
              <a:defRPr sz="2100"/>
            </a:lvl4pPr>
            <a:lvl5pPr marL="1638300" indent="-266700">
              <a:lnSpc>
                <a:spcPct val="90000"/>
              </a:lnSpc>
              <a:spcBef>
                <a:spcPts val="750"/>
              </a:spcBef>
              <a:buChar char="•"/>
              <a:defRPr sz="2100"/>
            </a:lvl5pPr>
          </a:lstStyle>
          <a:p>
            <a:r>
              <a:t>Body Level One</a:t>
            </a:r>
          </a:p>
          <a:p>
            <a:pPr lvl="1"/>
            <a:r>
              <a:t>Body Level Two</a:t>
            </a:r>
          </a:p>
          <a:p>
            <a:pPr lvl="2"/>
            <a:r>
              <a:t>Body Level Three</a:t>
            </a:r>
          </a:p>
          <a:p>
            <a:pPr lvl="3"/>
            <a:r>
              <a:t>Body Level Four</a:t>
            </a:r>
          </a:p>
          <a:p>
            <a:pPr lvl="4"/>
            <a:r>
              <a:t>Body Level Five</a:t>
            </a:r>
          </a:p>
        </p:txBody>
      </p:sp>
      <p:sp>
        <p:nvSpPr>
          <p:cNvPr id="558" name="Shape 558"/>
          <p:cNvSpPr>
            <a:spLocks noGrp="1"/>
          </p:cNvSpPr>
          <p:nvPr>
            <p:ph type="sldNum" sz="quarter" idx="2"/>
          </p:nvPr>
        </p:nvSpPr>
        <p:spPr>
          <a:xfrm>
            <a:off x="8288370" y="6423500"/>
            <a:ext cx="226981" cy="230828"/>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376512061"/>
      </p:ext>
    </p:extLst>
  </p:cSld>
  <p:clrMapOvr>
    <a:masterClrMapping/>
  </p:clrMapOvr>
  <p:transition spd="med"/>
</p:sldLayout>
</file>

<file path=ppt/slideLayouts/slideLayout94.xml><?xml version="1.0" encoding="utf-8"?>
<p:sldLayout xmlns:a="http://schemas.openxmlformats.org/drawingml/2006/main" xmlns:r="http://schemas.openxmlformats.org/officeDocument/2006/relationships" xmlns:p="http://schemas.openxmlformats.org/presentationml/2006/main" type="tx">
  <p:cSld name="59_Default">
    <p:spTree>
      <p:nvGrpSpPr>
        <p:cNvPr id="1" name=""/>
        <p:cNvGrpSpPr/>
        <p:nvPr/>
      </p:nvGrpSpPr>
      <p:grpSpPr>
        <a:xfrm>
          <a:off x="0" y="0"/>
          <a:ext cx="0" cy="0"/>
          <a:chOff x="0" y="0"/>
          <a:chExt cx="0" cy="0"/>
        </a:xfrm>
      </p:grpSpPr>
      <p:sp>
        <p:nvSpPr>
          <p:cNvPr id="565" name="Shape 565"/>
          <p:cNvSpPr>
            <a:spLocks noGrp="1"/>
          </p:cNvSpPr>
          <p:nvPr>
            <p:ph type="title"/>
          </p:nvPr>
        </p:nvSpPr>
        <p:spPr>
          <a:xfrm>
            <a:off x="628650" y="365127"/>
            <a:ext cx="7886700" cy="1325563"/>
          </a:xfrm>
          <a:prstGeom prst="rect">
            <a:avLst/>
          </a:prstGeom>
        </p:spPr>
        <p:txBody>
          <a:bodyPr/>
          <a:lstStyle>
            <a:lvl1pPr algn="l">
              <a:lnSpc>
                <a:spcPct val="90000"/>
              </a:lnSpc>
              <a:defRPr>
                <a:latin typeface="Calibri Light"/>
                <a:ea typeface="Calibri Light"/>
                <a:cs typeface="Calibri Light"/>
                <a:sym typeface="Calibri Light"/>
              </a:defRPr>
            </a:lvl1pPr>
          </a:lstStyle>
          <a:p>
            <a:r>
              <a:t>Title Text</a:t>
            </a:r>
          </a:p>
        </p:txBody>
      </p:sp>
      <p:sp>
        <p:nvSpPr>
          <p:cNvPr id="566" name="Shape 566"/>
          <p:cNvSpPr>
            <a:spLocks noGrp="1"/>
          </p:cNvSpPr>
          <p:nvPr>
            <p:ph type="body" idx="1"/>
          </p:nvPr>
        </p:nvSpPr>
        <p:spPr>
          <a:xfrm>
            <a:off x="628650" y="1825625"/>
            <a:ext cx="7886700" cy="4351338"/>
          </a:xfrm>
          <a:prstGeom prst="rect">
            <a:avLst/>
          </a:prstGeom>
        </p:spPr>
        <p:txBody>
          <a:bodyPr/>
          <a:lstStyle>
            <a:lvl1pPr marL="171450" indent="-171450">
              <a:lnSpc>
                <a:spcPct val="90000"/>
              </a:lnSpc>
              <a:spcBef>
                <a:spcPts val="750"/>
              </a:spcBef>
              <a:buChar char="•"/>
              <a:defRPr sz="2100"/>
            </a:lvl1pPr>
            <a:lvl2pPr marL="542925" indent="-200025">
              <a:lnSpc>
                <a:spcPct val="90000"/>
              </a:lnSpc>
              <a:spcBef>
                <a:spcPts val="750"/>
              </a:spcBef>
              <a:buChar char="•"/>
              <a:defRPr sz="2100"/>
            </a:lvl2pPr>
            <a:lvl3pPr marL="925829" indent="-240029">
              <a:lnSpc>
                <a:spcPct val="90000"/>
              </a:lnSpc>
              <a:spcBef>
                <a:spcPts val="750"/>
              </a:spcBef>
              <a:defRPr sz="2100"/>
            </a:lvl3pPr>
            <a:lvl4pPr marL="1295400" indent="-266700">
              <a:lnSpc>
                <a:spcPct val="90000"/>
              </a:lnSpc>
              <a:spcBef>
                <a:spcPts val="750"/>
              </a:spcBef>
              <a:buChar char="•"/>
              <a:defRPr sz="2100"/>
            </a:lvl4pPr>
            <a:lvl5pPr marL="1638300" indent="-266700">
              <a:lnSpc>
                <a:spcPct val="90000"/>
              </a:lnSpc>
              <a:spcBef>
                <a:spcPts val="750"/>
              </a:spcBef>
              <a:buChar char="•"/>
              <a:defRPr sz="2100"/>
            </a:lvl5pPr>
          </a:lstStyle>
          <a:p>
            <a:r>
              <a:t>Body Level One</a:t>
            </a:r>
          </a:p>
          <a:p>
            <a:pPr lvl="1"/>
            <a:r>
              <a:t>Body Level Two</a:t>
            </a:r>
          </a:p>
          <a:p>
            <a:pPr lvl="2"/>
            <a:r>
              <a:t>Body Level Three</a:t>
            </a:r>
          </a:p>
          <a:p>
            <a:pPr lvl="3"/>
            <a:r>
              <a:t>Body Level Four</a:t>
            </a:r>
          </a:p>
          <a:p>
            <a:pPr lvl="4"/>
            <a:r>
              <a:t>Body Level Five</a:t>
            </a:r>
          </a:p>
        </p:txBody>
      </p:sp>
      <p:sp>
        <p:nvSpPr>
          <p:cNvPr id="567" name="Shape 567"/>
          <p:cNvSpPr>
            <a:spLocks noGrp="1"/>
          </p:cNvSpPr>
          <p:nvPr>
            <p:ph type="sldNum" sz="quarter" idx="2"/>
          </p:nvPr>
        </p:nvSpPr>
        <p:spPr>
          <a:xfrm>
            <a:off x="8288370" y="6423500"/>
            <a:ext cx="226981" cy="230828"/>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864881326"/>
      </p:ext>
    </p:extLst>
  </p:cSld>
  <p:clrMapOvr>
    <a:masterClrMapping/>
  </p:clrMapOvr>
  <p:transition spd="med"/>
</p:sldLayout>
</file>

<file path=ppt/slideLayouts/slideLayout95.xml><?xml version="1.0" encoding="utf-8"?>
<p:sldLayout xmlns:a="http://schemas.openxmlformats.org/drawingml/2006/main" xmlns:r="http://schemas.openxmlformats.org/officeDocument/2006/relationships" xmlns:p="http://schemas.openxmlformats.org/presentationml/2006/main" type="tx">
  <p:cSld name="60_Default">
    <p:spTree>
      <p:nvGrpSpPr>
        <p:cNvPr id="1" name=""/>
        <p:cNvGrpSpPr/>
        <p:nvPr/>
      </p:nvGrpSpPr>
      <p:grpSpPr>
        <a:xfrm>
          <a:off x="0" y="0"/>
          <a:ext cx="0" cy="0"/>
          <a:chOff x="0" y="0"/>
          <a:chExt cx="0" cy="0"/>
        </a:xfrm>
      </p:grpSpPr>
      <p:sp>
        <p:nvSpPr>
          <p:cNvPr id="574" name="Shape 574"/>
          <p:cNvSpPr>
            <a:spLocks noGrp="1"/>
          </p:cNvSpPr>
          <p:nvPr>
            <p:ph type="title"/>
          </p:nvPr>
        </p:nvSpPr>
        <p:spPr>
          <a:xfrm>
            <a:off x="628650" y="365127"/>
            <a:ext cx="7886700" cy="1325563"/>
          </a:xfrm>
          <a:prstGeom prst="rect">
            <a:avLst/>
          </a:prstGeom>
        </p:spPr>
        <p:txBody>
          <a:bodyPr/>
          <a:lstStyle>
            <a:lvl1pPr algn="l">
              <a:lnSpc>
                <a:spcPct val="90000"/>
              </a:lnSpc>
              <a:defRPr>
                <a:latin typeface="Calibri Light"/>
                <a:ea typeface="Calibri Light"/>
                <a:cs typeface="Calibri Light"/>
                <a:sym typeface="Calibri Light"/>
              </a:defRPr>
            </a:lvl1pPr>
          </a:lstStyle>
          <a:p>
            <a:r>
              <a:t>Title Text</a:t>
            </a:r>
          </a:p>
        </p:txBody>
      </p:sp>
      <p:sp>
        <p:nvSpPr>
          <p:cNvPr id="575" name="Shape 575"/>
          <p:cNvSpPr>
            <a:spLocks noGrp="1"/>
          </p:cNvSpPr>
          <p:nvPr>
            <p:ph type="body" idx="1"/>
          </p:nvPr>
        </p:nvSpPr>
        <p:spPr>
          <a:xfrm>
            <a:off x="628650" y="1825625"/>
            <a:ext cx="7886700" cy="4351338"/>
          </a:xfrm>
          <a:prstGeom prst="rect">
            <a:avLst/>
          </a:prstGeom>
        </p:spPr>
        <p:txBody>
          <a:bodyPr/>
          <a:lstStyle>
            <a:lvl1pPr marL="171450" indent="-171450">
              <a:lnSpc>
                <a:spcPct val="90000"/>
              </a:lnSpc>
              <a:spcBef>
                <a:spcPts val="750"/>
              </a:spcBef>
              <a:buChar char="•"/>
              <a:defRPr sz="2100"/>
            </a:lvl1pPr>
            <a:lvl2pPr marL="542925" indent="-200025">
              <a:lnSpc>
                <a:spcPct val="90000"/>
              </a:lnSpc>
              <a:spcBef>
                <a:spcPts val="750"/>
              </a:spcBef>
              <a:buChar char="•"/>
              <a:defRPr sz="2100"/>
            </a:lvl2pPr>
            <a:lvl3pPr marL="925829" indent="-240029">
              <a:lnSpc>
                <a:spcPct val="90000"/>
              </a:lnSpc>
              <a:spcBef>
                <a:spcPts val="750"/>
              </a:spcBef>
              <a:defRPr sz="2100"/>
            </a:lvl3pPr>
            <a:lvl4pPr marL="1295400" indent="-266700">
              <a:lnSpc>
                <a:spcPct val="90000"/>
              </a:lnSpc>
              <a:spcBef>
                <a:spcPts val="750"/>
              </a:spcBef>
              <a:buChar char="•"/>
              <a:defRPr sz="2100"/>
            </a:lvl4pPr>
            <a:lvl5pPr marL="1638300" indent="-266700">
              <a:lnSpc>
                <a:spcPct val="90000"/>
              </a:lnSpc>
              <a:spcBef>
                <a:spcPts val="750"/>
              </a:spcBef>
              <a:buChar char="•"/>
              <a:defRPr sz="2100"/>
            </a:lvl5pPr>
          </a:lstStyle>
          <a:p>
            <a:r>
              <a:t>Body Level One</a:t>
            </a:r>
          </a:p>
          <a:p>
            <a:pPr lvl="1"/>
            <a:r>
              <a:t>Body Level Two</a:t>
            </a:r>
          </a:p>
          <a:p>
            <a:pPr lvl="2"/>
            <a:r>
              <a:t>Body Level Three</a:t>
            </a:r>
          </a:p>
          <a:p>
            <a:pPr lvl="3"/>
            <a:r>
              <a:t>Body Level Four</a:t>
            </a:r>
          </a:p>
          <a:p>
            <a:pPr lvl="4"/>
            <a:r>
              <a:t>Body Level Five</a:t>
            </a:r>
          </a:p>
        </p:txBody>
      </p:sp>
      <p:sp>
        <p:nvSpPr>
          <p:cNvPr id="576" name="Shape 576"/>
          <p:cNvSpPr>
            <a:spLocks noGrp="1"/>
          </p:cNvSpPr>
          <p:nvPr>
            <p:ph type="sldNum" sz="quarter" idx="2"/>
          </p:nvPr>
        </p:nvSpPr>
        <p:spPr>
          <a:xfrm>
            <a:off x="8288370" y="6423500"/>
            <a:ext cx="226981" cy="230828"/>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38740460"/>
      </p:ext>
    </p:extLst>
  </p:cSld>
  <p:clrMapOvr>
    <a:masterClrMapping/>
  </p:clrMapOvr>
  <p:transition spd="med"/>
</p:sldLayout>
</file>

<file path=ppt/slideLayouts/slideLayout96.xml><?xml version="1.0" encoding="utf-8"?>
<p:sldLayout xmlns:a="http://schemas.openxmlformats.org/drawingml/2006/main" xmlns:r="http://schemas.openxmlformats.org/officeDocument/2006/relationships" xmlns:p="http://schemas.openxmlformats.org/presentationml/2006/main" type="tx">
  <p:cSld name="61_Default">
    <p:spTree>
      <p:nvGrpSpPr>
        <p:cNvPr id="1" name=""/>
        <p:cNvGrpSpPr/>
        <p:nvPr/>
      </p:nvGrpSpPr>
      <p:grpSpPr>
        <a:xfrm>
          <a:off x="0" y="0"/>
          <a:ext cx="0" cy="0"/>
          <a:chOff x="0" y="0"/>
          <a:chExt cx="0" cy="0"/>
        </a:xfrm>
      </p:grpSpPr>
      <p:sp>
        <p:nvSpPr>
          <p:cNvPr id="583" name="Shape 583"/>
          <p:cNvSpPr>
            <a:spLocks noGrp="1"/>
          </p:cNvSpPr>
          <p:nvPr>
            <p:ph type="sldNum" sz="quarter" idx="2"/>
          </p:nvPr>
        </p:nvSpPr>
        <p:spPr>
          <a:xfrm>
            <a:off x="8288370" y="6423500"/>
            <a:ext cx="226981" cy="230828"/>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774243880"/>
      </p:ext>
    </p:extLst>
  </p:cSld>
  <p:clrMapOvr>
    <a:masterClrMapping/>
  </p:clrMapOvr>
  <p:transition spd="med"/>
</p:sldLayout>
</file>

<file path=ppt/slideLayouts/slideLayout97.xml><?xml version="1.0" encoding="utf-8"?>
<p:sldLayout xmlns:a="http://schemas.openxmlformats.org/drawingml/2006/main" xmlns:r="http://schemas.openxmlformats.org/officeDocument/2006/relationships" xmlns:p="http://schemas.openxmlformats.org/presentationml/2006/main" type="tx">
  <p:cSld name="62_Default">
    <p:spTree>
      <p:nvGrpSpPr>
        <p:cNvPr id="1" name=""/>
        <p:cNvGrpSpPr/>
        <p:nvPr/>
      </p:nvGrpSpPr>
      <p:grpSpPr>
        <a:xfrm>
          <a:off x="0" y="0"/>
          <a:ext cx="0" cy="0"/>
          <a:chOff x="0" y="0"/>
          <a:chExt cx="0" cy="0"/>
        </a:xfrm>
      </p:grpSpPr>
      <p:sp>
        <p:nvSpPr>
          <p:cNvPr id="590" name="Shape 590"/>
          <p:cNvSpPr>
            <a:spLocks noGrp="1"/>
          </p:cNvSpPr>
          <p:nvPr>
            <p:ph type="title"/>
          </p:nvPr>
        </p:nvSpPr>
        <p:spPr>
          <a:xfrm>
            <a:off x="628650" y="365127"/>
            <a:ext cx="7886700" cy="1325563"/>
          </a:xfrm>
          <a:prstGeom prst="rect">
            <a:avLst/>
          </a:prstGeom>
        </p:spPr>
        <p:txBody>
          <a:bodyPr/>
          <a:lstStyle>
            <a:lvl1pPr algn="l">
              <a:lnSpc>
                <a:spcPct val="90000"/>
              </a:lnSpc>
              <a:defRPr>
                <a:latin typeface="Calibri Light"/>
                <a:ea typeface="Calibri Light"/>
                <a:cs typeface="Calibri Light"/>
                <a:sym typeface="Calibri Light"/>
              </a:defRPr>
            </a:lvl1pPr>
          </a:lstStyle>
          <a:p>
            <a:r>
              <a:t>Title Text</a:t>
            </a:r>
          </a:p>
        </p:txBody>
      </p:sp>
      <p:sp>
        <p:nvSpPr>
          <p:cNvPr id="591" name="Shape 591"/>
          <p:cNvSpPr>
            <a:spLocks noGrp="1"/>
          </p:cNvSpPr>
          <p:nvPr>
            <p:ph type="body" idx="1"/>
          </p:nvPr>
        </p:nvSpPr>
        <p:spPr>
          <a:xfrm>
            <a:off x="628650" y="1825625"/>
            <a:ext cx="7886700" cy="4351338"/>
          </a:xfrm>
          <a:prstGeom prst="rect">
            <a:avLst/>
          </a:prstGeom>
        </p:spPr>
        <p:txBody>
          <a:bodyPr/>
          <a:lstStyle>
            <a:lvl1pPr marL="171450" indent="-171450">
              <a:lnSpc>
                <a:spcPct val="90000"/>
              </a:lnSpc>
              <a:spcBef>
                <a:spcPts val="750"/>
              </a:spcBef>
              <a:buChar char="•"/>
              <a:defRPr sz="2100"/>
            </a:lvl1pPr>
            <a:lvl2pPr marL="542925" indent="-200025">
              <a:lnSpc>
                <a:spcPct val="90000"/>
              </a:lnSpc>
              <a:spcBef>
                <a:spcPts val="750"/>
              </a:spcBef>
              <a:buChar char="•"/>
              <a:defRPr sz="2100"/>
            </a:lvl2pPr>
            <a:lvl3pPr marL="925829" indent="-240029">
              <a:lnSpc>
                <a:spcPct val="90000"/>
              </a:lnSpc>
              <a:spcBef>
                <a:spcPts val="750"/>
              </a:spcBef>
              <a:defRPr sz="2100"/>
            </a:lvl3pPr>
            <a:lvl4pPr marL="1295400" indent="-266700">
              <a:lnSpc>
                <a:spcPct val="90000"/>
              </a:lnSpc>
              <a:spcBef>
                <a:spcPts val="750"/>
              </a:spcBef>
              <a:buChar char="•"/>
              <a:defRPr sz="2100"/>
            </a:lvl4pPr>
            <a:lvl5pPr marL="1638300" indent="-266700">
              <a:lnSpc>
                <a:spcPct val="90000"/>
              </a:lnSpc>
              <a:spcBef>
                <a:spcPts val="750"/>
              </a:spcBef>
              <a:buChar char="•"/>
              <a:defRPr sz="2100"/>
            </a:lvl5pPr>
          </a:lstStyle>
          <a:p>
            <a:r>
              <a:t>Body Level One</a:t>
            </a:r>
          </a:p>
          <a:p>
            <a:pPr lvl="1"/>
            <a:r>
              <a:t>Body Level Two</a:t>
            </a:r>
          </a:p>
          <a:p>
            <a:pPr lvl="2"/>
            <a:r>
              <a:t>Body Level Three</a:t>
            </a:r>
          </a:p>
          <a:p>
            <a:pPr lvl="3"/>
            <a:r>
              <a:t>Body Level Four</a:t>
            </a:r>
          </a:p>
          <a:p>
            <a:pPr lvl="4"/>
            <a:r>
              <a:t>Body Level Five</a:t>
            </a:r>
          </a:p>
        </p:txBody>
      </p:sp>
      <p:sp>
        <p:nvSpPr>
          <p:cNvPr id="592" name="Shape 592"/>
          <p:cNvSpPr>
            <a:spLocks noGrp="1"/>
          </p:cNvSpPr>
          <p:nvPr>
            <p:ph type="sldNum" sz="quarter" idx="2"/>
          </p:nvPr>
        </p:nvSpPr>
        <p:spPr>
          <a:xfrm>
            <a:off x="8288370" y="6423500"/>
            <a:ext cx="226981" cy="230828"/>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505563875"/>
      </p:ext>
    </p:extLst>
  </p:cSld>
  <p:clrMapOvr>
    <a:masterClrMapping/>
  </p:clrMapOvr>
  <p:transition spd="med"/>
</p:sldLayout>
</file>

<file path=ppt/slideLayouts/slideLayout98.xml><?xml version="1.0" encoding="utf-8"?>
<p:sldLayout xmlns:a="http://schemas.openxmlformats.org/drawingml/2006/main" xmlns:r="http://schemas.openxmlformats.org/officeDocument/2006/relationships" xmlns:p="http://schemas.openxmlformats.org/presentationml/2006/main" type="tx">
  <p:cSld name="63_Default">
    <p:spTree>
      <p:nvGrpSpPr>
        <p:cNvPr id="1" name=""/>
        <p:cNvGrpSpPr/>
        <p:nvPr/>
      </p:nvGrpSpPr>
      <p:grpSpPr>
        <a:xfrm>
          <a:off x="0" y="0"/>
          <a:ext cx="0" cy="0"/>
          <a:chOff x="0" y="0"/>
          <a:chExt cx="0" cy="0"/>
        </a:xfrm>
      </p:grpSpPr>
      <p:sp>
        <p:nvSpPr>
          <p:cNvPr id="599" name="Shape 599"/>
          <p:cNvSpPr>
            <a:spLocks noGrp="1"/>
          </p:cNvSpPr>
          <p:nvPr>
            <p:ph type="title"/>
          </p:nvPr>
        </p:nvSpPr>
        <p:spPr>
          <a:xfrm>
            <a:off x="628650" y="365127"/>
            <a:ext cx="7886700" cy="1325563"/>
          </a:xfrm>
          <a:prstGeom prst="rect">
            <a:avLst/>
          </a:prstGeom>
        </p:spPr>
        <p:txBody>
          <a:bodyPr/>
          <a:lstStyle>
            <a:lvl1pPr algn="l">
              <a:lnSpc>
                <a:spcPct val="90000"/>
              </a:lnSpc>
              <a:defRPr>
                <a:latin typeface="Calibri Light"/>
                <a:ea typeface="Calibri Light"/>
                <a:cs typeface="Calibri Light"/>
                <a:sym typeface="Calibri Light"/>
              </a:defRPr>
            </a:lvl1pPr>
          </a:lstStyle>
          <a:p>
            <a:r>
              <a:t>Title Text</a:t>
            </a:r>
          </a:p>
        </p:txBody>
      </p:sp>
      <p:sp>
        <p:nvSpPr>
          <p:cNvPr id="600" name="Shape 600"/>
          <p:cNvSpPr>
            <a:spLocks noGrp="1"/>
          </p:cNvSpPr>
          <p:nvPr>
            <p:ph type="body" idx="1"/>
          </p:nvPr>
        </p:nvSpPr>
        <p:spPr>
          <a:xfrm>
            <a:off x="628650" y="1825625"/>
            <a:ext cx="7886700" cy="4351338"/>
          </a:xfrm>
          <a:prstGeom prst="rect">
            <a:avLst/>
          </a:prstGeom>
        </p:spPr>
        <p:txBody>
          <a:bodyPr/>
          <a:lstStyle>
            <a:lvl1pPr marL="171450" indent="-171450">
              <a:lnSpc>
                <a:spcPct val="90000"/>
              </a:lnSpc>
              <a:spcBef>
                <a:spcPts val="750"/>
              </a:spcBef>
              <a:buChar char="•"/>
              <a:defRPr sz="2100"/>
            </a:lvl1pPr>
            <a:lvl2pPr marL="542925" indent="-200025">
              <a:lnSpc>
                <a:spcPct val="90000"/>
              </a:lnSpc>
              <a:spcBef>
                <a:spcPts val="750"/>
              </a:spcBef>
              <a:buChar char="•"/>
              <a:defRPr sz="2100"/>
            </a:lvl2pPr>
            <a:lvl3pPr marL="925829" indent="-240029">
              <a:lnSpc>
                <a:spcPct val="90000"/>
              </a:lnSpc>
              <a:spcBef>
                <a:spcPts val="750"/>
              </a:spcBef>
              <a:defRPr sz="2100"/>
            </a:lvl3pPr>
            <a:lvl4pPr marL="1295400" indent="-266700">
              <a:lnSpc>
                <a:spcPct val="90000"/>
              </a:lnSpc>
              <a:spcBef>
                <a:spcPts val="750"/>
              </a:spcBef>
              <a:buChar char="•"/>
              <a:defRPr sz="2100"/>
            </a:lvl4pPr>
            <a:lvl5pPr marL="1638300" indent="-266700">
              <a:lnSpc>
                <a:spcPct val="90000"/>
              </a:lnSpc>
              <a:spcBef>
                <a:spcPts val="750"/>
              </a:spcBef>
              <a:buChar char="•"/>
              <a:defRPr sz="2100"/>
            </a:lvl5pPr>
          </a:lstStyle>
          <a:p>
            <a:r>
              <a:t>Body Level One</a:t>
            </a:r>
          </a:p>
          <a:p>
            <a:pPr lvl="1"/>
            <a:r>
              <a:t>Body Level Two</a:t>
            </a:r>
          </a:p>
          <a:p>
            <a:pPr lvl="2"/>
            <a:r>
              <a:t>Body Level Three</a:t>
            </a:r>
          </a:p>
          <a:p>
            <a:pPr lvl="3"/>
            <a:r>
              <a:t>Body Level Four</a:t>
            </a:r>
          </a:p>
          <a:p>
            <a:pPr lvl="4"/>
            <a:r>
              <a:t>Body Level Five</a:t>
            </a:r>
          </a:p>
        </p:txBody>
      </p:sp>
      <p:sp>
        <p:nvSpPr>
          <p:cNvPr id="601" name="Shape 601"/>
          <p:cNvSpPr>
            <a:spLocks noGrp="1"/>
          </p:cNvSpPr>
          <p:nvPr>
            <p:ph type="sldNum" sz="quarter" idx="2"/>
          </p:nvPr>
        </p:nvSpPr>
        <p:spPr>
          <a:xfrm>
            <a:off x="8288370" y="6423500"/>
            <a:ext cx="226981" cy="230828"/>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781852937"/>
      </p:ext>
    </p:extLst>
  </p:cSld>
  <p:clrMapOvr>
    <a:masterClrMapping/>
  </p:clrMapOvr>
  <p:transition spd="med"/>
</p:sldLayout>
</file>

<file path=ppt/slideLayouts/slideLayout99.xml><?xml version="1.0" encoding="utf-8"?>
<p:sldLayout xmlns:a="http://schemas.openxmlformats.org/drawingml/2006/main" xmlns:r="http://schemas.openxmlformats.org/officeDocument/2006/relationships" xmlns:p="http://schemas.openxmlformats.org/presentationml/2006/main" type="tx">
  <p:cSld name="64_Default">
    <p:spTree>
      <p:nvGrpSpPr>
        <p:cNvPr id="1" name=""/>
        <p:cNvGrpSpPr/>
        <p:nvPr/>
      </p:nvGrpSpPr>
      <p:grpSpPr>
        <a:xfrm>
          <a:off x="0" y="0"/>
          <a:ext cx="0" cy="0"/>
          <a:chOff x="0" y="0"/>
          <a:chExt cx="0" cy="0"/>
        </a:xfrm>
      </p:grpSpPr>
      <p:sp>
        <p:nvSpPr>
          <p:cNvPr id="608" name="Shape 608"/>
          <p:cNvSpPr>
            <a:spLocks noGrp="1"/>
          </p:cNvSpPr>
          <p:nvPr>
            <p:ph type="title"/>
          </p:nvPr>
        </p:nvSpPr>
        <p:spPr>
          <a:xfrm>
            <a:off x="628650" y="365127"/>
            <a:ext cx="7886700" cy="1325563"/>
          </a:xfrm>
          <a:prstGeom prst="rect">
            <a:avLst/>
          </a:prstGeom>
        </p:spPr>
        <p:txBody>
          <a:bodyPr/>
          <a:lstStyle>
            <a:lvl1pPr algn="l">
              <a:lnSpc>
                <a:spcPct val="90000"/>
              </a:lnSpc>
              <a:defRPr>
                <a:latin typeface="Calibri Light"/>
                <a:ea typeface="Calibri Light"/>
                <a:cs typeface="Calibri Light"/>
                <a:sym typeface="Calibri Light"/>
              </a:defRPr>
            </a:lvl1pPr>
          </a:lstStyle>
          <a:p>
            <a:r>
              <a:t>Title Text</a:t>
            </a:r>
          </a:p>
        </p:txBody>
      </p:sp>
      <p:sp>
        <p:nvSpPr>
          <p:cNvPr id="609" name="Shape 609"/>
          <p:cNvSpPr>
            <a:spLocks noGrp="1"/>
          </p:cNvSpPr>
          <p:nvPr>
            <p:ph type="body" idx="1"/>
          </p:nvPr>
        </p:nvSpPr>
        <p:spPr>
          <a:xfrm>
            <a:off x="628650" y="1825625"/>
            <a:ext cx="7886700" cy="4351338"/>
          </a:xfrm>
          <a:prstGeom prst="rect">
            <a:avLst/>
          </a:prstGeom>
        </p:spPr>
        <p:txBody>
          <a:bodyPr/>
          <a:lstStyle>
            <a:lvl1pPr marL="171450" indent="-171450">
              <a:lnSpc>
                <a:spcPct val="90000"/>
              </a:lnSpc>
              <a:spcBef>
                <a:spcPts val="750"/>
              </a:spcBef>
              <a:buChar char="•"/>
              <a:defRPr sz="2100"/>
            </a:lvl1pPr>
            <a:lvl2pPr marL="542925" indent="-200025">
              <a:lnSpc>
                <a:spcPct val="90000"/>
              </a:lnSpc>
              <a:spcBef>
                <a:spcPts val="750"/>
              </a:spcBef>
              <a:buChar char="•"/>
              <a:defRPr sz="2100"/>
            </a:lvl2pPr>
            <a:lvl3pPr marL="925829" indent="-240029">
              <a:lnSpc>
                <a:spcPct val="90000"/>
              </a:lnSpc>
              <a:spcBef>
                <a:spcPts val="750"/>
              </a:spcBef>
              <a:defRPr sz="2100"/>
            </a:lvl3pPr>
            <a:lvl4pPr marL="1295400" indent="-266700">
              <a:lnSpc>
                <a:spcPct val="90000"/>
              </a:lnSpc>
              <a:spcBef>
                <a:spcPts val="750"/>
              </a:spcBef>
              <a:buChar char="•"/>
              <a:defRPr sz="2100"/>
            </a:lvl4pPr>
            <a:lvl5pPr marL="1638300" indent="-266700">
              <a:lnSpc>
                <a:spcPct val="90000"/>
              </a:lnSpc>
              <a:spcBef>
                <a:spcPts val="750"/>
              </a:spcBef>
              <a:buChar char="•"/>
              <a:defRPr sz="2100"/>
            </a:lvl5pPr>
          </a:lstStyle>
          <a:p>
            <a:r>
              <a:t>Body Level One</a:t>
            </a:r>
          </a:p>
          <a:p>
            <a:pPr lvl="1"/>
            <a:r>
              <a:t>Body Level Two</a:t>
            </a:r>
          </a:p>
          <a:p>
            <a:pPr lvl="2"/>
            <a:r>
              <a:t>Body Level Three</a:t>
            </a:r>
          </a:p>
          <a:p>
            <a:pPr lvl="3"/>
            <a:r>
              <a:t>Body Level Four</a:t>
            </a:r>
          </a:p>
          <a:p>
            <a:pPr lvl="4"/>
            <a:r>
              <a:t>Body Level Five</a:t>
            </a:r>
          </a:p>
        </p:txBody>
      </p:sp>
      <p:sp>
        <p:nvSpPr>
          <p:cNvPr id="610" name="Shape 610"/>
          <p:cNvSpPr>
            <a:spLocks noGrp="1"/>
          </p:cNvSpPr>
          <p:nvPr>
            <p:ph type="sldNum" sz="quarter" idx="2"/>
          </p:nvPr>
        </p:nvSpPr>
        <p:spPr>
          <a:xfrm>
            <a:off x="8288370" y="6423500"/>
            <a:ext cx="226981" cy="230828"/>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094855415"/>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theme" Target="../theme/theme2.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s>
</file>

<file path=ppt/slideMasters/_rels/slideMaster3.xml.rels><?xml version="1.0" encoding="UTF-8" standalone="yes"?>
<Relationships xmlns="http://schemas.openxmlformats.org/package/2006/relationships"><Relationship Id="rId117" Type="http://schemas.openxmlformats.org/officeDocument/2006/relationships/slideLayout" Target="../slideLayouts/slideLayout151.xml"/><Relationship Id="rId21" Type="http://schemas.openxmlformats.org/officeDocument/2006/relationships/slideLayout" Target="../slideLayouts/slideLayout55.xml"/><Relationship Id="rId42" Type="http://schemas.openxmlformats.org/officeDocument/2006/relationships/slideLayout" Target="../slideLayouts/slideLayout76.xml"/><Relationship Id="rId63" Type="http://schemas.openxmlformats.org/officeDocument/2006/relationships/slideLayout" Target="../slideLayouts/slideLayout97.xml"/><Relationship Id="rId84" Type="http://schemas.openxmlformats.org/officeDocument/2006/relationships/slideLayout" Target="../slideLayouts/slideLayout118.xml"/><Relationship Id="rId138" Type="http://schemas.openxmlformats.org/officeDocument/2006/relationships/slideLayout" Target="../slideLayouts/slideLayout172.xml"/><Relationship Id="rId159" Type="http://schemas.openxmlformats.org/officeDocument/2006/relationships/slideLayout" Target="../slideLayouts/slideLayout193.xml"/><Relationship Id="rId170" Type="http://schemas.openxmlformats.org/officeDocument/2006/relationships/slideLayout" Target="../slideLayouts/slideLayout204.xml"/><Relationship Id="rId191" Type="http://schemas.openxmlformats.org/officeDocument/2006/relationships/slideLayout" Target="../slideLayouts/slideLayout225.xml"/><Relationship Id="rId205" Type="http://schemas.openxmlformats.org/officeDocument/2006/relationships/slideLayout" Target="../slideLayouts/slideLayout239.xml"/><Relationship Id="rId226" Type="http://schemas.openxmlformats.org/officeDocument/2006/relationships/slideLayout" Target="../slideLayouts/slideLayout260.xml"/><Relationship Id="rId107" Type="http://schemas.openxmlformats.org/officeDocument/2006/relationships/slideLayout" Target="../slideLayouts/slideLayout141.xml"/><Relationship Id="rId11" Type="http://schemas.openxmlformats.org/officeDocument/2006/relationships/slideLayout" Target="../slideLayouts/slideLayout45.xml"/><Relationship Id="rId32" Type="http://schemas.openxmlformats.org/officeDocument/2006/relationships/slideLayout" Target="../slideLayouts/slideLayout66.xml"/><Relationship Id="rId53" Type="http://schemas.openxmlformats.org/officeDocument/2006/relationships/slideLayout" Target="../slideLayouts/slideLayout87.xml"/><Relationship Id="rId74" Type="http://schemas.openxmlformats.org/officeDocument/2006/relationships/slideLayout" Target="../slideLayouts/slideLayout108.xml"/><Relationship Id="rId128" Type="http://schemas.openxmlformats.org/officeDocument/2006/relationships/slideLayout" Target="../slideLayouts/slideLayout162.xml"/><Relationship Id="rId149" Type="http://schemas.openxmlformats.org/officeDocument/2006/relationships/slideLayout" Target="../slideLayouts/slideLayout183.xml"/><Relationship Id="rId5" Type="http://schemas.openxmlformats.org/officeDocument/2006/relationships/slideLayout" Target="../slideLayouts/slideLayout39.xml"/><Relationship Id="rId95" Type="http://schemas.openxmlformats.org/officeDocument/2006/relationships/slideLayout" Target="../slideLayouts/slideLayout129.xml"/><Relationship Id="rId160" Type="http://schemas.openxmlformats.org/officeDocument/2006/relationships/slideLayout" Target="../slideLayouts/slideLayout194.xml"/><Relationship Id="rId181" Type="http://schemas.openxmlformats.org/officeDocument/2006/relationships/slideLayout" Target="../slideLayouts/slideLayout215.xml"/><Relationship Id="rId216" Type="http://schemas.openxmlformats.org/officeDocument/2006/relationships/slideLayout" Target="../slideLayouts/slideLayout250.xml"/><Relationship Id="rId237" Type="http://schemas.openxmlformats.org/officeDocument/2006/relationships/slideLayout" Target="../slideLayouts/slideLayout271.xml"/><Relationship Id="rId22" Type="http://schemas.openxmlformats.org/officeDocument/2006/relationships/slideLayout" Target="../slideLayouts/slideLayout56.xml"/><Relationship Id="rId43" Type="http://schemas.openxmlformats.org/officeDocument/2006/relationships/slideLayout" Target="../slideLayouts/slideLayout77.xml"/><Relationship Id="rId64" Type="http://schemas.openxmlformats.org/officeDocument/2006/relationships/slideLayout" Target="../slideLayouts/slideLayout98.xml"/><Relationship Id="rId118" Type="http://schemas.openxmlformats.org/officeDocument/2006/relationships/slideLayout" Target="../slideLayouts/slideLayout152.xml"/><Relationship Id="rId139" Type="http://schemas.openxmlformats.org/officeDocument/2006/relationships/slideLayout" Target="../slideLayouts/slideLayout173.xml"/><Relationship Id="rId85" Type="http://schemas.openxmlformats.org/officeDocument/2006/relationships/slideLayout" Target="../slideLayouts/slideLayout119.xml"/><Relationship Id="rId150" Type="http://schemas.openxmlformats.org/officeDocument/2006/relationships/slideLayout" Target="../slideLayouts/slideLayout184.xml"/><Relationship Id="rId171" Type="http://schemas.openxmlformats.org/officeDocument/2006/relationships/slideLayout" Target="../slideLayouts/slideLayout205.xml"/><Relationship Id="rId192" Type="http://schemas.openxmlformats.org/officeDocument/2006/relationships/slideLayout" Target="../slideLayouts/slideLayout226.xml"/><Relationship Id="rId206" Type="http://schemas.openxmlformats.org/officeDocument/2006/relationships/slideLayout" Target="../slideLayouts/slideLayout240.xml"/><Relationship Id="rId227" Type="http://schemas.openxmlformats.org/officeDocument/2006/relationships/slideLayout" Target="../slideLayouts/slideLayout261.xml"/><Relationship Id="rId12" Type="http://schemas.openxmlformats.org/officeDocument/2006/relationships/slideLayout" Target="../slideLayouts/slideLayout46.xml"/><Relationship Id="rId33" Type="http://schemas.openxmlformats.org/officeDocument/2006/relationships/slideLayout" Target="../slideLayouts/slideLayout67.xml"/><Relationship Id="rId108" Type="http://schemas.openxmlformats.org/officeDocument/2006/relationships/slideLayout" Target="../slideLayouts/slideLayout142.xml"/><Relationship Id="rId129" Type="http://schemas.openxmlformats.org/officeDocument/2006/relationships/slideLayout" Target="../slideLayouts/slideLayout163.xml"/><Relationship Id="rId54" Type="http://schemas.openxmlformats.org/officeDocument/2006/relationships/slideLayout" Target="../slideLayouts/slideLayout88.xml"/><Relationship Id="rId75" Type="http://schemas.openxmlformats.org/officeDocument/2006/relationships/slideLayout" Target="../slideLayouts/slideLayout109.xml"/><Relationship Id="rId96" Type="http://schemas.openxmlformats.org/officeDocument/2006/relationships/slideLayout" Target="../slideLayouts/slideLayout130.xml"/><Relationship Id="rId140" Type="http://schemas.openxmlformats.org/officeDocument/2006/relationships/slideLayout" Target="../slideLayouts/slideLayout174.xml"/><Relationship Id="rId161" Type="http://schemas.openxmlformats.org/officeDocument/2006/relationships/slideLayout" Target="../slideLayouts/slideLayout195.xml"/><Relationship Id="rId182" Type="http://schemas.openxmlformats.org/officeDocument/2006/relationships/slideLayout" Target="../slideLayouts/slideLayout216.xml"/><Relationship Id="rId217" Type="http://schemas.openxmlformats.org/officeDocument/2006/relationships/slideLayout" Target="../slideLayouts/slideLayout251.xml"/><Relationship Id="rId6" Type="http://schemas.openxmlformats.org/officeDocument/2006/relationships/slideLayout" Target="../slideLayouts/slideLayout40.xml"/><Relationship Id="rId238" Type="http://schemas.openxmlformats.org/officeDocument/2006/relationships/slideLayout" Target="../slideLayouts/slideLayout272.xml"/><Relationship Id="rId23" Type="http://schemas.openxmlformats.org/officeDocument/2006/relationships/slideLayout" Target="../slideLayouts/slideLayout57.xml"/><Relationship Id="rId119" Type="http://schemas.openxmlformats.org/officeDocument/2006/relationships/slideLayout" Target="../slideLayouts/slideLayout153.xml"/><Relationship Id="rId44" Type="http://schemas.openxmlformats.org/officeDocument/2006/relationships/slideLayout" Target="../slideLayouts/slideLayout78.xml"/><Relationship Id="rId65" Type="http://schemas.openxmlformats.org/officeDocument/2006/relationships/slideLayout" Target="../slideLayouts/slideLayout99.xml"/><Relationship Id="rId86" Type="http://schemas.openxmlformats.org/officeDocument/2006/relationships/slideLayout" Target="../slideLayouts/slideLayout120.xml"/><Relationship Id="rId130" Type="http://schemas.openxmlformats.org/officeDocument/2006/relationships/slideLayout" Target="../slideLayouts/slideLayout164.xml"/><Relationship Id="rId151" Type="http://schemas.openxmlformats.org/officeDocument/2006/relationships/slideLayout" Target="../slideLayouts/slideLayout185.xml"/><Relationship Id="rId172" Type="http://schemas.openxmlformats.org/officeDocument/2006/relationships/slideLayout" Target="../slideLayouts/slideLayout206.xml"/><Relationship Id="rId193" Type="http://schemas.openxmlformats.org/officeDocument/2006/relationships/slideLayout" Target="../slideLayouts/slideLayout227.xml"/><Relationship Id="rId207" Type="http://schemas.openxmlformats.org/officeDocument/2006/relationships/slideLayout" Target="../slideLayouts/slideLayout241.xml"/><Relationship Id="rId228" Type="http://schemas.openxmlformats.org/officeDocument/2006/relationships/slideLayout" Target="../slideLayouts/slideLayout262.xml"/><Relationship Id="rId13" Type="http://schemas.openxmlformats.org/officeDocument/2006/relationships/slideLayout" Target="../slideLayouts/slideLayout47.xml"/><Relationship Id="rId109" Type="http://schemas.openxmlformats.org/officeDocument/2006/relationships/slideLayout" Target="../slideLayouts/slideLayout143.xml"/><Relationship Id="rId34" Type="http://schemas.openxmlformats.org/officeDocument/2006/relationships/slideLayout" Target="../slideLayouts/slideLayout68.xml"/><Relationship Id="rId55" Type="http://schemas.openxmlformats.org/officeDocument/2006/relationships/slideLayout" Target="../slideLayouts/slideLayout89.xml"/><Relationship Id="rId76" Type="http://schemas.openxmlformats.org/officeDocument/2006/relationships/slideLayout" Target="../slideLayouts/slideLayout110.xml"/><Relationship Id="rId97" Type="http://schemas.openxmlformats.org/officeDocument/2006/relationships/slideLayout" Target="../slideLayouts/slideLayout131.xml"/><Relationship Id="rId120" Type="http://schemas.openxmlformats.org/officeDocument/2006/relationships/slideLayout" Target="../slideLayouts/slideLayout154.xml"/><Relationship Id="rId141" Type="http://schemas.openxmlformats.org/officeDocument/2006/relationships/slideLayout" Target="../slideLayouts/slideLayout175.xml"/><Relationship Id="rId7" Type="http://schemas.openxmlformats.org/officeDocument/2006/relationships/slideLayout" Target="../slideLayouts/slideLayout41.xml"/><Relationship Id="rId162" Type="http://schemas.openxmlformats.org/officeDocument/2006/relationships/slideLayout" Target="../slideLayouts/slideLayout196.xml"/><Relationship Id="rId183" Type="http://schemas.openxmlformats.org/officeDocument/2006/relationships/slideLayout" Target="../slideLayouts/slideLayout217.xml"/><Relationship Id="rId218" Type="http://schemas.openxmlformats.org/officeDocument/2006/relationships/slideLayout" Target="../slideLayouts/slideLayout252.xml"/><Relationship Id="rId239" Type="http://schemas.openxmlformats.org/officeDocument/2006/relationships/slideLayout" Target="../slideLayouts/slideLayout273.xml"/><Relationship Id="rId24" Type="http://schemas.openxmlformats.org/officeDocument/2006/relationships/slideLayout" Target="../slideLayouts/slideLayout58.xml"/><Relationship Id="rId45" Type="http://schemas.openxmlformats.org/officeDocument/2006/relationships/slideLayout" Target="../slideLayouts/slideLayout79.xml"/><Relationship Id="rId66" Type="http://schemas.openxmlformats.org/officeDocument/2006/relationships/slideLayout" Target="../slideLayouts/slideLayout100.xml"/><Relationship Id="rId87" Type="http://schemas.openxmlformats.org/officeDocument/2006/relationships/slideLayout" Target="../slideLayouts/slideLayout121.xml"/><Relationship Id="rId110" Type="http://schemas.openxmlformats.org/officeDocument/2006/relationships/slideLayout" Target="../slideLayouts/slideLayout144.xml"/><Relationship Id="rId131" Type="http://schemas.openxmlformats.org/officeDocument/2006/relationships/slideLayout" Target="../slideLayouts/slideLayout165.xml"/><Relationship Id="rId152" Type="http://schemas.openxmlformats.org/officeDocument/2006/relationships/slideLayout" Target="../slideLayouts/slideLayout186.xml"/><Relationship Id="rId173" Type="http://schemas.openxmlformats.org/officeDocument/2006/relationships/slideLayout" Target="../slideLayouts/slideLayout207.xml"/><Relationship Id="rId194" Type="http://schemas.openxmlformats.org/officeDocument/2006/relationships/slideLayout" Target="../slideLayouts/slideLayout228.xml"/><Relationship Id="rId208" Type="http://schemas.openxmlformats.org/officeDocument/2006/relationships/slideLayout" Target="../slideLayouts/slideLayout242.xml"/><Relationship Id="rId229" Type="http://schemas.openxmlformats.org/officeDocument/2006/relationships/slideLayout" Target="../slideLayouts/slideLayout263.xml"/><Relationship Id="rId240" Type="http://schemas.openxmlformats.org/officeDocument/2006/relationships/theme" Target="../theme/theme3.xml"/><Relationship Id="rId14" Type="http://schemas.openxmlformats.org/officeDocument/2006/relationships/slideLayout" Target="../slideLayouts/slideLayout48.xml"/><Relationship Id="rId35" Type="http://schemas.openxmlformats.org/officeDocument/2006/relationships/slideLayout" Target="../slideLayouts/slideLayout69.xml"/><Relationship Id="rId56" Type="http://schemas.openxmlformats.org/officeDocument/2006/relationships/slideLayout" Target="../slideLayouts/slideLayout90.xml"/><Relationship Id="rId77" Type="http://schemas.openxmlformats.org/officeDocument/2006/relationships/slideLayout" Target="../slideLayouts/slideLayout111.xml"/><Relationship Id="rId100" Type="http://schemas.openxmlformats.org/officeDocument/2006/relationships/slideLayout" Target="../slideLayouts/slideLayout134.xml"/><Relationship Id="rId8" Type="http://schemas.openxmlformats.org/officeDocument/2006/relationships/slideLayout" Target="../slideLayouts/slideLayout42.xml"/><Relationship Id="rId98" Type="http://schemas.openxmlformats.org/officeDocument/2006/relationships/slideLayout" Target="../slideLayouts/slideLayout132.xml"/><Relationship Id="rId121" Type="http://schemas.openxmlformats.org/officeDocument/2006/relationships/slideLayout" Target="../slideLayouts/slideLayout155.xml"/><Relationship Id="rId142" Type="http://schemas.openxmlformats.org/officeDocument/2006/relationships/slideLayout" Target="../slideLayouts/slideLayout176.xml"/><Relationship Id="rId163" Type="http://schemas.openxmlformats.org/officeDocument/2006/relationships/slideLayout" Target="../slideLayouts/slideLayout197.xml"/><Relationship Id="rId184" Type="http://schemas.openxmlformats.org/officeDocument/2006/relationships/slideLayout" Target="../slideLayouts/slideLayout218.xml"/><Relationship Id="rId219" Type="http://schemas.openxmlformats.org/officeDocument/2006/relationships/slideLayout" Target="../slideLayouts/slideLayout253.xml"/><Relationship Id="rId230" Type="http://schemas.openxmlformats.org/officeDocument/2006/relationships/slideLayout" Target="../slideLayouts/slideLayout264.xml"/><Relationship Id="rId25" Type="http://schemas.openxmlformats.org/officeDocument/2006/relationships/slideLayout" Target="../slideLayouts/slideLayout59.xml"/><Relationship Id="rId46" Type="http://schemas.openxmlformats.org/officeDocument/2006/relationships/slideLayout" Target="../slideLayouts/slideLayout80.xml"/><Relationship Id="rId67" Type="http://schemas.openxmlformats.org/officeDocument/2006/relationships/slideLayout" Target="../slideLayouts/slideLayout101.xml"/><Relationship Id="rId88" Type="http://schemas.openxmlformats.org/officeDocument/2006/relationships/slideLayout" Target="../slideLayouts/slideLayout122.xml"/><Relationship Id="rId111" Type="http://schemas.openxmlformats.org/officeDocument/2006/relationships/slideLayout" Target="../slideLayouts/slideLayout145.xml"/><Relationship Id="rId132" Type="http://schemas.openxmlformats.org/officeDocument/2006/relationships/slideLayout" Target="../slideLayouts/slideLayout166.xml"/><Relationship Id="rId153" Type="http://schemas.openxmlformats.org/officeDocument/2006/relationships/slideLayout" Target="../slideLayouts/slideLayout187.xml"/><Relationship Id="rId174" Type="http://schemas.openxmlformats.org/officeDocument/2006/relationships/slideLayout" Target="../slideLayouts/slideLayout208.xml"/><Relationship Id="rId195" Type="http://schemas.openxmlformats.org/officeDocument/2006/relationships/slideLayout" Target="../slideLayouts/slideLayout229.xml"/><Relationship Id="rId209" Type="http://schemas.openxmlformats.org/officeDocument/2006/relationships/slideLayout" Target="../slideLayouts/slideLayout243.xml"/><Relationship Id="rId190" Type="http://schemas.openxmlformats.org/officeDocument/2006/relationships/slideLayout" Target="../slideLayouts/slideLayout224.xml"/><Relationship Id="rId204" Type="http://schemas.openxmlformats.org/officeDocument/2006/relationships/slideLayout" Target="../slideLayouts/slideLayout238.xml"/><Relationship Id="rId220" Type="http://schemas.openxmlformats.org/officeDocument/2006/relationships/slideLayout" Target="../slideLayouts/slideLayout254.xml"/><Relationship Id="rId225" Type="http://schemas.openxmlformats.org/officeDocument/2006/relationships/slideLayout" Target="../slideLayouts/slideLayout259.xml"/><Relationship Id="rId15" Type="http://schemas.openxmlformats.org/officeDocument/2006/relationships/slideLayout" Target="../slideLayouts/slideLayout49.xml"/><Relationship Id="rId36" Type="http://schemas.openxmlformats.org/officeDocument/2006/relationships/slideLayout" Target="../slideLayouts/slideLayout70.xml"/><Relationship Id="rId57" Type="http://schemas.openxmlformats.org/officeDocument/2006/relationships/slideLayout" Target="../slideLayouts/slideLayout91.xml"/><Relationship Id="rId106" Type="http://schemas.openxmlformats.org/officeDocument/2006/relationships/slideLayout" Target="../slideLayouts/slideLayout140.xml"/><Relationship Id="rId127" Type="http://schemas.openxmlformats.org/officeDocument/2006/relationships/slideLayout" Target="../slideLayouts/slideLayout161.xml"/><Relationship Id="rId10" Type="http://schemas.openxmlformats.org/officeDocument/2006/relationships/slideLayout" Target="../slideLayouts/slideLayout44.xml"/><Relationship Id="rId31" Type="http://schemas.openxmlformats.org/officeDocument/2006/relationships/slideLayout" Target="../slideLayouts/slideLayout65.xml"/><Relationship Id="rId52" Type="http://schemas.openxmlformats.org/officeDocument/2006/relationships/slideLayout" Target="../slideLayouts/slideLayout86.xml"/><Relationship Id="rId73" Type="http://schemas.openxmlformats.org/officeDocument/2006/relationships/slideLayout" Target="../slideLayouts/slideLayout107.xml"/><Relationship Id="rId78" Type="http://schemas.openxmlformats.org/officeDocument/2006/relationships/slideLayout" Target="../slideLayouts/slideLayout112.xml"/><Relationship Id="rId94" Type="http://schemas.openxmlformats.org/officeDocument/2006/relationships/slideLayout" Target="../slideLayouts/slideLayout128.xml"/><Relationship Id="rId99" Type="http://schemas.openxmlformats.org/officeDocument/2006/relationships/slideLayout" Target="../slideLayouts/slideLayout133.xml"/><Relationship Id="rId101" Type="http://schemas.openxmlformats.org/officeDocument/2006/relationships/slideLayout" Target="../slideLayouts/slideLayout135.xml"/><Relationship Id="rId122" Type="http://schemas.openxmlformats.org/officeDocument/2006/relationships/slideLayout" Target="../slideLayouts/slideLayout156.xml"/><Relationship Id="rId143" Type="http://schemas.openxmlformats.org/officeDocument/2006/relationships/slideLayout" Target="../slideLayouts/slideLayout177.xml"/><Relationship Id="rId148" Type="http://schemas.openxmlformats.org/officeDocument/2006/relationships/slideLayout" Target="../slideLayouts/slideLayout182.xml"/><Relationship Id="rId164" Type="http://schemas.openxmlformats.org/officeDocument/2006/relationships/slideLayout" Target="../slideLayouts/slideLayout198.xml"/><Relationship Id="rId169" Type="http://schemas.openxmlformats.org/officeDocument/2006/relationships/slideLayout" Target="../slideLayouts/slideLayout203.xml"/><Relationship Id="rId185" Type="http://schemas.openxmlformats.org/officeDocument/2006/relationships/slideLayout" Target="../slideLayouts/slideLayout219.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80" Type="http://schemas.openxmlformats.org/officeDocument/2006/relationships/slideLayout" Target="../slideLayouts/slideLayout214.xml"/><Relationship Id="rId210" Type="http://schemas.openxmlformats.org/officeDocument/2006/relationships/slideLayout" Target="../slideLayouts/slideLayout244.xml"/><Relationship Id="rId215" Type="http://schemas.openxmlformats.org/officeDocument/2006/relationships/slideLayout" Target="../slideLayouts/slideLayout249.xml"/><Relationship Id="rId236" Type="http://schemas.openxmlformats.org/officeDocument/2006/relationships/slideLayout" Target="../slideLayouts/slideLayout270.xml"/><Relationship Id="rId26" Type="http://schemas.openxmlformats.org/officeDocument/2006/relationships/slideLayout" Target="../slideLayouts/slideLayout60.xml"/><Relationship Id="rId231" Type="http://schemas.openxmlformats.org/officeDocument/2006/relationships/slideLayout" Target="../slideLayouts/slideLayout265.xml"/><Relationship Id="rId47" Type="http://schemas.openxmlformats.org/officeDocument/2006/relationships/slideLayout" Target="../slideLayouts/slideLayout81.xml"/><Relationship Id="rId68" Type="http://schemas.openxmlformats.org/officeDocument/2006/relationships/slideLayout" Target="../slideLayouts/slideLayout102.xml"/><Relationship Id="rId89" Type="http://schemas.openxmlformats.org/officeDocument/2006/relationships/slideLayout" Target="../slideLayouts/slideLayout123.xml"/><Relationship Id="rId112" Type="http://schemas.openxmlformats.org/officeDocument/2006/relationships/slideLayout" Target="../slideLayouts/slideLayout146.xml"/><Relationship Id="rId133" Type="http://schemas.openxmlformats.org/officeDocument/2006/relationships/slideLayout" Target="../slideLayouts/slideLayout167.xml"/><Relationship Id="rId154" Type="http://schemas.openxmlformats.org/officeDocument/2006/relationships/slideLayout" Target="../slideLayouts/slideLayout188.xml"/><Relationship Id="rId175" Type="http://schemas.openxmlformats.org/officeDocument/2006/relationships/slideLayout" Target="../slideLayouts/slideLayout209.xml"/><Relationship Id="rId196" Type="http://schemas.openxmlformats.org/officeDocument/2006/relationships/slideLayout" Target="../slideLayouts/slideLayout230.xml"/><Relationship Id="rId200" Type="http://schemas.openxmlformats.org/officeDocument/2006/relationships/slideLayout" Target="../slideLayouts/slideLayout234.xml"/><Relationship Id="rId16" Type="http://schemas.openxmlformats.org/officeDocument/2006/relationships/slideLayout" Target="../slideLayouts/slideLayout50.xml"/><Relationship Id="rId221" Type="http://schemas.openxmlformats.org/officeDocument/2006/relationships/slideLayout" Target="../slideLayouts/slideLayout255.xml"/><Relationship Id="rId37" Type="http://schemas.openxmlformats.org/officeDocument/2006/relationships/slideLayout" Target="../slideLayouts/slideLayout71.xml"/><Relationship Id="rId58" Type="http://schemas.openxmlformats.org/officeDocument/2006/relationships/slideLayout" Target="../slideLayouts/slideLayout92.xml"/><Relationship Id="rId79" Type="http://schemas.openxmlformats.org/officeDocument/2006/relationships/slideLayout" Target="../slideLayouts/slideLayout113.xml"/><Relationship Id="rId102" Type="http://schemas.openxmlformats.org/officeDocument/2006/relationships/slideLayout" Target="../slideLayouts/slideLayout136.xml"/><Relationship Id="rId123" Type="http://schemas.openxmlformats.org/officeDocument/2006/relationships/slideLayout" Target="../slideLayouts/slideLayout157.xml"/><Relationship Id="rId144" Type="http://schemas.openxmlformats.org/officeDocument/2006/relationships/slideLayout" Target="../slideLayouts/slideLayout178.xml"/><Relationship Id="rId90" Type="http://schemas.openxmlformats.org/officeDocument/2006/relationships/slideLayout" Target="../slideLayouts/slideLayout124.xml"/><Relationship Id="rId165" Type="http://schemas.openxmlformats.org/officeDocument/2006/relationships/slideLayout" Target="../slideLayouts/slideLayout199.xml"/><Relationship Id="rId186" Type="http://schemas.openxmlformats.org/officeDocument/2006/relationships/slideLayout" Target="../slideLayouts/slideLayout220.xml"/><Relationship Id="rId211" Type="http://schemas.openxmlformats.org/officeDocument/2006/relationships/slideLayout" Target="../slideLayouts/slideLayout245.xml"/><Relationship Id="rId232" Type="http://schemas.openxmlformats.org/officeDocument/2006/relationships/slideLayout" Target="../slideLayouts/slideLayout266.xml"/><Relationship Id="rId27" Type="http://schemas.openxmlformats.org/officeDocument/2006/relationships/slideLayout" Target="../slideLayouts/slideLayout61.xml"/><Relationship Id="rId48" Type="http://schemas.openxmlformats.org/officeDocument/2006/relationships/slideLayout" Target="../slideLayouts/slideLayout82.xml"/><Relationship Id="rId69" Type="http://schemas.openxmlformats.org/officeDocument/2006/relationships/slideLayout" Target="../slideLayouts/slideLayout103.xml"/><Relationship Id="rId113" Type="http://schemas.openxmlformats.org/officeDocument/2006/relationships/slideLayout" Target="../slideLayouts/slideLayout147.xml"/><Relationship Id="rId134" Type="http://schemas.openxmlformats.org/officeDocument/2006/relationships/slideLayout" Target="../slideLayouts/slideLayout168.xml"/><Relationship Id="rId80" Type="http://schemas.openxmlformats.org/officeDocument/2006/relationships/slideLayout" Target="../slideLayouts/slideLayout114.xml"/><Relationship Id="rId155" Type="http://schemas.openxmlformats.org/officeDocument/2006/relationships/slideLayout" Target="../slideLayouts/slideLayout189.xml"/><Relationship Id="rId176" Type="http://schemas.openxmlformats.org/officeDocument/2006/relationships/slideLayout" Target="../slideLayouts/slideLayout210.xml"/><Relationship Id="rId197" Type="http://schemas.openxmlformats.org/officeDocument/2006/relationships/slideLayout" Target="../slideLayouts/slideLayout231.xml"/><Relationship Id="rId201" Type="http://schemas.openxmlformats.org/officeDocument/2006/relationships/slideLayout" Target="../slideLayouts/slideLayout235.xml"/><Relationship Id="rId222" Type="http://schemas.openxmlformats.org/officeDocument/2006/relationships/slideLayout" Target="../slideLayouts/slideLayout256.xml"/><Relationship Id="rId17" Type="http://schemas.openxmlformats.org/officeDocument/2006/relationships/slideLayout" Target="../slideLayouts/slideLayout51.xml"/><Relationship Id="rId38" Type="http://schemas.openxmlformats.org/officeDocument/2006/relationships/slideLayout" Target="../slideLayouts/slideLayout72.xml"/><Relationship Id="rId59" Type="http://schemas.openxmlformats.org/officeDocument/2006/relationships/slideLayout" Target="../slideLayouts/slideLayout93.xml"/><Relationship Id="rId103" Type="http://schemas.openxmlformats.org/officeDocument/2006/relationships/slideLayout" Target="../slideLayouts/slideLayout137.xml"/><Relationship Id="rId124" Type="http://schemas.openxmlformats.org/officeDocument/2006/relationships/slideLayout" Target="../slideLayouts/slideLayout158.xml"/><Relationship Id="rId70" Type="http://schemas.openxmlformats.org/officeDocument/2006/relationships/slideLayout" Target="../slideLayouts/slideLayout104.xml"/><Relationship Id="rId91" Type="http://schemas.openxmlformats.org/officeDocument/2006/relationships/slideLayout" Target="../slideLayouts/slideLayout125.xml"/><Relationship Id="rId145" Type="http://schemas.openxmlformats.org/officeDocument/2006/relationships/slideLayout" Target="../slideLayouts/slideLayout179.xml"/><Relationship Id="rId166" Type="http://schemas.openxmlformats.org/officeDocument/2006/relationships/slideLayout" Target="../slideLayouts/slideLayout200.xml"/><Relationship Id="rId187" Type="http://schemas.openxmlformats.org/officeDocument/2006/relationships/slideLayout" Target="../slideLayouts/slideLayout221.xml"/><Relationship Id="rId1" Type="http://schemas.openxmlformats.org/officeDocument/2006/relationships/slideLayout" Target="../slideLayouts/slideLayout35.xml"/><Relationship Id="rId212" Type="http://schemas.openxmlformats.org/officeDocument/2006/relationships/slideLayout" Target="../slideLayouts/slideLayout246.xml"/><Relationship Id="rId233" Type="http://schemas.openxmlformats.org/officeDocument/2006/relationships/slideLayout" Target="../slideLayouts/slideLayout267.xml"/><Relationship Id="rId28" Type="http://schemas.openxmlformats.org/officeDocument/2006/relationships/slideLayout" Target="../slideLayouts/slideLayout62.xml"/><Relationship Id="rId49" Type="http://schemas.openxmlformats.org/officeDocument/2006/relationships/slideLayout" Target="../slideLayouts/slideLayout83.xml"/><Relationship Id="rId114" Type="http://schemas.openxmlformats.org/officeDocument/2006/relationships/slideLayout" Target="../slideLayouts/slideLayout148.xml"/><Relationship Id="rId60" Type="http://schemas.openxmlformats.org/officeDocument/2006/relationships/slideLayout" Target="../slideLayouts/slideLayout94.xml"/><Relationship Id="rId81" Type="http://schemas.openxmlformats.org/officeDocument/2006/relationships/slideLayout" Target="../slideLayouts/slideLayout115.xml"/><Relationship Id="rId135" Type="http://schemas.openxmlformats.org/officeDocument/2006/relationships/slideLayout" Target="../slideLayouts/slideLayout169.xml"/><Relationship Id="rId156" Type="http://schemas.openxmlformats.org/officeDocument/2006/relationships/slideLayout" Target="../slideLayouts/slideLayout190.xml"/><Relationship Id="rId177" Type="http://schemas.openxmlformats.org/officeDocument/2006/relationships/slideLayout" Target="../slideLayouts/slideLayout211.xml"/><Relationship Id="rId198" Type="http://schemas.openxmlformats.org/officeDocument/2006/relationships/slideLayout" Target="../slideLayouts/slideLayout232.xml"/><Relationship Id="rId202" Type="http://schemas.openxmlformats.org/officeDocument/2006/relationships/slideLayout" Target="../slideLayouts/slideLayout236.xml"/><Relationship Id="rId223" Type="http://schemas.openxmlformats.org/officeDocument/2006/relationships/slideLayout" Target="../slideLayouts/slideLayout257.xml"/><Relationship Id="rId18" Type="http://schemas.openxmlformats.org/officeDocument/2006/relationships/slideLayout" Target="../slideLayouts/slideLayout52.xml"/><Relationship Id="rId39" Type="http://schemas.openxmlformats.org/officeDocument/2006/relationships/slideLayout" Target="../slideLayouts/slideLayout73.xml"/><Relationship Id="rId50" Type="http://schemas.openxmlformats.org/officeDocument/2006/relationships/slideLayout" Target="../slideLayouts/slideLayout84.xml"/><Relationship Id="rId104" Type="http://schemas.openxmlformats.org/officeDocument/2006/relationships/slideLayout" Target="../slideLayouts/slideLayout138.xml"/><Relationship Id="rId125" Type="http://schemas.openxmlformats.org/officeDocument/2006/relationships/slideLayout" Target="../slideLayouts/slideLayout159.xml"/><Relationship Id="rId146" Type="http://schemas.openxmlformats.org/officeDocument/2006/relationships/slideLayout" Target="../slideLayouts/slideLayout180.xml"/><Relationship Id="rId167" Type="http://schemas.openxmlformats.org/officeDocument/2006/relationships/slideLayout" Target="../slideLayouts/slideLayout201.xml"/><Relationship Id="rId188" Type="http://schemas.openxmlformats.org/officeDocument/2006/relationships/slideLayout" Target="../slideLayouts/slideLayout222.xml"/><Relationship Id="rId71" Type="http://schemas.openxmlformats.org/officeDocument/2006/relationships/slideLayout" Target="../slideLayouts/slideLayout105.xml"/><Relationship Id="rId92" Type="http://schemas.openxmlformats.org/officeDocument/2006/relationships/slideLayout" Target="../slideLayouts/slideLayout126.xml"/><Relationship Id="rId213" Type="http://schemas.openxmlformats.org/officeDocument/2006/relationships/slideLayout" Target="../slideLayouts/slideLayout247.xml"/><Relationship Id="rId234" Type="http://schemas.openxmlformats.org/officeDocument/2006/relationships/slideLayout" Target="../slideLayouts/slideLayout268.xml"/><Relationship Id="rId2" Type="http://schemas.openxmlformats.org/officeDocument/2006/relationships/slideLayout" Target="../slideLayouts/slideLayout36.xml"/><Relationship Id="rId29" Type="http://schemas.openxmlformats.org/officeDocument/2006/relationships/slideLayout" Target="../slideLayouts/slideLayout63.xml"/><Relationship Id="rId40" Type="http://schemas.openxmlformats.org/officeDocument/2006/relationships/slideLayout" Target="../slideLayouts/slideLayout74.xml"/><Relationship Id="rId115" Type="http://schemas.openxmlformats.org/officeDocument/2006/relationships/slideLayout" Target="../slideLayouts/slideLayout149.xml"/><Relationship Id="rId136" Type="http://schemas.openxmlformats.org/officeDocument/2006/relationships/slideLayout" Target="../slideLayouts/slideLayout170.xml"/><Relationship Id="rId157" Type="http://schemas.openxmlformats.org/officeDocument/2006/relationships/slideLayout" Target="../slideLayouts/slideLayout191.xml"/><Relationship Id="rId178" Type="http://schemas.openxmlformats.org/officeDocument/2006/relationships/slideLayout" Target="../slideLayouts/slideLayout212.xml"/><Relationship Id="rId61" Type="http://schemas.openxmlformats.org/officeDocument/2006/relationships/slideLayout" Target="../slideLayouts/slideLayout95.xml"/><Relationship Id="rId82" Type="http://schemas.openxmlformats.org/officeDocument/2006/relationships/slideLayout" Target="../slideLayouts/slideLayout116.xml"/><Relationship Id="rId199" Type="http://schemas.openxmlformats.org/officeDocument/2006/relationships/slideLayout" Target="../slideLayouts/slideLayout233.xml"/><Relationship Id="rId203" Type="http://schemas.openxmlformats.org/officeDocument/2006/relationships/slideLayout" Target="../slideLayouts/slideLayout237.xml"/><Relationship Id="rId19" Type="http://schemas.openxmlformats.org/officeDocument/2006/relationships/slideLayout" Target="../slideLayouts/slideLayout53.xml"/><Relationship Id="rId224" Type="http://schemas.openxmlformats.org/officeDocument/2006/relationships/slideLayout" Target="../slideLayouts/slideLayout258.xml"/><Relationship Id="rId30" Type="http://schemas.openxmlformats.org/officeDocument/2006/relationships/slideLayout" Target="../slideLayouts/slideLayout64.xml"/><Relationship Id="rId105" Type="http://schemas.openxmlformats.org/officeDocument/2006/relationships/slideLayout" Target="../slideLayouts/slideLayout139.xml"/><Relationship Id="rId126" Type="http://schemas.openxmlformats.org/officeDocument/2006/relationships/slideLayout" Target="../slideLayouts/slideLayout160.xml"/><Relationship Id="rId147" Type="http://schemas.openxmlformats.org/officeDocument/2006/relationships/slideLayout" Target="../slideLayouts/slideLayout181.xml"/><Relationship Id="rId168" Type="http://schemas.openxmlformats.org/officeDocument/2006/relationships/slideLayout" Target="../slideLayouts/slideLayout202.xml"/><Relationship Id="rId51" Type="http://schemas.openxmlformats.org/officeDocument/2006/relationships/slideLayout" Target="../slideLayouts/slideLayout85.xml"/><Relationship Id="rId72" Type="http://schemas.openxmlformats.org/officeDocument/2006/relationships/slideLayout" Target="../slideLayouts/slideLayout106.xml"/><Relationship Id="rId93" Type="http://schemas.openxmlformats.org/officeDocument/2006/relationships/slideLayout" Target="../slideLayouts/slideLayout127.xml"/><Relationship Id="rId189" Type="http://schemas.openxmlformats.org/officeDocument/2006/relationships/slideLayout" Target="../slideLayouts/slideLayout223.xml"/><Relationship Id="rId3" Type="http://schemas.openxmlformats.org/officeDocument/2006/relationships/slideLayout" Target="../slideLayouts/slideLayout37.xml"/><Relationship Id="rId214" Type="http://schemas.openxmlformats.org/officeDocument/2006/relationships/slideLayout" Target="../slideLayouts/slideLayout248.xml"/><Relationship Id="rId235" Type="http://schemas.openxmlformats.org/officeDocument/2006/relationships/slideLayout" Target="../slideLayouts/slideLayout269.xml"/><Relationship Id="rId116" Type="http://schemas.openxmlformats.org/officeDocument/2006/relationships/slideLayout" Target="../slideLayouts/slideLayout150.xml"/><Relationship Id="rId137" Type="http://schemas.openxmlformats.org/officeDocument/2006/relationships/slideLayout" Target="../slideLayouts/slideLayout171.xml"/><Relationship Id="rId158" Type="http://schemas.openxmlformats.org/officeDocument/2006/relationships/slideLayout" Target="../slideLayouts/slideLayout192.xml"/><Relationship Id="rId20" Type="http://schemas.openxmlformats.org/officeDocument/2006/relationships/slideLayout" Target="../slideLayouts/slideLayout54.xml"/><Relationship Id="rId41" Type="http://schemas.openxmlformats.org/officeDocument/2006/relationships/slideLayout" Target="../slideLayouts/slideLayout75.xml"/><Relationship Id="rId62" Type="http://schemas.openxmlformats.org/officeDocument/2006/relationships/slideLayout" Target="../slideLayouts/slideLayout96.xml"/><Relationship Id="rId83" Type="http://schemas.openxmlformats.org/officeDocument/2006/relationships/slideLayout" Target="../slideLayouts/slideLayout117.xml"/><Relationship Id="rId179" Type="http://schemas.openxmlformats.org/officeDocument/2006/relationships/slideLayout" Target="../slideLayouts/slideLayout21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76.xml"/><Relationship Id="rId2" Type="http://schemas.openxmlformats.org/officeDocument/2006/relationships/slideLayout" Target="../slideLayouts/slideLayout275.xml"/><Relationship Id="rId1" Type="http://schemas.openxmlformats.org/officeDocument/2006/relationships/slideLayout" Target="../slideLayouts/slideLayout274.xml"/><Relationship Id="rId6" Type="http://schemas.openxmlformats.org/officeDocument/2006/relationships/theme" Target="../theme/theme4.xml"/><Relationship Id="rId5" Type="http://schemas.openxmlformats.org/officeDocument/2006/relationships/slideLayout" Target="../slideLayouts/slideLayout278.xml"/><Relationship Id="rId4" Type="http://schemas.openxmlformats.org/officeDocument/2006/relationships/slideLayout" Target="../slideLayouts/slideLayout27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86.xml"/><Relationship Id="rId13" Type="http://schemas.openxmlformats.org/officeDocument/2006/relationships/slideLayout" Target="../slideLayouts/slideLayout291.xml"/><Relationship Id="rId3" Type="http://schemas.openxmlformats.org/officeDocument/2006/relationships/slideLayout" Target="../slideLayouts/slideLayout281.xml"/><Relationship Id="rId7" Type="http://schemas.openxmlformats.org/officeDocument/2006/relationships/slideLayout" Target="../slideLayouts/slideLayout285.xml"/><Relationship Id="rId12" Type="http://schemas.openxmlformats.org/officeDocument/2006/relationships/slideLayout" Target="../slideLayouts/slideLayout290.xml"/><Relationship Id="rId2" Type="http://schemas.openxmlformats.org/officeDocument/2006/relationships/slideLayout" Target="../slideLayouts/slideLayout280.xml"/><Relationship Id="rId1" Type="http://schemas.openxmlformats.org/officeDocument/2006/relationships/slideLayout" Target="../slideLayouts/slideLayout279.xml"/><Relationship Id="rId6" Type="http://schemas.openxmlformats.org/officeDocument/2006/relationships/slideLayout" Target="../slideLayouts/slideLayout284.xml"/><Relationship Id="rId11" Type="http://schemas.openxmlformats.org/officeDocument/2006/relationships/slideLayout" Target="../slideLayouts/slideLayout289.xml"/><Relationship Id="rId5" Type="http://schemas.openxmlformats.org/officeDocument/2006/relationships/slideLayout" Target="../slideLayouts/slideLayout283.xml"/><Relationship Id="rId10" Type="http://schemas.openxmlformats.org/officeDocument/2006/relationships/slideLayout" Target="../slideLayouts/slideLayout288.xml"/><Relationship Id="rId4" Type="http://schemas.openxmlformats.org/officeDocument/2006/relationships/slideLayout" Target="../slideLayouts/slideLayout282.xml"/><Relationship Id="rId9" Type="http://schemas.openxmlformats.org/officeDocument/2006/relationships/slideLayout" Target="../slideLayouts/slideLayout287.xml"/><Relationship Id="rId1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image10.jpg"/>
          <p:cNvPicPr>
            <a:picLocks noChangeAspect="1"/>
          </p:cNvPicPr>
          <p:nvPr/>
        </p:nvPicPr>
        <p:blipFill>
          <a:blip r:embed="rId22">
            <a:extLst/>
          </a:blip>
          <a:stretch>
            <a:fillRect/>
          </a:stretch>
        </p:blipFill>
        <p:spPr>
          <a:xfrm>
            <a:off x="7825481" y="6205704"/>
            <a:ext cx="1092434" cy="515773"/>
          </a:xfrm>
          <a:prstGeom prst="rect">
            <a:avLst/>
          </a:prstGeom>
          <a:ln w="12700">
            <a:miter lim="400000"/>
          </a:ln>
        </p:spPr>
      </p:pic>
      <p:sp>
        <p:nvSpPr>
          <p:cNvPr id="3" name="Shape 3"/>
          <p:cNvSpPr>
            <a:spLocks noGrp="1"/>
          </p:cNvSpPr>
          <p:nvPr>
            <p:ph type="title"/>
          </p:nvPr>
        </p:nvSpPr>
        <p:spPr>
          <a:xfrm>
            <a:off x="457200" y="92074"/>
            <a:ext cx="8229600" cy="1508127"/>
          </a:xfrm>
          <a:prstGeom prst="rect">
            <a:avLst/>
          </a:prstGeom>
          <a:ln w="12700">
            <a:miter lim="400000"/>
          </a:ln>
        </p:spPr>
        <p:txBody>
          <a:bodyPr lIns="45719" rIns="45719" anchor="ctr">
            <a:normAutofit/>
          </a:bodyPr>
          <a:lstStyle/>
          <a:p>
            <a:endParaRPr/>
          </a:p>
        </p:txBody>
      </p:sp>
      <p:sp>
        <p:nvSpPr>
          <p:cNvPr id="4" name="Shape 4"/>
          <p:cNvSpPr>
            <a:spLocks noGrp="1"/>
          </p:cNvSpPr>
          <p:nvPr>
            <p:ph type="body" idx="1"/>
          </p:nvPr>
        </p:nvSpPr>
        <p:spPr>
          <a:xfrm>
            <a:off x="457200" y="1600200"/>
            <a:ext cx="8229600" cy="5257800"/>
          </a:xfrm>
          <a:prstGeom prst="rect">
            <a:avLst/>
          </a:prstGeom>
          <a:ln w="12700">
            <a:miter lim="400000"/>
          </a:ln>
        </p:spPr>
        <p:txBody>
          <a:bodyPr lIns="45719" rIns="45719">
            <a:normAutofit/>
          </a:bodyPr>
          <a:lstStyle/>
          <a:p>
            <a:endParaRPr/>
          </a:p>
        </p:txBody>
      </p:sp>
      <p:sp>
        <p:nvSpPr>
          <p:cNvPr id="5" name="Shape 5"/>
          <p:cNvSpPr>
            <a:spLocks noGrp="1"/>
          </p:cNvSpPr>
          <p:nvPr>
            <p:ph type="sldNum" sz="quarter" idx="2"/>
          </p:nvPr>
        </p:nvSpPr>
        <p:spPr>
          <a:xfrm>
            <a:off x="7201196" y="6423343"/>
            <a:ext cx="249472" cy="231141"/>
          </a:xfrm>
          <a:prstGeom prst="rect">
            <a:avLst/>
          </a:prstGeom>
          <a:ln w="12700">
            <a:miter lim="400000"/>
          </a:ln>
        </p:spPr>
        <p:txBody>
          <a:bodyPr wrap="none" lIns="45719" rIns="45719" anchor="ctr">
            <a:spAutoFit/>
          </a:bodyPr>
          <a:lstStyle>
            <a:lvl1pPr algn="r">
              <a:defRPr sz="900">
                <a:solidFill>
                  <a:srgbClr val="888888"/>
                </a:solidFill>
              </a:defRPr>
            </a:lvl1pPr>
          </a:lstStyle>
          <a:p>
            <a:fld id="{86CB4B4D-7CA3-9044-876B-883B54F8677D}" type="slidenum">
              <a:t>‹#›</a:t>
            </a:fld>
            <a:endParaRPr/>
          </a:p>
        </p:txBody>
      </p:sp>
    </p:spTree>
    <p:extLst>
      <p:ext uri="{BB962C8B-B14F-4D97-AF65-F5344CB8AC3E}">
        <p14:creationId xmlns:p14="http://schemas.microsoft.com/office/powerpoint/2010/main" val="411938979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934" r:id="rId20"/>
  </p:sldLayoutIdLst>
  <p:transition spd="med"/>
  <p:txStyles>
    <p:titleStyle>
      <a:lvl1pPr marL="0" marR="0" indent="0" algn="l" defTabSz="685800" rtl="0" latinLnBrk="0">
        <a:lnSpc>
          <a:spcPct val="90000"/>
        </a:lnSpc>
        <a:spcBef>
          <a:spcPts val="0"/>
        </a:spcBef>
        <a:spcAft>
          <a:spcPts val="0"/>
        </a:spcAft>
        <a:buClrTx/>
        <a:buSzTx/>
        <a:buFontTx/>
        <a:buNone/>
        <a:tabLst/>
        <a:defRPr sz="3300" b="0" i="0" u="none" strike="noStrike" cap="none" spc="0" baseline="0">
          <a:ln>
            <a:noFill/>
          </a:ln>
          <a:solidFill>
            <a:srgbClr val="000000"/>
          </a:solidFill>
          <a:uFillTx/>
          <a:latin typeface="Verdana"/>
          <a:ea typeface="Verdana"/>
          <a:cs typeface="Verdana"/>
          <a:sym typeface="Verdana"/>
        </a:defRPr>
      </a:lvl1pPr>
      <a:lvl2pPr marL="0" marR="0" indent="0" algn="l" defTabSz="685800" rtl="0" latinLnBrk="0">
        <a:lnSpc>
          <a:spcPct val="90000"/>
        </a:lnSpc>
        <a:spcBef>
          <a:spcPts val="0"/>
        </a:spcBef>
        <a:spcAft>
          <a:spcPts val="0"/>
        </a:spcAft>
        <a:buClrTx/>
        <a:buSzTx/>
        <a:buFontTx/>
        <a:buNone/>
        <a:tabLst/>
        <a:defRPr sz="3300" b="0" i="0" u="none" strike="noStrike" cap="none" spc="0" baseline="0">
          <a:ln>
            <a:noFill/>
          </a:ln>
          <a:solidFill>
            <a:srgbClr val="000000"/>
          </a:solidFill>
          <a:uFillTx/>
          <a:latin typeface="Verdana"/>
          <a:ea typeface="Verdana"/>
          <a:cs typeface="Verdana"/>
          <a:sym typeface="Verdana"/>
        </a:defRPr>
      </a:lvl2pPr>
      <a:lvl3pPr marL="0" marR="0" indent="0" algn="l" defTabSz="685800" rtl="0" latinLnBrk="0">
        <a:lnSpc>
          <a:spcPct val="90000"/>
        </a:lnSpc>
        <a:spcBef>
          <a:spcPts val="0"/>
        </a:spcBef>
        <a:spcAft>
          <a:spcPts val="0"/>
        </a:spcAft>
        <a:buClrTx/>
        <a:buSzTx/>
        <a:buFontTx/>
        <a:buNone/>
        <a:tabLst/>
        <a:defRPr sz="3300" b="0" i="0" u="none" strike="noStrike" cap="none" spc="0" baseline="0">
          <a:ln>
            <a:noFill/>
          </a:ln>
          <a:solidFill>
            <a:srgbClr val="000000"/>
          </a:solidFill>
          <a:uFillTx/>
          <a:latin typeface="Verdana"/>
          <a:ea typeface="Verdana"/>
          <a:cs typeface="Verdana"/>
          <a:sym typeface="Verdana"/>
        </a:defRPr>
      </a:lvl3pPr>
      <a:lvl4pPr marL="0" marR="0" indent="0" algn="l" defTabSz="685800" rtl="0" latinLnBrk="0">
        <a:lnSpc>
          <a:spcPct val="90000"/>
        </a:lnSpc>
        <a:spcBef>
          <a:spcPts val="0"/>
        </a:spcBef>
        <a:spcAft>
          <a:spcPts val="0"/>
        </a:spcAft>
        <a:buClrTx/>
        <a:buSzTx/>
        <a:buFontTx/>
        <a:buNone/>
        <a:tabLst/>
        <a:defRPr sz="3300" b="0" i="0" u="none" strike="noStrike" cap="none" spc="0" baseline="0">
          <a:ln>
            <a:noFill/>
          </a:ln>
          <a:solidFill>
            <a:srgbClr val="000000"/>
          </a:solidFill>
          <a:uFillTx/>
          <a:latin typeface="Verdana"/>
          <a:ea typeface="Verdana"/>
          <a:cs typeface="Verdana"/>
          <a:sym typeface="Verdana"/>
        </a:defRPr>
      </a:lvl4pPr>
      <a:lvl5pPr marL="0" marR="0" indent="0" algn="l" defTabSz="685800" rtl="0" latinLnBrk="0">
        <a:lnSpc>
          <a:spcPct val="90000"/>
        </a:lnSpc>
        <a:spcBef>
          <a:spcPts val="0"/>
        </a:spcBef>
        <a:spcAft>
          <a:spcPts val="0"/>
        </a:spcAft>
        <a:buClrTx/>
        <a:buSzTx/>
        <a:buFontTx/>
        <a:buNone/>
        <a:tabLst/>
        <a:defRPr sz="3300" b="0" i="0" u="none" strike="noStrike" cap="none" spc="0" baseline="0">
          <a:ln>
            <a:noFill/>
          </a:ln>
          <a:solidFill>
            <a:srgbClr val="000000"/>
          </a:solidFill>
          <a:uFillTx/>
          <a:latin typeface="Verdana"/>
          <a:ea typeface="Verdana"/>
          <a:cs typeface="Verdana"/>
          <a:sym typeface="Verdana"/>
        </a:defRPr>
      </a:lvl5pPr>
      <a:lvl6pPr marL="0" marR="0" indent="0" algn="l" defTabSz="685800" rtl="0" latinLnBrk="0">
        <a:lnSpc>
          <a:spcPct val="90000"/>
        </a:lnSpc>
        <a:spcBef>
          <a:spcPts val="0"/>
        </a:spcBef>
        <a:spcAft>
          <a:spcPts val="0"/>
        </a:spcAft>
        <a:buClrTx/>
        <a:buSzTx/>
        <a:buFontTx/>
        <a:buNone/>
        <a:tabLst/>
        <a:defRPr sz="3300" b="0" i="0" u="none" strike="noStrike" cap="none" spc="0" baseline="0">
          <a:ln>
            <a:noFill/>
          </a:ln>
          <a:solidFill>
            <a:srgbClr val="000000"/>
          </a:solidFill>
          <a:uFillTx/>
          <a:latin typeface="Verdana"/>
          <a:ea typeface="Verdana"/>
          <a:cs typeface="Verdana"/>
          <a:sym typeface="Verdana"/>
        </a:defRPr>
      </a:lvl6pPr>
      <a:lvl7pPr marL="0" marR="0" indent="0" algn="l" defTabSz="685800" rtl="0" latinLnBrk="0">
        <a:lnSpc>
          <a:spcPct val="90000"/>
        </a:lnSpc>
        <a:spcBef>
          <a:spcPts val="0"/>
        </a:spcBef>
        <a:spcAft>
          <a:spcPts val="0"/>
        </a:spcAft>
        <a:buClrTx/>
        <a:buSzTx/>
        <a:buFontTx/>
        <a:buNone/>
        <a:tabLst/>
        <a:defRPr sz="3300" b="0" i="0" u="none" strike="noStrike" cap="none" spc="0" baseline="0">
          <a:ln>
            <a:noFill/>
          </a:ln>
          <a:solidFill>
            <a:srgbClr val="000000"/>
          </a:solidFill>
          <a:uFillTx/>
          <a:latin typeface="Verdana"/>
          <a:ea typeface="Verdana"/>
          <a:cs typeface="Verdana"/>
          <a:sym typeface="Verdana"/>
        </a:defRPr>
      </a:lvl7pPr>
      <a:lvl8pPr marL="0" marR="0" indent="0" algn="l" defTabSz="685800" rtl="0" latinLnBrk="0">
        <a:lnSpc>
          <a:spcPct val="90000"/>
        </a:lnSpc>
        <a:spcBef>
          <a:spcPts val="0"/>
        </a:spcBef>
        <a:spcAft>
          <a:spcPts val="0"/>
        </a:spcAft>
        <a:buClrTx/>
        <a:buSzTx/>
        <a:buFontTx/>
        <a:buNone/>
        <a:tabLst/>
        <a:defRPr sz="3300" b="0" i="0" u="none" strike="noStrike" cap="none" spc="0" baseline="0">
          <a:ln>
            <a:noFill/>
          </a:ln>
          <a:solidFill>
            <a:srgbClr val="000000"/>
          </a:solidFill>
          <a:uFillTx/>
          <a:latin typeface="Verdana"/>
          <a:ea typeface="Verdana"/>
          <a:cs typeface="Verdana"/>
          <a:sym typeface="Verdana"/>
        </a:defRPr>
      </a:lvl8pPr>
      <a:lvl9pPr marL="0" marR="0" indent="0" algn="l" defTabSz="685800" rtl="0" latinLnBrk="0">
        <a:lnSpc>
          <a:spcPct val="90000"/>
        </a:lnSpc>
        <a:spcBef>
          <a:spcPts val="0"/>
        </a:spcBef>
        <a:spcAft>
          <a:spcPts val="0"/>
        </a:spcAft>
        <a:buClrTx/>
        <a:buSzTx/>
        <a:buFontTx/>
        <a:buNone/>
        <a:tabLst/>
        <a:defRPr sz="3300" b="0" i="0" u="none" strike="noStrike" cap="none" spc="0" baseline="0">
          <a:ln>
            <a:noFill/>
          </a:ln>
          <a:solidFill>
            <a:srgbClr val="000000"/>
          </a:solidFill>
          <a:uFillTx/>
          <a:latin typeface="Verdana"/>
          <a:ea typeface="Verdana"/>
          <a:cs typeface="Verdana"/>
          <a:sym typeface="Verdana"/>
        </a:defRPr>
      </a:lvl9pPr>
    </p:titleStyle>
    <p:bodyStyle>
      <a:lvl1pPr marL="171450" marR="0" indent="-171450" algn="l" defTabSz="685800" rtl="0" latinLnBrk="0">
        <a:lnSpc>
          <a:spcPct val="90000"/>
        </a:lnSpc>
        <a:spcBef>
          <a:spcPts val="700"/>
        </a:spcBef>
        <a:spcAft>
          <a:spcPts val="0"/>
        </a:spcAft>
        <a:buClrTx/>
        <a:buSzPct val="100000"/>
        <a:buFont typeface="Arial"/>
        <a:buChar char="•"/>
        <a:tabLst/>
        <a:defRPr sz="2100" b="0" i="0" u="none" strike="noStrike" cap="none" spc="0" baseline="0">
          <a:ln>
            <a:noFill/>
          </a:ln>
          <a:solidFill>
            <a:srgbClr val="000000"/>
          </a:solidFill>
          <a:uFillTx/>
          <a:latin typeface="Verdana"/>
          <a:ea typeface="Verdana"/>
          <a:cs typeface="Verdana"/>
          <a:sym typeface="Verdana"/>
        </a:defRPr>
      </a:lvl1pPr>
      <a:lvl2pPr marL="542925" marR="0" indent="-200025" algn="l" defTabSz="685800" rtl="0" latinLnBrk="0">
        <a:lnSpc>
          <a:spcPct val="90000"/>
        </a:lnSpc>
        <a:spcBef>
          <a:spcPts val="700"/>
        </a:spcBef>
        <a:spcAft>
          <a:spcPts val="0"/>
        </a:spcAft>
        <a:buClrTx/>
        <a:buSzPct val="100000"/>
        <a:buFont typeface="Arial"/>
        <a:buChar char="•"/>
        <a:tabLst/>
        <a:defRPr sz="2100" b="0" i="0" u="none" strike="noStrike" cap="none" spc="0" baseline="0">
          <a:ln>
            <a:noFill/>
          </a:ln>
          <a:solidFill>
            <a:srgbClr val="000000"/>
          </a:solidFill>
          <a:uFillTx/>
          <a:latin typeface="Verdana"/>
          <a:ea typeface="Verdana"/>
          <a:cs typeface="Verdana"/>
          <a:sym typeface="Verdana"/>
        </a:defRPr>
      </a:lvl2pPr>
      <a:lvl3pPr marL="925830" marR="0" indent="-240030" algn="l" defTabSz="685800" rtl="0" latinLnBrk="0">
        <a:lnSpc>
          <a:spcPct val="90000"/>
        </a:lnSpc>
        <a:spcBef>
          <a:spcPts val="700"/>
        </a:spcBef>
        <a:spcAft>
          <a:spcPts val="0"/>
        </a:spcAft>
        <a:buClrTx/>
        <a:buSzPct val="100000"/>
        <a:buFont typeface="Arial"/>
        <a:buChar char="•"/>
        <a:tabLst/>
        <a:defRPr sz="2100" b="0" i="0" u="none" strike="noStrike" cap="none" spc="0" baseline="0">
          <a:ln>
            <a:noFill/>
          </a:ln>
          <a:solidFill>
            <a:srgbClr val="000000"/>
          </a:solidFill>
          <a:uFillTx/>
          <a:latin typeface="Verdana"/>
          <a:ea typeface="Verdana"/>
          <a:cs typeface="Verdana"/>
          <a:sym typeface="Verdana"/>
        </a:defRPr>
      </a:lvl3pPr>
      <a:lvl4pPr marL="1305657" marR="0" indent="-276957" algn="l" defTabSz="685800" rtl="0" latinLnBrk="0">
        <a:lnSpc>
          <a:spcPct val="90000"/>
        </a:lnSpc>
        <a:spcBef>
          <a:spcPts val="700"/>
        </a:spcBef>
        <a:spcAft>
          <a:spcPts val="0"/>
        </a:spcAft>
        <a:buClrTx/>
        <a:buSzPct val="100000"/>
        <a:buFont typeface="Arial"/>
        <a:buChar char="•"/>
        <a:tabLst/>
        <a:defRPr sz="2100" b="0" i="0" u="none" strike="noStrike" cap="none" spc="0" baseline="0">
          <a:ln>
            <a:noFill/>
          </a:ln>
          <a:solidFill>
            <a:srgbClr val="000000"/>
          </a:solidFill>
          <a:uFillTx/>
          <a:latin typeface="Verdana"/>
          <a:ea typeface="Verdana"/>
          <a:cs typeface="Verdana"/>
          <a:sym typeface="Verdana"/>
        </a:defRPr>
      </a:lvl4pPr>
      <a:lvl5pPr marL="1648557" marR="0" indent="-276957" algn="l" defTabSz="685800" rtl="0" latinLnBrk="0">
        <a:lnSpc>
          <a:spcPct val="90000"/>
        </a:lnSpc>
        <a:spcBef>
          <a:spcPts val="700"/>
        </a:spcBef>
        <a:spcAft>
          <a:spcPts val="0"/>
        </a:spcAft>
        <a:buClrTx/>
        <a:buSzPct val="100000"/>
        <a:buFont typeface="Arial"/>
        <a:buChar char="•"/>
        <a:tabLst/>
        <a:defRPr sz="2100" b="0" i="0" u="none" strike="noStrike" cap="none" spc="0" baseline="0">
          <a:ln>
            <a:noFill/>
          </a:ln>
          <a:solidFill>
            <a:srgbClr val="000000"/>
          </a:solidFill>
          <a:uFillTx/>
          <a:latin typeface="Verdana"/>
          <a:ea typeface="Verdana"/>
          <a:cs typeface="Verdana"/>
          <a:sym typeface="Verdana"/>
        </a:defRPr>
      </a:lvl5pPr>
      <a:lvl6pPr marL="1991457" marR="0" indent="-276957" algn="l" defTabSz="685800" rtl="0" latinLnBrk="0">
        <a:lnSpc>
          <a:spcPct val="90000"/>
        </a:lnSpc>
        <a:spcBef>
          <a:spcPts val="700"/>
        </a:spcBef>
        <a:spcAft>
          <a:spcPts val="0"/>
        </a:spcAft>
        <a:buClrTx/>
        <a:buSzPct val="100000"/>
        <a:buFont typeface="Arial"/>
        <a:buChar char="•"/>
        <a:tabLst/>
        <a:defRPr sz="2100" b="0" i="0" u="none" strike="noStrike" cap="none" spc="0" baseline="0">
          <a:ln>
            <a:noFill/>
          </a:ln>
          <a:solidFill>
            <a:srgbClr val="000000"/>
          </a:solidFill>
          <a:uFillTx/>
          <a:latin typeface="Verdana"/>
          <a:ea typeface="Verdana"/>
          <a:cs typeface="Verdana"/>
          <a:sym typeface="Verdana"/>
        </a:defRPr>
      </a:lvl6pPr>
      <a:lvl7pPr marL="2334357" marR="0" indent="-276957" algn="l" defTabSz="685800" rtl="0" latinLnBrk="0">
        <a:lnSpc>
          <a:spcPct val="90000"/>
        </a:lnSpc>
        <a:spcBef>
          <a:spcPts val="700"/>
        </a:spcBef>
        <a:spcAft>
          <a:spcPts val="0"/>
        </a:spcAft>
        <a:buClrTx/>
        <a:buSzPct val="100000"/>
        <a:buFont typeface="Arial"/>
        <a:buChar char="•"/>
        <a:tabLst/>
        <a:defRPr sz="2100" b="0" i="0" u="none" strike="noStrike" cap="none" spc="0" baseline="0">
          <a:ln>
            <a:noFill/>
          </a:ln>
          <a:solidFill>
            <a:srgbClr val="000000"/>
          </a:solidFill>
          <a:uFillTx/>
          <a:latin typeface="Verdana"/>
          <a:ea typeface="Verdana"/>
          <a:cs typeface="Verdana"/>
          <a:sym typeface="Verdana"/>
        </a:defRPr>
      </a:lvl7pPr>
      <a:lvl8pPr marL="2677257" marR="0" indent="-276957" algn="l" defTabSz="685800" rtl="0" latinLnBrk="0">
        <a:lnSpc>
          <a:spcPct val="90000"/>
        </a:lnSpc>
        <a:spcBef>
          <a:spcPts val="700"/>
        </a:spcBef>
        <a:spcAft>
          <a:spcPts val="0"/>
        </a:spcAft>
        <a:buClrTx/>
        <a:buSzPct val="100000"/>
        <a:buFont typeface="Arial"/>
        <a:buChar char="•"/>
        <a:tabLst/>
        <a:defRPr sz="2100" b="0" i="0" u="none" strike="noStrike" cap="none" spc="0" baseline="0">
          <a:ln>
            <a:noFill/>
          </a:ln>
          <a:solidFill>
            <a:srgbClr val="000000"/>
          </a:solidFill>
          <a:uFillTx/>
          <a:latin typeface="Verdana"/>
          <a:ea typeface="Verdana"/>
          <a:cs typeface="Verdana"/>
          <a:sym typeface="Verdana"/>
        </a:defRPr>
      </a:lvl8pPr>
      <a:lvl9pPr marL="3020157" marR="0" indent="-276957" algn="l" defTabSz="685800" rtl="0" latinLnBrk="0">
        <a:lnSpc>
          <a:spcPct val="90000"/>
        </a:lnSpc>
        <a:spcBef>
          <a:spcPts val="700"/>
        </a:spcBef>
        <a:spcAft>
          <a:spcPts val="0"/>
        </a:spcAft>
        <a:buClrTx/>
        <a:buSzPct val="100000"/>
        <a:buFont typeface="Arial"/>
        <a:buChar char="•"/>
        <a:tabLst/>
        <a:defRPr sz="2100" b="0" i="0" u="none" strike="noStrike" cap="none" spc="0" baseline="0">
          <a:ln>
            <a:noFill/>
          </a:ln>
          <a:solidFill>
            <a:srgbClr val="000000"/>
          </a:solidFill>
          <a:uFillTx/>
          <a:latin typeface="Verdana"/>
          <a:ea typeface="Verdana"/>
          <a:cs typeface="Verdana"/>
          <a:sym typeface="Verdana"/>
        </a:defRPr>
      </a:lvl9pPr>
    </p:bodyStyle>
    <p:otherStyle>
      <a:lvl1pPr marL="0" marR="0" indent="0" algn="r" defTabSz="914400"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Verdana"/>
        </a:defRPr>
      </a:lvl1pPr>
      <a:lvl2pPr marL="0" marR="0" indent="457200" algn="r" defTabSz="914400"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Verdana"/>
        </a:defRPr>
      </a:lvl2pPr>
      <a:lvl3pPr marL="0" marR="0" indent="914400" algn="r" defTabSz="914400"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Verdana"/>
        </a:defRPr>
      </a:lvl3pPr>
      <a:lvl4pPr marL="0" marR="0" indent="1371600" algn="r" defTabSz="914400"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Verdana"/>
        </a:defRPr>
      </a:lvl4pPr>
      <a:lvl5pPr marL="0" marR="0" indent="1828800" algn="r" defTabSz="914400"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Verdana"/>
        </a:defRPr>
      </a:lvl5pPr>
      <a:lvl6pPr marL="0" marR="0" indent="2286000" algn="r" defTabSz="914400"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Verdana"/>
        </a:defRPr>
      </a:lvl6pPr>
      <a:lvl7pPr marL="0" marR="0" indent="2743200" algn="r" defTabSz="914400"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Verdana"/>
        </a:defRPr>
      </a:lvl7pPr>
      <a:lvl8pPr marL="0" marR="0" indent="3200400" algn="r" defTabSz="914400"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Verdana"/>
        </a:defRPr>
      </a:lvl8pPr>
      <a:lvl9pPr marL="0" marR="0" indent="3657600" algn="r" defTabSz="914400"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Verdana"/>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F15A49C-7AE5-C54A-8FB8-758209C8DEAE}"/>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795F6A1-CC33-4A4A-8D01-3DF5EBB2259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EBBA0E-F58F-F34D-BC29-25D8BA6F0398}"/>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AD3189D0-E5BB-2F45-8E8E-8D99EFF32CC2}" type="datetimeFigureOut">
              <a:rPr lang="en-US" smtClean="0"/>
              <a:t>12/5/18</a:t>
            </a:fld>
            <a:endParaRPr lang="en-US"/>
          </a:p>
        </p:txBody>
      </p:sp>
      <p:sp>
        <p:nvSpPr>
          <p:cNvPr id="5" name="Footer Placeholder 4">
            <a:extLst>
              <a:ext uri="{FF2B5EF4-FFF2-40B4-BE49-F238E27FC236}">
                <a16:creationId xmlns:a16="http://schemas.microsoft.com/office/drawing/2014/main" id="{0DB8E2E1-4134-064F-AB22-333CBC1C01EA}"/>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9DE5CAF-0B05-6C4C-ADD6-9223A528CCB9}"/>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44A1A83-77C0-C643-9951-70027A00A64A}" type="slidenum">
              <a:rPr lang="en-US" smtClean="0"/>
              <a:t>‹#›</a:t>
            </a:fld>
            <a:endParaRPr lang="en-US"/>
          </a:p>
        </p:txBody>
      </p:sp>
    </p:spTree>
    <p:extLst>
      <p:ext uri="{BB962C8B-B14F-4D97-AF65-F5344CB8AC3E}">
        <p14:creationId xmlns:p14="http://schemas.microsoft.com/office/powerpoint/2010/main" val="444268932"/>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935" r:id="rId13"/>
    <p:sldLayoutId id="2147483936" r:id="rId14"/>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457200" y="274636"/>
            <a:ext cx="8229600" cy="1143002"/>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chor="ctr">
            <a:normAutofit/>
          </a:bodyPr>
          <a:lstStyle/>
          <a:p>
            <a:r>
              <a:t>Title Text</a:t>
            </a:r>
          </a:p>
        </p:txBody>
      </p:sp>
      <p:sp>
        <p:nvSpPr>
          <p:cNvPr id="3" name="Shape 3"/>
          <p:cNvSpPr>
            <a:spLocks noGrp="1"/>
          </p:cNvSpPr>
          <p:nvPr>
            <p:ph type="body" idx="1"/>
          </p:nvPr>
        </p:nvSpPr>
        <p:spPr>
          <a:xfrm>
            <a:off x="457200" y="1600202"/>
            <a:ext cx="8229600" cy="4525963"/>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ormAutofit/>
          </a:bodyPr>
          <a:lstStyle/>
          <a:p>
            <a:r>
              <a:t>Body Level One</a:t>
            </a:r>
          </a:p>
          <a:p>
            <a:pPr lvl="1"/>
            <a:r>
              <a:t>Body Level Two</a:t>
            </a:r>
          </a:p>
          <a:p>
            <a:pPr lvl="2"/>
            <a:r>
              <a:t>Body Level Three</a:t>
            </a:r>
          </a:p>
          <a:p>
            <a:pPr lvl="3"/>
            <a:r>
              <a:t>Body Level Four</a:t>
            </a:r>
          </a:p>
          <a:p>
            <a:pPr lvl="4"/>
            <a:r>
              <a:t>Body Level Five</a:t>
            </a:r>
          </a:p>
        </p:txBody>
      </p:sp>
      <p:sp>
        <p:nvSpPr>
          <p:cNvPr id="4" name="Shape 4"/>
          <p:cNvSpPr>
            <a:spLocks noGrp="1"/>
          </p:cNvSpPr>
          <p:nvPr>
            <p:ph type="sldNum" sz="quarter" idx="2"/>
          </p:nvPr>
        </p:nvSpPr>
        <p:spPr>
          <a:xfrm>
            <a:off x="8459820" y="6423500"/>
            <a:ext cx="226981" cy="230828"/>
          </a:xfrm>
          <a:prstGeom prst="rect">
            <a:avLst/>
          </a:prstGeom>
          <a:ln w="12700">
            <a:miter lim="400000"/>
          </a:ln>
        </p:spPr>
        <p:txBody>
          <a:bodyPr wrap="none" lIns="45718" tIns="45718" rIns="45718" bIns="45718" anchor="ctr">
            <a:spAutoFit/>
          </a:bodyPr>
          <a:lstStyle>
            <a:lvl1pPr algn="r">
              <a:defRPr sz="900">
                <a:solidFill>
                  <a:srgbClr val="898989"/>
                </a:solidFill>
                <a:latin typeface="Calibri"/>
                <a:ea typeface="Calibri"/>
                <a:cs typeface="Calibri"/>
                <a:sym typeface="Calibri"/>
              </a:defRPr>
            </a:lvl1pPr>
          </a:lstStyle>
          <a:p>
            <a:fld id="{86CB4B4D-7CA3-9044-876B-883B54F8677D}" type="slidenum">
              <a:t>‹#›</a:t>
            </a:fld>
            <a:endParaRPr/>
          </a:p>
        </p:txBody>
      </p:sp>
    </p:spTree>
    <p:extLst>
      <p:ext uri="{BB962C8B-B14F-4D97-AF65-F5344CB8AC3E}">
        <p14:creationId xmlns:p14="http://schemas.microsoft.com/office/powerpoint/2010/main" val="413350996"/>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710" r:id="rId16"/>
    <p:sldLayoutId id="2147483711" r:id="rId17"/>
    <p:sldLayoutId id="2147483712" r:id="rId18"/>
    <p:sldLayoutId id="2147483713" r:id="rId19"/>
    <p:sldLayoutId id="2147483714" r:id="rId20"/>
    <p:sldLayoutId id="2147483715" r:id="rId21"/>
    <p:sldLayoutId id="2147483716" r:id="rId22"/>
    <p:sldLayoutId id="2147483717" r:id="rId23"/>
    <p:sldLayoutId id="2147483718" r:id="rId24"/>
    <p:sldLayoutId id="2147483719" r:id="rId25"/>
    <p:sldLayoutId id="2147483720" r:id="rId26"/>
    <p:sldLayoutId id="2147483721" r:id="rId27"/>
    <p:sldLayoutId id="2147483722" r:id="rId28"/>
    <p:sldLayoutId id="2147483723" r:id="rId29"/>
    <p:sldLayoutId id="2147483724" r:id="rId30"/>
    <p:sldLayoutId id="2147483725" r:id="rId31"/>
    <p:sldLayoutId id="2147483726" r:id="rId32"/>
    <p:sldLayoutId id="2147483727" r:id="rId33"/>
    <p:sldLayoutId id="2147483728" r:id="rId34"/>
    <p:sldLayoutId id="2147483729" r:id="rId35"/>
    <p:sldLayoutId id="2147483730" r:id="rId36"/>
    <p:sldLayoutId id="2147483731" r:id="rId37"/>
    <p:sldLayoutId id="2147483732" r:id="rId38"/>
    <p:sldLayoutId id="2147483733" r:id="rId39"/>
    <p:sldLayoutId id="2147483734" r:id="rId40"/>
    <p:sldLayoutId id="2147483735" r:id="rId41"/>
    <p:sldLayoutId id="2147483736" r:id="rId42"/>
    <p:sldLayoutId id="2147483737" r:id="rId43"/>
    <p:sldLayoutId id="2147483738" r:id="rId44"/>
    <p:sldLayoutId id="2147483739" r:id="rId45"/>
    <p:sldLayoutId id="2147483740" r:id="rId46"/>
    <p:sldLayoutId id="2147483741" r:id="rId47"/>
    <p:sldLayoutId id="2147483742" r:id="rId48"/>
    <p:sldLayoutId id="2147483743" r:id="rId49"/>
    <p:sldLayoutId id="2147483744" r:id="rId50"/>
    <p:sldLayoutId id="2147483745" r:id="rId51"/>
    <p:sldLayoutId id="2147483746" r:id="rId52"/>
    <p:sldLayoutId id="2147483747" r:id="rId53"/>
    <p:sldLayoutId id="2147483748" r:id="rId54"/>
    <p:sldLayoutId id="2147483749" r:id="rId55"/>
    <p:sldLayoutId id="2147483750" r:id="rId56"/>
    <p:sldLayoutId id="2147483751" r:id="rId57"/>
    <p:sldLayoutId id="2147483752" r:id="rId58"/>
    <p:sldLayoutId id="2147483753" r:id="rId59"/>
    <p:sldLayoutId id="2147483754" r:id="rId60"/>
    <p:sldLayoutId id="2147483755" r:id="rId61"/>
    <p:sldLayoutId id="2147483756" r:id="rId62"/>
    <p:sldLayoutId id="2147483757" r:id="rId63"/>
    <p:sldLayoutId id="2147483758" r:id="rId64"/>
    <p:sldLayoutId id="2147483759" r:id="rId65"/>
    <p:sldLayoutId id="2147483760" r:id="rId66"/>
    <p:sldLayoutId id="2147483761" r:id="rId67"/>
    <p:sldLayoutId id="2147483762" r:id="rId68"/>
    <p:sldLayoutId id="2147483763" r:id="rId69"/>
    <p:sldLayoutId id="2147483764" r:id="rId70"/>
    <p:sldLayoutId id="2147483765" r:id="rId71"/>
    <p:sldLayoutId id="2147483766" r:id="rId72"/>
    <p:sldLayoutId id="2147483767" r:id="rId73"/>
    <p:sldLayoutId id="2147483768" r:id="rId74"/>
    <p:sldLayoutId id="2147483769" r:id="rId75"/>
    <p:sldLayoutId id="2147483770" r:id="rId76"/>
    <p:sldLayoutId id="2147483771" r:id="rId77"/>
    <p:sldLayoutId id="2147483772" r:id="rId78"/>
    <p:sldLayoutId id="2147483773" r:id="rId79"/>
    <p:sldLayoutId id="2147483774" r:id="rId80"/>
    <p:sldLayoutId id="2147483775" r:id="rId81"/>
    <p:sldLayoutId id="2147483776" r:id="rId82"/>
    <p:sldLayoutId id="2147483777" r:id="rId83"/>
    <p:sldLayoutId id="2147483778" r:id="rId84"/>
    <p:sldLayoutId id="2147483779" r:id="rId85"/>
    <p:sldLayoutId id="2147483780" r:id="rId86"/>
    <p:sldLayoutId id="2147483781" r:id="rId87"/>
    <p:sldLayoutId id="2147483782" r:id="rId88"/>
    <p:sldLayoutId id="2147483783" r:id="rId89"/>
    <p:sldLayoutId id="2147483784" r:id="rId90"/>
    <p:sldLayoutId id="2147483785" r:id="rId91"/>
    <p:sldLayoutId id="2147483786" r:id="rId92"/>
    <p:sldLayoutId id="2147483787" r:id="rId93"/>
    <p:sldLayoutId id="2147483788" r:id="rId94"/>
    <p:sldLayoutId id="2147483789" r:id="rId95"/>
    <p:sldLayoutId id="2147483790" r:id="rId96"/>
    <p:sldLayoutId id="2147483791" r:id="rId97"/>
    <p:sldLayoutId id="2147483792" r:id="rId98"/>
    <p:sldLayoutId id="2147483793" r:id="rId99"/>
    <p:sldLayoutId id="2147483794" r:id="rId100"/>
    <p:sldLayoutId id="2147483795" r:id="rId101"/>
    <p:sldLayoutId id="2147483796" r:id="rId102"/>
    <p:sldLayoutId id="2147483797" r:id="rId103"/>
    <p:sldLayoutId id="2147483798" r:id="rId104"/>
    <p:sldLayoutId id="2147483799" r:id="rId105"/>
    <p:sldLayoutId id="2147483800" r:id="rId106"/>
    <p:sldLayoutId id="2147483801" r:id="rId107"/>
    <p:sldLayoutId id="2147483802" r:id="rId108"/>
    <p:sldLayoutId id="2147483803" r:id="rId109"/>
    <p:sldLayoutId id="2147483804" r:id="rId110"/>
    <p:sldLayoutId id="2147483805" r:id="rId111"/>
    <p:sldLayoutId id="2147483806" r:id="rId112"/>
    <p:sldLayoutId id="2147483807" r:id="rId113"/>
    <p:sldLayoutId id="2147483808" r:id="rId114"/>
    <p:sldLayoutId id="2147483809" r:id="rId115"/>
    <p:sldLayoutId id="2147483810" r:id="rId116"/>
    <p:sldLayoutId id="2147483811" r:id="rId117"/>
    <p:sldLayoutId id="2147483812" r:id="rId118"/>
    <p:sldLayoutId id="2147483813" r:id="rId119"/>
    <p:sldLayoutId id="2147483814" r:id="rId120"/>
    <p:sldLayoutId id="2147483815" r:id="rId121"/>
    <p:sldLayoutId id="2147483816" r:id="rId122"/>
    <p:sldLayoutId id="2147483817" r:id="rId123"/>
    <p:sldLayoutId id="2147483818" r:id="rId124"/>
    <p:sldLayoutId id="2147483819" r:id="rId125"/>
    <p:sldLayoutId id="2147483820" r:id="rId126"/>
    <p:sldLayoutId id="2147483821" r:id="rId127"/>
    <p:sldLayoutId id="2147483822" r:id="rId128"/>
    <p:sldLayoutId id="2147483823" r:id="rId129"/>
    <p:sldLayoutId id="2147483824" r:id="rId130"/>
    <p:sldLayoutId id="2147483825" r:id="rId131"/>
    <p:sldLayoutId id="2147483826" r:id="rId132"/>
    <p:sldLayoutId id="2147483827" r:id="rId133"/>
    <p:sldLayoutId id="2147483828" r:id="rId134"/>
    <p:sldLayoutId id="2147483829" r:id="rId135"/>
    <p:sldLayoutId id="2147483830" r:id="rId136"/>
    <p:sldLayoutId id="2147483831" r:id="rId137"/>
    <p:sldLayoutId id="2147483832" r:id="rId138"/>
    <p:sldLayoutId id="2147483833" r:id="rId139"/>
    <p:sldLayoutId id="2147483834" r:id="rId140"/>
    <p:sldLayoutId id="2147483835" r:id="rId141"/>
    <p:sldLayoutId id="2147483836" r:id="rId142"/>
    <p:sldLayoutId id="2147483837" r:id="rId143"/>
    <p:sldLayoutId id="2147483838" r:id="rId144"/>
    <p:sldLayoutId id="2147483839" r:id="rId145"/>
    <p:sldLayoutId id="2147483840" r:id="rId146"/>
    <p:sldLayoutId id="2147483841" r:id="rId147"/>
    <p:sldLayoutId id="2147483842" r:id="rId148"/>
    <p:sldLayoutId id="2147483843" r:id="rId149"/>
    <p:sldLayoutId id="2147483844" r:id="rId150"/>
    <p:sldLayoutId id="2147483845" r:id="rId151"/>
    <p:sldLayoutId id="2147483846" r:id="rId152"/>
    <p:sldLayoutId id="2147483847" r:id="rId153"/>
    <p:sldLayoutId id="2147483848" r:id="rId154"/>
    <p:sldLayoutId id="2147483849" r:id="rId155"/>
    <p:sldLayoutId id="2147483850" r:id="rId156"/>
    <p:sldLayoutId id="2147483851" r:id="rId157"/>
    <p:sldLayoutId id="2147483852" r:id="rId158"/>
    <p:sldLayoutId id="2147483853" r:id="rId159"/>
    <p:sldLayoutId id="2147483854" r:id="rId160"/>
    <p:sldLayoutId id="2147483855" r:id="rId161"/>
    <p:sldLayoutId id="2147483856" r:id="rId162"/>
    <p:sldLayoutId id="2147483857" r:id="rId163"/>
    <p:sldLayoutId id="2147483858" r:id="rId164"/>
    <p:sldLayoutId id="2147483859" r:id="rId165"/>
    <p:sldLayoutId id="2147483860" r:id="rId166"/>
    <p:sldLayoutId id="2147483861" r:id="rId167"/>
    <p:sldLayoutId id="2147483862" r:id="rId168"/>
    <p:sldLayoutId id="2147483863" r:id="rId169"/>
    <p:sldLayoutId id="2147483864" r:id="rId170"/>
    <p:sldLayoutId id="2147483865" r:id="rId171"/>
    <p:sldLayoutId id="2147483866" r:id="rId172"/>
    <p:sldLayoutId id="2147483867" r:id="rId173"/>
    <p:sldLayoutId id="2147483868" r:id="rId174"/>
    <p:sldLayoutId id="2147483869" r:id="rId175"/>
    <p:sldLayoutId id="2147483870" r:id="rId176"/>
    <p:sldLayoutId id="2147483871" r:id="rId177"/>
    <p:sldLayoutId id="2147483872" r:id="rId178"/>
    <p:sldLayoutId id="2147483873" r:id="rId179"/>
    <p:sldLayoutId id="2147483874" r:id="rId180"/>
    <p:sldLayoutId id="2147483875" r:id="rId181"/>
    <p:sldLayoutId id="2147483876" r:id="rId182"/>
    <p:sldLayoutId id="2147483877" r:id="rId183"/>
    <p:sldLayoutId id="2147483878" r:id="rId184"/>
    <p:sldLayoutId id="2147483879" r:id="rId185"/>
    <p:sldLayoutId id="2147483880" r:id="rId186"/>
    <p:sldLayoutId id="2147483881" r:id="rId187"/>
    <p:sldLayoutId id="2147483882" r:id="rId188"/>
    <p:sldLayoutId id="2147483883" r:id="rId189"/>
    <p:sldLayoutId id="2147483884" r:id="rId190"/>
    <p:sldLayoutId id="2147483885" r:id="rId191"/>
    <p:sldLayoutId id="2147483886" r:id="rId192"/>
    <p:sldLayoutId id="2147483887" r:id="rId193"/>
    <p:sldLayoutId id="2147483888" r:id="rId194"/>
    <p:sldLayoutId id="2147483889" r:id="rId195"/>
    <p:sldLayoutId id="2147483890" r:id="rId196"/>
    <p:sldLayoutId id="2147483891" r:id="rId197"/>
    <p:sldLayoutId id="2147483892" r:id="rId198"/>
    <p:sldLayoutId id="2147483893" r:id="rId199"/>
    <p:sldLayoutId id="2147483894" r:id="rId200"/>
    <p:sldLayoutId id="2147483895" r:id="rId201"/>
    <p:sldLayoutId id="2147483896" r:id="rId202"/>
    <p:sldLayoutId id="2147483897" r:id="rId203"/>
    <p:sldLayoutId id="2147483898" r:id="rId204"/>
    <p:sldLayoutId id="2147483899" r:id="rId205"/>
    <p:sldLayoutId id="2147483900" r:id="rId206"/>
    <p:sldLayoutId id="2147483901" r:id="rId207"/>
    <p:sldLayoutId id="2147483902" r:id="rId208"/>
    <p:sldLayoutId id="2147483903" r:id="rId209"/>
    <p:sldLayoutId id="2147483904" r:id="rId210"/>
    <p:sldLayoutId id="2147483905" r:id="rId211"/>
    <p:sldLayoutId id="2147483906" r:id="rId212"/>
    <p:sldLayoutId id="2147483907" r:id="rId213"/>
    <p:sldLayoutId id="2147483908" r:id="rId214"/>
    <p:sldLayoutId id="2147483909" r:id="rId215"/>
    <p:sldLayoutId id="2147483910" r:id="rId216"/>
    <p:sldLayoutId id="2147483911" r:id="rId217"/>
    <p:sldLayoutId id="2147483912" r:id="rId218"/>
    <p:sldLayoutId id="2147483913" r:id="rId219"/>
    <p:sldLayoutId id="2147483914" r:id="rId220"/>
    <p:sldLayoutId id="2147483915" r:id="rId221"/>
    <p:sldLayoutId id="2147483916" r:id="rId222"/>
    <p:sldLayoutId id="2147483917" r:id="rId223"/>
    <p:sldLayoutId id="2147483918" r:id="rId224"/>
    <p:sldLayoutId id="2147483919" r:id="rId225"/>
    <p:sldLayoutId id="2147483920" r:id="rId226"/>
    <p:sldLayoutId id="2147483921" r:id="rId227"/>
    <p:sldLayoutId id="2147483922" r:id="rId228"/>
    <p:sldLayoutId id="2147483923" r:id="rId229"/>
    <p:sldLayoutId id="2147483924" r:id="rId230"/>
    <p:sldLayoutId id="2147483925" r:id="rId231"/>
    <p:sldLayoutId id="2147483926" r:id="rId232"/>
    <p:sldLayoutId id="2147483927" r:id="rId233"/>
    <p:sldLayoutId id="2147483928" r:id="rId234"/>
    <p:sldLayoutId id="2147483929" r:id="rId235"/>
    <p:sldLayoutId id="2147483930" r:id="rId236"/>
    <p:sldLayoutId id="2147483931" r:id="rId237"/>
    <p:sldLayoutId id="2147483932" r:id="rId238"/>
    <p:sldLayoutId id="2147483933" r:id="rId239"/>
  </p:sldLayoutIdLst>
  <p:transition spd="med"/>
  <p:txStyles>
    <p:titleStyle>
      <a:lvl1pPr marL="0" marR="0" indent="0" algn="ctr" defTabSz="685800" rtl="0" latinLnBrk="0">
        <a:lnSpc>
          <a:spcPct val="100000"/>
        </a:lnSpc>
        <a:spcBef>
          <a:spcPts val="0"/>
        </a:spcBef>
        <a:spcAft>
          <a:spcPts val="0"/>
        </a:spcAft>
        <a:buClrTx/>
        <a:buSzTx/>
        <a:buFontTx/>
        <a:buNone/>
        <a:tabLst/>
        <a:defRPr sz="3300" b="0" i="0" u="none" strike="noStrike" cap="none" spc="0" baseline="0">
          <a:ln>
            <a:noFill/>
          </a:ln>
          <a:solidFill>
            <a:srgbClr val="000000"/>
          </a:solidFill>
          <a:uFillTx/>
          <a:latin typeface="Calibri"/>
          <a:ea typeface="Calibri"/>
          <a:cs typeface="Calibri"/>
          <a:sym typeface="Calibri"/>
        </a:defRPr>
      </a:lvl1pPr>
      <a:lvl2pPr marL="0" marR="0" indent="0" algn="ctr" defTabSz="685800" rtl="0" latinLnBrk="0">
        <a:lnSpc>
          <a:spcPct val="100000"/>
        </a:lnSpc>
        <a:spcBef>
          <a:spcPts val="0"/>
        </a:spcBef>
        <a:spcAft>
          <a:spcPts val="0"/>
        </a:spcAft>
        <a:buClrTx/>
        <a:buSzTx/>
        <a:buFontTx/>
        <a:buNone/>
        <a:tabLst/>
        <a:defRPr sz="3300" b="0" i="0" u="none" strike="noStrike" cap="none" spc="0" baseline="0">
          <a:ln>
            <a:noFill/>
          </a:ln>
          <a:solidFill>
            <a:srgbClr val="000000"/>
          </a:solidFill>
          <a:uFillTx/>
          <a:latin typeface="Calibri"/>
          <a:ea typeface="Calibri"/>
          <a:cs typeface="Calibri"/>
          <a:sym typeface="Calibri"/>
        </a:defRPr>
      </a:lvl2pPr>
      <a:lvl3pPr marL="0" marR="0" indent="0" algn="ctr" defTabSz="685800" rtl="0" latinLnBrk="0">
        <a:lnSpc>
          <a:spcPct val="100000"/>
        </a:lnSpc>
        <a:spcBef>
          <a:spcPts val="0"/>
        </a:spcBef>
        <a:spcAft>
          <a:spcPts val="0"/>
        </a:spcAft>
        <a:buClrTx/>
        <a:buSzTx/>
        <a:buFontTx/>
        <a:buNone/>
        <a:tabLst/>
        <a:defRPr sz="3300" b="0" i="0" u="none" strike="noStrike" cap="none" spc="0" baseline="0">
          <a:ln>
            <a:noFill/>
          </a:ln>
          <a:solidFill>
            <a:srgbClr val="000000"/>
          </a:solidFill>
          <a:uFillTx/>
          <a:latin typeface="Calibri"/>
          <a:ea typeface="Calibri"/>
          <a:cs typeface="Calibri"/>
          <a:sym typeface="Calibri"/>
        </a:defRPr>
      </a:lvl3pPr>
      <a:lvl4pPr marL="0" marR="0" indent="0" algn="ctr" defTabSz="685800" rtl="0" latinLnBrk="0">
        <a:lnSpc>
          <a:spcPct val="100000"/>
        </a:lnSpc>
        <a:spcBef>
          <a:spcPts val="0"/>
        </a:spcBef>
        <a:spcAft>
          <a:spcPts val="0"/>
        </a:spcAft>
        <a:buClrTx/>
        <a:buSzTx/>
        <a:buFontTx/>
        <a:buNone/>
        <a:tabLst/>
        <a:defRPr sz="3300" b="0" i="0" u="none" strike="noStrike" cap="none" spc="0" baseline="0">
          <a:ln>
            <a:noFill/>
          </a:ln>
          <a:solidFill>
            <a:srgbClr val="000000"/>
          </a:solidFill>
          <a:uFillTx/>
          <a:latin typeface="Calibri"/>
          <a:ea typeface="Calibri"/>
          <a:cs typeface="Calibri"/>
          <a:sym typeface="Calibri"/>
        </a:defRPr>
      </a:lvl4pPr>
      <a:lvl5pPr marL="0" marR="0" indent="0" algn="ctr" defTabSz="685800" rtl="0" latinLnBrk="0">
        <a:lnSpc>
          <a:spcPct val="100000"/>
        </a:lnSpc>
        <a:spcBef>
          <a:spcPts val="0"/>
        </a:spcBef>
        <a:spcAft>
          <a:spcPts val="0"/>
        </a:spcAft>
        <a:buClrTx/>
        <a:buSzTx/>
        <a:buFontTx/>
        <a:buNone/>
        <a:tabLst/>
        <a:defRPr sz="3300" b="0" i="0" u="none" strike="noStrike" cap="none" spc="0" baseline="0">
          <a:ln>
            <a:noFill/>
          </a:ln>
          <a:solidFill>
            <a:srgbClr val="000000"/>
          </a:solidFill>
          <a:uFillTx/>
          <a:latin typeface="Calibri"/>
          <a:ea typeface="Calibri"/>
          <a:cs typeface="Calibri"/>
          <a:sym typeface="Calibri"/>
        </a:defRPr>
      </a:lvl5pPr>
      <a:lvl6pPr marL="0" marR="0" indent="0" algn="ctr" defTabSz="685800" rtl="0" latinLnBrk="0">
        <a:lnSpc>
          <a:spcPct val="100000"/>
        </a:lnSpc>
        <a:spcBef>
          <a:spcPts val="0"/>
        </a:spcBef>
        <a:spcAft>
          <a:spcPts val="0"/>
        </a:spcAft>
        <a:buClrTx/>
        <a:buSzTx/>
        <a:buFontTx/>
        <a:buNone/>
        <a:tabLst/>
        <a:defRPr sz="3300" b="0" i="0" u="none" strike="noStrike" cap="none" spc="0" baseline="0">
          <a:ln>
            <a:noFill/>
          </a:ln>
          <a:solidFill>
            <a:srgbClr val="000000"/>
          </a:solidFill>
          <a:uFillTx/>
          <a:latin typeface="Calibri"/>
          <a:ea typeface="Calibri"/>
          <a:cs typeface="Calibri"/>
          <a:sym typeface="Calibri"/>
        </a:defRPr>
      </a:lvl6pPr>
      <a:lvl7pPr marL="0" marR="0" indent="0" algn="ctr" defTabSz="685800" rtl="0" latinLnBrk="0">
        <a:lnSpc>
          <a:spcPct val="100000"/>
        </a:lnSpc>
        <a:spcBef>
          <a:spcPts val="0"/>
        </a:spcBef>
        <a:spcAft>
          <a:spcPts val="0"/>
        </a:spcAft>
        <a:buClrTx/>
        <a:buSzTx/>
        <a:buFontTx/>
        <a:buNone/>
        <a:tabLst/>
        <a:defRPr sz="3300" b="0" i="0" u="none" strike="noStrike" cap="none" spc="0" baseline="0">
          <a:ln>
            <a:noFill/>
          </a:ln>
          <a:solidFill>
            <a:srgbClr val="000000"/>
          </a:solidFill>
          <a:uFillTx/>
          <a:latin typeface="Calibri"/>
          <a:ea typeface="Calibri"/>
          <a:cs typeface="Calibri"/>
          <a:sym typeface="Calibri"/>
        </a:defRPr>
      </a:lvl7pPr>
      <a:lvl8pPr marL="0" marR="0" indent="0" algn="ctr" defTabSz="685800" rtl="0" latinLnBrk="0">
        <a:lnSpc>
          <a:spcPct val="100000"/>
        </a:lnSpc>
        <a:spcBef>
          <a:spcPts val="0"/>
        </a:spcBef>
        <a:spcAft>
          <a:spcPts val="0"/>
        </a:spcAft>
        <a:buClrTx/>
        <a:buSzTx/>
        <a:buFontTx/>
        <a:buNone/>
        <a:tabLst/>
        <a:defRPr sz="3300" b="0" i="0" u="none" strike="noStrike" cap="none" spc="0" baseline="0">
          <a:ln>
            <a:noFill/>
          </a:ln>
          <a:solidFill>
            <a:srgbClr val="000000"/>
          </a:solidFill>
          <a:uFillTx/>
          <a:latin typeface="Calibri"/>
          <a:ea typeface="Calibri"/>
          <a:cs typeface="Calibri"/>
          <a:sym typeface="Calibri"/>
        </a:defRPr>
      </a:lvl8pPr>
      <a:lvl9pPr marL="0" marR="0" indent="0" algn="ctr" defTabSz="685800" rtl="0" latinLnBrk="0">
        <a:lnSpc>
          <a:spcPct val="100000"/>
        </a:lnSpc>
        <a:spcBef>
          <a:spcPts val="0"/>
        </a:spcBef>
        <a:spcAft>
          <a:spcPts val="0"/>
        </a:spcAft>
        <a:buClrTx/>
        <a:buSzTx/>
        <a:buFontTx/>
        <a:buNone/>
        <a:tabLst/>
        <a:defRPr sz="3300" b="0" i="0" u="none" strike="noStrike" cap="none" spc="0" baseline="0">
          <a:ln>
            <a:noFill/>
          </a:ln>
          <a:solidFill>
            <a:srgbClr val="000000"/>
          </a:solidFill>
          <a:uFillTx/>
          <a:latin typeface="Calibri"/>
          <a:ea typeface="Calibri"/>
          <a:cs typeface="Calibri"/>
          <a:sym typeface="Calibri"/>
        </a:defRPr>
      </a:lvl9pPr>
    </p:titleStyle>
    <p:bodyStyle>
      <a:lvl1pPr marL="257175" marR="0" indent="-257175" algn="l" defTabSz="685800" rtl="0" latinLnBrk="0">
        <a:lnSpc>
          <a:spcPct val="100000"/>
        </a:lnSpc>
        <a:spcBef>
          <a:spcPts val="525"/>
        </a:spcBef>
        <a:spcAft>
          <a:spcPts val="0"/>
        </a:spcAft>
        <a:buClrTx/>
        <a:buSzPct val="100000"/>
        <a:buFont typeface="Arial"/>
        <a:buChar char="»"/>
        <a:tabLst/>
        <a:defRPr sz="2400" b="0" i="0" u="none" strike="noStrike" cap="none" spc="0" baseline="0">
          <a:ln>
            <a:noFill/>
          </a:ln>
          <a:solidFill>
            <a:srgbClr val="000000"/>
          </a:solidFill>
          <a:uFillTx/>
          <a:latin typeface="Calibri"/>
          <a:ea typeface="Calibri"/>
          <a:cs typeface="Calibri"/>
          <a:sym typeface="Calibri"/>
        </a:defRPr>
      </a:lvl1pPr>
      <a:lvl2pPr marL="587828" marR="0" indent="-244928" algn="l" defTabSz="685800" rtl="0" latinLnBrk="0">
        <a:lnSpc>
          <a:spcPct val="100000"/>
        </a:lnSpc>
        <a:spcBef>
          <a:spcPts val="525"/>
        </a:spcBef>
        <a:spcAft>
          <a:spcPts val="0"/>
        </a:spcAft>
        <a:buClrTx/>
        <a:buSzPct val="100000"/>
        <a:buFont typeface="Arial"/>
        <a:buChar char="–"/>
        <a:tabLst/>
        <a:defRPr sz="2400" b="0" i="0" u="none" strike="noStrike" cap="none" spc="0" baseline="0">
          <a:ln>
            <a:noFill/>
          </a:ln>
          <a:solidFill>
            <a:srgbClr val="000000"/>
          </a:solidFill>
          <a:uFillTx/>
          <a:latin typeface="Calibri"/>
          <a:ea typeface="Calibri"/>
          <a:cs typeface="Calibri"/>
          <a:sym typeface="Calibri"/>
        </a:defRPr>
      </a:lvl2pPr>
      <a:lvl3pPr marL="914400" marR="0" indent="-228600" algn="l" defTabSz="685800" rtl="0" latinLnBrk="0">
        <a:lnSpc>
          <a:spcPct val="100000"/>
        </a:lnSpc>
        <a:spcBef>
          <a:spcPts val="525"/>
        </a:spcBef>
        <a:spcAft>
          <a:spcPts val="0"/>
        </a:spcAft>
        <a:buClrTx/>
        <a:buSzPct val="100000"/>
        <a:buFont typeface="Arial"/>
        <a:buChar char="•"/>
        <a:tabLst/>
        <a:defRPr sz="2400" b="0" i="0" u="none" strike="noStrike" cap="none" spc="0" baseline="0">
          <a:ln>
            <a:noFill/>
          </a:ln>
          <a:solidFill>
            <a:srgbClr val="000000"/>
          </a:solidFill>
          <a:uFillTx/>
          <a:latin typeface="Calibri"/>
          <a:ea typeface="Calibri"/>
          <a:cs typeface="Calibri"/>
          <a:sym typeface="Calibri"/>
        </a:defRPr>
      </a:lvl3pPr>
      <a:lvl4pPr marL="1303020" marR="0" indent="-274320" algn="l" defTabSz="685800" rtl="0" latinLnBrk="0">
        <a:lnSpc>
          <a:spcPct val="100000"/>
        </a:lnSpc>
        <a:spcBef>
          <a:spcPts val="525"/>
        </a:spcBef>
        <a:spcAft>
          <a:spcPts val="0"/>
        </a:spcAft>
        <a:buClrTx/>
        <a:buSzPct val="100000"/>
        <a:buFont typeface="Arial"/>
        <a:buChar char="–"/>
        <a:tabLst/>
        <a:defRPr sz="2400" b="0" i="0" u="none" strike="noStrike" cap="none" spc="0" baseline="0">
          <a:ln>
            <a:noFill/>
          </a:ln>
          <a:solidFill>
            <a:srgbClr val="000000"/>
          </a:solidFill>
          <a:uFillTx/>
          <a:latin typeface="Calibri"/>
          <a:ea typeface="Calibri"/>
          <a:cs typeface="Calibri"/>
          <a:sym typeface="Calibri"/>
        </a:defRPr>
      </a:lvl4pPr>
      <a:lvl5pPr marL="1676400" marR="0" indent="-304800" algn="l" defTabSz="685800" rtl="0" latinLnBrk="0">
        <a:lnSpc>
          <a:spcPct val="100000"/>
        </a:lnSpc>
        <a:spcBef>
          <a:spcPts val="525"/>
        </a:spcBef>
        <a:spcAft>
          <a:spcPts val="0"/>
        </a:spcAft>
        <a:buClrTx/>
        <a:buSzPct val="100000"/>
        <a:buFont typeface="Arial"/>
        <a:buChar char="»"/>
        <a:tabLst/>
        <a:defRPr sz="2400" b="0" i="0" u="none" strike="noStrike" cap="none" spc="0" baseline="0">
          <a:ln>
            <a:noFill/>
          </a:ln>
          <a:solidFill>
            <a:srgbClr val="000000"/>
          </a:solidFill>
          <a:uFillTx/>
          <a:latin typeface="Calibri"/>
          <a:ea typeface="Calibri"/>
          <a:cs typeface="Calibri"/>
          <a:sym typeface="Calibri"/>
        </a:defRPr>
      </a:lvl5pPr>
      <a:lvl6pPr marL="2019300" marR="0" indent="-304800" algn="l" defTabSz="685800" rtl="0" latinLnBrk="0">
        <a:lnSpc>
          <a:spcPct val="100000"/>
        </a:lnSpc>
        <a:spcBef>
          <a:spcPts val="525"/>
        </a:spcBef>
        <a:spcAft>
          <a:spcPts val="0"/>
        </a:spcAft>
        <a:buClrTx/>
        <a:buSzPct val="100000"/>
        <a:buFont typeface="Arial"/>
        <a:buChar char="•"/>
        <a:tabLst/>
        <a:defRPr sz="2400" b="0" i="0" u="none" strike="noStrike" cap="none" spc="0" baseline="0">
          <a:ln>
            <a:noFill/>
          </a:ln>
          <a:solidFill>
            <a:srgbClr val="000000"/>
          </a:solidFill>
          <a:uFillTx/>
          <a:latin typeface="Calibri"/>
          <a:ea typeface="Calibri"/>
          <a:cs typeface="Calibri"/>
          <a:sym typeface="Calibri"/>
        </a:defRPr>
      </a:lvl6pPr>
      <a:lvl7pPr marL="2362200" marR="0" indent="-304800" algn="l" defTabSz="685800" rtl="0" latinLnBrk="0">
        <a:lnSpc>
          <a:spcPct val="100000"/>
        </a:lnSpc>
        <a:spcBef>
          <a:spcPts val="525"/>
        </a:spcBef>
        <a:spcAft>
          <a:spcPts val="0"/>
        </a:spcAft>
        <a:buClrTx/>
        <a:buSzPct val="100000"/>
        <a:buFont typeface="Arial"/>
        <a:buChar char="•"/>
        <a:tabLst/>
        <a:defRPr sz="2400" b="0" i="0" u="none" strike="noStrike" cap="none" spc="0" baseline="0">
          <a:ln>
            <a:noFill/>
          </a:ln>
          <a:solidFill>
            <a:srgbClr val="000000"/>
          </a:solidFill>
          <a:uFillTx/>
          <a:latin typeface="Calibri"/>
          <a:ea typeface="Calibri"/>
          <a:cs typeface="Calibri"/>
          <a:sym typeface="Calibri"/>
        </a:defRPr>
      </a:lvl7pPr>
      <a:lvl8pPr marL="2705100" marR="0" indent="-304800" algn="l" defTabSz="685800" rtl="0" latinLnBrk="0">
        <a:lnSpc>
          <a:spcPct val="100000"/>
        </a:lnSpc>
        <a:spcBef>
          <a:spcPts val="525"/>
        </a:spcBef>
        <a:spcAft>
          <a:spcPts val="0"/>
        </a:spcAft>
        <a:buClrTx/>
        <a:buSzPct val="100000"/>
        <a:buFont typeface="Arial"/>
        <a:buChar char="•"/>
        <a:tabLst/>
        <a:defRPr sz="2400" b="0" i="0" u="none" strike="noStrike" cap="none" spc="0" baseline="0">
          <a:ln>
            <a:noFill/>
          </a:ln>
          <a:solidFill>
            <a:srgbClr val="000000"/>
          </a:solidFill>
          <a:uFillTx/>
          <a:latin typeface="Calibri"/>
          <a:ea typeface="Calibri"/>
          <a:cs typeface="Calibri"/>
          <a:sym typeface="Calibri"/>
        </a:defRPr>
      </a:lvl8pPr>
      <a:lvl9pPr marL="3048000" marR="0" indent="-304800" algn="l" defTabSz="685800" rtl="0" latinLnBrk="0">
        <a:lnSpc>
          <a:spcPct val="100000"/>
        </a:lnSpc>
        <a:spcBef>
          <a:spcPts val="525"/>
        </a:spcBef>
        <a:spcAft>
          <a:spcPts val="0"/>
        </a:spcAft>
        <a:buClrTx/>
        <a:buSzPct val="100000"/>
        <a:buFont typeface="Arial"/>
        <a:buChar char="•"/>
        <a:tabLst/>
        <a:defRPr sz="2400" b="0" i="0" u="none" strike="noStrike" cap="none" spc="0" baseline="0">
          <a:ln>
            <a:noFill/>
          </a:ln>
          <a:solidFill>
            <a:srgbClr val="000000"/>
          </a:solidFill>
          <a:uFillTx/>
          <a:latin typeface="Calibri"/>
          <a:ea typeface="Calibri"/>
          <a:cs typeface="Calibri"/>
          <a:sym typeface="Calibri"/>
        </a:defRPr>
      </a:lvl9pPr>
    </p:bodyStyle>
    <p:otherStyle>
      <a:lvl1pPr marL="0" marR="0" indent="0" algn="r" defTabSz="685800"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Calibri"/>
        </a:defRPr>
      </a:lvl1pPr>
      <a:lvl2pPr marL="0" marR="0" indent="0" algn="r" defTabSz="685800"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Calibri"/>
        </a:defRPr>
      </a:lvl2pPr>
      <a:lvl3pPr marL="0" marR="0" indent="0" algn="r" defTabSz="685800"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Calibri"/>
        </a:defRPr>
      </a:lvl3pPr>
      <a:lvl4pPr marL="0" marR="0" indent="0" algn="r" defTabSz="685800"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Calibri"/>
        </a:defRPr>
      </a:lvl4pPr>
      <a:lvl5pPr marL="0" marR="0" indent="0" algn="r" defTabSz="685800"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Calibri"/>
        </a:defRPr>
      </a:lvl5pPr>
      <a:lvl6pPr marL="0" marR="0" indent="0" algn="r" defTabSz="685800"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Calibri"/>
        </a:defRPr>
      </a:lvl6pPr>
      <a:lvl7pPr marL="0" marR="0" indent="0" algn="r" defTabSz="685800"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Calibri"/>
        </a:defRPr>
      </a:lvl7pPr>
      <a:lvl8pPr marL="0" marR="0" indent="0" algn="r" defTabSz="685800"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Calibri"/>
        </a:defRPr>
      </a:lvl8pPr>
      <a:lvl9pPr marL="0" marR="0" indent="0" algn="r" defTabSz="685800"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Calibri"/>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68313" y="1123952"/>
            <a:ext cx="8229600" cy="9366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dirty="0" err="1"/>
              <a:t>Lorem</a:t>
            </a:r>
            <a:r>
              <a:rPr lang="en-GB" dirty="0"/>
              <a:t> </a:t>
            </a:r>
            <a:r>
              <a:rPr lang="en-GB" dirty="0" err="1"/>
              <a:t>ipsum</a:t>
            </a:r>
            <a:endParaRPr lang="en-GB" dirty="0"/>
          </a:p>
        </p:txBody>
      </p:sp>
      <p:sp>
        <p:nvSpPr>
          <p:cNvPr id="1027" name="Rectangle 3"/>
          <p:cNvSpPr>
            <a:spLocks noGrp="1" noChangeArrowheads="1"/>
          </p:cNvSpPr>
          <p:nvPr>
            <p:ph type="body" idx="1"/>
          </p:nvPr>
        </p:nvSpPr>
        <p:spPr bwMode="auto">
          <a:xfrm>
            <a:off x="457200" y="2387600"/>
            <a:ext cx="8229600" cy="36337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BE" dirty="0"/>
              <a:t>Et </a:t>
            </a:r>
            <a:r>
              <a:rPr lang="fr-BE" dirty="0" err="1"/>
              <a:t>dolor</a:t>
            </a:r>
            <a:r>
              <a:rPr lang="fr-BE" dirty="0"/>
              <a:t> </a:t>
            </a:r>
            <a:r>
              <a:rPr lang="fr-BE" dirty="0" err="1"/>
              <a:t>fragum</a:t>
            </a:r>
            <a:endParaRPr lang="en-GB" dirty="0"/>
          </a:p>
          <a:p>
            <a:pPr lvl="2"/>
            <a:r>
              <a:rPr lang="en-GB" dirty="0"/>
              <a:t>- Et </a:t>
            </a:r>
            <a:r>
              <a:rPr lang="en-GB" dirty="0" err="1"/>
              <a:t>dolor</a:t>
            </a:r>
            <a:r>
              <a:rPr lang="en-GB" dirty="0"/>
              <a:t> </a:t>
            </a:r>
            <a:r>
              <a:rPr lang="en-GB" dirty="0" err="1"/>
              <a:t>fragum</a:t>
            </a:r>
            <a:endParaRPr lang="en-GB" dirty="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50" b="0">
                <a:solidFill>
                  <a:schemeClr val="tx1"/>
                </a:solidFill>
                <a:latin typeface="+mj-lt"/>
              </a:defRPr>
            </a:lvl1pPr>
          </a:lstStyle>
          <a:p>
            <a:pPr>
              <a:defRPr/>
            </a:pPr>
            <a:endParaRPr lang="en-GB"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lang="en-GB" sz="1050" b="0" kern="1200" dirty="0">
                <a:solidFill>
                  <a:schemeClr val="tx1"/>
                </a:solidFill>
                <a:latin typeface="+mj-lt"/>
                <a:ea typeface="+mn-ea"/>
                <a:cs typeface="+mn-cs"/>
              </a:defRPr>
            </a:lvl1pPr>
          </a:lstStyle>
          <a:p>
            <a:pPr>
              <a:defRPr/>
            </a:pPr>
            <a:endParaRPr 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50" b="0">
                <a:solidFill>
                  <a:schemeClr val="tx1"/>
                </a:solidFill>
                <a:latin typeface="Arial" charset="0"/>
              </a:defRPr>
            </a:lvl1pPr>
          </a:lstStyle>
          <a:p>
            <a:pPr>
              <a:defRPr/>
            </a:pPr>
            <a:fld id="{9C8D21B7-B314-438C-91E9-7FF9087DC078}" type="slidenum">
              <a:rPr lang="en-GB"/>
              <a:pPr>
                <a:defRPr/>
              </a:pPr>
              <a:t>‹#›</a:t>
            </a:fld>
            <a:endParaRPr lang="en-GB" dirty="0"/>
          </a:p>
        </p:txBody>
      </p:sp>
    </p:spTree>
    <p:extLst>
      <p:ext uri="{BB962C8B-B14F-4D97-AF65-F5344CB8AC3E}">
        <p14:creationId xmlns:p14="http://schemas.microsoft.com/office/powerpoint/2010/main" val="2763254448"/>
      </p:ext>
    </p:extLst>
  </p:cSld>
  <p:clrMap bg1="lt1" tx1="dk1" bg2="lt2" tx2="dk2" accent1="accent1" accent2="accent2" accent3="accent3" accent4="accent4" accent5="accent5" accent6="accent6" hlink="hlink" folHlink="folHlink"/>
  <p:sldLayoutIdLst>
    <p:sldLayoutId id="2147483938" r:id="rId1"/>
    <p:sldLayoutId id="2147483939" r:id="rId2"/>
    <p:sldLayoutId id="2147483940" r:id="rId3"/>
    <p:sldLayoutId id="2147483941" r:id="rId4"/>
    <p:sldLayoutId id="2147483942" r:id="rId5"/>
  </p:sldLayoutIdLst>
  <p:txStyles>
    <p:titleStyle>
      <a:lvl1pPr marL="269081" indent="-269081" algn="l" rtl="0" eaLnBrk="0" fontAlgn="base" hangingPunct="0">
        <a:spcBef>
          <a:spcPct val="0"/>
        </a:spcBef>
        <a:spcAft>
          <a:spcPct val="0"/>
        </a:spcAft>
        <a:defRPr sz="1800" b="1">
          <a:solidFill>
            <a:srgbClr val="34677E"/>
          </a:solidFill>
          <a:latin typeface="+mj-lt"/>
          <a:ea typeface="+mj-ea"/>
          <a:cs typeface="+mj-cs"/>
        </a:defRPr>
      </a:lvl1pPr>
      <a:lvl2pPr marL="269081" indent="-269081" algn="l" rtl="0" eaLnBrk="0" fontAlgn="base" hangingPunct="0">
        <a:spcBef>
          <a:spcPct val="0"/>
        </a:spcBef>
        <a:spcAft>
          <a:spcPct val="0"/>
        </a:spcAft>
        <a:defRPr sz="2250" b="1">
          <a:solidFill>
            <a:srgbClr val="0F5494"/>
          </a:solidFill>
          <a:latin typeface="Verdana" pitchFamily="34" charset="0"/>
        </a:defRPr>
      </a:lvl2pPr>
      <a:lvl3pPr marL="269081" indent="-269081" algn="l" rtl="0" eaLnBrk="0" fontAlgn="base" hangingPunct="0">
        <a:spcBef>
          <a:spcPct val="0"/>
        </a:spcBef>
        <a:spcAft>
          <a:spcPct val="0"/>
        </a:spcAft>
        <a:defRPr sz="2250" b="1">
          <a:solidFill>
            <a:srgbClr val="0F5494"/>
          </a:solidFill>
          <a:latin typeface="Verdana" pitchFamily="34" charset="0"/>
        </a:defRPr>
      </a:lvl3pPr>
      <a:lvl4pPr marL="269081" indent="-269081" algn="l" rtl="0" eaLnBrk="0" fontAlgn="base" hangingPunct="0">
        <a:spcBef>
          <a:spcPct val="0"/>
        </a:spcBef>
        <a:spcAft>
          <a:spcPct val="0"/>
        </a:spcAft>
        <a:defRPr sz="2250" b="1">
          <a:solidFill>
            <a:srgbClr val="0F5494"/>
          </a:solidFill>
          <a:latin typeface="Verdana" pitchFamily="34" charset="0"/>
        </a:defRPr>
      </a:lvl4pPr>
      <a:lvl5pPr marL="269081" indent="-269081" algn="l" rtl="0" eaLnBrk="0" fontAlgn="base" hangingPunct="0">
        <a:spcBef>
          <a:spcPct val="0"/>
        </a:spcBef>
        <a:spcAft>
          <a:spcPct val="0"/>
        </a:spcAft>
        <a:defRPr sz="2250" b="1">
          <a:solidFill>
            <a:srgbClr val="0F5494"/>
          </a:solidFill>
          <a:latin typeface="Verdana" pitchFamily="34" charset="0"/>
        </a:defRPr>
      </a:lvl5pPr>
      <a:lvl6pPr marL="611981" algn="l" rtl="0" fontAlgn="base">
        <a:spcBef>
          <a:spcPct val="0"/>
        </a:spcBef>
        <a:spcAft>
          <a:spcPct val="0"/>
        </a:spcAft>
        <a:defRPr sz="2250" b="1">
          <a:solidFill>
            <a:srgbClr val="0F5494"/>
          </a:solidFill>
          <a:latin typeface="Verdana" pitchFamily="34" charset="0"/>
        </a:defRPr>
      </a:lvl6pPr>
      <a:lvl7pPr marL="954881" algn="l" rtl="0" fontAlgn="base">
        <a:spcBef>
          <a:spcPct val="0"/>
        </a:spcBef>
        <a:spcAft>
          <a:spcPct val="0"/>
        </a:spcAft>
        <a:defRPr sz="2250" b="1">
          <a:solidFill>
            <a:srgbClr val="0F5494"/>
          </a:solidFill>
          <a:latin typeface="Verdana" pitchFamily="34" charset="0"/>
        </a:defRPr>
      </a:lvl7pPr>
      <a:lvl8pPr marL="1297781" algn="l" rtl="0" fontAlgn="base">
        <a:spcBef>
          <a:spcPct val="0"/>
        </a:spcBef>
        <a:spcAft>
          <a:spcPct val="0"/>
        </a:spcAft>
        <a:defRPr sz="2250" b="1">
          <a:solidFill>
            <a:srgbClr val="0F5494"/>
          </a:solidFill>
          <a:latin typeface="Verdana" pitchFamily="34" charset="0"/>
        </a:defRPr>
      </a:lvl8pPr>
      <a:lvl9pPr marL="1640681" algn="l" rtl="0" fontAlgn="base">
        <a:spcBef>
          <a:spcPct val="0"/>
        </a:spcBef>
        <a:spcAft>
          <a:spcPct val="0"/>
        </a:spcAft>
        <a:defRPr sz="2250" b="1">
          <a:solidFill>
            <a:srgbClr val="0F5494"/>
          </a:solidFill>
          <a:latin typeface="Verdana" pitchFamily="34" charset="0"/>
        </a:defRPr>
      </a:lvl9pPr>
    </p:titleStyle>
    <p:bodyStyle>
      <a:lvl1pPr marL="135731" indent="-135731" algn="l" rtl="0" eaLnBrk="0" fontAlgn="base" hangingPunct="0">
        <a:spcBef>
          <a:spcPct val="20000"/>
        </a:spcBef>
        <a:spcAft>
          <a:spcPts val="450"/>
        </a:spcAft>
        <a:buClr>
          <a:srgbClr val="C8DF33"/>
        </a:buClr>
        <a:buFont typeface="Arial" panose="020B0604020202020204" pitchFamily="34" charset="0"/>
        <a:buChar char="•"/>
        <a:defRPr sz="1500" i="0">
          <a:solidFill>
            <a:schemeClr val="tx1">
              <a:lumMod val="85000"/>
              <a:lumOff val="15000"/>
            </a:schemeClr>
          </a:solidFill>
          <a:latin typeface="+mn-lt"/>
          <a:ea typeface="+mn-ea"/>
          <a:cs typeface="+mn-cs"/>
        </a:defRPr>
      </a:lvl1pPr>
      <a:lvl2pPr marL="200025" indent="-200025" algn="l" rtl="0" eaLnBrk="0" fontAlgn="base" hangingPunct="0">
        <a:spcBef>
          <a:spcPct val="20000"/>
        </a:spcBef>
        <a:spcAft>
          <a:spcPct val="0"/>
        </a:spcAft>
        <a:buClr>
          <a:srgbClr val="C20016"/>
        </a:buClr>
        <a:buChar char="•"/>
        <a:defRPr sz="1350" b="1">
          <a:solidFill>
            <a:schemeClr val="tx1">
              <a:lumMod val="65000"/>
              <a:lumOff val="35000"/>
            </a:schemeClr>
          </a:solidFill>
          <a:latin typeface="+mn-lt"/>
        </a:defRPr>
      </a:lvl2pPr>
      <a:lvl3pPr marL="271463" indent="-135731" algn="l" rtl="0" eaLnBrk="0" fontAlgn="base" hangingPunct="0">
        <a:spcBef>
          <a:spcPct val="20000"/>
        </a:spcBef>
        <a:spcAft>
          <a:spcPts val="450"/>
        </a:spcAft>
        <a:defRPr sz="1050">
          <a:solidFill>
            <a:schemeClr val="tx1">
              <a:lumMod val="85000"/>
              <a:lumOff val="15000"/>
            </a:schemeClr>
          </a:solidFill>
          <a:latin typeface="+mn-lt"/>
        </a:defRPr>
      </a:lvl3pPr>
      <a:lvl4pPr marL="1200150" indent="-171450" algn="l" rtl="0" eaLnBrk="0" fontAlgn="base" hangingPunct="0">
        <a:spcBef>
          <a:spcPct val="20000"/>
        </a:spcBef>
        <a:spcAft>
          <a:spcPct val="0"/>
        </a:spcAft>
        <a:buChar char="–"/>
        <a:defRPr sz="1500">
          <a:solidFill>
            <a:schemeClr val="tx1"/>
          </a:solidFill>
          <a:latin typeface="Arial" charset="0"/>
        </a:defRPr>
      </a:lvl4pPr>
      <a:lvl5pPr marL="1543050" indent="-171450" algn="l" rtl="0" eaLnBrk="0" fontAlgn="base" hangingPunct="0">
        <a:spcBef>
          <a:spcPct val="20000"/>
        </a:spcBef>
        <a:spcAft>
          <a:spcPct val="0"/>
        </a:spcAft>
        <a:buChar char="»"/>
        <a:defRPr sz="1500">
          <a:solidFill>
            <a:schemeClr val="tx1"/>
          </a:solidFill>
          <a:latin typeface="Arial" charset="0"/>
        </a:defRPr>
      </a:lvl5pPr>
      <a:lvl6pPr marL="1885950" indent="-171450" algn="l" rtl="0" fontAlgn="base">
        <a:spcBef>
          <a:spcPct val="20000"/>
        </a:spcBef>
        <a:spcAft>
          <a:spcPct val="0"/>
        </a:spcAft>
        <a:buChar char="»"/>
        <a:defRPr sz="1500">
          <a:solidFill>
            <a:schemeClr val="tx1"/>
          </a:solidFill>
          <a:latin typeface="Arial" charset="0"/>
        </a:defRPr>
      </a:lvl6pPr>
      <a:lvl7pPr marL="2228850" indent="-171450" algn="l" rtl="0" fontAlgn="base">
        <a:spcBef>
          <a:spcPct val="20000"/>
        </a:spcBef>
        <a:spcAft>
          <a:spcPct val="0"/>
        </a:spcAft>
        <a:buChar char="»"/>
        <a:defRPr sz="1500">
          <a:solidFill>
            <a:schemeClr val="tx1"/>
          </a:solidFill>
          <a:latin typeface="Arial" charset="0"/>
        </a:defRPr>
      </a:lvl7pPr>
      <a:lvl8pPr marL="2571750" indent="-171450" algn="l" rtl="0" fontAlgn="base">
        <a:spcBef>
          <a:spcPct val="20000"/>
        </a:spcBef>
        <a:spcAft>
          <a:spcPct val="0"/>
        </a:spcAft>
        <a:buChar char="»"/>
        <a:defRPr sz="1500">
          <a:solidFill>
            <a:schemeClr val="tx1"/>
          </a:solidFill>
          <a:latin typeface="Arial" charset="0"/>
        </a:defRPr>
      </a:lvl8pPr>
      <a:lvl9pPr marL="2914650" indent="-171450" algn="l" rtl="0" fontAlgn="base">
        <a:spcBef>
          <a:spcPct val="20000"/>
        </a:spcBef>
        <a:spcAft>
          <a:spcPct val="0"/>
        </a:spcAft>
        <a:buChar char="»"/>
        <a:defRPr sz="1500">
          <a:solidFill>
            <a:schemeClr val="tx1"/>
          </a:solidFill>
          <a:latin typeface="Arial" charset="0"/>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68313" y="1124028"/>
            <a:ext cx="8229600" cy="9366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dirty="0" err="1"/>
              <a:t>Lorem</a:t>
            </a:r>
            <a:r>
              <a:rPr lang="en-GB" dirty="0"/>
              <a:t> </a:t>
            </a:r>
            <a:r>
              <a:rPr lang="en-GB" dirty="0" err="1"/>
              <a:t>ipsum</a:t>
            </a:r>
            <a:endParaRPr lang="en-GB" dirty="0"/>
          </a:p>
        </p:txBody>
      </p:sp>
      <p:sp>
        <p:nvSpPr>
          <p:cNvPr id="1027" name="Rectangle 3"/>
          <p:cNvSpPr>
            <a:spLocks noGrp="1" noChangeArrowheads="1"/>
          </p:cNvSpPr>
          <p:nvPr>
            <p:ph type="body" idx="1"/>
          </p:nvPr>
        </p:nvSpPr>
        <p:spPr bwMode="auto">
          <a:xfrm>
            <a:off x="457200" y="2387603"/>
            <a:ext cx="8229600" cy="36337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BE" dirty="0"/>
              <a:t>Et </a:t>
            </a:r>
            <a:r>
              <a:rPr lang="fr-BE" dirty="0" err="1"/>
              <a:t>dolor</a:t>
            </a:r>
            <a:r>
              <a:rPr lang="fr-BE" dirty="0"/>
              <a:t> </a:t>
            </a:r>
            <a:r>
              <a:rPr lang="fr-BE" dirty="0" err="1"/>
              <a:t>fragum</a:t>
            </a:r>
            <a:endParaRPr lang="en-GB" dirty="0"/>
          </a:p>
          <a:p>
            <a:pPr lvl="2"/>
            <a:r>
              <a:rPr lang="en-GB" dirty="0"/>
              <a:t>- Et </a:t>
            </a:r>
            <a:r>
              <a:rPr lang="en-GB" dirty="0" err="1"/>
              <a:t>dolor</a:t>
            </a:r>
            <a:r>
              <a:rPr lang="en-GB" dirty="0"/>
              <a:t> </a:t>
            </a:r>
            <a:r>
              <a:rPr lang="en-GB" dirty="0" err="1"/>
              <a:t>fragum</a:t>
            </a:r>
            <a:endParaRPr lang="en-GB" dirty="0"/>
          </a:p>
        </p:txBody>
      </p:sp>
      <p:sp>
        <p:nvSpPr>
          <p:cNvPr id="1028" name="Rectangle 4"/>
          <p:cNvSpPr>
            <a:spLocks noGrp="1" noChangeArrowheads="1"/>
          </p:cNvSpPr>
          <p:nvPr>
            <p:ph type="dt" sz="half" idx="2"/>
          </p:nvPr>
        </p:nvSpPr>
        <p:spPr bwMode="auto">
          <a:xfrm>
            <a:off x="457200" y="6245227"/>
            <a:ext cx="2133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50" b="0">
                <a:solidFill>
                  <a:schemeClr val="tx1"/>
                </a:solidFill>
                <a:latin typeface="+mj-lt"/>
              </a:defRPr>
            </a:lvl1pPr>
          </a:lstStyle>
          <a:p>
            <a:pPr>
              <a:defRPr/>
            </a:pPr>
            <a:endParaRPr lang="en-GB" dirty="0">
              <a:solidFill>
                <a:srgbClr val="000000"/>
              </a:solidFill>
            </a:endParaRPr>
          </a:p>
        </p:txBody>
      </p:sp>
      <p:sp>
        <p:nvSpPr>
          <p:cNvPr id="1029" name="Rectangle 5"/>
          <p:cNvSpPr>
            <a:spLocks noGrp="1" noChangeArrowheads="1"/>
          </p:cNvSpPr>
          <p:nvPr>
            <p:ph type="ftr" sz="quarter" idx="3"/>
          </p:nvPr>
        </p:nvSpPr>
        <p:spPr bwMode="auto">
          <a:xfrm>
            <a:off x="3124200" y="6245227"/>
            <a:ext cx="2895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lang="en-GB" sz="1050" b="0" kern="1200" dirty="0">
                <a:solidFill>
                  <a:schemeClr val="tx1"/>
                </a:solidFill>
                <a:latin typeface="+mj-lt"/>
                <a:ea typeface="+mn-ea"/>
                <a:cs typeface="+mn-cs"/>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7"/>
            <a:ext cx="2133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50" b="0">
                <a:solidFill>
                  <a:schemeClr val="tx1"/>
                </a:solidFill>
                <a:latin typeface="Arial" charset="0"/>
              </a:defRPr>
            </a:lvl1pPr>
          </a:lstStyle>
          <a:p>
            <a:pPr>
              <a:defRPr/>
            </a:pPr>
            <a:fld id="{9C8D21B7-B314-438C-91E9-7FF9087DC078}"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1418348536"/>
      </p:ext>
    </p:extLst>
  </p:cSld>
  <p:clrMap bg1="lt1" tx1="dk1" bg2="lt2" tx2="dk2" accent1="accent1" accent2="accent2" accent3="accent3" accent4="accent4" accent5="accent5" accent6="accent6" hlink="hlink" folHlink="folHlink"/>
  <p:sldLayoutIdLst>
    <p:sldLayoutId id="2147483944" r:id="rId1"/>
    <p:sldLayoutId id="2147483945" r:id="rId2"/>
    <p:sldLayoutId id="2147483946" r:id="rId3"/>
    <p:sldLayoutId id="2147483947" r:id="rId4"/>
    <p:sldLayoutId id="2147483948" r:id="rId5"/>
    <p:sldLayoutId id="2147483949" r:id="rId6"/>
    <p:sldLayoutId id="2147483950" r:id="rId7"/>
    <p:sldLayoutId id="2147483951" r:id="rId8"/>
    <p:sldLayoutId id="2147483952" r:id="rId9"/>
    <p:sldLayoutId id="2147483953" r:id="rId10"/>
    <p:sldLayoutId id="2147483954" r:id="rId11"/>
    <p:sldLayoutId id="2147483955" r:id="rId12"/>
    <p:sldLayoutId id="2147483956" r:id="rId13"/>
  </p:sldLayoutIdLst>
  <p:txStyles>
    <p:titleStyle>
      <a:lvl1pPr marL="269081" indent="-269081" algn="l" rtl="0" eaLnBrk="0" fontAlgn="base" hangingPunct="0">
        <a:spcBef>
          <a:spcPct val="0"/>
        </a:spcBef>
        <a:spcAft>
          <a:spcPct val="0"/>
        </a:spcAft>
        <a:defRPr sz="1800" b="1">
          <a:solidFill>
            <a:srgbClr val="34677E"/>
          </a:solidFill>
          <a:latin typeface="+mj-lt"/>
          <a:ea typeface="+mj-ea"/>
          <a:cs typeface="+mj-cs"/>
        </a:defRPr>
      </a:lvl1pPr>
      <a:lvl2pPr marL="269081" indent="-269081" algn="l" rtl="0" eaLnBrk="0" fontAlgn="base" hangingPunct="0">
        <a:spcBef>
          <a:spcPct val="0"/>
        </a:spcBef>
        <a:spcAft>
          <a:spcPct val="0"/>
        </a:spcAft>
        <a:defRPr sz="2250" b="1">
          <a:solidFill>
            <a:srgbClr val="0F5494"/>
          </a:solidFill>
          <a:latin typeface="Verdana" pitchFamily="34" charset="0"/>
        </a:defRPr>
      </a:lvl2pPr>
      <a:lvl3pPr marL="269081" indent="-269081" algn="l" rtl="0" eaLnBrk="0" fontAlgn="base" hangingPunct="0">
        <a:spcBef>
          <a:spcPct val="0"/>
        </a:spcBef>
        <a:spcAft>
          <a:spcPct val="0"/>
        </a:spcAft>
        <a:defRPr sz="2250" b="1">
          <a:solidFill>
            <a:srgbClr val="0F5494"/>
          </a:solidFill>
          <a:latin typeface="Verdana" pitchFamily="34" charset="0"/>
        </a:defRPr>
      </a:lvl3pPr>
      <a:lvl4pPr marL="269081" indent="-269081" algn="l" rtl="0" eaLnBrk="0" fontAlgn="base" hangingPunct="0">
        <a:spcBef>
          <a:spcPct val="0"/>
        </a:spcBef>
        <a:spcAft>
          <a:spcPct val="0"/>
        </a:spcAft>
        <a:defRPr sz="2250" b="1">
          <a:solidFill>
            <a:srgbClr val="0F5494"/>
          </a:solidFill>
          <a:latin typeface="Verdana" pitchFamily="34" charset="0"/>
        </a:defRPr>
      </a:lvl4pPr>
      <a:lvl5pPr marL="269081" indent="-269081" algn="l" rtl="0" eaLnBrk="0" fontAlgn="base" hangingPunct="0">
        <a:spcBef>
          <a:spcPct val="0"/>
        </a:spcBef>
        <a:spcAft>
          <a:spcPct val="0"/>
        </a:spcAft>
        <a:defRPr sz="2250" b="1">
          <a:solidFill>
            <a:srgbClr val="0F5494"/>
          </a:solidFill>
          <a:latin typeface="Verdana" pitchFamily="34" charset="0"/>
        </a:defRPr>
      </a:lvl5pPr>
      <a:lvl6pPr marL="611981" algn="l" rtl="0" fontAlgn="base">
        <a:spcBef>
          <a:spcPct val="0"/>
        </a:spcBef>
        <a:spcAft>
          <a:spcPct val="0"/>
        </a:spcAft>
        <a:defRPr sz="2250" b="1">
          <a:solidFill>
            <a:srgbClr val="0F5494"/>
          </a:solidFill>
          <a:latin typeface="Verdana" pitchFamily="34" charset="0"/>
        </a:defRPr>
      </a:lvl6pPr>
      <a:lvl7pPr marL="954881" algn="l" rtl="0" fontAlgn="base">
        <a:spcBef>
          <a:spcPct val="0"/>
        </a:spcBef>
        <a:spcAft>
          <a:spcPct val="0"/>
        </a:spcAft>
        <a:defRPr sz="2250" b="1">
          <a:solidFill>
            <a:srgbClr val="0F5494"/>
          </a:solidFill>
          <a:latin typeface="Verdana" pitchFamily="34" charset="0"/>
        </a:defRPr>
      </a:lvl7pPr>
      <a:lvl8pPr marL="1297781" algn="l" rtl="0" fontAlgn="base">
        <a:spcBef>
          <a:spcPct val="0"/>
        </a:spcBef>
        <a:spcAft>
          <a:spcPct val="0"/>
        </a:spcAft>
        <a:defRPr sz="2250" b="1">
          <a:solidFill>
            <a:srgbClr val="0F5494"/>
          </a:solidFill>
          <a:latin typeface="Verdana" pitchFamily="34" charset="0"/>
        </a:defRPr>
      </a:lvl8pPr>
      <a:lvl9pPr marL="1640681" algn="l" rtl="0" fontAlgn="base">
        <a:spcBef>
          <a:spcPct val="0"/>
        </a:spcBef>
        <a:spcAft>
          <a:spcPct val="0"/>
        </a:spcAft>
        <a:defRPr sz="2250" b="1">
          <a:solidFill>
            <a:srgbClr val="0F5494"/>
          </a:solidFill>
          <a:latin typeface="Verdana" pitchFamily="34" charset="0"/>
        </a:defRPr>
      </a:lvl9pPr>
    </p:titleStyle>
    <p:bodyStyle>
      <a:lvl1pPr marL="135731" indent="-135731" algn="l" rtl="0" eaLnBrk="0" fontAlgn="base" hangingPunct="0">
        <a:spcBef>
          <a:spcPct val="20000"/>
        </a:spcBef>
        <a:spcAft>
          <a:spcPts val="450"/>
        </a:spcAft>
        <a:buClr>
          <a:srgbClr val="C8DF33"/>
        </a:buClr>
        <a:buFont typeface="Arial" panose="020B0604020202020204" pitchFamily="34" charset="0"/>
        <a:buChar char="•"/>
        <a:defRPr sz="1500" i="0">
          <a:solidFill>
            <a:schemeClr val="tx1">
              <a:lumMod val="85000"/>
              <a:lumOff val="15000"/>
            </a:schemeClr>
          </a:solidFill>
          <a:latin typeface="+mn-lt"/>
          <a:ea typeface="+mn-ea"/>
          <a:cs typeface="+mn-cs"/>
        </a:defRPr>
      </a:lvl1pPr>
      <a:lvl2pPr marL="200025" indent="-200025" algn="l" rtl="0" eaLnBrk="0" fontAlgn="base" hangingPunct="0">
        <a:spcBef>
          <a:spcPct val="20000"/>
        </a:spcBef>
        <a:spcAft>
          <a:spcPct val="0"/>
        </a:spcAft>
        <a:buClr>
          <a:srgbClr val="C20016"/>
        </a:buClr>
        <a:buChar char="•"/>
        <a:defRPr sz="1350" b="1">
          <a:solidFill>
            <a:schemeClr val="tx1">
              <a:lumMod val="65000"/>
              <a:lumOff val="35000"/>
            </a:schemeClr>
          </a:solidFill>
          <a:latin typeface="+mn-lt"/>
        </a:defRPr>
      </a:lvl2pPr>
      <a:lvl3pPr marL="271463" indent="-135731" algn="l" rtl="0" eaLnBrk="0" fontAlgn="base" hangingPunct="0">
        <a:spcBef>
          <a:spcPct val="20000"/>
        </a:spcBef>
        <a:spcAft>
          <a:spcPts val="450"/>
        </a:spcAft>
        <a:defRPr sz="1050">
          <a:solidFill>
            <a:schemeClr val="tx1">
              <a:lumMod val="85000"/>
              <a:lumOff val="15000"/>
            </a:schemeClr>
          </a:solidFill>
          <a:latin typeface="+mn-lt"/>
        </a:defRPr>
      </a:lvl3pPr>
      <a:lvl4pPr marL="1200150" indent="-171450" algn="l" rtl="0" eaLnBrk="0" fontAlgn="base" hangingPunct="0">
        <a:spcBef>
          <a:spcPct val="20000"/>
        </a:spcBef>
        <a:spcAft>
          <a:spcPct val="0"/>
        </a:spcAft>
        <a:buChar char="–"/>
        <a:defRPr sz="1500">
          <a:solidFill>
            <a:schemeClr val="tx1"/>
          </a:solidFill>
          <a:latin typeface="Arial" charset="0"/>
        </a:defRPr>
      </a:lvl4pPr>
      <a:lvl5pPr marL="1543050" indent="-171450" algn="l" rtl="0" eaLnBrk="0" fontAlgn="base" hangingPunct="0">
        <a:spcBef>
          <a:spcPct val="20000"/>
        </a:spcBef>
        <a:spcAft>
          <a:spcPct val="0"/>
        </a:spcAft>
        <a:buChar char="»"/>
        <a:defRPr sz="1500">
          <a:solidFill>
            <a:schemeClr val="tx1"/>
          </a:solidFill>
          <a:latin typeface="Arial" charset="0"/>
        </a:defRPr>
      </a:lvl5pPr>
      <a:lvl6pPr marL="1885950" indent="-171450" algn="l" rtl="0" fontAlgn="base">
        <a:spcBef>
          <a:spcPct val="20000"/>
        </a:spcBef>
        <a:spcAft>
          <a:spcPct val="0"/>
        </a:spcAft>
        <a:buChar char="»"/>
        <a:defRPr sz="1500">
          <a:solidFill>
            <a:schemeClr val="tx1"/>
          </a:solidFill>
          <a:latin typeface="Arial" charset="0"/>
        </a:defRPr>
      </a:lvl6pPr>
      <a:lvl7pPr marL="2228850" indent="-171450" algn="l" rtl="0" fontAlgn="base">
        <a:spcBef>
          <a:spcPct val="20000"/>
        </a:spcBef>
        <a:spcAft>
          <a:spcPct val="0"/>
        </a:spcAft>
        <a:buChar char="»"/>
        <a:defRPr sz="1500">
          <a:solidFill>
            <a:schemeClr val="tx1"/>
          </a:solidFill>
          <a:latin typeface="Arial" charset="0"/>
        </a:defRPr>
      </a:lvl7pPr>
      <a:lvl8pPr marL="2571750" indent="-171450" algn="l" rtl="0" fontAlgn="base">
        <a:spcBef>
          <a:spcPct val="20000"/>
        </a:spcBef>
        <a:spcAft>
          <a:spcPct val="0"/>
        </a:spcAft>
        <a:buChar char="»"/>
        <a:defRPr sz="1500">
          <a:solidFill>
            <a:schemeClr val="tx1"/>
          </a:solidFill>
          <a:latin typeface="Arial" charset="0"/>
        </a:defRPr>
      </a:lvl8pPr>
      <a:lvl9pPr marL="2914650" indent="-171450" algn="l" rtl="0" fontAlgn="base">
        <a:spcBef>
          <a:spcPct val="20000"/>
        </a:spcBef>
        <a:spcAft>
          <a:spcPct val="0"/>
        </a:spcAft>
        <a:buChar char="»"/>
        <a:defRPr sz="1500">
          <a:solidFill>
            <a:schemeClr val="tx1"/>
          </a:solidFill>
          <a:latin typeface="Arial" charset="0"/>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77.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3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57.jpeg"/><Relationship Id="rId7" Type="http://schemas.openxmlformats.org/officeDocument/2006/relationships/image" Target="../media/image61.png"/><Relationship Id="rId2" Type="http://schemas.openxmlformats.org/officeDocument/2006/relationships/notesSlide" Target="../notesSlides/notesSlide6.xml"/><Relationship Id="rId1" Type="http://schemas.openxmlformats.org/officeDocument/2006/relationships/slideLayout" Target="../slideLayouts/slideLayout290.xml"/><Relationship Id="rId6" Type="http://schemas.openxmlformats.org/officeDocument/2006/relationships/image" Target="../media/image60.jpeg"/><Relationship Id="rId5" Type="http://schemas.openxmlformats.org/officeDocument/2006/relationships/image" Target="../media/image59.png"/><Relationship Id="rId4" Type="http://schemas.openxmlformats.org/officeDocument/2006/relationships/image" Target="../media/image58.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hyperlink" Target="https://publications.europa.eu/en/publication-detail/-/publication/853c919a-7a88-11e8-ac6a-01aa75ed71a1/language-en/format-PDF/source-search" TargetMode="External"/><Relationship Id="rId1" Type="http://schemas.openxmlformats.org/officeDocument/2006/relationships/slideLayout" Target="../slideLayouts/slideLayout285.xml"/></Relationships>
</file>

<file path=ppt/slides/_rels/slide2.xml.rels><?xml version="1.0" encoding="UTF-8" standalone="yes"?>
<Relationships xmlns="http://schemas.openxmlformats.org/package/2006/relationships"><Relationship Id="rId2" Type="http://schemas.openxmlformats.org/officeDocument/2006/relationships/image" Target="../media/image35.tif"/><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37.png"/><Relationship Id="rId1" Type="http://schemas.openxmlformats.org/officeDocument/2006/relationships/slideLayout" Target="../slideLayouts/slideLayout20.xml"/><Relationship Id="rId6" Type="http://schemas.openxmlformats.org/officeDocument/2006/relationships/image" Target="../media/image41.jpeg"/><Relationship Id="rId11" Type="http://schemas.openxmlformats.org/officeDocument/2006/relationships/image" Target="../media/image46.jpeg"/><Relationship Id="rId5" Type="http://schemas.openxmlformats.org/officeDocument/2006/relationships/image" Target="../media/image40.jpeg"/><Relationship Id="rId10" Type="http://schemas.openxmlformats.org/officeDocument/2006/relationships/image" Target="../media/image45.jpeg"/><Relationship Id="rId4" Type="http://schemas.openxmlformats.org/officeDocument/2006/relationships/image" Target="../media/image39.png"/><Relationship Id="rId9" Type="http://schemas.openxmlformats.org/officeDocument/2006/relationships/image" Target="../media/image44.jpeg"/></Relationships>
</file>

<file path=ppt/slides/_rels/slide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xml"/><Relationship Id="rId1" Type="http://schemas.openxmlformats.org/officeDocument/2006/relationships/slideLayout" Target="../slideLayouts/slideLayout33.xml"/><Relationship Id="rId5" Type="http://schemas.openxmlformats.org/officeDocument/2006/relationships/image" Target="../media/image42.png"/><Relationship Id="rId4" Type="http://schemas.openxmlformats.org/officeDocument/2006/relationships/image" Target="../media/image48.jpe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3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7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notesSlide" Target="../notesSlides/notesSlide4.xml"/><Relationship Id="rId1" Type="http://schemas.openxmlformats.org/officeDocument/2006/relationships/slideLayout" Target="../slideLayouts/slideLayout283.xml"/><Relationship Id="rId6" Type="http://schemas.openxmlformats.org/officeDocument/2006/relationships/image" Target="../media/image52.png"/><Relationship Id="rId5" Type="http://schemas.openxmlformats.org/officeDocument/2006/relationships/image" Target="../media/image51.png"/><Relationship Id="rId10" Type="http://schemas.openxmlformats.org/officeDocument/2006/relationships/image" Target="../media/image56.png"/><Relationship Id="rId4" Type="http://schemas.openxmlformats.org/officeDocument/2006/relationships/image" Target="../media/image50.png"/><Relationship Id="rId9" Type="http://schemas.openxmlformats.org/officeDocument/2006/relationships/image" Target="../media/image5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 name="Shape 221"/>
          <p:cNvSpPr>
            <a:spLocks noGrp="1"/>
          </p:cNvSpPr>
          <p:nvPr>
            <p:ph type="subTitle" sz="quarter" idx="1"/>
          </p:nvPr>
        </p:nvSpPr>
        <p:spPr>
          <a:xfrm>
            <a:off x="628648" y="4509120"/>
            <a:ext cx="4591424" cy="1649633"/>
          </a:xfrm>
          <a:prstGeom prst="rect">
            <a:avLst/>
          </a:prstGeom>
        </p:spPr>
        <p:txBody>
          <a:bodyPr>
            <a:normAutofit/>
          </a:bodyPr>
          <a:lstStyle/>
          <a:p>
            <a:pPr lvl="0" algn="r" defTabSz="914400" fontAlgn="base">
              <a:lnSpc>
                <a:spcPct val="100000"/>
              </a:lnSpc>
              <a:spcBef>
                <a:spcPct val="0"/>
              </a:spcBef>
              <a:spcAft>
                <a:spcPct val="0"/>
              </a:spcAft>
            </a:pPr>
            <a:r>
              <a:rPr lang="en-US" altLang="en-US" sz="2300" b="1" kern="1200" dirty="0">
                <a:latin typeface="Arial" panose="020B0604020202020204" pitchFamily="34" charset="0"/>
                <a:ea typeface="+mn-ea"/>
                <a:cs typeface="+mn-cs"/>
              </a:rPr>
              <a:t>Jim Corbett</a:t>
            </a:r>
          </a:p>
          <a:p>
            <a:pPr lvl="0" algn="r" defTabSz="914400" fontAlgn="base">
              <a:lnSpc>
                <a:spcPct val="100000"/>
              </a:lnSpc>
              <a:spcBef>
                <a:spcPct val="0"/>
              </a:spcBef>
              <a:spcAft>
                <a:spcPct val="0"/>
              </a:spcAft>
            </a:pPr>
            <a:r>
              <a:rPr lang="en-US" altLang="en-US" sz="2300" b="1" kern="1200" dirty="0">
                <a:latin typeface="Arial" panose="020B0604020202020204" pitchFamily="34" charset="0"/>
                <a:ea typeface="+mn-ea"/>
                <a:cs typeface="+mn-cs"/>
              </a:rPr>
              <a:t>Director</a:t>
            </a:r>
          </a:p>
          <a:p>
            <a:pPr lvl="0" algn="r" defTabSz="914400" fontAlgn="base">
              <a:lnSpc>
                <a:spcPct val="100000"/>
              </a:lnSpc>
              <a:spcBef>
                <a:spcPct val="0"/>
              </a:spcBef>
              <a:spcAft>
                <a:spcPct val="0"/>
              </a:spcAft>
            </a:pPr>
            <a:r>
              <a:rPr lang="en-US" altLang="en-US" sz="2300" b="1" kern="1200" dirty="0">
                <a:latin typeface="Arial" panose="020B0604020202020204" pitchFamily="34" charset="0"/>
                <a:ea typeface="+mn-ea"/>
                <a:cs typeface="+mn-cs"/>
              </a:rPr>
              <a:t>The Food Institute @ UCC</a:t>
            </a:r>
          </a:p>
          <a:p>
            <a:endParaRPr dirty="0"/>
          </a:p>
        </p:txBody>
      </p:sp>
    </p:spTree>
    <p:extLst>
      <p:ext uri="{BB962C8B-B14F-4D97-AF65-F5344CB8AC3E}">
        <p14:creationId xmlns:p14="http://schemas.microsoft.com/office/powerpoint/2010/main" val="2739486849"/>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85988" y="2444949"/>
            <a:ext cx="5314950" cy="2010166"/>
          </a:xfrm>
        </p:spPr>
        <p:txBody>
          <a:bodyPr>
            <a:normAutofit fontScale="90000"/>
          </a:bodyPr>
          <a:lstStyle/>
          <a:p>
            <a:pPr marL="0" indent="0">
              <a:lnSpc>
                <a:spcPct val="100000"/>
              </a:lnSpc>
              <a:spcBef>
                <a:spcPts val="0"/>
              </a:spcBef>
              <a:defRPr/>
            </a:pPr>
            <a:r>
              <a:rPr lang="en-IE" sz="1800" dirty="0"/>
              <a:t>Horizon 2020 Societal Challenge 2 - €1.3 billion</a:t>
            </a:r>
            <a:br>
              <a:rPr lang="en-IE" sz="1800" dirty="0"/>
            </a:br>
            <a:br>
              <a:rPr lang="en-IE" sz="1800" dirty="0"/>
            </a:br>
            <a:r>
              <a:rPr lang="en-IE" sz="1800" dirty="0"/>
              <a:t>- Food security</a:t>
            </a:r>
            <a:br>
              <a:rPr lang="en-IE" sz="1800" dirty="0"/>
            </a:br>
            <a:r>
              <a:rPr lang="en-IE" sz="1800" dirty="0"/>
              <a:t>- Sustainable agriculture and forestry</a:t>
            </a:r>
            <a:br>
              <a:rPr lang="en-IE" sz="1800" dirty="0"/>
            </a:br>
            <a:r>
              <a:rPr lang="en-IE" sz="1800" dirty="0"/>
              <a:t>- Marine, maritime and inland water research</a:t>
            </a:r>
            <a:br>
              <a:rPr lang="en-IE" sz="1800" dirty="0"/>
            </a:br>
            <a:r>
              <a:rPr lang="en-IE" sz="1800" dirty="0"/>
              <a:t>- </a:t>
            </a:r>
            <a:r>
              <a:rPr lang="en-IE" sz="1800" dirty="0" err="1"/>
              <a:t>Bioeconomy</a:t>
            </a:r>
            <a:br>
              <a:rPr lang="en-IE" sz="1800" dirty="0"/>
            </a:br>
            <a:endParaRPr lang="en-US" sz="1800" dirty="0"/>
          </a:p>
        </p:txBody>
      </p:sp>
    </p:spTree>
    <p:extLst>
      <p:ext uri="{BB962C8B-B14F-4D97-AF65-F5344CB8AC3E}">
        <p14:creationId xmlns:p14="http://schemas.microsoft.com/office/powerpoint/2010/main" val="4199595948"/>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nvGraphicFramePr>
        <p:xfrm>
          <a:off x="1331640" y="1538790"/>
          <a:ext cx="6426714" cy="42124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p:cNvSpPr txBox="1"/>
          <p:nvPr/>
        </p:nvSpPr>
        <p:spPr>
          <a:xfrm>
            <a:off x="1331640" y="998730"/>
            <a:ext cx="6369323" cy="392413"/>
          </a:xfrm>
          <a:prstGeom prst="rect">
            <a:avLst/>
          </a:prstGeom>
          <a:solidFill>
            <a:srgbClr val="004D44"/>
          </a:solidFill>
        </p:spPr>
        <p:txBody>
          <a:bodyPr wrap="square" lIns="68579" tIns="34289" rIns="68579" bIns="34289">
            <a:spAutoFit/>
          </a:bodyPr>
          <a:lstStyle/>
          <a:p>
            <a:pPr algn="ctr" defTabSz="685800" fontAlgn="auto">
              <a:spcBef>
                <a:spcPts val="0"/>
              </a:spcBef>
              <a:spcAft>
                <a:spcPts val="0"/>
              </a:spcAft>
              <a:defRPr/>
            </a:pPr>
            <a:r>
              <a:rPr lang="en-IE" sz="2100" dirty="0">
                <a:ln w="18415" cmpd="sng">
                  <a:solidFill>
                    <a:srgbClr val="FFFFFF"/>
                  </a:solidFill>
                  <a:prstDash val="solid"/>
                </a:ln>
                <a:solidFill>
                  <a:srgbClr val="FFFFFF"/>
                </a:solidFill>
                <a:latin typeface="Garamond" pitchFamily="18" charset="0"/>
              </a:rPr>
              <a:t>DAFM - Research &amp; Innovation Supports &amp; Activities</a:t>
            </a:r>
          </a:p>
        </p:txBody>
      </p:sp>
      <p:sp>
        <p:nvSpPr>
          <p:cNvPr id="4" name="Rounded Rectangle 3"/>
          <p:cNvSpPr/>
          <p:nvPr/>
        </p:nvSpPr>
        <p:spPr>
          <a:xfrm>
            <a:off x="3113838" y="1592797"/>
            <a:ext cx="2933849" cy="378023"/>
          </a:xfrm>
          <a:prstGeom prst="roundRect">
            <a:avLst/>
          </a:prstGeom>
          <a:solidFill>
            <a:schemeClr val="bg1"/>
          </a:solidFill>
          <a:ln>
            <a:solidFill>
              <a:srgbClr val="004D44"/>
            </a:solidFill>
          </a:ln>
        </p:spPr>
        <p:style>
          <a:lnRef idx="2">
            <a:schemeClr val="dk1"/>
          </a:lnRef>
          <a:fillRef idx="1">
            <a:schemeClr val="lt1"/>
          </a:fillRef>
          <a:effectRef idx="0">
            <a:schemeClr val="dk1"/>
          </a:effectRef>
          <a:fontRef idx="minor">
            <a:schemeClr val="dk1"/>
          </a:fontRef>
        </p:style>
        <p:txBody>
          <a:bodyPr lIns="68579" tIns="34289" rIns="68579" bIns="34289" anchor="ctr"/>
          <a:lstStyle/>
          <a:p>
            <a:pPr algn="ctr" defTabSz="685800" fontAlgn="auto">
              <a:spcBef>
                <a:spcPts val="0"/>
              </a:spcBef>
              <a:spcAft>
                <a:spcPts val="0"/>
              </a:spcAft>
              <a:defRPr/>
            </a:pPr>
            <a:r>
              <a:rPr lang="en-IE" sz="1125" dirty="0">
                <a:solidFill>
                  <a:srgbClr val="004D44"/>
                </a:solidFill>
                <a:latin typeface="Calibri" panose="020F0502020204030204"/>
              </a:rPr>
              <a:t>DAFM COMPETITIVE NATIONAL FUNDING PROGRAMMES</a:t>
            </a:r>
          </a:p>
        </p:txBody>
      </p:sp>
    </p:spTree>
    <p:extLst>
      <p:ext uri="{BB962C8B-B14F-4D97-AF65-F5344CB8AC3E}">
        <p14:creationId xmlns:p14="http://schemas.microsoft.com/office/powerpoint/2010/main" val="2373666875"/>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85900" y="1160860"/>
            <a:ext cx="5657850" cy="378024"/>
          </a:xfrm>
        </p:spPr>
        <p:txBody>
          <a:bodyPr>
            <a:noAutofit/>
          </a:bodyPr>
          <a:lstStyle/>
          <a:p>
            <a:pPr algn="ctr">
              <a:defRPr/>
            </a:pPr>
            <a:r>
              <a:rPr lang="en-IE" sz="1650" dirty="0"/>
              <a:t>Why a national Policy Statement? </a:t>
            </a:r>
            <a:br>
              <a:rPr lang="en-IE" sz="1650" dirty="0"/>
            </a:br>
            <a:r>
              <a:rPr lang="en-IE" sz="1650" dirty="0"/>
              <a:t>Why is the bioeconomy important?</a:t>
            </a:r>
          </a:p>
        </p:txBody>
      </p:sp>
      <p:pic>
        <p:nvPicPr>
          <p:cNvPr id="41987" name="Content Placeholder 7" descr="carbon-footprint1.jpg"/>
          <p:cNvPicPr>
            <a:picLocks noGrp="1" noChangeAspect="1"/>
          </p:cNvPicPr>
          <p:nvPr>
            <p:ph sz="quarter" idx="2"/>
          </p:nvPr>
        </p:nvPicPr>
        <p:blipFill>
          <a:blip r:embed="rId3" cstate="print"/>
          <a:srcRect/>
          <a:stretch>
            <a:fillRect/>
          </a:stretch>
        </p:blipFill>
        <p:spPr bwMode="auto">
          <a:xfrm>
            <a:off x="2249836" y="4023123"/>
            <a:ext cx="917972" cy="1113235"/>
          </a:xfrm>
        </p:spPr>
      </p:pic>
      <p:pic>
        <p:nvPicPr>
          <p:cNvPr id="41988" name="Content Placeholder 8" descr="decarbonisation.JPG"/>
          <p:cNvPicPr>
            <a:picLocks noGrp="1" noChangeAspect="1"/>
          </p:cNvPicPr>
          <p:nvPr>
            <p:ph sz="quarter" idx="4"/>
          </p:nvPr>
        </p:nvPicPr>
        <p:blipFill>
          <a:blip r:embed="rId4" cstate="print"/>
          <a:srcRect/>
          <a:stretch>
            <a:fillRect/>
          </a:stretch>
        </p:blipFill>
        <p:spPr bwMode="auto">
          <a:xfrm>
            <a:off x="4998841" y="2402681"/>
            <a:ext cx="1733252" cy="972146"/>
          </a:xfrm>
        </p:spPr>
      </p:pic>
      <p:sp>
        <p:nvSpPr>
          <p:cNvPr id="4" name="Text Placeholder 3"/>
          <p:cNvSpPr>
            <a:spLocks noGrp="1"/>
          </p:cNvSpPr>
          <p:nvPr>
            <p:ph type="body" sz="quarter" idx="1"/>
          </p:nvPr>
        </p:nvSpPr>
        <p:spPr>
          <a:xfrm>
            <a:off x="1493490" y="3483174"/>
            <a:ext cx="2600325" cy="385763"/>
          </a:xfrm>
          <a:solidFill>
            <a:srgbClr val="004D44"/>
          </a:solidFill>
        </p:spPr>
        <p:txBody>
          <a:bodyPr/>
          <a:lstStyle/>
          <a:p>
            <a:pPr>
              <a:defRPr/>
            </a:pPr>
            <a:r>
              <a:rPr lang="en-IE" dirty="0"/>
              <a:t>Mitigation</a:t>
            </a:r>
          </a:p>
        </p:txBody>
      </p:sp>
      <p:sp>
        <p:nvSpPr>
          <p:cNvPr id="6" name="Text Placeholder 5"/>
          <p:cNvSpPr>
            <a:spLocks noGrp="1"/>
          </p:cNvSpPr>
          <p:nvPr>
            <p:ph type="body" sz="quarter" idx="3"/>
          </p:nvPr>
        </p:nvSpPr>
        <p:spPr>
          <a:xfrm>
            <a:off x="4517975" y="1593056"/>
            <a:ext cx="2743200" cy="763787"/>
          </a:xfrm>
          <a:solidFill>
            <a:srgbClr val="004D44"/>
          </a:solidFill>
        </p:spPr>
        <p:txBody>
          <a:bodyPr/>
          <a:lstStyle/>
          <a:p>
            <a:pPr>
              <a:defRPr/>
            </a:pPr>
            <a:r>
              <a:rPr lang="en-IE" dirty="0"/>
              <a:t>Decarbonisation / Changing Economic Model</a:t>
            </a:r>
          </a:p>
        </p:txBody>
      </p:sp>
      <p:sp>
        <p:nvSpPr>
          <p:cNvPr id="10" name="Text Placeholder 3"/>
          <p:cNvSpPr txBox="1">
            <a:spLocks/>
          </p:cNvSpPr>
          <p:nvPr/>
        </p:nvSpPr>
        <p:spPr>
          <a:xfrm>
            <a:off x="4517975" y="3429000"/>
            <a:ext cx="2743200" cy="692349"/>
          </a:xfrm>
          <a:prstGeom prst="roundRect">
            <a:avLst>
              <a:gd name="adj" fmla="val 16667"/>
            </a:avLst>
          </a:prstGeom>
          <a:solidFill>
            <a:srgbClr val="004D44"/>
          </a:solidFill>
        </p:spPr>
        <p:txBody>
          <a:bodyPr lIns="68579" tIns="34289" rIns="68579" bIns="34289" anchor="ctr"/>
          <a:lstStyle/>
          <a:p>
            <a:pPr defTabSz="685785" fontAlgn="auto">
              <a:spcBef>
                <a:spcPts val="450"/>
              </a:spcBef>
              <a:spcAft>
                <a:spcPts val="0"/>
              </a:spcAft>
              <a:buClr>
                <a:srgbClr val="BBE0E3"/>
              </a:buClr>
              <a:buSzPct val="70000"/>
              <a:defRPr/>
            </a:pPr>
            <a:r>
              <a:rPr lang="en-IE" sz="1500" b="1" dirty="0">
                <a:solidFill>
                  <a:srgbClr val="FFFFFF"/>
                </a:solidFill>
                <a:latin typeface="Verdana"/>
              </a:rPr>
              <a:t>Economic Opportunity / Rural Employment </a:t>
            </a:r>
          </a:p>
        </p:txBody>
      </p:sp>
      <p:pic>
        <p:nvPicPr>
          <p:cNvPr id="41992" name="Content Placeholder 7" descr="rural economy.gif"/>
          <p:cNvPicPr>
            <a:picLocks noChangeAspect="1"/>
          </p:cNvPicPr>
          <p:nvPr/>
        </p:nvPicPr>
        <p:blipFill>
          <a:blip r:embed="rId5" cstate="print"/>
          <a:srcRect/>
          <a:stretch>
            <a:fillRect/>
          </a:stretch>
        </p:blipFill>
        <p:spPr bwMode="auto">
          <a:xfrm>
            <a:off x="5652047" y="4185049"/>
            <a:ext cx="1301056" cy="917972"/>
          </a:xfrm>
          <a:prstGeom prst="rect">
            <a:avLst/>
          </a:prstGeom>
          <a:noFill/>
          <a:ln w="9525">
            <a:noFill/>
            <a:miter lim="800000"/>
            <a:headEnd/>
            <a:tailEnd/>
          </a:ln>
        </p:spPr>
      </p:pic>
      <p:sp>
        <p:nvSpPr>
          <p:cNvPr id="12" name="Text Placeholder 5"/>
          <p:cNvSpPr txBox="1">
            <a:spLocks/>
          </p:cNvSpPr>
          <p:nvPr/>
        </p:nvSpPr>
        <p:spPr>
          <a:xfrm>
            <a:off x="1547515" y="1593058"/>
            <a:ext cx="2700338" cy="756047"/>
          </a:xfrm>
          <a:prstGeom prst="roundRect">
            <a:avLst>
              <a:gd name="adj" fmla="val 16667"/>
            </a:avLst>
          </a:prstGeom>
          <a:solidFill>
            <a:srgbClr val="004D44"/>
          </a:solidFill>
        </p:spPr>
        <p:txBody>
          <a:bodyPr lIns="68579" tIns="34289" rIns="68579" bIns="34289" anchor="ctr"/>
          <a:lstStyle/>
          <a:p>
            <a:pPr defTabSz="685800">
              <a:spcBef>
                <a:spcPts val="450"/>
              </a:spcBef>
              <a:buClr>
                <a:srgbClr val="BBE0E3"/>
              </a:buClr>
              <a:buSzPct val="70000"/>
              <a:defRPr/>
            </a:pPr>
            <a:r>
              <a:rPr lang="en-IE" sz="1500" b="1" dirty="0">
                <a:solidFill>
                  <a:srgbClr val="FFFFFF"/>
                </a:solidFill>
                <a:latin typeface="Verdana" pitchFamily="34" charset="0"/>
              </a:rPr>
              <a:t>Sustainable use of renewable biological resources</a:t>
            </a:r>
            <a:endParaRPr lang="en-IE" sz="1500" b="1" dirty="0">
              <a:solidFill>
                <a:srgbClr val="FFFFFF"/>
              </a:solidFill>
              <a:latin typeface="Verdana"/>
            </a:endParaRPr>
          </a:p>
        </p:txBody>
      </p:sp>
      <p:pic>
        <p:nvPicPr>
          <p:cNvPr id="41994" name="Content Placeholder 8" descr="plant money.jpg"/>
          <p:cNvPicPr>
            <a:picLocks noChangeAspect="1"/>
          </p:cNvPicPr>
          <p:nvPr/>
        </p:nvPicPr>
        <p:blipFill>
          <a:blip r:embed="rId6" cstate="print"/>
          <a:srcRect/>
          <a:stretch>
            <a:fillRect/>
          </a:stretch>
        </p:blipFill>
        <p:spPr bwMode="auto">
          <a:xfrm>
            <a:off x="4301877" y="4185047"/>
            <a:ext cx="1296144" cy="934641"/>
          </a:xfrm>
          <a:prstGeom prst="rect">
            <a:avLst/>
          </a:prstGeom>
          <a:noFill/>
          <a:ln w="9525">
            <a:noFill/>
            <a:miter lim="800000"/>
            <a:headEnd/>
            <a:tailEnd/>
          </a:ln>
        </p:spPr>
      </p:pic>
      <p:pic>
        <p:nvPicPr>
          <p:cNvPr id="41995" name="Picture 2"/>
          <p:cNvPicPr>
            <a:picLocks noChangeAspect="1" noChangeArrowheads="1"/>
          </p:cNvPicPr>
          <p:nvPr/>
        </p:nvPicPr>
        <p:blipFill>
          <a:blip r:embed="rId7" cstate="print"/>
          <a:srcRect/>
          <a:stretch>
            <a:fillRect/>
          </a:stretch>
        </p:blipFill>
        <p:spPr bwMode="auto">
          <a:xfrm>
            <a:off x="2195810" y="2402681"/>
            <a:ext cx="1063526" cy="1034654"/>
          </a:xfrm>
          <a:prstGeom prst="rect">
            <a:avLst/>
          </a:prstGeom>
          <a:noFill/>
          <a:ln w="9525">
            <a:noFill/>
            <a:miter lim="800000"/>
            <a:headEnd/>
            <a:tailEnd/>
          </a:ln>
        </p:spPr>
      </p:pic>
      <p:sp>
        <p:nvSpPr>
          <p:cNvPr id="14" name="TextBox 13"/>
          <p:cNvSpPr txBox="1"/>
          <p:nvPr/>
        </p:nvSpPr>
        <p:spPr>
          <a:xfrm>
            <a:off x="1493492" y="5157194"/>
            <a:ext cx="5616773" cy="623246"/>
          </a:xfrm>
          <a:prstGeom prst="rect">
            <a:avLst/>
          </a:prstGeom>
        </p:spPr>
        <p:style>
          <a:lnRef idx="2">
            <a:schemeClr val="accent1"/>
          </a:lnRef>
          <a:fillRef idx="1">
            <a:schemeClr val="lt1"/>
          </a:fillRef>
          <a:effectRef idx="0">
            <a:schemeClr val="accent1"/>
          </a:effectRef>
          <a:fontRef idx="minor">
            <a:schemeClr val="dk1"/>
          </a:fontRef>
        </p:style>
        <p:txBody>
          <a:bodyPr lIns="68579" tIns="34289" rIns="68579" bIns="34289">
            <a:spAutoFit/>
          </a:bodyPr>
          <a:lstStyle/>
          <a:p>
            <a:pPr algn="ctr" defTabSz="685800">
              <a:defRPr/>
            </a:pPr>
            <a:r>
              <a:rPr lang="en-IE" sz="1200" b="1" dirty="0">
                <a:solidFill>
                  <a:srgbClr val="000000"/>
                </a:solidFill>
                <a:latin typeface="Verdana"/>
              </a:rPr>
              <a:t>A coordinated cross-sectoral approach will be required to make the transition to a low carbon and circular economy and society. </a:t>
            </a:r>
          </a:p>
        </p:txBody>
      </p:sp>
    </p:spTree>
    <p:extLst>
      <p:ext uri="{BB962C8B-B14F-4D97-AF65-F5344CB8AC3E}">
        <p14:creationId xmlns:p14="http://schemas.microsoft.com/office/powerpoint/2010/main" val="3431064180"/>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 name="Shape 272"/>
          <p:cNvSpPr>
            <a:spLocks noGrp="1"/>
          </p:cNvSpPr>
          <p:nvPr>
            <p:ph type="title"/>
          </p:nvPr>
        </p:nvSpPr>
        <p:spPr>
          <a:xfrm>
            <a:off x="512093" y="260648"/>
            <a:ext cx="8335838" cy="648072"/>
          </a:xfrm>
          <a:prstGeom prst="rect">
            <a:avLst/>
          </a:prstGeom>
        </p:spPr>
        <p:txBody>
          <a:bodyPr>
            <a:noAutofit/>
          </a:bodyPr>
          <a:lstStyle/>
          <a:p>
            <a:pPr algn="ctr">
              <a:lnSpc>
                <a:spcPct val="100000"/>
              </a:lnSpc>
            </a:pPr>
            <a:r>
              <a:rPr lang="en-GB" altLang="en-US" sz="2000" dirty="0"/>
              <a:t>Are Researchers Prepared for Addressing Societal Challenges ?</a:t>
            </a:r>
            <a:endParaRPr sz="2000" dirty="0"/>
          </a:p>
        </p:txBody>
      </p:sp>
      <p:sp>
        <p:nvSpPr>
          <p:cNvPr id="2" name="TextBox 1">
            <a:extLst>
              <a:ext uri="{FF2B5EF4-FFF2-40B4-BE49-F238E27FC236}">
                <a16:creationId xmlns:a16="http://schemas.microsoft.com/office/drawing/2014/main" id="{D7DAE032-7D1B-DE4E-A35F-C0B202E794F7}"/>
              </a:ext>
            </a:extLst>
          </p:cNvPr>
          <p:cNvSpPr txBox="1"/>
          <p:nvPr/>
        </p:nvSpPr>
        <p:spPr>
          <a:xfrm>
            <a:off x="512094" y="908720"/>
            <a:ext cx="8300650" cy="480131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285750" marR="0" indent="-285750" algn="l" defTabSz="914400" rtl="0" fontAlgn="auto" latinLnBrk="0" hangingPunct="0">
              <a:lnSpc>
                <a:spcPct val="200000"/>
              </a:lnSpc>
              <a:spcBef>
                <a:spcPts val="0"/>
              </a:spcBef>
              <a:spcAft>
                <a:spcPts val="0"/>
              </a:spcAft>
              <a:buClrTx/>
              <a:buSzTx/>
              <a:buFont typeface="Arial" panose="020B0604020202020204" pitchFamily="34" charset="0"/>
              <a:buChar char="•"/>
              <a:tabLst/>
            </a:pPr>
            <a:r>
              <a:rPr kumimoji="0" lang="en-US" sz="1800" b="0" i="0" u="none" strike="noStrike" cap="none" spc="0" normalizeH="0" baseline="0" dirty="0">
                <a:ln>
                  <a:noFill/>
                </a:ln>
                <a:solidFill>
                  <a:srgbClr val="000000"/>
                </a:solidFill>
                <a:effectLst/>
                <a:uFillTx/>
                <a:latin typeface="Verdana"/>
                <a:ea typeface="Verdana"/>
                <a:cs typeface="Verdana"/>
                <a:sym typeface="Verdana"/>
              </a:rPr>
              <a:t>What worked in the PAST may not work in the FUTURE</a:t>
            </a:r>
          </a:p>
          <a:p>
            <a:pPr marL="285750" marR="0" indent="-285750" algn="l" defTabSz="914400" rtl="0" fontAlgn="auto" latinLnBrk="0" hangingPunct="0">
              <a:lnSpc>
                <a:spcPct val="200000"/>
              </a:lnSpc>
              <a:spcBef>
                <a:spcPts val="0"/>
              </a:spcBef>
              <a:spcAft>
                <a:spcPts val="0"/>
              </a:spcAft>
              <a:buClrTx/>
              <a:buSzTx/>
              <a:buFont typeface="Arial" panose="020B0604020202020204" pitchFamily="34" charset="0"/>
              <a:buChar char="•"/>
              <a:tabLst/>
            </a:pPr>
            <a:r>
              <a:rPr lang="en-US" dirty="0">
                <a:solidFill>
                  <a:srgbClr val="000000"/>
                </a:solidFill>
                <a:latin typeface="Verdana"/>
                <a:ea typeface="Verdana"/>
                <a:cs typeface="Verdana"/>
                <a:sym typeface="Verdana"/>
              </a:rPr>
              <a:t>LIFELONG Learning – UCC CPD</a:t>
            </a:r>
          </a:p>
          <a:p>
            <a:pPr marL="285750" marR="0" indent="-285750" algn="l" defTabSz="914400" rtl="0" fontAlgn="auto" latinLnBrk="0" hangingPunct="0">
              <a:lnSpc>
                <a:spcPct val="200000"/>
              </a:lnSpc>
              <a:spcBef>
                <a:spcPts val="0"/>
              </a:spcBef>
              <a:spcAft>
                <a:spcPts val="0"/>
              </a:spcAft>
              <a:buClrTx/>
              <a:buSzTx/>
              <a:buFont typeface="Arial" panose="020B0604020202020204" pitchFamily="34" charset="0"/>
              <a:buChar char="•"/>
              <a:tabLst/>
            </a:pPr>
            <a:r>
              <a:rPr kumimoji="0" lang="en-US" sz="1800" b="0" i="0" u="none" strike="noStrike" cap="none" spc="0" normalizeH="0" baseline="0" dirty="0">
                <a:ln>
                  <a:noFill/>
                </a:ln>
                <a:solidFill>
                  <a:srgbClr val="000000"/>
                </a:solidFill>
                <a:effectLst/>
                <a:uFillTx/>
                <a:latin typeface="Verdana"/>
                <a:ea typeface="Verdana"/>
                <a:cs typeface="Verdana"/>
                <a:sym typeface="Verdana"/>
              </a:rPr>
              <a:t>Have a CAREER PLAN</a:t>
            </a:r>
          </a:p>
          <a:p>
            <a:pPr marL="285750" indent="-285750" fontAlgn="auto" hangingPunct="0">
              <a:lnSpc>
                <a:spcPct val="200000"/>
              </a:lnSpc>
              <a:spcBef>
                <a:spcPts val="0"/>
              </a:spcBef>
              <a:spcAft>
                <a:spcPts val="0"/>
              </a:spcAft>
              <a:buFont typeface="Arial" panose="020B0604020202020204" pitchFamily="34" charset="0"/>
              <a:buChar char="•"/>
            </a:pPr>
            <a:r>
              <a:rPr lang="en-US" dirty="0">
                <a:solidFill>
                  <a:srgbClr val="000000"/>
                </a:solidFill>
                <a:latin typeface="Verdana"/>
                <a:ea typeface="Verdana"/>
                <a:cs typeface="Verdana"/>
                <a:sym typeface="Verdana"/>
              </a:rPr>
              <a:t>Be prepared to TRAVEL</a:t>
            </a:r>
          </a:p>
          <a:p>
            <a:pPr marL="285750" marR="0" indent="-285750" algn="l" defTabSz="914400" rtl="0" fontAlgn="auto" latinLnBrk="0" hangingPunct="0">
              <a:lnSpc>
                <a:spcPct val="150000"/>
              </a:lnSpc>
              <a:spcBef>
                <a:spcPts val="0"/>
              </a:spcBef>
              <a:spcAft>
                <a:spcPts val="0"/>
              </a:spcAft>
              <a:buClrTx/>
              <a:buSzTx/>
              <a:buFont typeface="Arial" panose="020B0604020202020204" pitchFamily="34" charset="0"/>
              <a:buChar char="•"/>
              <a:tabLst/>
            </a:pPr>
            <a:r>
              <a:rPr kumimoji="0" lang="en-US" sz="1800" b="0" i="0" u="none" strike="noStrike" cap="none" spc="0" normalizeH="0" baseline="0" dirty="0">
                <a:ln>
                  <a:noFill/>
                </a:ln>
                <a:solidFill>
                  <a:srgbClr val="000000"/>
                </a:solidFill>
                <a:effectLst/>
                <a:uFillTx/>
                <a:latin typeface="Verdana"/>
                <a:ea typeface="Verdana"/>
                <a:cs typeface="Verdana"/>
                <a:sym typeface="Verdana"/>
              </a:rPr>
              <a:t>EQUIP yourself with the right Hard and Soft Skills</a:t>
            </a:r>
          </a:p>
          <a:p>
            <a:pPr marL="742950" lvl="1" indent="-285750" fontAlgn="auto" hangingPunct="0">
              <a:lnSpc>
                <a:spcPct val="150000"/>
              </a:lnSpc>
              <a:spcBef>
                <a:spcPts val="0"/>
              </a:spcBef>
              <a:spcAft>
                <a:spcPts val="0"/>
              </a:spcAft>
              <a:buFont typeface="Arial" panose="020B0604020202020204" pitchFamily="34" charset="0"/>
              <a:buChar char="•"/>
            </a:pPr>
            <a:r>
              <a:rPr lang="en-US" dirty="0">
                <a:solidFill>
                  <a:srgbClr val="000000"/>
                </a:solidFill>
                <a:latin typeface="Verdana"/>
                <a:ea typeface="Verdana"/>
                <a:cs typeface="Verdana"/>
                <a:sym typeface="Verdana"/>
              </a:rPr>
              <a:t>Communications, </a:t>
            </a:r>
            <a:r>
              <a:rPr kumimoji="0" lang="en-US" b="0" i="0" u="none" strike="noStrike" cap="none" spc="0" normalizeH="0" baseline="0" dirty="0">
                <a:ln>
                  <a:noFill/>
                </a:ln>
                <a:solidFill>
                  <a:srgbClr val="000000"/>
                </a:solidFill>
                <a:effectLst/>
                <a:uFillTx/>
                <a:latin typeface="Verdana"/>
                <a:ea typeface="Verdana"/>
                <a:cs typeface="Verdana"/>
                <a:sym typeface="Verdana"/>
              </a:rPr>
              <a:t>Presentation skills</a:t>
            </a:r>
          </a:p>
          <a:p>
            <a:pPr marL="742950" lvl="1" indent="-285750" fontAlgn="auto" hangingPunct="0">
              <a:lnSpc>
                <a:spcPct val="150000"/>
              </a:lnSpc>
              <a:spcBef>
                <a:spcPts val="0"/>
              </a:spcBef>
              <a:spcAft>
                <a:spcPts val="0"/>
              </a:spcAft>
              <a:buFont typeface="Arial" panose="020B0604020202020204" pitchFamily="34" charset="0"/>
              <a:buChar char="•"/>
            </a:pPr>
            <a:r>
              <a:rPr lang="en-US" dirty="0">
                <a:solidFill>
                  <a:srgbClr val="000000"/>
                </a:solidFill>
                <a:latin typeface="Verdana"/>
                <a:ea typeface="Verdana"/>
                <a:cs typeface="Verdana"/>
                <a:sym typeface="Verdana"/>
              </a:rPr>
              <a:t>Project Management</a:t>
            </a:r>
          </a:p>
          <a:p>
            <a:pPr marL="742950" lvl="1" indent="-285750" fontAlgn="auto" hangingPunct="0">
              <a:lnSpc>
                <a:spcPct val="150000"/>
              </a:lnSpc>
              <a:spcBef>
                <a:spcPts val="0"/>
              </a:spcBef>
              <a:spcAft>
                <a:spcPts val="0"/>
              </a:spcAft>
              <a:buFont typeface="Arial" panose="020B0604020202020204" pitchFamily="34" charset="0"/>
              <a:buChar char="•"/>
            </a:pPr>
            <a:r>
              <a:rPr kumimoji="0" lang="en-US" b="0" i="0" u="none" strike="noStrike" cap="none" spc="0" normalizeH="0" baseline="0" dirty="0">
                <a:ln>
                  <a:noFill/>
                </a:ln>
                <a:solidFill>
                  <a:srgbClr val="000000"/>
                </a:solidFill>
                <a:effectLst/>
                <a:uFillTx/>
                <a:latin typeface="Verdana"/>
                <a:ea typeface="Verdana"/>
                <a:cs typeface="Verdana"/>
                <a:sym typeface="Verdana"/>
              </a:rPr>
              <a:t>People Skills, Teamwork</a:t>
            </a:r>
          </a:p>
          <a:p>
            <a:pPr marL="742950" lvl="1" indent="-285750" fontAlgn="auto" hangingPunct="0">
              <a:lnSpc>
                <a:spcPct val="150000"/>
              </a:lnSpc>
              <a:spcBef>
                <a:spcPts val="0"/>
              </a:spcBef>
              <a:spcAft>
                <a:spcPts val="0"/>
              </a:spcAft>
              <a:buFont typeface="Arial" panose="020B0604020202020204" pitchFamily="34" charset="0"/>
              <a:buChar char="•"/>
            </a:pPr>
            <a:r>
              <a:rPr lang="en-US" dirty="0">
                <a:solidFill>
                  <a:srgbClr val="000000"/>
                </a:solidFill>
                <a:latin typeface="Verdana"/>
                <a:ea typeface="Verdana"/>
                <a:cs typeface="Verdana"/>
                <a:sym typeface="Verdana"/>
              </a:rPr>
              <a:t>Sales </a:t>
            </a:r>
            <a:endParaRPr kumimoji="0" lang="en-US" b="0" i="0" u="none" strike="noStrike" cap="none" spc="0" normalizeH="0" baseline="0" dirty="0">
              <a:ln>
                <a:noFill/>
              </a:ln>
              <a:solidFill>
                <a:srgbClr val="000000"/>
              </a:solidFill>
              <a:effectLst/>
              <a:uFillTx/>
              <a:latin typeface="Verdana"/>
              <a:ea typeface="Verdana"/>
              <a:cs typeface="Verdana"/>
              <a:sym typeface="Verdana"/>
            </a:endParaRPr>
          </a:p>
          <a:p>
            <a:pPr marL="742950" lvl="1" indent="-285750" fontAlgn="auto" hangingPunct="0">
              <a:lnSpc>
                <a:spcPct val="150000"/>
              </a:lnSpc>
              <a:spcBef>
                <a:spcPts val="0"/>
              </a:spcBef>
              <a:spcAft>
                <a:spcPts val="0"/>
              </a:spcAft>
              <a:buFont typeface="Arial" panose="020B0604020202020204" pitchFamily="34" charset="0"/>
              <a:buChar char="•"/>
            </a:pPr>
            <a:r>
              <a:rPr lang="en-US" dirty="0">
                <a:solidFill>
                  <a:srgbClr val="000000"/>
                </a:solidFill>
                <a:latin typeface="Verdana"/>
                <a:ea typeface="Verdana"/>
                <a:cs typeface="Verdana"/>
                <a:sym typeface="Verdana"/>
              </a:rPr>
              <a:t>Finance</a:t>
            </a:r>
            <a:endParaRPr kumimoji="0" lang="en-US" b="0" i="0" u="none" strike="noStrike" cap="none" spc="0" normalizeH="0" baseline="0" dirty="0">
              <a:ln>
                <a:noFill/>
              </a:ln>
              <a:solidFill>
                <a:srgbClr val="000000"/>
              </a:solidFill>
              <a:effectLst/>
              <a:uFillTx/>
              <a:latin typeface="Verdana"/>
              <a:ea typeface="Verdana"/>
              <a:cs typeface="Verdana"/>
              <a:sym typeface="Verdana"/>
            </a:endParaRPr>
          </a:p>
        </p:txBody>
      </p:sp>
    </p:spTree>
    <p:extLst>
      <p:ext uri="{BB962C8B-B14F-4D97-AF65-F5344CB8AC3E}">
        <p14:creationId xmlns:p14="http://schemas.microsoft.com/office/powerpoint/2010/main" val="220185818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subTnLst>
                                    <p:set>
                                      <p:cBhvr override="childStyle">
                                        <p:cTn dur="1" fill="hold" display="0" masterRel="nextClick" afterEffect="1"/>
                                        <p:tgtEl>
                                          <p:spTgt spid="2">
                                            <p:txEl>
                                              <p:pRg st="0" end="0"/>
                                            </p:txEl>
                                          </p:spTgt>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subTnLst>
                                    <p:set>
                                      <p:cBhvr override="childStyle">
                                        <p:cTn dur="1" fill="hold" display="0" masterRel="nextClick" afterEffect="1"/>
                                        <p:tgtEl>
                                          <p:spTgt spid="2">
                                            <p:txEl>
                                              <p:pRg st="1" end="1"/>
                                            </p:txEl>
                                          </p:spTgt>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subTnLst>
                                    <p:set>
                                      <p:cBhvr override="childStyle">
                                        <p:cTn dur="1" fill="hold" display="0" masterRel="nextClick" afterEffect="1"/>
                                        <p:tgtEl>
                                          <p:spTgt spid="2">
                                            <p:txEl>
                                              <p:pRg st="2" end="2"/>
                                            </p:txEl>
                                          </p:spTgt>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subTnLst>
                                    <p:set>
                                      <p:cBhvr override="childStyle">
                                        <p:cTn dur="1" fill="hold" display="0" masterRel="nextClick" afterEffect="1"/>
                                        <p:tgtEl>
                                          <p:spTgt spid="2">
                                            <p:txEl>
                                              <p:pRg st="3" end="3"/>
                                            </p:txEl>
                                          </p:spTgt>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 name="Shape 272"/>
          <p:cNvSpPr>
            <a:spLocks noGrp="1"/>
          </p:cNvSpPr>
          <p:nvPr>
            <p:ph type="title"/>
          </p:nvPr>
        </p:nvSpPr>
        <p:spPr>
          <a:xfrm>
            <a:off x="512093" y="260648"/>
            <a:ext cx="8335838" cy="648072"/>
          </a:xfrm>
          <a:prstGeom prst="rect">
            <a:avLst/>
          </a:prstGeom>
        </p:spPr>
        <p:txBody>
          <a:bodyPr>
            <a:noAutofit/>
          </a:bodyPr>
          <a:lstStyle/>
          <a:p>
            <a:pPr algn="ctr">
              <a:lnSpc>
                <a:spcPct val="100000"/>
              </a:lnSpc>
            </a:pPr>
            <a:r>
              <a:rPr lang="en-GB" altLang="en-US" sz="2000" dirty="0"/>
              <a:t>Are Researchers Prepared for Addressing Societal Challenges ?</a:t>
            </a:r>
            <a:endParaRPr sz="2000" dirty="0"/>
          </a:p>
        </p:txBody>
      </p:sp>
      <p:sp>
        <p:nvSpPr>
          <p:cNvPr id="2" name="TextBox 1">
            <a:extLst>
              <a:ext uri="{FF2B5EF4-FFF2-40B4-BE49-F238E27FC236}">
                <a16:creationId xmlns:a16="http://schemas.microsoft.com/office/drawing/2014/main" id="{D7DAE032-7D1B-DE4E-A35F-C0B202E794F7}"/>
              </a:ext>
            </a:extLst>
          </p:cNvPr>
          <p:cNvSpPr txBox="1"/>
          <p:nvPr/>
        </p:nvSpPr>
        <p:spPr>
          <a:xfrm>
            <a:off x="512094" y="908720"/>
            <a:ext cx="8300650" cy="23083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285750" marR="0" indent="-285750" algn="l" defTabSz="914400" rtl="0" fontAlgn="auto" latinLnBrk="0" hangingPunct="0">
              <a:lnSpc>
                <a:spcPct val="200000"/>
              </a:lnSpc>
              <a:spcBef>
                <a:spcPts val="0"/>
              </a:spcBef>
              <a:spcAft>
                <a:spcPts val="0"/>
              </a:spcAft>
              <a:buClrTx/>
              <a:buSzTx/>
              <a:buFont typeface="Arial" panose="020B0604020202020204" pitchFamily="34" charset="0"/>
              <a:buChar char="•"/>
              <a:tabLst/>
            </a:pPr>
            <a:r>
              <a:rPr lang="en-US" dirty="0">
                <a:solidFill>
                  <a:srgbClr val="000000"/>
                </a:solidFill>
                <a:latin typeface="Verdana"/>
                <a:ea typeface="Verdana"/>
                <a:cs typeface="Verdana"/>
                <a:sym typeface="Verdana"/>
              </a:rPr>
              <a:t>Keep LEARNING and Keep SCORE</a:t>
            </a:r>
          </a:p>
          <a:p>
            <a:pPr marL="285750" marR="0" indent="-285750" algn="l" defTabSz="914400" rtl="0" fontAlgn="auto" latinLnBrk="0" hangingPunct="0">
              <a:lnSpc>
                <a:spcPct val="200000"/>
              </a:lnSpc>
              <a:spcBef>
                <a:spcPts val="0"/>
              </a:spcBef>
              <a:spcAft>
                <a:spcPts val="0"/>
              </a:spcAft>
              <a:buClrTx/>
              <a:buSzTx/>
              <a:buFont typeface="Arial" panose="020B0604020202020204" pitchFamily="34" charset="0"/>
              <a:buChar char="•"/>
              <a:tabLst/>
            </a:pPr>
            <a:r>
              <a:rPr lang="en-US" dirty="0">
                <a:solidFill>
                  <a:srgbClr val="000000"/>
                </a:solidFill>
                <a:latin typeface="Verdana"/>
                <a:ea typeface="Verdana"/>
                <a:cs typeface="Verdana"/>
                <a:sym typeface="Verdana"/>
              </a:rPr>
              <a:t>NETWORK</a:t>
            </a:r>
          </a:p>
          <a:p>
            <a:pPr marL="285750" marR="0" indent="-285750" algn="l" defTabSz="914400" rtl="0" fontAlgn="auto" latinLnBrk="0" hangingPunct="0">
              <a:lnSpc>
                <a:spcPct val="200000"/>
              </a:lnSpc>
              <a:spcBef>
                <a:spcPts val="0"/>
              </a:spcBef>
              <a:spcAft>
                <a:spcPts val="0"/>
              </a:spcAft>
              <a:buClrTx/>
              <a:buSzTx/>
              <a:buFont typeface="Arial" panose="020B0604020202020204" pitchFamily="34" charset="0"/>
              <a:buChar char="•"/>
              <a:tabLst/>
            </a:pPr>
            <a:r>
              <a:rPr lang="en-US" dirty="0">
                <a:solidFill>
                  <a:srgbClr val="000000"/>
                </a:solidFill>
                <a:latin typeface="Verdana"/>
                <a:ea typeface="Verdana"/>
                <a:cs typeface="Verdana"/>
                <a:sym typeface="Verdana"/>
              </a:rPr>
              <a:t>S.T.E.M. vs  S.T.E.A.M.</a:t>
            </a:r>
          </a:p>
          <a:p>
            <a:pPr marL="285750" marR="0" indent="-285750" algn="l" defTabSz="914400" rtl="0" fontAlgn="auto" latinLnBrk="0" hangingPunct="0">
              <a:lnSpc>
                <a:spcPct val="200000"/>
              </a:lnSpc>
              <a:spcBef>
                <a:spcPts val="0"/>
              </a:spcBef>
              <a:spcAft>
                <a:spcPts val="0"/>
              </a:spcAft>
              <a:buClrTx/>
              <a:buSzTx/>
              <a:buFont typeface="Arial" panose="020B0604020202020204" pitchFamily="34" charset="0"/>
              <a:buChar char="•"/>
              <a:tabLst/>
            </a:pPr>
            <a:r>
              <a:rPr lang="en-US" dirty="0">
                <a:solidFill>
                  <a:srgbClr val="000000"/>
                </a:solidFill>
                <a:latin typeface="Verdana"/>
                <a:ea typeface="Verdana"/>
                <a:cs typeface="Verdana"/>
                <a:sym typeface="Verdana"/>
              </a:rPr>
              <a:t>INNOVATION</a:t>
            </a:r>
          </a:p>
        </p:txBody>
      </p:sp>
    </p:spTree>
    <p:extLst>
      <p:ext uri="{BB962C8B-B14F-4D97-AF65-F5344CB8AC3E}">
        <p14:creationId xmlns:p14="http://schemas.microsoft.com/office/powerpoint/2010/main" val="275121905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subTnLst>
                                    <p:set>
                                      <p:cBhvr override="childStyle">
                                        <p:cTn dur="1" fill="hold" display="0" masterRel="nextClick" afterEffect="1"/>
                                        <p:tgtEl>
                                          <p:spTgt spid="2">
                                            <p:txEl>
                                              <p:pRg st="0" end="0"/>
                                            </p:txEl>
                                          </p:spTgt>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subTnLst>
                                    <p:set>
                                      <p:cBhvr override="childStyle">
                                        <p:cTn dur="1" fill="hold" display="0" masterRel="nextClick" afterEffect="1"/>
                                        <p:tgtEl>
                                          <p:spTgt spid="2">
                                            <p:txEl>
                                              <p:pRg st="1" end="1"/>
                                            </p:txEl>
                                          </p:spTgt>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subTnLst>
                                    <p:set>
                                      <p:cBhvr override="childStyle">
                                        <p:cTn dur="1" fill="hold" display="0" masterRel="nextClick" afterEffect="1"/>
                                        <p:tgtEl>
                                          <p:spTgt spid="2">
                                            <p:txEl>
                                              <p:pRg st="2" end="2"/>
                                            </p:txEl>
                                          </p:spTgt>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subTnLst>
                                    <p:set>
                                      <p:cBhvr override="childStyle">
                                        <p:cTn dur="1" fill="hold" display="0" masterRel="nextClick" afterEffect="1"/>
                                        <p:tgtEl>
                                          <p:spTgt spid="2">
                                            <p:txEl>
                                              <p:pRg st="3" end="3"/>
                                            </p:txEl>
                                          </p:spTgt>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 name="Shape 272"/>
          <p:cNvSpPr>
            <a:spLocks noGrp="1"/>
          </p:cNvSpPr>
          <p:nvPr>
            <p:ph type="title"/>
          </p:nvPr>
        </p:nvSpPr>
        <p:spPr>
          <a:xfrm>
            <a:off x="512093" y="116632"/>
            <a:ext cx="8335838" cy="648072"/>
          </a:xfrm>
          <a:prstGeom prst="rect">
            <a:avLst/>
          </a:prstGeom>
        </p:spPr>
        <p:txBody>
          <a:bodyPr anchor="ctr">
            <a:noAutofit/>
          </a:bodyPr>
          <a:lstStyle/>
          <a:p>
            <a:pPr algn="ctr">
              <a:lnSpc>
                <a:spcPct val="100000"/>
              </a:lnSpc>
            </a:pPr>
            <a:r>
              <a:rPr lang="en-GB" altLang="en-US" sz="2000" dirty="0"/>
              <a:t>Are Researchers Prepared for Addressing Societal Challenges ?</a:t>
            </a:r>
            <a:endParaRPr sz="2000" dirty="0"/>
          </a:p>
        </p:txBody>
      </p:sp>
      <p:sp>
        <p:nvSpPr>
          <p:cNvPr id="2" name="TextBox 1">
            <a:extLst>
              <a:ext uri="{FF2B5EF4-FFF2-40B4-BE49-F238E27FC236}">
                <a16:creationId xmlns:a16="http://schemas.microsoft.com/office/drawing/2014/main" id="{D7DAE032-7D1B-DE4E-A35F-C0B202E794F7}"/>
              </a:ext>
            </a:extLst>
          </p:cNvPr>
          <p:cNvSpPr txBox="1"/>
          <p:nvPr/>
        </p:nvSpPr>
        <p:spPr>
          <a:xfrm>
            <a:off x="512094" y="836712"/>
            <a:ext cx="8300650" cy="590930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285750" marR="0" indent="-285750" algn="l" defTabSz="914400" rtl="0" fontAlgn="auto" latinLnBrk="0" hangingPunct="0">
              <a:lnSpc>
                <a:spcPct val="150000"/>
              </a:lnSpc>
              <a:spcBef>
                <a:spcPts val="0"/>
              </a:spcBef>
              <a:spcAft>
                <a:spcPts val="0"/>
              </a:spcAft>
              <a:buClrTx/>
              <a:buSzTx/>
              <a:buFont typeface="Arial" panose="020B0604020202020204" pitchFamily="34" charset="0"/>
              <a:buChar char="•"/>
              <a:tabLst/>
            </a:pPr>
            <a:r>
              <a:rPr kumimoji="0" lang="en-US" sz="1800" b="0" i="0" u="none" strike="noStrike" cap="none" spc="0" normalizeH="0" baseline="0" dirty="0">
                <a:ln>
                  <a:noFill/>
                </a:ln>
                <a:solidFill>
                  <a:srgbClr val="000000"/>
                </a:solidFill>
                <a:effectLst/>
                <a:uFillTx/>
                <a:latin typeface="Verdana"/>
                <a:ea typeface="Verdana"/>
                <a:cs typeface="Verdana"/>
                <a:sym typeface="Verdana"/>
              </a:rPr>
              <a:t>What worked in the PAST will not work in the FUTURE</a:t>
            </a:r>
          </a:p>
          <a:p>
            <a:pPr marL="285750" marR="0" indent="-285750" algn="l" defTabSz="914400" rtl="0" fontAlgn="auto" latinLnBrk="0" hangingPunct="0">
              <a:lnSpc>
                <a:spcPct val="150000"/>
              </a:lnSpc>
              <a:spcBef>
                <a:spcPts val="0"/>
              </a:spcBef>
              <a:spcAft>
                <a:spcPts val="0"/>
              </a:spcAft>
              <a:buClrTx/>
              <a:buSzTx/>
              <a:buFont typeface="Arial" panose="020B0604020202020204" pitchFamily="34" charset="0"/>
              <a:buChar char="•"/>
              <a:tabLst/>
            </a:pPr>
            <a:r>
              <a:rPr lang="en-US" dirty="0">
                <a:solidFill>
                  <a:srgbClr val="000000"/>
                </a:solidFill>
                <a:latin typeface="Verdana"/>
                <a:ea typeface="Verdana"/>
                <a:cs typeface="Verdana"/>
                <a:sym typeface="Verdana"/>
              </a:rPr>
              <a:t>LIFELONG Learning – UCC CPD</a:t>
            </a:r>
          </a:p>
          <a:p>
            <a:pPr marL="285750" marR="0" indent="-285750" algn="l" defTabSz="914400" rtl="0" fontAlgn="auto" latinLnBrk="0" hangingPunct="0">
              <a:lnSpc>
                <a:spcPct val="150000"/>
              </a:lnSpc>
              <a:spcBef>
                <a:spcPts val="0"/>
              </a:spcBef>
              <a:spcAft>
                <a:spcPts val="0"/>
              </a:spcAft>
              <a:buClrTx/>
              <a:buSzTx/>
              <a:buFont typeface="Arial" panose="020B0604020202020204" pitchFamily="34" charset="0"/>
              <a:buChar char="•"/>
              <a:tabLst/>
            </a:pPr>
            <a:r>
              <a:rPr kumimoji="0" lang="en-US" sz="1800" b="0" i="0" u="none" strike="noStrike" cap="none" spc="0" normalizeH="0" baseline="0" dirty="0">
                <a:ln>
                  <a:noFill/>
                </a:ln>
                <a:solidFill>
                  <a:srgbClr val="000000"/>
                </a:solidFill>
                <a:effectLst/>
                <a:uFillTx/>
                <a:latin typeface="Verdana"/>
                <a:ea typeface="Verdana"/>
                <a:cs typeface="Verdana"/>
                <a:sym typeface="Verdana"/>
              </a:rPr>
              <a:t>Have a CAREER PLAN</a:t>
            </a:r>
          </a:p>
          <a:p>
            <a:pPr marL="285750" marR="0" indent="-285750" algn="l" defTabSz="914400" rtl="0" fontAlgn="auto" latinLnBrk="0" hangingPunct="0">
              <a:lnSpc>
                <a:spcPct val="150000"/>
              </a:lnSpc>
              <a:spcBef>
                <a:spcPts val="0"/>
              </a:spcBef>
              <a:spcAft>
                <a:spcPts val="0"/>
              </a:spcAft>
              <a:buClrTx/>
              <a:buSzTx/>
              <a:buFont typeface="Arial" panose="020B0604020202020204" pitchFamily="34" charset="0"/>
              <a:buChar char="•"/>
              <a:tabLst/>
            </a:pPr>
            <a:r>
              <a:rPr kumimoji="0" lang="en-US" sz="1800" b="0" i="0" u="none" strike="noStrike" cap="none" spc="0" normalizeH="0" baseline="0" dirty="0">
                <a:ln>
                  <a:noFill/>
                </a:ln>
                <a:solidFill>
                  <a:srgbClr val="000000"/>
                </a:solidFill>
                <a:effectLst/>
                <a:uFillTx/>
                <a:latin typeface="Verdana"/>
                <a:ea typeface="Verdana"/>
                <a:cs typeface="Verdana"/>
                <a:sym typeface="Verdana"/>
              </a:rPr>
              <a:t>EQUIP yourself with the right Hard and Soft Skills</a:t>
            </a:r>
          </a:p>
          <a:p>
            <a:pPr marL="742950" lvl="1" indent="-285750" fontAlgn="auto" hangingPunct="0">
              <a:lnSpc>
                <a:spcPct val="150000"/>
              </a:lnSpc>
              <a:spcBef>
                <a:spcPts val="0"/>
              </a:spcBef>
              <a:spcAft>
                <a:spcPts val="0"/>
              </a:spcAft>
              <a:buFont typeface="Arial" panose="020B0604020202020204" pitchFamily="34" charset="0"/>
              <a:buChar char="•"/>
            </a:pPr>
            <a:r>
              <a:rPr lang="en-US" dirty="0">
                <a:solidFill>
                  <a:srgbClr val="000000"/>
                </a:solidFill>
                <a:latin typeface="Verdana"/>
                <a:ea typeface="Verdana"/>
                <a:cs typeface="Verdana"/>
                <a:sym typeface="Verdana"/>
              </a:rPr>
              <a:t>Communications, </a:t>
            </a:r>
            <a:r>
              <a:rPr kumimoji="0" lang="en-US" b="0" i="0" u="none" strike="noStrike" cap="none" spc="0" normalizeH="0" baseline="0" dirty="0">
                <a:ln>
                  <a:noFill/>
                </a:ln>
                <a:solidFill>
                  <a:srgbClr val="000000"/>
                </a:solidFill>
                <a:effectLst/>
                <a:uFillTx/>
                <a:latin typeface="Verdana"/>
                <a:ea typeface="Verdana"/>
                <a:cs typeface="Verdana"/>
                <a:sym typeface="Verdana"/>
              </a:rPr>
              <a:t>Presentation skills</a:t>
            </a:r>
          </a:p>
          <a:p>
            <a:pPr marL="742950" lvl="1" indent="-285750" fontAlgn="auto" hangingPunct="0">
              <a:lnSpc>
                <a:spcPct val="150000"/>
              </a:lnSpc>
              <a:spcBef>
                <a:spcPts val="0"/>
              </a:spcBef>
              <a:spcAft>
                <a:spcPts val="0"/>
              </a:spcAft>
              <a:buFont typeface="Arial" panose="020B0604020202020204" pitchFamily="34" charset="0"/>
              <a:buChar char="•"/>
            </a:pPr>
            <a:r>
              <a:rPr lang="en-US" dirty="0">
                <a:solidFill>
                  <a:srgbClr val="000000"/>
                </a:solidFill>
                <a:latin typeface="Verdana"/>
                <a:ea typeface="Verdana"/>
                <a:cs typeface="Verdana"/>
                <a:sym typeface="Verdana"/>
              </a:rPr>
              <a:t>Project Management</a:t>
            </a:r>
          </a:p>
          <a:p>
            <a:pPr marL="742950" lvl="1" indent="-285750" fontAlgn="auto" hangingPunct="0">
              <a:lnSpc>
                <a:spcPct val="150000"/>
              </a:lnSpc>
              <a:spcBef>
                <a:spcPts val="0"/>
              </a:spcBef>
              <a:spcAft>
                <a:spcPts val="0"/>
              </a:spcAft>
              <a:buFont typeface="Arial" panose="020B0604020202020204" pitchFamily="34" charset="0"/>
              <a:buChar char="•"/>
            </a:pPr>
            <a:r>
              <a:rPr kumimoji="0" lang="en-US" b="0" i="0" u="none" strike="noStrike" cap="none" spc="0" normalizeH="0" baseline="0" dirty="0">
                <a:ln>
                  <a:noFill/>
                </a:ln>
                <a:solidFill>
                  <a:srgbClr val="000000"/>
                </a:solidFill>
                <a:effectLst/>
                <a:uFillTx/>
                <a:latin typeface="Verdana"/>
                <a:ea typeface="Verdana"/>
                <a:cs typeface="Verdana"/>
                <a:sym typeface="Verdana"/>
              </a:rPr>
              <a:t>People Skills</a:t>
            </a:r>
          </a:p>
          <a:p>
            <a:pPr marL="742950" lvl="1" indent="-285750" fontAlgn="auto" hangingPunct="0">
              <a:lnSpc>
                <a:spcPct val="150000"/>
              </a:lnSpc>
              <a:spcBef>
                <a:spcPts val="0"/>
              </a:spcBef>
              <a:spcAft>
                <a:spcPts val="0"/>
              </a:spcAft>
              <a:buFont typeface="Arial" panose="020B0604020202020204" pitchFamily="34" charset="0"/>
              <a:buChar char="•"/>
            </a:pPr>
            <a:r>
              <a:rPr lang="en-US" dirty="0">
                <a:solidFill>
                  <a:srgbClr val="000000"/>
                </a:solidFill>
                <a:latin typeface="Verdana"/>
                <a:ea typeface="Verdana"/>
                <a:cs typeface="Verdana"/>
                <a:sym typeface="Verdana"/>
              </a:rPr>
              <a:t>Sales </a:t>
            </a:r>
            <a:endParaRPr kumimoji="0" lang="en-US" b="0" i="0" u="none" strike="noStrike" cap="none" spc="0" normalizeH="0" baseline="0" dirty="0">
              <a:ln>
                <a:noFill/>
              </a:ln>
              <a:solidFill>
                <a:srgbClr val="000000"/>
              </a:solidFill>
              <a:effectLst/>
              <a:uFillTx/>
              <a:latin typeface="Verdana"/>
              <a:ea typeface="Verdana"/>
              <a:cs typeface="Verdana"/>
              <a:sym typeface="Verdana"/>
            </a:endParaRPr>
          </a:p>
          <a:p>
            <a:pPr marL="742950" lvl="1" indent="-285750" fontAlgn="auto" hangingPunct="0">
              <a:lnSpc>
                <a:spcPct val="150000"/>
              </a:lnSpc>
              <a:spcBef>
                <a:spcPts val="0"/>
              </a:spcBef>
              <a:spcAft>
                <a:spcPts val="0"/>
              </a:spcAft>
              <a:buFont typeface="Arial" panose="020B0604020202020204" pitchFamily="34" charset="0"/>
              <a:buChar char="•"/>
            </a:pPr>
            <a:r>
              <a:rPr lang="en-US" dirty="0">
                <a:solidFill>
                  <a:srgbClr val="000000"/>
                </a:solidFill>
                <a:latin typeface="Verdana"/>
                <a:ea typeface="Verdana"/>
                <a:cs typeface="Verdana"/>
                <a:sym typeface="Verdana"/>
              </a:rPr>
              <a:t>Finance</a:t>
            </a:r>
            <a:endParaRPr kumimoji="0" lang="en-US" b="0" i="0" u="none" strike="noStrike" cap="none" spc="0" normalizeH="0" baseline="0" dirty="0">
              <a:ln>
                <a:noFill/>
              </a:ln>
              <a:solidFill>
                <a:srgbClr val="000000"/>
              </a:solidFill>
              <a:effectLst/>
              <a:uFillTx/>
              <a:latin typeface="Verdana"/>
              <a:ea typeface="Verdana"/>
              <a:cs typeface="Verdana"/>
              <a:sym typeface="Verdana"/>
            </a:endParaRPr>
          </a:p>
          <a:p>
            <a:pPr marL="285750" marR="0" indent="-285750" algn="l" defTabSz="914400" rtl="0" fontAlgn="auto" latinLnBrk="0" hangingPunct="0">
              <a:lnSpc>
                <a:spcPct val="150000"/>
              </a:lnSpc>
              <a:spcBef>
                <a:spcPts val="0"/>
              </a:spcBef>
              <a:spcAft>
                <a:spcPts val="0"/>
              </a:spcAft>
              <a:buClrTx/>
              <a:buSzTx/>
              <a:buFont typeface="Arial" panose="020B0604020202020204" pitchFamily="34" charset="0"/>
              <a:buChar char="•"/>
              <a:tabLst/>
            </a:pPr>
            <a:r>
              <a:rPr kumimoji="0" lang="en-US" sz="1800" b="0" i="0" u="none" strike="noStrike" cap="none" spc="0" normalizeH="0" baseline="0" dirty="0">
                <a:ln>
                  <a:noFill/>
                </a:ln>
                <a:solidFill>
                  <a:srgbClr val="000000"/>
                </a:solidFill>
                <a:effectLst/>
                <a:uFillTx/>
                <a:latin typeface="Verdana"/>
                <a:ea typeface="Verdana"/>
                <a:cs typeface="Verdana"/>
                <a:sym typeface="Verdana"/>
              </a:rPr>
              <a:t>Be prepared to TRAVEL</a:t>
            </a:r>
          </a:p>
          <a:p>
            <a:pPr marL="285750" marR="0" indent="-285750" algn="l" defTabSz="914400" rtl="0" fontAlgn="auto" latinLnBrk="0" hangingPunct="0">
              <a:lnSpc>
                <a:spcPct val="150000"/>
              </a:lnSpc>
              <a:spcBef>
                <a:spcPts val="0"/>
              </a:spcBef>
              <a:spcAft>
                <a:spcPts val="0"/>
              </a:spcAft>
              <a:buClrTx/>
              <a:buSzTx/>
              <a:buFont typeface="Arial" panose="020B0604020202020204" pitchFamily="34" charset="0"/>
              <a:buChar char="•"/>
              <a:tabLst/>
            </a:pPr>
            <a:r>
              <a:rPr lang="en-US" dirty="0">
                <a:solidFill>
                  <a:srgbClr val="000000"/>
                </a:solidFill>
                <a:latin typeface="Verdana"/>
                <a:ea typeface="Verdana"/>
                <a:cs typeface="Verdana"/>
                <a:sym typeface="Verdana"/>
              </a:rPr>
              <a:t>Keep LEARNING and Keep SCORE</a:t>
            </a:r>
          </a:p>
          <a:p>
            <a:pPr marL="285750" marR="0" indent="-285750" algn="l" defTabSz="914400" rtl="0" fontAlgn="auto" latinLnBrk="0" hangingPunct="0">
              <a:lnSpc>
                <a:spcPct val="150000"/>
              </a:lnSpc>
              <a:spcBef>
                <a:spcPts val="0"/>
              </a:spcBef>
              <a:spcAft>
                <a:spcPts val="0"/>
              </a:spcAft>
              <a:buClrTx/>
              <a:buSzTx/>
              <a:buFont typeface="Arial" panose="020B0604020202020204" pitchFamily="34" charset="0"/>
              <a:buChar char="•"/>
              <a:tabLst/>
            </a:pPr>
            <a:r>
              <a:rPr lang="en-US" dirty="0">
                <a:solidFill>
                  <a:srgbClr val="000000"/>
                </a:solidFill>
                <a:latin typeface="Verdana"/>
                <a:ea typeface="Verdana"/>
                <a:cs typeface="Verdana"/>
                <a:sym typeface="Verdana"/>
              </a:rPr>
              <a:t>NETWORK</a:t>
            </a:r>
          </a:p>
          <a:p>
            <a:pPr marL="285750" marR="0" indent="-285750" algn="l" defTabSz="914400" rtl="0" fontAlgn="auto" latinLnBrk="0" hangingPunct="0">
              <a:lnSpc>
                <a:spcPct val="150000"/>
              </a:lnSpc>
              <a:spcBef>
                <a:spcPts val="0"/>
              </a:spcBef>
              <a:spcAft>
                <a:spcPts val="0"/>
              </a:spcAft>
              <a:buClrTx/>
              <a:buSzTx/>
              <a:buFont typeface="Arial" panose="020B0604020202020204" pitchFamily="34" charset="0"/>
              <a:buChar char="•"/>
              <a:tabLst/>
            </a:pPr>
            <a:r>
              <a:rPr lang="en-US" dirty="0">
                <a:solidFill>
                  <a:srgbClr val="000000"/>
                </a:solidFill>
                <a:latin typeface="Verdana"/>
                <a:ea typeface="Verdana"/>
                <a:cs typeface="Verdana"/>
                <a:sym typeface="Verdana"/>
              </a:rPr>
              <a:t>S.T.E.M. vs  S.T.E.A.M.</a:t>
            </a:r>
          </a:p>
          <a:p>
            <a:pPr marL="285750" marR="0" indent="-285750" algn="l" defTabSz="914400" rtl="0" fontAlgn="auto" latinLnBrk="0" hangingPunct="0">
              <a:lnSpc>
                <a:spcPct val="150000"/>
              </a:lnSpc>
              <a:spcBef>
                <a:spcPts val="0"/>
              </a:spcBef>
              <a:spcAft>
                <a:spcPts val="0"/>
              </a:spcAft>
              <a:buClrTx/>
              <a:buSzTx/>
              <a:buFont typeface="Arial" panose="020B0604020202020204" pitchFamily="34" charset="0"/>
              <a:buChar char="•"/>
              <a:tabLst/>
            </a:pPr>
            <a:r>
              <a:rPr lang="en-US" dirty="0">
                <a:solidFill>
                  <a:srgbClr val="000000"/>
                </a:solidFill>
                <a:latin typeface="Verdana"/>
                <a:ea typeface="Verdana"/>
                <a:cs typeface="Verdana"/>
                <a:sym typeface="Verdana"/>
              </a:rPr>
              <a:t>INNOVATION</a:t>
            </a:r>
          </a:p>
        </p:txBody>
      </p:sp>
    </p:spTree>
    <p:extLst>
      <p:ext uri="{BB962C8B-B14F-4D97-AF65-F5344CB8AC3E}">
        <p14:creationId xmlns:p14="http://schemas.microsoft.com/office/powerpoint/2010/main" val="375868338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
                                            <p:txEl>
                                              <p:pRg st="12" end="1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3628" y="1556792"/>
            <a:ext cx="7020780" cy="486054"/>
          </a:xfrm>
        </p:spPr>
        <p:txBody>
          <a:bodyPr/>
          <a:lstStyle/>
          <a:p>
            <a:r>
              <a:rPr lang="en-IE" dirty="0"/>
              <a:t>Strategic Activity: Food 2030</a:t>
            </a:r>
          </a:p>
        </p:txBody>
      </p:sp>
      <p:sp>
        <p:nvSpPr>
          <p:cNvPr id="3" name="Content Placeholder 2"/>
          <p:cNvSpPr>
            <a:spLocks noGrp="1"/>
          </p:cNvSpPr>
          <p:nvPr>
            <p:ph idx="1"/>
          </p:nvPr>
        </p:nvSpPr>
        <p:spPr>
          <a:xfrm>
            <a:off x="1115616" y="2132856"/>
            <a:ext cx="7128792" cy="3672408"/>
          </a:xfrm>
        </p:spPr>
        <p:txBody>
          <a:bodyPr/>
          <a:lstStyle/>
          <a:p>
            <a:pPr marL="0" indent="0">
              <a:buNone/>
            </a:pPr>
            <a:r>
              <a:rPr lang="en-IE" sz="1050" b="1" dirty="0"/>
              <a:t>Recipe for change: </a:t>
            </a:r>
            <a:r>
              <a:rPr lang="en-IE" sz="1050" dirty="0">
                <a:hlinkClick r:id="rId2"/>
              </a:rPr>
              <a:t>An agenda for a climate-smart and sustainable food system for a healthy Europe : report of the EC FOOD 2030 independent expert group </a:t>
            </a:r>
            <a:br>
              <a:rPr lang="en-IE" sz="1050" dirty="0"/>
            </a:br>
            <a:endParaRPr lang="en-IE" sz="1050" dirty="0"/>
          </a:p>
          <a:p>
            <a:r>
              <a:rPr lang="en-IE" dirty="0"/>
              <a:t>In this report, a group of </a:t>
            </a:r>
            <a:r>
              <a:rPr lang="en-IE" dirty="0">
                <a:solidFill>
                  <a:srgbClr val="FF0000"/>
                </a:solidFill>
              </a:rPr>
              <a:t>European Commission (EC) appointed experts (including Professor Lorraine Brennan, UCD) </a:t>
            </a:r>
            <a:r>
              <a:rPr lang="en-IE" dirty="0"/>
              <a:t>recommend orientations for food and nutrition security research and innovation in the years to come. The report calls for a Research, Innovation and Investment Strategy (RI&amp;IS) in line with the EC FOOD2030 initiative to deliver on four priorities: nutrition for sustainable and healthy diets; climate smart and environmentally sustainable food systems; circularity and resource efficiency of food systems; innovation and empowerment of communities. Using food systems thinking, the experts have reworked and integrated these priorities to develop a mission-type approach.</a:t>
            </a:r>
          </a:p>
          <a:p>
            <a:endParaRPr lang="en-IE" b="1" dirty="0"/>
          </a:p>
        </p:txBody>
      </p:sp>
    </p:spTree>
    <p:extLst>
      <p:ext uri="{BB962C8B-B14F-4D97-AF65-F5344CB8AC3E}">
        <p14:creationId xmlns:p14="http://schemas.microsoft.com/office/powerpoint/2010/main" val="39135131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 name="Shape 2560"/>
          <p:cNvSpPr/>
          <p:nvPr/>
        </p:nvSpPr>
        <p:spPr>
          <a:xfrm>
            <a:off x="1362745" y="1213875"/>
            <a:ext cx="5193399" cy="411891"/>
          </a:xfrm>
          <a:prstGeom prst="rect">
            <a:avLst/>
          </a:prstGeom>
          <a:ln w="12700">
            <a:miter lim="400000"/>
          </a:ln>
          <a:extLst>
            <a:ext uri="{C572A759-6A51-4108-AA02-DFA0A04FC94B}">
              <ma14:wrappingTextBoxFlag xmlns="" xmlns:ma14="http://schemas.microsoft.com/office/mac/drawingml/2011/main" val="1"/>
            </a:ext>
          </a:extLst>
        </p:spPr>
        <p:txBody>
          <a:bodyPr lIns="26789" tIns="26789" rIns="26789" bIns="26789" anchor="ctr">
            <a:spAutoFit/>
          </a:bodyPr>
          <a:lstStyle>
            <a:lvl1pPr>
              <a:defRPr sz="3100">
                <a:solidFill>
                  <a:srgbClr val="FF0000"/>
                </a:solidFill>
                <a:latin typeface="Verdana"/>
                <a:ea typeface="Verdana"/>
                <a:cs typeface="Verdana"/>
                <a:sym typeface="Verdana"/>
              </a:defRPr>
            </a:lvl1pPr>
          </a:lstStyle>
          <a:p>
            <a:pPr defTabSz="685800" fontAlgn="auto" hangingPunct="0">
              <a:spcBef>
                <a:spcPts val="0"/>
              </a:spcBef>
              <a:spcAft>
                <a:spcPts val="0"/>
              </a:spcAft>
            </a:pPr>
            <a:r>
              <a:rPr sz="2325" kern="0"/>
              <a:t>The UCC Food Institute</a:t>
            </a:r>
          </a:p>
        </p:txBody>
      </p:sp>
      <p:sp>
        <p:nvSpPr>
          <p:cNvPr id="2561" name="Shape 2561"/>
          <p:cNvSpPr/>
          <p:nvPr/>
        </p:nvSpPr>
        <p:spPr>
          <a:xfrm>
            <a:off x="1181992" y="1775214"/>
            <a:ext cx="5093105" cy="585016"/>
          </a:xfrm>
          <a:prstGeom prst="rect">
            <a:avLst/>
          </a:prstGeom>
          <a:ln w="12700">
            <a:miter lim="400000"/>
          </a:ln>
          <a:extLst>
            <a:ext uri="{C572A759-6A51-4108-AA02-DFA0A04FC94B}">
              <ma14:wrappingTextBoxFlag xmlns="" xmlns:ma14="http://schemas.microsoft.com/office/mac/drawingml/2011/main" val="1"/>
            </a:ext>
          </a:extLst>
        </p:spPr>
        <p:txBody>
          <a:bodyPr wrap="square" lIns="26789" tIns="26789" rIns="26789" bIns="26789" anchor="ctr">
            <a:spAutoFit/>
          </a:bodyPr>
          <a:lstStyle/>
          <a:p>
            <a:pPr defTabSz="685800" fontAlgn="auto" hangingPunct="0">
              <a:spcBef>
                <a:spcPts val="0"/>
              </a:spcBef>
              <a:spcAft>
                <a:spcPts val="0"/>
              </a:spcAft>
              <a:defRPr sz="2300">
                <a:latin typeface="Verdana"/>
                <a:ea typeface="Verdana"/>
                <a:cs typeface="Verdana"/>
                <a:sym typeface="Verdana"/>
              </a:defRPr>
            </a:pPr>
            <a:r>
              <a:rPr sz="1725" kern="0" dirty="0">
                <a:solidFill>
                  <a:srgbClr val="000000"/>
                </a:solidFill>
                <a:latin typeface="Verdana"/>
                <a:ea typeface="Verdana"/>
                <a:cs typeface="Verdana"/>
                <a:sym typeface="Verdana"/>
              </a:rPr>
              <a:t>A one stop shop for all food-related research partners and schools within UCC.</a:t>
            </a:r>
          </a:p>
        </p:txBody>
      </p:sp>
      <p:sp>
        <p:nvSpPr>
          <p:cNvPr id="2562" name="Shape 2562"/>
          <p:cNvSpPr/>
          <p:nvPr/>
        </p:nvSpPr>
        <p:spPr>
          <a:xfrm>
            <a:off x="6430249" y="1744287"/>
            <a:ext cx="1492619" cy="4024419"/>
          </a:xfrm>
          <a:prstGeom prst="rect">
            <a:avLst/>
          </a:prstGeom>
          <a:ln w="38100">
            <a:solidFill>
              <a:srgbClr val="FFCC01"/>
            </a:solidFill>
            <a:prstDash val="sysDot"/>
            <a:miter lim="400000"/>
          </a:ln>
          <a:extLst>
            <a:ext uri="{C572A759-6A51-4108-AA02-DFA0A04FC94B}">
              <ma14:wrappingTextBoxFlag xmlns="" xmlns:ma14="http://schemas.microsoft.com/office/mac/drawingml/2011/main" val="1"/>
            </a:ext>
          </a:extLst>
        </p:spPr>
        <p:txBody>
          <a:bodyPr lIns="26789" tIns="26789" rIns="26789" bIns="26789" anchor="ctr">
            <a:spAutoFit/>
          </a:bodyPr>
          <a:lstStyle/>
          <a:p>
            <a:pPr marL="208352" indent="-208352" defTabSz="685800" fontAlgn="auto" hangingPunct="0">
              <a:spcBef>
                <a:spcPts val="0"/>
              </a:spcBef>
              <a:spcAft>
                <a:spcPts val="0"/>
              </a:spcAft>
              <a:buSzPct val="75000"/>
              <a:buFontTx/>
              <a:buChar char="•"/>
              <a:defRPr sz="2000" b="1">
                <a:latin typeface="Calibri"/>
                <a:ea typeface="Calibri"/>
                <a:cs typeface="Calibri"/>
                <a:sym typeface="Calibri"/>
              </a:defRPr>
            </a:pPr>
            <a:endParaRPr sz="1500" b="1" kern="0" dirty="0">
              <a:solidFill>
                <a:srgbClr val="000000"/>
              </a:solidFill>
              <a:latin typeface="Calibri"/>
              <a:cs typeface="Calibri"/>
              <a:sym typeface="Calibri"/>
            </a:endParaRPr>
          </a:p>
          <a:p>
            <a:pPr marL="208352" indent="-208352" defTabSz="685800" fontAlgn="auto" hangingPunct="0">
              <a:spcBef>
                <a:spcPts val="0"/>
              </a:spcBef>
              <a:spcAft>
                <a:spcPts val="0"/>
              </a:spcAft>
              <a:buSzPct val="75000"/>
              <a:buFontTx/>
              <a:buChar char="•"/>
              <a:defRPr sz="2000" b="1">
                <a:latin typeface="Calibri"/>
                <a:ea typeface="Calibri"/>
                <a:cs typeface="Calibri"/>
                <a:sym typeface="Calibri"/>
              </a:defRPr>
            </a:pPr>
            <a:r>
              <a:rPr sz="1500" b="1" kern="0" dirty="0">
                <a:solidFill>
                  <a:srgbClr val="000000"/>
                </a:solidFill>
                <a:latin typeface="Calibri"/>
                <a:cs typeface="Calibri"/>
                <a:sym typeface="Calibri"/>
              </a:rPr>
              <a:t>Food technology</a:t>
            </a:r>
          </a:p>
          <a:p>
            <a:pPr marL="208352" indent="-208352" defTabSz="685800" fontAlgn="auto" hangingPunct="0">
              <a:spcBef>
                <a:spcPts val="0"/>
              </a:spcBef>
              <a:spcAft>
                <a:spcPts val="0"/>
              </a:spcAft>
              <a:buSzPct val="75000"/>
              <a:buFontTx/>
              <a:buChar char="•"/>
              <a:defRPr sz="2000" b="1">
                <a:latin typeface="Calibri"/>
                <a:ea typeface="Calibri"/>
                <a:cs typeface="Calibri"/>
                <a:sym typeface="Calibri"/>
              </a:defRPr>
            </a:pPr>
            <a:endParaRPr sz="1500" b="1" kern="0" dirty="0">
              <a:solidFill>
                <a:srgbClr val="000000"/>
              </a:solidFill>
              <a:latin typeface="Calibri"/>
              <a:cs typeface="Calibri"/>
              <a:sym typeface="Calibri"/>
            </a:endParaRPr>
          </a:p>
          <a:p>
            <a:pPr marL="208352" indent="-208352" defTabSz="685800" fontAlgn="auto" hangingPunct="0">
              <a:spcBef>
                <a:spcPts val="0"/>
              </a:spcBef>
              <a:spcAft>
                <a:spcPts val="0"/>
              </a:spcAft>
              <a:buSzPct val="75000"/>
              <a:buFontTx/>
              <a:buChar char="•"/>
              <a:defRPr sz="2000" b="1">
                <a:latin typeface="Calibri"/>
                <a:ea typeface="Calibri"/>
                <a:cs typeface="Calibri"/>
                <a:sym typeface="Calibri"/>
              </a:defRPr>
            </a:pPr>
            <a:r>
              <a:rPr sz="1500" b="1" kern="0" dirty="0">
                <a:solidFill>
                  <a:srgbClr val="000000"/>
                </a:solidFill>
                <a:latin typeface="Calibri"/>
                <a:cs typeface="Calibri"/>
                <a:sym typeface="Calibri"/>
              </a:rPr>
              <a:t>Food for Health</a:t>
            </a:r>
            <a:endParaRPr sz="2400" b="1" kern="0" dirty="0">
              <a:solidFill>
                <a:srgbClr val="003C6A"/>
              </a:solidFill>
              <a:latin typeface="Calibri"/>
              <a:cs typeface="Calibri"/>
              <a:sym typeface="Calibri"/>
            </a:endParaRPr>
          </a:p>
          <a:p>
            <a:pPr marL="208352" indent="-208352" defTabSz="685800" fontAlgn="auto" hangingPunct="0">
              <a:spcBef>
                <a:spcPts val="0"/>
              </a:spcBef>
              <a:spcAft>
                <a:spcPts val="0"/>
              </a:spcAft>
              <a:buSzPct val="75000"/>
              <a:buFontTx/>
              <a:buChar char="•"/>
              <a:defRPr sz="2000" b="1">
                <a:latin typeface="Calibri"/>
                <a:ea typeface="Calibri"/>
                <a:cs typeface="Calibri"/>
                <a:sym typeface="Calibri"/>
              </a:defRPr>
            </a:pPr>
            <a:endParaRPr sz="2400" b="1" kern="0" dirty="0">
              <a:solidFill>
                <a:srgbClr val="003C6A"/>
              </a:solidFill>
              <a:latin typeface="Calibri"/>
              <a:cs typeface="Calibri"/>
              <a:sym typeface="Calibri"/>
            </a:endParaRPr>
          </a:p>
          <a:p>
            <a:pPr marL="208352" indent="-208352" defTabSz="685800" fontAlgn="auto" hangingPunct="0">
              <a:spcBef>
                <a:spcPts val="0"/>
              </a:spcBef>
              <a:spcAft>
                <a:spcPts val="0"/>
              </a:spcAft>
              <a:buSzPct val="75000"/>
              <a:buFontTx/>
              <a:buChar char="•"/>
              <a:defRPr sz="2000" b="1">
                <a:latin typeface="Calibri"/>
                <a:ea typeface="Calibri"/>
                <a:cs typeface="Calibri"/>
                <a:sym typeface="Calibri"/>
              </a:defRPr>
            </a:pPr>
            <a:r>
              <a:rPr sz="1500" b="1" kern="0" dirty="0">
                <a:solidFill>
                  <a:srgbClr val="000000"/>
                </a:solidFill>
                <a:latin typeface="Calibri"/>
                <a:cs typeface="Calibri"/>
                <a:sym typeface="Calibri"/>
              </a:rPr>
              <a:t>Food &amp; the Consumer</a:t>
            </a:r>
          </a:p>
          <a:p>
            <a:pPr marL="208352" indent="-208352" defTabSz="685800" fontAlgn="auto" hangingPunct="0">
              <a:spcBef>
                <a:spcPts val="0"/>
              </a:spcBef>
              <a:spcAft>
                <a:spcPts val="0"/>
              </a:spcAft>
              <a:buSzPct val="75000"/>
              <a:buFontTx/>
              <a:buChar char="•"/>
              <a:defRPr sz="2000" b="1">
                <a:latin typeface="Calibri"/>
                <a:ea typeface="Calibri"/>
                <a:cs typeface="Calibri"/>
                <a:sym typeface="Calibri"/>
              </a:defRPr>
            </a:pPr>
            <a:endParaRPr sz="1500" b="1" kern="0" dirty="0">
              <a:solidFill>
                <a:srgbClr val="000000"/>
              </a:solidFill>
              <a:latin typeface="Calibri"/>
              <a:cs typeface="Calibri"/>
              <a:sym typeface="Calibri"/>
            </a:endParaRPr>
          </a:p>
          <a:p>
            <a:pPr marL="208352" indent="-208352" defTabSz="685800" fontAlgn="auto" hangingPunct="0">
              <a:spcBef>
                <a:spcPts val="0"/>
              </a:spcBef>
              <a:spcAft>
                <a:spcPts val="0"/>
              </a:spcAft>
              <a:buSzPct val="75000"/>
              <a:buFontTx/>
              <a:buChar char="•"/>
              <a:defRPr sz="2000" b="1">
                <a:latin typeface="Calibri"/>
                <a:ea typeface="Calibri"/>
                <a:cs typeface="Calibri"/>
                <a:sym typeface="Calibri"/>
              </a:defRPr>
            </a:pPr>
            <a:r>
              <a:rPr sz="1500" b="1" kern="0" dirty="0">
                <a:solidFill>
                  <a:srgbClr val="000000"/>
                </a:solidFill>
                <a:latin typeface="Calibri"/>
                <a:cs typeface="Calibri"/>
                <a:sym typeface="Calibri"/>
              </a:rPr>
              <a:t>Sustainable food production</a:t>
            </a:r>
            <a:br>
              <a:rPr lang="en-IE" sz="1500" b="1" kern="0" dirty="0">
                <a:solidFill>
                  <a:srgbClr val="000000"/>
                </a:solidFill>
                <a:latin typeface="Calibri"/>
                <a:cs typeface="Calibri"/>
                <a:sym typeface="Calibri"/>
              </a:rPr>
            </a:br>
            <a:endParaRPr lang="en-IE" sz="1500" b="1" kern="0" dirty="0">
              <a:solidFill>
                <a:srgbClr val="000000"/>
              </a:solidFill>
              <a:latin typeface="Calibri"/>
              <a:cs typeface="Calibri"/>
              <a:sym typeface="Calibri"/>
            </a:endParaRPr>
          </a:p>
          <a:p>
            <a:pPr marL="208352" indent="-208352" defTabSz="685800" fontAlgn="auto" hangingPunct="0">
              <a:spcBef>
                <a:spcPts val="0"/>
              </a:spcBef>
              <a:spcAft>
                <a:spcPts val="0"/>
              </a:spcAft>
              <a:buSzPct val="75000"/>
              <a:buFontTx/>
              <a:buChar char="•"/>
              <a:defRPr sz="2000" b="1">
                <a:latin typeface="Calibri"/>
                <a:ea typeface="Calibri"/>
                <a:cs typeface="Calibri"/>
                <a:sym typeface="Calibri"/>
              </a:defRPr>
            </a:pPr>
            <a:r>
              <a:rPr lang="en-GB" sz="1500" b="1" kern="0" dirty="0">
                <a:solidFill>
                  <a:srgbClr val="000000"/>
                </a:solidFill>
                <a:latin typeface="Calibri"/>
                <a:cs typeface="Calibri"/>
                <a:sym typeface="Calibri"/>
              </a:rPr>
              <a:t>Food Business</a:t>
            </a:r>
            <a:endParaRPr sz="2400" b="1" kern="0" dirty="0">
              <a:solidFill>
                <a:srgbClr val="003C6A"/>
              </a:solidFill>
              <a:latin typeface="Calibri"/>
              <a:cs typeface="Calibri"/>
              <a:sym typeface="Calibri"/>
            </a:endParaRPr>
          </a:p>
          <a:p>
            <a:pPr marL="208352" indent="-208352" defTabSz="685800" fontAlgn="auto" hangingPunct="0">
              <a:spcBef>
                <a:spcPts val="0"/>
              </a:spcBef>
              <a:spcAft>
                <a:spcPts val="0"/>
              </a:spcAft>
              <a:buSzPct val="75000"/>
              <a:buFontTx/>
              <a:buChar char="•"/>
              <a:defRPr sz="2000" b="1">
                <a:latin typeface="Calibri"/>
                <a:ea typeface="Calibri"/>
                <a:cs typeface="Calibri"/>
                <a:sym typeface="Calibri"/>
              </a:defRPr>
            </a:pPr>
            <a:endParaRPr sz="2400" b="1" kern="0" dirty="0">
              <a:solidFill>
                <a:srgbClr val="003C6A"/>
              </a:solidFill>
              <a:latin typeface="Calibri"/>
              <a:cs typeface="Calibri"/>
              <a:sym typeface="Calibri"/>
            </a:endParaRPr>
          </a:p>
        </p:txBody>
      </p:sp>
      <p:pic>
        <p:nvPicPr>
          <p:cNvPr id="2563" name="image57.tif"/>
          <p:cNvPicPr>
            <a:picLocks noChangeAspect="1"/>
          </p:cNvPicPr>
          <p:nvPr/>
        </p:nvPicPr>
        <p:blipFill>
          <a:blip r:embed="rId2">
            <a:extLst/>
          </a:blip>
          <a:srcRect l="10614" r="7522"/>
          <a:stretch>
            <a:fillRect/>
          </a:stretch>
        </p:blipFill>
        <p:spPr>
          <a:xfrm>
            <a:off x="1181992" y="2358560"/>
            <a:ext cx="5167958" cy="3428499"/>
          </a:xfrm>
          <a:prstGeom prst="rect">
            <a:avLst/>
          </a:prstGeom>
          <a:ln w="12700">
            <a:miter lim="400000"/>
          </a:ln>
        </p:spPr>
      </p:pic>
      <p:sp>
        <p:nvSpPr>
          <p:cNvPr id="2565" name="Shape 2565"/>
          <p:cNvSpPr/>
          <p:nvPr/>
        </p:nvSpPr>
        <p:spPr>
          <a:xfrm>
            <a:off x="1291422" y="3356101"/>
            <a:ext cx="5093105" cy="533437"/>
          </a:xfrm>
          <a:prstGeom prst="rect">
            <a:avLst/>
          </a:prstGeom>
          <a:ln w="12700">
            <a:miter lim="400000"/>
          </a:ln>
          <a:extLst>
            <a:ext uri="{C572A759-6A51-4108-AA02-DFA0A04FC94B}">
              <ma14:wrappingTextBoxFlag xmlns="" xmlns:ma14="http://schemas.microsoft.com/office/mac/drawingml/2011/main" val="1"/>
            </a:ext>
          </a:extLst>
        </p:spPr>
        <p:txBody>
          <a:bodyPr lIns="24109" tIns="24109" rIns="24109" bIns="24109">
            <a:spAutoFit/>
          </a:bodyPr>
          <a:lstStyle/>
          <a:p>
            <a:pPr algn="ctr" defTabSz="482186" fontAlgn="auto" hangingPunct="0">
              <a:spcBef>
                <a:spcPts val="0"/>
              </a:spcBef>
              <a:spcAft>
                <a:spcPts val="0"/>
              </a:spcAft>
              <a:defRPr sz="1400" i="1">
                <a:solidFill>
                  <a:srgbClr val="FFFFFF"/>
                </a:solidFill>
                <a:latin typeface="Verdana"/>
                <a:ea typeface="Verdana"/>
                <a:cs typeface="Verdana"/>
                <a:sym typeface="Verdana"/>
              </a:defRPr>
            </a:pPr>
            <a:r>
              <a:rPr sz="1050" i="1" kern="0">
                <a:solidFill>
                  <a:srgbClr val="FFFFFF"/>
                </a:solidFill>
                <a:latin typeface="Verdana"/>
                <a:ea typeface="Verdana"/>
                <a:cs typeface="Verdana"/>
                <a:sym typeface="Verdana"/>
              </a:rPr>
              <a:t>“to support the strategic development of Food at UCC and ensure that UCC is recognised </a:t>
            </a:r>
            <a:r>
              <a:rPr sz="1050" b="1" i="1" kern="0">
                <a:solidFill>
                  <a:srgbClr val="FFFFFF"/>
                </a:solidFill>
                <a:latin typeface="Verdana"/>
                <a:ea typeface="Verdana"/>
                <a:cs typeface="Verdana"/>
                <a:sym typeface="Verdana"/>
              </a:rPr>
              <a:t>nationally</a:t>
            </a:r>
            <a:r>
              <a:rPr sz="1050" i="1" kern="0">
                <a:solidFill>
                  <a:srgbClr val="FFFFFF"/>
                </a:solidFill>
                <a:latin typeface="Verdana"/>
                <a:ea typeface="Verdana"/>
                <a:cs typeface="Verdana"/>
                <a:sym typeface="Verdana"/>
              </a:rPr>
              <a:t> and </a:t>
            </a:r>
            <a:r>
              <a:rPr sz="1050" b="1" i="1" kern="0">
                <a:solidFill>
                  <a:srgbClr val="FFFFFF"/>
                </a:solidFill>
                <a:latin typeface="Verdana"/>
                <a:ea typeface="Verdana"/>
                <a:cs typeface="Verdana"/>
                <a:sym typeface="Verdana"/>
              </a:rPr>
              <a:t>internationally</a:t>
            </a:r>
            <a:r>
              <a:rPr sz="1050" i="1" kern="0">
                <a:solidFill>
                  <a:srgbClr val="FFFFFF"/>
                </a:solidFill>
                <a:latin typeface="Verdana"/>
                <a:ea typeface="Verdana"/>
                <a:cs typeface="Verdana"/>
                <a:sym typeface="Verdana"/>
              </a:rPr>
              <a:t> as a research and educational leader in Food”</a:t>
            </a:r>
          </a:p>
        </p:txBody>
      </p:sp>
    </p:spTree>
    <p:extLst>
      <p:ext uri="{BB962C8B-B14F-4D97-AF65-F5344CB8AC3E}">
        <p14:creationId xmlns:p14="http://schemas.microsoft.com/office/powerpoint/2010/main" val="449902734"/>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 name="Shape 272"/>
          <p:cNvSpPr>
            <a:spLocks noGrp="1"/>
          </p:cNvSpPr>
          <p:nvPr>
            <p:ph type="title"/>
          </p:nvPr>
        </p:nvSpPr>
        <p:spPr>
          <a:xfrm>
            <a:off x="512093" y="404664"/>
            <a:ext cx="8335838" cy="648072"/>
          </a:xfrm>
          <a:prstGeom prst="rect">
            <a:avLst/>
          </a:prstGeom>
        </p:spPr>
        <p:txBody>
          <a:bodyPr>
            <a:noAutofit/>
          </a:bodyPr>
          <a:lstStyle/>
          <a:p>
            <a:pPr algn="ctr">
              <a:lnSpc>
                <a:spcPct val="100000"/>
              </a:lnSpc>
            </a:pPr>
            <a:r>
              <a:rPr lang="en-GB" altLang="en-US" sz="2000" dirty="0"/>
              <a:t>Are Researchers Prepared for Addressing Societal Challenges ?</a:t>
            </a:r>
            <a:endParaRPr sz="2000" dirty="0"/>
          </a:p>
        </p:txBody>
      </p:sp>
    </p:spTree>
    <p:extLst>
      <p:ext uri="{BB962C8B-B14F-4D97-AF65-F5344CB8AC3E}">
        <p14:creationId xmlns:p14="http://schemas.microsoft.com/office/powerpoint/2010/main" val="4122691878"/>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F803FDD-3981-6644-B688-F3CDF6CFAC44}"/>
              </a:ext>
            </a:extLst>
          </p:cNvPr>
          <p:cNvPicPr>
            <a:picLocks noChangeAspect="1"/>
          </p:cNvPicPr>
          <p:nvPr/>
        </p:nvPicPr>
        <p:blipFill>
          <a:blip r:embed="rId2"/>
          <a:stretch>
            <a:fillRect/>
          </a:stretch>
        </p:blipFill>
        <p:spPr>
          <a:xfrm rot="5400000">
            <a:off x="1521221" y="-937045"/>
            <a:ext cx="6192688" cy="8876106"/>
          </a:xfrm>
          <a:prstGeom prst="rect">
            <a:avLst/>
          </a:prstGeom>
        </p:spPr>
      </p:pic>
    </p:spTree>
    <p:extLst>
      <p:ext uri="{BB962C8B-B14F-4D97-AF65-F5344CB8AC3E}">
        <p14:creationId xmlns:p14="http://schemas.microsoft.com/office/powerpoint/2010/main" val="6303710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88640"/>
            <a:ext cx="7992888" cy="432048"/>
          </a:xfrm>
        </p:spPr>
        <p:txBody>
          <a:bodyPr>
            <a:normAutofit/>
          </a:bodyPr>
          <a:lstStyle/>
          <a:p>
            <a:r>
              <a:rPr lang="fr-BE" sz="2000" b="1" dirty="0">
                <a:solidFill>
                  <a:schemeClr val="tx1"/>
                </a:solidFill>
              </a:rPr>
              <a:t>The </a:t>
            </a:r>
            <a:r>
              <a:rPr lang="fr-BE" sz="2000" b="1" dirty="0" err="1">
                <a:solidFill>
                  <a:schemeClr val="tx1"/>
                </a:solidFill>
              </a:rPr>
              <a:t>policy</a:t>
            </a:r>
            <a:r>
              <a:rPr lang="fr-BE" sz="2000" b="1" dirty="0">
                <a:solidFill>
                  <a:schemeClr val="tx1"/>
                </a:solidFill>
              </a:rPr>
              <a:t> </a:t>
            </a:r>
            <a:r>
              <a:rPr lang="fr-BE" sz="2000" b="1" dirty="0" err="1">
                <a:solidFill>
                  <a:schemeClr val="tx1"/>
                </a:solidFill>
              </a:rPr>
              <a:t>context</a:t>
            </a:r>
            <a:endParaRPr lang="en-GB" sz="2000" b="1" dirty="0">
              <a:solidFill>
                <a:schemeClr val="tx1"/>
              </a:solidFill>
            </a:endParaRPr>
          </a:p>
        </p:txBody>
      </p:sp>
      <p:sp>
        <p:nvSpPr>
          <p:cNvPr id="3" name="Content Placeholder 2"/>
          <p:cNvSpPr>
            <a:spLocks noGrp="1"/>
          </p:cNvSpPr>
          <p:nvPr>
            <p:ph idx="1"/>
          </p:nvPr>
        </p:nvSpPr>
        <p:spPr>
          <a:xfrm>
            <a:off x="1493658" y="1896814"/>
            <a:ext cx="3078342" cy="2976942"/>
          </a:xfrm>
        </p:spPr>
        <p:txBody>
          <a:bodyPr/>
          <a:lstStyle/>
          <a:p>
            <a:r>
              <a:rPr lang="fr-BE" b="1" dirty="0">
                <a:solidFill>
                  <a:srgbClr val="578DA3"/>
                </a:solidFill>
              </a:rPr>
              <a:t>Global </a:t>
            </a:r>
            <a:r>
              <a:rPr lang="fr-BE" b="1" dirty="0" err="1">
                <a:solidFill>
                  <a:srgbClr val="578DA3"/>
                </a:solidFill>
              </a:rPr>
              <a:t>commitments</a:t>
            </a:r>
            <a:endParaRPr lang="en-GB" b="1" dirty="0">
              <a:solidFill>
                <a:srgbClr val="578DA3"/>
              </a:solidFill>
            </a:endParaRPr>
          </a:p>
        </p:txBody>
      </p:sp>
      <p:pic>
        <p:nvPicPr>
          <p:cNvPr id="2050" name="Picture 2" descr="http://unfccc.int/files/inc/graphics/image/png/2011_logo.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5309"/>
          <a:stretch/>
        </p:blipFill>
        <p:spPr bwMode="auto">
          <a:xfrm>
            <a:off x="1655677" y="4617132"/>
            <a:ext cx="2365604" cy="821532"/>
          </a:xfrm>
          <a:prstGeom prst="rect">
            <a:avLst/>
          </a:prstGeom>
          <a:ln>
            <a:noFill/>
          </a:ln>
          <a:effectLst/>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1671" y="2240904"/>
            <a:ext cx="2365604" cy="1460761"/>
          </a:xfrm>
          <a:prstGeom prst="rect">
            <a:avLst/>
          </a:prstGeom>
          <a:ln>
            <a:noFill/>
          </a:ln>
          <a:effectLst>
            <a:outerShdw blurRad="292100" dist="139700" dir="2700000" algn="tl" rotWithShape="0">
              <a:srgbClr val="333333">
                <a:alpha val="65000"/>
              </a:srgbClr>
            </a:outerShdw>
          </a:effectLst>
        </p:spPr>
      </p:pic>
      <p:pic>
        <p:nvPicPr>
          <p:cNvPr id="2052" name="Picture 4" descr="Related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10822" y="3652415"/>
            <a:ext cx="2365604" cy="1072407"/>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2"/>
          <p:cNvSpPr txBox="1">
            <a:spLocks/>
          </p:cNvSpPr>
          <p:nvPr/>
        </p:nvSpPr>
        <p:spPr bwMode="auto">
          <a:xfrm>
            <a:off x="4686300" y="1896815"/>
            <a:ext cx="3078342" cy="337766"/>
          </a:xfrm>
          <a:prstGeom prst="rect">
            <a:avLst/>
          </a:prstGeom>
          <a:noFill/>
          <a:ln w="9525">
            <a:noFill/>
            <a:miter lim="800000"/>
            <a:headEnd/>
            <a:tailEnd/>
          </a:ln>
        </p:spPr>
        <p:txBody>
          <a:bodyPr vert="horz" wrap="square" lIns="68580" tIns="34290" rIns="68580" bIns="34290" numCol="1" anchor="t" anchorCtr="0" compatLnSpc="1">
            <a:prstTxWarp prst="textNoShape">
              <a:avLst/>
            </a:prstTxWarp>
          </a:bodyPr>
          <a:lstStyle>
            <a:lvl1pPr marL="180975" indent="-180975" algn="l" rtl="0" eaLnBrk="0" fontAlgn="base" hangingPunct="0">
              <a:spcBef>
                <a:spcPct val="20000"/>
              </a:spcBef>
              <a:spcAft>
                <a:spcPts val="600"/>
              </a:spcAft>
              <a:buClr>
                <a:srgbClr val="CD5A57"/>
              </a:buClr>
              <a:buSzPct val="120000"/>
              <a:buFont typeface="Arial" panose="020B0604020202020204" pitchFamily="34" charset="0"/>
              <a:buChar char="•"/>
              <a:defRPr sz="1600" b="1" i="0">
                <a:solidFill>
                  <a:srgbClr val="578DA3"/>
                </a:solidFill>
                <a:latin typeface="+mn-lt"/>
                <a:ea typeface="+mn-ea"/>
                <a:cs typeface="+mn-cs"/>
              </a:defRPr>
            </a:lvl1pPr>
            <a:lvl2pPr marL="266700" indent="-266700" algn="l" rtl="0" eaLnBrk="0" fontAlgn="base" hangingPunct="0">
              <a:spcBef>
                <a:spcPct val="20000"/>
              </a:spcBef>
              <a:spcAft>
                <a:spcPct val="0"/>
              </a:spcAft>
              <a:buClr>
                <a:srgbClr val="C20016"/>
              </a:buClr>
              <a:buChar char="•"/>
              <a:defRPr sz="1800" b="1">
                <a:solidFill>
                  <a:schemeClr val="tx1">
                    <a:lumMod val="65000"/>
                    <a:lumOff val="35000"/>
                  </a:schemeClr>
                </a:solidFill>
                <a:latin typeface="+mn-lt"/>
              </a:defRPr>
            </a:lvl2pPr>
            <a:lvl3pPr marL="361950" indent="-180975" algn="l" rtl="0" eaLnBrk="0" fontAlgn="base" hangingPunct="0">
              <a:spcBef>
                <a:spcPct val="20000"/>
              </a:spcBef>
              <a:spcAft>
                <a:spcPts val="600"/>
              </a:spcAft>
              <a:buClr>
                <a:srgbClr val="491368"/>
              </a:buClr>
              <a:buFont typeface="Arial" panose="020B0604020202020204" pitchFamily="34" charset="0"/>
              <a:buChar char="•"/>
              <a:defRPr sz="1400">
                <a:solidFill>
                  <a:srgbClr val="3E5977"/>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r>
              <a:rPr lang="fr-BE" sz="1200" kern="0" dirty="0">
                <a:latin typeface="Verdana"/>
              </a:rPr>
              <a:t>European </a:t>
            </a:r>
            <a:r>
              <a:rPr lang="fr-BE" sz="1200" kern="0" dirty="0" err="1">
                <a:latin typeface="Verdana"/>
              </a:rPr>
              <a:t>policies</a:t>
            </a:r>
            <a:endParaRPr lang="fr-BE" sz="1200" kern="0" dirty="0">
              <a:latin typeface="Verdana"/>
            </a:endParaRPr>
          </a:p>
          <a:p>
            <a:pPr lvl="1"/>
            <a:endParaRPr lang="en-GB" sz="1350" kern="0" dirty="0">
              <a:solidFill>
                <a:srgbClr val="000000">
                  <a:lumMod val="65000"/>
                  <a:lumOff val="35000"/>
                </a:srgbClr>
              </a:solidFill>
              <a:latin typeface="Verdana"/>
            </a:endParaRPr>
          </a:p>
        </p:txBody>
      </p:sp>
      <p:grpSp>
        <p:nvGrpSpPr>
          <p:cNvPr id="16" name="Group 15"/>
          <p:cNvGrpSpPr/>
          <p:nvPr/>
        </p:nvGrpSpPr>
        <p:grpSpPr>
          <a:xfrm>
            <a:off x="4589346" y="4770906"/>
            <a:ext cx="1653018" cy="1189105"/>
            <a:chOff x="6861916" y="5256939"/>
            <a:chExt cx="2204024" cy="1585473"/>
          </a:xfrm>
        </p:grpSpPr>
        <p:pic>
          <p:nvPicPr>
            <p:cNvPr id="3074" name="Picture 2" descr="Image result for integrated maritime policy"/>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71749" y="5256939"/>
              <a:ext cx="1944216" cy="909110"/>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6861916" y="6165304"/>
              <a:ext cx="2204024" cy="677108"/>
            </a:xfrm>
            <a:prstGeom prst="rect">
              <a:avLst/>
            </a:prstGeom>
            <a:solidFill>
              <a:schemeClr val="bg1"/>
            </a:solidFill>
          </p:spPr>
          <p:txBody>
            <a:bodyPr wrap="none" rtlCol="0">
              <a:spAutoFit/>
            </a:bodyPr>
            <a:lstStyle/>
            <a:p>
              <a:pPr algn="ctr" fontAlgn="base">
                <a:spcBef>
                  <a:spcPct val="0"/>
                </a:spcBef>
                <a:spcAft>
                  <a:spcPct val="0"/>
                </a:spcAft>
              </a:pPr>
              <a:r>
                <a:rPr lang="fr-BE" sz="900" b="1" dirty="0">
                  <a:solidFill>
                    <a:srgbClr val="578DA3"/>
                  </a:solidFill>
                  <a:latin typeface="Verdana" pitchFamily="34" charset="0"/>
                </a:rPr>
                <a:t>Integrated Maritime </a:t>
              </a:r>
            </a:p>
            <a:p>
              <a:pPr algn="ctr" fontAlgn="base">
                <a:spcBef>
                  <a:spcPct val="0"/>
                </a:spcBef>
                <a:spcAft>
                  <a:spcPct val="0"/>
                </a:spcAft>
              </a:pPr>
              <a:r>
                <a:rPr lang="fr-BE" sz="900" b="1" dirty="0">
                  <a:solidFill>
                    <a:srgbClr val="578DA3"/>
                  </a:solidFill>
                  <a:latin typeface="Verdana" pitchFamily="34" charset="0"/>
                </a:rPr>
                <a:t>and </a:t>
              </a:r>
              <a:r>
                <a:rPr lang="fr-BE" sz="900" b="1" dirty="0" err="1">
                  <a:solidFill>
                    <a:srgbClr val="578DA3"/>
                  </a:solidFill>
                  <a:latin typeface="Verdana" pitchFamily="34" charset="0"/>
                </a:rPr>
                <a:t>common</a:t>
              </a:r>
              <a:r>
                <a:rPr lang="fr-BE" sz="900" b="1" dirty="0">
                  <a:solidFill>
                    <a:srgbClr val="578DA3"/>
                  </a:solidFill>
                  <a:latin typeface="Verdana" pitchFamily="34" charset="0"/>
                </a:rPr>
                <a:t> </a:t>
              </a:r>
              <a:r>
                <a:rPr lang="fr-BE" sz="900" b="1" dirty="0" err="1">
                  <a:solidFill>
                    <a:srgbClr val="578DA3"/>
                  </a:solidFill>
                  <a:latin typeface="Verdana" pitchFamily="34" charset="0"/>
                </a:rPr>
                <a:t>fisheries</a:t>
              </a:r>
              <a:r>
                <a:rPr lang="fr-BE" sz="900" b="1" dirty="0">
                  <a:solidFill>
                    <a:srgbClr val="578DA3"/>
                  </a:solidFill>
                  <a:latin typeface="Verdana" pitchFamily="34" charset="0"/>
                </a:rPr>
                <a:t> </a:t>
              </a:r>
            </a:p>
            <a:p>
              <a:pPr algn="ctr" fontAlgn="base">
                <a:spcBef>
                  <a:spcPct val="0"/>
                </a:spcBef>
                <a:spcAft>
                  <a:spcPct val="0"/>
                </a:spcAft>
              </a:pPr>
              <a:r>
                <a:rPr lang="fr-BE" sz="900" b="1" dirty="0" err="1">
                  <a:solidFill>
                    <a:srgbClr val="578DA3"/>
                  </a:solidFill>
                  <a:latin typeface="Verdana" pitchFamily="34" charset="0"/>
                </a:rPr>
                <a:t>policies</a:t>
              </a:r>
              <a:endParaRPr lang="en-GB" sz="900" b="1" dirty="0">
                <a:solidFill>
                  <a:srgbClr val="578DA3"/>
                </a:solidFill>
                <a:latin typeface="Verdana" pitchFamily="34" charset="0"/>
              </a:endParaRPr>
            </a:p>
          </p:txBody>
        </p:sp>
      </p:grpSp>
      <p:grpSp>
        <p:nvGrpSpPr>
          <p:cNvPr id="13" name="Group 12"/>
          <p:cNvGrpSpPr/>
          <p:nvPr/>
        </p:nvGrpSpPr>
        <p:grpSpPr>
          <a:xfrm>
            <a:off x="6683916" y="2168387"/>
            <a:ext cx="998729" cy="1082398"/>
            <a:chOff x="5508104" y="5229200"/>
            <a:chExt cx="1331639" cy="1443198"/>
          </a:xfrm>
        </p:grpSpPr>
        <p:pic>
          <p:nvPicPr>
            <p:cNvPr id="3078" name="Picture 6" descr="Related imag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80112" y="5229200"/>
              <a:ext cx="1144943" cy="951734"/>
            </a:xfrm>
            <a:prstGeom prst="rect">
              <a:avLst/>
            </a:prstGeom>
            <a:solidFill>
              <a:schemeClr val="bg1"/>
            </a:solidFill>
          </p:spPr>
        </p:pic>
        <p:sp>
          <p:nvSpPr>
            <p:cNvPr id="20" name="TextBox 19"/>
            <p:cNvSpPr txBox="1"/>
            <p:nvPr/>
          </p:nvSpPr>
          <p:spPr>
            <a:xfrm>
              <a:off x="5508104" y="6179955"/>
              <a:ext cx="1331639" cy="492443"/>
            </a:xfrm>
            <a:prstGeom prst="rect">
              <a:avLst/>
            </a:prstGeom>
            <a:solidFill>
              <a:schemeClr val="bg1"/>
            </a:solidFill>
          </p:spPr>
          <p:txBody>
            <a:bodyPr wrap="square" rtlCol="0">
              <a:spAutoFit/>
            </a:bodyPr>
            <a:lstStyle/>
            <a:p>
              <a:pPr algn="ctr" fontAlgn="base">
                <a:spcBef>
                  <a:spcPct val="0"/>
                </a:spcBef>
                <a:spcAft>
                  <a:spcPct val="0"/>
                </a:spcAft>
              </a:pPr>
              <a:r>
                <a:rPr lang="fr-BE" sz="900" b="1" dirty="0" err="1">
                  <a:solidFill>
                    <a:srgbClr val="578DA3"/>
                  </a:solidFill>
                  <a:latin typeface="Verdana" pitchFamily="34" charset="0"/>
                </a:rPr>
                <a:t>Climate</a:t>
              </a:r>
              <a:r>
                <a:rPr lang="fr-BE" sz="900" b="1" dirty="0">
                  <a:solidFill>
                    <a:srgbClr val="578DA3"/>
                  </a:solidFill>
                  <a:latin typeface="Verdana" pitchFamily="34" charset="0"/>
                </a:rPr>
                <a:t> &amp; </a:t>
              </a:r>
              <a:r>
                <a:rPr lang="fr-BE" sz="900" b="1" dirty="0" err="1">
                  <a:solidFill>
                    <a:srgbClr val="578DA3"/>
                  </a:solidFill>
                  <a:latin typeface="Verdana" pitchFamily="34" charset="0"/>
                </a:rPr>
                <a:t>energy</a:t>
              </a:r>
              <a:endParaRPr lang="en-GB" sz="900" b="1" dirty="0">
                <a:solidFill>
                  <a:srgbClr val="578DA3"/>
                </a:solidFill>
                <a:latin typeface="Verdana" pitchFamily="34" charset="0"/>
              </a:endParaRPr>
            </a:p>
          </p:txBody>
        </p:sp>
      </p:grpSp>
      <p:grpSp>
        <p:nvGrpSpPr>
          <p:cNvPr id="12" name="Group 11"/>
          <p:cNvGrpSpPr/>
          <p:nvPr/>
        </p:nvGrpSpPr>
        <p:grpSpPr>
          <a:xfrm>
            <a:off x="4661922" y="3244620"/>
            <a:ext cx="1553630" cy="1434184"/>
            <a:chOff x="4799094" y="3183158"/>
            <a:chExt cx="2071507" cy="1912245"/>
          </a:xfrm>
        </p:grpSpPr>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004048" y="3183158"/>
              <a:ext cx="1643429" cy="1667217"/>
            </a:xfrm>
            <a:prstGeom prst="rect">
              <a:avLst/>
            </a:prstGeom>
          </p:spPr>
        </p:pic>
        <p:sp>
          <p:nvSpPr>
            <p:cNvPr id="22" name="TextBox 21"/>
            <p:cNvSpPr txBox="1"/>
            <p:nvPr/>
          </p:nvSpPr>
          <p:spPr>
            <a:xfrm>
              <a:off x="4799094" y="4787627"/>
              <a:ext cx="2071507" cy="307776"/>
            </a:xfrm>
            <a:prstGeom prst="rect">
              <a:avLst/>
            </a:prstGeom>
            <a:noFill/>
          </p:spPr>
          <p:txBody>
            <a:bodyPr wrap="none" rtlCol="0">
              <a:spAutoFit/>
            </a:bodyPr>
            <a:lstStyle/>
            <a:p>
              <a:pPr fontAlgn="base">
                <a:spcBef>
                  <a:spcPct val="0"/>
                </a:spcBef>
                <a:spcAft>
                  <a:spcPct val="0"/>
                </a:spcAft>
              </a:pPr>
              <a:r>
                <a:rPr lang="fr-BE" sz="900" b="1" dirty="0" err="1">
                  <a:solidFill>
                    <a:srgbClr val="578DA3"/>
                  </a:solidFill>
                  <a:latin typeface="Verdana" pitchFamily="34" charset="0"/>
                </a:rPr>
                <a:t>Bioeconomy</a:t>
              </a:r>
              <a:r>
                <a:rPr lang="fr-BE" sz="900" b="1" dirty="0">
                  <a:solidFill>
                    <a:srgbClr val="578DA3"/>
                  </a:solidFill>
                  <a:latin typeface="Verdana" pitchFamily="34" charset="0"/>
                </a:rPr>
                <a:t> </a:t>
              </a:r>
              <a:r>
                <a:rPr lang="fr-BE" sz="900" b="1" dirty="0" err="1">
                  <a:solidFill>
                    <a:srgbClr val="578DA3"/>
                  </a:solidFill>
                  <a:latin typeface="Verdana" pitchFamily="34" charset="0"/>
                </a:rPr>
                <a:t>strategy</a:t>
              </a:r>
              <a:endParaRPr lang="en-GB" sz="900" b="1" dirty="0">
                <a:solidFill>
                  <a:srgbClr val="578DA3"/>
                </a:solidFill>
                <a:latin typeface="Verdana" pitchFamily="34" charset="0"/>
              </a:endParaRPr>
            </a:p>
          </p:txBody>
        </p:sp>
      </p:grpSp>
      <p:grpSp>
        <p:nvGrpSpPr>
          <p:cNvPr id="15" name="Group 14"/>
          <p:cNvGrpSpPr/>
          <p:nvPr/>
        </p:nvGrpSpPr>
        <p:grpSpPr>
          <a:xfrm>
            <a:off x="6449538" y="3316232"/>
            <a:ext cx="1467484" cy="1359987"/>
            <a:chOff x="6948264" y="3278640"/>
            <a:chExt cx="1956645" cy="1813315"/>
          </a:xfrm>
        </p:grpSpPr>
        <p:pic>
          <p:nvPicPr>
            <p:cNvPr id="3083" name="Picture 11"/>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45347" t="17032" r="8909" b="19857"/>
            <a:stretch/>
          </p:blipFill>
          <p:spPr bwMode="auto">
            <a:xfrm>
              <a:off x="6948264" y="3278640"/>
              <a:ext cx="1956645" cy="1518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TextBox 23"/>
            <p:cNvSpPr txBox="1"/>
            <p:nvPr/>
          </p:nvSpPr>
          <p:spPr>
            <a:xfrm>
              <a:off x="7092280" y="4784179"/>
              <a:ext cx="1746632" cy="307776"/>
            </a:xfrm>
            <a:prstGeom prst="rect">
              <a:avLst/>
            </a:prstGeom>
            <a:noFill/>
          </p:spPr>
          <p:txBody>
            <a:bodyPr wrap="none" rtlCol="0">
              <a:spAutoFit/>
            </a:bodyPr>
            <a:lstStyle/>
            <a:p>
              <a:pPr fontAlgn="base">
                <a:spcBef>
                  <a:spcPct val="0"/>
                </a:spcBef>
                <a:spcAft>
                  <a:spcPct val="0"/>
                </a:spcAft>
              </a:pPr>
              <a:r>
                <a:rPr lang="fr-BE" sz="900" b="1" dirty="0" err="1">
                  <a:solidFill>
                    <a:srgbClr val="578DA3"/>
                  </a:solidFill>
                  <a:latin typeface="Verdana" pitchFamily="34" charset="0"/>
                </a:rPr>
                <a:t>Circular</a:t>
              </a:r>
              <a:r>
                <a:rPr lang="fr-BE" sz="900" b="1" dirty="0">
                  <a:solidFill>
                    <a:srgbClr val="578DA3"/>
                  </a:solidFill>
                  <a:latin typeface="Verdana" pitchFamily="34" charset="0"/>
                </a:rPr>
                <a:t> </a:t>
              </a:r>
              <a:r>
                <a:rPr lang="fr-BE" sz="900" b="1" dirty="0" err="1">
                  <a:solidFill>
                    <a:srgbClr val="578DA3"/>
                  </a:solidFill>
                  <a:latin typeface="Verdana" pitchFamily="34" charset="0"/>
                </a:rPr>
                <a:t>economy</a:t>
              </a:r>
              <a:endParaRPr lang="en-GB" sz="900" b="1" dirty="0">
                <a:solidFill>
                  <a:srgbClr val="578DA3"/>
                </a:solidFill>
                <a:latin typeface="Verdana" pitchFamily="34" charset="0"/>
              </a:endParaRPr>
            </a:p>
          </p:txBody>
        </p:sp>
      </p:grpSp>
      <p:sp>
        <p:nvSpPr>
          <p:cNvPr id="17" name="Rectangle 16"/>
          <p:cNvSpPr/>
          <p:nvPr/>
        </p:nvSpPr>
        <p:spPr>
          <a:xfrm>
            <a:off x="6225487" y="5192333"/>
            <a:ext cx="1691533" cy="74459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GB">
              <a:solidFill>
                <a:srgbClr val="FFFFFF"/>
              </a:solidFill>
              <a:latin typeface="Verdana"/>
            </a:endParaRPr>
          </a:p>
        </p:txBody>
      </p:sp>
      <p:grpSp>
        <p:nvGrpSpPr>
          <p:cNvPr id="14" name="Group 13"/>
          <p:cNvGrpSpPr/>
          <p:nvPr/>
        </p:nvGrpSpPr>
        <p:grpSpPr>
          <a:xfrm>
            <a:off x="6683916" y="4799958"/>
            <a:ext cx="998729" cy="1119595"/>
            <a:chOff x="7884368" y="1772817"/>
            <a:chExt cx="1331639" cy="1492792"/>
          </a:xfrm>
        </p:grpSpPr>
        <p:pic>
          <p:nvPicPr>
            <p:cNvPr id="3080" name="Picture 8" descr="Image result for digital single market"/>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50864" t="4551" r="3598"/>
            <a:stretch/>
          </p:blipFill>
          <p:spPr bwMode="auto">
            <a:xfrm>
              <a:off x="8223398" y="1772817"/>
              <a:ext cx="686609" cy="959430"/>
            </a:xfrm>
            <a:prstGeom prst="roundRect">
              <a:avLst>
                <a:gd name="adj" fmla="val 8594"/>
              </a:avLst>
            </a:prstGeom>
            <a:solidFill>
              <a:srgbClr val="FFFFFF">
                <a:shade val="85000"/>
              </a:srgbClr>
            </a:solidFill>
            <a:ln>
              <a:noFill/>
            </a:ln>
            <a:effectLst/>
            <a:extLst/>
          </p:spPr>
        </p:pic>
        <p:sp>
          <p:nvSpPr>
            <p:cNvPr id="18" name="TextBox 17"/>
            <p:cNvSpPr txBox="1"/>
            <p:nvPr/>
          </p:nvSpPr>
          <p:spPr>
            <a:xfrm>
              <a:off x="7884368" y="2819163"/>
              <a:ext cx="1331639" cy="446446"/>
            </a:xfrm>
            <a:prstGeom prst="rect">
              <a:avLst/>
            </a:prstGeom>
            <a:noFill/>
          </p:spPr>
          <p:txBody>
            <a:bodyPr wrap="square" rtlCol="0">
              <a:spAutoFit/>
            </a:bodyPr>
            <a:lstStyle/>
            <a:p>
              <a:pPr algn="ctr" fontAlgn="base">
                <a:spcBef>
                  <a:spcPct val="0"/>
                </a:spcBef>
                <a:spcAft>
                  <a:spcPct val="0"/>
                </a:spcAft>
              </a:pPr>
              <a:r>
                <a:rPr lang="fr-BE" sz="788" b="1" dirty="0">
                  <a:solidFill>
                    <a:srgbClr val="578DA3"/>
                  </a:solidFill>
                  <a:latin typeface="Verdana" pitchFamily="34" charset="0"/>
                </a:rPr>
                <a:t>Digital single</a:t>
              </a:r>
            </a:p>
            <a:p>
              <a:pPr algn="ctr" fontAlgn="base">
                <a:spcBef>
                  <a:spcPct val="0"/>
                </a:spcBef>
                <a:spcAft>
                  <a:spcPct val="0"/>
                </a:spcAft>
              </a:pPr>
              <a:r>
                <a:rPr lang="fr-BE" sz="788" b="1" dirty="0">
                  <a:solidFill>
                    <a:srgbClr val="578DA3"/>
                  </a:solidFill>
                  <a:latin typeface="Verdana" pitchFamily="34" charset="0"/>
                </a:rPr>
                <a:t> </a:t>
              </a:r>
              <a:r>
                <a:rPr lang="fr-BE" sz="788" b="1" dirty="0" err="1">
                  <a:solidFill>
                    <a:srgbClr val="578DA3"/>
                  </a:solidFill>
                  <a:latin typeface="Verdana" pitchFamily="34" charset="0"/>
                </a:rPr>
                <a:t>market</a:t>
              </a:r>
              <a:endParaRPr lang="en-GB" sz="788" b="1" dirty="0">
                <a:solidFill>
                  <a:srgbClr val="578DA3"/>
                </a:solidFill>
                <a:latin typeface="Verdana" pitchFamily="34" charset="0"/>
              </a:endParaRPr>
            </a:p>
          </p:txBody>
        </p:sp>
      </p:grpSp>
      <p:grpSp>
        <p:nvGrpSpPr>
          <p:cNvPr id="11" name="Group 10"/>
          <p:cNvGrpSpPr/>
          <p:nvPr/>
        </p:nvGrpSpPr>
        <p:grpSpPr>
          <a:xfrm>
            <a:off x="4610012" y="2186864"/>
            <a:ext cx="1771969" cy="1015593"/>
            <a:chOff x="4622661" y="1772816"/>
            <a:chExt cx="2362625" cy="1354120"/>
          </a:xfrm>
        </p:grpSpPr>
        <p:sp>
          <p:nvSpPr>
            <p:cNvPr id="9" name="TextBox 8"/>
            <p:cNvSpPr txBox="1"/>
            <p:nvPr/>
          </p:nvSpPr>
          <p:spPr>
            <a:xfrm>
              <a:off x="4952392" y="2819161"/>
              <a:ext cx="1652589" cy="307775"/>
            </a:xfrm>
            <a:prstGeom prst="rect">
              <a:avLst/>
            </a:prstGeom>
            <a:noFill/>
          </p:spPr>
          <p:txBody>
            <a:bodyPr wrap="none" rtlCol="0">
              <a:spAutoFit/>
            </a:bodyPr>
            <a:lstStyle/>
            <a:p>
              <a:pPr fontAlgn="base">
                <a:spcBef>
                  <a:spcPct val="0"/>
                </a:spcBef>
                <a:spcAft>
                  <a:spcPct val="0"/>
                </a:spcAft>
              </a:pPr>
              <a:r>
                <a:rPr lang="fr-BE" sz="900" b="1" dirty="0">
                  <a:solidFill>
                    <a:srgbClr val="578DA3"/>
                  </a:solidFill>
                  <a:latin typeface="Verdana" pitchFamily="34" charset="0"/>
                </a:rPr>
                <a:t>CAP &amp; EIP-AGRI</a:t>
              </a:r>
              <a:endParaRPr lang="en-GB" sz="900" b="1" dirty="0">
                <a:solidFill>
                  <a:srgbClr val="578DA3"/>
                </a:solidFill>
                <a:latin typeface="Verdana" pitchFamily="34" charset="0"/>
              </a:endParaRPr>
            </a:p>
          </p:txBody>
        </p:sp>
        <p:grpSp>
          <p:nvGrpSpPr>
            <p:cNvPr id="6" name="Group 5"/>
            <p:cNvGrpSpPr/>
            <p:nvPr/>
          </p:nvGrpSpPr>
          <p:grpSpPr>
            <a:xfrm>
              <a:off x="4622661" y="1772816"/>
              <a:ext cx="2362625" cy="1046346"/>
              <a:chOff x="4622661" y="1772816"/>
              <a:chExt cx="2362625" cy="1046346"/>
            </a:xfrm>
          </p:grpSpPr>
          <p:pic>
            <p:nvPicPr>
              <p:cNvPr id="7" name="Picture 6"/>
              <p:cNvPicPr>
                <a:picLocks noChangeAspect="1"/>
              </p:cNvPicPr>
              <p:nvPr/>
            </p:nvPicPr>
            <p:blipFill rotWithShape="1">
              <a:blip r:embed="rId10" cstate="print">
                <a:extLst>
                  <a:ext uri="{28A0092B-C50C-407E-A947-70E740481C1C}">
                    <a14:useLocalDpi xmlns:a14="http://schemas.microsoft.com/office/drawing/2010/main" val="0"/>
                  </a:ext>
                </a:extLst>
              </a:blip>
              <a:srcRect l="10667" t="20526" r="55172" b="11789"/>
              <a:stretch/>
            </p:blipFill>
            <p:spPr>
              <a:xfrm>
                <a:off x="6156176" y="1772816"/>
                <a:ext cx="829110" cy="1045848"/>
              </a:xfrm>
              <a:prstGeom prst="rect">
                <a:avLst/>
              </a:prstGeom>
            </p:spPr>
          </p:pic>
          <p:pic>
            <p:nvPicPr>
              <p:cNvPr id="4" name="Picture 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622661" y="1844824"/>
                <a:ext cx="1461507" cy="974338"/>
              </a:xfrm>
              <a:prstGeom prst="rect">
                <a:avLst/>
              </a:prstGeom>
            </p:spPr>
          </p:pic>
        </p:grpSp>
      </p:grpSp>
    </p:spTree>
    <p:extLst>
      <p:ext uri="{BB962C8B-B14F-4D97-AF65-F5344CB8AC3E}">
        <p14:creationId xmlns:p14="http://schemas.microsoft.com/office/powerpoint/2010/main" val="35737607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08" y="188640"/>
            <a:ext cx="6156684" cy="432048"/>
          </a:xfrm>
        </p:spPr>
        <p:txBody>
          <a:bodyPr>
            <a:normAutofit/>
          </a:bodyPr>
          <a:lstStyle/>
          <a:p>
            <a:pPr algn="ctr"/>
            <a:r>
              <a:rPr lang="fr-BE" sz="1800" b="1" dirty="0" err="1">
                <a:solidFill>
                  <a:schemeClr val="tx1"/>
                </a:solidFill>
              </a:rPr>
              <a:t>Underpinning</a:t>
            </a:r>
            <a:r>
              <a:rPr lang="fr-BE" sz="1800" b="1" dirty="0">
                <a:solidFill>
                  <a:schemeClr val="tx1"/>
                </a:solidFill>
              </a:rPr>
              <a:t> EU R&amp;I </a:t>
            </a:r>
            <a:r>
              <a:rPr lang="fr-BE" sz="1800" b="1" dirty="0" err="1">
                <a:solidFill>
                  <a:schemeClr val="tx1"/>
                </a:solidFill>
              </a:rPr>
              <a:t>strategic</a:t>
            </a:r>
            <a:r>
              <a:rPr lang="fr-BE" sz="1800" b="1" dirty="0">
                <a:solidFill>
                  <a:schemeClr val="tx1"/>
                </a:solidFill>
              </a:rPr>
              <a:t> </a:t>
            </a:r>
            <a:r>
              <a:rPr lang="fr-BE" sz="1800" b="1" dirty="0" err="1">
                <a:solidFill>
                  <a:schemeClr val="tx1"/>
                </a:solidFill>
              </a:rPr>
              <a:t>approaches</a:t>
            </a:r>
            <a:endParaRPr lang="en-GB" sz="1800" b="1" dirty="0">
              <a:solidFill>
                <a:schemeClr val="tx1"/>
              </a:solidFill>
            </a:endParaRPr>
          </a:p>
        </p:txBody>
      </p:sp>
      <p:pic>
        <p:nvPicPr>
          <p:cNvPr id="29" name="Picture 2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56537" y="2618910"/>
            <a:ext cx="1941578" cy="1944216"/>
          </a:xfrm>
          <a:prstGeom prst="rect">
            <a:avLst/>
          </a:prstGeom>
        </p:spPr>
      </p:pic>
      <p:pic>
        <p:nvPicPr>
          <p:cNvPr id="31" name="Picture 3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69622" y="2348880"/>
            <a:ext cx="2430270" cy="2430270"/>
          </a:xfrm>
          <a:prstGeom prst="rect">
            <a:avLst/>
          </a:prstGeom>
        </p:spPr>
      </p:pic>
      <p:pic>
        <p:nvPicPr>
          <p:cNvPr id="33" name="Picture 3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06126" y="2535554"/>
            <a:ext cx="2160240" cy="2191509"/>
          </a:xfrm>
          <a:prstGeom prst="rect">
            <a:avLst/>
          </a:prstGeom>
        </p:spPr>
      </p:pic>
      <p:sp>
        <p:nvSpPr>
          <p:cNvPr id="35" name="TextBox 34"/>
          <p:cNvSpPr txBox="1"/>
          <p:nvPr/>
        </p:nvSpPr>
        <p:spPr>
          <a:xfrm>
            <a:off x="1439652" y="4780514"/>
            <a:ext cx="1944216" cy="507831"/>
          </a:xfrm>
          <a:prstGeom prst="rect">
            <a:avLst/>
          </a:prstGeom>
          <a:noFill/>
        </p:spPr>
        <p:txBody>
          <a:bodyPr wrap="square" rtlCol="0">
            <a:spAutoFit/>
          </a:bodyPr>
          <a:lstStyle/>
          <a:p>
            <a:pPr algn="ctr" fontAlgn="base">
              <a:spcBef>
                <a:spcPct val="0"/>
              </a:spcBef>
              <a:spcAft>
                <a:spcPct val="0"/>
              </a:spcAft>
            </a:pPr>
            <a:r>
              <a:rPr lang="fr-BE" sz="900" b="1" dirty="0">
                <a:solidFill>
                  <a:srgbClr val="578DA3"/>
                </a:solidFill>
                <a:latin typeface="Verdana" pitchFamily="34" charset="0"/>
              </a:rPr>
              <a:t>Strategic </a:t>
            </a:r>
            <a:r>
              <a:rPr lang="fr-BE" sz="900" b="1" dirty="0" err="1">
                <a:solidFill>
                  <a:srgbClr val="578DA3"/>
                </a:solidFill>
                <a:latin typeface="Verdana" pitchFamily="34" charset="0"/>
              </a:rPr>
              <a:t>approach</a:t>
            </a:r>
            <a:r>
              <a:rPr lang="fr-BE" sz="900" b="1" dirty="0">
                <a:solidFill>
                  <a:srgbClr val="578DA3"/>
                </a:solidFill>
                <a:latin typeface="Verdana" pitchFamily="34" charset="0"/>
              </a:rPr>
              <a:t> to EU agricultural </a:t>
            </a:r>
            <a:r>
              <a:rPr lang="fr-BE" sz="900" b="1" dirty="0" err="1">
                <a:solidFill>
                  <a:srgbClr val="578DA3"/>
                </a:solidFill>
                <a:latin typeface="Verdana" pitchFamily="34" charset="0"/>
              </a:rPr>
              <a:t>research</a:t>
            </a:r>
            <a:r>
              <a:rPr lang="fr-BE" sz="900" b="1" dirty="0">
                <a:solidFill>
                  <a:srgbClr val="578DA3"/>
                </a:solidFill>
                <a:latin typeface="Verdana" pitchFamily="34" charset="0"/>
              </a:rPr>
              <a:t> and innovation</a:t>
            </a:r>
            <a:endParaRPr lang="en-GB" sz="900" b="1" dirty="0">
              <a:solidFill>
                <a:srgbClr val="578DA3"/>
              </a:solidFill>
              <a:latin typeface="Verdana" pitchFamily="34" charset="0"/>
            </a:endParaRPr>
          </a:p>
        </p:txBody>
      </p:sp>
      <p:sp>
        <p:nvSpPr>
          <p:cNvPr id="36" name="TextBox 35"/>
          <p:cNvSpPr txBox="1"/>
          <p:nvPr/>
        </p:nvSpPr>
        <p:spPr>
          <a:xfrm>
            <a:off x="3707904" y="4833215"/>
            <a:ext cx="1944216" cy="646331"/>
          </a:xfrm>
          <a:prstGeom prst="rect">
            <a:avLst/>
          </a:prstGeom>
          <a:noFill/>
        </p:spPr>
        <p:txBody>
          <a:bodyPr wrap="square" rtlCol="0">
            <a:spAutoFit/>
          </a:bodyPr>
          <a:lstStyle/>
          <a:p>
            <a:pPr algn="ctr" fontAlgn="base">
              <a:spcBef>
                <a:spcPct val="0"/>
              </a:spcBef>
              <a:spcAft>
                <a:spcPct val="0"/>
              </a:spcAft>
            </a:pPr>
            <a:r>
              <a:rPr lang="fr-BE" sz="900" b="1" dirty="0">
                <a:solidFill>
                  <a:srgbClr val="578DA3"/>
                </a:solidFill>
                <a:latin typeface="Verdana" pitchFamily="34" charset="0"/>
              </a:rPr>
              <a:t>Food 2030 - </a:t>
            </a:r>
            <a:r>
              <a:rPr lang="en-IE" sz="900" b="1" dirty="0">
                <a:solidFill>
                  <a:srgbClr val="578DA3"/>
                </a:solidFill>
                <a:latin typeface="Verdana" pitchFamily="34" charset="0"/>
              </a:rPr>
              <a:t>Strategic approach to EU food &amp; nutrition security</a:t>
            </a:r>
          </a:p>
          <a:p>
            <a:pPr algn="ctr" fontAlgn="base">
              <a:spcBef>
                <a:spcPct val="0"/>
              </a:spcBef>
              <a:spcAft>
                <a:spcPct val="0"/>
              </a:spcAft>
            </a:pPr>
            <a:endParaRPr lang="en-GB" sz="900" b="1" dirty="0">
              <a:solidFill>
                <a:srgbClr val="578DA3"/>
              </a:solidFill>
              <a:latin typeface="Verdana" pitchFamily="34" charset="0"/>
            </a:endParaRPr>
          </a:p>
        </p:txBody>
      </p:sp>
      <p:sp>
        <p:nvSpPr>
          <p:cNvPr id="37" name="TextBox 36"/>
          <p:cNvSpPr txBox="1"/>
          <p:nvPr/>
        </p:nvSpPr>
        <p:spPr>
          <a:xfrm>
            <a:off x="5814138" y="4815139"/>
            <a:ext cx="1944216" cy="369332"/>
          </a:xfrm>
          <a:prstGeom prst="rect">
            <a:avLst/>
          </a:prstGeom>
          <a:noFill/>
        </p:spPr>
        <p:txBody>
          <a:bodyPr wrap="square" rtlCol="0">
            <a:spAutoFit/>
          </a:bodyPr>
          <a:lstStyle/>
          <a:p>
            <a:pPr algn="ctr" fontAlgn="base">
              <a:spcBef>
                <a:spcPct val="0"/>
              </a:spcBef>
              <a:spcAft>
                <a:spcPct val="0"/>
              </a:spcAft>
            </a:pPr>
            <a:r>
              <a:rPr lang="fr-BE" sz="900" b="1" dirty="0" err="1">
                <a:solidFill>
                  <a:srgbClr val="578DA3"/>
                </a:solidFill>
                <a:latin typeface="Verdana" pitchFamily="34" charset="0"/>
              </a:rPr>
              <a:t>Bioeconomy</a:t>
            </a:r>
            <a:r>
              <a:rPr lang="fr-BE" sz="900" b="1" dirty="0">
                <a:solidFill>
                  <a:srgbClr val="578DA3"/>
                </a:solidFill>
                <a:latin typeface="Verdana" pitchFamily="34" charset="0"/>
              </a:rPr>
              <a:t> </a:t>
            </a:r>
            <a:r>
              <a:rPr lang="fr-BE" sz="900" b="1" dirty="0" err="1">
                <a:solidFill>
                  <a:srgbClr val="578DA3"/>
                </a:solidFill>
                <a:latin typeface="Verdana" pitchFamily="34" charset="0"/>
              </a:rPr>
              <a:t>strategy</a:t>
            </a:r>
            <a:endParaRPr lang="fr-BE" sz="900" b="1" dirty="0">
              <a:solidFill>
                <a:srgbClr val="578DA3"/>
              </a:solidFill>
              <a:latin typeface="Verdana" pitchFamily="34" charset="0"/>
            </a:endParaRPr>
          </a:p>
          <a:p>
            <a:pPr algn="ctr" fontAlgn="base">
              <a:spcBef>
                <a:spcPct val="0"/>
              </a:spcBef>
              <a:spcAft>
                <a:spcPct val="0"/>
              </a:spcAft>
            </a:pPr>
            <a:r>
              <a:rPr lang="fr-BE" sz="900" b="1" dirty="0">
                <a:solidFill>
                  <a:srgbClr val="578DA3"/>
                </a:solidFill>
                <a:latin typeface="Verdana" pitchFamily="34" charset="0"/>
              </a:rPr>
              <a:t>(R&amp;I component)</a:t>
            </a:r>
            <a:endParaRPr lang="en-GB" sz="900" b="1" dirty="0">
              <a:solidFill>
                <a:srgbClr val="578DA3"/>
              </a:solidFill>
              <a:latin typeface="Verdana" pitchFamily="34" charset="0"/>
            </a:endParaRPr>
          </a:p>
        </p:txBody>
      </p:sp>
    </p:spTree>
    <p:extLst>
      <p:ext uri="{BB962C8B-B14F-4D97-AF65-F5344CB8AC3E}">
        <p14:creationId xmlns:p14="http://schemas.microsoft.com/office/powerpoint/2010/main" val="40116540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5" y="188640"/>
            <a:ext cx="8208912" cy="432048"/>
          </a:xfrm>
        </p:spPr>
        <p:txBody>
          <a:bodyPr>
            <a:normAutofit/>
          </a:bodyPr>
          <a:lstStyle/>
          <a:p>
            <a:r>
              <a:rPr lang="fr-BE" sz="1800" b="1" dirty="0" err="1">
                <a:solidFill>
                  <a:schemeClr val="tx1"/>
                </a:solidFill>
              </a:rPr>
              <a:t>Societal</a:t>
            </a:r>
            <a:r>
              <a:rPr lang="fr-BE" sz="1800" b="1" dirty="0">
                <a:solidFill>
                  <a:schemeClr val="tx1"/>
                </a:solidFill>
              </a:rPr>
              <a:t> challenge 2 contributions to focus areas</a:t>
            </a:r>
            <a:endParaRPr lang="en-GB" sz="1800" b="1" dirty="0">
              <a:solidFill>
                <a:schemeClr val="tx1"/>
              </a:solidFill>
            </a:endParaRPr>
          </a:p>
        </p:txBody>
      </p:sp>
      <p:graphicFrame>
        <p:nvGraphicFramePr>
          <p:cNvPr id="4" name="Diagram 3"/>
          <p:cNvGraphicFramePr/>
          <p:nvPr>
            <p:extLst>
              <p:ext uri="{D42A27DB-BD31-4B8C-83A1-F6EECF244321}">
                <p14:modId xmlns:p14="http://schemas.microsoft.com/office/powerpoint/2010/main" val="1629683949"/>
              </p:ext>
            </p:extLst>
          </p:nvPr>
        </p:nvGraphicFramePr>
        <p:xfrm>
          <a:off x="1403648" y="1124744"/>
          <a:ext cx="6552728" cy="48245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859482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1143001" y="857250"/>
            <a:ext cx="448946" cy="5735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900" fontAlgn="auto">
              <a:spcBef>
                <a:spcPts val="0"/>
              </a:spcBef>
              <a:spcAft>
                <a:spcPts val="0"/>
              </a:spcAft>
            </a:pPr>
            <a:endParaRPr lang="en-GB" sz="1350">
              <a:solidFill>
                <a:srgbClr val="FFFFFF"/>
              </a:solidFill>
              <a:latin typeface="Verdana"/>
            </a:endParaRPr>
          </a:p>
        </p:txBody>
      </p:sp>
      <p:grpSp>
        <p:nvGrpSpPr>
          <p:cNvPr id="5" name="Group 4"/>
          <p:cNvGrpSpPr/>
          <p:nvPr/>
        </p:nvGrpSpPr>
        <p:grpSpPr>
          <a:xfrm>
            <a:off x="1700989" y="2240868"/>
            <a:ext cx="5400599" cy="918102"/>
            <a:chOff x="470036" y="1989138"/>
            <a:chExt cx="8203928" cy="3968750"/>
          </a:xfrm>
        </p:grpSpPr>
        <p:sp>
          <p:nvSpPr>
            <p:cNvPr id="6" name="Freeform 5"/>
            <p:cNvSpPr/>
            <p:nvPr/>
          </p:nvSpPr>
          <p:spPr>
            <a:xfrm>
              <a:off x="470036" y="1989138"/>
              <a:ext cx="2681022" cy="3968750"/>
            </a:xfrm>
            <a:custGeom>
              <a:avLst/>
              <a:gdLst>
                <a:gd name="connsiteX0" fmla="*/ 0 w 2681022"/>
                <a:gd name="connsiteY0" fmla="*/ 268102 h 3968750"/>
                <a:gd name="connsiteX1" fmla="*/ 268102 w 2681022"/>
                <a:gd name="connsiteY1" fmla="*/ 0 h 3968750"/>
                <a:gd name="connsiteX2" fmla="*/ 2412920 w 2681022"/>
                <a:gd name="connsiteY2" fmla="*/ 0 h 3968750"/>
                <a:gd name="connsiteX3" fmla="*/ 2681022 w 2681022"/>
                <a:gd name="connsiteY3" fmla="*/ 268102 h 3968750"/>
                <a:gd name="connsiteX4" fmla="*/ 2681022 w 2681022"/>
                <a:gd name="connsiteY4" fmla="*/ 3700648 h 3968750"/>
                <a:gd name="connsiteX5" fmla="*/ 2412920 w 2681022"/>
                <a:gd name="connsiteY5" fmla="*/ 3968750 h 3968750"/>
                <a:gd name="connsiteX6" fmla="*/ 268102 w 2681022"/>
                <a:gd name="connsiteY6" fmla="*/ 3968750 h 3968750"/>
                <a:gd name="connsiteX7" fmla="*/ 0 w 2681022"/>
                <a:gd name="connsiteY7" fmla="*/ 3700648 h 3968750"/>
                <a:gd name="connsiteX8" fmla="*/ 0 w 2681022"/>
                <a:gd name="connsiteY8" fmla="*/ 268102 h 3968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81022" h="3968750">
                  <a:moveTo>
                    <a:pt x="0" y="268102"/>
                  </a:moveTo>
                  <a:cubicBezTo>
                    <a:pt x="0" y="120033"/>
                    <a:pt x="120033" y="0"/>
                    <a:pt x="268102" y="0"/>
                  </a:cubicBezTo>
                  <a:lnTo>
                    <a:pt x="2412920" y="0"/>
                  </a:lnTo>
                  <a:cubicBezTo>
                    <a:pt x="2560989" y="0"/>
                    <a:pt x="2681022" y="120033"/>
                    <a:pt x="2681022" y="268102"/>
                  </a:cubicBezTo>
                  <a:lnTo>
                    <a:pt x="2681022" y="3700648"/>
                  </a:lnTo>
                  <a:cubicBezTo>
                    <a:pt x="2681022" y="3848717"/>
                    <a:pt x="2560989" y="3968750"/>
                    <a:pt x="2412920" y="3968750"/>
                  </a:cubicBezTo>
                  <a:lnTo>
                    <a:pt x="268102" y="3968750"/>
                  </a:lnTo>
                  <a:cubicBezTo>
                    <a:pt x="120033" y="3968750"/>
                    <a:pt x="0" y="3848717"/>
                    <a:pt x="0" y="3700648"/>
                  </a:cubicBezTo>
                  <a:lnTo>
                    <a:pt x="0" y="268102"/>
                  </a:lnTo>
                  <a:close/>
                </a:path>
              </a:pathLst>
            </a:custGeom>
            <a:solidFill>
              <a:srgbClr val="FABA3A"/>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12014" tIns="113400" rIns="112014" bIns="113400" numCol="1" spcCol="1270" anchor="ctr" anchorCtr="0">
              <a:noAutofit/>
            </a:bodyPr>
            <a:lstStyle/>
            <a:p>
              <a:pPr algn="ctr" defTabSz="700088">
                <a:lnSpc>
                  <a:spcPct val="90000"/>
                </a:lnSpc>
                <a:spcAft>
                  <a:spcPct val="35000"/>
                </a:spcAft>
              </a:pPr>
              <a:r>
                <a:rPr lang="fr-BE" sz="1200" b="1" dirty="0">
                  <a:solidFill>
                    <a:srgbClr val="FFFFFF"/>
                  </a:solidFill>
                  <a:latin typeface="Verdana"/>
                </a:rPr>
                <a:t>Manage </a:t>
              </a:r>
              <a:r>
                <a:rPr lang="fr-BE" sz="1200" b="1" dirty="0" err="1">
                  <a:solidFill>
                    <a:srgbClr val="FFFFFF"/>
                  </a:solidFill>
                  <a:latin typeface="Verdana"/>
                </a:rPr>
                <a:t>our</a:t>
              </a:r>
              <a:r>
                <a:rPr lang="fr-BE" sz="1200" b="1" dirty="0">
                  <a:solidFill>
                    <a:srgbClr val="FFFFFF"/>
                  </a:solidFill>
                  <a:latin typeface="Verdana"/>
                </a:rPr>
                <a:t> </a:t>
              </a:r>
              <a:r>
                <a:rPr lang="fr-BE" sz="1200" b="1" dirty="0" err="1">
                  <a:solidFill>
                    <a:srgbClr val="FFFFFF"/>
                  </a:solidFill>
                  <a:latin typeface="Verdana"/>
                </a:rPr>
                <a:t>resources</a:t>
              </a:r>
              <a:r>
                <a:rPr lang="fr-BE" sz="1200" b="1" dirty="0">
                  <a:solidFill>
                    <a:srgbClr val="FFFFFF"/>
                  </a:solidFill>
                  <a:latin typeface="Verdana"/>
                </a:rPr>
                <a:t> </a:t>
              </a:r>
              <a:r>
                <a:rPr lang="fr-BE" sz="1200" b="1" dirty="0" err="1">
                  <a:solidFill>
                    <a:srgbClr val="FFFFFF"/>
                  </a:solidFill>
                  <a:latin typeface="Verdana"/>
                </a:rPr>
                <a:t>wisely</a:t>
              </a:r>
              <a:r>
                <a:rPr lang="fr-BE" sz="1200" b="1" dirty="0">
                  <a:solidFill>
                    <a:srgbClr val="FFFFFF"/>
                  </a:solidFill>
                  <a:latin typeface="Verdana"/>
                </a:rPr>
                <a:t> to </a:t>
              </a:r>
              <a:r>
                <a:rPr lang="fr-BE" sz="1200" b="1" dirty="0" err="1">
                  <a:solidFill>
                    <a:srgbClr val="FFFFFF"/>
                  </a:solidFill>
                  <a:latin typeface="Verdana"/>
                </a:rPr>
                <a:t>nourish</a:t>
              </a:r>
              <a:r>
                <a:rPr lang="fr-BE" sz="1200" b="1" dirty="0">
                  <a:solidFill>
                    <a:srgbClr val="FFFFFF"/>
                  </a:solidFill>
                  <a:latin typeface="Verdana"/>
                </a:rPr>
                <a:t> people </a:t>
              </a:r>
              <a:r>
                <a:rPr lang="fr-BE" sz="1200" b="1" dirty="0" err="1">
                  <a:solidFill>
                    <a:srgbClr val="FFFFFF"/>
                  </a:solidFill>
                  <a:latin typeface="Verdana"/>
                </a:rPr>
                <a:t>sustainably</a:t>
              </a:r>
              <a:endParaRPr lang="en-GB" sz="1200" b="1" dirty="0">
                <a:solidFill>
                  <a:srgbClr val="FFFFFF"/>
                </a:solidFill>
                <a:latin typeface="Verdana"/>
              </a:endParaRPr>
            </a:p>
          </p:txBody>
        </p:sp>
        <p:sp>
          <p:nvSpPr>
            <p:cNvPr id="8" name="Freeform 7"/>
            <p:cNvSpPr/>
            <p:nvPr/>
          </p:nvSpPr>
          <p:spPr>
            <a:xfrm>
              <a:off x="3231489" y="1989138"/>
              <a:ext cx="2681022" cy="3968750"/>
            </a:xfrm>
            <a:custGeom>
              <a:avLst/>
              <a:gdLst>
                <a:gd name="connsiteX0" fmla="*/ 0 w 2681022"/>
                <a:gd name="connsiteY0" fmla="*/ 268102 h 3968750"/>
                <a:gd name="connsiteX1" fmla="*/ 268102 w 2681022"/>
                <a:gd name="connsiteY1" fmla="*/ 0 h 3968750"/>
                <a:gd name="connsiteX2" fmla="*/ 2412920 w 2681022"/>
                <a:gd name="connsiteY2" fmla="*/ 0 h 3968750"/>
                <a:gd name="connsiteX3" fmla="*/ 2681022 w 2681022"/>
                <a:gd name="connsiteY3" fmla="*/ 268102 h 3968750"/>
                <a:gd name="connsiteX4" fmla="*/ 2681022 w 2681022"/>
                <a:gd name="connsiteY4" fmla="*/ 3700648 h 3968750"/>
                <a:gd name="connsiteX5" fmla="*/ 2412920 w 2681022"/>
                <a:gd name="connsiteY5" fmla="*/ 3968750 h 3968750"/>
                <a:gd name="connsiteX6" fmla="*/ 268102 w 2681022"/>
                <a:gd name="connsiteY6" fmla="*/ 3968750 h 3968750"/>
                <a:gd name="connsiteX7" fmla="*/ 0 w 2681022"/>
                <a:gd name="connsiteY7" fmla="*/ 3700648 h 3968750"/>
                <a:gd name="connsiteX8" fmla="*/ 0 w 2681022"/>
                <a:gd name="connsiteY8" fmla="*/ 268102 h 3968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81022" h="3968750">
                  <a:moveTo>
                    <a:pt x="0" y="268102"/>
                  </a:moveTo>
                  <a:cubicBezTo>
                    <a:pt x="0" y="120033"/>
                    <a:pt x="120033" y="0"/>
                    <a:pt x="268102" y="0"/>
                  </a:cubicBezTo>
                  <a:lnTo>
                    <a:pt x="2412920" y="0"/>
                  </a:lnTo>
                  <a:cubicBezTo>
                    <a:pt x="2560989" y="0"/>
                    <a:pt x="2681022" y="120033"/>
                    <a:pt x="2681022" y="268102"/>
                  </a:cubicBezTo>
                  <a:lnTo>
                    <a:pt x="2681022" y="3700648"/>
                  </a:lnTo>
                  <a:cubicBezTo>
                    <a:pt x="2681022" y="3848717"/>
                    <a:pt x="2560989" y="3968750"/>
                    <a:pt x="2412920" y="3968750"/>
                  </a:cubicBezTo>
                  <a:lnTo>
                    <a:pt x="268102" y="3968750"/>
                  </a:lnTo>
                  <a:cubicBezTo>
                    <a:pt x="120033" y="3968750"/>
                    <a:pt x="0" y="3848717"/>
                    <a:pt x="0" y="3700648"/>
                  </a:cubicBezTo>
                  <a:lnTo>
                    <a:pt x="0" y="268102"/>
                  </a:lnTo>
                  <a:close/>
                </a:path>
              </a:pathLst>
            </a:custGeom>
            <a:solidFill>
              <a:srgbClr val="00B0F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12014" tIns="113400" rIns="112014" bIns="113400" numCol="1" spcCol="1270" anchor="ctr" anchorCtr="0">
              <a:noAutofit/>
            </a:bodyPr>
            <a:lstStyle/>
            <a:p>
              <a:pPr algn="ctr" defTabSz="700088">
                <a:lnSpc>
                  <a:spcPct val="90000"/>
                </a:lnSpc>
                <a:spcAft>
                  <a:spcPct val="35000"/>
                </a:spcAft>
              </a:pPr>
              <a:r>
                <a:rPr lang="fr-BE" sz="1200" b="1" dirty="0" err="1">
                  <a:solidFill>
                    <a:srgbClr val="FFFFFF"/>
                  </a:solidFill>
                  <a:latin typeface="Verdana"/>
                </a:rPr>
                <a:t>Understand</a:t>
              </a:r>
              <a:r>
                <a:rPr lang="fr-BE" sz="1200" b="1" dirty="0">
                  <a:solidFill>
                    <a:srgbClr val="FFFFFF"/>
                  </a:solidFill>
                  <a:latin typeface="Verdana"/>
                </a:rPr>
                <a:t>, </a:t>
              </a:r>
              <a:r>
                <a:rPr lang="fr-BE" sz="1200" b="1" dirty="0" err="1">
                  <a:solidFill>
                    <a:srgbClr val="FFFFFF"/>
                  </a:solidFill>
                  <a:latin typeface="Verdana"/>
                </a:rPr>
                <a:t>preserve</a:t>
              </a:r>
              <a:r>
                <a:rPr lang="fr-BE" sz="1200" b="1" dirty="0">
                  <a:solidFill>
                    <a:srgbClr val="FFFFFF"/>
                  </a:solidFill>
                  <a:latin typeface="Verdana"/>
                </a:rPr>
                <a:t> and valorise </a:t>
              </a:r>
              <a:r>
                <a:rPr lang="fr-BE" sz="1200" b="1" dirty="0" err="1">
                  <a:solidFill>
                    <a:srgbClr val="FFFFFF"/>
                  </a:solidFill>
                  <a:latin typeface="Verdana"/>
                </a:rPr>
                <a:t>oceans</a:t>
              </a:r>
              <a:endParaRPr lang="en-GB" sz="1200" b="1" dirty="0">
                <a:solidFill>
                  <a:srgbClr val="FFFFFF"/>
                </a:solidFill>
                <a:latin typeface="Verdana"/>
              </a:endParaRPr>
            </a:p>
          </p:txBody>
        </p:sp>
        <p:sp>
          <p:nvSpPr>
            <p:cNvPr id="10" name="Freeform 9"/>
            <p:cNvSpPr/>
            <p:nvPr/>
          </p:nvSpPr>
          <p:spPr>
            <a:xfrm>
              <a:off x="5992942" y="1989138"/>
              <a:ext cx="2681022" cy="3968750"/>
            </a:xfrm>
            <a:custGeom>
              <a:avLst/>
              <a:gdLst>
                <a:gd name="connsiteX0" fmla="*/ 0 w 2681022"/>
                <a:gd name="connsiteY0" fmla="*/ 268102 h 3968750"/>
                <a:gd name="connsiteX1" fmla="*/ 268102 w 2681022"/>
                <a:gd name="connsiteY1" fmla="*/ 0 h 3968750"/>
                <a:gd name="connsiteX2" fmla="*/ 2412920 w 2681022"/>
                <a:gd name="connsiteY2" fmla="*/ 0 h 3968750"/>
                <a:gd name="connsiteX3" fmla="*/ 2681022 w 2681022"/>
                <a:gd name="connsiteY3" fmla="*/ 268102 h 3968750"/>
                <a:gd name="connsiteX4" fmla="*/ 2681022 w 2681022"/>
                <a:gd name="connsiteY4" fmla="*/ 3700648 h 3968750"/>
                <a:gd name="connsiteX5" fmla="*/ 2412920 w 2681022"/>
                <a:gd name="connsiteY5" fmla="*/ 3968750 h 3968750"/>
                <a:gd name="connsiteX6" fmla="*/ 268102 w 2681022"/>
                <a:gd name="connsiteY6" fmla="*/ 3968750 h 3968750"/>
                <a:gd name="connsiteX7" fmla="*/ 0 w 2681022"/>
                <a:gd name="connsiteY7" fmla="*/ 3700648 h 3968750"/>
                <a:gd name="connsiteX8" fmla="*/ 0 w 2681022"/>
                <a:gd name="connsiteY8" fmla="*/ 268102 h 3968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81022" h="3968750">
                  <a:moveTo>
                    <a:pt x="0" y="268102"/>
                  </a:moveTo>
                  <a:cubicBezTo>
                    <a:pt x="0" y="120033"/>
                    <a:pt x="120033" y="0"/>
                    <a:pt x="268102" y="0"/>
                  </a:cubicBezTo>
                  <a:lnTo>
                    <a:pt x="2412920" y="0"/>
                  </a:lnTo>
                  <a:cubicBezTo>
                    <a:pt x="2560989" y="0"/>
                    <a:pt x="2681022" y="120033"/>
                    <a:pt x="2681022" y="268102"/>
                  </a:cubicBezTo>
                  <a:lnTo>
                    <a:pt x="2681022" y="3700648"/>
                  </a:lnTo>
                  <a:cubicBezTo>
                    <a:pt x="2681022" y="3848717"/>
                    <a:pt x="2560989" y="3968750"/>
                    <a:pt x="2412920" y="3968750"/>
                  </a:cubicBezTo>
                  <a:lnTo>
                    <a:pt x="268102" y="3968750"/>
                  </a:lnTo>
                  <a:cubicBezTo>
                    <a:pt x="120033" y="3968750"/>
                    <a:pt x="0" y="3848717"/>
                    <a:pt x="0" y="3700648"/>
                  </a:cubicBezTo>
                  <a:lnTo>
                    <a:pt x="0" y="268102"/>
                  </a:lnTo>
                  <a:close/>
                </a:path>
              </a:pathLst>
            </a:custGeom>
            <a:solidFill>
              <a:srgbClr val="71C9A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12014" tIns="113400" rIns="112014" bIns="113400" numCol="1" spcCol="1270" anchor="ctr" anchorCtr="0">
              <a:noAutofit/>
            </a:bodyPr>
            <a:lstStyle/>
            <a:p>
              <a:pPr algn="ctr" defTabSz="700088">
                <a:lnSpc>
                  <a:spcPct val="90000"/>
                </a:lnSpc>
                <a:spcAft>
                  <a:spcPct val="35000"/>
                </a:spcAft>
              </a:pPr>
              <a:r>
                <a:rPr lang="fr-BE" sz="1200" b="1" dirty="0" err="1">
                  <a:solidFill>
                    <a:srgbClr val="FFFFFF"/>
                  </a:solidFill>
                  <a:latin typeface="Verdana"/>
                </a:rPr>
                <a:t>Develop</a:t>
              </a:r>
              <a:r>
                <a:rPr lang="fr-BE" sz="1200" b="1" dirty="0">
                  <a:solidFill>
                    <a:srgbClr val="FFFFFF"/>
                  </a:solidFill>
                  <a:latin typeface="Verdana"/>
                </a:rPr>
                <a:t> </a:t>
              </a:r>
              <a:r>
                <a:rPr lang="fr-BE" sz="1200" b="1" dirty="0" err="1">
                  <a:solidFill>
                    <a:srgbClr val="FFFFFF"/>
                  </a:solidFill>
                  <a:latin typeface="Verdana"/>
                </a:rPr>
                <a:t>smarter</a:t>
              </a:r>
              <a:r>
                <a:rPr lang="fr-BE" sz="1200" b="1" dirty="0">
                  <a:solidFill>
                    <a:srgbClr val="FFFFFF"/>
                  </a:solidFill>
                  <a:latin typeface="Verdana"/>
                </a:rPr>
                <a:t>, </a:t>
              </a:r>
              <a:r>
                <a:rPr lang="fr-BE" sz="1200" b="1" dirty="0" err="1">
                  <a:solidFill>
                    <a:srgbClr val="FFFFFF"/>
                  </a:solidFill>
                  <a:latin typeface="Verdana"/>
                </a:rPr>
                <a:t>greener</a:t>
              </a:r>
              <a:r>
                <a:rPr lang="fr-BE" sz="1200" b="1" dirty="0">
                  <a:solidFill>
                    <a:srgbClr val="FFFFFF"/>
                  </a:solidFill>
                  <a:latin typeface="Verdana"/>
                </a:rPr>
                <a:t>, </a:t>
              </a:r>
              <a:r>
                <a:rPr lang="fr-BE" sz="1200" b="1" dirty="0" err="1">
                  <a:solidFill>
                    <a:srgbClr val="FFFFFF"/>
                  </a:solidFill>
                  <a:latin typeface="Verdana"/>
                </a:rPr>
                <a:t>circular</a:t>
              </a:r>
              <a:r>
                <a:rPr lang="fr-BE" sz="1200" b="1" dirty="0">
                  <a:solidFill>
                    <a:srgbClr val="FFFFFF"/>
                  </a:solidFill>
                  <a:latin typeface="Verdana"/>
                </a:rPr>
                <a:t> rural </a:t>
              </a:r>
              <a:r>
                <a:rPr lang="fr-BE" sz="1200" b="1" dirty="0" err="1">
                  <a:solidFill>
                    <a:srgbClr val="FFFFFF"/>
                  </a:solidFill>
                  <a:latin typeface="Verdana"/>
                </a:rPr>
                <a:t>economies</a:t>
              </a:r>
              <a:endParaRPr lang="en-GB" sz="1200" b="1" dirty="0">
                <a:solidFill>
                  <a:srgbClr val="FFFFFF"/>
                </a:solidFill>
                <a:latin typeface="Verdana"/>
              </a:endParaRPr>
            </a:p>
          </p:txBody>
        </p:sp>
      </p:grpSp>
      <p:graphicFrame>
        <p:nvGraphicFramePr>
          <p:cNvPr id="13" name="Diagram 12"/>
          <p:cNvGraphicFramePr/>
          <p:nvPr>
            <p:extLst/>
          </p:nvPr>
        </p:nvGraphicFramePr>
        <p:xfrm>
          <a:off x="1592976" y="3266982"/>
          <a:ext cx="5770643" cy="14041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Freeform 13"/>
          <p:cNvSpPr/>
          <p:nvPr/>
        </p:nvSpPr>
        <p:spPr>
          <a:xfrm>
            <a:off x="1646982" y="1106742"/>
            <a:ext cx="1072121" cy="918102"/>
          </a:xfrm>
          <a:custGeom>
            <a:avLst/>
            <a:gdLst>
              <a:gd name="connsiteX0" fmla="*/ 0 w 2681022"/>
              <a:gd name="connsiteY0" fmla="*/ 268102 h 3968750"/>
              <a:gd name="connsiteX1" fmla="*/ 268102 w 2681022"/>
              <a:gd name="connsiteY1" fmla="*/ 0 h 3968750"/>
              <a:gd name="connsiteX2" fmla="*/ 2412920 w 2681022"/>
              <a:gd name="connsiteY2" fmla="*/ 0 h 3968750"/>
              <a:gd name="connsiteX3" fmla="*/ 2681022 w 2681022"/>
              <a:gd name="connsiteY3" fmla="*/ 268102 h 3968750"/>
              <a:gd name="connsiteX4" fmla="*/ 2681022 w 2681022"/>
              <a:gd name="connsiteY4" fmla="*/ 3700648 h 3968750"/>
              <a:gd name="connsiteX5" fmla="*/ 2412920 w 2681022"/>
              <a:gd name="connsiteY5" fmla="*/ 3968750 h 3968750"/>
              <a:gd name="connsiteX6" fmla="*/ 268102 w 2681022"/>
              <a:gd name="connsiteY6" fmla="*/ 3968750 h 3968750"/>
              <a:gd name="connsiteX7" fmla="*/ 0 w 2681022"/>
              <a:gd name="connsiteY7" fmla="*/ 3700648 h 3968750"/>
              <a:gd name="connsiteX8" fmla="*/ 0 w 2681022"/>
              <a:gd name="connsiteY8" fmla="*/ 268102 h 3968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81022" h="3968750">
                <a:moveTo>
                  <a:pt x="0" y="268102"/>
                </a:moveTo>
                <a:cubicBezTo>
                  <a:pt x="0" y="120033"/>
                  <a:pt x="120033" y="0"/>
                  <a:pt x="268102" y="0"/>
                </a:cubicBezTo>
                <a:lnTo>
                  <a:pt x="2412920" y="0"/>
                </a:lnTo>
                <a:cubicBezTo>
                  <a:pt x="2560989" y="0"/>
                  <a:pt x="2681022" y="120033"/>
                  <a:pt x="2681022" y="268102"/>
                </a:cubicBezTo>
                <a:lnTo>
                  <a:pt x="2681022" y="3700648"/>
                </a:lnTo>
                <a:cubicBezTo>
                  <a:pt x="2681022" y="3848717"/>
                  <a:pt x="2560989" y="3968750"/>
                  <a:pt x="2412920" y="3968750"/>
                </a:cubicBezTo>
                <a:lnTo>
                  <a:pt x="268102" y="3968750"/>
                </a:lnTo>
                <a:cubicBezTo>
                  <a:pt x="120033" y="3968750"/>
                  <a:pt x="0" y="3848717"/>
                  <a:pt x="0" y="3700648"/>
                </a:cubicBezTo>
                <a:lnTo>
                  <a:pt x="0" y="268102"/>
                </a:lnTo>
                <a:close/>
              </a:path>
            </a:pathLst>
          </a:custGeom>
          <a:solidFill>
            <a:srgbClr val="578DA3"/>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12014" tIns="113400" rIns="112014" bIns="113400" numCol="1" spcCol="1270" anchor="ctr" anchorCtr="0">
            <a:noAutofit/>
          </a:bodyPr>
          <a:lstStyle/>
          <a:p>
            <a:pPr algn="ctr" defTabSz="700088">
              <a:lnSpc>
                <a:spcPct val="90000"/>
              </a:lnSpc>
              <a:spcAft>
                <a:spcPct val="35000"/>
              </a:spcAft>
            </a:pPr>
            <a:r>
              <a:rPr lang="en-GB" sz="825" b="1" dirty="0">
                <a:solidFill>
                  <a:srgbClr val="FFFFFF"/>
                </a:solidFill>
                <a:latin typeface="Verdana"/>
              </a:rPr>
              <a:t>Foster functional ecosystems, sustainable food systems, and healthy lifestyles</a:t>
            </a:r>
          </a:p>
        </p:txBody>
      </p:sp>
      <p:sp>
        <p:nvSpPr>
          <p:cNvPr id="15" name="Freeform 14"/>
          <p:cNvSpPr/>
          <p:nvPr/>
        </p:nvSpPr>
        <p:spPr>
          <a:xfrm>
            <a:off x="2773109" y="1106742"/>
            <a:ext cx="1140540" cy="918102"/>
          </a:xfrm>
          <a:custGeom>
            <a:avLst/>
            <a:gdLst>
              <a:gd name="connsiteX0" fmla="*/ 0 w 2681022"/>
              <a:gd name="connsiteY0" fmla="*/ 268102 h 3968750"/>
              <a:gd name="connsiteX1" fmla="*/ 268102 w 2681022"/>
              <a:gd name="connsiteY1" fmla="*/ 0 h 3968750"/>
              <a:gd name="connsiteX2" fmla="*/ 2412920 w 2681022"/>
              <a:gd name="connsiteY2" fmla="*/ 0 h 3968750"/>
              <a:gd name="connsiteX3" fmla="*/ 2681022 w 2681022"/>
              <a:gd name="connsiteY3" fmla="*/ 268102 h 3968750"/>
              <a:gd name="connsiteX4" fmla="*/ 2681022 w 2681022"/>
              <a:gd name="connsiteY4" fmla="*/ 3700648 h 3968750"/>
              <a:gd name="connsiteX5" fmla="*/ 2412920 w 2681022"/>
              <a:gd name="connsiteY5" fmla="*/ 3968750 h 3968750"/>
              <a:gd name="connsiteX6" fmla="*/ 268102 w 2681022"/>
              <a:gd name="connsiteY6" fmla="*/ 3968750 h 3968750"/>
              <a:gd name="connsiteX7" fmla="*/ 0 w 2681022"/>
              <a:gd name="connsiteY7" fmla="*/ 3700648 h 3968750"/>
              <a:gd name="connsiteX8" fmla="*/ 0 w 2681022"/>
              <a:gd name="connsiteY8" fmla="*/ 268102 h 3968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81022" h="3968750">
                <a:moveTo>
                  <a:pt x="0" y="268102"/>
                </a:moveTo>
                <a:cubicBezTo>
                  <a:pt x="0" y="120033"/>
                  <a:pt x="120033" y="0"/>
                  <a:pt x="268102" y="0"/>
                </a:cubicBezTo>
                <a:lnTo>
                  <a:pt x="2412920" y="0"/>
                </a:lnTo>
                <a:cubicBezTo>
                  <a:pt x="2560989" y="0"/>
                  <a:pt x="2681022" y="120033"/>
                  <a:pt x="2681022" y="268102"/>
                </a:cubicBezTo>
                <a:lnTo>
                  <a:pt x="2681022" y="3700648"/>
                </a:lnTo>
                <a:cubicBezTo>
                  <a:pt x="2681022" y="3848717"/>
                  <a:pt x="2560989" y="3968750"/>
                  <a:pt x="2412920" y="3968750"/>
                </a:cubicBezTo>
                <a:lnTo>
                  <a:pt x="268102" y="3968750"/>
                </a:lnTo>
                <a:cubicBezTo>
                  <a:pt x="120033" y="3968750"/>
                  <a:pt x="0" y="3848717"/>
                  <a:pt x="0" y="3700648"/>
                </a:cubicBezTo>
                <a:lnTo>
                  <a:pt x="0" y="268102"/>
                </a:lnTo>
                <a:close/>
              </a:path>
            </a:pathLst>
          </a:custGeom>
          <a:solidFill>
            <a:srgbClr val="578DA3"/>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12014" tIns="113400" rIns="112014" bIns="113400" numCol="1" spcCol="1270" anchor="ctr" anchorCtr="0">
            <a:noAutofit/>
          </a:bodyPr>
          <a:lstStyle/>
          <a:p>
            <a:pPr algn="ctr" defTabSz="700088">
              <a:lnSpc>
                <a:spcPct val="90000"/>
              </a:lnSpc>
              <a:spcAft>
                <a:spcPct val="35000"/>
              </a:spcAft>
            </a:pPr>
            <a:r>
              <a:rPr lang="en-GB" sz="825" b="1" dirty="0">
                <a:solidFill>
                  <a:srgbClr val="FFFFFF"/>
                </a:solidFill>
                <a:latin typeface="Verdana"/>
              </a:rPr>
              <a:t>Address climate change and resilience on land and sea</a:t>
            </a:r>
          </a:p>
        </p:txBody>
      </p:sp>
      <p:sp>
        <p:nvSpPr>
          <p:cNvPr id="16" name="Freeform 15"/>
          <p:cNvSpPr/>
          <p:nvPr/>
        </p:nvSpPr>
        <p:spPr>
          <a:xfrm>
            <a:off x="3988103" y="1106742"/>
            <a:ext cx="1161271" cy="918102"/>
          </a:xfrm>
          <a:custGeom>
            <a:avLst/>
            <a:gdLst>
              <a:gd name="connsiteX0" fmla="*/ 0 w 2681022"/>
              <a:gd name="connsiteY0" fmla="*/ 268102 h 3968750"/>
              <a:gd name="connsiteX1" fmla="*/ 268102 w 2681022"/>
              <a:gd name="connsiteY1" fmla="*/ 0 h 3968750"/>
              <a:gd name="connsiteX2" fmla="*/ 2412920 w 2681022"/>
              <a:gd name="connsiteY2" fmla="*/ 0 h 3968750"/>
              <a:gd name="connsiteX3" fmla="*/ 2681022 w 2681022"/>
              <a:gd name="connsiteY3" fmla="*/ 268102 h 3968750"/>
              <a:gd name="connsiteX4" fmla="*/ 2681022 w 2681022"/>
              <a:gd name="connsiteY4" fmla="*/ 3700648 h 3968750"/>
              <a:gd name="connsiteX5" fmla="*/ 2412920 w 2681022"/>
              <a:gd name="connsiteY5" fmla="*/ 3968750 h 3968750"/>
              <a:gd name="connsiteX6" fmla="*/ 268102 w 2681022"/>
              <a:gd name="connsiteY6" fmla="*/ 3968750 h 3968750"/>
              <a:gd name="connsiteX7" fmla="*/ 0 w 2681022"/>
              <a:gd name="connsiteY7" fmla="*/ 3700648 h 3968750"/>
              <a:gd name="connsiteX8" fmla="*/ 0 w 2681022"/>
              <a:gd name="connsiteY8" fmla="*/ 268102 h 3968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81022" h="3968750">
                <a:moveTo>
                  <a:pt x="0" y="268102"/>
                </a:moveTo>
                <a:cubicBezTo>
                  <a:pt x="0" y="120033"/>
                  <a:pt x="120033" y="0"/>
                  <a:pt x="268102" y="0"/>
                </a:cubicBezTo>
                <a:lnTo>
                  <a:pt x="2412920" y="0"/>
                </a:lnTo>
                <a:cubicBezTo>
                  <a:pt x="2560989" y="0"/>
                  <a:pt x="2681022" y="120033"/>
                  <a:pt x="2681022" y="268102"/>
                </a:cubicBezTo>
                <a:lnTo>
                  <a:pt x="2681022" y="3700648"/>
                </a:lnTo>
                <a:cubicBezTo>
                  <a:pt x="2681022" y="3848717"/>
                  <a:pt x="2560989" y="3968750"/>
                  <a:pt x="2412920" y="3968750"/>
                </a:cubicBezTo>
                <a:lnTo>
                  <a:pt x="268102" y="3968750"/>
                </a:lnTo>
                <a:cubicBezTo>
                  <a:pt x="120033" y="3968750"/>
                  <a:pt x="0" y="3848717"/>
                  <a:pt x="0" y="3700648"/>
                </a:cubicBezTo>
                <a:lnTo>
                  <a:pt x="0" y="268102"/>
                </a:lnTo>
                <a:close/>
              </a:path>
            </a:pathLst>
          </a:custGeom>
          <a:solidFill>
            <a:srgbClr val="578DA3"/>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12014" tIns="113400" rIns="112014" bIns="113400" numCol="1" spcCol="1270" anchor="ctr" anchorCtr="0">
            <a:noAutofit/>
          </a:bodyPr>
          <a:lstStyle/>
          <a:p>
            <a:pPr algn="ctr" defTabSz="700088">
              <a:lnSpc>
                <a:spcPct val="90000"/>
              </a:lnSpc>
              <a:spcAft>
                <a:spcPct val="35000"/>
              </a:spcAft>
            </a:pPr>
            <a:r>
              <a:rPr lang="en-GB" sz="825" b="1" dirty="0">
                <a:solidFill>
                  <a:srgbClr val="FFFFFF"/>
                </a:solidFill>
                <a:latin typeface="Verdana"/>
              </a:rPr>
              <a:t>Boost major innovations on land and at sea </a:t>
            </a:r>
            <a:r>
              <a:rPr lang="en-GB" sz="825" b="1" dirty="0">
                <a:solidFill>
                  <a:srgbClr val="FFFFFF"/>
                </a:solidFill>
                <a:latin typeface="Verdana"/>
                <a:sym typeface="Wingdings" panose="05000000000000000000" pitchFamily="2" charset="2"/>
              </a:rPr>
              <a:t> </a:t>
            </a:r>
            <a:r>
              <a:rPr lang="en-GB" sz="825" b="1" dirty="0">
                <a:solidFill>
                  <a:srgbClr val="FFFFFF"/>
                </a:solidFill>
                <a:latin typeface="Verdana"/>
              </a:rPr>
              <a:t>new products, value chains and markets</a:t>
            </a:r>
          </a:p>
        </p:txBody>
      </p:sp>
      <p:sp>
        <p:nvSpPr>
          <p:cNvPr id="17" name="Freeform 16"/>
          <p:cNvSpPr/>
          <p:nvPr/>
        </p:nvSpPr>
        <p:spPr>
          <a:xfrm>
            <a:off x="5212037" y="1115058"/>
            <a:ext cx="1179474" cy="918102"/>
          </a:xfrm>
          <a:custGeom>
            <a:avLst/>
            <a:gdLst>
              <a:gd name="connsiteX0" fmla="*/ 0 w 2681022"/>
              <a:gd name="connsiteY0" fmla="*/ 268102 h 3968750"/>
              <a:gd name="connsiteX1" fmla="*/ 268102 w 2681022"/>
              <a:gd name="connsiteY1" fmla="*/ 0 h 3968750"/>
              <a:gd name="connsiteX2" fmla="*/ 2412920 w 2681022"/>
              <a:gd name="connsiteY2" fmla="*/ 0 h 3968750"/>
              <a:gd name="connsiteX3" fmla="*/ 2681022 w 2681022"/>
              <a:gd name="connsiteY3" fmla="*/ 268102 h 3968750"/>
              <a:gd name="connsiteX4" fmla="*/ 2681022 w 2681022"/>
              <a:gd name="connsiteY4" fmla="*/ 3700648 h 3968750"/>
              <a:gd name="connsiteX5" fmla="*/ 2412920 w 2681022"/>
              <a:gd name="connsiteY5" fmla="*/ 3968750 h 3968750"/>
              <a:gd name="connsiteX6" fmla="*/ 268102 w 2681022"/>
              <a:gd name="connsiteY6" fmla="*/ 3968750 h 3968750"/>
              <a:gd name="connsiteX7" fmla="*/ 0 w 2681022"/>
              <a:gd name="connsiteY7" fmla="*/ 3700648 h 3968750"/>
              <a:gd name="connsiteX8" fmla="*/ 0 w 2681022"/>
              <a:gd name="connsiteY8" fmla="*/ 268102 h 3968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81022" h="3968750">
                <a:moveTo>
                  <a:pt x="0" y="268102"/>
                </a:moveTo>
                <a:cubicBezTo>
                  <a:pt x="0" y="120033"/>
                  <a:pt x="120033" y="0"/>
                  <a:pt x="268102" y="0"/>
                </a:cubicBezTo>
                <a:lnTo>
                  <a:pt x="2412920" y="0"/>
                </a:lnTo>
                <a:cubicBezTo>
                  <a:pt x="2560989" y="0"/>
                  <a:pt x="2681022" y="120033"/>
                  <a:pt x="2681022" y="268102"/>
                </a:cubicBezTo>
                <a:lnTo>
                  <a:pt x="2681022" y="3700648"/>
                </a:lnTo>
                <a:cubicBezTo>
                  <a:pt x="2681022" y="3848717"/>
                  <a:pt x="2560989" y="3968750"/>
                  <a:pt x="2412920" y="3968750"/>
                </a:cubicBezTo>
                <a:lnTo>
                  <a:pt x="268102" y="3968750"/>
                </a:lnTo>
                <a:cubicBezTo>
                  <a:pt x="120033" y="3968750"/>
                  <a:pt x="0" y="3848717"/>
                  <a:pt x="0" y="3700648"/>
                </a:cubicBezTo>
                <a:lnTo>
                  <a:pt x="0" y="268102"/>
                </a:lnTo>
                <a:close/>
              </a:path>
            </a:pathLst>
          </a:custGeom>
          <a:solidFill>
            <a:srgbClr val="578DA3"/>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12014" tIns="113400" rIns="112014" bIns="113400" numCol="1" spcCol="1270" anchor="ctr" anchorCtr="0">
            <a:noAutofit/>
          </a:bodyPr>
          <a:lstStyle/>
          <a:p>
            <a:pPr algn="ctr" defTabSz="700088">
              <a:lnSpc>
                <a:spcPct val="90000"/>
              </a:lnSpc>
              <a:spcAft>
                <a:spcPct val="35000"/>
              </a:spcAft>
            </a:pPr>
            <a:r>
              <a:rPr lang="en-GB" sz="825" b="1" dirty="0">
                <a:solidFill>
                  <a:srgbClr val="FFFFFF"/>
                </a:solidFill>
                <a:latin typeface="Verdana"/>
              </a:rPr>
              <a:t>Develop smart, connected territories and value chains in rural and coastal areas</a:t>
            </a:r>
          </a:p>
        </p:txBody>
      </p:sp>
      <p:sp>
        <p:nvSpPr>
          <p:cNvPr id="18" name="Freeform 17"/>
          <p:cNvSpPr/>
          <p:nvPr/>
        </p:nvSpPr>
        <p:spPr>
          <a:xfrm>
            <a:off x="6445518" y="1115058"/>
            <a:ext cx="1221407" cy="918102"/>
          </a:xfrm>
          <a:custGeom>
            <a:avLst/>
            <a:gdLst>
              <a:gd name="connsiteX0" fmla="*/ 0 w 2681022"/>
              <a:gd name="connsiteY0" fmla="*/ 268102 h 3968750"/>
              <a:gd name="connsiteX1" fmla="*/ 268102 w 2681022"/>
              <a:gd name="connsiteY1" fmla="*/ 0 h 3968750"/>
              <a:gd name="connsiteX2" fmla="*/ 2412920 w 2681022"/>
              <a:gd name="connsiteY2" fmla="*/ 0 h 3968750"/>
              <a:gd name="connsiteX3" fmla="*/ 2681022 w 2681022"/>
              <a:gd name="connsiteY3" fmla="*/ 268102 h 3968750"/>
              <a:gd name="connsiteX4" fmla="*/ 2681022 w 2681022"/>
              <a:gd name="connsiteY4" fmla="*/ 3700648 h 3968750"/>
              <a:gd name="connsiteX5" fmla="*/ 2412920 w 2681022"/>
              <a:gd name="connsiteY5" fmla="*/ 3968750 h 3968750"/>
              <a:gd name="connsiteX6" fmla="*/ 268102 w 2681022"/>
              <a:gd name="connsiteY6" fmla="*/ 3968750 h 3968750"/>
              <a:gd name="connsiteX7" fmla="*/ 0 w 2681022"/>
              <a:gd name="connsiteY7" fmla="*/ 3700648 h 3968750"/>
              <a:gd name="connsiteX8" fmla="*/ 0 w 2681022"/>
              <a:gd name="connsiteY8" fmla="*/ 268102 h 3968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81022" h="3968750">
                <a:moveTo>
                  <a:pt x="0" y="268102"/>
                </a:moveTo>
                <a:cubicBezTo>
                  <a:pt x="0" y="120033"/>
                  <a:pt x="120033" y="0"/>
                  <a:pt x="268102" y="0"/>
                </a:cubicBezTo>
                <a:lnTo>
                  <a:pt x="2412920" y="0"/>
                </a:lnTo>
                <a:cubicBezTo>
                  <a:pt x="2560989" y="0"/>
                  <a:pt x="2681022" y="120033"/>
                  <a:pt x="2681022" y="268102"/>
                </a:cubicBezTo>
                <a:lnTo>
                  <a:pt x="2681022" y="3700648"/>
                </a:lnTo>
                <a:cubicBezTo>
                  <a:pt x="2681022" y="3848717"/>
                  <a:pt x="2560989" y="3968750"/>
                  <a:pt x="2412920" y="3968750"/>
                </a:cubicBezTo>
                <a:lnTo>
                  <a:pt x="268102" y="3968750"/>
                </a:lnTo>
                <a:cubicBezTo>
                  <a:pt x="120033" y="3968750"/>
                  <a:pt x="0" y="3848717"/>
                  <a:pt x="0" y="3700648"/>
                </a:cubicBezTo>
                <a:lnTo>
                  <a:pt x="0" y="268102"/>
                </a:lnTo>
                <a:close/>
              </a:path>
            </a:pathLst>
          </a:custGeom>
          <a:solidFill>
            <a:srgbClr val="578DA3"/>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12014" tIns="113400" rIns="112014" bIns="113400" numCol="1" spcCol="1270" anchor="ctr" anchorCtr="0">
            <a:noAutofit/>
          </a:bodyPr>
          <a:lstStyle/>
          <a:p>
            <a:pPr algn="ctr" defTabSz="700088">
              <a:lnSpc>
                <a:spcPct val="90000"/>
              </a:lnSpc>
              <a:spcAft>
                <a:spcPct val="35000"/>
              </a:spcAft>
            </a:pPr>
            <a:r>
              <a:rPr lang="en-GB" sz="825" b="1" dirty="0">
                <a:solidFill>
                  <a:srgbClr val="FFFFFF"/>
                </a:solidFill>
                <a:latin typeface="Verdana"/>
              </a:rPr>
              <a:t>Make the transition towards a circular </a:t>
            </a:r>
            <a:r>
              <a:rPr lang="en-GB" sz="825" b="1" dirty="0" err="1">
                <a:solidFill>
                  <a:srgbClr val="FFFFFF"/>
                </a:solidFill>
                <a:latin typeface="Verdana"/>
              </a:rPr>
              <a:t>bioeconomy</a:t>
            </a:r>
            <a:endParaRPr lang="en-GB" sz="825" b="1" dirty="0">
              <a:solidFill>
                <a:srgbClr val="FFFFFF"/>
              </a:solidFill>
              <a:latin typeface="Verdana"/>
            </a:endParaRPr>
          </a:p>
        </p:txBody>
      </p:sp>
      <p:sp>
        <p:nvSpPr>
          <p:cNvPr id="20" name="Round Diagonal Corner Rectangle 19"/>
          <p:cNvSpPr/>
          <p:nvPr/>
        </p:nvSpPr>
        <p:spPr>
          <a:xfrm>
            <a:off x="6823558" y="3483006"/>
            <a:ext cx="1096814" cy="918102"/>
          </a:xfrm>
          <a:prstGeom prst="round2DiagRect">
            <a:avLst/>
          </a:prstGeom>
          <a:solidFill>
            <a:srgbClr val="491368"/>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342900" fontAlgn="auto">
              <a:spcBef>
                <a:spcPts val="0"/>
              </a:spcBef>
              <a:spcAft>
                <a:spcPts val="0"/>
              </a:spcAft>
            </a:pPr>
            <a:r>
              <a:rPr lang="fr-BE" sz="1050" dirty="0" err="1">
                <a:solidFill>
                  <a:srgbClr val="FFFFFF"/>
                </a:solidFill>
                <a:latin typeface="Verdana"/>
              </a:rPr>
              <a:t>Circular</a:t>
            </a:r>
            <a:r>
              <a:rPr lang="fr-BE" sz="1050" dirty="0">
                <a:solidFill>
                  <a:srgbClr val="FFFFFF"/>
                </a:solidFill>
                <a:latin typeface="Verdana"/>
              </a:rPr>
              <a:t> </a:t>
            </a:r>
            <a:r>
              <a:rPr lang="fr-BE" sz="1050" dirty="0" err="1">
                <a:solidFill>
                  <a:srgbClr val="FFFFFF"/>
                </a:solidFill>
                <a:latin typeface="Verdana"/>
              </a:rPr>
              <a:t>Bioeconomy</a:t>
            </a:r>
            <a:endParaRPr lang="fr-BE" sz="1050" dirty="0">
              <a:solidFill>
                <a:srgbClr val="FFFFFF"/>
              </a:solidFill>
              <a:latin typeface="Verdana"/>
            </a:endParaRPr>
          </a:p>
          <a:p>
            <a:pPr algn="ctr" defTabSz="342900" fontAlgn="auto">
              <a:spcBef>
                <a:spcPts val="0"/>
              </a:spcBef>
              <a:spcAft>
                <a:spcPts val="0"/>
              </a:spcAft>
            </a:pPr>
            <a:r>
              <a:rPr lang="fr-BE" sz="1050" dirty="0" err="1">
                <a:solidFill>
                  <a:srgbClr val="FFFFFF"/>
                </a:solidFill>
                <a:latin typeface="Verdana"/>
              </a:rPr>
              <a:t>investment</a:t>
            </a:r>
            <a:r>
              <a:rPr lang="fr-BE" sz="1050" dirty="0">
                <a:solidFill>
                  <a:srgbClr val="FFFFFF"/>
                </a:solidFill>
                <a:latin typeface="Verdana"/>
              </a:rPr>
              <a:t> </a:t>
            </a:r>
            <a:r>
              <a:rPr lang="fr-BE" sz="1050" dirty="0" err="1">
                <a:solidFill>
                  <a:srgbClr val="FFFFFF"/>
                </a:solidFill>
                <a:latin typeface="Verdana"/>
              </a:rPr>
              <a:t>platform</a:t>
            </a:r>
            <a:endParaRPr lang="en-GB" sz="1050" dirty="0">
              <a:solidFill>
                <a:srgbClr val="FFFFFF"/>
              </a:solidFill>
              <a:latin typeface="Verdana"/>
            </a:endParaRPr>
          </a:p>
        </p:txBody>
      </p:sp>
      <p:sp>
        <p:nvSpPr>
          <p:cNvPr id="21" name="Cross 20"/>
          <p:cNvSpPr>
            <a:spLocks noChangeAspect="1"/>
          </p:cNvSpPr>
          <p:nvPr/>
        </p:nvSpPr>
        <p:spPr>
          <a:xfrm>
            <a:off x="6353069" y="3753036"/>
            <a:ext cx="376393" cy="369785"/>
          </a:xfrm>
          <a:prstGeom prst="plus">
            <a:avLst>
              <a:gd name="adj" fmla="val 41667"/>
            </a:avLst>
          </a:prstGeom>
          <a:solidFill>
            <a:srgbClr val="3E5977"/>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342900" fontAlgn="auto">
              <a:spcBef>
                <a:spcPts val="0"/>
              </a:spcBef>
              <a:spcAft>
                <a:spcPts val="0"/>
              </a:spcAft>
            </a:pPr>
            <a:endParaRPr lang="en-GB" sz="1350">
              <a:solidFill>
                <a:srgbClr val="FFFFFF"/>
              </a:solidFill>
              <a:latin typeface="Verdana"/>
            </a:endParaRPr>
          </a:p>
        </p:txBody>
      </p:sp>
      <p:sp>
        <p:nvSpPr>
          <p:cNvPr id="22" name="TextBox 21"/>
          <p:cNvSpPr txBox="1"/>
          <p:nvPr/>
        </p:nvSpPr>
        <p:spPr>
          <a:xfrm rot="16200000">
            <a:off x="798275" y="1405572"/>
            <a:ext cx="1136850" cy="276999"/>
          </a:xfrm>
          <a:prstGeom prst="rect">
            <a:avLst/>
          </a:prstGeom>
          <a:noFill/>
        </p:spPr>
        <p:txBody>
          <a:bodyPr wrap="none" rtlCol="0">
            <a:spAutoFit/>
          </a:bodyPr>
          <a:lstStyle/>
          <a:p>
            <a:pPr defTabSz="685800"/>
            <a:r>
              <a:rPr lang="fr-BE" sz="1200" b="1" dirty="0">
                <a:solidFill>
                  <a:srgbClr val="578DA3"/>
                </a:solidFill>
                <a:latin typeface="Verdana" pitchFamily="34" charset="0"/>
              </a:rPr>
              <a:t>5 </a:t>
            </a:r>
            <a:r>
              <a:rPr lang="fr-BE" sz="1200" b="1" dirty="0" err="1">
                <a:solidFill>
                  <a:srgbClr val="578DA3"/>
                </a:solidFill>
                <a:latin typeface="Verdana" pitchFamily="34" charset="0"/>
              </a:rPr>
              <a:t>priorities</a:t>
            </a:r>
            <a:endParaRPr lang="en-GB" sz="1200" b="1" dirty="0">
              <a:solidFill>
                <a:srgbClr val="578DA3"/>
              </a:solidFill>
              <a:latin typeface="Verdana" pitchFamily="34" charset="0"/>
            </a:endParaRPr>
          </a:p>
        </p:txBody>
      </p:sp>
      <p:sp>
        <p:nvSpPr>
          <p:cNvPr id="23" name="TextBox 22"/>
          <p:cNvSpPr txBox="1"/>
          <p:nvPr/>
        </p:nvSpPr>
        <p:spPr>
          <a:xfrm rot="16200000">
            <a:off x="963386" y="2561420"/>
            <a:ext cx="806631" cy="276999"/>
          </a:xfrm>
          <a:prstGeom prst="rect">
            <a:avLst/>
          </a:prstGeom>
          <a:noFill/>
        </p:spPr>
        <p:txBody>
          <a:bodyPr wrap="none" rtlCol="0">
            <a:spAutoFit/>
          </a:bodyPr>
          <a:lstStyle/>
          <a:p>
            <a:pPr defTabSz="685800"/>
            <a:r>
              <a:rPr lang="fr-BE" sz="1200" b="1" dirty="0">
                <a:solidFill>
                  <a:srgbClr val="578DA3"/>
                </a:solidFill>
                <a:latin typeface="Verdana" pitchFamily="34" charset="0"/>
              </a:rPr>
              <a:t>3 goals</a:t>
            </a:r>
            <a:endParaRPr lang="en-GB" sz="1200" b="1" dirty="0">
              <a:solidFill>
                <a:srgbClr val="578DA3"/>
              </a:solidFill>
              <a:latin typeface="Verdana" pitchFamily="34" charset="0"/>
            </a:endParaRPr>
          </a:p>
        </p:txBody>
      </p:sp>
      <p:sp>
        <p:nvSpPr>
          <p:cNvPr id="24" name="TextBox 23"/>
          <p:cNvSpPr txBox="1"/>
          <p:nvPr/>
        </p:nvSpPr>
        <p:spPr>
          <a:xfrm rot="16200000">
            <a:off x="787855" y="3841509"/>
            <a:ext cx="1157689" cy="276999"/>
          </a:xfrm>
          <a:prstGeom prst="rect">
            <a:avLst/>
          </a:prstGeom>
          <a:noFill/>
        </p:spPr>
        <p:txBody>
          <a:bodyPr wrap="none" rtlCol="0">
            <a:spAutoFit/>
          </a:bodyPr>
          <a:lstStyle/>
          <a:p>
            <a:pPr defTabSz="685800"/>
            <a:r>
              <a:rPr lang="fr-BE" sz="1200" b="1" dirty="0">
                <a:solidFill>
                  <a:srgbClr val="578DA3"/>
                </a:solidFill>
                <a:latin typeface="Verdana" pitchFamily="34" charset="0"/>
              </a:rPr>
              <a:t>3 calls + FI</a:t>
            </a:r>
            <a:endParaRPr lang="en-GB" sz="1200" b="1" dirty="0">
              <a:solidFill>
                <a:srgbClr val="578DA3"/>
              </a:solidFill>
              <a:latin typeface="Verdana" pitchFamily="34" charset="0"/>
            </a:endParaRPr>
          </a:p>
        </p:txBody>
      </p:sp>
      <p:sp>
        <p:nvSpPr>
          <p:cNvPr id="25" name="TextBox 24"/>
          <p:cNvSpPr txBox="1"/>
          <p:nvPr/>
        </p:nvSpPr>
        <p:spPr>
          <a:xfrm rot="16200000">
            <a:off x="748582" y="5125535"/>
            <a:ext cx="1236236" cy="276999"/>
          </a:xfrm>
          <a:prstGeom prst="rect">
            <a:avLst/>
          </a:prstGeom>
          <a:noFill/>
        </p:spPr>
        <p:txBody>
          <a:bodyPr wrap="none" rtlCol="0">
            <a:spAutoFit/>
          </a:bodyPr>
          <a:lstStyle/>
          <a:p>
            <a:pPr defTabSz="685800"/>
            <a:r>
              <a:rPr lang="fr-BE" sz="1200" b="1" dirty="0">
                <a:solidFill>
                  <a:srgbClr val="578DA3"/>
                </a:solidFill>
                <a:latin typeface="Verdana" pitchFamily="34" charset="0"/>
              </a:rPr>
              <a:t>Key impacts</a:t>
            </a:r>
            <a:endParaRPr lang="en-GB" sz="1200" b="1" dirty="0">
              <a:solidFill>
                <a:srgbClr val="578DA3"/>
              </a:solidFill>
              <a:latin typeface="Verdana" pitchFamily="34" charset="0"/>
            </a:endParaRPr>
          </a:p>
        </p:txBody>
      </p:sp>
      <p:sp>
        <p:nvSpPr>
          <p:cNvPr id="26" name="Freeform 25"/>
          <p:cNvSpPr/>
          <p:nvPr/>
        </p:nvSpPr>
        <p:spPr>
          <a:xfrm>
            <a:off x="2148132" y="4779150"/>
            <a:ext cx="1439623" cy="1088436"/>
          </a:xfrm>
          <a:custGeom>
            <a:avLst/>
            <a:gdLst>
              <a:gd name="connsiteX0" fmla="*/ 0 w 2681022"/>
              <a:gd name="connsiteY0" fmla="*/ 268102 h 3968750"/>
              <a:gd name="connsiteX1" fmla="*/ 268102 w 2681022"/>
              <a:gd name="connsiteY1" fmla="*/ 0 h 3968750"/>
              <a:gd name="connsiteX2" fmla="*/ 2412920 w 2681022"/>
              <a:gd name="connsiteY2" fmla="*/ 0 h 3968750"/>
              <a:gd name="connsiteX3" fmla="*/ 2681022 w 2681022"/>
              <a:gd name="connsiteY3" fmla="*/ 268102 h 3968750"/>
              <a:gd name="connsiteX4" fmla="*/ 2681022 w 2681022"/>
              <a:gd name="connsiteY4" fmla="*/ 3700648 h 3968750"/>
              <a:gd name="connsiteX5" fmla="*/ 2412920 w 2681022"/>
              <a:gd name="connsiteY5" fmla="*/ 3968750 h 3968750"/>
              <a:gd name="connsiteX6" fmla="*/ 268102 w 2681022"/>
              <a:gd name="connsiteY6" fmla="*/ 3968750 h 3968750"/>
              <a:gd name="connsiteX7" fmla="*/ 0 w 2681022"/>
              <a:gd name="connsiteY7" fmla="*/ 3700648 h 3968750"/>
              <a:gd name="connsiteX8" fmla="*/ 0 w 2681022"/>
              <a:gd name="connsiteY8" fmla="*/ 268102 h 3968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81022" h="3968750">
                <a:moveTo>
                  <a:pt x="0" y="268102"/>
                </a:moveTo>
                <a:cubicBezTo>
                  <a:pt x="0" y="120033"/>
                  <a:pt x="120033" y="0"/>
                  <a:pt x="268102" y="0"/>
                </a:cubicBezTo>
                <a:lnTo>
                  <a:pt x="2412920" y="0"/>
                </a:lnTo>
                <a:cubicBezTo>
                  <a:pt x="2560989" y="0"/>
                  <a:pt x="2681022" y="120033"/>
                  <a:pt x="2681022" y="268102"/>
                </a:cubicBezTo>
                <a:lnTo>
                  <a:pt x="2681022" y="3700648"/>
                </a:lnTo>
                <a:cubicBezTo>
                  <a:pt x="2681022" y="3848717"/>
                  <a:pt x="2560989" y="3968750"/>
                  <a:pt x="2412920" y="3968750"/>
                </a:cubicBezTo>
                <a:lnTo>
                  <a:pt x="268102" y="3968750"/>
                </a:lnTo>
                <a:cubicBezTo>
                  <a:pt x="120033" y="3968750"/>
                  <a:pt x="0" y="3848717"/>
                  <a:pt x="0" y="3700648"/>
                </a:cubicBezTo>
                <a:lnTo>
                  <a:pt x="0" y="268102"/>
                </a:lnTo>
                <a:close/>
              </a:path>
            </a:pathLst>
          </a:custGeom>
          <a:solidFill>
            <a:srgbClr val="FABA3A"/>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12014" tIns="113400" rIns="112014" bIns="113400" numCol="1" spcCol="1270" anchor="ctr" anchorCtr="0">
            <a:noAutofit/>
          </a:bodyPr>
          <a:lstStyle/>
          <a:p>
            <a:pPr algn="ctr" defTabSz="700088">
              <a:lnSpc>
                <a:spcPct val="90000"/>
              </a:lnSpc>
              <a:spcAft>
                <a:spcPct val="35000"/>
              </a:spcAft>
            </a:pPr>
            <a:r>
              <a:rPr lang="en-GB" sz="825" b="1" dirty="0">
                <a:solidFill>
                  <a:srgbClr val="FFFFFF"/>
                </a:solidFill>
                <a:latin typeface="Verdana"/>
              </a:rPr>
              <a:t>Dynamic &amp; innovative food and farming sectors</a:t>
            </a:r>
          </a:p>
          <a:p>
            <a:pPr algn="ctr" defTabSz="700088">
              <a:lnSpc>
                <a:spcPct val="90000"/>
              </a:lnSpc>
              <a:spcAft>
                <a:spcPct val="35000"/>
              </a:spcAft>
            </a:pPr>
            <a:r>
              <a:rPr lang="fr-BE" sz="825" b="1" dirty="0">
                <a:solidFill>
                  <a:srgbClr val="FFFFFF"/>
                </a:solidFill>
                <a:latin typeface="Verdana"/>
              </a:rPr>
              <a:t>Resource &amp; </a:t>
            </a:r>
            <a:r>
              <a:rPr lang="fr-BE" sz="825" b="1" dirty="0" err="1">
                <a:solidFill>
                  <a:srgbClr val="FFFFFF"/>
                </a:solidFill>
                <a:latin typeface="Verdana"/>
              </a:rPr>
              <a:t>climate</a:t>
            </a:r>
            <a:r>
              <a:rPr lang="fr-BE" sz="825" b="1" dirty="0">
                <a:solidFill>
                  <a:srgbClr val="FFFFFF"/>
                </a:solidFill>
                <a:latin typeface="Verdana"/>
              </a:rPr>
              <a:t>-smart </a:t>
            </a:r>
            <a:r>
              <a:rPr lang="fr-BE" sz="825" b="1" dirty="0" err="1">
                <a:solidFill>
                  <a:srgbClr val="FFFFFF"/>
                </a:solidFill>
                <a:latin typeface="Verdana"/>
              </a:rPr>
              <a:t>eco-healthy</a:t>
            </a:r>
            <a:r>
              <a:rPr lang="fr-BE" sz="825" b="1" dirty="0">
                <a:solidFill>
                  <a:srgbClr val="FFFFFF"/>
                </a:solidFill>
                <a:latin typeface="Verdana"/>
              </a:rPr>
              <a:t> </a:t>
            </a:r>
            <a:r>
              <a:rPr lang="fr-BE" sz="825" b="1" dirty="0" err="1">
                <a:solidFill>
                  <a:srgbClr val="FFFFFF"/>
                </a:solidFill>
                <a:latin typeface="Verdana"/>
              </a:rPr>
              <a:t>food</a:t>
            </a:r>
            <a:r>
              <a:rPr lang="fr-BE" sz="825" b="1" dirty="0">
                <a:solidFill>
                  <a:srgbClr val="FFFFFF"/>
                </a:solidFill>
                <a:latin typeface="Verdana"/>
              </a:rPr>
              <a:t> production and </a:t>
            </a:r>
            <a:r>
              <a:rPr lang="fr-BE" sz="825" b="1" dirty="0" err="1">
                <a:solidFill>
                  <a:srgbClr val="FFFFFF"/>
                </a:solidFill>
                <a:latin typeface="Verdana"/>
              </a:rPr>
              <a:t>consumption</a:t>
            </a:r>
            <a:endParaRPr lang="en-GB" sz="825" b="1" dirty="0">
              <a:solidFill>
                <a:srgbClr val="FFFFFF"/>
              </a:solidFill>
              <a:latin typeface="Verdana"/>
            </a:endParaRPr>
          </a:p>
        </p:txBody>
      </p:sp>
      <p:sp>
        <p:nvSpPr>
          <p:cNvPr id="28" name="Freeform 27"/>
          <p:cNvSpPr/>
          <p:nvPr/>
        </p:nvSpPr>
        <p:spPr>
          <a:xfrm>
            <a:off x="3628747" y="4770834"/>
            <a:ext cx="1487476" cy="1088436"/>
          </a:xfrm>
          <a:custGeom>
            <a:avLst/>
            <a:gdLst>
              <a:gd name="connsiteX0" fmla="*/ 0 w 2681022"/>
              <a:gd name="connsiteY0" fmla="*/ 268102 h 3968750"/>
              <a:gd name="connsiteX1" fmla="*/ 268102 w 2681022"/>
              <a:gd name="connsiteY1" fmla="*/ 0 h 3968750"/>
              <a:gd name="connsiteX2" fmla="*/ 2412920 w 2681022"/>
              <a:gd name="connsiteY2" fmla="*/ 0 h 3968750"/>
              <a:gd name="connsiteX3" fmla="*/ 2681022 w 2681022"/>
              <a:gd name="connsiteY3" fmla="*/ 268102 h 3968750"/>
              <a:gd name="connsiteX4" fmla="*/ 2681022 w 2681022"/>
              <a:gd name="connsiteY4" fmla="*/ 3700648 h 3968750"/>
              <a:gd name="connsiteX5" fmla="*/ 2412920 w 2681022"/>
              <a:gd name="connsiteY5" fmla="*/ 3968750 h 3968750"/>
              <a:gd name="connsiteX6" fmla="*/ 268102 w 2681022"/>
              <a:gd name="connsiteY6" fmla="*/ 3968750 h 3968750"/>
              <a:gd name="connsiteX7" fmla="*/ 0 w 2681022"/>
              <a:gd name="connsiteY7" fmla="*/ 3700648 h 3968750"/>
              <a:gd name="connsiteX8" fmla="*/ 0 w 2681022"/>
              <a:gd name="connsiteY8" fmla="*/ 268102 h 3968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81022" h="3968750">
                <a:moveTo>
                  <a:pt x="0" y="268102"/>
                </a:moveTo>
                <a:cubicBezTo>
                  <a:pt x="0" y="120033"/>
                  <a:pt x="120033" y="0"/>
                  <a:pt x="268102" y="0"/>
                </a:cubicBezTo>
                <a:lnTo>
                  <a:pt x="2412920" y="0"/>
                </a:lnTo>
                <a:cubicBezTo>
                  <a:pt x="2560989" y="0"/>
                  <a:pt x="2681022" y="120033"/>
                  <a:pt x="2681022" y="268102"/>
                </a:cubicBezTo>
                <a:lnTo>
                  <a:pt x="2681022" y="3700648"/>
                </a:lnTo>
                <a:cubicBezTo>
                  <a:pt x="2681022" y="3848717"/>
                  <a:pt x="2560989" y="3968750"/>
                  <a:pt x="2412920" y="3968750"/>
                </a:cubicBezTo>
                <a:lnTo>
                  <a:pt x="268102" y="3968750"/>
                </a:lnTo>
                <a:cubicBezTo>
                  <a:pt x="120033" y="3968750"/>
                  <a:pt x="0" y="3848717"/>
                  <a:pt x="0" y="3700648"/>
                </a:cubicBezTo>
                <a:lnTo>
                  <a:pt x="0" y="268102"/>
                </a:lnTo>
                <a:close/>
              </a:path>
            </a:pathLst>
          </a:custGeom>
          <a:solidFill>
            <a:srgbClr val="00B0F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12014" tIns="113400" rIns="112014" bIns="113400" numCol="1" spcCol="1270" anchor="ctr" anchorCtr="0">
            <a:noAutofit/>
          </a:bodyPr>
          <a:lstStyle/>
          <a:p>
            <a:pPr algn="ctr" defTabSz="700088">
              <a:lnSpc>
                <a:spcPct val="90000"/>
              </a:lnSpc>
              <a:spcAft>
                <a:spcPct val="35000"/>
              </a:spcAft>
            </a:pPr>
            <a:r>
              <a:rPr lang="en-GB" sz="825" b="1" dirty="0">
                <a:solidFill>
                  <a:srgbClr val="FFFFFF"/>
                </a:solidFill>
                <a:latin typeface="Verdana"/>
              </a:rPr>
              <a:t>Productive, healthy, resilient seas and oceans </a:t>
            </a:r>
          </a:p>
          <a:p>
            <a:pPr algn="ctr" defTabSz="700088">
              <a:lnSpc>
                <a:spcPct val="90000"/>
              </a:lnSpc>
              <a:spcAft>
                <a:spcPct val="35000"/>
              </a:spcAft>
            </a:pPr>
            <a:r>
              <a:rPr lang="en-GB" sz="825" b="1" dirty="0">
                <a:solidFill>
                  <a:srgbClr val="FFFFFF"/>
                </a:solidFill>
                <a:latin typeface="Verdana"/>
              </a:rPr>
              <a:t>Sustainable aquatic resources for food and bio-based value chains</a:t>
            </a:r>
          </a:p>
          <a:p>
            <a:pPr algn="ctr" defTabSz="700088">
              <a:lnSpc>
                <a:spcPct val="90000"/>
              </a:lnSpc>
              <a:spcAft>
                <a:spcPct val="35000"/>
              </a:spcAft>
            </a:pPr>
            <a:r>
              <a:rPr lang="fr-BE" sz="825" b="1" dirty="0" err="1">
                <a:solidFill>
                  <a:srgbClr val="FFFFFF"/>
                </a:solidFill>
                <a:latin typeface="Verdana"/>
              </a:rPr>
              <a:t>Strong</a:t>
            </a:r>
            <a:r>
              <a:rPr lang="fr-BE" sz="825" b="1" dirty="0">
                <a:solidFill>
                  <a:srgbClr val="FFFFFF"/>
                </a:solidFill>
                <a:latin typeface="Verdana"/>
              </a:rPr>
              <a:t> </a:t>
            </a:r>
            <a:r>
              <a:rPr lang="fr-BE" sz="825" b="1" dirty="0" err="1">
                <a:solidFill>
                  <a:srgbClr val="FFFFFF"/>
                </a:solidFill>
                <a:latin typeface="Verdana"/>
              </a:rPr>
              <a:t>blue</a:t>
            </a:r>
            <a:r>
              <a:rPr lang="fr-BE" sz="825" b="1" dirty="0">
                <a:solidFill>
                  <a:srgbClr val="FFFFFF"/>
                </a:solidFill>
                <a:latin typeface="Verdana"/>
              </a:rPr>
              <a:t> </a:t>
            </a:r>
            <a:r>
              <a:rPr lang="fr-BE" sz="825" b="1" dirty="0" err="1">
                <a:solidFill>
                  <a:srgbClr val="FFFFFF"/>
                </a:solidFill>
                <a:latin typeface="Verdana"/>
              </a:rPr>
              <a:t>economy</a:t>
            </a:r>
            <a:endParaRPr lang="en-GB" sz="825" b="1" dirty="0">
              <a:solidFill>
                <a:srgbClr val="FFFFFF"/>
              </a:solidFill>
              <a:latin typeface="Verdana"/>
            </a:endParaRPr>
          </a:p>
        </p:txBody>
      </p:sp>
      <p:sp>
        <p:nvSpPr>
          <p:cNvPr id="29" name="Freeform 28"/>
          <p:cNvSpPr/>
          <p:nvPr/>
        </p:nvSpPr>
        <p:spPr>
          <a:xfrm>
            <a:off x="5178331" y="4779150"/>
            <a:ext cx="1391891" cy="1080120"/>
          </a:xfrm>
          <a:custGeom>
            <a:avLst/>
            <a:gdLst>
              <a:gd name="connsiteX0" fmla="*/ 0 w 2681022"/>
              <a:gd name="connsiteY0" fmla="*/ 268102 h 3968750"/>
              <a:gd name="connsiteX1" fmla="*/ 268102 w 2681022"/>
              <a:gd name="connsiteY1" fmla="*/ 0 h 3968750"/>
              <a:gd name="connsiteX2" fmla="*/ 2412920 w 2681022"/>
              <a:gd name="connsiteY2" fmla="*/ 0 h 3968750"/>
              <a:gd name="connsiteX3" fmla="*/ 2681022 w 2681022"/>
              <a:gd name="connsiteY3" fmla="*/ 268102 h 3968750"/>
              <a:gd name="connsiteX4" fmla="*/ 2681022 w 2681022"/>
              <a:gd name="connsiteY4" fmla="*/ 3700648 h 3968750"/>
              <a:gd name="connsiteX5" fmla="*/ 2412920 w 2681022"/>
              <a:gd name="connsiteY5" fmla="*/ 3968750 h 3968750"/>
              <a:gd name="connsiteX6" fmla="*/ 268102 w 2681022"/>
              <a:gd name="connsiteY6" fmla="*/ 3968750 h 3968750"/>
              <a:gd name="connsiteX7" fmla="*/ 0 w 2681022"/>
              <a:gd name="connsiteY7" fmla="*/ 3700648 h 3968750"/>
              <a:gd name="connsiteX8" fmla="*/ 0 w 2681022"/>
              <a:gd name="connsiteY8" fmla="*/ 268102 h 3968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81022" h="3968750">
                <a:moveTo>
                  <a:pt x="0" y="268102"/>
                </a:moveTo>
                <a:cubicBezTo>
                  <a:pt x="0" y="120033"/>
                  <a:pt x="120033" y="0"/>
                  <a:pt x="268102" y="0"/>
                </a:cubicBezTo>
                <a:lnTo>
                  <a:pt x="2412920" y="0"/>
                </a:lnTo>
                <a:cubicBezTo>
                  <a:pt x="2560989" y="0"/>
                  <a:pt x="2681022" y="120033"/>
                  <a:pt x="2681022" y="268102"/>
                </a:cubicBezTo>
                <a:lnTo>
                  <a:pt x="2681022" y="3700648"/>
                </a:lnTo>
                <a:cubicBezTo>
                  <a:pt x="2681022" y="3848717"/>
                  <a:pt x="2560989" y="3968750"/>
                  <a:pt x="2412920" y="3968750"/>
                </a:cubicBezTo>
                <a:lnTo>
                  <a:pt x="268102" y="3968750"/>
                </a:lnTo>
                <a:cubicBezTo>
                  <a:pt x="120033" y="3968750"/>
                  <a:pt x="0" y="3848717"/>
                  <a:pt x="0" y="3700648"/>
                </a:cubicBezTo>
                <a:lnTo>
                  <a:pt x="0" y="268102"/>
                </a:lnTo>
                <a:close/>
              </a:path>
            </a:pathLst>
          </a:custGeom>
          <a:solidFill>
            <a:srgbClr val="71C9A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12014" tIns="113400" rIns="112014" bIns="113400" numCol="1" spcCol="1270" anchor="ctr" anchorCtr="0">
            <a:noAutofit/>
          </a:bodyPr>
          <a:lstStyle/>
          <a:p>
            <a:pPr algn="ctr" defTabSz="700088">
              <a:lnSpc>
                <a:spcPct val="90000"/>
              </a:lnSpc>
              <a:spcAft>
                <a:spcPct val="35000"/>
              </a:spcAft>
            </a:pPr>
            <a:r>
              <a:rPr lang="fr-BE" sz="825" b="1" dirty="0" err="1">
                <a:solidFill>
                  <a:srgbClr val="FFFFFF"/>
                </a:solidFill>
                <a:latin typeface="Verdana"/>
              </a:rPr>
              <a:t>Sustainable</a:t>
            </a:r>
            <a:r>
              <a:rPr lang="fr-BE" sz="825" b="1" dirty="0">
                <a:solidFill>
                  <a:srgbClr val="FFFFFF"/>
                </a:solidFill>
                <a:latin typeface="Verdana"/>
              </a:rPr>
              <a:t> </a:t>
            </a:r>
            <a:r>
              <a:rPr lang="fr-BE" sz="825" b="1" dirty="0" err="1">
                <a:solidFill>
                  <a:srgbClr val="FFFFFF"/>
                </a:solidFill>
                <a:latin typeface="Verdana"/>
              </a:rPr>
              <a:t>growth</a:t>
            </a:r>
            <a:r>
              <a:rPr lang="fr-BE" sz="825" b="1" dirty="0">
                <a:solidFill>
                  <a:srgbClr val="FFFFFF"/>
                </a:solidFill>
                <a:latin typeface="Verdana"/>
              </a:rPr>
              <a:t> </a:t>
            </a:r>
            <a:r>
              <a:rPr lang="fr-BE" sz="825" b="1" dirty="0" err="1">
                <a:solidFill>
                  <a:srgbClr val="FFFFFF"/>
                </a:solidFill>
                <a:latin typeface="Verdana"/>
              </a:rPr>
              <a:t>based</a:t>
            </a:r>
            <a:r>
              <a:rPr lang="fr-BE" sz="825" b="1" dirty="0">
                <a:solidFill>
                  <a:srgbClr val="FFFFFF"/>
                </a:solidFill>
                <a:latin typeface="Verdana"/>
              </a:rPr>
              <a:t> on </a:t>
            </a:r>
            <a:r>
              <a:rPr lang="fr-BE" sz="825" b="1" dirty="0" err="1">
                <a:solidFill>
                  <a:srgbClr val="FFFFFF"/>
                </a:solidFill>
                <a:latin typeface="Verdana"/>
              </a:rPr>
              <a:t>circularity</a:t>
            </a:r>
            <a:r>
              <a:rPr lang="fr-BE" sz="825" b="1" dirty="0">
                <a:solidFill>
                  <a:srgbClr val="FFFFFF"/>
                </a:solidFill>
                <a:latin typeface="Verdana"/>
              </a:rPr>
              <a:t> and </a:t>
            </a:r>
            <a:r>
              <a:rPr lang="fr-BE" sz="825" b="1" dirty="0" err="1">
                <a:solidFill>
                  <a:srgbClr val="FFFFFF"/>
                </a:solidFill>
                <a:latin typeface="Verdana"/>
              </a:rPr>
              <a:t>connectedness</a:t>
            </a:r>
            <a:endParaRPr lang="fr-BE" sz="825" b="1" dirty="0">
              <a:solidFill>
                <a:srgbClr val="FFFFFF"/>
              </a:solidFill>
              <a:latin typeface="Verdana"/>
            </a:endParaRPr>
          </a:p>
          <a:p>
            <a:pPr algn="ctr" defTabSz="700088">
              <a:lnSpc>
                <a:spcPct val="90000"/>
              </a:lnSpc>
              <a:spcAft>
                <a:spcPct val="35000"/>
              </a:spcAft>
            </a:pPr>
            <a:r>
              <a:rPr lang="fr-BE" sz="825" b="1" dirty="0" err="1">
                <a:solidFill>
                  <a:srgbClr val="FFFFFF"/>
                </a:solidFill>
                <a:latin typeface="Verdana"/>
              </a:rPr>
              <a:t>Enhanced</a:t>
            </a:r>
            <a:r>
              <a:rPr lang="fr-BE" sz="825" b="1" dirty="0">
                <a:solidFill>
                  <a:srgbClr val="FFFFFF"/>
                </a:solidFill>
                <a:latin typeface="Verdana"/>
              </a:rPr>
              <a:t> innovation </a:t>
            </a:r>
            <a:r>
              <a:rPr lang="fr-BE" sz="825" b="1" dirty="0" err="1">
                <a:solidFill>
                  <a:srgbClr val="FFFFFF"/>
                </a:solidFill>
                <a:latin typeface="Verdana"/>
              </a:rPr>
              <a:t>systems</a:t>
            </a:r>
            <a:endParaRPr lang="en-GB" sz="825" b="1" dirty="0">
              <a:solidFill>
                <a:srgbClr val="FFFFFF"/>
              </a:solidFill>
              <a:latin typeface="Verdana"/>
            </a:endParaRPr>
          </a:p>
          <a:p>
            <a:pPr algn="ctr" defTabSz="700088">
              <a:lnSpc>
                <a:spcPct val="90000"/>
              </a:lnSpc>
              <a:spcAft>
                <a:spcPct val="35000"/>
              </a:spcAft>
            </a:pPr>
            <a:r>
              <a:rPr lang="fr-BE" sz="825" b="1" dirty="0" err="1">
                <a:solidFill>
                  <a:srgbClr val="FFFFFF"/>
                </a:solidFill>
                <a:latin typeface="Verdana"/>
              </a:rPr>
              <a:t>Strong</a:t>
            </a:r>
            <a:r>
              <a:rPr lang="fr-BE" sz="825" b="1" dirty="0">
                <a:solidFill>
                  <a:srgbClr val="FFFFFF"/>
                </a:solidFill>
                <a:latin typeface="Verdana"/>
              </a:rPr>
              <a:t> &amp; attractive rural areas</a:t>
            </a:r>
          </a:p>
        </p:txBody>
      </p:sp>
      <p:sp>
        <p:nvSpPr>
          <p:cNvPr id="30" name="Freeform 29"/>
          <p:cNvSpPr/>
          <p:nvPr/>
        </p:nvSpPr>
        <p:spPr>
          <a:xfrm>
            <a:off x="6624229" y="4779150"/>
            <a:ext cx="1296144" cy="1080120"/>
          </a:xfrm>
          <a:custGeom>
            <a:avLst/>
            <a:gdLst>
              <a:gd name="connsiteX0" fmla="*/ 0 w 2681022"/>
              <a:gd name="connsiteY0" fmla="*/ 268102 h 3968750"/>
              <a:gd name="connsiteX1" fmla="*/ 268102 w 2681022"/>
              <a:gd name="connsiteY1" fmla="*/ 0 h 3968750"/>
              <a:gd name="connsiteX2" fmla="*/ 2412920 w 2681022"/>
              <a:gd name="connsiteY2" fmla="*/ 0 h 3968750"/>
              <a:gd name="connsiteX3" fmla="*/ 2681022 w 2681022"/>
              <a:gd name="connsiteY3" fmla="*/ 268102 h 3968750"/>
              <a:gd name="connsiteX4" fmla="*/ 2681022 w 2681022"/>
              <a:gd name="connsiteY4" fmla="*/ 3700648 h 3968750"/>
              <a:gd name="connsiteX5" fmla="*/ 2412920 w 2681022"/>
              <a:gd name="connsiteY5" fmla="*/ 3968750 h 3968750"/>
              <a:gd name="connsiteX6" fmla="*/ 268102 w 2681022"/>
              <a:gd name="connsiteY6" fmla="*/ 3968750 h 3968750"/>
              <a:gd name="connsiteX7" fmla="*/ 0 w 2681022"/>
              <a:gd name="connsiteY7" fmla="*/ 3700648 h 3968750"/>
              <a:gd name="connsiteX8" fmla="*/ 0 w 2681022"/>
              <a:gd name="connsiteY8" fmla="*/ 268102 h 3968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81022" h="3968750">
                <a:moveTo>
                  <a:pt x="0" y="268102"/>
                </a:moveTo>
                <a:cubicBezTo>
                  <a:pt x="0" y="120033"/>
                  <a:pt x="120033" y="0"/>
                  <a:pt x="268102" y="0"/>
                </a:cubicBezTo>
                <a:lnTo>
                  <a:pt x="2412920" y="0"/>
                </a:lnTo>
                <a:cubicBezTo>
                  <a:pt x="2560989" y="0"/>
                  <a:pt x="2681022" y="120033"/>
                  <a:pt x="2681022" y="268102"/>
                </a:cubicBezTo>
                <a:lnTo>
                  <a:pt x="2681022" y="3700648"/>
                </a:lnTo>
                <a:cubicBezTo>
                  <a:pt x="2681022" y="3848717"/>
                  <a:pt x="2560989" y="3968750"/>
                  <a:pt x="2412920" y="3968750"/>
                </a:cubicBezTo>
                <a:lnTo>
                  <a:pt x="268102" y="3968750"/>
                </a:lnTo>
                <a:cubicBezTo>
                  <a:pt x="120033" y="3968750"/>
                  <a:pt x="0" y="3848717"/>
                  <a:pt x="0" y="3700648"/>
                </a:cubicBezTo>
                <a:lnTo>
                  <a:pt x="0" y="268102"/>
                </a:lnTo>
                <a:close/>
              </a:path>
            </a:pathLst>
          </a:custGeom>
          <a:solidFill>
            <a:srgbClr val="49136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12014" tIns="113400" rIns="112014" bIns="113400" numCol="1" spcCol="1270" anchor="ctr" anchorCtr="0">
            <a:noAutofit/>
          </a:bodyPr>
          <a:lstStyle/>
          <a:p>
            <a:pPr algn="ctr" defTabSz="700088">
              <a:lnSpc>
                <a:spcPct val="90000"/>
              </a:lnSpc>
              <a:spcAft>
                <a:spcPct val="35000"/>
              </a:spcAft>
            </a:pPr>
            <a:r>
              <a:rPr lang="en-GB" sz="825" b="1" dirty="0">
                <a:solidFill>
                  <a:srgbClr val="FFFFFF"/>
                </a:solidFill>
                <a:latin typeface="Verdana"/>
              </a:rPr>
              <a:t>De-risking investments in innovative technologies fostering industrial, rural and coastal development </a:t>
            </a:r>
          </a:p>
        </p:txBody>
      </p:sp>
      <p:sp>
        <p:nvSpPr>
          <p:cNvPr id="33" name="Left Brace 32"/>
          <p:cNvSpPr/>
          <p:nvPr/>
        </p:nvSpPr>
        <p:spPr bwMode="auto">
          <a:xfrm rot="16200000">
            <a:off x="4578246" y="-892094"/>
            <a:ext cx="171742" cy="6005618"/>
          </a:xfrm>
          <a:prstGeom prst="leftBrace">
            <a:avLst/>
          </a:prstGeom>
          <a:noFill/>
          <a:ln w="19050" cap="flat" cmpd="sng" algn="ctr">
            <a:solidFill>
              <a:srgbClr val="578DA3"/>
            </a:solid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marL="2381" defTabSz="685800"/>
            <a:endParaRPr lang="en-GB" sz="5700" b="1">
              <a:solidFill>
                <a:srgbClr val="FFD624"/>
              </a:solidFill>
              <a:latin typeface="Verdana" pitchFamily="34" charset="0"/>
            </a:endParaRPr>
          </a:p>
        </p:txBody>
      </p:sp>
      <p:cxnSp>
        <p:nvCxnSpPr>
          <p:cNvPr id="35" name="Straight Arrow Connector 34"/>
          <p:cNvCxnSpPr/>
          <p:nvPr/>
        </p:nvCxnSpPr>
        <p:spPr bwMode="auto">
          <a:xfrm>
            <a:off x="2678274" y="3181412"/>
            <a:ext cx="189670" cy="253976"/>
          </a:xfrm>
          <a:prstGeom prst="straightConnector1">
            <a:avLst/>
          </a:prstGeom>
          <a:noFill/>
          <a:ln w="38100" cap="flat" cmpd="sng" algn="ctr">
            <a:solidFill>
              <a:srgbClr val="578DA3"/>
            </a:solidFill>
            <a:prstDash val="solid"/>
            <a:round/>
            <a:headEnd type="none" w="med" len="med"/>
            <a:tailEnd type="arrow"/>
          </a:ln>
          <a:effectLst/>
        </p:spPr>
      </p:cxnSp>
      <p:cxnSp>
        <p:nvCxnSpPr>
          <p:cNvPr id="36" name="Straight Arrow Connector 35"/>
          <p:cNvCxnSpPr/>
          <p:nvPr/>
        </p:nvCxnSpPr>
        <p:spPr bwMode="auto">
          <a:xfrm>
            <a:off x="4507406" y="3102043"/>
            <a:ext cx="0" cy="253976"/>
          </a:xfrm>
          <a:prstGeom prst="straightConnector1">
            <a:avLst/>
          </a:prstGeom>
          <a:noFill/>
          <a:ln w="38100" cap="flat" cmpd="sng" algn="ctr">
            <a:solidFill>
              <a:srgbClr val="578DA3"/>
            </a:solidFill>
            <a:prstDash val="solid"/>
            <a:round/>
            <a:headEnd type="none" w="med" len="med"/>
            <a:tailEnd type="arrow"/>
          </a:ln>
          <a:effectLst/>
        </p:spPr>
      </p:cxnSp>
      <p:cxnSp>
        <p:nvCxnSpPr>
          <p:cNvPr id="38" name="Straight Arrow Connector 37"/>
          <p:cNvCxnSpPr/>
          <p:nvPr/>
        </p:nvCxnSpPr>
        <p:spPr bwMode="auto">
          <a:xfrm flipH="1">
            <a:off x="6030162" y="3181413"/>
            <a:ext cx="188975" cy="210946"/>
          </a:xfrm>
          <a:prstGeom prst="straightConnector1">
            <a:avLst/>
          </a:prstGeom>
          <a:noFill/>
          <a:ln w="38100" cap="flat" cmpd="sng" algn="ctr">
            <a:solidFill>
              <a:srgbClr val="578DA3"/>
            </a:solidFill>
            <a:prstDash val="solid"/>
            <a:round/>
            <a:headEnd type="none" w="med" len="med"/>
            <a:tailEnd type="arrow"/>
          </a:ln>
          <a:effectLst/>
        </p:spPr>
      </p:cxnSp>
      <p:cxnSp>
        <p:nvCxnSpPr>
          <p:cNvPr id="40" name="Straight Arrow Connector 39"/>
          <p:cNvCxnSpPr/>
          <p:nvPr/>
        </p:nvCxnSpPr>
        <p:spPr bwMode="auto">
          <a:xfrm flipH="1">
            <a:off x="2909970" y="4599507"/>
            <a:ext cx="113590" cy="171327"/>
          </a:xfrm>
          <a:prstGeom prst="straightConnector1">
            <a:avLst/>
          </a:prstGeom>
          <a:noFill/>
          <a:ln w="38100" cap="flat" cmpd="sng" algn="ctr">
            <a:solidFill>
              <a:srgbClr val="578DA3"/>
            </a:solidFill>
            <a:prstDash val="solid"/>
            <a:round/>
            <a:headEnd type="none" w="med" len="med"/>
            <a:tailEnd type="arrow"/>
          </a:ln>
          <a:effectLst/>
        </p:spPr>
      </p:cxnSp>
      <p:cxnSp>
        <p:nvCxnSpPr>
          <p:cNvPr id="41" name="Straight Arrow Connector 40"/>
          <p:cNvCxnSpPr/>
          <p:nvPr/>
        </p:nvCxnSpPr>
        <p:spPr bwMode="auto">
          <a:xfrm>
            <a:off x="4507406" y="4685170"/>
            <a:ext cx="0" cy="106568"/>
          </a:xfrm>
          <a:prstGeom prst="straightConnector1">
            <a:avLst/>
          </a:prstGeom>
          <a:noFill/>
          <a:ln w="38100" cap="flat" cmpd="sng" algn="ctr">
            <a:solidFill>
              <a:srgbClr val="578DA3"/>
            </a:solidFill>
            <a:prstDash val="solid"/>
            <a:round/>
            <a:headEnd type="none" w="med" len="med"/>
            <a:tailEnd type="arrow"/>
          </a:ln>
          <a:effectLst/>
        </p:spPr>
      </p:cxnSp>
      <p:cxnSp>
        <p:nvCxnSpPr>
          <p:cNvPr id="42" name="Straight Arrow Connector 41"/>
          <p:cNvCxnSpPr/>
          <p:nvPr/>
        </p:nvCxnSpPr>
        <p:spPr bwMode="auto">
          <a:xfrm>
            <a:off x="5872650" y="4599507"/>
            <a:ext cx="157513" cy="192231"/>
          </a:xfrm>
          <a:prstGeom prst="straightConnector1">
            <a:avLst/>
          </a:prstGeom>
          <a:noFill/>
          <a:ln w="38100" cap="flat" cmpd="sng" algn="ctr">
            <a:solidFill>
              <a:srgbClr val="578DA3"/>
            </a:solidFill>
            <a:prstDash val="solid"/>
            <a:round/>
            <a:headEnd type="none" w="med" len="med"/>
            <a:tailEnd type="arrow"/>
          </a:ln>
          <a:effectLst/>
        </p:spPr>
      </p:cxnSp>
      <p:cxnSp>
        <p:nvCxnSpPr>
          <p:cNvPr id="50" name="Straight Arrow Connector 49"/>
          <p:cNvCxnSpPr/>
          <p:nvPr/>
        </p:nvCxnSpPr>
        <p:spPr bwMode="auto">
          <a:xfrm>
            <a:off x="6729460" y="3181414"/>
            <a:ext cx="164798" cy="241232"/>
          </a:xfrm>
          <a:prstGeom prst="straightConnector1">
            <a:avLst/>
          </a:prstGeom>
          <a:noFill/>
          <a:ln w="38100" cap="flat" cmpd="sng" algn="ctr">
            <a:solidFill>
              <a:srgbClr val="578DA3"/>
            </a:solidFill>
            <a:prstDash val="solid"/>
            <a:round/>
            <a:headEnd type="none" w="med" len="med"/>
            <a:tailEnd type="arrow"/>
          </a:ln>
          <a:effectLst/>
        </p:spPr>
      </p:cxnSp>
      <p:cxnSp>
        <p:nvCxnSpPr>
          <p:cNvPr id="54" name="Straight Arrow Connector 53"/>
          <p:cNvCxnSpPr/>
          <p:nvPr/>
        </p:nvCxnSpPr>
        <p:spPr bwMode="auto">
          <a:xfrm flipH="1">
            <a:off x="7371966" y="2196587"/>
            <a:ext cx="1" cy="1226058"/>
          </a:xfrm>
          <a:prstGeom prst="straightConnector1">
            <a:avLst/>
          </a:prstGeom>
          <a:noFill/>
          <a:ln w="38100" cap="flat" cmpd="sng" algn="ctr">
            <a:solidFill>
              <a:srgbClr val="578DA3"/>
            </a:solidFill>
            <a:prstDash val="solid"/>
            <a:round/>
            <a:headEnd type="none" w="med" len="med"/>
            <a:tailEnd type="arrow"/>
          </a:ln>
          <a:effectLst/>
        </p:spPr>
      </p:cxnSp>
      <p:cxnSp>
        <p:nvCxnSpPr>
          <p:cNvPr id="57" name="Straight Arrow Connector 56"/>
          <p:cNvCxnSpPr/>
          <p:nvPr/>
        </p:nvCxnSpPr>
        <p:spPr bwMode="auto">
          <a:xfrm>
            <a:off x="7371966" y="4455114"/>
            <a:ext cx="8347" cy="324036"/>
          </a:xfrm>
          <a:prstGeom prst="straightConnector1">
            <a:avLst/>
          </a:prstGeom>
          <a:noFill/>
          <a:ln w="38100" cap="flat" cmpd="sng" algn="ctr">
            <a:solidFill>
              <a:srgbClr val="578DA3"/>
            </a:solidFill>
            <a:prstDash val="solid"/>
            <a:round/>
            <a:headEnd type="none" w="med" len="med"/>
            <a:tailEnd type="arrow"/>
          </a:ln>
          <a:effectLst/>
        </p:spPr>
      </p:cxnSp>
    </p:spTree>
    <p:extLst>
      <p:ext uri="{BB962C8B-B14F-4D97-AF65-F5344CB8AC3E}">
        <p14:creationId xmlns:p14="http://schemas.microsoft.com/office/powerpoint/2010/main" val="31793359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cstate="print">
            <a:extLst/>
          </a:blip>
          <a:srcRect/>
          <a:stretch>
            <a:fillRect/>
          </a:stretch>
        </p:blipFill>
        <p:spPr bwMode="auto">
          <a:xfrm rot="20776300">
            <a:off x="1459030" y="951665"/>
            <a:ext cx="938522" cy="1186557"/>
          </a:xfrm>
          <a:prstGeom prst="rect">
            <a:avLst/>
          </a:prstGeom>
          <a:noFill/>
          <a:ln>
            <a:noFill/>
          </a:ln>
          <a:effectLst>
            <a:outerShdw blurRad="50800" dist="254000" dir="6600000" algn="t" rotWithShape="0">
              <a:prstClr val="black">
                <a:alpha val="40000"/>
              </a:prstClr>
            </a:outerShdw>
          </a:effectLst>
          <a:scene3d>
            <a:camera prst="orthographicFront"/>
            <a:lightRig rig="threePt" dir="t"/>
          </a:scene3d>
          <a:sp3d>
            <a:bevelT w="0"/>
          </a:sp3d>
          <a:extLst/>
        </p:spPr>
      </p:pic>
      <p:sp>
        <p:nvSpPr>
          <p:cNvPr id="6" name="Rectangle 6"/>
          <p:cNvSpPr txBox="1">
            <a:spLocks noChangeArrowheads="1"/>
          </p:cNvSpPr>
          <p:nvPr/>
        </p:nvSpPr>
        <p:spPr bwMode="auto">
          <a:xfrm>
            <a:off x="2501653" y="1106687"/>
            <a:ext cx="3833515" cy="917972"/>
          </a:xfrm>
          <a:prstGeom prst="rect">
            <a:avLst/>
          </a:prstGeom>
          <a:noFill/>
          <a:ln>
            <a:noFill/>
          </a:ln>
          <a:effectLst/>
          <a:extLst/>
        </p:spPr>
        <p:txBody>
          <a:bodyPr lIns="68579" tIns="34289" rIns="68579" bIns="34289"/>
          <a:lstStyle>
            <a:lvl1pPr marL="342900" indent="-342900" algn="l" rtl="0" eaLnBrk="1" fontAlgn="base" hangingPunct="1">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2000" b="1">
                <a:solidFill>
                  <a:srgbClr val="0F5494"/>
                </a:solidFill>
                <a:latin typeface="+mn-lt"/>
              </a:defRPr>
            </a:lvl2pPr>
            <a:lvl3pPr marL="1143000" indent="-228600" algn="l" rtl="0" eaLnBrk="1" fontAlgn="base" hangingPunct="1">
              <a:spcBef>
                <a:spcPct val="20000"/>
              </a:spcBef>
              <a:spcAft>
                <a:spcPct val="0"/>
              </a:spcAft>
              <a:defRPr sz="1400">
                <a:solidFill>
                  <a:srgbClr val="0F5494"/>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marL="0" indent="0" algn="ctr" defTabSz="685800">
              <a:buClr>
                <a:srgbClr val="FFFFFF"/>
              </a:buClr>
              <a:buNone/>
              <a:defRPr/>
            </a:pPr>
            <a:r>
              <a:rPr lang="fr-BE" b="1" i="0" kern="0" dirty="0">
                <a:latin typeface="Verdana"/>
              </a:rPr>
              <a:t>FOOD 2030</a:t>
            </a:r>
          </a:p>
          <a:p>
            <a:pPr marL="0" indent="0" algn="ctr" defTabSz="685800">
              <a:buClr>
                <a:srgbClr val="FFFFFF"/>
              </a:buClr>
              <a:buNone/>
              <a:defRPr/>
            </a:pPr>
            <a:r>
              <a:rPr lang="en-GB" sz="1800" b="1" i="0" kern="0" dirty="0">
                <a:latin typeface="Verdana"/>
              </a:rPr>
              <a:t>R&amp;I for tomorrow's </a:t>
            </a:r>
            <a:r>
              <a:rPr lang="fr-BE" sz="1800" b="1" i="0" kern="0" dirty="0">
                <a:latin typeface="Verdana"/>
              </a:rPr>
              <a:t>nutrition &amp; </a:t>
            </a:r>
            <a:r>
              <a:rPr lang="fr-BE" sz="1800" b="1" i="0" kern="0" dirty="0" err="1">
                <a:latin typeface="Verdana"/>
              </a:rPr>
              <a:t>food</a:t>
            </a:r>
            <a:r>
              <a:rPr lang="fr-BE" sz="1800" b="1" i="0" kern="0" dirty="0">
                <a:latin typeface="Verdana"/>
              </a:rPr>
              <a:t> </a:t>
            </a:r>
            <a:r>
              <a:rPr lang="fr-BE" sz="1800" b="1" i="0" kern="0" dirty="0" err="1">
                <a:latin typeface="Verdana"/>
              </a:rPr>
              <a:t>systems</a:t>
            </a:r>
            <a:endParaRPr lang="en-GB" sz="1800" b="1" i="0" kern="0" dirty="0">
              <a:latin typeface="Verdana"/>
            </a:endParaRPr>
          </a:p>
          <a:p>
            <a:pPr marL="257175" indent="-257175" algn="ctr" defTabSz="685800">
              <a:buClr>
                <a:srgbClr val="FFFFFF"/>
              </a:buClr>
              <a:defRPr/>
            </a:pPr>
            <a:endParaRPr lang="fr-BE" sz="3300" b="1" kern="0" dirty="0">
              <a:effectLst>
                <a:outerShdw blurRad="38100" dist="38100" dir="2700000" algn="tl">
                  <a:srgbClr val="000000">
                    <a:alpha val="43137"/>
                  </a:srgbClr>
                </a:outerShdw>
              </a:effectLst>
              <a:latin typeface="Verdana"/>
            </a:endParaRPr>
          </a:p>
          <a:p>
            <a:pPr marL="257175" indent="-257175" algn="ctr" defTabSz="685800">
              <a:buClr>
                <a:srgbClr val="FFFFFF"/>
              </a:buClr>
              <a:defRPr/>
            </a:pPr>
            <a:endParaRPr lang="en-GB" sz="1800" b="1" kern="0" dirty="0">
              <a:effectLst>
                <a:outerShdw blurRad="38100" dist="38100" dir="2700000" algn="tl">
                  <a:srgbClr val="000000">
                    <a:alpha val="43137"/>
                  </a:srgbClr>
                </a:outerShdw>
              </a:effectLst>
              <a:latin typeface="Verdana"/>
            </a:endParaRPr>
          </a:p>
        </p:txBody>
      </p:sp>
      <p:pic>
        <p:nvPicPr>
          <p:cNvPr id="29700" name="Picture 2"/>
          <p:cNvPicPr>
            <a:picLocks noChangeAspect="1" noChangeArrowheads="1"/>
          </p:cNvPicPr>
          <p:nvPr/>
        </p:nvPicPr>
        <p:blipFill>
          <a:blip r:embed="rId4" cstate="print"/>
          <a:srcRect/>
          <a:stretch>
            <a:fillRect/>
          </a:stretch>
        </p:blipFill>
        <p:spPr bwMode="auto">
          <a:xfrm>
            <a:off x="6570222" y="1106742"/>
            <a:ext cx="863948" cy="863799"/>
          </a:xfrm>
          <a:prstGeom prst="rect">
            <a:avLst/>
          </a:prstGeom>
          <a:noFill/>
          <a:ln w="9525">
            <a:noFill/>
            <a:miter lim="800000"/>
            <a:headEnd/>
            <a:tailEnd/>
          </a:ln>
        </p:spPr>
      </p:pic>
      <p:grpSp>
        <p:nvGrpSpPr>
          <p:cNvPr id="2" name="Group 12"/>
          <p:cNvGrpSpPr>
            <a:grpSpLocks/>
          </p:cNvGrpSpPr>
          <p:nvPr/>
        </p:nvGrpSpPr>
        <p:grpSpPr bwMode="auto">
          <a:xfrm>
            <a:off x="1385441" y="2294931"/>
            <a:ext cx="2445842" cy="1382911"/>
            <a:chOff x="156070" y="2298081"/>
            <a:chExt cx="4593977" cy="2770638"/>
          </a:xfrm>
        </p:grpSpPr>
        <p:pic>
          <p:nvPicPr>
            <p:cNvPr id="29707" name="Picture 3"/>
            <p:cNvPicPr>
              <a:picLocks noChangeAspect="1" noChangeArrowheads="1"/>
            </p:cNvPicPr>
            <p:nvPr/>
          </p:nvPicPr>
          <p:blipFill>
            <a:blip r:embed="rId5" cstate="print"/>
            <a:srcRect/>
            <a:stretch>
              <a:fillRect/>
            </a:stretch>
          </p:blipFill>
          <p:spPr bwMode="auto">
            <a:xfrm>
              <a:off x="156070" y="2404375"/>
              <a:ext cx="3729085" cy="2659651"/>
            </a:xfrm>
            <a:prstGeom prst="rect">
              <a:avLst/>
            </a:prstGeom>
            <a:noFill/>
            <a:ln w="9525">
              <a:noFill/>
              <a:miter lim="800000"/>
              <a:headEnd/>
              <a:tailEnd/>
            </a:ln>
          </p:spPr>
        </p:pic>
        <p:pic>
          <p:nvPicPr>
            <p:cNvPr id="29708" name="Picture 4"/>
            <p:cNvPicPr>
              <a:picLocks noChangeAspect="1" noChangeArrowheads="1"/>
            </p:cNvPicPr>
            <p:nvPr/>
          </p:nvPicPr>
          <p:blipFill>
            <a:blip r:embed="rId6" cstate="print"/>
            <a:srcRect/>
            <a:stretch>
              <a:fillRect/>
            </a:stretch>
          </p:blipFill>
          <p:spPr bwMode="auto">
            <a:xfrm>
              <a:off x="3411797" y="2298081"/>
              <a:ext cx="1338250" cy="2770638"/>
            </a:xfrm>
            <a:prstGeom prst="rect">
              <a:avLst/>
            </a:prstGeom>
            <a:noFill/>
            <a:ln w="9525">
              <a:noFill/>
              <a:miter lim="800000"/>
              <a:headEnd/>
              <a:tailEnd/>
            </a:ln>
          </p:spPr>
        </p:pic>
      </p:grpSp>
      <p:pic>
        <p:nvPicPr>
          <p:cNvPr id="29702" name="Picture 5"/>
          <p:cNvPicPr>
            <a:picLocks noChangeAspect="1" noChangeArrowheads="1"/>
          </p:cNvPicPr>
          <p:nvPr/>
        </p:nvPicPr>
        <p:blipFill>
          <a:blip r:embed="rId7" cstate="print"/>
          <a:srcRect/>
          <a:stretch>
            <a:fillRect/>
          </a:stretch>
        </p:blipFill>
        <p:spPr bwMode="auto">
          <a:xfrm>
            <a:off x="4896148" y="2186583"/>
            <a:ext cx="2622650" cy="1776413"/>
          </a:xfrm>
          <a:prstGeom prst="rect">
            <a:avLst/>
          </a:prstGeom>
          <a:noFill/>
          <a:ln w="9525">
            <a:solidFill>
              <a:srgbClr val="EA5E08"/>
            </a:solidFill>
            <a:miter lim="800000"/>
            <a:headEnd/>
            <a:tailEnd/>
          </a:ln>
        </p:spPr>
      </p:pic>
      <p:pic>
        <p:nvPicPr>
          <p:cNvPr id="29703" name="Picture 3"/>
          <p:cNvPicPr>
            <a:picLocks noChangeAspect="1" noChangeArrowheads="1"/>
          </p:cNvPicPr>
          <p:nvPr/>
        </p:nvPicPr>
        <p:blipFill>
          <a:blip r:embed="rId8" cstate="print"/>
          <a:srcRect/>
          <a:stretch>
            <a:fillRect/>
          </a:stretch>
        </p:blipFill>
        <p:spPr bwMode="auto">
          <a:xfrm>
            <a:off x="4896148" y="4202313"/>
            <a:ext cx="2622650" cy="1707356"/>
          </a:xfrm>
          <a:prstGeom prst="rect">
            <a:avLst/>
          </a:prstGeom>
          <a:noFill/>
          <a:ln w="9525">
            <a:solidFill>
              <a:srgbClr val="EA5E08"/>
            </a:solidFill>
            <a:miter lim="800000"/>
            <a:headEnd/>
            <a:tailEnd/>
          </a:ln>
        </p:spPr>
      </p:pic>
      <p:sp>
        <p:nvSpPr>
          <p:cNvPr id="29704" name="TextBox 17"/>
          <p:cNvSpPr txBox="1">
            <a:spLocks noChangeArrowheads="1"/>
          </p:cNvSpPr>
          <p:nvPr/>
        </p:nvSpPr>
        <p:spPr bwMode="auto">
          <a:xfrm>
            <a:off x="1231404" y="3846315"/>
            <a:ext cx="3448646" cy="1869741"/>
          </a:xfrm>
          <a:prstGeom prst="rect">
            <a:avLst/>
          </a:prstGeom>
          <a:noFill/>
          <a:ln w="9525">
            <a:noFill/>
            <a:miter lim="800000"/>
            <a:headEnd/>
            <a:tailEnd/>
          </a:ln>
        </p:spPr>
        <p:txBody>
          <a:bodyPr lIns="68579" tIns="34289" rIns="68579" bIns="34289">
            <a:spAutoFit/>
          </a:bodyPr>
          <a:lstStyle/>
          <a:p>
            <a:pPr marL="128516" indent="-128516" defTabSz="685800">
              <a:buFont typeface="Arial" pitchFamily="34" charset="0"/>
              <a:buChar char="•"/>
            </a:pPr>
            <a:r>
              <a:rPr lang="en-GB" sz="900" b="1" dirty="0">
                <a:solidFill>
                  <a:srgbClr val="000000"/>
                </a:solidFill>
                <a:latin typeface="Verdana" pitchFamily="34" charset="0"/>
              </a:rPr>
              <a:t>Perfect Storm: climate change, population growth, resource scarcity, malnutrition, obesity &amp; NCDs</a:t>
            </a:r>
          </a:p>
          <a:p>
            <a:pPr marL="128516" indent="-128516" defTabSz="685800">
              <a:buFont typeface="Arial" pitchFamily="34" charset="0"/>
              <a:buChar char="•"/>
            </a:pPr>
            <a:endParaRPr lang="en-GB" sz="900" b="1" dirty="0">
              <a:solidFill>
                <a:srgbClr val="000000"/>
              </a:solidFill>
              <a:latin typeface="Verdana" pitchFamily="34" charset="0"/>
            </a:endParaRPr>
          </a:p>
          <a:p>
            <a:pPr marL="128516" indent="-128516" defTabSz="685800">
              <a:buFont typeface="Arial" pitchFamily="34" charset="0"/>
              <a:buChar char="•"/>
            </a:pPr>
            <a:r>
              <a:rPr lang="en-GB" sz="900" b="1" dirty="0">
                <a:solidFill>
                  <a:srgbClr val="000000"/>
                </a:solidFill>
                <a:latin typeface="Verdana" pitchFamily="34" charset="0"/>
              </a:rPr>
              <a:t>Political opportunity: response to SDGs, COP21+, Junker priorities</a:t>
            </a:r>
          </a:p>
          <a:p>
            <a:pPr marL="128516" indent="-128516" defTabSz="685800">
              <a:buFont typeface="Arial" pitchFamily="34" charset="0"/>
              <a:buChar char="•"/>
            </a:pPr>
            <a:endParaRPr lang="en-GB" sz="900" b="1" dirty="0">
              <a:solidFill>
                <a:srgbClr val="000000"/>
              </a:solidFill>
              <a:latin typeface="Verdana" pitchFamily="34" charset="0"/>
            </a:endParaRPr>
          </a:p>
          <a:p>
            <a:pPr marL="128516" indent="-128516" defTabSz="685800">
              <a:buFont typeface="Arial" pitchFamily="34" charset="0"/>
              <a:buChar char="•"/>
            </a:pPr>
            <a:r>
              <a:rPr lang="en-GB" sz="900" b="1" dirty="0">
                <a:solidFill>
                  <a:srgbClr val="000000"/>
                </a:solidFill>
                <a:latin typeface="Verdana" pitchFamily="34" charset="0"/>
              </a:rPr>
              <a:t>Investment opportunity: EU </a:t>
            </a:r>
            <a:r>
              <a:rPr lang="en-GB" sz="900" b="1" dirty="0" err="1">
                <a:solidFill>
                  <a:srgbClr val="000000"/>
                </a:solidFill>
                <a:latin typeface="Verdana" pitchFamily="34" charset="0"/>
              </a:rPr>
              <a:t>underinvesting</a:t>
            </a:r>
            <a:r>
              <a:rPr lang="en-GB" sz="900" b="1" dirty="0">
                <a:solidFill>
                  <a:srgbClr val="000000"/>
                </a:solidFill>
                <a:latin typeface="Verdana" pitchFamily="34" charset="0"/>
              </a:rPr>
              <a:t> in food &amp; agri R&amp;I despite high returns on investment</a:t>
            </a:r>
          </a:p>
          <a:p>
            <a:pPr marL="128516" indent="-128516" defTabSz="685800">
              <a:buFont typeface="Arial" pitchFamily="34" charset="0"/>
              <a:buChar char="•"/>
            </a:pPr>
            <a:endParaRPr lang="en-GB" sz="900" b="1" dirty="0">
              <a:solidFill>
                <a:srgbClr val="000000"/>
              </a:solidFill>
              <a:latin typeface="Verdana" pitchFamily="34" charset="0"/>
            </a:endParaRPr>
          </a:p>
          <a:p>
            <a:pPr marL="128516" indent="-128516" defTabSz="685800">
              <a:buFont typeface="Arial" pitchFamily="34" charset="0"/>
              <a:buChar char="•"/>
            </a:pPr>
            <a:r>
              <a:rPr lang="en-GB" sz="900" b="1" dirty="0">
                <a:solidFill>
                  <a:srgbClr val="000000"/>
                </a:solidFill>
                <a:latin typeface="Verdana" pitchFamily="34" charset="0"/>
              </a:rPr>
              <a:t>Need for a systemic approach to future-proofing food systems via more impactful R&amp;I</a:t>
            </a:r>
          </a:p>
        </p:txBody>
      </p:sp>
      <p:pic>
        <p:nvPicPr>
          <p:cNvPr id="29705" name="Picture 4"/>
          <p:cNvPicPr>
            <a:picLocks noChangeAspect="1" noChangeArrowheads="1"/>
          </p:cNvPicPr>
          <p:nvPr/>
        </p:nvPicPr>
        <p:blipFill>
          <a:blip r:embed="rId9" cstate="print"/>
          <a:srcRect/>
          <a:stretch>
            <a:fillRect/>
          </a:stretch>
        </p:blipFill>
        <p:spPr bwMode="auto">
          <a:xfrm>
            <a:off x="1061740" y="2778920"/>
            <a:ext cx="765275" cy="265510"/>
          </a:xfrm>
          <a:prstGeom prst="rect">
            <a:avLst/>
          </a:prstGeom>
          <a:noFill/>
          <a:ln w="9525">
            <a:noFill/>
            <a:miter lim="800000"/>
            <a:headEnd/>
            <a:tailEnd/>
          </a:ln>
        </p:spPr>
      </p:pic>
      <p:pic>
        <p:nvPicPr>
          <p:cNvPr id="29706" name="Picture 6"/>
          <p:cNvPicPr>
            <a:picLocks noChangeAspect="1" noChangeArrowheads="1"/>
          </p:cNvPicPr>
          <p:nvPr/>
        </p:nvPicPr>
        <p:blipFill>
          <a:blip r:embed="rId10" cstate="print"/>
          <a:srcRect/>
          <a:stretch>
            <a:fillRect/>
          </a:stretch>
        </p:blipFill>
        <p:spPr bwMode="auto">
          <a:xfrm rot="-739869">
            <a:off x="6710660" y="5290543"/>
            <a:ext cx="1019771" cy="215504"/>
          </a:xfrm>
          <a:prstGeom prst="rect">
            <a:avLst/>
          </a:prstGeom>
          <a:noFill/>
          <a:ln w="9525">
            <a:noFill/>
            <a:miter lim="800000"/>
            <a:headEnd/>
            <a:tailEnd/>
          </a:ln>
        </p:spPr>
      </p:pic>
    </p:spTree>
    <p:extLst>
      <p:ext uri="{BB962C8B-B14F-4D97-AF65-F5344CB8AC3E}">
        <p14:creationId xmlns:p14="http://schemas.microsoft.com/office/powerpoint/2010/main" val="863433549"/>
      </p:ext>
    </p:extLst>
  </p:cSld>
  <p:clrMapOvr>
    <a:masterClrMapping/>
  </p:clrMapOvr>
  <p:transition spd="med">
    <p:fade/>
  </p:transition>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003C69"/>
      </a:accent1>
      <a:accent2>
        <a:srgbClr val="CE222C"/>
      </a:accent2>
      <a:accent3>
        <a:srgbClr val="BBBCBC"/>
      </a:accent3>
      <a:accent4>
        <a:srgbClr val="FFB500"/>
      </a:accent4>
      <a:accent5>
        <a:srgbClr val="69B3E7"/>
      </a:accent5>
      <a:accent6>
        <a:srgbClr val="74AA50"/>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Verdana"/>
            <a:ea typeface="Verdana"/>
            <a:cs typeface="Verdana"/>
            <a:sym typeface="Verdan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Verdana"/>
            <a:ea typeface="Verdana"/>
            <a:cs typeface="Verdana"/>
            <a:sym typeface="Verdan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Default Design">
  <a:themeElements>
    <a:clrScheme name="Default Design">
      <a:dk1>
        <a:srgbClr val="000000"/>
      </a:dk1>
      <a:lt1>
        <a:srgbClr val="FFFFFF"/>
      </a:lt1>
      <a:dk2>
        <a:srgbClr val="A7A7A7"/>
      </a:dk2>
      <a:lt2>
        <a:srgbClr val="535353"/>
      </a:lt2>
      <a:accent1>
        <a:srgbClr val="BBE0E3"/>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Default Design">
      <a:majorFont>
        <a:latin typeface="Helvetica"/>
        <a:ea typeface="Helvetica"/>
        <a:cs typeface="Helvetica"/>
      </a:majorFont>
      <a:minorFont>
        <a:latin typeface="Arial"/>
        <a:ea typeface="Arial"/>
        <a:cs typeface="Arial"/>
      </a:minorFont>
    </a:fontScheme>
    <a:fmtScheme name="Default Desig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4.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33176"/>
        </a:solidFill>
        <a:ln>
          <a:solidFill>
            <a:srgbClr val="133176"/>
          </a:solidFill>
        </a:ln>
      </a:spPr>
      <a:bodyPr anchor="ctr"/>
      <a:lstStyle>
        <a:defPPr algn="ctr" defTabSz="457200" fontAlgn="auto">
          <a:spcBef>
            <a:spcPts val="0"/>
          </a:spcBef>
          <a:spcAft>
            <a:spcPts val="0"/>
          </a:spcAft>
          <a:defRPr sz="1800" b="0"/>
        </a:defPPr>
      </a:lstStyle>
      <a:style>
        <a:lnRef idx="1">
          <a:schemeClr val="accent1"/>
        </a:lnRef>
        <a:fillRef idx="3">
          <a:schemeClr val="accent1"/>
        </a:fillRef>
        <a:effectRef idx="2">
          <a:schemeClr val="accent1"/>
        </a:effectRef>
        <a:fontRef idx="minor">
          <a:schemeClr val="lt1"/>
        </a:fontRef>
      </a: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7600" b="1" i="0" u="none" strike="noStrike" cap="none" normalizeH="0" baseline="0" smtClean="0">
            <a:ln>
              <a:noFill/>
            </a:ln>
            <a:solidFill>
              <a:srgbClr val="FFD624"/>
            </a:solidFill>
            <a:effectLst/>
            <a:latin typeface="Verdana"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33176"/>
        </a:solidFill>
        <a:ln>
          <a:solidFill>
            <a:srgbClr val="133176"/>
          </a:solidFill>
        </a:ln>
      </a:spPr>
      <a:bodyPr anchor="ctr"/>
      <a:lstStyle>
        <a:defPPr algn="ctr" defTabSz="457200" fontAlgn="auto">
          <a:spcBef>
            <a:spcPts val="0"/>
          </a:spcBef>
          <a:spcAft>
            <a:spcPts val="0"/>
          </a:spcAft>
          <a:defRPr sz="1800" b="0"/>
        </a:defPPr>
      </a:lstStyle>
      <a:style>
        <a:lnRef idx="1">
          <a:schemeClr val="accent1"/>
        </a:lnRef>
        <a:fillRef idx="3">
          <a:schemeClr val="accent1"/>
        </a:fillRef>
        <a:effectRef idx="2">
          <a:schemeClr val="accent1"/>
        </a:effectRef>
        <a:fontRef idx="minor">
          <a:schemeClr val="lt1"/>
        </a:fontRef>
      </a: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7600" b="1" i="0" u="none" strike="noStrike" cap="none" normalizeH="0" baseline="0" smtClean="0">
            <a:ln>
              <a:noFill/>
            </a:ln>
            <a:solidFill>
              <a:srgbClr val="FFD624"/>
            </a:solidFill>
            <a:effectLst/>
            <a:latin typeface="Verdana"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5091</TotalTime>
  <Words>1525</Words>
  <Application>Microsoft Macintosh PowerPoint</Application>
  <PresentationFormat>On-screen Show (4:3)</PresentationFormat>
  <Paragraphs>195</Paragraphs>
  <Slides>16</Slides>
  <Notes>6</Notes>
  <HiddenSlides>0</HiddenSlides>
  <MMClips>0</MMClips>
  <ScaleCrop>false</ScaleCrop>
  <HeadingPairs>
    <vt:vector size="6" baseType="variant">
      <vt:variant>
        <vt:lpstr>Fonts Used</vt:lpstr>
      </vt:variant>
      <vt:variant>
        <vt:i4>10</vt:i4>
      </vt:variant>
      <vt:variant>
        <vt:lpstr>Theme</vt:lpstr>
      </vt:variant>
      <vt:variant>
        <vt:i4>5</vt:i4>
      </vt:variant>
      <vt:variant>
        <vt:lpstr>Slide Titles</vt:lpstr>
      </vt:variant>
      <vt:variant>
        <vt:i4>16</vt:i4>
      </vt:variant>
    </vt:vector>
  </HeadingPairs>
  <TitlesOfParts>
    <vt:vector size="31" baseType="lpstr">
      <vt:lpstr>.AppleSystemUIFont</vt:lpstr>
      <vt:lpstr>Arial</vt:lpstr>
      <vt:lpstr>Calibri</vt:lpstr>
      <vt:lpstr>Calibri Light</vt:lpstr>
      <vt:lpstr>EC Square Sans Pro Light</vt:lpstr>
      <vt:lpstr>Garamond</vt:lpstr>
      <vt:lpstr>Helvetica</vt:lpstr>
      <vt:lpstr>Montserrat</vt:lpstr>
      <vt:lpstr>Times New Roman</vt:lpstr>
      <vt:lpstr>Verdana</vt:lpstr>
      <vt:lpstr>Office Theme</vt:lpstr>
      <vt:lpstr>1_Office Theme</vt:lpstr>
      <vt:lpstr>1_Default Design</vt:lpstr>
      <vt:lpstr>Default Design</vt:lpstr>
      <vt:lpstr>6_Default Design</vt:lpstr>
      <vt:lpstr>PowerPoint Presentation</vt:lpstr>
      <vt:lpstr>PowerPoint Presentation</vt:lpstr>
      <vt:lpstr>Are Researchers Prepared for Addressing Societal Challenges ?</vt:lpstr>
      <vt:lpstr>PowerPoint Presentation</vt:lpstr>
      <vt:lpstr>The policy context</vt:lpstr>
      <vt:lpstr>Underpinning EU R&amp;I strategic approaches</vt:lpstr>
      <vt:lpstr>Societal challenge 2 contributions to focus areas</vt:lpstr>
      <vt:lpstr>PowerPoint Presentation</vt:lpstr>
      <vt:lpstr>PowerPoint Presentation</vt:lpstr>
      <vt:lpstr>Horizon 2020 Societal Challenge 2 - €1.3 billion  - Food security - Sustainable agriculture and forestry - Marine, maritime and inland water research - Bioeconomy </vt:lpstr>
      <vt:lpstr>PowerPoint Presentation</vt:lpstr>
      <vt:lpstr>Why a national Policy Statement?  Why is the bioeconomy important?</vt:lpstr>
      <vt:lpstr>Are Researchers Prepared for Addressing Societal Challenges ?</vt:lpstr>
      <vt:lpstr>Are Researchers Prepared for Addressing Societal Challenges ?</vt:lpstr>
      <vt:lpstr>Are Researchers Prepared for Addressing Societal Challenges ?</vt:lpstr>
      <vt:lpstr>Strategic Activity: Food 2030</vt:lpstr>
    </vt:vector>
  </TitlesOfParts>
  <Manager/>
  <Company>UCC</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JCorbett</dc:creator>
  <cp:keywords/>
  <dc:description/>
  <cp:lastModifiedBy>Corbett, Jim</cp:lastModifiedBy>
  <cp:revision>94</cp:revision>
  <cp:lastPrinted>2006-11-20T14:43:21Z</cp:lastPrinted>
  <dcterms:created xsi:type="dcterms:W3CDTF">2006-11-01T18:35:06Z</dcterms:created>
  <dcterms:modified xsi:type="dcterms:W3CDTF">2018-12-05T23:02:34Z</dcterms:modified>
  <cp:category/>
</cp:coreProperties>
</file>