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745" r:id="rId6"/>
    <p:sldMasterId id="2147483702" r:id="rId7"/>
    <p:sldMasterId id="2147483720" r:id="rId8"/>
  </p:sldMasterIdLst>
  <p:notesMasterIdLst>
    <p:notesMasterId r:id="rId36"/>
  </p:notesMasterIdLst>
  <p:handoutMasterIdLst>
    <p:handoutMasterId r:id="rId37"/>
  </p:handoutMasterIdLst>
  <p:sldIdLst>
    <p:sldId id="256" r:id="rId9"/>
    <p:sldId id="608" r:id="rId10"/>
    <p:sldId id="257" r:id="rId11"/>
    <p:sldId id="286" r:id="rId12"/>
    <p:sldId id="290" r:id="rId13"/>
    <p:sldId id="276" r:id="rId14"/>
    <p:sldId id="265" r:id="rId15"/>
    <p:sldId id="284" r:id="rId16"/>
    <p:sldId id="262" r:id="rId17"/>
    <p:sldId id="263" r:id="rId18"/>
    <p:sldId id="273" r:id="rId19"/>
    <p:sldId id="277" r:id="rId20"/>
    <p:sldId id="261" r:id="rId21"/>
    <p:sldId id="292" r:id="rId22"/>
    <p:sldId id="611" r:id="rId23"/>
    <p:sldId id="610" r:id="rId24"/>
    <p:sldId id="613" r:id="rId25"/>
    <p:sldId id="614" r:id="rId26"/>
    <p:sldId id="615" r:id="rId27"/>
    <p:sldId id="616" r:id="rId28"/>
    <p:sldId id="617" r:id="rId29"/>
    <p:sldId id="619" r:id="rId30"/>
    <p:sldId id="620" r:id="rId31"/>
    <p:sldId id="621" r:id="rId32"/>
    <p:sldId id="622" r:id="rId33"/>
    <p:sldId id="267" r:id="rId34"/>
    <p:sldId id="306" r:id="rId35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F0"/>
    <a:srgbClr val="FFB500"/>
    <a:srgbClr val="003C6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C394F-FB4B-4F14-9C15-5EAC782C1422}" v="11" dt="2023-10-25T10:24:56.798"/>
    <p1510:client id="{865310F5-F7BD-42C1-BFF9-F54A3E5647BE}" v="2" dt="2023-10-25T11:21:56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15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22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Saporito" userId="5a5a928b-ed07-4678-bcf2-338867c50975" providerId="ADAL" clId="{5DEC394F-FB4B-4F14-9C15-5EAC782C1422}"/>
    <pc:docChg chg="undo redo custSel addSld delSld modSld sldOrd">
      <pc:chgData name="Paolo Saporito" userId="5a5a928b-ed07-4678-bcf2-338867c50975" providerId="ADAL" clId="{5DEC394F-FB4B-4F14-9C15-5EAC782C1422}" dt="2023-10-25T10:29:20.544" v="3163" actId="20577"/>
      <pc:docMkLst>
        <pc:docMk/>
      </pc:docMkLst>
      <pc:sldChg chg="modSp mod">
        <pc:chgData name="Paolo Saporito" userId="5a5a928b-ed07-4678-bcf2-338867c50975" providerId="ADAL" clId="{5DEC394F-FB4B-4F14-9C15-5EAC782C1422}" dt="2023-10-25T10:25:51.980" v="3134" actId="6549"/>
        <pc:sldMkLst>
          <pc:docMk/>
          <pc:sldMk cId="1775446505" sldId="257"/>
        </pc:sldMkLst>
        <pc:spChg chg="mod">
          <ac:chgData name="Paolo Saporito" userId="5a5a928b-ed07-4678-bcf2-338867c50975" providerId="ADAL" clId="{5DEC394F-FB4B-4F14-9C15-5EAC782C1422}" dt="2023-10-25T10:25:51.980" v="3134" actId="6549"/>
          <ac:spMkLst>
            <pc:docMk/>
            <pc:sldMk cId="1775446505" sldId="257"/>
            <ac:spMk id="3" creationId="{00000000-0000-0000-0000-000000000000}"/>
          </ac:spMkLst>
        </pc:spChg>
      </pc:sldChg>
      <pc:sldChg chg="del">
        <pc:chgData name="Paolo Saporito" userId="5a5a928b-ed07-4678-bcf2-338867c50975" providerId="ADAL" clId="{5DEC394F-FB4B-4F14-9C15-5EAC782C1422}" dt="2023-10-25T10:24:50.420" v="3131" actId="2696"/>
        <pc:sldMkLst>
          <pc:docMk/>
          <pc:sldMk cId="2097196468" sldId="261"/>
        </pc:sldMkLst>
      </pc:sldChg>
      <pc:sldChg chg="add ord">
        <pc:chgData name="Paolo Saporito" userId="5a5a928b-ed07-4678-bcf2-338867c50975" providerId="ADAL" clId="{5DEC394F-FB4B-4F14-9C15-5EAC782C1422}" dt="2023-10-25T10:28:21.435" v="3144"/>
        <pc:sldMkLst>
          <pc:docMk/>
          <pc:sldMk cId="2274731955" sldId="261"/>
        </pc:sldMkLst>
      </pc:sldChg>
      <pc:sldChg chg="del">
        <pc:chgData name="Paolo Saporito" userId="5a5a928b-ed07-4678-bcf2-338867c50975" providerId="ADAL" clId="{5DEC394F-FB4B-4F14-9C15-5EAC782C1422}" dt="2023-10-25T10:17:21.426" v="3065" actId="47"/>
        <pc:sldMkLst>
          <pc:docMk/>
          <pc:sldMk cId="2898287633" sldId="268"/>
        </pc:sldMkLst>
      </pc:sldChg>
      <pc:sldChg chg="modSp mod">
        <pc:chgData name="Paolo Saporito" userId="5a5a928b-ed07-4678-bcf2-338867c50975" providerId="ADAL" clId="{5DEC394F-FB4B-4F14-9C15-5EAC782C1422}" dt="2023-10-25T10:26:11.557" v="3142" actId="20577"/>
        <pc:sldMkLst>
          <pc:docMk/>
          <pc:sldMk cId="220152783" sldId="276"/>
        </pc:sldMkLst>
        <pc:spChg chg="mod">
          <ac:chgData name="Paolo Saporito" userId="5a5a928b-ed07-4678-bcf2-338867c50975" providerId="ADAL" clId="{5DEC394F-FB4B-4F14-9C15-5EAC782C1422}" dt="2023-10-25T10:26:11.557" v="3142" actId="20577"/>
          <ac:spMkLst>
            <pc:docMk/>
            <pc:sldMk cId="220152783" sldId="276"/>
            <ac:spMk id="2" creationId="{00000000-0000-0000-0000-000000000000}"/>
          </ac:spMkLst>
        </pc:spChg>
      </pc:sldChg>
      <pc:sldChg chg="modSp mod">
        <pc:chgData name="Paolo Saporito" userId="5a5a928b-ed07-4678-bcf2-338867c50975" providerId="ADAL" clId="{5DEC394F-FB4B-4F14-9C15-5EAC782C1422}" dt="2023-10-25T10:25:44.431" v="3133" actId="207"/>
        <pc:sldMkLst>
          <pc:docMk/>
          <pc:sldMk cId="884265656" sldId="286"/>
        </pc:sldMkLst>
        <pc:spChg chg="mod">
          <ac:chgData name="Paolo Saporito" userId="5a5a928b-ed07-4678-bcf2-338867c50975" providerId="ADAL" clId="{5DEC394F-FB4B-4F14-9C15-5EAC782C1422}" dt="2023-10-25T10:25:44.431" v="3133" actId="207"/>
          <ac:spMkLst>
            <pc:docMk/>
            <pc:sldMk cId="884265656" sldId="286"/>
            <ac:spMk id="3" creationId="{00000000-0000-0000-0000-000000000000}"/>
          </ac:spMkLst>
        </pc:spChg>
      </pc:sldChg>
      <pc:sldChg chg="modSp add mod">
        <pc:chgData name="Paolo Saporito" userId="5a5a928b-ed07-4678-bcf2-338867c50975" providerId="ADAL" clId="{5DEC394F-FB4B-4F14-9C15-5EAC782C1422}" dt="2023-10-25T10:29:20.544" v="3163" actId="20577"/>
        <pc:sldMkLst>
          <pc:docMk/>
          <pc:sldMk cId="1571915350" sldId="292"/>
        </pc:sldMkLst>
        <pc:spChg chg="mod">
          <ac:chgData name="Paolo Saporito" userId="5a5a928b-ed07-4678-bcf2-338867c50975" providerId="ADAL" clId="{5DEC394F-FB4B-4F14-9C15-5EAC782C1422}" dt="2023-10-25T10:29:20.544" v="3163" actId="20577"/>
          <ac:spMkLst>
            <pc:docMk/>
            <pc:sldMk cId="1571915350" sldId="292"/>
            <ac:spMk id="2" creationId="{00000000-0000-0000-0000-000000000000}"/>
          </ac:spMkLst>
        </pc:spChg>
      </pc:sldChg>
      <pc:sldChg chg="del">
        <pc:chgData name="Paolo Saporito" userId="5a5a928b-ed07-4678-bcf2-338867c50975" providerId="ADAL" clId="{5DEC394F-FB4B-4F14-9C15-5EAC782C1422}" dt="2023-10-25T10:24:50.420" v="3131" actId="2696"/>
        <pc:sldMkLst>
          <pc:docMk/>
          <pc:sldMk cId="3968716758" sldId="292"/>
        </pc:sldMkLst>
      </pc:sldChg>
      <pc:sldChg chg="del">
        <pc:chgData name="Paolo Saporito" userId="5a5a928b-ed07-4678-bcf2-338867c50975" providerId="ADAL" clId="{5DEC394F-FB4B-4F14-9C15-5EAC782C1422}" dt="2023-10-25T10:18:02.275" v="3066" actId="47"/>
        <pc:sldMkLst>
          <pc:docMk/>
          <pc:sldMk cId="2374860320" sldId="609"/>
        </pc:sldMkLst>
      </pc:sldChg>
      <pc:sldChg chg="modSp mod">
        <pc:chgData name="Paolo Saporito" userId="5a5a928b-ed07-4678-bcf2-338867c50975" providerId="ADAL" clId="{5DEC394F-FB4B-4F14-9C15-5EAC782C1422}" dt="2023-10-25T08:52:14.884" v="1363" actId="20577"/>
        <pc:sldMkLst>
          <pc:docMk/>
          <pc:sldMk cId="209251773" sldId="610"/>
        </pc:sldMkLst>
        <pc:spChg chg="mod">
          <ac:chgData name="Paolo Saporito" userId="5a5a928b-ed07-4678-bcf2-338867c50975" providerId="ADAL" clId="{5DEC394F-FB4B-4F14-9C15-5EAC782C1422}" dt="2023-10-25T08:27:47.082" v="18" actId="20577"/>
          <ac:spMkLst>
            <pc:docMk/>
            <pc:sldMk cId="209251773" sldId="610"/>
            <ac:spMk id="2" creationId="{00000000-0000-0000-0000-000000000000}"/>
          </ac:spMkLst>
        </pc:spChg>
        <pc:spChg chg="mod">
          <ac:chgData name="Paolo Saporito" userId="5a5a928b-ed07-4678-bcf2-338867c50975" providerId="ADAL" clId="{5DEC394F-FB4B-4F14-9C15-5EAC782C1422}" dt="2023-10-25T08:52:14.884" v="1363" actId="20577"/>
          <ac:spMkLst>
            <pc:docMk/>
            <pc:sldMk cId="209251773" sldId="610"/>
            <ac:spMk id="3" creationId="{00000000-0000-0000-0000-000000000000}"/>
          </ac:spMkLst>
        </pc:spChg>
      </pc:sldChg>
      <pc:sldChg chg="del">
        <pc:chgData name="Paolo Saporito" userId="5a5a928b-ed07-4678-bcf2-338867c50975" providerId="ADAL" clId="{5DEC394F-FB4B-4F14-9C15-5EAC782C1422}" dt="2023-10-25T10:18:09.526" v="3067" actId="47"/>
        <pc:sldMkLst>
          <pc:docMk/>
          <pc:sldMk cId="3715187109" sldId="612"/>
        </pc:sldMkLst>
      </pc:sldChg>
      <pc:sldChg chg="modSp mod">
        <pc:chgData name="Paolo Saporito" userId="5a5a928b-ed07-4678-bcf2-338867c50975" providerId="ADAL" clId="{5DEC394F-FB4B-4F14-9C15-5EAC782C1422}" dt="2023-10-25T08:34:38.867" v="637" actId="20577"/>
        <pc:sldMkLst>
          <pc:docMk/>
          <pc:sldMk cId="2391539594" sldId="613"/>
        </pc:sldMkLst>
        <pc:spChg chg="mod">
          <ac:chgData name="Paolo Saporito" userId="5a5a928b-ed07-4678-bcf2-338867c50975" providerId="ADAL" clId="{5DEC394F-FB4B-4F14-9C15-5EAC782C1422}" dt="2023-10-25T08:34:38.867" v="637" actId="20577"/>
          <ac:spMkLst>
            <pc:docMk/>
            <pc:sldMk cId="2391539594" sldId="613"/>
            <ac:spMk id="2" creationId="{00000000-0000-0000-0000-000000000000}"/>
          </ac:spMkLst>
        </pc:spChg>
        <pc:spChg chg="mod">
          <ac:chgData name="Paolo Saporito" userId="5a5a928b-ed07-4678-bcf2-338867c50975" providerId="ADAL" clId="{5DEC394F-FB4B-4F14-9C15-5EAC782C1422}" dt="2023-10-25T08:33:55.276" v="559" actId="20577"/>
          <ac:spMkLst>
            <pc:docMk/>
            <pc:sldMk cId="2391539594" sldId="613"/>
            <ac:spMk id="3" creationId="{00000000-0000-0000-0000-000000000000}"/>
          </ac:spMkLst>
        </pc:spChg>
      </pc:sldChg>
      <pc:sldChg chg="addSp modSp add mod">
        <pc:chgData name="Paolo Saporito" userId="5a5a928b-ed07-4678-bcf2-338867c50975" providerId="ADAL" clId="{5DEC394F-FB4B-4F14-9C15-5EAC782C1422}" dt="2023-10-25T08:38:14.085" v="867" actId="1076"/>
        <pc:sldMkLst>
          <pc:docMk/>
          <pc:sldMk cId="223116589" sldId="614"/>
        </pc:sldMkLst>
        <pc:spChg chg="mod">
          <ac:chgData name="Paolo Saporito" userId="5a5a928b-ed07-4678-bcf2-338867c50975" providerId="ADAL" clId="{5DEC394F-FB4B-4F14-9C15-5EAC782C1422}" dt="2023-10-25T08:37:45.246" v="865" actId="20577"/>
          <ac:spMkLst>
            <pc:docMk/>
            <pc:sldMk cId="223116589" sldId="614"/>
            <ac:spMk id="3" creationId="{00000000-0000-0000-0000-000000000000}"/>
          </ac:spMkLst>
        </pc:spChg>
        <pc:picChg chg="add mod">
          <ac:chgData name="Paolo Saporito" userId="5a5a928b-ed07-4678-bcf2-338867c50975" providerId="ADAL" clId="{5DEC394F-FB4B-4F14-9C15-5EAC782C1422}" dt="2023-10-25T08:38:14.085" v="867" actId="1076"/>
          <ac:picMkLst>
            <pc:docMk/>
            <pc:sldMk cId="223116589" sldId="614"/>
            <ac:picMk id="4" creationId="{3FDA37D3-EC41-DE7A-1CC0-D6FFFF933567}"/>
          </ac:picMkLst>
        </pc:picChg>
        <pc:picChg chg="add mod">
          <ac:chgData name="Paolo Saporito" userId="5a5a928b-ed07-4678-bcf2-338867c50975" providerId="ADAL" clId="{5DEC394F-FB4B-4F14-9C15-5EAC782C1422}" dt="2023-10-25T08:38:14.085" v="867" actId="1076"/>
          <ac:picMkLst>
            <pc:docMk/>
            <pc:sldMk cId="223116589" sldId="614"/>
            <ac:picMk id="5" creationId="{F9BF5F6B-35CE-79D7-4E50-7932B917544D}"/>
          </ac:picMkLst>
        </pc:picChg>
      </pc:sldChg>
      <pc:sldChg chg="delSp modSp add mod">
        <pc:chgData name="Paolo Saporito" userId="5a5a928b-ed07-4678-bcf2-338867c50975" providerId="ADAL" clId="{5DEC394F-FB4B-4F14-9C15-5EAC782C1422}" dt="2023-10-25T08:47:10.562" v="1208" actId="14100"/>
        <pc:sldMkLst>
          <pc:docMk/>
          <pc:sldMk cId="124462916" sldId="615"/>
        </pc:sldMkLst>
        <pc:spChg chg="mod">
          <ac:chgData name="Paolo Saporito" userId="5a5a928b-ed07-4678-bcf2-338867c50975" providerId="ADAL" clId="{5DEC394F-FB4B-4F14-9C15-5EAC782C1422}" dt="2023-10-25T08:47:10.562" v="1208" actId="14100"/>
          <ac:spMkLst>
            <pc:docMk/>
            <pc:sldMk cId="124462916" sldId="615"/>
            <ac:spMk id="3" creationId="{00000000-0000-0000-0000-000000000000}"/>
          </ac:spMkLst>
        </pc:spChg>
        <pc:picChg chg="del">
          <ac:chgData name="Paolo Saporito" userId="5a5a928b-ed07-4678-bcf2-338867c50975" providerId="ADAL" clId="{5DEC394F-FB4B-4F14-9C15-5EAC782C1422}" dt="2023-10-25T08:42:30.020" v="881" actId="478"/>
          <ac:picMkLst>
            <pc:docMk/>
            <pc:sldMk cId="124462916" sldId="615"/>
            <ac:picMk id="4" creationId="{3FDA37D3-EC41-DE7A-1CC0-D6FFFF933567}"/>
          </ac:picMkLst>
        </pc:picChg>
        <pc:picChg chg="del">
          <ac:chgData name="Paolo Saporito" userId="5a5a928b-ed07-4678-bcf2-338867c50975" providerId="ADAL" clId="{5DEC394F-FB4B-4F14-9C15-5EAC782C1422}" dt="2023-10-25T08:42:30.979" v="882" actId="478"/>
          <ac:picMkLst>
            <pc:docMk/>
            <pc:sldMk cId="124462916" sldId="615"/>
            <ac:picMk id="5" creationId="{F9BF5F6B-35CE-79D7-4E50-7932B917544D}"/>
          </ac:picMkLst>
        </pc:picChg>
      </pc:sldChg>
      <pc:sldChg chg="modSp add mod ord">
        <pc:chgData name="Paolo Saporito" userId="5a5a928b-ed07-4678-bcf2-338867c50975" providerId="ADAL" clId="{5DEC394F-FB4B-4F14-9C15-5EAC782C1422}" dt="2023-10-25T10:19:00.387" v="3072"/>
        <pc:sldMkLst>
          <pc:docMk/>
          <pc:sldMk cId="3829463586" sldId="616"/>
        </pc:sldMkLst>
        <pc:spChg chg="mod">
          <ac:chgData name="Paolo Saporito" userId="5a5a928b-ed07-4678-bcf2-338867c50975" providerId="ADAL" clId="{5DEC394F-FB4B-4F14-9C15-5EAC782C1422}" dt="2023-10-25T08:50:09.724" v="1221" actId="20577"/>
          <ac:spMkLst>
            <pc:docMk/>
            <pc:sldMk cId="3829463586" sldId="616"/>
            <ac:spMk id="2" creationId="{00000000-0000-0000-0000-000000000000}"/>
          </ac:spMkLst>
        </pc:spChg>
        <pc:spChg chg="mod">
          <ac:chgData name="Paolo Saporito" userId="5a5a928b-ed07-4678-bcf2-338867c50975" providerId="ADAL" clId="{5DEC394F-FB4B-4F14-9C15-5EAC782C1422}" dt="2023-10-25T09:34:27.832" v="1695" actId="6549"/>
          <ac:spMkLst>
            <pc:docMk/>
            <pc:sldMk cId="3829463586" sldId="616"/>
            <ac:spMk id="3" creationId="{00000000-0000-0000-0000-000000000000}"/>
          </ac:spMkLst>
        </pc:spChg>
      </pc:sldChg>
      <pc:sldChg chg="modSp add mod">
        <pc:chgData name="Paolo Saporito" userId="5a5a928b-ed07-4678-bcf2-338867c50975" providerId="ADAL" clId="{5DEC394F-FB4B-4F14-9C15-5EAC782C1422}" dt="2023-10-25T09:41:36.547" v="2228" actId="113"/>
        <pc:sldMkLst>
          <pc:docMk/>
          <pc:sldMk cId="3075514334" sldId="617"/>
        </pc:sldMkLst>
        <pc:spChg chg="mod">
          <ac:chgData name="Paolo Saporito" userId="5a5a928b-ed07-4678-bcf2-338867c50975" providerId="ADAL" clId="{5DEC394F-FB4B-4F14-9C15-5EAC782C1422}" dt="2023-10-25T09:36:48.223" v="1709" actId="20577"/>
          <ac:spMkLst>
            <pc:docMk/>
            <pc:sldMk cId="3075514334" sldId="617"/>
            <ac:spMk id="2" creationId="{00000000-0000-0000-0000-000000000000}"/>
          </ac:spMkLst>
        </pc:spChg>
        <pc:spChg chg="mod">
          <ac:chgData name="Paolo Saporito" userId="5a5a928b-ed07-4678-bcf2-338867c50975" providerId="ADAL" clId="{5DEC394F-FB4B-4F14-9C15-5EAC782C1422}" dt="2023-10-25T09:41:36.547" v="2228" actId="113"/>
          <ac:spMkLst>
            <pc:docMk/>
            <pc:sldMk cId="3075514334" sldId="617"/>
            <ac:spMk id="3" creationId="{00000000-0000-0000-0000-000000000000}"/>
          </ac:spMkLst>
        </pc:spChg>
      </pc:sldChg>
      <pc:sldChg chg="modSp add del mod">
        <pc:chgData name="Paolo Saporito" userId="5a5a928b-ed07-4678-bcf2-338867c50975" providerId="ADAL" clId="{5DEC394F-FB4B-4F14-9C15-5EAC782C1422}" dt="2023-10-25T10:18:39.991" v="3070" actId="47"/>
        <pc:sldMkLst>
          <pc:docMk/>
          <pc:sldMk cId="3047301230" sldId="618"/>
        </pc:sldMkLst>
        <pc:spChg chg="mod">
          <ac:chgData name="Paolo Saporito" userId="5a5a928b-ed07-4678-bcf2-338867c50975" providerId="ADAL" clId="{5DEC394F-FB4B-4F14-9C15-5EAC782C1422}" dt="2023-10-25T09:48:38.305" v="2607" actId="20577"/>
          <ac:spMkLst>
            <pc:docMk/>
            <pc:sldMk cId="3047301230" sldId="618"/>
            <ac:spMk id="3" creationId="{00000000-0000-0000-0000-000000000000}"/>
          </ac:spMkLst>
        </pc:spChg>
      </pc:sldChg>
      <pc:sldChg chg="new del">
        <pc:chgData name="Paolo Saporito" userId="5a5a928b-ed07-4678-bcf2-338867c50975" providerId="ADAL" clId="{5DEC394F-FB4B-4F14-9C15-5EAC782C1422}" dt="2023-10-25T09:41:46.539" v="2230" actId="680"/>
        <pc:sldMkLst>
          <pc:docMk/>
          <pc:sldMk cId="3786118530" sldId="618"/>
        </pc:sldMkLst>
      </pc:sldChg>
      <pc:sldChg chg="modSp add mod ord">
        <pc:chgData name="Paolo Saporito" userId="5a5a928b-ed07-4678-bcf2-338867c50975" providerId="ADAL" clId="{5DEC394F-FB4B-4F14-9C15-5EAC782C1422}" dt="2023-10-25T10:18:37.628" v="3069"/>
        <pc:sldMkLst>
          <pc:docMk/>
          <pc:sldMk cId="4152926890" sldId="619"/>
        </pc:sldMkLst>
        <pc:spChg chg="mod">
          <ac:chgData name="Paolo Saporito" userId="5a5a928b-ed07-4678-bcf2-338867c50975" providerId="ADAL" clId="{5DEC394F-FB4B-4F14-9C15-5EAC782C1422}" dt="2023-10-25T10:13:42.017" v="3005" actId="113"/>
          <ac:spMkLst>
            <pc:docMk/>
            <pc:sldMk cId="4152926890" sldId="619"/>
            <ac:spMk id="3" creationId="{00000000-0000-0000-0000-000000000000}"/>
          </ac:spMkLst>
        </pc:spChg>
      </pc:sldChg>
      <pc:sldChg chg="addSp delSp modSp add mod">
        <pc:chgData name="Paolo Saporito" userId="5a5a928b-ed07-4678-bcf2-338867c50975" providerId="ADAL" clId="{5DEC394F-FB4B-4F14-9C15-5EAC782C1422}" dt="2023-10-25T10:16:07.315" v="3054" actId="478"/>
        <pc:sldMkLst>
          <pc:docMk/>
          <pc:sldMk cId="527155138" sldId="620"/>
        </pc:sldMkLst>
        <pc:spChg chg="mod">
          <ac:chgData name="Paolo Saporito" userId="5a5a928b-ed07-4678-bcf2-338867c50975" providerId="ADAL" clId="{5DEC394F-FB4B-4F14-9C15-5EAC782C1422}" dt="2023-10-25T10:15:21.065" v="3051" actId="20577"/>
          <ac:spMkLst>
            <pc:docMk/>
            <pc:sldMk cId="527155138" sldId="620"/>
            <ac:spMk id="2" creationId="{00000000-0000-0000-0000-000000000000}"/>
          </ac:spMkLst>
        </pc:spChg>
        <pc:spChg chg="del">
          <ac:chgData name="Paolo Saporito" userId="5a5a928b-ed07-4678-bcf2-338867c50975" providerId="ADAL" clId="{5DEC394F-FB4B-4F14-9C15-5EAC782C1422}" dt="2023-10-25T09:50:24.520" v="2610" actId="478"/>
          <ac:spMkLst>
            <pc:docMk/>
            <pc:sldMk cId="527155138" sldId="620"/>
            <ac:spMk id="3" creationId="{00000000-0000-0000-0000-000000000000}"/>
          </ac:spMkLst>
        </pc:spChg>
        <pc:spChg chg="add del mod">
          <ac:chgData name="Paolo Saporito" userId="5a5a928b-ed07-4678-bcf2-338867c50975" providerId="ADAL" clId="{5DEC394F-FB4B-4F14-9C15-5EAC782C1422}" dt="2023-10-25T09:50:26.875" v="2611" actId="478"/>
          <ac:spMkLst>
            <pc:docMk/>
            <pc:sldMk cId="527155138" sldId="620"/>
            <ac:spMk id="5" creationId="{F6673ADA-A2EB-BFF9-C8C5-C97F3C494205}"/>
          </ac:spMkLst>
        </pc:spChg>
        <pc:spChg chg="add del mod">
          <ac:chgData name="Paolo Saporito" userId="5a5a928b-ed07-4678-bcf2-338867c50975" providerId="ADAL" clId="{5DEC394F-FB4B-4F14-9C15-5EAC782C1422}" dt="2023-10-25T10:16:07.315" v="3054" actId="478"/>
          <ac:spMkLst>
            <pc:docMk/>
            <pc:sldMk cId="527155138" sldId="620"/>
            <ac:spMk id="16" creationId="{E48ADAFA-FD98-3093-3ACC-B63EBAA669A1}"/>
          </ac:spMkLst>
        </pc:spChg>
        <pc:picChg chg="add mod modCrop">
          <ac:chgData name="Paolo Saporito" userId="5a5a928b-ed07-4678-bcf2-338867c50975" providerId="ADAL" clId="{5DEC394F-FB4B-4F14-9C15-5EAC782C1422}" dt="2023-10-25T09:52:04.133" v="2637" actId="12788"/>
          <ac:picMkLst>
            <pc:docMk/>
            <pc:sldMk cId="527155138" sldId="620"/>
            <ac:picMk id="7" creationId="{2D23013A-B0C6-040C-7CA3-E6930720AF2E}"/>
          </ac:picMkLst>
        </pc:picChg>
        <pc:picChg chg="add del mod">
          <ac:chgData name="Paolo Saporito" userId="5a5a928b-ed07-4678-bcf2-338867c50975" providerId="ADAL" clId="{5DEC394F-FB4B-4F14-9C15-5EAC782C1422}" dt="2023-10-25T09:50:46.954" v="2623" actId="478"/>
          <ac:picMkLst>
            <pc:docMk/>
            <pc:sldMk cId="527155138" sldId="620"/>
            <ac:picMk id="9" creationId="{CC108757-806F-7AFA-A9FA-D4E6DE324409}"/>
          </ac:picMkLst>
        </pc:picChg>
        <pc:picChg chg="add del mod">
          <ac:chgData name="Paolo Saporito" userId="5a5a928b-ed07-4678-bcf2-338867c50975" providerId="ADAL" clId="{5DEC394F-FB4B-4F14-9C15-5EAC782C1422}" dt="2023-10-25T09:50:45.425" v="2621" actId="478"/>
          <ac:picMkLst>
            <pc:docMk/>
            <pc:sldMk cId="527155138" sldId="620"/>
            <ac:picMk id="11" creationId="{81259058-31CD-E995-4437-41F162B345DD}"/>
          </ac:picMkLst>
        </pc:picChg>
        <pc:picChg chg="add del mod">
          <ac:chgData name="Paolo Saporito" userId="5a5a928b-ed07-4678-bcf2-338867c50975" providerId="ADAL" clId="{5DEC394F-FB4B-4F14-9C15-5EAC782C1422}" dt="2023-10-25T09:50:44.471" v="2619" actId="478"/>
          <ac:picMkLst>
            <pc:docMk/>
            <pc:sldMk cId="527155138" sldId="620"/>
            <ac:picMk id="13" creationId="{0BCB1C68-E033-F9D0-6362-471B1268CC09}"/>
          </ac:picMkLst>
        </pc:picChg>
        <pc:picChg chg="add mod modCrop">
          <ac:chgData name="Paolo Saporito" userId="5a5a928b-ed07-4678-bcf2-338867c50975" providerId="ADAL" clId="{5DEC394F-FB4B-4F14-9C15-5EAC782C1422}" dt="2023-10-25T09:52:04.133" v="2637" actId="12788"/>
          <ac:picMkLst>
            <pc:docMk/>
            <pc:sldMk cId="527155138" sldId="620"/>
            <ac:picMk id="14" creationId="{E2CC4555-93BD-B997-BA92-BFDBE09807AF}"/>
          </ac:picMkLst>
        </pc:picChg>
      </pc:sldChg>
      <pc:sldChg chg="addSp delSp modSp add mod">
        <pc:chgData name="Paolo Saporito" userId="5a5a928b-ed07-4678-bcf2-338867c50975" providerId="ADAL" clId="{5DEC394F-FB4B-4F14-9C15-5EAC782C1422}" dt="2023-10-25T10:16:32.059" v="3057" actId="27636"/>
        <pc:sldMkLst>
          <pc:docMk/>
          <pc:sldMk cId="4287796090" sldId="621"/>
        </pc:sldMkLst>
        <pc:spChg chg="mod">
          <ac:chgData name="Paolo Saporito" userId="5a5a928b-ed07-4678-bcf2-338867c50975" providerId="ADAL" clId="{5DEC394F-FB4B-4F14-9C15-5EAC782C1422}" dt="2023-10-25T10:16:32.059" v="3057" actId="27636"/>
          <ac:spMkLst>
            <pc:docMk/>
            <pc:sldMk cId="4287796090" sldId="621"/>
            <ac:spMk id="2" creationId="{00000000-0000-0000-0000-000000000000}"/>
          </ac:spMkLst>
        </pc:spChg>
        <pc:spChg chg="add mod">
          <ac:chgData name="Paolo Saporito" userId="5a5a928b-ed07-4678-bcf2-338867c50975" providerId="ADAL" clId="{5DEC394F-FB4B-4F14-9C15-5EAC782C1422}" dt="2023-10-25T09:57:51.538" v="2714" actId="20577"/>
          <ac:spMkLst>
            <pc:docMk/>
            <pc:sldMk cId="4287796090" sldId="621"/>
            <ac:spMk id="6" creationId="{41581A80-234A-95E8-D0B2-2DCA91715C1D}"/>
          </ac:spMkLst>
        </pc:spChg>
        <pc:picChg chg="add del mod">
          <ac:chgData name="Paolo Saporito" userId="5a5a928b-ed07-4678-bcf2-338867c50975" providerId="ADAL" clId="{5DEC394F-FB4B-4F14-9C15-5EAC782C1422}" dt="2023-10-25T09:54:03.987" v="2653" actId="21"/>
          <ac:picMkLst>
            <pc:docMk/>
            <pc:sldMk cId="4287796090" sldId="621"/>
            <ac:picMk id="4" creationId="{E5B7DDF5-6D3E-C802-6733-53B2A14B614B}"/>
          </ac:picMkLst>
        </pc:picChg>
        <pc:picChg chg="add mod">
          <ac:chgData name="Paolo Saporito" userId="5a5a928b-ed07-4678-bcf2-338867c50975" providerId="ADAL" clId="{5DEC394F-FB4B-4F14-9C15-5EAC782C1422}" dt="2023-10-25T09:54:21.519" v="2658" actId="2085"/>
          <ac:picMkLst>
            <pc:docMk/>
            <pc:sldMk cId="4287796090" sldId="621"/>
            <ac:picMk id="5" creationId="{9F9FE4A9-0042-4EF4-2AB4-EBFD1421286F}"/>
          </ac:picMkLst>
        </pc:picChg>
        <pc:picChg chg="mod">
          <ac:chgData name="Paolo Saporito" userId="5a5a928b-ed07-4678-bcf2-338867c50975" providerId="ADAL" clId="{5DEC394F-FB4B-4F14-9C15-5EAC782C1422}" dt="2023-10-25T09:54:21.519" v="2658" actId="2085"/>
          <ac:picMkLst>
            <pc:docMk/>
            <pc:sldMk cId="4287796090" sldId="621"/>
            <ac:picMk id="7" creationId="{2D23013A-B0C6-040C-7CA3-E6930720AF2E}"/>
          </ac:picMkLst>
        </pc:picChg>
        <pc:picChg chg="mod modCrop">
          <ac:chgData name="Paolo Saporito" userId="5a5a928b-ed07-4678-bcf2-338867c50975" providerId="ADAL" clId="{5DEC394F-FB4B-4F14-9C15-5EAC782C1422}" dt="2023-10-25T09:54:21.519" v="2658" actId="2085"/>
          <ac:picMkLst>
            <pc:docMk/>
            <pc:sldMk cId="4287796090" sldId="621"/>
            <ac:picMk id="14" creationId="{E2CC4555-93BD-B997-BA92-BFDBE09807AF}"/>
          </ac:picMkLst>
        </pc:picChg>
      </pc:sldChg>
      <pc:sldChg chg="addSp delSp modSp add mod">
        <pc:chgData name="Paolo Saporito" userId="5a5a928b-ed07-4678-bcf2-338867c50975" providerId="ADAL" clId="{5DEC394F-FB4B-4F14-9C15-5EAC782C1422}" dt="2023-10-25T10:21:47.542" v="3083" actId="14100"/>
        <pc:sldMkLst>
          <pc:docMk/>
          <pc:sldMk cId="2203813480" sldId="622"/>
        </pc:sldMkLst>
        <pc:spChg chg="mod">
          <ac:chgData name="Paolo Saporito" userId="5a5a928b-ed07-4678-bcf2-338867c50975" providerId="ADAL" clId="{5DEC394F-FB4B-4F14-9C15-5EAC782C1422}" dt="2023-10-25T10:16:36.737" v="3060" actId="27636"/>
          <ac:spMkLst>
            <pc:docMk/>
            <pc:sldMk cId="2203813480" sldId="622"/>
            <ac:spMk id="2" creationId="{00000000-0000-0000-0000-000000000000}"/>
          </ac:spMkLst>
        </pc:spChg>
        <pc:spChg chg="add mod">
          <ac:chgData name="Paolo Saporito" userId="5a5a928b-ed07-4678-bcf2-338867c50975" providerId="ADAL" clId="{5DEC394F-FB4B-4F14-9C15-5EAC782C1422}" dt="2023-10-25T10:21:16.719" v="3078" actId="1076"/>
          <ac:spMkLst>
            <pc:docMk/>
            <pc:sldMk cId="2203813480" sldId="622"/>
            <ac:spMk id="8" creationId="{4470DE80-2D1D-472E-2339-B01676A7F657}"/>
          </ac:spMkLst>
        </pc:spChg>
        <pc:picChg chg="add mod modCrop">
          <ac:chgData name="Paolo Saporito" userId="5a5a928b-ed07-4678-bcf2-338867c50975" providerId="ADAL" clId="{5DEC394F-FB4B-4F14-9C15-5EAC782C1422}" dt="2023-10-25T10:21:47.542" v="3083" actId="14100"/>
          <ac:picMkLst>
            <pc:docMk/>
            <pc:sldMk cId="2203813480" sldId="622"/>
            <ac:picMk id="4" creationId="{259E6838-3227-55D8-D9DD-468569896990}"/>
          </ac:picMkLst>
        </pc:picChg>
        <pc:picChg chg="add del mod">
          <ac:chgData name="Paolo Saporito" userId="5a5a928b-ed07-4678-bcf2-338867c50975" providerId="ADAL" clId="{5DEC394F-FB4B-4F14-9C15-5EAC782C1422}" dt="2023-10-25T09:57:13.967" v="2675" actId="478"/>
          <ac:picMkLst>
            <pc:docMk/>
            <pc:sldMk cId="2203813480" sldId="622"/>
            <ac:picMk id="6" creationId="{395D6F74-1529-C43F-AE59-02E90D77792B}"/>
          </ac:picMkLst>
        </pc:picChg>
        <pc:picChg chg="mod">
          <ac:chgData name="Paolo Saporito" userId="5a5a928b-ed07-4678-bcf2-338867c50975" providerId="ADAL" clId="{5DEC394F-FB4B-4F14-9C15-5EAC782C1422}" dt="2023-10-25T10:21:13.823" v="3077" actId="1076"/>
          <ac:picMkLst>
            <pc:docMk/>
            <pc:sldMk cId="2203813480" sldId="622"/>
            <ac:picMk id="7" creationId="{2D23013A-B0C6-040C-7CA3-E6930720AF2E}"/>
          </ac:picMkLst>
        </pc:picChg>
        <pc:picChg chg="add mod modCrop">
          <ac:chgData name="Paolo Saporito" userId="5a5a928b-ed07-4678-bcf2-338867c50975" providerId="ADAL" clId="{5DEC394F-FB4B-4F14-9C15-5EAC782C1422}" dt="2023-10-25T10:21:31.654" v="3081" actId="732"/>
          <ac:picMkLst>
            <pc:docMk/>
            <pc:sldMk cId="2203813480" sldId="622"/>
            <ac:picMk id="9" creationId="{530877B1-37F8-32ED-C862-643A094C765D}"/>
          </ac:picMkLst>
        </pc:picChg>
        <pc:picChg chg="del mod modCrop">
          <ac:chgData name="Paolo Saporito" userId="5a5a928b-ed07-4678-bcf2-338867c50975" providerId="ADAL" clId="{5DEC394F-FB4B-4F14-9C15-5EAC782C1422}" dt="2023-10-25T09:55:48.274" v="2666" actId="478"/>
          <ac:picMkLst>
            <pc:docMk/>
            <pc:sldMk cId="2203813480" sldId="622"/>
            <ac:picMk id="14" creationId="{E2CC4555-93BD-B997-BA92-BFDBE09807AF}"/>
          </ac:picMkLst>
        </pc:picChg>
      </pc:sldChg>
      <pc:sldChg chg="add del">
        <pc:chgData name="Paolo Saporito" userId="5a5a928b-ed07-4678-bcf2-338867c50975" providerId="ADAL" clId="{5DEC394F-FB4B-4F14-9C15-5EAC782C1422}" dt="2023-10-25T10:16:39.524" v="3061" actId="47"/>
        <pc:sldMkLst>
          <pc:docMk/>
          <pc:sldMk cId="3532287135" sldId="623"/>
        </pc:sldMkLst>
      </pc:sldChg>
      <pc:sldChg chg="add del">
        <pc:chgData name="Paolo Saporito" userId="5a5a928b-ed07-4678-bcf2-338867c50975" providerId="ADAL" clId="{5DEC394F-FB4B-4F14-9C15-5EAC782C1422}" dt="2023-10-25T10:16:40.408" v="3062" actId="47"/>
        <pc:sldMkLst>
          <pc:docMk/>
          <pc:sldMk cId="4238283713" sldId="624"/>
        </pc:sldMkLst>
      </pc:sldChg>
    </pc:docChg>
  </pc:docChgLst>
  <pc:docChgLst>
    <pc:chgData name="Mary Niamh Horgan (HR Employee &amp; Org Development Services)" userId="08ee71be-a969-45ab-884f-7a50cc4ba6d4" providerId="ADAL" clId="{865310F5-F7BD-42C1-BFF9-F54A3E5647BE}"/>
    <pc:docChg chg="custSel delSld modSld">
      <pc:chgData name="Mary Niamh Horgan (HR Employee &amp; Org Development Services)" userId="08ee71be-a969-45ab-884f-7a50cc4ba6d4" providerId="ADAL" clId="{865310F5-F7BD-42C1-BFF9-F54A3E5647BE}" dt="2023-10-25T11:17:44.755" v="43" actId="2696"/>
      <pc:docMkLst>
        <pc:docMk/>
      </pc:docMkLst>
      <pc:sldChg chg="modSp mod">
        <pc:chgData name="Mary Niamh Horgan (HR Employee &amp; Org Development Services)" userId="08ee71be-a969-45ab-884f-7a50cc4ba6d4" providerId="ADAL" clId="{865310F5-F7BD-42C1-BFF9-F54A3E5647BE}" dt="2023-10-25T11:13:24.801" v="14" actId="20577"/>
        <pc:sldMkLst>
          <pc:docMk/>
          <pc:sldMk cId="662481033" sldId="256"/>
        </pc:sldMkLst>
        <pc:spChg chg="mod">
          <ac:chgData name="Mary Niamh Horgan (HR Employee &amp; Org Development Services)" userId="08ee71be-a969-45ab-884f-7a50cc4ba6d4" providerId="ADAL" clId="{865310F5-F7BD-42C1-BFF9-F54A3E5647BE}" dt="2023-10-25T11:13:24.801" v="14" actId="20577"/>
          <ac:spMkLst>
            <pc:docMk/>
            <pc:sldMk cId="662481033" sldId="256"/>
            <ac:spMk id="4" creationId="{00000000-0000-0000-0000-000000000000}"/>
          </ac:spMkLst>
        </pc:spChg>
      </pc:sldChg>
      <pc:sldChg chg="modSp mod">
        <pc:chgData name="Mary Niamh Horgan (HR Employee &amp; Org Development Services)" userId="08ee71be-a969-45ab-884f-7a50cc4ba6d4" providerId="ADAL" clId="{865310F5-F7BD-42C1-BFF9-F54A3E5647BE}" dt="2023-10-25T11:16:30.124" v="42" actId="27636"/>
        <pc:sldMkLst>
          <pc:docMk/>
          <pc:sldMk cId="1775446505" sldId="257"/>
        </pc:sldMkLst>
        <pc:spChg chg="mod">
          <ac:chgData name="Mary Niamh Horgan (HR Employee &amp; Org Development Services)" userId="08ee71be-a969-45ab-884f-7a50cc4ba6d4" providerId="ADAL" clId="{865310F5-F7BD-42C1-BFF9-F54A3E5647BE}" dt="2023-10-25T11:15:54.244" v="30" actId="20577"/>
          <ac:spMkLst>
            <pc:docMk/>
            <pc:sldMk cId="1775446505" sldId="257"/>
            <ac:spMk id="2" creationId="{00000000-0000-0000-0000-000000000000}"/>
          </ac:spMkLst>
        </pc:spChg>
        <pc:spChg chg="mod">
          <ac:chgData name="Mary Niamh Horgan (HR Employee &amp; Org Development Services)" userId="08ee71be-a969-45ab-884f-7a50cc4ba6d4" providerId="ADAL" clId="{865310F5-F7BD-42C1-BFF9-F54A3E5647BE}" dt="2023-10-25T11:16:30.124" v="42" actId="27636"/>
          <ac:spMkLst>
            <pc:docMk/>
            <pc:sldMk cId="1775446505" sldId="257"/>
            <ac:spMk id="3" creationId="{00000000-0000-0000-0000-000000000000}"/>
          </ac:spMkLst>
        </pc:spChg>
      </pc:sldChg>
      <pc:sldChg chg="del">
        <pc:chgData name="Mary Niamh Horgan (HR Employee &amp; Org Development Services)" userId="08ee71be-a969-45ab-884f-7a50cc4ba6d4" providerId="ADAL" clId="{865310F5-F7BD-42C1-BFF9-F54A3E5647BE}" dt="2023-10-25T11:17:44.755" v="43" actId="2696"/>
        <pc:sldMkLst>
          <pc:docMk/>
          <pc:sldMk cId="2274731955" sldId="261"/>
        </pc:sldMkLst>
      </pc:sldChg>
      <pc:sldChg chg="modSp mod">
        <pc:chgData name="Mary Niamh Horgan (HR Employee &amp; Org Development Services)" userId="08ee71be-a969-45ab-884f-7a50cc4ba6d4" providerId="ADAL" clId="{865310F5-F7BD-42C1-BFF9-F54A3E5647BE}" dt="2023-10-25T11:13:55.557" v="18" actId="5793"/>
        <pc:sldMkLst>
          <pc:docMk/>
          <pc:sldMk cId="884265656" sldId="286"/>
        </pc:sldMkLst>
        <pc:spChg chg="mod">
          <ac:chgData name="Mary Niamh Horgan (HR Employee &amp; Org Development Services)" userId="08ee71be-a969-45ab-884f-7a50cc4ba6d4" providerId="ADAL" clId="{865310F5-F7BD-42C1-BFF9-F54A3E5647BE}" dt="2023-10-25T11:13:55.557" v="18" actId="5793"/>
          <ac:spMkLst>
            <pc:docMk/>
            <pc:sldMk cId="884265656" sldId="286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8A595-4A06-4FC3-AB8A-DE7AEEEC33F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8B66771-44C2-4936-92F3-28202E4885C8}">
      <dgm:prSet phldrT="[Text]"/>
      <dgm:spPr/>
      <dgm:t>
        <a:bodyPr/>
        <a:lstStyle/>
        <a:p>
          <a:r>
            <a:rPr lang="en-GB" dirty="0"/>
            <a:t>Training </a:t>
          </a:r>
        </a:p>
      </dgm:t>
    </dgm:pt>
    <dgm:pt modelId="{4F7F2D2C-06AC-4C53-BC02-DE719E233F56}" type="parTrans" cxnId="{03E548F3-6DEF-47E5-AC98-40E8F5A0A544}">
      <dgm:prSet/>
      <dgm:spPr/>
      <dgm:t>
        <a:bodyPr/>
        <a:lstStyle/>
        <a:p>
          <a:endParaRPr lang="en-GB"/>
        </a:p>
      </dgm:t>
    </dgm:pt>
    <dgm:pt modelId="{1F0494ED-8BA5-4EE3-AFED-23DB0CC0268C}" type="sibTrans" cxnId="{03E548F3-6DEF-47E5-AC98-40E8F5A0A544}">
      <dgm:prSet/>
      <dgm:spPr/>
      <dgm:t>
        <a:bodyPr/>
        <a:lstStyle/>
        <a:p>
          <a:endParaRPr lang="en-GB"/>
        </a:p>
      </dgm:t>
    </dgm:pt>
    <dgm:pt modelId="{796FFB13-4704-4F79-898E-9240ECADB79C}">
      <dgm:prSet phldrT="[Text]"/>
      <dgm:spPr/>
      <dgm:t>
        <a:bodyPr/>
        <a:lstStyle/>
        <a:p>
          <a:r>
            <a:rPr lang="en-GB" dirty="0"/>
            <a:t>Directive - focussed on meeting set learning outcomes and skills gaps</a:t>
          </a:r>
        </a:p>
      </dgm:t>
    </dgm:pt>
    <dgm:pt modelId="{A0F50174-CE0B-452F-ABF8-0EE1F9905592}" type="parTrans" cxnId="{158F5AC4-4641-4E99-8BBB-236DFB94583E}">
      <dgm:prSet/>
      <dgm:spPr/>
      <dgm:t>
        <a:bodyPr/>
        <a:lstStyle/>
        <a:p>
          <a:endParaRPr lang="en-GB"/>
        </a:p>
      </dgm:t>
    </dgm:pt>
    <dgm:pt modelId="{978E5833-2A42-40F3-B1B0-B3AF52ED6370}" type="sibTrans" cxnId="{158F5AC4-4641-4E99-8BBB-236DFB94583E}">
      <dgm:prSet/>
      <dgm:spPr/>
      <dgm:t>
        <a:bodyPr/>
        <a:lstStyle/>
        <a:p>
          <a:endParaRPr lang="en-GB"/>
        </a:p>
      </dgm:t>
    </dgm:pt>
    <dgm:pt modelId="{61A20AA4-F4F3-48B0-8006-AB89E38D5CEF}">
      <dgm:prSet phldrT="[Text]"/>
      <dgm:spPr/>
      <dgm:t>
        <a:bodyPr/>
        <a:lstStyle/>
        <a:p>
          <a:r>
            <a:rPr lang="en-GB" dirty="0"/>
            <a:t>Mentoring</a:t>
          </a:r>
        </a:p>
      </dgm:t>
    </dgm:pt>
    <dgm:pt modelId="{07D0C08A-DC46-4998-AD65-DFF97AF3A556}" type="parTrans" cxnId="{B0CB88E3-DF88-4BDA-82F2-7385D4C21A2F}">
      <dgm:prSet/>
      <dgm:spPr/>
      <dgm:t>
        <a:bodyPr/>
        <a:lstStyle/>
        <a:p>
          <a:endParaRPr lang="en-GB"/>
        </a:p>
      </dgm:t>
    </dgm:pt>
    <dgm:pt modelId="{AA2675C9-F485-4C15-95B1-CD6A1C36BEEF}" type="sibTrans" cxnId="{B0CB88E3-DF88-4BDA-82F2-7385D4C21A2F}">
      <dgm:prSet/>
      <dgm:spPr/>
      <dgm:t>
        <a:bodyPr/>
        <a:lstStyle/>
        <a:p>
          <a:endParaRPr lang="en-GB"/>
        </a:p>
      </dgm:t>
    </dgm:pt>
    <dgm:pt modelId="{FAF76BB5-BB88-4F7C-B2B4-627AA8798766}">
      <dgm:prSet phldrT="[Text]"/>
      <dgm:spPr/>
      <dgm:t>
        <a:bodyPr/>
        <a:lstStyle/>
        <a:p>
          <a:r>
            <a:rPr lang="en-GB" dirty="0"/>
            <a:t>Directive guidance &amp; advice based on experience</a:t>
          </a:r>
        </a:p>
      </dgm:t>
    </dgm:pt>
    <dgm:pt modelId="{2E7D55E1-1529-498C-9B6B-8ACDDF105D50}" type="parTrans" cxnId="{D7A00B59-C676-4F1C-A3D3-2BFDC74EEE62}">
      <dgm:prSet/>
      <dgm:spPr/>
      <dgm:t>
        <a:bodyPr/>
        <a:lstStyle/>
        <a:p>
          <a:endParaRPr lang="en-GB"/>
        </a:p>
      </dgm:t>
    </dgm:pt>
    <dgm:pt modelId="{C3D8E01F-29E8-461C-96F4-11AE7C421E7A}" type="sibTrans" cxnId="{D7A00B59-C676-4F1C-A3D3-2BFDC74EEE62}">
      <dgm:prSet/>
      <dgm:spPr/>
      <dgm:t>
        <a:bodyPr/>
        <a:lstStyle/>
        <a:p>
          <a:endParaRPr lang="en-GB"/>
        </a:p>
      </dgm:t>
    </dgm:pt>
    <dgm:pt modelId="{EB5702D6-98C1-4730-BBE3-1BB86C6446A8}" type="pres">
      <dgm:prSet presAssocID="{A2E8A595-4A06-4FC3-AB8A-DE7AEEEC33FE}" presName="linearFlow" presStyleCnt="0">
        <dgm:presLayoutVars>
          <dgm:dir/>
          <dgm:animLvl val="lvl"/>
          <dgm:resizeHandles val="exact"/>
        </dgm:presLayoutVars>
      </dgm:prSet>
      <dgm:spPr/>
    </dgm:pt>
    <dgm:pt modelId="{6B99877C-6FB3-4207-93AF-E5000DC6DAB4}" type="pres">
      <dgm:prSet presAssocID="{E8B66771-44C2-4936-92F3-28202E4885C8}" presName="composite" presStyleCnt="0"/>
      <dgm:spPr/>
    </dgm:pt>
    <dgm:pt modelId="{D7F47257-87EA-408D-A8B6-19B4AACD417D}" type="pres">
      <dgm:prSet presAssocID="{E8B66771-44C2-4936-92F3-28202E4885C8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566D32E-07B4-4BB6-A297-A8AFBD8376B5}" type="pres">
      <dgm:prSet presAssocID="{E8B66771-44C2-4936-92F3-28202E4885C8}" presName="descendantText" presStyleLbl="alignAcc1" presStyleIdx="0" presStyleCnt="2">
        <dgm:presLayoutVars>
          <dgm:bulletEnabled val="1"/>
        </dgm:presLayoutVars>
      </dgm:prSet>
      <dgm:spPr/>
    </dgm:pt>
    <dgm:pt modelId="{78BAAD3C-81C8-46C9-BF49-29A945D6251E}" type="pres">
      <dgm:prSet presAssocID="{1F0494ED-8BA5-4EE3-AFED-23DB0CC0268C}" presName="sp" presStyleCnt="0"/>
      <dgm:spPr/>
    </dgm:pt>
    <dgm:pt modelId="{B4EE3660-C78E-44E4-901E-F29343B73D4A}" type="pres">
      <dgm:prSet presAssocID="{61A20AA4-F4F3-48B0-8006-AB89E38D5CEF}" presName="composite" presStyleCnt="0"/>
      <dgm:spPr/>
    </dgm:pt>
    <dgm:pt modelId="{8F83ED31-A80A-435E-A1BA-6ADCD045AC19}" type="pres">
      <dgm:prSet presAssocID="{61A20AA4-F4F3-48B0-8006-AB89E38D5CE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F1B67324-5C1D-446A-A4BA-E4A150075D96}" type="pres">
      <dgm:prSet presAssocID="{61A20AA4-F4F3-48B0-8006-AB89E38D5CE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7A00B59-C676-4F1C-A3D3-2BFDC74EEE62}" srcId="{61A20AA4-F4F3-48B0-8006-AB89E38D5CEF}" destId="{FAF76BB5-BB88-4F7C-B2B4-627AA8798766}" srcOrd="0" destOrd="0" parTransId="{2E7D55E1-1529-498C-9B6B-8ACDDF105D50}" sibTransId="{C3D8E01F-29E8-461C-96F4-11AE7C421E7A}"/>
    <dgm:cxn modelId="{A01E1E91-19DF-4254-A1AB-A5592FB3B409}" type="presOf" srcId="{FAF76BB5-BB88-4F7C-B2B4-627AA8798766}" destId="{F1B67324-5C1D-446A-A4BA-E4A150075D96}" srcOrd="0" destOrd="0" presId="urn:microsoft.com/office/officeart/2005/8/layout/chevron2"/>
    <dgm:cxn modelId="{98114D9B-C83D-4A1C-905D-25449315ABB8}" type="presOf" srcId="{61A20AA4-F4F3-48B0-8006-AB89E38D5CEF}" destId="{8F83ED31-A80A-435E-A1BA-6ADCD045AC19}" srcOrd="0" destOrd="0" presId="urn:microsoft.com/office/officeart/2005/8/layout/chevron2"/>
    <dgm:cxn modelId="{158F5AC4-4641-4E99-8BBB-236DFB94583E}" srcId="{E8B66771-44C2-4936-92F3-28202E4885C8}" destId="{796FFB13-4704-4F79-898E-9240ECADB79C}" srcOrd="0" destOrd="0" parTransId="{A0F50174-CE0B-452F-ABF8-0EE1F9905592}" sibTransId="{978E5833-2A42-40F3-B1B0-B3AF52ED6370}"/>
    <dgm:cxn modelId="{59AA59C8-4AFB-4C09-B2A6-0B39BF0ACF19}" type="presOf" srcId="{796FFB13-4704-4F79-898E-9240ECADB79C}" destId="{F566D32E-07B4-4BB6-A297-A8AFBD8376B5}" srcOrd="0" destOrd="0" presId="urn:microsoft.com/office/officeart/2005/8/layout/chevron2"/>
    <dgm:cxn modelId="{D2367CD4-824C-455A-AF58-8A68DD1A9107}" type="presOf" srcId="{E8B66771-44C2-4936-92F3-28202E4885C8}" destId="{D7F47257-87EA-408D-A8B6-19B4AACD417D}" srcOrd="0" destOrd="0" presId="urn:microsoft.com/office/officeart/2005/8/layout/chevron2"/>
    <dgm:cxn modelId="{F458D6DA-A596-486B-B662-940057953C00}" type="presOf" srcId="{A2E8A595-4A06-4FC3-AB8A-DE7AEEEC33FE}" destId="{EB5702D6-98C1-4730-BBE3-1BB86C6446A8}" srcOrd="0" destOrd="0" presId="urn:microsoft.com/office/officeart/2005/8/layout/chevron2"/>
    <dgm:cxn modelId="{B0CB88E3-DF88-4BDA-82F2-7385D4C21A2F}" srcId="{A2E8A595-4A06-4FC3-AB8A-DE7AEEEC33FE}" destId="{61A20AA4-F4F3-48B0-8006-AB89E38D5CEF}" srcOrd="1" destOrd="0" parTransId="{07D0C08A-DC46-4998-AD65-DFF97AF3A556}" sibTransId="{AA2675C9-F485-4C15-95B1-CD6A1C36BEEF}"/>
    <dgm:cxn modelId="{03E548F3-6DEF-47E5-AC98-40E8F5A0A544}" srcId="{A2E8A595-4A06-4FC3-AB8A-DE7AEEEC33FE}" destId="{E8B66771-44C2-4936-92F3-28202E4885C8}" srcOrd="0" destOrd="0" parTransId="{4F7F2D2C-06AC-4C53-BC02-DE719E233F56}" sibTransId="{1F0494ED-8BA5-4EE3-AFED-23DB0CC0268C}"/>
    <dgm:cxn modelId="{141B35B4-497E-40C6-A9BE-8CAA6BE5C918}" type="presParOf" srcId="{EB5702D6-98C1-4730-BBE3-1BB86C6446A8}" destId="{6B99877C-6FB3-4207-93AF-E5000DC6DAB4}" srcOrd="0" destOrd="0" presId="urn:microsoft.com/office/officeart/2005/8/layout/chevron2"/>
    <dgm:cxn modelId="{5ED7DE4C-DDC2-47B0-842F-0301A1AB17A5}" type="presParOf" srcId="{6B99877C-6FB3-4207-93AF-E5000DC6DAB4}" destId="{D7F47257-87EA-408D-A8B6-19B4AACD417D}" srcOrd="0" destOrd="0" presId="urn:microsoft.com/office/officeart/2005/8/layout/chevron2"/>
    <dgm:cxn modelId="{4E42DFA4-5A3C-462B-9304-40DDE5289979}" type="presParOf" srcId="{6B99877C-6FB3-4207-93AF-E5000DC6DAB4}" destId="{F566D32E-07B4-4BB6-A297-A8AFBD8376B5}" srcOrd="1" destOrd="0" presId="urn:microsoft.com/office/officeart/2005/8/layout/chevron2"/>
    <dgm:cxn modelId="{38CEB583-A1A9-438C-96DE-4979ECEA60E0}" type="presParOf" srcId="{EB5702D6-98C1-4730-BBE3-1BB86C6446A8}" destId="{78BAAD3C-81C8-46C9-BF49-29A945D6251E}" srcOrd="1" destOrd="0" presId="urn:microsoft.com/office/officeart/2005/8/layout/chevron2"/>
    <dgm:cxn modelId="{DCB99F81-484B-4B79-99DF-F599A1058616}" type="presParOf" srcId="{EB5702D6-98C1-4730-BBE3-1BB86C6446A8}" destId="{B4EE3660-C78E-44E4-901E-F29343B73D4A}" srcOrd="2" destOrd="0" presId="urn:microsoft.com/office/officeart/2005/8/layout/chevron2"/>
    <dgm:cxn modelId="{156C0200-14BD-4B63-8435-F355FDADCC08}" type="presParOf" srcId="{B4EE3660-C78E-44E4-901E-F29343B73D4A}" destId="{8F83ED31-A80A-435E-A1BA-6ADCD045AC19}" srcOrd="0" destOrd="0" presId="urn:microsoft.com/office/officeart/2005/8/layout/chevron2"/>
    <dgm:cxn modelId="{5454FC58-151A-494D-A9CA-18BB35561CE7}" type="presParOf" srcId="{B4EE3660-C78E-44E4-901E-F29343B73D4A}" destId="{F1B67324-5C1D-446A-A4BA-E4A150075D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47257-87EA-408D-A8B6-19B4AACD417D}">
      <dsp:nvSpPr>
        <dsp:cNvPr id="0" name=""/>
        <dsp:cNvSpPr/>
      </dsp:nvSpPr>
      <dsp:spPr>
        <a:xfrm rot="5400000">
          <a:off x="-349412" y="350916"/>
          <a:ext cx="2329416" cy="16305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Training </a:t>
          </a:r>
        </a:p>
      </dsp:txBody>
      <dsp:txXfrm rot="-5400000">
        <a:off x="1" y="816800"/>
        <a:ext cx="1630591" cy="698825"/>
      </dsp:txXfrm>
    </dsp:sp>
    <dsp:sp modelId="{F566D32E-07B4-4BB6-A297-A8AFBD8376B5}">
      <dsp:nvSpPr>
        <dsp:cNvPr id="0" name=""/>
        <dsp:cNvSpPr/>
      </dsp:nvSpPr>
      <dsp:spPr>
        <a:xfrm rot="5400000">
          <a:off x="3468979" y="-1836883"/>
          <a:ext cx="1514120" cy="5190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Directive - focussed on meeting set learning outcomes and skills gaps</a:t>
          </a:r>
        </a:p>
      </dsp:txBody>
      <dsp:txXfrm rot="-5400000">
        <a:off x="1630592" y="75417"/>
        <a:ext cx="5116983" cy="1366294"/>
      </dsp:txXfrm>
    </dsp:sp>
    <dsp:sp modelId="{8F83ED31-A80A-435E-A1BA-6ADCD045AC19}">
      <dsp:nvSpPr>
        <dsp:cNvPr id="0" name=""/>
        <dsp:cNvSpPr/>
      </dsp:nvSpPr>
      <dsp:spPr>
        <a:xfrm rot="5400000">
          <a:off x="-349412" y="2395229"/>
          <a:ext cx="2329416" cy="16305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Mentoring</a:t>
          </a:r>
        </a:p>
      </dsp:txBody>
      <dsp:txXfrm rot="-5400000">
        <a:off x="1" y="2861113"/>
        <a:ext cx="1630591" cy="698825"/>
      </dsp:txXfrm>
    </dsp:sp>
    <dsp:sp modelId="{F1B67324-5C1D-446A-A4BA-E4A150075D96}">
      <dsp:nvSpPr>
        <dsp:cNvPr id="0" name=""/>
        <dsp:cNvSpPr/>
      </dsp:nvSpPr>
      <dsp:spPr>
        <a:xfrm rot="5400000">
          <a:off x="3468979" y="207429"/>
          <a:ext cx="1514120" cy="5190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Directive guidance &amp; advice based on experience</a:t>
          </a:r>
        </a:p>
      </dsp:txBody>
      <dsp:txXfrm rot="-5400000">
        <a:off x="1630592" y="2119730"/>
        <a:ext cx="5116983" cy="136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50474" cy="498773"/>
          </a:xfrm>
          <a:prstGeom prst="rect">
            <a:avLst/>
          </a:prstGeom>
        </p:spPr>
        <p:txBody>
          <a:bodyPr vert="horz" lIns="92372" tIns="46185" rIns="92372" bIns="4618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42" y="1"/>
            <a:ext cx="2950474" cy="498773"/>
          </a:xfrm>
          <a:prstGeom prst="rect">
            <a:avLst/>
          </a:prstGeom>
        </p:spPr>
        <p:txBody>
          <a:bodyPr vert="horz" lIns="92372" tIns="46185" rIns="92372" bIns="46185" rtlCol="0"/>
          <a:lstStyle>
            <a:lvl1pPr algn="r">
              <a:defRPr sz="1200"/>
            </a:lvl1pPr>
          </a:lstStyle>
          <a:p>
            <a:fld id="{DEFDB4FC-85C0-46D0-8C96-BE2C49C772FE}" type="datetime1">
              <a:rPr lang="en-GB" smtClean="0"/>
              <a:t>25/10/2023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42156"/>
            <a:ext cx="2950474" cy="498771"/>
          </a:xfrm>
          <a:prstGeom prst="rect">
            <a:avLst/>
          </a:prstGeom>
        </p:spPr>
        <p:txBody>
          <a:bodyPr vert="horz" lIns="92372" tIns="46185" rIns="92372" bIns="4618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42" y="9442156"/>
            <a:ext cx="2950474" cy="498771"/>
          </a:xfrm>
          <a:prstGeom prst="rect">
            <a:avLst/>
          </a:prstGeom>
        </p:spPr>
        <p:txBody>
          <a:bodyPr vert="horz" lIns="92372" tIns="46185" rIns="92372" bIns="46185" rtlCol="0" anchor="b"/>
          <a:lstStyle>
            <a:lvl1pPr algn="r">
              <a:defRPr sz="1200"/>
            </a:lvl1pPr>
          </a:lstStyle>
          <a:p>
            <a:fld id="{1C161FEB-8766-4427-B17D-2DC31004E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1421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50474" cy="498773"/>
          </a:xfrm>
          <a:prstGeom prst="rect">
            <a:avLst/>
          </a:prstGeom>
        </p:spPr>
        <p:txBody>
          <a:bodyPr vert="horz" lIns="92372" tIns="46185" rIns="92372" bIns="4618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2" y="1"/>
            <a:ext cx="2950474" cy="498773"/>
          </a:xfrm>
          <a:prstGeom prst="rect">
            <a:avLst/>
          </a:prstGeom>
        </p:spPr>
        <p:txBody>
          <a:bodyPr vert="horz" lIns="92372" tIns="46185" rIns="92372" bIns="46185" rtlCol="0"/>
          <a:lstStyle>
            <a:lvl1pPr algn="r">
              <a:defRPr sz="1200"/>
            </a:lvl1pPr>
          </a:lstStyle>
          <a:p>
            <a:fld id="{FFBB28E1-CC67-496F-A270-47022BDE5031}" type="datetime1">
              <a:rPr lang="en-GB" smtClean="0"/>
              <a:t>25/10/2023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2" tIns="46185" rIns="92372" bIns="4618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2"/>
            <a:ext cx="5447030" cy="3914240"/>
          </a:xfrm>
          <a:prstGeom prst="rect">
            <a:avLst/>
          </a:prstGeom>
        </p:spPr>
        <p:txBody>
          <a:bodyPr vert="horz" lIns="92372" tIns="46185" rIns="92372" bIns="461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2156"/>
            <a:ext cx="2950474" cy="498771"/>
          </a:xfrm>
          <a:prstGeom prst="rect">
            <a:avLst/>
          </a:prstGeom>
        </p:spPr>
        <p:txBody>
          <a:bodyPr vert="horz" lIns="92372" tIns="46185" rIns="92372" bIns="4618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2" y="9442156"/>
            <a:ext cx="2950474" cy="498771"/>
          </a:xfrm>
          <a:prstGeom prst="rect">
            <a:avLst/>
          </a:prstGeom>
        </p:spPr>
        <p:txBody>
          <a:bodyPr vert="horz" lIns="92372" tIns="46185" rIns="92372" bIns="46185" rtlCol="0" anchor="b"/>
          <a:lstStyle>
            <a:lvl1pPr algn="r">
              <a:defRPr sz="1200"/>
            </a:lvl1pPr>
          </a:lstStyle>
          <a:p>
            <a:fld id="{C6E0E6D3-495E-45E8-8C4B-0DE3ED2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22529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8F6F60-057F-4B6B-9B1B-10F67CAE6776}" type="datetime1">
              <a:rPr lang="en-GB" smtClean="0"/>
              <a:t>25/10/2023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08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E1B5402-14F3-415A-AD7D-6B55ADE69448}" type="datetime1">
              <a:rPr lang="en-GB" smtClean="0"/>
              <a:t>25/10/2023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65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FBB28E1-CC67-496F-A270-47022BDE5031}" type="datetime1">
              <a:rPr lang="en-GB" smtClean="0"/>
              <a:t>25/10/2023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70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25/10/2023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519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0E6D3-495E-45E8-8C4B-0DE3ED272F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0F788-BA01-4AF6-A52C-6ACD9D610DD8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926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0E6D3-495E-45E8-8C4B-0DE3ED272F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0F788-BA01-4AF6-A52C-6ACD9D610DD8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662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25/10/2023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784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25/10/2023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089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25/10/2023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4013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25/10/2023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3001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25/10/2023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396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389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25/10/2023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2991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25/10/2023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0251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25/10/2023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4030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25/10/2023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9439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25/10/2023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7982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25/10/2023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6384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26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B70D8F-BDF9-4AA0-B48E-3B8F28B590E1}" type="datetime1">
              <a:rPr lang="en-GB" smtClean="0"/>
              <a:t>25/10/2023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7D44C5A-839B-4739-9820-3937FC77E8AB}" type="datetime1">
              <a:rPr lang="en-GB" smtClean="0"/>
              <a:t>25/10/2023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54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Tx/>
              <a:buChar char="-"/>
              <a:defRPr/>
            </a:pP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093"/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24093"/>
              <a:t>4</a:t>
            </a:fld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24093"/>
            <a:fld id="{1068CF61-BCFB-4BCF-BD3C-662E812177E9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24093"/>
              <a:t>25/10/2023</a:t>
            </a:fld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022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679"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9874C42-ABC3-4F51-B05C-B417F1E0A86F}" type="datetime1">
              <a:rPr lang="en-GB" smtClean="0"/>
              <a:t>25/10/2023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96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FBB28E1-CC67-496F-A270-47022BDE5031}" type="datetime1">
              <a:rPr lang="en-GB" smtClean="0"/>
              <a:t>25/10/2023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9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3ADD7B8-9B2E-40A1-ABC3-2F697BCDEE3E}" type="datetime1">
              <a:rPr lang="en-GB" smtClean="0"/>
              <a:t>25/10/2023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95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093"/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24093"/>
              <a:t>8</a:t>
            </a:fld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24093"/>
            <a:fld id="{1068CF61-BCFB-4BCF-BD3C-662E812177E9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24093"/>
              <a:t>25/10/2023</a:t>
            </a:fld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5220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9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2B8432A-A73F-47FE-9D86-DFC90C0508CE}" type="datetime1">
              <a:rPr lang="en-GB" smtClean="0"/>
              <a:t>25/10/2023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1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2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5BFC-902F-4C08-95ED-247E3B4568C6}" type="datetime1">
              <a:rPr lang="en-US" smtClean="0"/>
              <a:t>10/25/2023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13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8BD9-3B08-44F0-86EC-EECA7603A681}" type="datetime1">
              <a:rPr lang="en-US" smtClean="0"/>
              <a:t>10/25/2023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4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AFF2-E11B-4F14-AB3A-1BDBF9DFA8C2}" type="datetime1">
              <a:rPr lang="en-US" smtClean="0"/>
              <a:t>10/25/2023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C779-C1F0-4DAB-B6E8-956BACA85BF2}" type="datetime1">
              <a:rPr lang="en-US" smtClean="0"/>
              <a:t>10/25/2023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1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81C-3277-44E8-AD1C-2730F224A1A2}" type="datetime1">
              <a:rPr lang="en-US" smtClean="0"/>
              <a:t>10/25/2023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0133-D786-4027-B5DA-B164D8CE85E7}" type="datetime1">
              <a:rPr lang="en-US" smtClean="0"/>
              <a:t>10/25/2023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3DA9-CF62-40BF-A5A5-3100550630BE}" type="datetime1">
              <a:rPr lang="en-US" smtClean="0"/>
              <a:t>10/25/2023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7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408F-76C8-48D0-AB36-AC05FA811975}" type="datetime1">
              <a:rPr lang="en-US" smtClean="0"/>
              <a:t>10/25/2023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84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1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6A75-0F62-4DF6-8147-C68865CB85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7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7BA-640E-4C13-9E90-78CDBEFD545B}" type="datetime1">
              <a:rPr lang="en-US" smtClean="0"/>
              <a:t>10/25/2023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554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60E2-1B29-43CD-B7C6-964AB89BE7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50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C161-1C1C-4C57-9984-B91A8872F0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88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BB42-8CEC-4FE8-B329-BE20F47175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39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1C55-2EAB-4A5C-A51A-1BB7C3189B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91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A49D-182B-453E-9987-CB998C118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52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2BE0-30E1-442D-832A-741ACC27C4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54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55A5-3EE1-4710-B096-523644A722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15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A7B-4317-4F4E-A515-21CA502EB1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44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C615-FD1C-40D3-8762-8D32F15EDF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2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0D3F-BA4F-4EB2-8DB1-25891698F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5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3E8-08A5-4003-9D6A-AE5EF5B4BF19}" type="datetime1">
              <a:rPr lang="en-US" smtClean="0"/>
              <a:t>10/25/2023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34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80A-C518-4B78-85F1-F7861E4023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12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06AA-E0E1-4EF2-9097-F68F2E3F31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10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4F42-A7AC-4DE2-BE76-1E5C04A2AB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43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0E2C-473D-43D5-BA0C-C7068B6D4A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87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759F-F37F-4E7A-B596-67BABF275E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77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37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9AE6-CF2B-4160-8313-717410CC7CA0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164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DCA6-2217-4475-B7CE-63F5466C33D8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375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3109-FED4-4058-A7B9-D10AD6384BA8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288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BE30-2F40-44A1-AEB2-280AAA118571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5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E6A7-2CA1-42F0-B250-824A5DEFEF46}" type="datetime1">
              <a:rPr lang="en-US" smtClean="0"/>
              <a:t>10/25/2023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09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4521-7B70-40A6-826E-0C88BD02B48E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07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AA6-A615-49C7-A4DF-5EF0EAF0A9E0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82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B0BF-CB37-4A02-A086-5124DA9A79DB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91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7A86-14AB-4404-9A98-3E3BC334279E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532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F392-EDFA-492D-A334-4DF0709697EC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76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D468-CC0F-4109-B850-8305032B59CD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913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348C-F471-47DA-9863-6BC46D099B7D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54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4827-E26B-4E86-BE1C-CC54747CBF32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55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BBF3-4394-486B-80A9-6AD6165B2BBC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00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151F-3B8E-4AA9-8018-92B5DA7F867D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B12B-E0DD-4079-BCBE-34597F8306D7}" type="datetime1">
              <a:rPr lang="en-US" smtClean="0"/>
              <a:t>10/25/2023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66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23AE-9840-4DBD-8F35-18C65F3A6CF0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70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8FFC-EF04-45AC-8A23-518A061009FC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02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1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9CE2-4A46-460F-84A4-F41C944353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153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720-FD05-426F-BB9F-BE23624347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3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DB22-5F6F-4F72-BA7A-2FFC5F41D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299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7644-C8AE-459B-A1A4-58D071E3FF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02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0433-A96C-41DC-AF41-DB4AEF5D59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46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A48B-F658-4F60-9F3E-654B2B669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0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162D-FF5D-42F5-B835-BA789002FD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2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D50B-2FD5-418A-96A9-B6CCB7544DC3}" type="datetime1">
              <a:rPr lang="en-US" smtClean="0"/>
              <a:t>10/25/2023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68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4883-A436-4035-B504-E2325FA7A8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499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49AF-B96A-481C-80BE-B14F642F7C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66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8BD7-2D9D-49DC-89A7-A82C31E9F3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91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158-F86C-4D15-BD32-9971535A94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885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154-162F-491A-97CF-618ED08509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628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8A01-373E-4D99-8582-3BEBBA4D90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0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5C36-8ECD-4137-B882-915803BF15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772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B7E5-C5CB-424D-9868-D32477C160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50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2B43-895A-47AE-9DAA-E6E736ECFA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944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02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72D9-A01F-4EA8-9512-7E5A3048227E}" type="datetime1">
              <a:rPr lang="en-US" smtClean="0"/>
              <a:t>10/25/2023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412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491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7322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4865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863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85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47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59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</p:spTree>
    <p:extLst>
      <p:ext uri="{BB962C8B-B14F-4D97-AF65-F5344CB8AC3E}">
        <p14:creationId xmlns:p14="http://schemas.microsoft.com/office/powerpoint/2010/main" val="1528643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7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81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27FD-73ED-4589-A6DA-7354FCE19B9A}" type="datetime1">
              <a:rPr lang="en-US" smtClean="0"/>
              <a:t>10/25/2023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960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823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224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772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908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868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9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3F1-9DF0-4976-AB90-40D036E0E0A5}" type="datetime1">
              <a:rPr lang="en-US" smtClean="0"/>
              <a:t>10/25/2023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19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BC1DE-E4B8-4379-AA0B-82EA3EDFBEE1}" type="datetime1">
              <a:rPr lang="en-US" smtClean="0"/>
              <a:t>10/25/2023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5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4" r:id="rId4"/>
    <p:sldLayoutId id="2147483660" r:id="rId5"/>
    <p:sldLayoutId id="2147483663" r:id="rId6"/>
    <p:sldLayoutId id="2147483665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03B6-A8C1-48FC-84C9-C98D840377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8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7E041-FDAE-4BA9-8E9A-8325A512FC60}" type="datetime1">
              <a:rPr lang="en-US" smtClean="0"/>
              <a:t>10/25/2023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09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4CC5-07FE-48C1-8DD3-985FA0066D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4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A40F-6C93-4FF2-9E19-FC4F57CB2273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6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tae.ac.uk/vitae-publications/rdf-related/researcher-development-framework-rdf-vitae.pdf/vie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tae.ac.uk/vitae-publications/rdf-related/researcher-development-framework-rdf-vitae.pdf/view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tae.ac.uk/vitae-publications/rdf-related/researcher-development-framework-rdf-vitae.pdf/view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278" y="4335694"/>
            <a:ext cx="6198154" cy="2085654"/>
          </a:xfrm>
        </p:spPr>
        <p:txBody>
          <a:bodyPr>
            <a:noAutofit/>
          </a:bodyPr>
          <a:lstStyle/>
          <a:p>
            <a:pPr algn="ctr"/>
            <a:br>
              <a:rPr lang="en-GB" sz="2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00" b="1" dirty="0">
                <a:solidFill>
                  <a:srgbClr val="C00000"/>
                </a:solidFill>
                <a:latin typeface="+mn-lt"/>
                <a:ea typeface="Verdana"/>
                <a:cs typeface="Verdana" panose="020B0604030504040204" pitchFamily="34" charset="0"/>
              </a:rPr>
              <a:t>MENTORING FOR RESEARCHERS</a:t>
            </a:r>
            <a:br>
              <a:rPr lang="en-GB" sz="2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2000" b="1" dirty="0">
                <a:latin typeface="+mn-lt"/>
                <a:ea typeface="Verdana"/>
                <a:cs typeface="Verdana" panose="020B0604030504040204" pitchFamily="34" charset="0"/>
              </a:rPr>
            </a:br>
            <a:r>
              <a:rPr lang="en-GB" sz="2000" b="1" dirty="0">
                <a:latin typeface="+mn-lt"/>
                <a:ea typeface="Verdana"/>
                <a:cs typeface="Verdana" panose="020B0604030504040204" pitchFamily="34" charset="0"/>
              </a:rPr>
              <a:t>Paolo Saporito and Mary Horgan</a:t>
            </a:r>
            <a:br>
              <a:rPr lang="en-GB" sz="2000" b="1" dirty="0">
                <a:latin typeface="+mn-lt"/>
                <a:ea typeface="Verdana"/>
                <a:cs typeface="Verdana" panose="020B0604030504040204" pitchFamily="34" charset="0"/>
              </a:rPr>
            </a:br>
            <a:br>
              <a:rPr lang="en-GB" sz="2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b="1" dirty="0">
                <a:latin typeface="+mn-lt"/>
                <a:ea typeface="Verdana"/>
                <a:cs typeface="Verdana" panose="020B0604030504040204" pitchFamily="34" charset="0"/>
              </a:rPr>
              <a:t>27 October 2023</a:t>
            </a:r>
          </a:p>
        </p:txBody>
      </p:sp>
    </p:spTree>
    <p:extLst>
      <p:ext uri="{BB962C8B-B14F-4D97-AF65-F5344CB8AC3E}">
        <p14:creationId xmlns:p14="http://schemas.microsoft.com/office/powerpoint/2010/main" val="66248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686898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/>
              <a:t>Role of Mentor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04935"/>
            <a:ext cx="6940048" cy="572179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Provide guidance &amp; support in addressing identified development needs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Act as sounding board, providing encouragement &amp; source of knowledge, stimulating insight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Create new perspectives &amp; different ways of thinking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IE" dirty="0"/>
              <a:t>A figure with whom mentees can discuss their aspirations and concerns; who will listen; provide constructive feedback, challenge as appropriate</a:t>
            </a:r>
          </a:p>
          <a:p>
            <a:pPr marL="0" indent="0">
              <a:buNone/>
            </a:pPr>
            <a:endParaRPr lang="en-IE" dirty="0"/>
          </a:p>
          <a:p>
            <a:r>
              <a:rPr lang="en-GB" dirty="0"/>
              <a:t>See positives in mentee that they may be unaware of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Support &amp; encourage mentee to take positive action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Help mentee to understand how things operate in UCC including the unspoken norms &amp; values 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Introduce mentee to peers &amp; colleagues as relevant to assist them become familiar with &amp; integrate into the wider University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Mentor has no responsibility for actions &amp; decisions of mentee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69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5" y="1727651"/>
            <a:ext cx="6690510" cy="4215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What does confidentiality mean to you and your mentor/mentee?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In what circumstances would confidentiality need to be broken and how would this happen?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/>
              <a:t>Confidentiality </a:t>
            </a:r>
          </a:p>
        </p:txBody>
      </p:sp>
      <p:pic>
        <p:nvPicPr>
          <p:cNvPr id="1026" name="Picture 2" descr="C:\Users\agannon\AppData\Local\Microsoft\Windows\Temporary Internet Files\Content.IE5\M0T98MJV\Shhh_women-with-finger-to-lip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29" y="2163779"/>
            <a:ext cx="2797521" cy="309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9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1</a:t>
            </a:r>
            <a:r>
              <a:rPr lang="en-GB" sz="2400" b="1" baseline="30000" dirty="0"/>
              <a:t>st</a:t>
            </a:r>
            <a:r>
              <a:rPr lang="en-GB" sz="2400" b="1" dirty="0"/>
              <a:t> Meeting - Some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000"/>
            <a:ext cx="7074477" cy="5491018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2200" dirty="0"/>
              <a:t>‘Coffee &amp; Chemistry’ &amp; then…..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Getting to know each other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Discuss &amp; clarify expectations &amp; goals</a:t>
            </a:r>
          </a:p>
          <a:p>
            <a:endParaRPr lang="en-GB" sz="2200" dirty="0"/>
          </a:p>
          <a:p>
            <a:r>
              <a:rPr lang="en-GB" sz="2200" dirty="0"/>
              <a:t>Boundaries – what is in &amp; out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Confidentiality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In between contact?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Post meeting follow up?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b="1" dirty="0"/>
              <a:t>Mentee led process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86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08" y="212726"/>
            <a:ext cx="7132260" cy="1057274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/>
              <a:t>What is ‘New Appointee Mentoring’ in UCC?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07" y="1358020"/>
            <a:ext cx="7519307" cy="530533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Selection Committee assigns all new appointees in UCC a mentor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For academic appointees - mentoring process included as part of formal Probationary &amp; Establishment procedures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Match based on (amongst other things) </a:t>
            </a:r>
          </a:p>
          <a:p>
            <a:pPr lvl="1">
              <a:buFontTx/>
              <a:buChar char="-"/>
            </a:pPr>
            <a:r>
              <a:rPr lang="en-GB" dirty="0"/>
              <a:t>experience </a:t>
            </a:r>
          </a:p>
          <a:p>
            <a:pPr lvl="1">
              <a:buFontTx/>
              <a:buChar char="-"/>
            </a:pPr>
            <a:r>
              <a:rPr lang="en-GB" dirty="0"/>
              <a:t>personal styles </a:t>
            </a:r>
          </a:p>
          <a:p>
            <a:pPr lvl="1">
              <a:buFontTx/>
              <a:buChar char="-"/>
            </a:pPr>
            <a:r>
              <a:rPr lang="en-GB" dirty="0"/>
              <a:t>mentee development needs identified at interview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Informal &amp; supportive relationship between experienced staff member &amp; new colleague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Assist mentee become comfortable in new role &amp; provide guidance &amp; support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Mentor will not be mentee’s line manager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19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08" y="212726"/>
            <a:ext cx="7132260" cy="1057274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/>
              <a:t>Mentoring Schemes in UCC</a:t>
            </a:r>
            <a:br>
              <a:rPr lang="en-GB" sz="2400" b="1" dirty="0"/>
            </a:br>
            <a:r>
              <a:rPr lang="en-GB" sz="2400" b="1" dirty="0"/>
              <a:t>(Formal mentoring)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07" y="1358020"/>
            <a:ext cx="7519307" cy="53053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All similar principles &amp; goals</a:t>
            </a:r>
            <a:endParaRPr lang="en-GB" dirty="0">
              <a:ea typeface="Verdana"/>
              <a:cs typeface="Verdana"/>
            </a:endParaRPr>
          </a:p>
          <a:p>
            <a:endParaRPr lang="en-GB" dirty="0"/>
          </a:p>
          <a:p>
            <a:r>
              <a:rPr lang="en-GB" dirty="0">
                <a:ea typeface="+mn-lt"/>
                <a:cs typeface="+mn-lt"/>
              </a:rPr>
              <a:t>Career Development Mentoring</a:t>
            </a:r>
          </a:p>
          <a:p>
            <a:r>
              <a:rPr lang="en-GB" dirty="0">
                <a:ea typeface="+mn-lt"/>
                <a:cs typeface="+mn-lt"/>
              </a:rPr>
              <a:t>Mentoring For Women</a:t>
            </a:r>
          </a:p>
          <a:p>
            <a:r>
              <a:rPr lang="en-GB" dirty="0">
                <a:ea typeface="+mn-lt"/>
                <a:cs typeface="+mn-lt"/>
              </a:rPr>
              <a:t>Mentoring For Newly Appointed Staff</a:t>
            </a:r>
          </a:p>
          <a:p>
            <a:r>
              <a:rPr lang="en-GB" dirty="0">
                <a:ea typeface="+mn-lt"/>
                <a:cs typeface="+mn-lt"/>
              </a:rPr>
              <a:t>Aurora Mentoring Scheme</a:t>
            </a:r>
          </a:p>
          <a:p>
            <a:r>
              <a:rPr lang="en-GB" dirty="0">
                <a:ea typeface="+mn-lt"/>
                <a:cs typeface="+mn-lt"/>
              </a:rPr>
              <a:t>Mentoring &amp; Researchers</a:t>
            </a:r>
            <a:endParaRPr lang="en-GB" dirty="0"/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b="1" u="sng" dirty="0">
                <a:ea typeface="+mn-lt"/>
                <a:cs typeface="+mn-lt"/>
              </a:rPr>
              <a:t>Match</a:t>
            </a:r>
            <a:r>
              <a:rPr lang="en-GB" u="sng" dirty="0">
                <a:ea typeface="+mn-lt"/>
                <a:cs typeface="+mn-lt"/>
              </a:rPr>
              <a:t> </a:t>
            </a:r>
            <a:r>
              <a:rPr lang="en-GB" dirty="0">
                <a:ea typeface="+mn-lt"/>
                <a:cs typeface="+mn-lt"/>
              </a:rPr>
              <a:t>based on (amongst other things) </a:t>
            </a:r>
            <a:endParaRPr lang="en-GB" dirty="0"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- mentee needs / goals</a:t>
            </a:r>
            <a:endParaRPr lang="en-GB" dirty="0"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- experience of mentee &amp; mentor</a:t>
            </a:r>
            <a:endParaRPr lang="en-GB" dirty="0"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- personal styles </a:t>
            </a:r>
            <a:endParaRPr lang="en-GB" dirty="0">
              <a:ea typeface="Verdana"/>
              <a:cs typeface="Verdana"/>
            </a:endParaRPr>
          </a:p>
          <a:p>
            <a:endParaRPr lang="en-GB" dirty="0">
              <a:ea typeface="Verdana"/>
              <a:cs typeface="Verdana"/>
            </a:endParaRPr>
          </a:p>
          <a:p>
            <a:pPr marL="0" indent="0">
              <a:buNone/>
            </a:pPr>
            <a:endParaRPr lang="en-GB" dirty="0">
              <a:ea typeface="Verdana"/>
              <a:cs typeface="Verdana"/>
            </a:endParaRPr>
          </a:p>
          <a:p>
            <a:pPr lvl="1">
              <a:buFontTx/>
              <a:buChar char="-"/>
            </a:pPr>
            <a:endParaRPr lang="en-GB" dirty="0">
              <a:ea typeface="Verdana"/>
              <a:cs typeface="Verdana"/>
            </a:endParaRPr>
          </a:p>
          <a:p>
            <a:endParaRPr lang="en-GB" dirty="0">
              <a:ea typeface="Verdana"/>
              <a:cs typeface="Verdana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15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Mentoring and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000"/>
            <a:ext cx="7074477" cy="5491018"/>
          </a:xfrm>
        </p:spPr>
        <p:txBody>
          <a:bodyPr anchor="ctr">
            <a:normAutofit/>
          </a:bodyPr>
          <a:lstStyle/>
          <a:p>
            <a:endParaRPr lang="en-GB" dirty="0"/>
          </a:p>
          <a:p>
            <a:pPr marL="0" indent="0" algn="ctr">
              <a:buNone/>
            </a:pPr>
            <a:r>
              <a:rPr lang="en-IE" dirty="0"/>
              <a:t>Mentoring conversations are not limited to a mentoring programme and can take place with a range of supporting players, and in a range of different ways</a:t>
            </a:r>
          </a:p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dirty="0"/>
              <a:t>Everybody needs a Mentor…but its horses for courses (= what is suitable for one person or situation might be unsuitable for another)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707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Mentoring and Research</a:t>
            </a:r>
            <a:br>
              <a:rPr lang="en-GB" sz="2400" b="1" dirty="0"/>
            </a:br>
            <a:r>
              <a:rPr lang="en-GB" sz="2400" b="1" dirty="0"/>
              <a:t>Informal mentoring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000"/>
            <a:ext cx="7074477" cy="549101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PI or Supervisor (back in a minute)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Peer networks and communities</a:t>
            </a:r>
          </a:p>
          <a:p>
            <a:pPr marL="0" indent="0">
              <a:buNone/>
            </a:pPr>
            <a:r>
              <a:rPr lang="en-GB" dirty="0"/>
              <a:t>- Insights into research careers</a:t>
            </a:r>
          </a:p>
          <a:p>
            <a:pPr marL="0" indent="0">
              <a:buNone/>
            </a:pPr>
            <a:r>
              <a:rPr lang="en-GB" dirty="0"/>
              <a:t>- Updates on discipline developments in institutions relevant to your research area</a:t>
            </a:r>
          </a:p>
          <a:p>
            <a:pPr marL="0" indent="0">
              <a:buNone/>
            </a:pPr>
            <a:r>
              <a:rPr lang="en-GB" dirty="0"/>
              <a:t>- Support, critical feedback</a:t>
            </a:r>
          </a:p>
          <a:p>
            <a:pPr marL="0" indent="0">
              <a:buNone/>
            </a:pPr>
            <a:r>
              <a:rPr lang="en-GB" dirty="0"/>
              <a:t>- Also available through professional bodies and societies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“Institutional” mentor</a:t>
            </a:r>
          </a:p>
          <a:p>
            <a:pPr marL="0" indent="0">
              <a:buNone/>
            </a:pPr>
            <a:r>
              <a:rPr lang="en-GB" dirty="0"/>
              <a:t>- Norms or working cultures within your department/school/college/university</a:t>
            </a:r>
          </a:p>
          <a:p>
            <a:pPr marL="0" indent="0">
              <a:buNone/>
            </a:pPr>
            <a:r>
              <a:rPr lang="en-GB" dirty="0"/>
              <a:t>- Awareness of key contacts (i.e. HR, Finance, Research Office)</a:t>
            </a:r>
          </a:p>
          <a:p>
            <a:pPr marL="0" indent="0">
              <a:buNone/>
            </a:pPr>
            <a:r>
              <a:rPr lang="en-GB" dirty="0"/>
              <a:t>- Usually pairing managed by institution</a:t>
            </a:r>
          </a:p>
          <a:p>
            <a:pPr marL="0" indent="0">
              <a:buNone/>
            </a:pPr>
            <a:r>
              <a:rPr lang="en-GB" dirty="0"/>
              <a:t>- Confidential space if outside of own department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51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Mentoring and Research</a:t>
            </a:r>
            <a:br>
              <a:rPr lang="en-GB" sz="2400" b="1" dirty="0"/>
            </a:br>
            <a:r>
              <a:rPr lang="en-GB" sz="2400" b="1" dirty="0"/>
              <a:t>Informal mentoring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000"/>
            <a:ext cx="7074477" cy="54910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Research Career Development Professionals (i.e. HR Research, Careers Services)</a:t>
            </a:r>
          </a:p>
          <a:p>
            <a:pPr marL="0" indent="0">
              <a:buNone/>
            </a:pPr>
            <a:r>
              <a:rPr lang="en-GB" dirty="0"/>
              <a:t>- Support in career and skill development</a:t>
            </a:r>
          </a:p>
          <a:p>
            <a:pPr marL="0" indent="0">
              <a:buNone/>
            </a:pPr>
            <a:r>
              <a:rPr lang="en-GB" dirty="0"/>
              <a:t>- Directions to relevant training (including FORMAL mentoring programmes)</a:t>
            </a:r>
          </a:p>
          <a:p>
            <a:pPr marL="0" indent="0">
              <a:buNone/>
            </a:pPr>
            <a:r>
              <a:rPr lang="en-GB" dirty="0"/>
              <a:t>- Knowledge of your rights, roles and responsibilities as a researcher (employment/contract side)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Research Officers</a:t>
            </a:r>
          </a:p>
          <a:p>
            <a:pPr marL="0" indent="0">
              <a:buNone/>
            </a:pPr>
            <a:r>
              <a:rPr lang="en-GB" dirty="0"/>
              <a:t>- Guidance and feedback on funding strategies</a:t>
            </a:r>
          </a:p>
          <a:p>
            <a:pPr marL="0" indent="0">
              <a:buNone/>
            </a:pPr>
            <a:r>
              <a:rPr lang="en-GB" dirty="0"/>
              <a:t>- Knowledge of your rights, roles and responsibilities as a researcher (research side)</a:t>
            </a:r>
          </a:p>
          <a:p>
            <a:pPr marL="0" indent="0">
              <a:buNone/>
            </a:pPr>
            <a:r>
              <a:rPr lang="en-GB" dirty="0"/>
              <a:t>- Fit/eligibility for funding calls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539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Mentoring and Research</a:t>
            </a:r>
            <a:br>
              <a:rPr lang="en-GB" sz="2400" b="1" dirty="0"/>
            </a:br>
            <a:r>
              <a:rPr lang="en-GB" sz="2400" b="1" dirty="0"/>
              <a:t>Informal mentoring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000"/>
            <a:ext cx="7074477" cy="54910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Sponsors</a:t>
            </a:r>
          </a:p>
          <a:p>
            <a:pPr marL="0" indent="0">
              <a:buNone/>
            </a:pPr>
            <a:r>
              <a:rPr lang="en-GB" dirty="0"/>
              <a:t>- Specific role in career development </a:t>
            </a:r>
            <a:r>
              <a:rPr lang="en-GB" dirty="0">
                <a:sym typeface="Wingdings" panose="05000000000000000000" pitchFamily="2" charset="2"/>
              </a:rPr>
              <a:t> career advocate acting on your behalf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- Use their reputation to help you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- Give you access to opportunities and resources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Screen Shot 2016-04-26 at 15.15.24.png">
            <a:extLst>
              <a:ext uri="{FF2B5EF4-FFF2-40B4-BE49-F238E27FC236}">
                <a16:creationId xmlns:a16="http://schemas.microsoft.com/office/drawing/2014/main" id="{3FDA37D3-EC41-DE7A-1CC0-D6FFFF933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" y="3429000"/>
            <a:ext cx="3575403" cy="3026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9BF5F6B-35CE-79D7-4E50-7932B9175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043" y="3429000"/>
            <a:ext cx="3084111" cy="30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16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Mentoring and Research</a:t>
            </a:r>
            <a:br>
              <a:rPr lang="en-GB" sz="2400" b="1" dirty="0"/>
            </a:br>
            <a:r>
              <a:rPr lang="en-GB" sz="2400" b="1" dirty="0"/>
              <a:t>Informal mentoring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6405"/>
            <a:ext cx="6822017" cy="26882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Sponsors (examples)</a:t>
            </a:r>
          </a:p>
          <a:p>
            <a:pPr marL="0" indent="0">
              <a:buNone/>
            </a:pPr>
            <a:r>
              <a:rPr lang="en-GB" dirty="0"/>
              <a:t>- Link to research fellowships (i.e. John Smith Foundation, charitable organisations)</a:t>
            </a:r>
          </a:p>
          <a:p>
            <a:pPr marL="0" indent="0">
              <a:buNone/>
            </a:pPr>
            <a:r>
              <a:rPr lang="en-GB" dirty="0"/>
              <a:t>- Talent Development Programmes</a:t>
            </a:r>
          </a:p>
          <a:p>
            <a:pPr marL="0" indent="0">
              <a:buNone/>
            </a:pPr>
            <a:r>
              <a:rPr lang="en-GB" dirty="0"/>
              <a:t>- Prestigious PI in your field</a:t>
            </a:r>
          </a:p>
        </p:txBody>
      </p:sp>
    </p:spTree>
    <p:extLst>
      <p:ext uri="{BB962C8B-B14F-4D97-AF65-F5344CB8AC3E}">
        <p14:creationId xmlns:p14="http://schemas.microsoft.com/office/powerpoint/2010/main" val="12446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12726"/>
            <a:ext cx="7343164" cy="1057274"/>
          </a:xfrm>
        </p:spPr>
        <p:txBody>
          <a:bodyPr>
            <a:normAutofit/>
          </a:bodyPr>
          <a:lstStyle/>
          <a:p>
            <a:pPr algn="ctr"/>
            <a:r>
              <a:rPr lang="en-GB" sz="2600" b="1"/>
              <a:t>Let’s get the most out of this morning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9" y="1412776"/>
            <a:ext cx="7776864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sz="2800"/>
          </a:p>
          <a:p>
            <a:pPr>
              <a:buFont typeface="Symbol" panose="05050102010706020507" pitchFamily="18" charset="2"/>
              <a:buChar char="·"/>
            </a:pPr>
            <a:r>
              <a:rPr lang="en-IE" sz="2800" b="1">
                <a:latin typeface="Calibri" panose="020F0502020204030204" pitchFamily="34" charset="0"/>
              </a:rPr>
              <a:t>Email</a:t>
            </a:r>
            <a:r>
              <a:rPr lang="en-IE" sz="2800">
                <a:latin typeface="Calibri" panose="020F0502020204030204" pitchFamily="34" charset="0"/>
              </a:rPr>
              <a:t>: Switch it off &amp; be present </a:t>
            </a:r>
          </a:p>
          <a:p>
            <a:pPr marL="0" indent="0">
              <a:buNone/>
            </a:pPr>
            <a:endParaRPr lang="en-IE" sz="2800">
              <a:latin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IE" sz="2800" b="1">
                <a:latin typeface="Calibri" panose="020F0502020204030204" pitchFamily="34" charset="0"/>
              </a:rPr>
              <a:t>Microphone</a:t>
            </a:r>
            <a:r>
              <a:rPr lang="en-IE" sz="2800">
                <a:latin typeface="Calibri" panose="020F0502020204030204" pitchFamily="34" charset="0"/>
              </a:rPr>
              <a:t>: When not speaking, please keep it on mute</a:t>
            </a:r>
          </a:p>
          <a:p>
            <a:pPr marL="0" indent="0">
              <a:buNone/>
            </a:pPr>
            <a:endParaRPr lang="en-IE" sz="2800">
              <a:latin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IE" sz="2800" b="1">
                <a:latin typeface="Calibri" panose="020F0502020204030204" pitchFamily="34" charset="0"/>
              </a:rPr>
              <a:t>Camera</a:t>
            </a:r>
            <a:r>
              <a:rPr lang="en-IE" sz="2800">
                <a:latin typeface="Calibri" panose="020F0502020204030204" pitchFamily="34" charset="0"/>
              </a:rPr>
              <a:t>:  If possible, please do have your camera on</a:t>
            </a:r>
          </a:p>
          <a:p>
            <a:pPr>
              <a:buFont typeface="Symbol" panose="05050102010706020507" pitchFamily="18" charset="2"/>
              <a:buChar char="·"/>
            </a:pPr>
            <a:endParaRPr lang="en-IE" sz="2800">
              <a:latin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IE" sz="2800" b="1">
                <a:latin typeface="Calibri" panose="020F0502020204030204" pitchFamily="34" charset="0"/>
              </a:rPr>
              <a:t>Participate</a:t>
            </a:r>
            <a:r>
              <a:rPr lang="en-IE" sz="2800">
                <a:latin typeface="Calibri" panose="020F0502020204030204" pitchFamily="34" charset="0"/>
              </a:rPr>
              <a:t>:  Just use the ‘raise hand’ function if you have a question or wish to comment &amp; click to take it down afterwards.  The more interactive, the better!</a:t>
            </a:r>
          </a:p>
          <a:p>
            <a:pPr marL="0" indent="0">
              <a:buNone/>
            </a:pPr>
            <a:endParaRPr lang="en-IE" sz="2800">
              <a:latin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IE" sz="2800" b="1">
                <a:latin typeface="Calibri" panose="020F0502020204030204" pitchFamily="34" charset="0"/>
              </a:rPr>
              <a:t>Confidentiality</a:t>
            </a:r>
            <a:r>
              <a:rPr lang="en-IE" sz="2800">
                <a:latin typeface="Calibri" panose="020F0502020204030204" pitchFamily="34" charset="0"/>
              </a:rPr>
              <a:t>: Everything we discuss is confidential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617175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Mentoring and Research</a:t>
            </a:r>
            <a:br>
              <a:rPr lang="en-GB" sz="2400" b="1" dirty="0"/>
            </a:br>
            <a:r>
              <a:rPr lang="en-GB" sz="2400" b="1" dirty="0"/>
              <a:t>Career 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708411"/>
            <a:ext cx="6822017" cy="40159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/>
              <a:t>Increased confidence and self-awareness</a:t>
            </a:r>
          </a:p>
          <a:p>
            <a:pPr marL="0" indent="0">
              <a:buNone/>
            </a:pPr>
            <a:r>
              <a:rPr lang="en-GB" dirty="0"/>
              <a:t>Knowledge of role responsibilities and future career options</a:t>
            </a:r>
          </a:p>
          <a:p>
            <a:pPr marL="0" indent="0">
              <a:buNone/>
            </a:pPr>
            <a:r>
              <a:rPr lang="en-GB" dirty="0"/>
              <a:t>Setting goals</a:t>
            </a:r>
          </a:p>
          <a:p>
            <a:pPr marL="0" indent="0">
              <a:buNone/>
            </a:pPr>
            <a:r>
              <a:rPr lang="en-GB" dirty="0"/>
              <a:t>Contacts with networks</a:t>
            </a:r>
          </a:p>
          <a:p>
            <a:pPr marL="0" indent="0">
              <a:buNone/>
            </a:pPr>
            <a:r>
              <a:rPr lang="en-GB" dirty="0"/>
              <a:t>Organisational tools and techniques</a:t>
            </a:r>
          </a:p>
          <a:p>
            <a:pPr marL="0" indent="0">
              <a:buNone/>
            </a:pPr>
            <a:r>
              <a:rPr lang="en-GB" dirty="0"/>
              <a:t>Publication plans</a:t>
            </a:r>
          </a:p>
          <a:p>
            <a:pPr marL="0" indent="0">
              <a:buNone/>
            </a:pPr>
            <a:r>
              <a:rPr lang="en-GB" dirty="0"/>
              <a:t>Work/life balance strategies</a:t>
            </a:r>
          </a:p>
          <a:p>
            <a:pPr marL="0" indent="0">
              <a:buNone/>
            </a:pPr>
            <a:r>
              <a:rPr lang="en-GB" dirty="0"/>
              <a:t>Improved workplace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829463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Mentoring and 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000"/>
            <a:ext cx="7074477" cy="54910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Supervisor/PI as an informal mentor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Pros:</a:t>
            </a:r>
          </a:p>
          <a:p>
            <a:pPr marL="0" indent="0">
              <a:buNone/>
            </a:pPr>
            <a:r>
              <a:rPr lang="en-GB" dirty="0"/>
              <a:t>Professional advice</a:t>
            </a:r>
          </a:p>
          <a:p>
            <a:pPr marL="0" indent="0">
              <a:buNone/>
            </a:pPr>
            <a:r>
              <a:rPr lang="en-GB" dirty="0"/>
              <a:t>Access to career opportunities (i.e. funding)</a:t>
            </a:r>
          </a:p>
          <a:p>
            <a:pPr marL="0" indent="0">
              <a:buNone/>
            </a:pPr>
            <a:r>
              <a:rPr lang="en-GB" dirty="0"/>
              <a:t>Advice on skill and idea development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Cons:</a:t>
            </a:r>
          </a:p>
          <a:p>
            <a:pPr marL="0" indent="0">
              <a:buNone/>
            </a:pPr>
            <a:r>
              <a:rPr lang="en-GB" dirty="0"/>
              <a:t>Hierarchical relationship (i.e. line manager)</a:t>
            </a:r>
          </a:p>
          <a:p>
            <a:pPr marL="0" indent="0">
              <a:buNone/>
            </a:pPr>
            <a:r>
              <a:rPr lang="en-GB" dirty="0"/>
              <a:t>Stakeholder in your research progress and success = guidance influenced by their interest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514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Mentoring and 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000"/>
            <a:ext cx="7074477" cy="5491018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Supervising and mentoring are two different practices.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Supervision (or line management)</a:t>
            </a:r>
          </a:p>
          <a:p>
            <a:r>
              <a:rPr lang="en-GB" dirty="0"/>
              <a:t>It is a legal requirement</a:t>
            </a:r>
          </a:p>
          <a:p>
            <a:r>
              <a:rPr lang="en-GB" dirty="0"/>
              <a:t>It involves directing actions and overseeing tasks</a:t>
            </a:r>
          </a:p>
          <a:p>
            <a:r>
              <a:rPr lang="en-GB" dirty="0"/>
              <a:t>Setting KPIs, assessing, evaluating</a:t>
            </a:r>
          </a:p>
          <a:p>
            <a:r>
              <a:rPr lang="en-GB" dirty="0"/>
              <a:t>Goal: accomplish organizational or educational objectives</a:t>
            </a:r>
          </a:p>
          <a:p>
            <a:r>
              <a:rPr lang="en-GB" dirty="0"/>
              <a:t>Outcomes are required, not necessarily desired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Mentoring</a:t>
            </a:r>
          </a:p>
          <a:p>
            <a:r>
              <a:rPr lang="en-GB" dirty="0"/>
              <a:t>It is a voluntary, mentee-led initiative</a:t>
            </a:r>
          </a:p>
          <a:p>
            <a:r>
              <a:rPr lang="en-GB" dirty="0"/>
              <a:t>No assessment or evaluation, only constructive feedback</a:t>
            </a:r>
          </a:p>
          <a:p>
            <a:r>
              <a:rPr lang="en-GB" dirty="0"/>
              <a:t>Goal: discuss objectives set by the mentee</a:t>
            </a:r>
          </a:p>
          <a:p>
            <a:r>
              <a:rPr lang="en-GB" dirty="0"/>
              <a:t>Outcomes are desired and willingly pursued, not required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926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400" b="1" dirty="0"/>
              <a:t>Mentoring and Supervision</a:t>
            </a:r>
            <a:br>
              <a:rPr lang="en-GB" sz="2400" b="1" dirty="0"/>
            </a:br>
            <a:r>
              <a:rPr lang="en-GB" sz="2400" b="1" dirty="0">
                <a:hlinkClick r:id="rId3"/>
              </a:rPr>
              <a:t>Vitae Researcher Development Framework</a:t>
            </a:r>
            <a:endParaRPr lang="en-GB" sz="24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D23013A-B0C6-040C-7CA3-E6930720A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935"/>
          <a:stretch/>
        </p:blipFill>
        <p:spPr>
          <a:xfrm>
            <a:off x="630007" y="1254939"/>
            <a:ext cx="4797698" cy="118291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2CC4555-93BD-B997-BA92-BFDBE09807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628649" y="2437850"/>
            <a:ext cx="4800415" cy="420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55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400" b="1" dirty="0"/>
              <a:t>Mentoring and Supervision</a:t>
            </a:r>
            <a:br>
              <a:rPr lang="en-GB" sz="2400" b="1" dirty="0"/>
            </a:br>
            <a:r>
              <a:rPr lang="en-GB" sz="2400" b="1" dirty="0">
                <a:hlinkClick r:id="rId3"/>
              </a:rPr>
              <a:t>Vitae Researcher Development Framework</a:t>
            </a:r>
            <a:endParaRPr lang="en-GB" sz="24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D23013A-B0C6-040C-7CA3-E6930720A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935"/>
          <a:stretch/>
        </p:blipFill>
        <p:spPr>
          <a:xfrm>
            <a:off x="630007" y="1254939"/>
            <a:ext cx="4797698" cy="1182911"/>
          </a:xfrm>
          <a:prstGeom prst="rect">
            <a:avLst/>
          </a:prstGeom>
          <a:ln>
            <a:noFill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2CC4555-93BD-B997-BA92-BFDBE09807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 r="59928"/>
          <a:stretch/>
        </p:blipFill>
        <p:spPr>
          <a:xfrm>
            <a:off x="628650" y="2437850"/>
            <a:ext cx="1923632" cy="4207424"/>
          </a:xfrm>
          <a:prstGeom prst="rect">
            <a:avLst/>
          </a:prstGeom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F9FE4A9-0042-4EF4-2AB4-EBFD14212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282" y="2456122"/>
            <a:ext cx="2875423" cy="4216365"/>
          </a:xfrm>
          <a:prstGeom prst="rect">
            <a:avLst/>
          </a:prstGeom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581A80-234A-95E8-D0B2-2DCA91715C1D}"/>
              </a:ext>
            </a:extLst>
          </p:cNvPr>
          <p:cNvSpPr txBox="1"/>
          <p:nvPr/>
        </p:nvSpPr>
        <p:spPr>
          <a:xfrm>
            <a:off x="2220686" y="1459476"/>
            <a:ext cx="37781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/>
              <a:t>Phase</a:t>
            </a:r>
            <a:r>
              <a:rPr lang="it-IT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87796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400" b="1" dirty="0"/>
              <a:t>Mentoring and Supervision</a:t>
            </a:r>
            <a:br>
              <a:rPr lang="en-GB" sz="2400" b="1" dirty="0"/>
            </a:br>
            <a:r>
              <a:rPr lang="en-GB" sz="2400" b="1" dirty="0">
                <a:hlinkClick r:id="rId3"/>
              </a:rPr>
              <a:t>Vitae Researcher Development Framework</a:t>
            </a:r>
            <a:endParaRPr lang="en-GB" sz="24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D23013A-B0C6-040C-7CA3-E6930720A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935"/>
          <a:stretch/>
        </p:blipFill>
        <p:spPr>
          <a:xfrm>
            <a:off x="0" y="1237352"/>
            <a:ext cx="4797698" cy="1182911"/>
          </a:xfrm>
          <a:prstGeom prst="rect">
            <a:avLst/>
          </a:prstGeom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59E6838-3227-55D8-D9DD-4685698969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99"/>
          <a:stretch/>
        </p:blipFill>
        <p:spPr>
          <a:xfrm>
            <a:off x="1416818" y="2420262"/>
            <a:ext cx="7699071" cy="44377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70DE80-2D1D-472E-2339-B01676A7F657}"/>
              </a:ext>
            </a:extLst>
          </p:cNvPr>
          <p:cNvSpPr txBox="1"/>
          <p:nvPr/>
        </p:nvSpPr>
        <p:spPr>
          <a:xfrm>
            <a:off x="1828800" y="1459475"/>
            <a:ext cx="37781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/>
              <a:t>Phase</a:t>
            </a:r>
            <a:r>
              <a:rPr lang="it-IT" dirty="0"/>
              <a:t> 3, 4 and 5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30877B1-37F8-32ED-C862-643A094C7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 r="70486"/>
          <a:stretch/>
        </p:blipFill>
        <p:spPr>
          <a:xfrm>
            <a:off x="0" y="2420263"/>
            <a:ext cx="1416818" cy="42074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81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5864"/>
            <a:ext cx="6822017" cy="884136"/>
          </a:xfrm>
        </p:spPr>
        <p:txBody>
          <a:bodyPr/>
          <a:lstStyle/>
          <a:p>
            <a:r>
              <a:rPr lang="en-GB" b="1" dirty="0"/>
              <a:t>Questions and Answers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84" y="2004219"/>
            <a:ext cx="3820819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266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flower&#10;&#10;Description automatically generated">
            <a:extLst>
              <a:ext uri="{FF2B5EF4-FFF2-40B4-BE49-F238E27FC236}">
                <a16:creationId xmlns:a16="http://schemas.microsoft.com/office/drawing/2014/main" id="{16CE3517-C531-5180-90BB-219B86F71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49" y="50917"/>
            <a:ext cx="5291202" cy="66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4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50" y="217284"/>
            <a:ext cx="7693652" cy="718888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800" b="1" dirty="0"/>
            </a:br>
            <a:r>
              <a:rPr lang="en-GB" sz="2800" b="1" dirty="0"/>
              <a:t>Briefing Objectives</a:t>
            </a:r>
            <a:br>
              <a:rPr lang="en-GB" sz="3100" b="1" dirty="0"/>
            </a:b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99" y="1099457"/>
            <a:ext cx="7217754" cy="55412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GB" sz="2300" dirty="0"/>
              <a:t>Clarify what mentoring is &amp; is not</a:t>
            </a:r>
          </a:p>
          <a:p>
            <a:pPr>
              <a:lnSpc>
                <a:spcPct val="160000"/>
              </a:lnSpc>
            </a:pPr>
            <a:r>
              <a:rPr lang="en-GB" sz="2300" dirty="0"/>
              <a:t>Examine purpose &amp; benefits of mentoring</a:t>
            </a:r>
          </a:p>
          <a:p>
            <a:pPr>
              <a:lnSpc>
                <a:spcPct val="160000"/>
              </a:lnSpc>
            </a:pPr>
            <a:r>
              <a:rPr lang="en-GB" sz="2300" dirty="0"/>
              <a:t>Review roles of mentee &amp; mentor</a:t>
            </a:r>
          </a:p>
          <a:p>
            <a:pPr>
              <a:lnSpc>
                <a:spcPct val="160000"/>
              </a:lnSpc>
            </a:pPr>
            <a:r>
              <a:rPr lang="en-GB" sz="2300" dirty="0"/>
              <a:t>Confidentiality</a:t>
            </a:r>
          </a:p>
          <a:p>
            <a:pPr>
              <a:lnSpc>
                <a:spcPct val="160000"/>
              </a:lnSpc>
            </a:pPr>
            <a:r>
              <a:rPr lang="en-GB" sz="2300" dirty="0"/>
              <a:t>Understand Mentoring Schemes in UCC</a:t>
            </a:r>
          </a:p>
          <a:p>
            <a:pPr marL="0" indent="0">
              <a:lnSpc>
                <a:spcPct val="160000"/>
              </a:lnSpc>
              <a:buNone/>
            </a:pPr>
            <a:endParaRPr lang="en-GB" sz="2300" dirty="0"/>
          </a:p>
          <a:p>
            <a:pPr>
              <a:lnSpc>
                <a:spcPct val="160000"/>
              </a:lnSpc>
            </a:pPr>
            <a:r>
              <a:rPr lang="en-IE" sz="2300" dirty="0"/>
              <a:t>Examine how working with a mentor can support you to navigate and advance your research career</a:t>
            </a:r>
          </a:p>
          <a:p>
            <a:pPr>
              <a:lnSpc>
                <a:spcPct val="160000"/>
              </a:lnSpc>
            </a:pPr>
            <a:r>
              <a:rPr lang="en-IE" sz="2300" b="0" i="0" dirty="0">
                <a:solidFill>
                  <a:srgbClr val="333333"/>
                </a:solidFill>
                <a:effectLst/>
              </a:rPr>
              <a:t>Consider your personal objectives for mentoring, and the type of mentor you want to work with</a:t>
            </a:r>
          </a:p>
          <a:p>
            <a:pPr>
              <a:lnSpc>
                <a:spcPct val="160000"/>
              </a:lnSpc>
            </a:pPr>
            <a:r>
              <a:rPr lang="en-IE" sz="2300" b="0" i="0" dirty="0">
                <a:solidFill>
                  <a:srgbClr val="333333"/>
                </a:solidFill>
                <a:effectLst/>
              </a:rPr>
              <a:t>Describe the characteristics of an effective mentor, and good mentoring practice</a:t>
            </a:r>
          </a:p>
          <a:p>
            <a:pPr>
              <a:lnSpc>
                <a:spcPct val="160000"/>
              </a:lnSpc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52" y="1992702"/>
            <a:ext cx="1877848" cy="152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4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en-GB" sz="2800" dirty="0"/>
              <a:t>What does mentoring mean to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48966"/>
            <a:ext cx="6822017" cy="520574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defRPr/>
            </a:pPr>
            <a:r>
              <a:rPr lang="en-IE" sz="7200" dirty="0">
                <a:latin typeface="Arial" panose="020B0604020202020204" pitchFamily="34" charset="0"/>
                <a:cs typeface="Arial" panose="020B0604020202020204" pitchFamily="34" charset="0"/>
              </a:rPr>
              <a:t>Structured process where experienced individual (mentor) helps another person (mentee) to develop his/her goals &amp; skills through time limited, confidential one to one conversations</a:t>
            </a:r>
          </a:p>
          <a:p>
            <a:pPr marL="0" indent="0" algn="just">
              <a:lnSpc>
                <a:spcPct val="170000"/>
              </a:lnSpc>
              <a:buNone/>
              <a:defRPr/>
            </a:pPr>
            <a:r>
              <a:rPr lang="en-IE" sz="7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>
              <a:lnSpc>
                <a:spcPct val="170000"/>
              </a:lnSpc>
              <a:defRPr/>
            </a:pPr>
            <a:r>
              <a:rPr lang="en-IE" sz="7200" dirty="0">
                <a:latin typeface="Arial" panose="020B0604020202020204" pitchFamily="34" charset="0"/>
                <a:cs typeface="Arial" panose="020B0604020202020204" pitchFamily="34" charset="0"/>
              </a:rPr>
              <a:t>Supportive relationship - role of the mentor to help, advise &amp; provide information &amp; guidance to mentee</a:t>
            </a:r>
            <a:r>
              <a:rPr lang="en-IE" sz="7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70000"/>
              </a:lnSpc>
              <a:buNone/>
              <a:defRPr/>
            </a:pPr>
            <a:endParaRPr lang="en-IE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defRPr/>
            </a:pPr>
            <a:r>
              <a:rPr lang="en-IE" sz="7200" dirty="0">
                <a:latin typeface="Arial" panose="020B0604020202020204" pitchFamily="34" charset="0"/>
                <a:cs typeface="Arial" panose="020B0604020202020204" pitchFamily="34" charset="0"/>
              </a:rPr>
              <a:t>May work in similar areas or share similar experiences </a:t>
            </a:r>
          </a:p>
          <a:p>
            <a:pPr algn="just">
              <a:lnSpc>
                <a:spcPct val="170000"/>
              </a:lnSpc>
              <a:defRPr/>
            </a:pPr>
            <a:r>
              <a:rPr lang="en-IE" sz="7200" dirty="0">
                <a:latin typeface="Arial" panose="020B0604020202020204" pitchFamily="34" charset="0"/>
                <a:cs typeface="Arial" panose="020B0604020202020204" pitchFamily="34" charset="0"/>
              </a:rPr>
              <a:t>Relationship based upon mutual trust &amp; respect</a:t>
            </a:r>
          </a:p>
          <a:p>
            <a:pPr algn="just">
              <a:lnSpc>
                <a:spcPct val="170000"/>
              </a:lnSpc>
              <a:defRPr/>
            </a:pPr>
            <a:r>
              <a:rPr lang="en-IE" sz="7200" dirty="0">
                <a:latin typeface="Arial" panose="020B0604020202020204" pitchFamily="34" charset="0"/>
                <a:cs typeface="Arial" panose="020B0604020202020204" pitchFamily="34" charset="0"/>
              </a:rPr>
              <a:t>No line management relationship between mentee &amp; mentor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26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0" y="190122"/>
            <a:ext cx="7693652" cy="109547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90" y="1059254"/>
            <a:ext cx="7693652" cy="5662221"/>
          </a:xfrm>
        </p:spPr>
        <p:txBody>
          <a:bodyPr>
            <a:normAutofit lnSpcReduction="10000"/>
          </a:bodyPr>
          <a:lstStyle/>
          <a:p>
            <a:endParaRPr lang="en-IE" altLang="en-US" sz="2400" dirty="0"/>
          </a:p>
          <a:p>
            <a:r>
              <a:rPr lang="en-GB" altLang="en-US" sz="2200" u="sng" dirty="0"/>
              <a:t>Mentee led </a:t>
            </a:r>
          </a:p>
          <a:p>
            <a:pPr marL="0" indent="0">
              <a:buNone/>
            </a:pPr>
            <a:endParaRPr lang="en-GB" altLang="en-US" sz="2200" dirty="0"/>
          </a:p>
          <a:p>
            <a:r>
              <a:rPr lang="en-IE" altLang="en-US" sz="2200" u="sng" dirty="0"/>
              <a:t>Goal oriented</a:t>
            </a:r>
            <a:r>
              <a:rPr lang="en-IE" altLang="en-US" sz="2200" dirty="0"/>
              <a:t> (</a:t>
            </a:r>
            <a:r>
              <a:rPr lang="en-IE" altLang="en-US" sz="2200" i="1" dirty="0"/>
              <a:t>concrete goals</a:t>
            </a:r>
            <a:r>
              <a:rPr lang="en-IE" altLang="en-US" sz="2200" dirty="0"/>
              <a:t>)</a:t>
            </a:r>
            <a:endParaRPr lang="en-GB" sz="2200" dirty="0"/>
          </a:p>
          <a:p>
            <a:endParaRPr lang="en-IE" altLang="en-US" sz="2200" dirty="0"/>
          </a:p>
          <a:p>
            <a:r>
              <a:rPr lang="en-IE" altLang="en-US" sz="2200" dirty="0"/>
              <a:t>Environment of openness, trust &amp; mutual support</a:t>
            </a:r>
          </a:p>
          <a:p>
            <a:pPr marL="0" indent="0">
              <a:buNone/>
            </a:pPr>
            <a:endParaRPr lang="en-IE" altLang="en-US" sz="2200" dirty="0"/>
          </a:p>
          <a:p>
            <a:r>
              <a:rPr lang="en-IE" altLang="en-US" sz="2200" dirty="0"/>
              <a:t>Both parties respectful of each other’s time, experience &amp; difference</a:t>
            </a:r>
          </a:p>
          <a:p>
            <a:pPr marL="0" indent="0">
              <a:buNone/>
            </a:pPr>
            <a:endParaRPr lang="en-IE" altLang="en-US" sz="2200" dirty="0"/>
          </a:p>
          <a:p>
            <a:r>
              <a:rPr lang="en-IE" altLang="en-US" sz="2200" dirty="0"/>
              <a:t>Partnership approach</a:t>
            </a:r>
          </a:p>
          <a:p>
            <a:endParaRPr lang="en-IE" altLang="en-US" sz="2200" dirty="0"/>
          </a:p>
          <a:p>
            <a:r>
              <a:rPr lang="en-IE" altLang="en-US" sz="2200" dirty="0"/>
              <a:t>No hidden agendas &amp; non judgemental</a:t>
            </a:r>
          </a:p>
          <a:p>
            <a:pPr marL="0" indent="0">
              <a:buNone/>
            </a:pPr>
            <a:endParaRPr lang="en-IE" altLang="en-US" sz="2200" dirty="0"/>
          </a:p>
          <a:p>
            <a:r>
              <a:rPr lang="en-IE" altLang="en-US" sz="2200" dirty="0"/>
              <a:t>Confidential process</a:t>
            </a:r>
          </a:p>
          <a:p>
            <a:endParaRPr lang="en-IE" altLang="en-US" sz="2000" b="1" dirty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27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5566"/>
            <a:ext cx="6822017" cy="1057274"/>
          </a:xfrm>
        </p:spPr>
        <p:txBody>
          <a:bodyPr>
            <a:normAutofit/>
          </a:bodyPr>
          <a:lstStyle/>
          <a:p>
            <a:r>
              <a:rPr lang="en-GB" sz="2400" dirty="0"/>
              <a:t>Mentoring vs. Training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129221"/>
              </p:ext>
            </p:extLst>
          </p:nvPr>
        </p:nvGraphicFramePr>
        <p:xfrm>
          <a:off x="628650" y="1727200"/>
          <a:ext cx="6821488" cy="437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15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/>
              <a:t>Mentoring Is Not About..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9999"/>
            <a:ext cx="6822017" cy="508553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400" dirty="0"/>
              <a:t>Taking on mentees problems or work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Dealing with personal issues or performance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Giving answers or solutions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98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‘Expectations’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9913"/>
            <a:ext cx="7265972" cy="52147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3200" dirty="0"/>
              <a:t>Mentors:</a:t>
            </a:r>
          </a:p>
          <a:p>
            <a:pPr marL="0" indent="0">
              <a:buNone/>
            </a:pPr>
            <a:r>
              <a:rPr lang="en-GB" sz="3200" dirty="0"/>
              <a:t>	‘Expectations of your mentee’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Mentees:</a:t>
            </a:r>
          </a:p>
          <a:p>
            <a:pPr marL="0" indent="0">
              <a:buNone/>
            </a:pPr>
            <a:r>
              <a:rPr lang="en-GB" sz="3200" dirty="0"/>
              <a:t>	‘Expectations of your mentor’</a:t>
            </a: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04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/>
              <a:t>Role of Mentee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233"/>
            <a:ext cx="7039635" cy="52600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Actively engage with mentoring process &amp; appointed mentor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Drive the process - take responsibility for managing mentoring relationship including meeting commitments, arranging meetings etc.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Set clear objectives and goals &amp; realistic expectations around delivering on development needs </a:t>
            </a:r>
          </a:p>
          <a:p>
            <a:endParaRPr lang="en-GB" dirty="0"/>
          </a:p>
          <a:p>
            <a:r>
              <a:rPr lang="en-GB" dirty="0"/>
              <a:t>Communicate directly, honestly &amp; openly, be curious, pose questions, share ideas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Be willing to listen &amp; take on board constructive feedback &amp; advice</a:t>
            </a:r>
          </a:p>
          <a:p>
            <a:endParaRPr lang="en-GB" dirty="0"/>
          </a:p>
          <a:p>
            <a:r>
              <a:rPr lang="en-GB" dirty="0"/>
              <a:t>Retain responsibility for own learning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861242"/>
      </p:ext>
    </p:extLst>
  </p:cSld>
  <p:clrMapOvr>
    <a:masterClrMapping/>
  </p:clrMapOvr>
</p:sld>
</file>

<file path=ppt/theme/theme1.xml><?xml version="1.0" encoding="utf-8"?>
<a:theme xmlns:a="http://schemas.openxmlformats.org/drawingml/2006/main" name="Mentoring for new staff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2.xml><?xml version="1.0" encoding="utf-8"?>
<a:theme xmlns:a="http://schemas.openxmlformats.org/drawingml/2006/main" name="SLM Creating a local culture &amp; building strong teams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3.xml><?xml version="1.0" encoding="utf-8"?>
<a:theme xmlns:a="http://schemas.openxmlformats.org/drawingml/2006/main" name="1_Mentoring for new staff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4.xml><?xml version="1.0" encoding="utf-8"?>
<a:theme xmlns:a="http://schemas.openxmlformats.org/drawingml/2006/main" name="1_SLM Creating a local culture &amp; building strong teams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5.xml><?xml version="1.0" encoding="utf-8"?>
<a:theme xmlns:a="http://schemas.openxmlformats.org/drawingml/2006/main" name="UCC Branded Template Traditional Ratio2013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efdb821b-3da3-4a62-b38f-75247654eaa3" xsi:nil="true"/>
    <Math_Settings xmlns="efdb821b-3da3-4a62-b38f-75247654eaa3" xsi:nil="true"/>
    <Templates xmlns="efdb821b-3da3-4a62-b38f-75247654eaa3" xsi:nil="true"/>
    <LMS_Mappings xmlns="efdb821b-3da3-4a62-b38f-75247654eaa3" xsi:nil="true"/>
    <Invited_Leaders xmlns="efdb821b-3da3-4a62-b38f-75247654eaa3" xsi:nil="true"/>
    <Invited_Members xmlns="efdb821b-3da3-4a62-b38f-75247654eaa3" xsi:nil="true"/>
    <Has_Leaders_Only_SectionGroup xmlns="efdb821b-3da3-4a62-b38f-75247654eaa3" xsi:nil="true"/>
    <Distribution_Groups xmlns="efdb821b-3da3-4a62-b38f-75247654eaa3" xsi:nil="true"/>
    <AppVersion xmlns="efdb821b-3da3-4a62-b38f-75247654eaa3" xsi:nil="true"/>
    <TeamsChannelId xmlns="efdb821b-3da3-4a62-b38f-75247654eaa3" xsi:nil="true"/>
    <IsNotebookLocked xmlns="efdb821b-3da3-4a62-b38f-75247654eaa3" xsi:nil="true"/>
    <Members xmlns="efdb821b-3da3-4a62-b38f-75247654eaa3">
      <UserInfo>
        <DisplayName/>
        <AccountId xsi:nil="true"/>
        <AccountType/>
      </UserInfo>
    </Members>
    <CultureName xmlns="efdb821b-3da3-4a62-b38f-75247654eaa3" xsi:nil="true"/>
    <Owner xmlns="efdb821b-3da3-4a62-b38f-75247654eaa3">
      <UserInfo>
        <DisplayName/>
        <AccountId xsi:nil="true"/>
        <AccountType/>
      </UserInfo>
    </Owner>
    <Is_Collaboration_Space_Locked xmlns="efdb821b-3da3-4a62-b38f-75247654eaa3" xsi:nil="true"/>
    <Member_Groups xmlns="efdb821b-3da3-4a62-b38f-75247654eaa3">
      <UserInfo>
        <DisplayName/>
        <AccountId xsi:nil="true"/>
        <AccountType/>
      </UserInfo>
    </Member_Groups>
    <NotebookType xmlns="efdb821b-3da3-4a62-b38f-75247654eaa3" xsi:nil="true"/>
    <FolderType xmlns="efdb821b-3da3-4a62-b38f-75247654eaa3" xsi:nil="true"/>
    <Leaders xmlns="efdb821b-3da3-4a62-b38f-75247654eaa3">
      <UserInfo>
        <DisplayName/>
        <AccountId xsi:nil="true"/>
        <AccountType/>
      </UserInfo>
    </Leaders>
    <DefaultSectionNames xmlns="efdb821b-3da3-4a62-b38f-75247654eaa3" xsi:nil="true"/>
    <lcf76f155ced4ddcb4097134ff3c332f xmlns="efdb821b-3da3-4a62-b38f-75247654eaa3">
      <Terms xmlns="http://schemas.microsoft.com/office/infopath/2007/PartnerControls"/>
    </lcf76f155ced4ddcb4097134ff3c332f>
    <TaxCatchAll xmlns="d9981dac-c29c-4ef3-b8c4-b1fd5091878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863046667F84CAABB5E5A560026E8" ma:contentTypeVersion="35" ma:contentTypeDescription="Create a new document." ma:contentTypeScope="" ma:versionID="6eed446bd06e46dd4e1c1e3f2e5ecd95">
  <xsd:schema xmlns:xsd="http://www.w3.org/2001/XMLSchema" xmlns:xs="http://www.w3.org/2001/XMLSchema" xmlns:p="http://schemas.microsoft.com/office/2006/metadata/properties" xmlns:ns2="efdb821b-3da3-4a62-b38f-75247654eaa3" xmlns:ns3="d9981dac-c29c-4ef3-b8c4-b1fd5091878d" targetNamespace="http://schemas.microsoft.com/office/2006/metadata/properties" ma:root="true" ma:fieldsID="aecc465c12f2999fa79151f3d064840a" ns2:_="" ns3:_="">
    <xsd:import namespace="efdb821b-3da3-4a62-b38f-75247654eaa3"/>
    <xsd:import namespace="d9981dac-c29c-4ef3-b8c4-b1fd5091878d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b821b-3da3-4a62-b38f-75247654eaa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c859a5f0-c05d-42c8-96da-fe1ec9be4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81dac-c29c-4ef3-b8c4-b1fd5091878d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1" nillable="true" ma:displayName="Taxonomy Catch All Column" ma:hidden="true" ma:list="{6e85504c-e83f-4f56-87c1-ca36505ae8a5}" ma:internalName="TaxCatchAll" ma:showField="CatchAllData" ma:web="d9981dac-c29c-4ef3-b8c4-b1fd509187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81398B-9E71-486F-891A-032E91C7F3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6B7A4C-218B-44F4-A587-3B840938AA0C}">
  <ds:schemaRefs>
    <ds:schemaRef ds:uri="http://schemas.microsoft.com/office/infopath/2007/PartnerControls"/>
    <ds:schemaRef ds:uri="http://schemas.microsoft.com/office/2006/documentManagement/types"/>
    <ds:schemaRef ds:uri="efdb821b-3da3-4a62-b38f-75247654eaa3"/>
    <ds:schemaRef ds:uri="d9981dac-c29c-4ef3-b8c4-b1fd5091878d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7EED415-85E3-4CDE-890B-7B2AF7DF5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db821b-3da3-4a62-b38f-75247654eaa3"/>
    <ds:schemaRef ds:uri="d9981dac-c29c-4ef3-b8c4-b1fd509187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Mentoring for new staff</Template>
  <TotalTime>2192</TotalTime>
  <Words>1332</Words>
  <Application>Microsoft Office PowerPoint</Application>
  <PresentationFormat>On-screen Show (4:3)</PresentationFormat>
  <Paragraphs>308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Century Gothic</vt:lpstr>
      <vt:lpstr>Symbol</vt:lpstr>
      <vt:lpstr>Verdana</vt:lpstr>
      <vt:lpstr>Mentoring for new staff</vt:lpstr>
      <vt:lpstr>SLM Creating a local culture &amp; building strong teams</vt:lpstr>
      <vt:lpstr>1_Mentoring for new staff</vt:lpstr>
      <vt:lpstr>1_SLM Creating a local culture &amp; building strong teams</vt:lpstr>
      <vt:lpstr>UCC Branded Template Traditional Ratio2013</vt:lpstr>
      <vt:lpstr> MENTORING FOR RESEARCHERS  Paolo Saporito and Mary Horgan  27 October 2023</vt:lpstr>
      <vt:lpstr>Let’s get the most out of this morning</vt:lpstr>
      <vt:lpstr> Briefing Objectives </vt:lpstr>
      <vt:lpstr>What does mentoring mean to you?</vt:lpstr>
      <vt:lpstr>Principles</vt:lpstr>
      <vt:lpstr>Mentoring vs. Training</vt:lpstr>
      <vt:lpstr>Mentoring Is Not About..</vt:lpstr>
      <vt:lpstr>‘Expectations’</vt:lpstr>
      <vt:lpstr>Role of Mentee</vt:lpstr>
      <vt:lpstr>Role of Mentor</vt:lpstr>
      <vt:lpstr>Confidentiality </vt:lpstr>
      <vt:lpstr>1st Meeting - Some suggestions</vt:lpstr>
      <vt:lpstr>What is ‘New Appointee Mentoring’ in UCC?</vt:lpstr>
      <vt:lpstr>Mentoring Schemes in UCC (Formal mentoring)</vt:lpstr>
      <vt:lpstr>Mentoring and Research</vt:lpstr>
      <vt:lpstr>Mentoring and Research Informal mentoring</vt:lpstr>
      <vt:lpstr>Mentoring and Research Informal mentoring</vt:lpstr>
      <vt:lpstr>Mentoring and Research Informal mentoring</vt:lpstr>
      <vt:lpstr>Mentoring and Research Informal mentoring</vt:lpstr>
      <vt:lpstr>Mentoring and Research Career Gains</vt:lpstr>
      <vt:lpstr>Mentoring and Supervision</vt:lpstr>
      <vt:lpstr>Mentoring and Supervision</vt:lpstr>
      <vt:lpstr>Mentoring and Supervision Vitae Researcher Development Framework</vt:lpstr>
      <vt:lpstr>Mentoring and Supervision Vitae Researcher Development Framework</vt:lpstr>
      <vt:lpstr>Mentoring and Supervision Vitae Researcher Development Framework</vt:lpstr>
      <vt:lpstr>Questions and Answers</vt:lpstr>
      <vt:lpstr>PowerPoint Presentation</vt:lpstr>
    </vt:vector>
  </TitlesOfParts>
  <Company>Computer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MENTORING FOR NEWLY APPOINTED STAFF</dc:title>
  <dc:creator>Computer Centre</dc:creator>
  <cp:lastModifiedBy>Mary Niamh Horgan (HR Employee &amp; Org Development Services)</cp:lastModifiedBy>
  <cp:revision>80</cp:revision>
  <cp:lastPrinted>2020-02-05T12:25:36Z</cp:lastPrinted>
  <dcterms:created xsi:type="dcterms:W3CDTF">2016-06-20T13:45:42Z</dcterms:created>
  <dcterms:modified xsi:type="dcterms:W3CDTF">2023-10-25T11:22:00Z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0x0101000D5863046667F84CAABB5E5A560026E8</vt:lpwstr>
  </property>
  <property fmtid="{D5CDD505-2E9C-101B-9397-08002B2CF9AE}" pid="3" name="MediaServiceImageTags">
    <vt:lpwstr/>
  </property>
</Properties>
</file>